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8"/>
  </p:notesMasterIdLst>
  <p:sldIdLst>
    <p:sldId id="256" r:id="rId2"/>
    <p:sldId id="258" r:id="rId3"/>
    <p:sldId id="259" r:id="rId4"/>
    <p:sldId id="260" r:id="rId5"/>
    <p:sldId id="297" r:id="rId6"/>
    <p:sldId id="261" r:id="rId7"/>
    <p:sldId id="298" r:id="rId8"/>
    <p:sldId id="299" r:id="rId9"/>
    <p:sldId id="262" r:id="rId10"/>
    <p:sldId id="300" r:id="rId11"/>
    <p:sldId id="263" r:id="rId12"/>
    <p:sldId id="301" r:id="rId13"/>
    <p:sldId id="302" r:id="rId14"/>
    <p:sldId id="303" r:id="rId15"/>
    <p:sldId id="304" r:id="rId16"/>
    <p:sldId id="305" r:id="rId17"/>
    <p:sldId id="306" r:id="rId18"/>
    <p:sldId id="307" r:id="rId19"/>
    <p:sldId id="308" r:id="rId20"/>
    <p:sldId id="310" r:id="rId21"/>
    <p:sldId id="309" r:id="rId22"/>
    <p:sldId id="264" r:id="rId23"/>
    <p:sldId id="266" r:id="rId24"/>
    <p:sldId id="265" r:id="rId25"/>
    <p:sldId id="311" r:id="rId26"/>
    <p:sldId id="275" r:id="rId27"/>
  </p:sldIdLst>
  <p:sldSz cx="9144000" cy="5143500" type="screen16x9"/>
  <p:notesSz cx="6858000" cy="9144000"/>
  <p:embeddedFontLst>
    <p:embeddedFont>
      <p:font typeface="Albert Sans ExtraBold" panose="020B0604020202020204" charset="0"/>
      <p:bold r:id="rId29"/>
      <p:boldItalic r:id="rId30"/>
    </p:embeddedFont>
    <p:embeddedFont>
      <p:font typeface="Anuphan" panose="020B0604020202020204" charset="-34"/>
      <p:regular r:id="rId31"/>
      <p:bold r:id="rId32"/>
    </p:embeddedFont>
    <p:embeddedFont>
      <p:font typeface="Lato" panose="020F0502020204030203" pitchFamily="34" charset="0"/>
      <p:regular r:id="rId33"/>
      <p:bold r:id="rId34"/>
      <p:italic r:id="rId35"/>
      <p:boldItalic r:id="rId36"/>
    </p:embeddedFont>
    <p:embeddedFont>
      <p:font typeface="Nunito Light" pitchFamily="2" charset="0"/>
      <p:regular r:id="rId37"/>
      <p:italic r:id="rId38"/>
    </p:embeddedFont>
    <p:embeddedFont>
      <p:font typeface="PT Sans" panose="020B0503020203020204" pitchFamily="34" charset="0"/>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561"/>
    <a:srgbClr val="36558F"/>
    <a:srgbClr val="809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FBEAC4-DFFE-41EA-9B7D-17089CAE06F3}">
  <a:tblStyle styleId="{97FBEAC4-DFFE-41EA-9B7D-17089CAE06F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24C07F9-E953-41B1-ADA4-E4FBF140983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259"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287b68dfb7_0_28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287b68dfb7_0_28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5ab33521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5ab33521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4992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5ab33521c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25ab33521c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5ab33521c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25ab33521c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055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5ab33521c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25ab33521c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343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5ab33521c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25ab33521c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728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5ab33521c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25ab33521c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038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5ab33521c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25ab33521c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010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5ab33521c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25ab33521c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023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5ab33521c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25ab33521c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82568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5ab33521c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25ab33521c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582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5ab33521c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25ab33521c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5538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25ab33521c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25ab33521c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2279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25ab33521c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25ab33521c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6"/>
        <p:cNvGrpSpPr/>
        <p:nvPr/>
      </p:nvGrpSpPr>
      <p:grpSpPr>
        <a:xfrm>
          <a:off x="0" y="0"/>
          <a:ext cx="0" cy="0"/>
          <a:chOff x="0" y="0"/>
          <a:chExt cx="0" cy="0"/>
        </a:xfrm>
      </p:grpSpPr>
      <p:sp>
        <p:nvSpPr>
          <p:cNvPr id="1177" name="Google Shape;1177;g25ab33521c2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8" name="Google Shape;1178;g25ab33521c2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25ab33521c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25ab33521c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25ab33521c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25ab33521c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4973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25ab33521c2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25ab33521c2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287b68dfb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287b68dfb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5ab33521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5ab33521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287b68dfb7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287b68dfb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506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91060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5ab33521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5ab33521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1015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25ab33521c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25ab33521c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100" y="924350"/>
            <a:ext cx="4542300" cy="2224500"/>
          </a:xfrm>
          <a:prstGeom prst="rect">
            <a:avLst/>
          </a:prstGeom>
          <a:noFill/>
        </p:spPr>
        <p:txBody>
          <a:bodyPr spcFirstLastPara="1" wrap="square" lIns="91425" tIns="91425" rIns="91425" bIns="91425" anchor="t" anchorCtr="0">
            <a:noAutofit/>
          </a:bodyPr>
          <a:lstStyle>
            <a:lvl1pPr lvl="0" algn="l">
              <a:lnSpc>
                <a:spcPct val="95000"/>
              </a:lnSpc>
              <a:spcBef>
                <a:spcPts val="0"/>
              </a:spcBef>
              <a:spcAft>
                <a:spcPts val="0"/>
              </a:spcAft>
              <a:buSzPts val="4500"/>
              <a:buFont typeface="Loved by the King"/>
              <a:buNone/>
              <a:defRPr sz="6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720112" y="3243875"/>
            <a:ext cx="4542300" cy="3657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cxnSp>
        <p:nvCxnSpPr>
          <p:cNvPr id="11" name="Google Shape;11;p2"/>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
        <p:nvSpPr>
          <p:cNvPr id="12" name="Google Shape;12;p2"/>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0"/>
        <p:cNvGrpSpPr/>
        <p:nvPr/>
      </p:nvGrpSpPr>
      <p:grpSpPr>
        <a:xfrm>
          <a:off x="0" y="0"/>
          <a:ext cx="0" cy="0"/>
          <a:chOff x="0" y="0"/>
          <a:chExt cx="0" cy="0"/>
        </a:xfrm>
      </p:grpSpPr>
      <p:sp>
        <p:nvSpPr>
          <p:cNvPr id="61" name="Google Shape;61;p13"/>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txBox="1">
            <a:spLocks noGrp="1"/>
          </p:cNvSpPr>
          <p:nvPr>
            <p:ph type="title"/>
          </p:nvPr>
        </p:nvSpPr>
        <p:spPr>
          <a:xfrm>
            <a:off x="1670717" y="1276638"/>
            <a:ext cx="28659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3" name="Google Shape;63;p13"/>
          <p:cNvSpPr txBox="1">
            <a:spLocks noGrp="1"/>
          </p:cNvSpPr>
          <p:nvPr>
            <p:ph type="title" idx="2"/>
          </p:nvPr>
        </p:nvSpPr>
        <p:spPr>
          <a:xfrm flipH="1">
            <a:off x="5435185" y="1276638"/>
            <a:ext cx="28659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4" name="Google Shape;64;p13"/>
          <p:cNvSpPr txBox="1">
            <a:spLocks noGrp="1"/>
          </p:cNvSpPr>
          <p:nvPr>
            <p:ph type="title" idx="3" hasCustomPrompt="1"/>
          </p:nvPr>
        </p:nvSpPr>
        <p:spPr>
          <a:xfrm>
            <a:off x="842915" y="1413888"/>
            <a:ext cx="759000" cy="365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title" idx="4" hasCustomPrompt="1"/>
          </p:nvPr>
        </p:nvSpPr>
        <p:spPr>
          <a:xfrm flipH="1">
            <a:off x="4597048" y="1413888"/>
            <a:ext cx="759000" cy="365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title" idx="5"/>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7" name="Google Shape;67;p13"/>
          <p:cNvSpPr txBox="1">
            <a:spLocks noGrp="1"/>
          </p:cNvSpPr>
          <p:nvPr>
            <p:ph type="title" idx="6"/>
          </p:nvPr>
        </p:nvSpPr>
        <p:spPr>
          <a:xfrm>
            <a:off x="1670717" y="2267238"/>
            <a:ext cx="2865900" cy="640200"/>
          </a:xfrm>
          <a:prstGeom prst="rect">
            <a:avLst/>
          </a:prstGeom>
        </p:spPr>
        <p:txBody>
          <a:bodyPr spcFirstLastPara="1" wrap="square" lIns="91425" tIns="91425" rIns="91425" bIns="91425" anchor="b" anchorCtr="0">
            <a:noAutofit/>
          </a:bodyPr>
          <a:lstStyle>
            <a:lvl1pPr lvl="0" algn="l" rtl="0">
              <a:lnSpc>
                <a:spcPct val="115000"/>
              </a:lnSpc>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 name="Google Shape;68;p13"/>
          <p:cNvSpPr txBox="1">
            <a:spLocks noGrp="1"/>
          </p:cNvSpPr>
          <p:nvPr>
            <p:ph type="title" idx="7"/>
          </p:nvPr>
        </p:nvSpPr>
        <p:spPr>
          <a:xfrm flipH="1">
            <a:off x="5435185" y="3262363"/>
            <a:ext cx="28659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9" name="Google Shape;69;p13"/>
          <p:cNvSpPr txBox="1">
            <a:spLocks noGrp="1"/>
          </p:cNvSpPr>
          <p:nvPr>
            <p:ph type="title" idx="8" hasCustomPrompt="1"/>
          </p:nvPr>
        </p:nvSpPr>
        <p:spPr>
          <a:xfrm>
            <a:off x="842915" y="3399613"/>
            <a:ext cx="759000" cy="365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9" hasCustomPrompt="1"/>
          </p:nvPr>
        </p:nvSpPr>
        <p:spPr>
          <a:xfrm flipH="1">
            <a:off x="4597048" y="3399613"/>
            <a:ext cx="759000" cy="365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title" idx="13"/>
          </p:nvPr>
        </p:nvSpPr>
        <p:spPr>
          <a:xfrm>
            <a:off x="1670717" y="3262363"/>
            <a:ext cx="28659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2" name="Google Shape;72;p13"/>
          <p:cNvSpPr txBox="1">
            <a:spLocks noGrp="1"/>
          </p:cNvSpPr>
          <p:nvPr>
            <p:ph type="title" idx="14"/>
          </p:nvPr>
        </p:nvSpPr>
        <p:spPr>
          <a:xfrm flipH="1">
            <a:off x="5435185" y="2267238"/>
            <a:ext cx="28659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 name="Google Shape;73;p13"/>
          <p:cNvSpPr txBox="1">
            <a:spLocks noGrp="1"/>
          </p:cNvSpPr>
          <p:nvPr>
            <p:ph type="title" idx="15" hasCustomPrompt="1"/>
          </p:nvPr>
        </p:nvSpPr>
        <p:spPr>
          <a:xfrm>
            <a:off x="842915" y="2404488"/>
            <a:ext cx="759000" cy="365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16" hasCustomPrompt="1"/>
          </p:nvPr>
        </p:nvSpPr>
        <p:spPr>
          <a:xfrm flipH="1">
            <a:off x="4597048" y="2404488"/>
            <a:ext cx="759000" cy="365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cxnSp>
        <p:nvCxnSpPr>
          <p:cNvPr id="75" name="Google Shape;75;p13"/>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14_1">
    <p:spTree>
      <p:nvGrpSpPr>
        <p:cNvPr id="1" name="Shape 96"/>
        <p:cNvGrpSpPr/>
        <p:nvPr/>
      </p:nvGrpSpPr>
      <p:grpSpPr>
        <a:xfrm>
          <a:off x="0" y="0"/>
          <a:ext cx="0" cy="0"/>
          <a:chOff x="0" y="0"/>
          <a:chExt cx="0" cy="0"/>
        </a:xfrm>
      </p:grpSpPr>
      <p:sp>
        <p:nvSpPr>
          <p:cNvPr id="97" name="Google Shape;97;p18"/>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99" name="Google Shape;99;p18"/>
          <p:cNvSpPr txBox="1">
            <a:spLocks noGrp="1"/>
          </p:cNvSpPr>
          <p:nvPr>
            <p:ph type="subTitle" idx="1"/>
          </p:nvPr>
        </p:nvSpPr>
        <p:spPr>
          <a:xfrm>
            <a:off x="813828" y="2528009"/>
            <a:ext cx="2441700" cy="18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0" name="Google Shape;100;p18"/>
          <p:cNvSpPr txBox="1">
            <a:spLocks noGrp="1"/>
          </p:cNvSpPr>
          <p:nvPr>
            <p:ph type="subTitle" idx="2"/>
          </p:nvPr>
        </p:nvSpPr>
        <p:spPr>
          <a:xfrm>
            <a:off x="3351150" y="2528009"/>
            <a:ext cx="2441700" cy="18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1" name="Google Shape;101;p18"/>
          <p:cNvSpPr txBox="1">
            <a:spLocks noGrp="1"/>
          </p:cNvSpPr>
          <p:nvPr>
            <p:ph type="subTitle" idx="3"/>
          </p:nvPr>
        </p:nvSpPr>
        <p:spPr>
          <a:xfrm>
            <a:off x="5888472" y="2528009"/>
            <a:ext cx="2441700" cy="182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2" name="Google Shape;102;p18"/>
          <p:cNvSpPr txBox="1">
            <a:spLocks noGrp="1"/>
          </p:cNvSpPr>
          <p:nvPr>
            <p:ph type="title" idx="4"/>
          </p:nvPr>
        </p:nvSpPr>
        <p:spPr>
          <a:xfrm>
            <a:off x="811728" y="2127000"/>
            <a:ext cx="24459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3" name="Google Shape;103;p18"/>
          <p:cNvSpPr txBox="1">
            <a:spLocks noGrp="1"/>
          </p:cNvSpPr>
          <p:nvPr>
            <p:ph type="title" idx="5"/>
          </p:nvPr>
        </p:nvSpPr>
        <p:spPr>
          <a:xfrm>
            <a:off x="3349050" y="2127000"/>
            <a:ext cx="24459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04" name="Google Shape;104;p18"/>
          <p:cNvSpPr txBox="1">
            <a:spLocks noGrp="1"/>
          </p:cNvSpPr>
          <p:nvPr>
            <p:ph type="title" idx="6"/>
          </p:nvPr>
        </p:nvSpPr>
        <p:spPr>
          <a:xfrm>
            <a:off x="5886372" y="2127000"/>
            <a:ext cx="24459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05" name="Google Shape;105;p18"/>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2"/>
        <p:cNvGrpSpPr/>
        <p:nvPr/>
      </p:nvGrpSpPr>
      <p:grpSpPr>
        <a:xfrm>
          <a:off x="0" y="0"/>
          <a:ext cx="0" cy="0"/>
          <a:chOff x="0" y="0"/>
          <a:chExt cx="0" cy="0"/>
        </a:xfrm>
      </p:grpSpPr>
      <p:sp>
        <p:nvSpPr>
          <p:cNvPr id="113" name="Google Shape;113;p20"/>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txBox="1">
            <a:spLocks noGrp="1"/>
          </p:cNvSpPr>
          <p:nvPr>
            <p:ph type="title"/>
          </p:nvPr>
        </p:nvSpPr>
        <p:spPr>
          <a:xfrm>
            <a:off x="1320850" y="942675"/>
            <a:ext cx="31227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5" name="Google Shape;115;p20"/>
          <p:cNvSpPr txBox="1">
            <a:spLocks noGrp="1"/>
          </p:cNvSpPr>
          <p:nvPr>
            <p:ph type="subTitle" idx="1"/>
          </p:nvPr>
        </p:nvSpPr>
        <p:spPr>
          <a:xfrm>
            <a:off x="1320850" y="1439460"/>
            <a:ext cx="31227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0"/>
          <p:cNvSpPr txBox="1">
            <a:spLocks noGrp="1"/>
          </p:cNvSpPr>
          <p:nvPr>
            <p:ph type="title" idx="2"/>
          </p:nvPr>
        </p:nvSpPr>
        <p:spPr>
          <a:xfrm>
            <a:off x="4675591" y="942675"/>
            <a:ext cx="31230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7" name="Google Shape;117;p20"/>
          <p:cNvSpPr txBox="1">
            <a:spLocks noGrp="1"/>
          </p:cNvSpPr>
          <p:nvPr>
            <p:ph type="subTitle" idx="3"/>
          </p:nvPr>
        </p:nvSpPr>
        <p:spPr>
          <a:xfrm>
            <a:off x="4675587" y="1439460"/>
            <a:ext cx="31230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20"/>
          <p:cNvSpPr txBox="1">
            <a:spLocks noGrp="1"/>
          </p:cNvSpPr>
          <p:nvPr>
            <p:ph type="title" idx="4"/>
          </p:nvPr>
        </p:nvSpPr>
        <p:spPr>
          <a:xfrm>
            <a:off x="1320850" y="2696507"/>
            <a:ext cx="31176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9" name="Google Shape;119;p20"/>
          <p:cNvSpPr txBox="1">
            <a:spLocks noGrp="1"/>
          </p:cNvSpPr>
          <p:nvPr>
            <p:ph type="subTitle" idx="5"/>
          </p:nvPr>
        </p:nvSpPr>
        <p:spPr>
          <a:xfrm>
            <a:off x="1320850" y="3193286"/>
            <a:ext cx="31227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20"/>
          <p:cNvSpPr txBox="1">
            <a:spLocks noGrp="1"/>
          </p:cNvSpPr>
          <p:nvPr>
            <p:ph type="title" idx="6"/>
          </p:nvPr>
        </p:nvSpPr>
        <p:spPr>
          <a:xfrm>
            <a:off x="4675591" y="2696507"/>
            <a:ext cx="3123000" cy="640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1" name="Google Shape;121;p20"/>
          <p:cNvSpPr txBox="1">
            <a:spLocks noGrp="1"/>
          </p:cNvSpPr>
          <p:nvPr>
            <p:ph type="subTitle" idx="7"/>
          </p:nvPr>
        </p:nvSpPr>
        <p:spPr>
          <a:xfrm>
            <a:off x="4675599" y="3193286"/>
            <a:ext cx="31230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2" name="Google Shape;122;p20"/>
          <p:cNvSpPr txBox="1">
            <a:spLocks noGrp="1"/>
          </p:cNvSpPr>
          <p:nvPr>
            <p:ph type="title" idx="8"/>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23" name="Google Shape;123;p20"/>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4"/>
        <p:cNvGrpSpPr/>
        <p:nvPr/>
      </p:nvGrpSpPr>
      <p:grpSpPr>
        <a:xfrm>
          <a:off x="0" y="0"/>
          <a:ext cx="0" cy="0"/>
          <a:chOff x="0" y="0"/>
          <a:chExt cx="0" cy="0"/>
        </a:xfrm>
      </p:grpSpPr>
      <p:sp>
        <p:nvSpPr>
          <p:cNvPr id="125" name="Google Shape;125;p21"/>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txBox="1">
            <a:spLocks noGrp="1"/>
          </p:cNvSpPr>
          <p:nvPr>
            <p:ph type="title"/>
          </p:nvPr>
        </p:nvSpPr>
        <p:spPr>
          <a:xfrm>
            <a:off x="1749407" y="1039325"/>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7" name="Google Shape;127;p21"/>
          <p:cNvSpPr txBox="1">
            <a:spLocks noGrp="1"/>
          </p:cNvSpPr>
          <p:nvPr>
            <p:ph type="subTitle" idx="1"/>
          </p:nvPr>
        </p:nvSpPr>
        <p:spPr>
          <a:xfrm>
            <a:off x="1749407" y="1250844"/>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 name="Google Shape;128;p21"/>
          <p:cNvSpPr txBox="1">
            <a:spLocks noGrp="1"/>
          </p:cNvSpPr>
          <p:nvPr>
            <p:ph type="title" idx="2"/>
          </p:nvPr>
        </p:nvSpPr>
        <p:spPr>
          <a:xfrm>
            <a:off x="5580688" y="1039325"/>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9" name="Google Shape;129;p21"/>
          <p:cNvSpPr txBox="1">
            <a:spLocks noGrp="1"/>
          </p:cNvSpPr>
          <p:nvPr>
            <p:ph type="subTitle" idx="3"/>
          </p:nvPr>
        </p:nvSpPr>
        <p:spPr>
          <a:xfrm>
            <a:off x="5580688" y="1250844"/>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0" name="Google Shape;130;p21"/>
          <p:cNvSpPr txBox="1">
            <a:spLocks noGrp="1"/>
          </p:cNvSpPr>
          <p:nvPr>
            <p:ph type="title" idx="4"/>
          </p:nvPr>
        </p:nvSpPr>
        <p:spPr>
          <a:xfrm>
            <a:off x="1749407" y="2212297"/>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1" name="Google Shape;131;p21"/>
          <p:cNvSpPr txBox="1">
            <a:spLocks noGrp="1"/>
          </p:cNvSpPr>
          <p:nvPr>
            <p:ph type="subTitle" idx="5"/>
          </p:nvPr>
        </p:nvSpPr>
        <p:spPr>
          <a:xfrm>
            <a:off x="1749407" y="2423175"/>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2" name="Google Shape;132;p21"/>
          <p:cNvSpPr txBox="1">
            <a:spLocks noGrp="1"/>
          </p:cNvSpPr>
          <p:nvPr>
            <p:ph type="title" idx="6"/>
          </p:nvPr>
        </p:nvSpPr>
        <p:spPr>
          <a:xfrm>
            <a:off x="5580688" y="2212297"/>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3" name="Google Shape;133;p21"/>
          <p:cNvSpPr txBox="1">
            <a:spLocks noGrp="1"/>
          </p:cNvSpPr>
          <p:nvPr>
            <p:ph type="subTitle" idx="7"/>
          </p:nvPr>
        </p:nvSpPr>
        <p:spPr>
          <a:xfrm>
            <a:off x="5580688" y="2423175"/>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4" name="Google Shape;134;p21"/>
          <p:cNvSpPr txBox="1">
            <a:spLocks noGrp="1"/>
          </p:cNvSpPr>
          <p:nvPr>
            <p:ph type="title" idx="8"/>
          </p:nvPr>
        </p:nvSpPr>
        <p:spPr>
          <a:xfrm>
            <a:off x="5580688" y="3393712"/>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5" name="Google Shape;135;p21"/>
          <p:cNvSpPr txBox="1">
            <a:spLocks noGrp="1"/>
          </p:cNvSpPr>
          <p:nvPr>
            <p:ph type="subTitle" idx="9"/>
          </p:nvPr>
        </p:nvSpPr>
        <p:spPr>
          <a:xfrm>
            <a:off x="5580688" y="3602750"/>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6" name="Google Shape;136;p21"/>
          <p:cNvSpPr txBox="1">
            <a:spLocks noGrp="1"/>
          </p:cNvSpPr>
          <p:nvPr>
            <p:ph type="title" idx="13"/>
          </p:nvPr>
        </p:nvSpPr>
        <p:spPr>
          <a:xfrm>
            <a:off x="1749407" y="3393712"/>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7" name="Google Shape;137;p21"/>
          <p:cNvSpPr txBox="1">
            <a:spLocks noGrp="1"/>
          </p:cNvSpPr>
          <p:nvPr>
            <p:ph type="subTitle" idx="14"/>
          </p:nvPr>
        </p:nvSpPr>
        <p:spPr>
          <a:xfrm>
            <a:off x="1749407" y="3602750"/>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21"/>
          <p:cNvSpPr txBox="1">
            <a:spLocks noGrp="1"/>
          </p:cNvSpPr>
          <p:nvPr>
            <p:ph type="title" idx="15"/>
          </p:nvPr>
        </p:nvSpPr>
        <p:spPr>
          <a:xfrm>
            <a:off x="720000" y="365760"/>
            <a:ext cx="7704000" cy="548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cxnSp>
        <p:nvCxnSpPr>
          <p:cNvPr id="139" name="Google Shape;139;p21"/>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40"/>
        <p:cNvGrpSpPr/>
        <p:nvPr/>
      </p:nvGrpSpPr>
      <p:grpSpPr>
        <a:xfrm>
          <a:off x="0" y="0"/>
          <a:ext cx="0" cy="0"/>
          <a:chOff x="0" y="0"/>
          <a:chExt cx="0" cy="0"/>
        </a:xfrm>
      </p:grpSpPr>
      <p:sp>
        <p:nvSpPr>
          <p:cNvPr id="141" name="Google Shape;141;p22"/>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txBox="1">
            <a:spLocks noGrp="1"/>
          </p:cNvSpPr>
          <p:nvPr>
            <p:ph type="title" hasCustomPrompt="1"/>
          </p:nvPr>
        </p:nvSpPr>
        <p:spPr>
          <a:xfrm>
            <a:off x="567600" y="630950"/>
            <a:ext cx="37062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3" name="Google Shape;143;p22"/>
          <p:cNvSpPr txBox="1">
            <a:spLocks noGrp="1"/>
          </p:cNvSpPr>
          <p:nvPr>
            <p:ph type="subTitle" idx="1"/>
          </p:nvPr>
        </p:nvSpPr>
        <p:spPr>
          <a:xfrm>
            <a:off x="568394" y="1368531"/>
            <a:ext cx="3704400" cy="365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44" name="Google Shape;144;p22"/>
          <p:cNvSpPr txBox="1">
            <a:spLocks noGrp="1"/>
          </p:cNvSpPr>
          <p:nvPr>
            <p:ph type="title" idx="2" hasCustomPrompt="1"/>
          </p:nvPr>
        </p:nvSpPr>
        <p:spPr>
          <a:xfrm>
            <a:off x="567600" y="1886632"/>
            <a:ext cx="37062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5" name="Google Shape;145;p22"/>
          <p:cNvSpPr txBox="1">
            <a:spLocks noGrp="1"/>
          </p:cNvSpPr>
          <p:nvPr>
            <p:ph type="subTitle" idx="3"/>
          </p:nvPr>
        </p:nvSpPr>
        <p:spPr>
          <a:xfrm>
            <a:off x="568394" y="2625159"/>
            <a:ext cx="3704400" cy="365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46" name="Google Shape;146;p22"/>
          <p:cNvSpPr txBox="1">
            <a:spLocks noGrp="1"/>
          </p:cNvSpPr>
          <p:nvPr>
            <p:ph type="title" idx="4" hasCustomPrompt="1"/>
          </p:nvPr>
        </p:nvSpPr>
        <p:spPr>
          <a:xfrm>
            <a:off x="567600" y="3143247"/>
            <a:ext cx="37062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7" name="Google Shape;147;p22"/>
          <p:cNvSpPr txBox="1">
            <a:spLocks noGrp="1"/>
          </p:cNvSpPr>
          <p:nvPr>
            <p:ph type="subTitle" idx="5"/>
          </p:nvPr>
        </p:nvSpPr>
        <p:spPr>
          <a:xfrm>
            <a:off x="568394" y="3881774"/>
            <a:ext cx="3704400" cy="365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cxnSp>
        <p:nvCxnSpPr>
          <p:cNvPr id="148" name="Google Shape;148;p22"/>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49"/>
        <p:cNvGrpSpPr/>
        <p:nvPr/>
      </p:nvGrpSpPr>
      <p:grpSpPr>
        <a:xfrm>
          <a:off x="0" y="0"/>
          <a:ext cx="0" cy="0"/>
          <a:chOff x="0" y="0"/>
          <a:chExt cx="0" cy="0"/>
        </a:xfrm>
      </p:grpSpPr>
      <p:sp>
        <p:nvSpPr>
          <p:cNvPr id="150" name="Google Shape;150;p23"/>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3"/>
          <p:cNvSpPr txBox="1">
            <a:spLocks noGrp="1"/>
          </p:cNvSpPr>
          <p:nvPr>
            <p:ph type="title"/>
          </p:nvPr>
        </p:nvSpPr>
        <p:spPr>
          <a:xfrm>
            <a:off x="953250" y="614150"/>
            <a:ext cx="4616700" cy="10974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3000"/>
              <a:buNone/>
              <a:defRPr sz="68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2" name="Google Shape;152;p23"/>
          <p:cNvSpPr txBox="1">
            <a:spLocks noGrp="1"/>
          </p:cNvSpPr>
          <p:nvPr>
            <p:ph type="subTitle" idx="1"/>
          </p:nvPr>
        </p:nvSpPr>
        <p:spPr>
          <a:xfrm>
            <a:off x="953250" y="1712691"/>
            <a:ext cx="46200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cxnSp>
        <p:nvCxnSpPr>
          <p:cNvPr id="153" name="Google Shape;153;p23"/>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
        <p:nvSpPr>
          <p:cNvPr id="154" name="Google Shape;154;p23"/>
          <p:cNvSpPr txBox="1"/>
          <p:nvPr/>
        </p:nvSpPr>
        <p:spPr>
          <a:xfrm>
            <a:off x="953250" y="3415850"/>
            <a:ext cx="4085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lt1"/>
                </a:solidFill>
                <a:latin typeface="Roboto"/>
                <a:ea typeface="Roboto"/>
                <a:cs typeface="Roboto"/>
                <a:sym typeface="Roboto"/>
              </a:rPr>
              <a:t>CREDITS: This presentation template was created by </a:t>
            </a:r>
            <a:r>
              <a:rPr lang="en" sz="1000" b="1" u="sng">
                <a:solidFill>
                  <a:schemeClr val="lt1"/>
                </a:solidFill>
                <a:latin typeface="Roboto"/>
                <a:ea typeface="Roboto"/>
                <a:cs typeface="Roboto"/>
                <a:sym typeface="Roboto"/>
                <a:hlinkClick r:id="rId2">
                  <a:extLst>
                    <a:ext uri="{A12FA001-AC4F-418D-AE19-62706E023703}">
                      <ahyp:hlinkClr xmlns:ahyp="http://schemas.microsoft.com/office/drawing/2018/hyperlinkcolor" val="tx"/>
                    </a:ext>
                  </a:extLst>
                </a:hlinkClick>
              </a:rPr>
              <a:t>Slidesgo</a:t>
            </a:r>
            <a:r>
              <a:rPr lang="en" sz="1000">
                <a:solidFill>
                  <a:schemeClr val="lt1"/>
                </a:solidFill>
                <a:latin typeface="Roboto"/>
                <a:ea typeface="Roboto"/>
                <a:cs typeface="Roboto"/>
                <a:sym typeface="Roboto"/>
              </a:rPr>
              <a:t>, including icons by </a:t>
            </a:r>
            <a:r>
              <a:rPr lang="en" sz="1000" b="1" u="sng">
                <a:solidFill>
                  <a:schemeClr val="lt1"/>
                </a:solid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000">
                <a:solidFill>
                  <a:schemeClr val="lt1"/>
                </a:solidFill>
                <a:latin typeface="Roboto"/>
                <a:ea typeface="Roboto"/>
                <a:cs typeface="Roboto"/>
                <a:sym typeface="Roboto"/>
              </a:rPr>
              <a:t>, infographics &amp; images by </a:t>
            </a:r>
            <a:r>
              <a:rPr lang="en" sz="1000" b="1" u="sng">
                <a:solidFill>
                  <a:schemeClr val="lt1"/>
                </a:solid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000" b="1" u="sng">
              <a:solidFill>
                <a:schemeClr val="lt1"/>
              </a:solidFill>
              <a:latin typeface="Roboto"/>
              <a:ea typeface="Roboto"/>
              <a:cs typeface="Roboto"/>
              <a:sym typeface="Robo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5"/>
        <p:cNvGrpSpPr/>
        <p:nvPr/>
      </p:nvGrpSpPr>
      <p:grpSpPr>
        <a:xfrm>
          <a:off x="0" y="0"/>
          <a:ext cx="0" cy="0"/>
          <a:chOff x="0" y="0"/>
          <a:chExt cx="0" cy="0"/>
        </a:xfrm>
      </p:grpSpPr>
      <p:sp>
        <p:nvSpPr>
          <p:cNvPr id="156" name="Google Shape;156;p24"/>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 name="Google Shape;157;p24"/>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8"/>
        <p:cNvGrpSpPr/>
        <p:nvPr/>
      </p:nvGrpSpPr>
      <p:grpSpPr>
        <a:xfrm>
          <a:off x="0" y="0"/>
          <a:ext cx="0" cy="0"/>
          <a:chOff x="0" y="0"/>
          <a:chExt cx="0" cy="0"/>
        </a:xfrm>
      </p:grpSpPr>
      <p:sp>
        <p:nvSpPr>
          <p:cNvPr id="159" name="Google Shape;159;p25"/>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title"/>
          </p:nvPr>
        </p:nvSpPr>
        <p:spPr>
          <a:xfrm flipH="1">
            <a:off x="3124525" y="2150900"/>
            <a:ext cx="5518500" cy="1538100"/>
          </a:xfrm>
          <a:prstGeom prst="rect">
            <a:avLst/>
          </a:prstGeom>
          <a:noFill/>
        </p:spPr>
        <p:txBody>
          <a:bodyPr spcFirstLastPara="1" wrap="square" lIns="91425" tIns="91425" rIns="91425" bIns="91425" anchor="t" anchorCtr="0">
            <a:noAutofit/>
          </a:bodyPr>
          <a:lstStyle>
            <a:lvl1pPr lvl="0">
              <a:spcBef>
                <a:spcPts val="0"/>
              </a:spcBef>
              <a:spcAft>
                <a:spcPts val="0"/>
              </a:spcAft>
              <a:buSzPts val="3600"/>
              <a:buNone/>
              <a:defRPr sz="5000" b="1"/>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title" idx="2" hasCustomPrompt="1"/>
          </p:nvPr>
        </p:nvSpPr>
        <p:spPr>
          <a:xfrm flipH="1">
            <a:off x="5335075" y="1171149"/>
            <a:ext cx="1097400" cy="7314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5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txBox="1">
            <a:spLocks noGrp="1"/>
          </p:cNvSpPr>
          <p:nvPr>
            <p:ph type="subTitle" idx="1"/>
          </p:nvPr>
        </p:nvSpPr>
        <p:spPr>
          <a:xfrm flipH="1">
            <a:off x="3126325" y="3789650"/>
            <a:ext cx="5514900" cy="365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cxnSp>
        <p:nvCxnSpPr>
          <p:cNvPr id="18" name="Google Shape;18;p3"/>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1914450" y="2273725"/>
            <a:ext cx="24201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5"/>
          <p:cNvSpPr txBox="1">
            <a:spLocks noGrp="1"/>
          </p:cNvSpPr>
          <p:nvPr>
            <p:ph type="title" idx="2"/>
          </p:nvPr>
        </p:nvSpPr>
        <p:spPr>
          <a:xfrm>
            <a:off x="4809600" y="2273725"/>
            <a:ext cx="24201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5"/>
          <p:cNvSpPr txBox="1">
            <a:spLocks noGrp="1"/>
          </p:cNvSpPr>
          <p:nvPr>
            <p:ph type="subTitle" idx="1"/>
          </p:nvPr>
        </p:nvSpPr>
        <p:spPr>
          <a:xfrm>
            <a:off x="4809600" y="2490350"/>
            <a:ext cx="2420100" cy="13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9" name="Google Shape;29;p5"/>
          <p:cNvSpPr txBox="1">
            <a:spLocks noGrp="1"/>
          </p:cNvSpPr>
          <p:nvPr>
            <p:ph type="subTitle" idx="3"/>
          </p:nvPr>
        </p:nvSpPr>
        <p:spPr>
          <a:xfrm>
            <a:off x="1914300" y="2490350"/>
            <a:ext cx="2420400" cy="137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 name="Google Shape;30;p5"/>
          <p:cNvSpPr txBox="1">
            <a:spLocks noGrp="1"/>
          </p:cNvSpPr>
          <p:nvPr>
            <p:ph type="title" idx="4"/>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cxnSp>
        <p:nvCxnSpPr>
          <p:cNvPr id="31" name="Google Shape;31;p5"/>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
        <p:nvSpPr>
          <p:cNvPr id="38" name="Google Shape;38;p7"/>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body" idx="1"/>
          </p:nvPr>
        </p:nvSpPr>
        <p:spPr>
          <a:xfrm flipH="1">
            <a:off x="3850325" y="1830263"/>
            <a:ext cx="4707300" cy="18255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Clr>
                <a:schemeClr val="dk1"/>
              </a:buClr>
              <a:buSzPts val="1200"/>
              <a:buAutoNum type="arabicPeriod"/>
              <a:defRPr/>
            </a:lvl1pPr>
            <a:lvl2pPr marL="914400" lvl="1" indent="-330200" rtl="0">
              <a:lnSpc>
                <a:spcPct val="100000"/>
              </a:lnSpc>
              <a:spcBef>
                <a:spcPts val="0"/>
              </a:spcBef>
              <a:spcAft>
                <a:spcPts val="0"/>
              </a:spcAft>
              <a:buSzPts val="1600"/>
              <a:buFont typeface="Nunito Light"/>
              <a:buAutoNum type="alphaLcPeriod"/>
              <a:defRPr/>
            </a:lvl2pPr>
            <a:lvl3pPr marL="1371600" lvl="2" indent="-323850" rtl="0">
              <a:lnSpc>
                <a:spcPct val="100000"/>
              </a:lnSpc>
              <a:spcBef>
                <a:spcPts val="1600"/>
              </a:spcBef>
              <a:spcAft>
                <a:spcPts val="0"/>
              </a:spcAft>
              <a:buSzPts val="1500"/>
              <a:buFont typeface="Nunito Light"/>
              <a:buAutoNum type="romanLcPeriod"/>
              <a:defRPr/>
            </a:lvl3pPr>
            <a:lvl4pPr marL="1828800" lvl="3" indent="-323850" rtl="0">
              <a:lnSpc>
                <a:spcPct val="100000"/>
              </a:lnSpc>
              <a:spcBef>
                <a:spcPts val="1600"/>
              </a:spcBef>
              <a:spcAft>
                <a:spcPts val="0"/>
              </a:spcAft>
              <a:buSzPts val="1500"/>
              <a:buFont typeface="Nunito Light"/>
              <a:buAutoNum type="arabicPeriod"/>
              <a:defRPr/>
            </a:lvl4pPr>
            <a:lvl5pPr marL="2286000" lvl="4" indent="-304800" rtl="0">
              <a:lnSpc>
                <a:spcPct val="100000"/>
              </a:lnSpc>
              <a:spcBef>
                <a:spcPts val="1600"/>
              </a:spcBef>
              <a:spcAft>
                <a:spcPts val="0"/>
              </a:spcAft>
              <a:buSzPts val="1200"/>
              <a:buFont typeface="Nunito Light"/>
              <a:buAutoNum type="alphaLcPeriod"/>
              <a:defRPr/>
            </a:lvl5pPr>
            <a:lvl6pPr marL="2743200" lvl="5" indent="-304800" rtl="0">
              <a:lnSpc>
                <a:spcPct val="100000"/>
              </a:lnSpc>
              <a:spcBef>
                <a:spcPts val="1600"/>
              </a:spcBef>
              <a:spcAft>
                <a:spcPts val="0"/>
              </a:spcAft>
              <a:buSzPts val="1200"/>
              <a:buFont typeface="Nunito Light"/>
              <a:buAutoNum type="romanLcPeriod"/>
              <a:defRPr/>
            </a:lvl6pPr>
            <a:lvl7pPr marL="3200400" lvl="6" indent="-311150" rtl="0">
              <a:lnSpc>
                <a:spcPct val="100000"/>
              </a:lnSpc>
              <a:spcBef>
                <a:spcPts val="1600"/>
              </a:spcBef>
              <a:spcAft>
                <a:spcPts val="0"/>
              </a:spcAft>
              <a:buSzPts val="1300"/>
              <a:buFont typeface="Nunito Light"/>
              <a:buAutoNum type="arabicPeriod"/>
              <a:defRPr/>
            </a:lvl7pPr>
            <a:lvl8pPr marL="3657600" lvl="7" indent="-311150" rtl="0">
              <a:lnSpc>
                <a:spcPct val="100000"/>
              </a:lnSpc>
              <a:spcBef>
                <a:spcPts val="1600"/>
              </a:spcBef>
              <a:spcAft>
                <a:spcPts val="0"/>
              </a:spcAft>
              <a:buSzPts val="1300"/>
              <a:buFont typeface="Nunito Light"/>
              <a:buAutoNum type="alphaLcPeriod"/>
              <a:defRPr/>
            </a:lvl8pPr>
            <a:lvl9pPr marL="4114800" lvl="8" indent="-304800" rtl="0">
              <a:lnSpc>
                <a:spcPct val="100000"/>
              </a:lnSpc>
              <a:spcBef>
                <a:spcPts val="1600"/>
              </a:spcBef>
              <a:spcAft>
                <a:spcPts val="1600"/>
              </a:spcAft>
              <a:buSzPts val="1200"/>
              <a:buFont typeface="Nunito Light"/>
              <a:buAutoNum type="romanLcPeriod"/>
              <a:defRPr/>
            </a:lvl9pPr>
          </a:lstStyle>
          <a:p>
            <a:endParaRPr/>
          </a:p>
        </p:txBody>
      </p:sp>
      <p:sp>
        <p:nvSpPr>
          <p:cNvPr id="40" name="Google Shape;40;p7"/>
          <p:cNvSpPr txBox="1">
            <a:spLocks noGrp="1"/>
          </p:cNvSpPr>
          <p:nvPr>
            <p:ph type="title"/>
          </p:nvPr>
        </p:nvSpPr>
        <p:spPr>
          <a:xfrm flipH="1">
            <a:off x="3834033" y="725737"/>
            <a:ext cx="4707300" cy="9144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1" name="Google Shape;41;p7"/>
          <p:cNvSpPr>
            <a:spLocks noGrp="1"/>
          </p:cNvSpPr>
          <p:nvPr>
            <p:ph type="pic" idx="2"/>
          </p:nvPr>
        </p:nvSpPr>
        <p:spPr>
          <a:xfrm>
            <a:off x="713225" y="541775"/>
            <a:ext cx="2843700" cy="37857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cxnSp>
        <p:nvCxnSpPr>
          <p:cNvPr id="43" name="Google Shape;43;p8"/>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
        <p:nvSpPr>
          <p:cNvPr id="44" name="Google Shape;44;p8"/>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280250" y="1482300"/>
            <a:ext cx="6583500" cy="2178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cxnSp>
        <p:nvCxnSpPr>
          <p:cNvPr id="47" name="Google Shape;47;p9"/>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
        <p:nvSpPr>
          <p:cNvPr id="48" name="Google Shape;48;p9"/>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9"/>
          <p:cNvSpPr txBox="1">
            <a:spLocks noGrp="1"/>
          </p:cNvSpPr>
          <p:nvPr>
            <p:ph type="title"/>
          </p:nvPr>
        </p:nvSpPr>
        <p:spPr>
          <a:xfrm>
            <a:off x="1119450" y="1702500"/>
            <a:ext cx="6905100" cy="822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 name="Google Shape;50;p9"/>
          <p:cNvSpPr txBox="1">
            <a:spLocks noGrp="1"/>
          </p:cNvSpPr>
          <p:nvPr>
            <p:ph type="subTitle" idx="1"/>
          </p:nvPr>
        </p:nvSpPr>
        <p:spPr>
          <a:xfrm>
            <a:off x="1119450" y="2526598"/>
            <a:ext cx="69051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a:spLocks noGrp="1"/>
          </p:cNvSpPr>
          <p:nvPr>
            <p:ph type="pic" idx="2"/>
          </p:nvPr>
        </p:nvSpPr>
        <p:spPr>
          <a:xfrm>
            <a:off x="0" y="0"/>
            <a:ext cx="9144000" cy="5143500"/>
          </a:xfrm>
          <a:prstGeom prst="rect">
            <a:avLst/>
          </a:prstGeom>
          <a:noFill/>
          <a:ln>
            <a:noFill/>
          </a:ln>
        </p:spPr>
      </p:sp>
      <p:sp>
        <p:nvSpPr>
          <p:cNvPr id="53" name="Google Shape;53;p10"/>
          <p:cNvSpPr txBox="1">
            <a:spLocks noGrp="1"/>
          </p:cNvSpPr>
          <p:nvPr>
            <p:ph type="title"/>
          </p:nvPr>
        </p:nvSpPr>
        <p:spPr>
          <a:xfrm>
            <a:off x="4237400" y="3592925"/>
            <a:ext cx="4193400" cy="1006500"/>
          </a:xfrm>
          <a:prstGeom prst="rect">
            <a:avLst/>
          </a:prstGeom>
          <a:solidFill>
            <a:schemeClr val="lt2"/>
          </a:solidFill>
        </p:spPr>
        <p:txBody>
          <a:bodyPr spcFirstLastPara="1" wrap="square" lIns="91425" tIns="91425" rIns="91425" bIns="91425" anchor="ctr" anchorCtr="0">
            <a:noAutofit/>
          </a:bodyPr>
          <a:lstStyle>
            <a:lvl1pPr lvl="0" algn="r" rtl="0">
              <a:spcBef>
                <a:spcPts val="0"/>
              </a:spcBef>
              <a:spcAft>
                <a:spcPts val="0"/>
              </a:spcAft>
              <a:buSzPts val="30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
        <p:cNvGrpSpPr/>
        <p:nvPr/>
      </p:nvGrpSpPr>
      <p:grpSpPr>
        <a:xfrm>
          <a:off x="0" y="0"/>
          <a:ext cx="0" cy="0"/>
          <a:chOff x="0" y="0"/>
          <a:chExt cx="0" cy="0"/>
        </a:xfrm>
      </p:grpSpPr>
      <p:sp>
        <p:nvSpPr>
          <p:cNvPr id="55" name="Google Shape;55;p11"/>
          <p:cNvSpPr/>
          <p:nvPr/>
        </p:nvSpPr>
        <p:spPr>
          <a:xfrm>
            <a:off x="-56250" y="4569875"/>
            <a:ext cx="9256500" cy="593100"/>
          </a:xfrm>
          <a:prstGeom prst="rect">
            <a:avLst/>
          </a:prstGeom>
          <a:solidFill>
            <a:srgbClr val="3655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1"/>
          <p:cNvSpPr txBox="1">
            <a:spLocks noGrp="1"/>
          </p:cNvSpPr>
          <p:nvPr>
            <p:ph type="title" hasCustomPrompt="1"/>
          </p:nvPr>
        </p:nvSpPr>
        <p:spPr>
          <a:xfrm>
            <a:off x="3968307" y="1826375"/>
            <a:ext cx="4708500" cy="1182900"/>
          </a:xfrm>
          <a:prstGeom prst="rect">
            <a:avLst/>
          </a:prstGeom>
        </p:spPr>
        <p:txBody>
          <a:bodyPr spcFirstLastPara="1" wrap="square" lIns="91425" tIns="91425" rIns="91425" bIns="91425" anchor="t" anchorCtr="0">
            <a:noAutofit/>
          </a:bodyPr>
          <a:lstStyle>
            <a:lvl1pPr lvl="0" algn="ctr">
              <a:spcBef>
                <a:spcPts val="0"/>
              </a:spcBef>
              <a:spcAft>
                <a:spcPts val="0"/>
              </a:spcAft>
              <a:buSzPts val="9600"/>
              <a:buNone/>
              <a:defRPr sz="63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7" name="Google Shape;57;p11"/>
          <p:cNvSpPr txBox="1">
            <a:spLocks noGrp="1"/>
          </p:cNvSpPr>
          <p:nvPr>
            <p:ph type="subTitle" idx="1"/>
          </p:nvPr>
        </p:nvSpPr>
        <p:spPr>
          <a:xfrm>
            <a:off x="3966475" y="2951426"/>
            <a:ext cx="4712400" cy="3657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cxnSp>
        <p:nvCxnSpPr>
          <p:cNvPr id="58" name="Google Shape;58;p11"/>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365760"/>
            <a:ext cx="7708500" cy="548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1pPr>
            <a:lvl2pPr lvl="1"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2pPr>
            <a:lvl3pPr lvl="2"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3pPr>
            <a:lvl4pPr lvl="3"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4pPr>
            <a:lvl5pPr lvl="4"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5pPr>
            <a:lvl6pPr lvl="5"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6pPr>
            <a:lvl7pPr lvl="6"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7pPr>
            <a:lvl8pPr lvl="7"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8pPr>
            <a:lvl9pPr lvl="8" rtl="0">
              <a:spcBef>
                <a:spcPts val="0"/>
              </a:spcBef>
              <a:spcAft>
                <a:spcPts val="0"/>
              </a:spcAft>
              <a:buClr>
                <a:schemeClr val="dk1"/>
              </a:buClr>
              <a:buSzPts val="3500"/>
              <a:buFont typeface="Anuphan"/>
              <a:buNone/>
              <a:defRPr sz="3500" b="1">
                <a:solidFill>
                  <a:schemeClr val="dk1"/>
                </a:solidFill>
                <a:latin typeface="Anuphan"/>
                <a:ea typeface="Anuphan"/>
                <a:cs typeface="Anuphan"/>
                <a:sym typeface="Anuphan"/>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1pPr>
            <a:lvl2pPr marL="914400" lvl="1"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2pPr>
            <a:lvl3pPr marL="1371600" lvl="2"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3pPr>
            <a:lvl4pPr marL="1828800" lvl="3"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4pPr>
            <a:lvl5pPr marL="2286000" lvl="4"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5pPr>
            <a:lvl6pPr marL="2743200" lvl="5"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6pPr>
            <a:lvl7pPr marL="3200400" lvl="6"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7pPr>
            <a:lvl8pPr marL="3657600" lvl="7"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8pPr>
            <a:lvl9pPr marL="4114800" lvl="8" indent="-304800">
              <a:lnSpc>
                <a:spcPct val="100000"/>
              </a:lnSpc>
              <a:spcBef>
                <a:spcPts val="0"/>
              </a:spcBef>
              <a:spcAft>
                <a:spcPts val="0"/>
              </a:spcAft>
              <a:buClr>
                <a:schemeClr val="lt1"/>
              </a:buClr>
              <a:buSzPts val="1200"/>
              <a:buFont typeface="Roboto"/>
              <a:buChar char="■"/>
              <a:defRPr sz="1200">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4" r:id="rId11"/>
    <p:sldLayoutId id="2147483666" r:id="rId12"/>
    <p:sldLayoutId id="2147483667" r:id="rId13"/>
    <p:sldLayoutId id="2147483668" r:id="rId14"/>
    <p:sldLayoutId id="2147483669" r:id="rId15"/>
    <p:sldLayoutId id="2147483670" r:id="rId16"/>
    <p:sldLayoutId id="2147483671"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oogle.com/spreadsheets/d/1-N1Z7z70NJ4FYaK4j3FPyjsYJP6E51Cu6xmI5XeIZ8U/cop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colab.research.google.com/drive/1v1TWKiwKrtufWI4FMdot8iz2FYLg8uEi?usp=sharing"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17.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ctrTitle"/>
          </p:nvPr>
        </p:nvSpPr>
        <p:spPr>
          <a:xfrm>
            <a:off x="720100" y="924350"/>
            <a:ext cx="4542300" cy="222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 sz="5700" dirty="0"/>
              <a:t>EMPLOYEE </a:t>
            </a:r>
            <a:br>
              <a:rPr lang="en" sz="5700" dirty="0"/>
            </a:br>
            <a:r>
              <a:rPr lang="en" sz="5700" dirty="0"/>
              <a:t>Attrition</a:t>
            </a:r>
            <a:br>
              <a:rPr lang="en" sz="5700" dirty="0"/>
            </a:br>
            <a:r>
              <a:rPr lang="en" sz="5700" dirty="0"/>
              <a:t> </a:t>
            </a:r>
            <a:endParaRPr dirty="0"/>
          </a:p>
        </p:txBody>
      </p:sp>
      <p:grpSp>
        <p:nvGrpSpPr>
          <p:cNvPr id="172" name="Google Shape;172;p29"/>
          <p:cNvGrpSpPr/>
          <p:nvPr/>
        </p:nvGrpSpPr>
        <p:grpSpPr>
          <a:xfrm>
            <a:off x="5222595" y="1215692"/>
            <a:ext cx="3506087" cy="3449633"/>
            <a:chOff x="5222595" y="1215692"/>
            <a:chExt cx="3506087" cy="3449633"/>
          </a:xfrm>
        </p:grpSpPr>
        <p:grpSp>
          <p:nvGrpSpPr>
            <p:cNvPr id="173" name="Google Shape;173;p29"/>
            <p:cNvGrpSpPr/>
            <p:nvPr/>
          </p:nvGrpSpPr>
          <p:grpSpPr>
            <a:xfrm>
              <a:off x="5222595" y="3181681"/>
              <a:ext cx="696403" cy="1388169"/>
              <a:chOff x="5465375" y="-1366875"/>
              <a:chExt cx="495625" cy="987950"/>
            </a:xfrm>
          </p:grpSpPr>
          <p:sp>
            <p:nvSpPr>
              <p:cNvPr id="174" name="Google Shape;174;p29"/>
              <p:cNvSpPr/>
              <p:nvPr/>
            </p:nvSpPr>
            <p:spPr>
              <a:xfrm>
                <a:off x="5465375" y="-946500"/>
                <a:ext cx="264750" cy="565225"/>
              </a:xfrm>
              <a:custGeom>
                <a:avLst/>
                <a:gdLst/>
                <a:ahLst/>
                <a:cxnLst/>
                <a:rect l="l" t="t" r="r" b="b"/>
                <a:pathLst>
                  <a:path w="10590" h="22609" extrusionOk="0">
                    <a:moveTo>
                      <a:pt x="0" y="0"/>
                    </a:moveTo>
                    <a:lnTo>
                      <a:pt x="0" y="358"/>
                    </a:lnTo>
                    <a:lnTo>
                      <a:pt x="0" y="715"/>
                    </a:lnTo>
                    <a:lnTo>
                      <a:pt x="0" y="1072"/>
                    </a:lnTo>
                    <a:lnTo>
                      <a:pt x="38" y="1430"/>
                    </a:lnTo>
                    <a:lnTo>
                      <a:pt x="75" y="1787"/>
                    </a:lnTo>
                    <a:lnTo>
                      <a:pt x="113" y="2145"/>
                    </a:lnTo>
                    <a:lnTo>
                      <a:pt x="169" y="2502"/>
                    </a:lnTo>
                    <a:lnTo>
                      <a:pt x="245" y="2841"/>
                    </a:lnTo>
                    <a:lnTo>
                      <a:pt x="339" y="3198"/>
                    </a:lnTo>
                    <a:lnTo>
                      <a:pt x="433" y="3536"/>
                    </a:lnTo>
                    <a:lnTo>
                      <a:pt x="546" y="3875"/>
                    </a:lnTo>
                    <a:lnTo>
                      <a:pt x="658" y="4214"/>
                    </a:lnTo>
                    <a:lnTo>
                      <a:pt x="790" y="4552"/>
                    </a:lnTo>
                    <a:lnTo>
                      <a:pt x="922" y="4891"/>
                    </a:lnTo>
                    <a:lnTo>
                      <a:pt x="1091" y="5210"/>
                    </a:lnTo>
                    <a:lnTo>
                      <a:pt x="1242" y="5530"/>
                    </a:lnTo>
                    <a:lnTo>
                      <a:pt x="1524" y="6038"/>
                    </a:lnTo>
                    <a:lnTo>
                      <a:pt x="1806" y="6546"/>
                    </a:lnTo>
                    <a:lnTo>
                      <a:pt x="1919" y="6809"/>
                    </a:lnTo>
                    <a:lnTo>
                      <a:pt x="2031" y="7073"/>
                    </a:lnTo>
                    <a:lnTo>
                      <a:pt x="2107" y="7355"/>
                    </a:lnTo>
                    <a:lnTo>
                      <a:pt x="2182" y="7637"/>
                    </a:lnTo>
                    <a:lnTo>
                      <a:pt x="2201" y="7863"/>
                    </a:lnTo>
                    <a:lnTo>
                      <a:pt x="2220" y="8107"/>
                    </a:lnTo>
                    <a:lnTo>
                      <a:pt x="2201" y="8333"/>
                    </a:lnTo>
                    <a:lnTo>
                      <a:pt x="2182" y="8558"/>
                    </a:lnTo>
                    <a:lnTo>
                      <a:pt x="2126" y="9029"/>
                    </a:lnTo>
                    <a:lnTo>
                      <a:pt x="2050" y="9499"/>
                    </a:lnTo>
                    <a:lnTo>
                      <a:pt x="1975" y="9969"/>
                    </a:lnTo>
                    <a:lnTo>
                      <a:pt x="1919" y="10439"/>
                    </a:lnTo>
                    <a:lnTo>
                      <a:pt x="1919" y="10665"/>
                    </a:lnTo>
                    <a:lnTo>
                      <a:pt x="1937" y="10891"/>
                    </a:lnTo>
                    <a:lnTo>
                      <a:pt x="1956" y="11116"/>
                    </a:lnTo>
                    <a:lnTo>
                      <a:pt x="2013" y="11342"/>
                    </a:lnTo>
                    <a:lnTo>
                      <a:pt x="2088" y="11605"/>
                    </a:lnTo>
                    <a:lnTo>
                      <a:pt x="2182" y="11850"/>
                    </a:lnTo>
                    <a:lnTo>
                      <a:pt x="2314" y="12095"/>
                    </a:lnTo>
                    <a:lnTo>
                      <a:pt x="2445" y="12320"/>
                    </a:lnTo>
                    <a:lnTo>
                      <a:pt x="2765" y="12772"/>
                    </a:lnTo>
                    <a:lnTo>
                      <a:pt x="3104" y="13204"/>
                    </a:lnTo>
                    <a:lnTo>
                      <a:pt x="3423" y="13637"/>
                    </a:lnTo>
                    <a:lnTo>
                      <a:pt x="3574" y="13863"/>
                    </a:lnTo>
                    <a:lnTo>
                      <a:pt x="3705" y="14088"/>
                    </a:lnTo>
                    <a:lnTo>
                      <a:pt x="3818" y="14333"/>
                    </a:lnTo>
                    <a:lnTo>
                      <a:pt x="3912" y="14577"/>
                    </a:lnTo>
                    <a:lnTo>
                      <a:pt x="3969" y="14822"/>
                    </a:lnTo>
                    <a:lnTo>
                      <a:pt x="4006" y="15085"/>
                    </a:lnTo>
                    <a:lnTo>
                      <a:pt x="4006" y="15311"/>
                    </a:lnTo>
                    <a:lnTo>
                      <a:pt x="3988" y="15537"/>
                    </a:lnTo>
                    <a:lnTo>
                      <a:pt x="3931" y="15743"/>
                    </a:lnTo>
                    <a:lnTo>
                      <a:pt x="3875" y="15969"/>
                    </a:lnTo>
                    <a:lnTo>
                      <a:pt x="3724" y="16402"/>
                    </a:lnTo>
                    <a:lnTo>
                      <a:pt x="3555" y="16816"/>
                    </a:lnTo>
                    <a:lnTo>
                      <a:pt x="3367" y="17248"/>
                    </a:lnTo>
                    <a:lnTo>
                      <a:pt x="3216" y="17681"/>
                    </a:lnTo>
                    <a:lnTo>
                      <a:pt x="3160" y="17888"/>
                    </a:lnTo>
                    <a:lnTo>
                      <a:pt x="3122" y="18113"/>
                    </a:lnTo>
                    <a:lnTo>
                      <a:pt x="3104" y="18339"/>
                    </a:lnTo>
                    <a:lnTo>
                      <a:pt x="3104" y="18546"/>
                    </a:lnTo>
                    <a:lnTo>
                      <a:pt x="3141" y="18753"/>
                    </a:lnTo>
                    <a:lnTo>
                      <a:pt x="3179" y="18941"/>
                    </a:lnTo>
                    <a:lnTo>
                      <a:pt x="3235" y="19129"/>
                    </a:lnTo>
                    <a:lnTo>
                      <a:pt x="3292" y="19298"/>
                    </a:lnTo>
                    <a:lnTo>
                      <a:pt x="3367" y="19486"/>
                    </a:lnTo>
                    <a:lnTo>
                      <a:pt x="3461" y="19656"/>
                    </a:lnTo>
                    <a:lnTo>
                      <a:pt x="3555" y="19825"/>
                    </a:lnTo>
                    <a:lnTo>
                      <a:pt x="3649" y="19975"/>
                    </a:lnTo>
                    <a:lnTo>
                      <a:pt x="3837" y="20276"/>
                    </a:lnTo>
                    <a:lnTo>
                      <a:pt x="4025" y="20540"/>
                    </a:lnTo>
                    <a:lnTo>
                      <a:pt x="4232" y="20803"/>
                    </a:lnTo>
                    <a:lnTo>
                      <a:pt x="4439" y="21048"/>
                    </a:lnTo>
                    <a:lnTo>
                      <a:pt x="4665" y="21273"/>
                    </a:lnTo>
                    <a:lnTo>
                      <a:pt x="4909" y="21480"/>
                    </a:lnTo>
                    <a:lnTo>
                      <a:pt x="5154" y="21687"/>
                    </a:lnTo>
                    <a:lnTo>
                      <a:pt x="5436" y="21856"/>
                    </a:lnTo>
                    <a:lnTo>
                      <a:pt x="5699" y="22026"/>
                    </a:lnTo>
                    <a:lnTo>
                      <a:pt x="6000" y="22157"/>
                    </a:lnTo>
                    <a:lnTo>
                      <a:pt x="6301" y="22289"/>
                    </a:lnTo>
                    <a:lnTo>
                      <a:pt x="6621" y="22383"/>
                    </a:lnTo>
                    <a:lnTo>
                      <a:pt x="6959" y="22458"/>
                    </a:lnTo>
                    <a:lnTo>
                      <a:pt x="7298" y="22515"/>
                    </a:lnTo>
                    <a:lnTo>
                      <a:pt x="7674" y="22533"/>
                    </a:lnTo>
                    <a:lnTo>
                      <a:pt x="8050" y="22533"/>
                    </a:lnTo>
                    <a:lnTo>
                      <a:pt x="10590" y="22609"/>
                    </a:lnTo>
                    <a:lnTo>
                      <a:pt x="8821" y="16740"/>
                    </a:lnTo>
                    <a:lnTo>
                      <a:pt x="8840" y="16590"/>
                    </a:lnTo>
                    <a:lnTo>
                      <a:pt x="8859" y="16421"/>
                    </a:lnTo>
                    <a:lnTo>
                      <a:pt x="8859" y="16270"/>
                    </a:lnTo>
                    <a:lnTo>
                      <a:pt x="8840" y="16120"/>
                    </a:lnTo>
                    <a:lnTo>
                      <a:pt x="8803" y="15969"/>
                    </a:lnTo>
                    <a:lnTo>
                      <a:pt x="8765" y="15819"/>
                    </a:lnTo>
                    <a:lnTo>
                      <a:pt x="8652" y="15518"/>
                    </a:lnTo>
                    <a:lnTo>
                      <a:pt x="8483" y="15236"/>
                    </a:lnTo>
                    <a:lnTo>
                      <a:pt x="8295" y="14953"/>
                    </a:lnTo>
                    <a:lnTo>
                      <a:pt x="8088" y="14709"/>
                    </a:lnTo>
                    <a:lnTo>
                      <a:pt x="7862" y="14464"/>
                    </a:lnTo>
                    <a:lnTo>
                      <a:pt x="7373" y="14013"/>
                    </a:lnTo>
                    <a:lnTo>
                      <a:pt x="7147" y="13806"/>
                    </a:lnTo>
                    <a:lnTo>
                      <a:pt x="6903" y="13562"/>
                    </a:lnTo>
                    <a:lnTo>
                      <a:pt x="6696" y="13336"/>
                    </a:lnTo>
                    <a:lnTo>
                      <a:pt x="6489" y="13073"/>
                    </a:lnTo>
                    <a:lnTo>
                      <a:pt x="6320" y="12809"/>
                    </a:lnTo>
                    <a:lnTo>
                      <a:pt x="6169" y="12527"/>
                    </a:lnTo>
                    <a:lnTo>
                      <a:pt x="6094" y="12283"/>
                    </a:lnTo>
                    <a:lnTo>
                      <a:pt x="6038" y="12019"/>
                    </a:lnTo>
                    <a:lnTo>
                      <a:pt x="6000" y="11756"/>
                    </a:lnTo>
                    <a:lnTo>
                      <a:pt x="5963" y="11493"/>
                    </a:lnTo>
                    <a:lnTo>
                      <a:pt x="5944" y="10947"/>
                    </a:lnTo>
                    <a:lnTo>
                      <a:pt x="5944" y="10421"/>
                    </a:lnTo>
                    <a:lnTo>
                      <a:pt x="5925" y="9875"/>
                    </a:lnTo>
                    <a:lnTo>
                      <a:pt x="5906" y="9631"/>
                    </a:lnTo>
                    <a:lnTo>
                      <a:pt x="5868" y="9367"/>
                    </a:lnTo>
                    <a:lnTo>
                      <a:pt x="5793" y="9123"/>
                    </a:lnTo>
                    <a:lnTo>
                      <a:pt x="5718" y="8897"/>
                    </a:lnTo>
                    <a:lnTo>
                      <a:pt x="5605" y="8671"/>
                    </a:lnTo>
                    <a:lnTo>
                      <a:pt x="5455" y="8464"/>
                    </a:lnTo>
                    <a:lnTo>
                      <a:pt x="5342" y="8352"/>
                    </a:lnTo>
                    <a:lnTo>
                      <a:pt x="5229" y="8239"/>
                    </a:lnTo>
                    <a:lnTo>
                      <a:pt x="5003" y="8051"/>
                    </a:lnTo>
                    <a:lnTo>
                      <a:pt x="4740" y="7881"/>
                    </a:lnTo>
                    <a:lnTo>
                      <a:pt x="4477" y="7712"/>
                    </a:lnTo>
                    <a:lnTo>
                      <a:pt x="4194" y="7562"/>
                    </a:lnTo>
                    <a:lnTo>
                      <a:pt x="3950" y="7373"/>
                    </a:lnTo>
                    <a:lnTo>
                      <a:pt x="3724" y="7167"/>
                    </a:lnTo>
                    <a:lnTo>
                      <a:pt x="3630" y="7054"/>
                    </a:lnTo>
                    <a:lnTo>
                      <a:pt x="3536" y="6941"/>
                    </a:lnTo>
                    <a:lnTo>
                      <a:pt x="3386" y="6659"/>
                    </a:lnTo>
                    <a:lnTo>
                      <a:pt x="3254" y="6358"/>
                    </a:lnTo>
                    <a:lnTo>
                      <a:pt x="3179" y="6038"/>
                    </a:lnTo>
                    <a:lnTo>
                      <a:pt x="3104" y="5718"/>
                    </a:lnTo>
                    <a:lnTo>
                      <a:pt x="3010" y="5323"/>
                    </a:lnTo>
                    <a:lnTo>
                      <a:pt x="2897" y="4928"/>
                    </a:lnTo>
                    <a:lnTo>
                      <a:pt x="2765" y="4533"/>
                    </a:lnTo>
                    <a:lnTo>
                      <a:pt x="2633" y="4138"/>
                    </a:lnTo>
                    <a:lnTo>
                      <a:pt x="2464" y="3762"/>
                    </a:lnTo>
                    <a:lnTo>
                      <a:pt x="2314" y="3386"/>
                    </a:lnTo>
                    <a:lnTo>
                      <a:pt x="2126" y="3010"/>
                    </a:lnTo>
                    <a:lnTo>
                      <a:pt x="1937" y="2652"/>
                    </a:lnTo>
                    <a:lnTo>
                      <a:pt x="1731" y="2295"/>
                    </a:lnTo>
                    <a:lnTo>
                      <a:pt x="1524" y="1938"/>
                    </a:lnTo>
                    <a:lnTo>
                      <a:pt x="1298" y="1599"/>
                    </a:lnTo>
                    <a:lnTo>
                      <a:pt x="1053" y="1261"/>
                    </a:lnTo>
                    <a:lnTo>
                      <a:pt x="809" y="941"/>
                    </a:lnTo>
                    <a:lnTo>
                      <a:pt x="546" y="621"/>
                    </a:lnTo>
                    <a:lnTo>
                      <a:pt x="282" y="301"/>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5710350" y="-1167975"/>
                <a:ext cx="250650" cy="789050"/>
              </a:xfrm>
              <a:custGeom>
                <a:avLst/>
                <a:gdLst/>
                <a:ahLst/>
                <a:cxnLst/>
                <a:rect l="l" t="t" r="r" b="b"/>
                <a:pathLst>
                  <a:path w="10026" h="31562" extrusionOk="0">
                    <a:moveTo>
                      <a:pt x="9668" y="0"/>
                    </a:moveTo>
                    <a:lnTo>
                      <a:pt x="9574" y="57"/>
                    </a:lnTo>
                    <a:lnTo>
                      <a:pt x="9367" y="170"/>
                    </a:lnTo>
                    <a:lnTo>
                      <a:pt x="9179" y="283"/>
                    </a:lnTo>
                    <a:lnTo>
                      <a:pt x="9010" y="414"/>
                    </a:lnTo>
                    <a:lnTo>
                      <a:pt x="8822" y="565"/>
                    </a:lnTo>
                    <a:lnTo>
                      <a:pt x="8671" y="715"/>
                    </a:lnTo>
                    <a:lnTo>
                      <a:pt x="8502" y="866"/>
                    </a:lnTo>
                    <a:lnTo>
                      <a:pt x="8352" y="1035"/>
                    </a:lnTo>
                    <a:lnTo>
                      <a:pt x="8220" y="1223"/>
                    </a:lnTo>
                    <a:lnTo>
                      <a:pt x="7975" y="1580"/>
                    </a:lnTo>
                    <a:lnTo>
                      <a:pt x="7750" y="1975"/>
                    </a:lnTo>
                    <a:lnTo>
                      <a:pt x="7562" y="2370"/>
                    </a:lnTo>
                    <a:lnTo>
                      <a:pt x="7392" y="2784"/>
                    </a:lnTo>
                    <a:lnTo>
                      <a:pt x="7242" y="3198"/>
                    </a:lnTo>
                    <a:lnTo>
                      <a:pt x="7110" y="3612"/>
                    </a:lnTo>
                    <a:lnTo>
                      <a:pt x="7016" y="4025"/>
                    </a:lnTo>
                    <a:lnTo>
                      <a:pt x="6922" y="4439"/>
                    </a:lnTo>
                    <a:lnTo>
                      <a:pt x="6772" y="5286"/>
                    </a:lnTo>
                    <a:lnTo>
                      <a:pt x="6621" y="6113"/>
                    </a:lnTo>
                    <a:lnTo>
                      <a:pt x="6433" y="6922"/>
                    </a:lnTo>
                    <a:lnTo>
                      <a:pt x="6339" y="7336"/>
                    </a:lnTo>
                    <a:lnTo>
                      <a:pt x="6226" y="7731"/>
                    </a:lnTo>
                    <a:lnTo>
                      <a:pt x="6095" y="8107"/>
                    </a:lnTo>
                    <a:lnTo>
                      <a:pt x="5944" y="8483"/>
                    </a:lnTo>
                    <a:lnTo>
                      <a:pt x="5775" y="8841"/>
                    </a:lnTo>
                    <a:lnTo>
                      <a:pt x="5587" y="9198"/>
                    </a:lnTo>
                    <a:lnTo>
                      <a:pt x="5361" y="9537"/>
                    </a:lnTo>
                    <a:lnTo>
                      <a:pt x="5135" y="9856"/>
                    </a:lnTo>
                    <a:lnTo>
                      <a:pt x="4910" y="10176"/>
                    </a:lnTo>
                    <a:lnTo>
                      <a:pt x="4684" y="10515"/>
                    </a:lnTo>
                    <a:lnTo>
                      <a:pt x="4458" y="10834"/>
                    </a:lnTo>
                    <a:lnTo>
                      <a:pt x="4289" y="11192"/>
                    </a:lnTo>
                    <a:lnTo>
                      <a:pt x="4157" y="11568"/>
                    </a:lnTo>
                    <a:lnTo>
                      <a:pt x="4063" y="11963"/>
                    </a:lnTo>
                    <a:lnTo>
                      <a:pt x="4044" y="12170"/>
                    </a:lnTo>
                    <a:lnTo>
                      <a:pt x="4044" y="12358"/>
                    </a:lnTo>
                    <a:lnTo>
                      <a:pt x="4044" y="12546"/>
                    </a:lnTo>
                    <a:lnTo>
                      <a:pt x="4063" y="12753"/>
                    </a:lnTo>
                    <a:lnTo>
                      <a:pt x="4138" y="13129"/>
                    </a:lnTo>
                    <a:lnTo>
                      <a:pt x="4214" y="13486"/>
                    </a:lnTo>
                    <a:lnTo>
                      <a:pt x="4308" y="13863"/>
                    </a:lnTo>
                    <a:lnTo>
                      <a:pt x="4364" y="14220"/>
                    </a:lnTo>
                    <a:lnTo>
                      <a:pt x="4402" y="14577"/>
                    </a:lnTo>
                    <a:lnTo>
                      <a:pt x="4402" y="14747"/>
                    </a:lnTo>
                    <a:lnTo>
                      <a:pt x="4402" y="14935"/>
                    </a:lnTo>
                    <a:lnTo>
                      <a:pt x="4327" y="15273"/>
                    </a:lnTo>
                    <a:lnTo>
                      <a:pt x="4233" y="15612"/>
                    </a:lnTo>
                    <a:lnTo>
                      <a:pt x="4101" y="15950"/>
                    </a:lnTo>
                    <a:lnTo>
                      <a:pt x="3950" y="16251"/>
                    </a:lnTo>
                    <a:lnTo>
                      <a:pt x="3762" y="16552"/>
                    </a:lnTo>
                    <a:lnTo>
                      <a:pt x="3574" y="16853"/>
                    </a:lnTo>
                    <a:lnTo>
                      <a:pt x="3179" y="17417"/>
                    </a:lnTo>
                    <a:lnTo>
                      <a:pt x="2991" y="17700"/>
                    </a:lnTo>
                    <a:lnTo>
                      <a:pt x="2822" y="18001"/>
                    </a:lnTo>
                    <a:lnTo>
                      <a:pt x="2653" y="18301"/>
                    </a:lnTo>
                    <a:lnTo>
                      <a:pt x="2502" y="18602"/>
                    </a:lnTo>
                    <a:lnTo>
                      <a:pt x="2389" y="18903"/>
                    </a:lnTo>
                    <a:lnTo>
                      <a:pt x="2295" y="19223"/>
                    </a:lnTo>
                    <a:lnTo>
                      <a:pt x="2239" y="19543"/>
                    </a:lnTo>
                    <a:lnTo>
                      <a:pt x="2201" y="19881"/>
                    </a:lnTo>
                    <a:lnTo>
                      <a:pt x="2201" y="20201"/>
                    </a:lnTo>
                    <a:lnTo>
                      <a:pt x="2182" y="20502"/>
                    </a:lnTo>
                    <a:lnTo>
                      <a:pt x="2201" y="21123"/>
                    </a:lnTo>
                    <a:lnTo>
                      <a:pt x="2220" y="21725"/>
                    </a:lnTo>
                    <a:lnTo>
                      <a:pt x="2220" y="22026"/>
                    </a:lnTo>
                    <a:lnTo>
                      <a:pt x="2201" y="22308"/>
                    </a:lnTo>
                    <a:lnTo>
                      <a:pt x="2182" y="22590"/>
                    </a:lnTo>
                    <a:lnTo>
                      <a:pt x="2126" y="22853"/>
                    </a:lnTo>
                    <a:lnTo>
                      <a:pt x="2070" y="23135"/>
                    </a:lnTo>
                    <a:lnTo>
                      <a:pt x="1994" y="23399"/>
                    </a:lnTo>
                    <a:lnTo>
                      <a:pt x="1919" y="23643"/>
                    </a:lnTo>
                    <a:lnTo>
                      <a:pt x="1825" y="23907"/>
                    </a:lnTo>
                    <a:lnTo>
                      <a:pt x="1712" y="24170"/>
                    </a:lnTo>
                    <a:lnTo>
                      <a:pt x="1599" y="24414"/>
                    </a:lnTo>
                    <a:lnTo>
                      <a:pt x="1355" y="24866"/>
                    </a:lnTo>
                    <a:lnTo>
                      <a:pt x="1110" y="25317"/>
                    </a:lnTo>
                    <a:lnTo>
                      <a:pt x="866" y="25750"/>
                    </a:lnTo>
                    <a:lnTo>
                      <a:pt x="659" y="26164"/>
                    </a:lnTo>
                    <a:lnTo>
                      <a:pt x="452" y="26577"/>
                    </a:lnTo>
                    <a:lnTo>
                      <a:pt x="264" y="26972"/>
                    </a:lnTo>
                    <a:lnTo>
                      <a:pt x="132" y="27386"/>
                    </a:lnTo>
                    <a:lnTo>
                      <a:pt x="38" y="27781"/>
                    </a:lnTo>
                    <a:lnTo>
                      <a:pt x="1" y="28157"/>
                    </a:lnTo>
                    <a:lnTo>
                      <a:pt x="1" y="28515"/>
                    </a:lnTo>
                    <a:lnTo>
                      <a:pt x="1" y="28872"/>
                    </a:lnTo>
                    <a:lnTo>
                      <a:pt x="38" y="29229"/>
                    </a:lnTo>
                    <a:lnTo>
                      <a:pt x="76" y="29493"/>
                    </a:lnTo>
                    <a:lnTo>
                      <a:pt x="132" y="29737"/>
                    </a:lnTo>
                    <a:lnTo>
                      <a:pt x="207" y="29982"/>
                    </a:lnTo>
                    <a:lnTo>
                      <a:pt x="283" y="30207"/>
                    </a:lnTo>
                    <a:lnTo>
                      <a:pt x="396" y="30452"/>
                    </a:lnTo>
                    <a:lnTo>
                      <a:pt x="508" y="30659"/>
                    </a:lnTo>
                    <a:lnTo>
                      <a:pt x="640" y="30885"/>
                    </a:lnTo>
                    <a:lnTo>
                      <a:pt x="791" y="31092"/>
                    </a:lnTo>
                    <a:lnTo>
                      <a:pt x="885" y="31204"/>
                    </a:lnTo>
                    <a:lnTo>
                      <a:pt x="979" y="31317"/>
                    </a:lnTo>
                    <a:lnTo>
                      <a:pt x="1073" y="31392"/>
                    </a:lnTo>
                    <a:lnTo>
                      <a:pt x="1148" y="31449"/>
                    </a:lnTo>
                    <a:lnTo>
                      <a:pt x="1298" y="31562"/>
                    </a:lnTo>
                    <a:lnTo>
                      <a:pt x="1035" y="31317"/>
                    </a:lnTo>
                    <a:lnTo>
                      <a:pt x="809" y="31073"/>
                    </a:lnTo>
                    <a:lnTo>
                      <a:pt x="659" y="30866"/>
                    </a:lnTo>
                    <a:lnTo>
                      <a:pt x="546" y="30640"/>
                    </a:lnTo>
                    <a:lnTo>
                      <a:pt x="433" y="30433"/>
                    </a:lnTo>
                    <a:lnTo>
                      <a:pt x="339" y="30189"/>
                    </a:lnTo>
                    <a:lnTo>
                      <a:pt x="245" y="29963"/>
                    </a:lnTo>
                    <a:lnTo>
                      <a:pt x="189" y="29718"/>
                    </a:lnTo>
                    <a:lnTo>
                      <a:pt x="132" y="29474"/>
                    </a:lnTo>
                    <a:lnTo>
                      <a:pt x="113" y="29229"/>
                    </a:lnTo>
                    <a:lnTo>
                      <a:pt x="76" y="28872"/>
                    </a:lnTo>
                    <a:lnTo>
                      <a:pt x="76" y="28515"/>
                    </a:lnTo>
                    <a:lnTo>
                      <a:pt x="95" y="28157"/>
                    </a:lnTo>
                    <a:lnTo>
                      <a:pt x="132" y="27800"/>
                    </a:lnTo>
                    <a:lnTo>
                      <a:pt x="226" y="27405"/>
                    </a:lnTo>
                    <a:lnTo>
                      <a:pt x="358" y="27010"/>
                    </a:lnTo>
                    <a:lnTo>
                      <a:pt x="546" y="26615"/>
                    </a:lnTo>
                    <a:lnTo>
                      <a:pt x="734" y="26220"/>
                    </a:lnTo>
                    <a:lnTo>
                      <a:pt x="1204" y="25374"/>
                    </a:lnTo>
                    <a:lnTo>
                      <a:pt x="1449" y="24941"/>
                    </a:lnTo>
                    <a:lnTo>
                      <a:pt x="1675" y="24471"/>
                    </a:lnTo>
                    <a:lnTo>
                      <a:pt x="1806" y="24226"/>
                    </a:lnTo>
                    <a:lnTo>
                      <a:pt x="1919" y="23963"/>
                    </a:lnTo>
                    <a:lnTo>
                      <a:pt x="2013" y="23700"/>
                    </a:lnTo>
                    <a:lnTo>
                      <a:pt x="2107" y="23436"/>
                    </a:lnTo>
                    <a:lnTo>
                      <a:pt x="2164" y="23154"/>
                    </a:lnTo>
                    <a:lnTo>
                      <a:pt x="2239" y="22891"/>
                    </a:lnTo>
                    <a:lnTo>
                      <a:pt x="2276" y="22609"/>
                    </a:lnTo>
                    <a:lnTo>
                      <a:pt x="2314" y="22327"/>
                    </a:lnTo>
                    <a:lnTo>
                      <a:pt x="2333" y="22044"/>
                    </a:lnTo>
                    <a:lnTo>
                      <a:pt x="2333" y="21743"/>
                    </a:lnTo>
                    <a:lnTo>
                      <a:pt x="2314" y="21142"/>
                    </a:lnTo>
                    <a:lnTo>
                      <a:pt x="2295" y="20521"/>
                    </a:lnTo>
                    <a:lnTo>
                      <a:pt x="2295" y="20201"/>
                    </a:lnTo>
                    <a:lnTo>
                      <a:pt x="2314" y="19900"/>
                    </a:lnTo>
                    <a:lnTo>
                      <a:pt x="2333" y="19580"/>
                    </a:lnTo>
                    <a:lnTo>
                      <a:pt x="2408" y="19261"/>
                    </a:lnTo>
                    <a:lnTo>
                      <a:pt x="2483" y="18960"/>
                    </a:lnTo>
                    <a:lnTo>
                      <a:pt x="2615" y="18659"/>
                    </a:lnTo>
                    <a:lnTo>
                      <a:pt x="2765" y="18358"/>
                    </a:lnTo>
                    <a:lnTo>
                      <a:pt x="2916" y="18076"/>
                    </a:lnTo>
                    <a:lnTo>
                      <a:pt x="3104" y="17775"/>
                    </a:lnTo>
                    <a:lnTo>
                      <a:pt x="3292" y="17511"/>
                    </a:lnTo>
                    <a:lnTo>
                      <a:pt x="3668" y="16928"/>
                    </a:lnTo>
                    <a:lnTo>
                      <a:pt x="3875" y="16646"/>
                    </a:lnTo>
                    <a:lnTo>
                      <a:pt x="4044" y="16327"/>
                    </a:lnTo>
                    <a:lnTo>
                      <a:pt x="4214" y="16007"/>
                    </a:lnTo>
                    <a:lnTo>
                      <a:pt x="4364" y="15668"/>
                    </a:lnTo>
                    <a:lnTo>
                      <a:pt x="4458" y="15311"/>
                    </a:lnTo>
                    <a:lnTo>
                      <a:pt x="4533" y="14953"/>
                    </a:lnTo>
                    <a:lnTo>
                      <a:pt x="4533" y="14765"/>
                    </a:lnTo>
                    <a:lnTo>
                      <a:pt x="4533" y="14577"/>
                    </a:lnTo>
                    <a:lnTo>
                      <a:pt x="4496" y="14201"/>
                    </a:lnTo>
                    <a:lnTo>
                      <a:pt x="4439" y="13844"/>
                    </a:lnTo>
                    <a:lnTo>
                      <a:pt x="4345" y="13468"/>
                    </a:lnTo>
                    <a:lnTo>
                      <a:pt x="4270" y="13110"/>
                    </a:lnTo>
                    <a:lnTo>
                      <a:pt x="4195" y="12734"/>
                    </a:lnTo>
                    <a:lnTo>
                      <a:pt x="4176" y="12546"/>
                    </a:lnTo>
                    <a:lnTo>
                      <a:pt x="4176" y="12358"/>
                    </a:lnTo>
                    <a:lnTo>
                      <a:pt x="4176" y="12170"/>
                    </a:lnTo>
                    <a:lnTo>
                      <a:pt x="4195" y="11982"/>
                    </a:lnTo>
                    <a:lnTo>
                      <a:pt x="4289" y="11624"/>
                    </a:lnTo>
                    <a:lnTo>
                      <a:pt x="4421" y="11267"/>
                    </a:lnTo>
                    <a:lnTo>
                      <a:pt x="4590" y="10910"/>
                    </a:lnTo>
                    <a:lnTo>
                      <a:pt x="4797" y="10590"/>
                    </a:lnTo>
                    <a:lnTo>
                      <a:pt x="5248" y="9950"/>
                    </a:lnTo>
                    <a:lnTo>
                      <a:pt x="5474" y="9612"/>
                    </a:lnTo>
                    <a:lnTo>
                      <a:pt x="5700" y="9273"/>
                    </a:lnTo>
                    <a:lnTo>
                      <a:pt x="5888" y="8916"/>
                    </a:lnTo>
                    <a:lnTo>
                      <a:pt x="6076" y="8558"/>
                    </a:lnTo>
                    <a:lnTo>
                      <a:pt x="6226" y="8163"/>
                    </a:lnTo>
                    <a:lnTo>
                      <a:pt x="6358" y="7768"/>
                    </a:lnTo>
                    <a:lnTo>
                      <a:pt x="6471" y="7373"/>
                    </a:lnTo>
                    <a:lnTo>
                      <a:pt x="6565" y="6978"/>
                    </a:lnTo>
                    <a:lnTo>
                      <a:pt x="6734" y="6151"/>
                    </a:lnTo>
                    <a:lnTo>
                      <a:pt x="6885" y="5323"/>
                    </a:lnTo>
                    <a:lnTo>
                      <a:pt x="7054" y="4477"/>
                    </a:lnTo>
                    <a:lnTo>
                      <a:pt x="7148" y="4063"/>
                    </a:lnTo>
                    <a:lnTo>
                      <a:pt x="7242" y="3649"/>
                    </a:lnTo>
                    <a:lnTo>
                      <a:pt x="7374" y="3236"/>
                    </a:lnTo>
                    <a:lnTo>
                      <a:pt x="7505" y="2841"/>
                    </a:lnTo>
                    <a:lnTo>
                      <a:pt x="7675" y="2446"/>
                    </a:lnTo>
                    <a:lnTo>
                      <a:pt x="7863" y="2051"/>
                    </a:lnTo>
                    <a:lnTo>
                      <a:pt x="8088" y="1674"/>
                    </a:lnTo>
                    <a:lnTo>
                      <a:pt x="8314" y="1317"/>
                    </a:lnTo>
                    <a:lnTo>
                      <a:pt x="8465" y="1148"/>
                    </a:lnTo>
                    <a:lnTo>
                      <a:pt x="8596" y="997"/>
                    </a:lnTo>
                    <a:lnTo>
                      <a:pt x="8747" y="828"/>
                    </a:lnTo>
                    <a:lnTo>
                      <a:pt x="8916" y="696"/>
                    </a:lnTo>
                    <a:lnTo>
                      <a:pt x="9085" y="565"/>
                    </a:lnTo>
                    <a:lnTo>
                      <a:pt x="9254" y="433"/>
                    </a:lnTo>
                    <a:lnTo>
                      <a:pt x="9443" y="320"/>
                    </a:lnTo>
                    <a:lnTo>
                      <a:pt x="9521" y="273"/>
                    </a:lnTo>
                    <a:lnTo>
                      <a:pt x="9631" y="1129"/>
                    </a:lnTo>
                    <a:lnTo>
                      <a:pt x="9762" y="2013"/>
                    </a:lnTo>
                    <a:lnTo>
                      <a:pt x="9800" y="2446"/>
                    </a:lnTo>
                    <a:lnTo>
                      <a:pt x="9838" y="2878"/>
                    </a:lnTo>
                    <a:lnTo>
                      <a:pt x="9838" y="3311"/>
                    </a:lnTo>
                    <a:lnTo>
                      <a:pt x="9838" y="3743"/>
                    </a:lnTo>
                    <a:lnTo>
                      <a:pt x="9819" y="4157"/>
                    </a:lnTo>
                    <a:lnTo>
                      <a:pt x="9762" y="4590"/>
                    </a:lnTo>
                    <a:lnTo>
                      <a:pt x="9631" y="4985"/>
                    </a:lnTo>
                    <a:lnTo>
                      <a:pt x="9480" y="5380"/>
                    </a:lnTo>
                    <a:lnTo>
                      <a:pt x="9311" y="5775"/>
                    </a:lnTo>
                    <a:lnTo>
                      <a:pt x="9160" y="6170"/>
                    </a:lnTo>
                    <a:lnTo>
                      <a:pt x="9010" y="6565"/>
                    </a:lnTo>
                    <a:lnTo>
                      <a:pt x="8878" y="6978"/>
                    </a:lnTo>
                    <a:lnTo>
                      <a:pt x="8784" y="7392"/>
                    </a:lnTo>
                    <a:lnTo>
                      <a:pt x="8690" y="7787"/>
                    </a:lnTo>
                    <a:lnTo>
                      <a:pt x="8634" y="8220"/>
                    </a:lnTo>
                    <a:lnTo>
                      <a:pt x="8596" y="8634"/>
                    </a:lnTo>
                    <a:lnTo>
                      <a:pt x="8427" y="10251"/>
                    </a:lnTo>
                    <a:lnTo>
                      <a:pt x="8352" y="11060"/>
                    </a:lnTo>
                    <a:lnTo>
                      <a:pt x="8295" y="11455"/>
                    </a:lnTo>
                    <a:lnTo>
                      <a:pt x="8239" y="11850"/>
                    </a:lnTo>
                    <a:lnTo>
                      <a:pt x="8164" y="12226"/>
                    </a:lnTo>
                    <a:lnTo>
                      <a:pt x="8070" y="12602"/>
                    </a:lnTo>
                    <a:lnTo>
                      <a:pt x="7957" y="12979"/>
                    </a:lnTo>
                    <a:lnTo>
                      <a:pt x="7806" y="13317"/>
                    </a:lnTo>
                    <a:lnTo>
                      <a:pt x="7637" y="13674"/>
                    </a:lnTo>
                    <a:lnTo>
                      <a:pt x="7449" y="13994"/>
                    </a:lnTo>
                    <a:lnTo>
                      <a:pt x="7280" y="14333"/>
                    </a:lnTo>
                    <a:lnTo>
                      <a:pt x="7110" y="14671"/>
                    </a:lnTo>
                    <a:lnTo>
                      <a:pt x="6979" y="15029"/>
                    </a:lnTo>
                    <a:lnTo>
                      <a:pt x="6866" y="15405"/>
                    </a:lnTo>
                    <a:lnTo>
                      <a:pt x="6809" y="15762"/>
                    </a:lnTo>
                    <a:lnTo>
                      <a:pt x="6772" y="16138"/>
                    </a:lnTo>
                    <a:lnTo>
                      <a:pt x="6772" y="16515"/>
                    </a:lnTo>
                    <a:lnTo>
                      <a:pt x="6772" y="16872"/>
                    </a:lnTo>
                    <a:lnTo>
                      <a:pt x="6772" y="17587"/>
                    </a:lnTo>
                    <a:lnTo>
                      <a:pt x="6753" y="17944"/>
                    </a:lnTo>
                    <a:lnTo>
                      <a:pt x="6734" y="18283"/>
                    </a:lnTo>
                    <a:lnTo>
                      <a:pt x="6678" y="18621"/>
                    </a:lnTo>
                    <a:lnTo>
                      <a:pt x="6602" y="18960"/>
                    </a:lnTo>
                    <a:lnTo>
                      <a:pt x="6490" y="19280"/>
                    </a:lnTo>
                    <a:lnTo>
                      <a:pt x="6358" y="19580"/>
                    </a:lnTo>
                    <a:lnTo>
                      <a:pt x="6057" y="20182"/>
                    </a:lnTo>
                    <a:lnTo>
                      <a:pt x="5756" y="20765"/>
                    </a:lnTo>
                    <a:lnTo>
                      <a:pt x="5624" y="21066"/>
                    </a:lnTo>
                    <a:lnTo>
                      <a:pt x="5512" y="21367"/>
                    </a:lnTo>
                    <a:lnTo>
                      <a:pt x="5417" y="21687"/>
                    </a:lnTo>
                    <a:lnTo>
                      <a:pt x="5361" y="21988"/>
                    </a:lnTo>
                    <a:lnTo>
                      <a:pt x="5342" y="22308"/>
                    </a:lnTo>
                    <a:lnTo>
                      <a:pt x="5342" y="22627"/>
                    </a:lnTo>
                    <a:lnTo>
                      <a:pt x="5361" y="22928"/>
                    </a:lnTo>
                    <a:lnTo>
                      <a:pt x="5380" y="23229"/>
                    </a:lnTo>
                    <a:lnTo>
                      <a:pt x="5474" y="23812"/>
                    </a:lnTo>
                    <a:lnTo>
                      <a:pt x="5568" y="24396"/>
                    </a:lnTo>
                    <a:lnTo>
                      <a:pt x="5624" y="24941"/>
                    </a:lnTo>
                    <a:lnTo>
                      <a:pt x="5643" y="25223"/>
                    </a:lnTo>
                    <a:lnTo>
                      <a:pt x="5643" y="25486"/>
                    </a:lnTo>
                    <a:lnTo>
                      <a:pt x="5606" y="25750"/>
                    </a:lnTo>
                    <a:lnTo>
                      <a:pt x="5568" y="26013"/>
                    </a:lnTo>
                    <a:lnTo>
                      <a:pt x="5493" y="26258"/>
                    </a:lnTo>
                    <a:lnTo>
                      <a:pt x="5399" y="26483"/>
                    </a:lnTo>
                    <a:lnTo>
                      <a:pt x="5286" y="26709"/>
                    </a:lnTo>
                    <a:lnTo>
                      <a:pt x="5154" y="26916"/>
                    </a:lnTo>
                    <a:lnTo>
                      <a:pt x="4891" y="27330"/>
                    </a:lnTo>
                    <a:lnTo>
                      <a:pt x="4646" y="27725"/>
                    </a:lnTo>
                    <a:lnTo>
                      <a:pt x="4533" y="27932"/>
                    </a:lnTo>
                    <a:lnTo>
                      <a:pt x="4439" y="28139"/>
                    </a:lnTo>
                    <a:lnTo>
                      <a:pt x="4383" y="28364"/>
                    </a:lnTo>
                    <a:lnTo>
                      <a:pt x="4327" y="28590"/>
                    </a:lnTo>
                    <a:lnTo>
                      <a:pt x="4289" y="29004"/>
                    </a:lnTo>
                    <a:lnTo>
                      <a:pt x="4289" y="29418"/>
                    </a:lnTo>
                    <a:lnTo>
                      <a:pt x="4270" y="29606"/>
                    </a:lnTo>
                    <a:lnTo>
                      <a:pt x="4251" y="29794"/>
                    </a:lnTo>
                    <a:lnTo>
                      <a:pt x="4214" y="29982"/>
                    </a:lnTo>
                    <a:lnTo>
                      <a:pt x="4176" y="30151"/>
                    </a:lnTo>
                    <a:lnTo>
                      <a:pt x="4101" y="30302"/>
                    </a:lnTo>
                    <a:lnTo>
                      <a:pt x="4007" y="30452"/>
                    </a:lnTo>
                    <a:lnTo>
                      <a:pt x="3913" y="30584"/>
                    </a:lnTo>
                    <a:lnTo>
                      <a:pt x="3781" y="30697"/>
                    </a:lnTo>
                    <a:lnTo>
                      <a:pt x="3555" y="30866"/>
                    </a:lnTo>
                    <a:lnTo>
                      <a:pt x="3311" y="31016"/>
                    </a:lnTo>
                    <a:lnTo>
                      <a:pt x="3048" y="31148"/>
                    </a:lnTo>
                    <a:lnTo>
                      <a:pt x="2784" y="31261"/>
                    </a:lnTo>
                    <a:lnTo>
                      <a:pt x="2389" y="31392"/>
                    </a:lnTo>
                    <a:lnTo>
                      <a:pt x="1975" y="31486"/>
                    </a:lnTo>
                    <a:lnTo>
                      <a:pt x="1712" y="31524"/>
                    </a:lnTo>
                    <a:lnTo>
                      <a:pt x="1468" y="31543"/>
                    </a:lnTo>
                    <a:lnTo>
                      <a:pt x="1298" y="31543"/>
                    </a:lnTo>
                    <a:lnTo>
                      <a:pt x="1468" y="31562"/>
                    </a:lnTo>
                    <a:lnTo>
                      <a:pt x="1656" y="31562"/>
                    </a:lnTo>
                    <a:lnTo>
                      <a:pt x="1825" y="31543"/>
                    </a:lnTo>
                    <a:lnTo>
                      <a:pt x="1994" y="31524"/>
                    </a:lnTo>
                    <a:lnTo>
                      <a:pt x="2427" y="31430"/>
                    </a:lnTo>
                    <a:lnTo>
                      <a:pt x="2822" y="31298"/>
                    </a:lnTo>
                    <a:lnTo>
                      <a:pt x="3104" y="31204"/>
                    </a:lnTo>
                    <a:lnTo>
                      <a:pt x="3349" y="31073"/>
                    </a:lnTo>
                    <a:lnTo>
                      <a:pt x="3612" y="30922"/>
                    </a:lnTo>
                    <a:lnTo>
                      <a:pt x="3838" y="30734"/>
                    </a:lnTo>
                    <a:lnTo>
                      <a:pt x="3969" y="30621"/>
                    </a:lnTo>
                    <a:lnTo>
                      <a:pt x="4082" y="30490"/>
                    </a:lnTo>
                    <a:lnTo>
                      <a:pt x="4176" y="30339"/>
                    </a:lnTo>
                    <a:lnTo>
                      <a:pt x="4251" y="30189"/>
                    </a:lnTo>
                    <a:lnTo>
                      <a:pt x="4308" y="30001"/>
                    </a:lnTo>
                    <a:lnTo>
                      <a:pt x="4345" y="29813"/>
                    </a:lnTo>
                    <a:lnTo>
                      <a:pt x="4364" y="29606"/>
                    </a:lnTo>
                    <a:lnTo>
                      <a:pt x="4383" y="29418"/>
                    </a:lnTo>
                    <a:lnTo>
                      <a:pt x="4383" y="29004"/>
                    </a:lnTo>
                    <a:lnTo>
                      <a:pt x="4421" y="28590"/>
                    </a:lnTo>
                    <a:lnTo>
                      <a:pt x="4477" y="28383"/>
                    </a:lnTo>
                    <a:lnTo>
                      <a:pt x="4552" y="28176"/>
                    </a:lnTo>
                    <a:lnTo>
                      <a:pt x="4628" y="27969"/>
                    </a:lnTo>
                    <a:lnTo>
                      <a:pt x="4740" y="27781"/>
                    </a:lnTo>
                    <a:lnTo>
                      <a:pt x="4853" y="27574"/>
                    </a:lnTo>
                    <a:lnTo>
                      <a:pt x="4985" y="27386"/>
                    </a:lnTo>
                    <a:lnTo>
                      <a:pt x="5267" y="26972"/>
                    </a:lnTo>
                    <a:lnTo>
                      <a:pt x="5399" y="26765"/>
                    </a:lnTo>
                    <a:lnTo>
                      <a:pt x="5512" y="26540"/>
                    </a:lnTo>
                    <a:lnTo>
                      <a:pt x="5606" y="26295"/>
                    </a:lnTo>
                    <a:lnTo>
                      <a:pt x="5681" y="26032"/>
                    </a:lnTo>
                    <a:lnTo>
                      <a:pt x="5737" y="25769"/>
                    </a:lnTo>
                    <a:lnTo>
                      <a:pt x="5756" y="25486"/>
                    </a:lnTo>
                    <a:lnTo>
                      <a:pt x="5756" y="25204"/>
                    </a:lnTo>
                    <a:lnTo>
                      <a:pt x="5756" y="24941"/>
                    </a:lnTo>
                    <a:lnTo>
                      <a:pt x="5681" y="24377"/>
                    </a:lnTo>
                    <a:lnTo>
                      <a:pt x="5606" y="23794"/>
                    </a:lnTo>
                    <a:lnTo>
                      <a:pt x="5512" y="23211"/>
                    </a:lnTo>
                    <a:lnTo>
                      <a:pt x="5493" y="22928"/>
                    </a:lnTo>
                    <a:lnTo>
                      <a:pt x="5474" y="22627"/>
                    </a:lnTo>
                    <a:lnTo>
                      <a:pt x="5474" y="22327"/>
                    </a:lnTo>
                    <a:lnTo>
                      <a:pt x="5512" y="22007"/>
                    </a:lnTo>
                    <a:lnTo>
                      <a:pt x="5568" y="21706"/>
                    </a:lnTo>
                    <a:lnTo>
                      <a:pt x="5643" y="21405"/>
                    </a:lnTo>
                    <a:lnTo>
                      <a:pt x="5775" y="21123"/>
                    </a:lnTo>
                    <a:lnTo>
                      <a:pt x="5907" y="20822"/>
                    </a:lnTo>
                    <a:lnTo>
                      <a:pt x="6207" y="20239"/>
                    </a:lnTo>
                    <a:lnTo>
                      <a:pt x="6358" y="19938"/>
                    </a:lnTo>
                    <a:lnTo>
                      <a:pt x="6490" y="19637"/>
                    </a:lnTo>
                    <a:lnTo>
                      <a:pt x="6640" y="19317"/>
                    </a:lnTo>
                    <a:lnTo>
                      <a:pt x="6753" y="18997"/>
                    </a:lnTo>
                    <a:lnTo>
                      <a:pt x="6828" y="18659"/>
                    </a:lnTo>
                    <a:lnTo>
                      <a:pt x="6885" y="18301"/>
                    </a:lnTo>
                    <a:lnTo>
                      <a:pt x="6903" y="17963"/>
                    </a:lnTo>
                    <a:lnTo>
                      <a:pt x="6922" y="17606"/>
                    </a:lnTo>
                    <a:lnTo>
                      <a:pt x="6922" y="16872"/>
                    </a:lnTo>
                    <a:lnTo>
                      <a:pt x="6922" y="16515"/>
                    </a:lnTo>
                    <a:lnTo>
                      <a:pt x="6941" y="16157"/>
                    </a:lnTo>
                    <a:lnTo>
                      <a:pt x="6960" y="15781"/>
                    </a:lnTo>
                    <a:lnTo>
                      <a:pt x="7035" y="15424"/>
                    </a:lnTo>
                    <a:lnTo>
                      <a:pt x="7129" y="15085"/>
                    </a:lnTo>
                    <a:lnTo>
                      <a:pt x="7261" y="14747"/>
                    </a:lnTo>
                    <a:lnTo>
                      <a:pt x="7430" y="14408"/>
                    </a:lnTo>
                    <a:lnTo>
                      <a:pt x="7599" y="14069"/>
                    </a:lnTo>
                    <a:lnTo>
                      <a:pt x="7787" y="13731"/>
                    </a:lnTo>
                    <a:lnTo>
                      <a:pt x="7957" y="13392"/>
                    </a:lnTo>
                    <a:lnTo>
                      <a:pt x="8126" y="13016"/>
                    </a:lnTo>
                    <a:lnTo>
                      <a:pt x="8239" y="12640"/>
                    </a:lnTo>
                    <a:lnTo>
                      <a:pt x="8333" y="12264"/>
                    </a:lnTo>
                    <a:lnTo>
                      <a:pt x="8408" y="11869"/>
                    </a:lnTo>
                    <a:lnTo>
                      <a:pt x="8465" y="11474"/>
                    </a:lnTo>
                    <a:lnTo>
                      <a:pt x="8521" y="11079"/>
                    </a:lnTo>
                    <a:lnTo>
                      <a:pt x="8596" y="10270"/>
                    </a:lnTo>
                    <a:lnTo>
                      <a:pt x="8784" y="8652"/>
                    </a:lnTo>
                    <a:lnTo>
                      <a:pt x="8803" y="8239"/>
                    </a:lnTo>
                    <a:lnTo>
                      <a:pt x="8878" y="7825"/>
                    </a:lnTo>
                    <a:lnTo>
                      <a:pt x="8954" y="7411"/>
                    </a:lnTo>
                    <a:lnTo>
                      <a:pt x="9048" y="7016"/>
                    </a:lnTo>
                    <a:lnTo>
                      <a:pt x="9179" y="6621"/>
                    </a:lnTo>
                    <a:lnTo>
                      <a:pt x="9330" y="6226"/>
                    </a:lnTo>
                    <a:lnTo>
                      <a:pt x="9480" y="5831"/>
                    </a:lnTo>
                    <a:lnTo>
                      <a:pt x="9649" y="5436"/>
                    </a:lnTo>
                    <a:lnTo>
                      <a:pt x="9819" y="5041"/>
                    </a:lnTo>
                    <a:lnTo>
                      <a:pt x="9932" y="4609"/>
                    </a:lnTo>
                    <a:lnTo>
                      <a:pt x="9988" y="4176"/>
                    </a:lnTo>
                    <a:lnTo>
                      <a:pt x="10007" y="3743"/>
                    </a:lnTo>
                    <a:lnTo>
                      <a:pt x="10026" y="3292"/>
                    </a:lnTo>
                    <a:lnTo>
                      <a:pt x="10007" y="2859"/>
                    </a:lnTo>
                    <a:lnTo>
                      <a:pt x="9988" y="2427"/>
                    </a:lnTo>
                    <a:lnTo>
                      <a:pt x="9932" y="1975"/>
                    </a:lnTo>
                    <a:lnTo>
                      <a:pt x="9819" y="1110"/>
                    </a:lnTo>
                    <a:lnTo>
                      <a:pt x="9744" y="659"/>
                    </a:lnTo>
                    <a:lnTo>
                      <a:pt x="9687" y="226"/>
                    </a:lnTo>
                    <a:lnTo>
                      <a:pt x="9687" y="113"/>
                    </a:lnTo>
                    <a:lnTo>
                      <a:pt x="96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5743275" y="-1129900"/>
                <a:ext cx="196100" cy="750050"/>
              </a:xfrm>
              <a:custGeom>
                <a:avLst/>
                <a:gdLst/>
                <a:ahLst/>
                <a:cxnLst/>
                <a:rect l="l" t="t" r="r" b="b"/>
                <a:pathLst>
                  <a:path w="7844" h="30002" extrusionOk="0">
                    <a:moveTo>
                      <a:pt x="7843" y="1"/>
                    </a:moveTo>
                    <a:lnTo>
                      <a:pt x="7825" y="76"/>
                    </a:lnTo>
                    <a:lnTo>
                      <a:pt x="7768" y="302"/>
                    </a:lnTo>
                    <a:lnTo>
                      <a:pt x="7693" y="678"/>
                    </a:lnTo>
                    <a:lnTo>
                      <a:pt x="7561" y="1186"/>
                    </a:lnTo>
                    <a:lnTo>
                      <a:pt x="7467" y="1487"/>
                    </a:lnTo>
                    <a:lnTo>
                      <a:pt x="7354" y="1807"/>
                    </a:lnTo>
                    <a:lnTo>
                      <a:pt x="7204" y="2145"/>
                    </a:lnTo>
                    <a:lnTo>
                      <a:pt x="7053" y="2521"/>
                    </a:lnTo>
                    <a:lnTo>
                      <a:pt x="6753" y="3368"/>
                    </a:lnTo>
                    <a:lnTo>
                      <a:pt x="6602" y="3838"/>
                    </a:lnTo>
                    <a:lnTo>
                      <a:pt x="6452" y="4327"/>
                    </a:lnTo>
                    <a:lnTo>
                      <a:pt x="6320" y="4854"/>
                    </a:lnTo>
                    <a:lnTo>
                      <a:pt x="6188" y="5399"/>
                    </a:lnTo>
                    <a:lnTo>
                      <a:pt x="5925" y="6565"/>
                    </a:lnTo>
                    <a:lnTo>
                      <a:pt x="5793" y="7186"/>
                    </a:lnTo>
                    <a:lnTo>
                      <a:pt x="5624" y="7807"/>
                    </a:lnTo>
                    <a:lnTo>
                      <a:pt x="5530" y="8126"/>
                    </a:lnTo>
                    <a:lnTo>
                      <a:pt x="5398" y="8446"/>
                    </a:lnTo>
                    <a:lnTo>
                      <a:pt x="5267" y="8747"/>
                    </a:lnTo>
                    <a:lnTo>
                      <a:pt x="5116" y="9048"/>
                    </a:lnTo>
                    <a:lnTo>
                      <a:pt x="4796" y="9687"/>
                    </a:lnTo>
                    <a:lnTo>
                      <a:pt x="4646" y="10007"/>
                    </a:lnTo>
                    <a:lnTo>
                      <a:pt x="4495" y="10346"/>
                    </a:lnTo>
                    <a:lnTo>
                      <a:pt x="4383" y="10703"/>
                    </a:lnTo>
                    <a:lnTo>
                      <a:pt x="4270" y="11061"/>
                    </a:lnTo>
                    <a:lnTo>
                      <a:pt x="4195" y="11437"/>
                    </a:lnTo>
                    <a:lnTo>
                      <a:pt x="4138" y="11813"/>
                    </a:lnTo>
                    <a:lnTo>
                      <a:pt x="4044" y="12584"/>
                    </a:lnTo>
                    <a:lnTo>
                      <a:pt x="3912" y="13355"/>
                    </a:lnTo>
                    <a:lnTo>
                      <a:pt x="3781" y="14126"/>
                    </a:lnTo>
                    <a:lnTo>
                      <a:pt x="3611" y="14898"/>
                    </a:lnTo>
                    <a:lnTo>
                      <a:pt x="2201" y="20766"/>
                    </a:lnTo>
                    <a:lnTo>
                      <a:pt x="1035" y="25581"/>
                    </a:lnTo>
                    <a:lnTo>
                      <a:pt x="245" y="28816"/>
                    </a:lnTo>
                    <a:lnTo>
                      <a:pt x="38" y="29700"/>
                    </a:lnTo>
                    <a:lnTo>
                      <a:pt x="0" y="29926"/>
                    </a:lnTo>
                    <a:lnTo>
                      <a:pt x="0" y="30001"/>
                    </a:lnTo>
                    <a:lnTo>
                      <a:pt x="19" y="29926"/>
                    </a:lnTo>
                    <a:lnTo>
                      <a:pt x="94" y="29700"/>
                    </a:lnTo>
                    <a:lnTo>
                      <a:pt x="320" y="28816"/>
                    </a:lnTo>
                    <a:lnTo>
                      <a:pt x="1147" y="25600"/>
                    </a:lnTo>
                    <a:lnTo>
                      <a:pt x="2351" y="20804"/>
                    </a:lnTo>
                    <a:lnTo>
                      <a:pt x="2690" y="19412"/>
                    </a:lnTo>
                    <a:lnTo>
                      <a:pt x="3047" y="17963"/>
                    </a:lnTo>
                    <a:lnTo>
                      <a:pt x="3781" y="14916"/>
                    </a:lnTo>
                    <a:lnTo>
                      <a:pt x="3931" y="14145"/>
                    </a:lnTo>
                    <a:lnTo>
                      <a:pt x="4082" y="13374"/>
                    </a:lnTo>
                    <a:lnTo>
                      <a:pt x="4195" y="12603"/>
                    </a:lnTo>
                    <a:lnTo>
                      <a:pt x="4307" y="11832"/>
                    </a:lnTo>
                    <a:lnTo>
                      <a:pt x="4364" y="11456"/>
                    </a:lnTo>
                    <a:lnTo>
                      <a:pt x="4439" y="11098"/>
                    </a:lnTo>
                    <a:lnTo>
                      <a:pt x="4533" y="10741"/>
                    </a:lnTo>
                    <a:lnTo>
                      <a:pt x="4646" y="10402"/>
                    </a:lnTo>
                    <a:lnTo>
                      <a:pt x="4796" y="10064"/>
                    </a:lnTo>
                    <a:lnTo>
                      <a:pt x="4947" y="9744"/>
                    </a:lnTo>
                    <a:lnTo>
                      <a:pt x="5267" y="9123"/>
                    </a:lnTo>
                    <a:lnTo>
                      <a:pt x="5417" y="8803"/>
                    </a:lnTo>
                    <a:lnTo>
                      <a:pt x="5549" y="8484"/>
                    </a:lnTo>
                    <a:lnTo>
                      <a:pt x="5662" y="8164"/>
                    </a:lnTo>
                    <a:lnTo>
                      <a:pt x="5756" y="7844"/>
                    </a:lnTo>
                    <a:lnTo>
                      <a:pt x="5925" y="7205"/>
                    </a:lnTo>
                    <a:lnTo>
                      <a:pt x="6057" y="6584"/>
                    </a:lnTo>
                    <a:lnTo>
                      <a:pt x="6301" y="5418"/>
                    </a:lnTo>
                    <a:lnTo>
                      <a:pt x="6433" y="4872"/>
                    </a:lnTo>
                    <a:lnTo>
                      <a:pt x="6564" y="4346"/>
                    </a:lnTo>
                    <a:lnTo>
                      <a:pt x="6715" y="3857"/>
                    </a:lnTo>
                    <a:lnTo>
                      <a:pt x="6847" y="3387"/>
                    </a:lnTo>
                    <a:lnTo>
                      <a:pt x="7129" y="2540"/>
                    </a:lnTo>
                    <a:lnTo>
                      <a:pt x="7430" y="1825"/>
                    </a:lnTo>
                    <a:lnTo>
                      <a:pt x="7543" y="1487"/>
                    </a:lnTo>
                    <a:lnTo>
                      <a:pt x="7637" y="1186"/>
                    </a:lnTo>
                    <a:lnTo>
                      <a:pt x="7731" y="678"/>
                    </a:lnTo>
                    <a:lnTo>
                      <a:pt x="7806" y="302"/>
                    </a:lnTo>
                    <a:lnTo>
                      <a:pt x="7843" y="76"/>
                    </a:lnTo>
                    <a:lnTo>
                      <a:pt x="78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518975" y="-1366875"/>
                <a:ext cx="278400" cy="987475"/>
              </a:xfrm>
              <a:custGeom>
                <a:avLst/>
                <a:gdLst/>
                <a:ahLst/>
                <a:cxnLst/>
                <a:rect l="l" t="t" r="r" b="b"/>
                <a:pathLst>
                  <a:path w="11136" h="39499" extrusionOk="0">
                    <a:moveTo>
                      <a:pt x="602" y="0"/>
                    </a:moveTo>
                    <a:lnTo>
                      <a:pt x="489" y="640"/>
                    </a:lnTo>
                    <a:lnTo>
                      <a:pt x="377" y="1260"/>
                    </a:lnTo>
                    <a:lnTo>
                      <a:pt x="264" y="1862"/>
                    </a:lnTo>
                    <a:lnTo>
                      <a:pt x="170" y="2464"/>
                    </a:lnTo>
                    <a:lnTo>
                      <a:pt x="76" y="3104"/>
                    </a:lnTo>
                    <a:lnTo>
                      <a:pt x="19" y="3781"/>
                    </a:lnTo>
                    <a:lnTo>
                      <a:pt x="19" y="4157"/>
                    </a:lnTo>
                    <a:lnTo>
                      <a:pt x="0" y="4533"/>
                    </a:lnTo>
                    <a:lnTo>
                      <a:pt x="19" y="4947"/>
                    </a:lnTo>
                    <a:lnTo>
                      <a:pt x="38" y="5380"/>
                    </a:lnTo>
                    <a:lnTo>
                      <a:pt x="57" y="5549"/>
                    </a:lnTo>
                    <a:lnTo>
                      <a:pt x="113" y="5737"/>
                    </a:lnTo>
                    <a:lnTo>
                      <a:pt x="226" y="6170"/>
                    </a:lnTo>
                    <a:lnTo>
                      <a:pt x="621" y="7204"/>
                    </a:lnTo>
                    <a:lnTo>
                      <a:pt x="828" y="7787"/>
                    </a:lnTo>
                    <a:lnTo>
                      <a:pt x="1016" y="8408"/>
                    </a:lnTo>
                    <a:lnTo>
                      <a:pt x="1091" y="8746"/>
                    </a:lnTo>
                    <a:lnTo>
                      <a:pt x="1166" y="9085"/>
                    </a:lnTo>
                    <a:lnTo>
                      <a:pt x="1223" y="9423"/>
                    </a:lnTo>
                    <a:lnTo>
                      <a:pt x="1261" y="9781"/>
                    </a:lnTo>
                    <a:lnTo>
                      <a:pt x="1373" y="11474"/>
                    </a:lnTo>
                    <a:lnTo>
                      <a:pt x="1486" y="13166"/>
                    </a:lnTo>
                    <a:lnTo>
                      <a:pt x="1543" y="13994"/>
                    </a:lnTo>
                    <a:lnTo>
                      <a:pt x="1580" y="14408"/>
                    </a:lnTo>
                    <a:lnTo>
                      <a:pt x="1637" y="14822"/>
                    </a:lnTo>
                    <a:lnTo>
                      <a:pt x="1693" y="15217"/>
                    </a:lnTo>
                    <a:lnTo>
                      <a:pt x="1787" y="15612"/>
                    </a:lnTo>
                    <a:lnTo>
                      <a:pt x="1900" y="16007"/>
                    </a:lnTo>
                    <a:lnTo>
                      <a:pt x="2032" y="16402"/>
                    </a:lnTo>
                    <a:lnTo>
                      <a:pt x="2145" y="16684"/>
                    </a:lnTo>
                    <a:lnTo>
                      <a:pt x="2295" y="16985"/>
                    </a:lnTo>
                    <a:lnTo>
                      <a:pt x="2577" y="17549"/>
                    </a:lnTo>
                    <a:lnTo>
                      <a:pt x="2709" y="17831"/>
                    </a:lnTo>
                    <a:lnTo>
                      <a:pt x="2840" y="18113"/>
                    </a:lnTo>
                    <a:lnTo>
                      <a:pt x="2953" y="18414"/>
                    </a:lnTo>
                    <a:lnTo>
                      <a:pt x="3047" y="18715"/>
                    </a:lnTo>
                    <a:lnTo>
                      <a:pt x="3123" y="18997"/>
                    </a:lnTo>
                    <a:lnTo>
                      <a:pt x="3179" y="19279"/>
                    </a:lnTo>
                    <a:lnTo>
                      <a:pt x="3198" y="19580"/>
                    </a:lnTo>
                    <a:lnTo>
                      <a:pt x="3217" y="19881"/>
                    </a:lnTo>
                    <a:lnTo>
                      <a:pt x="3217" y="20464"/>
                    </a:lnTo>
                    <a:lnTo>
                      <a:pt x="3198" y="21066"/>
                    </a:lnTo>
                    <a:lnTo>
                      <a:pt x="3179" y="21668"/>
                    </a:lnTo>
                    <a:lnTo>
                      <a:pt x="3160" y="22270"/>
                    </a:lnTo>
                    <a:lnTo>
                      <a:pt x="3179" y="22571"/>
                    </a:lnTo>
                    <a:lnTo>
                      <a:pt x="3198" y="22853"/>
                    </a:lnTo>
                    <a:lnTo>
                      <a:pt x="3235" y="23154"/>
                    </a:lnTo>
                    <a:lnTo>
                      <a:pt x="3273" y="23455"/>
                    </a:lnTo>
                    <a:lnTo>
                      <a:pt x="3348" y="23699"/>
                    </a:lnTo>
                    <a:lnTo>
                      <a:pt x="3424" y="23925"/>
                    </a:lnTo>
                    <a:lnTo>
                      <a:pt x="3593" y="24395"/>
                    </a:lnTo>
                    <a:lnTo>
                      <a:pt x="3800" y="24866"/>
                    </a:lnTo>
                    <a:lnTo>
                      <a:pt x="4025" y="25317"/>
                    </a:lnTo>
                    <a:lnTo>
                      <a:pt x="4232" y="25787"/>
                    </a:lnTo>
                    <a:lnTo>
                      <a:pt x="4420" y="26239"/>
                    </a:lnTo>
                    <a:lnTo>
                      <a:pt x="4514" y="26483"/>
                    </a:lnTo>
                    <a:lnTo>
                      <a:pt x="4590" y="26728"/>
                    </a:lnTo>
                    <a:lnTo>
                      <a:pt x="4646" y="26972"/>
                    </a:lnTo>
                    <a:lnTo>
                      <a:pt x="4684" y="27217"/>
                    </a:lnTo>
                    <a:lnTo>
                      <a:pt x="4721" y="27555"/>
                    </a:lnTo>
                    <a:lnTo>
                      <a:pt x="4721" y="27913"/>
                    </a:lnTo>
                    <a:lnTo>
                      <a:pt x="4703" y="28270"/>
                    </a:lnTo>
                    <a:lnTo>
                      <a:pt x="4665" y="28627"/>
                    </a:lnTo>
                    <a:lnTo>
                      <a:pt x="4608" y="28985"/>
                    </a:lnTo>
                    <a:lnTo>
                      <a:pt x="4552" y="29342"/>
                    </a:lnTo>
                    <a:lnTo>
                      <a:pt x="4402" y="30038"/>
                    </a:lnTo>
                    <a:lnTo>
                      <a:pt x="4270" y="30753"/>
                    </a:lnTo>
                    <a:lnTo>
                      <a:pt x="4232" y="31091"/>
                    </a:lnTo>
                    <a:lnTo>
                      <a:pt x="4214" y="31449"/>
                    </a:lnTo>
                    <a:lnTo>
                      <a:pt x="4195" y="31787"/>
                    </a:lnTo>
                    <a:lnTo>
                      <a:pt x="4232" y="32145"/>
                    </a:lnTo>
                    <a:lnTo>
                      <a:pt x="4289" y="32483"/>
                    </a:lnTo>
                    <a:lnTo>
                      <a:pt x="4383" y="32803"/>
                    </a:lnTo>
                    <a:lnTo>
                      <a:pt x="4514" y="33142"/>
                    </a:lnTo>
                    <a:lnTo>
                      <a:pt x="4684" y="33442"/>
                    </a:lnTo>
                    <a:lnTo>
                      <a:pt x="5060" y="34044"/>
                    </a:lnTo>
                    <a:lnTo>
                      <a:pt x="5229" y="34345"/>
                    </a:lnTo>
                    <a:lnTo>
                      <a:pt x="5398" y="34665"/>
                    </a:lnTo>
                    <a:lnTo>
                      <a:pt x="5549" y="34985"/>
                    </a:lnTo>
                    <a:lnTo>
                      <a:pt x="5605" y="35154"/>
                    </a:lnTo>
                    <a:lnTo>
                      <a:pt x="5643" y="35305"/>
                    </a:lnTo>
                    <a:lnTo>
                      <a:pt x="5681" y="35587"/>
                    </a:lnTo>
                    <a:lnTo>
                      <a:pt x="5718" y="35850"/>
                    </a:lnTo>
                    <a:lnTo>
                      <a:pt x="5718" y="36395"/>
                    </a:lnTo>
                    <a:lnTo>
                      <a:pt x="5718" y="36941"/>
                    </a:lnTo>
                    <a:lnTo>
                      <a:pt x="5737" y="37223"/>
                    </a:lnTo>
                    <a:lnTo>
                      <a:pt x="5793" y="37486"/>
                    </a:lnTo>
                    <a:lnTo>
                      <a:pt x="5850" y="37693"/>
                    </a:lnTo>
                    <a:lnTo>
                      <a:pt x="5963" y="37900"/>
                    </a:lnTo>
                    <a:lnTo>
                      <a:pt x="6113" y="38088"/>
                    </a:lnTo>
                    <a:lnTo>
                      <a:pt x="6282" y="38276"/>
                    </a:lnTo>
                    <a:lnTo>
                      <a:pt x="6489" y="38464"/>
                    </a:lnTo>
                    <a:lnTo>
                      <a:pt x="6715" y="38634"/>
                    </a:lnTo>
                    <a:lnTo>
                      <a:pt x="6978" y="38784"/>
                    </a:lnTo>
                    <a:lnTo>
                      <a:pt x="7242" y="38916"/>
                    </a:lnTo>
                    <a:lnTo>
                      <a:pt x="7524" y="39048"/>
                    </a:lnTo>
                    <a:lnTo>
                      <a:pt x="7806" y="39160"/>
                    </a:lnTo>
                    <a:lnTo>
                      <a:pt x="8088" y="39254"/>
                    </a:lnTo>
                    <a:lnTo>
                      <a:pt x="8370" y="39330"/>
                    </a:lnTo>
                    <a:lnTo>
                      <a:pt x="8652" y="39386"/>
                    </a:lnTo>
                    <a:lnTo>
                      <a:pt x="8916" y="39424"/>
                    </a:lnTo>
                    <a:lnTo>
                      <a:pt x="9160" y="39442"/>
                    </a:lnTo>
                    <a:lnTo>
                      <a:pt x="9405" y="39424"/>
                    </a:lnTo>
                    <a:lnTo>
                      <a:pt x="9405" y="39499"/>
                    </a:lnTo>
                    <a:lnTo>
                      <a:pt x="9555" y="39405"/>
                    </a:lnTo>
                    <a:lnTo>
                      <a:pt x="9706" y="39292"/>
                    </a:lnTo>
                    <a:lnTo>
                      <a:pt x="9837" y="39160"/>
                    </a:lnTo>
                    <a:lnTo>
                      <a:pt x="9969" y="39048"/>
                    </a:lnTo>
                    <a:lnTo>
                      <a:pt x="10214" y="38747"/>
                    </a:lnTo>
                    <a:lnTo>
                      <a:pt x="10420" y="38427"/>
                    </a:lnTo>
                    <a:lnTo>
                      <a:pt x="10609" y="38069"/>
                    </a:lnTo>
                    <a:lnTo>
                      <a:pt x="10759" y="37712"/>
                    </a:lnTo>
                    <a:lnTo>
                      <a:pt x="10891" y="37317"/>
                    </a:lnTo>
                    <a:lnTo>
                      <a:pt x="11004" y="36903"/>
                    </a:lnTo>
                    <a:lnTo>
                      <a:pt x="11060" y="36489"/>
                    </a:lnTo>
                    <a:lnTo>
                      <a:pt x="11116" y="36057"/>
                    </a:lnTo>
                    <a:lnTo>
                      <a:pt x="11135" y="35643"/>
                    </a:lnTo>
                    <a:lnTo>
                      <a:pt x="11116" y="35229"/>
                    </a:lnTo>
                    <a:lnTo>
                      <a:pt x="11079" y="34816"/>
                    </a:lnTo>
                    <a:lnTo>
                      <a:pt x="11022" y="34421"/>
                    </a:lnTo>
                    <a:lnTo>
                      <a:pt x="10928" y="34063"/>
                    </a:lnTo>
                    <a:lnTo>
                      <a:pt x="10815" y="33706"/>
                    </a:lnTo>
                    <a:lnTo>
                      <a:pt x="10533" y="33029"/>
                    </a:lnTo>
                    <a:lnTo>
                      <a:pt x="10214" y="32370"/>
                    </a:lnTo>
                    <a:lnTo>
                      <a:pt x="9574" y="31073"/>
                    </a:lnTo>
                    <a:lnTo>
                      <a:pt x="9273" y="30414"/>
                    </a:lnTo>
                    <a:lnTo>
                      <a:pt x="9141" y="30076"/>
                    </a:lnTo>
                    <a:lnTo>
                      <a:pt x="9010" y="29737"/>
                    </a:lnTo>
                    <a:lnTo>
                      <a:pt x="8897" y="29399"/>
                    </a:lnTo>
                    <a:lnTo>
                      <a:pt x="8803" y="29041"/>
                    </a:lnTo>
                    <a:lnTo>
                      <a:pt x="8746" y="28703"/>
                    </a:lnTo>
                    <a:lnTo>
                      <a:pt x="8690" y="28345"/>
                    </a:lnTo>
                    <a:lnTo>
                      <a:pt x="8671" y="28063"/>
                    </a:lnTo>
                    <a:lnTo>
                      <a:pt x="8671" y="27781"/>
                    </a:lnTo>
                    <a:lnTo>
                      <a:pt x="8671" y="27217"/>
                    </a:lnTo>
                    <a:lnTo>
                      <a:pt x="8709" y="26671"/>
                    </a:lnTo>
                    <a:lnTo>
                      <a:pt x="8746" y="26107"/>
                    </a:lnTo>
                    <a:lnTo>
                      <a:pt x="8784" y="25543"/>
                    </a:lnTo>
                    <a:lnTo>
                      <a:pt x="8803" y="24997"/>
                    </a:lnTo>
                    <a:lnTo>
                      <a:pt x="8784" y="24715"/>
                    </a:lnTo>
                    <a:lnTo>
                      <a:pt x="8765" y="24452"/>
                    </a:lnTo>
                    <a:lnTo>
                      <a:pt x="8728" y="24170"/>
                    </a:lnTo>
                    <a:lnTo>
                      <a:pt x="8671" y="23906"/>
                    </a:lnTo>
                    <a:lnTo>
                      <a:pt x="8558" y="23530"/>
                    </a:lnTo>
                    <a:lnTo>
                      <a:pt x="8427" y="23192"/>
                    </a:lnTo>
                    <a:lnTo>
                      <a:pt x="8257" y="22853"/>
                    </a:lnTo>
                    <a:lnTo>
                      <a:pt x="8088" y="22514"/>
                    </a:lnTo>
                    <a:lnTo>
                      <a:pt x="7693" y="21837"/>
                    </a:lnTo>
                    <a:lnTo>
                      <a:pt x="7298" y="21198"/>
                    </a:lnTo>
                    <a:lnTo>
                      <a:pt x="7091" y="20859"/>
                    </a:lnTo>
                    <a:lnTo>
                      <a:pt x="6903" y="20540"/>
                    </a:lnTo>
                    <a:lnTo>
                      <a:pt x="6734" y="20201"/>
                    </a:lnTo>
                    <a:lnTo>
                      <a:pt x="6583" y="19862"/>
                    </a:lnTo>
                    <a:lnTo>
                      <a:pt x="6471" y="19524"/>
                    </a:lnTo>
                    <a:lnTo>
                      <a:pt x="6358" y="19185"/>
                    </a:lnTo>
                    <a:lnTo>
                      <a:pt x="6301" y="18809"/>
                    </a:lnTo>
                    <a:lnTo>
                      <a:pt x="6282" y="18452"/>
                    </a:lnTo>
                    <a:lnTo>
                      <a:pt x="6301" y="18226"/>
                    </a:lnTo>
                    <a:lnTo>
                      <a:pt x="6320" y="18019"/>
                    </a:lnTo>
                    <a:lnTo>
                      <a:pt x="6377" y="17605"/>
                    </a:lnTo>
                    <a:lnTo>
                      <a:pt x="6489" y="17192"/>
                    </a:lnTo>
                    <a:lnTo>
                      <a:pt x="6602" y="16797"/>
                    </a:lnTo>
                    <a:lnTo>
                      <a:pt x="6715" y="16383"/>
                    </a:lnTo>
                    <a:lnTo>
                      <a:pt x="6809" y="15969"/>
                    </a:lnTo>
                    <a:lnTo>
                      <a:pt x="6866" y="15555"/>
                    </a:lnTo>
                    <a:lnTo>
                      <a:pt x="6866" y="15348"/>
                    </a:lnTo>
                    <a:lnTo>
                      <a:pt x="6866" y="15141"/>
                    </a:lnTo>
                    <a:lnTo>
                      <a:pt x="6847" y="14878"/>
                    </a:lnTo>
                    <a:lnTo>
                      <a:pt x="6790" y="14634"/>
                    </a:lnTo>
                    <a:lnTo>
                      <a:pt x="6734" y="14389"/>
                    </a:lnTo>
                    <a:lnTo>
                      <a:pt x="6659" y="14145"/>
                    </a:lnTo>
                    <a:lnTo>
                      <a:pt x="6565" y="13919"/>
                    </a:lnTo>
                    <a:lnTo>
                      <a:pt x="6452" y="13693"/>
                    </a:lnTo>
                    <a:lnTo>
                      <a:pt x="6188" y="13242"/>
                    </a:lnTo>
                    <a:lnTo>
                      <a:pt x="5906" y="12790"/>
                    </a:lnTo>
                    <a:lnTo>
                      <a:pt x="5624" y="12358"/>
                    </a:lnTo>
                    <a:lnTo>
                      <a:pt x="5342" y="11906"/>
                    </a:lnTo>
                    <a:lnTo>
                      <a:pt x="5060" y="11455"/>
                    </a:lnTo>
                    <a:lnTo>
                      <a:pt x="4891" y="11116"/>
                    </a:lnTo>
                    <a:lnTo>
                      <a:pt x="4721" y="10740"/>
                    </a:lnTo>
                    <a:lnTo>
                      <a:pt x="4590" y="10383"/>
                    </a:lnTo>
                    <a:lnTo>
                      <a:pt x="4477" y="10007"/>
                    </a:lnTo>
                    <a:lnTo>
                      <a:pt x="4364" y="9630"/>
                    </a:lnTo>
                    <a:lnTo>
                      <a:pt x="4270" y="9254"/>
                    </a:lnTo>
                    <a:lnTo>
                      <a:pt x="4101" y="8483"/>
                    </a:lnTo>
                    <a:lnTo>
                      <a:pt x="3969" y="7693"/>
                    </a:lnTo>
                    <a:lnTo>
                      <a:pt x="3856" y="6903"/>
                    </a:lnTo>
                    <a:lnTo>
                      <a:pt x="3743" y="6113"/>
                    </a:lnTo>
                    <a:lnTo>
                      <a:pt x="3612" y="5323"/>
                    </a:lnTo>
                    <a:lnTo>
                      <a:pt x="3461" y="4552"/>
                    </a:lnTo>
                    <a:lnTo>
                      <a:pt x="3367" y="4157"/>
                    </a:lnTo>
                    <a:lnTo>
                      <a:pt x="3254" y="3762"/>
                    </a:lnTo>
                    <a:lnTo>
                      <a:pt x="3123" y="3367"/>
                    </a:lnTo>
                    <a:lnTo>
                      <a:pt x="2991" y="2991"/>
                    </a:lnTo>
                    <a:lnTo>
                      <a:pt x="2840" y="2633"/>
                    </a:lnTo>
                    <a:lnTo>
                      <a:pt x="2671" y="2257"/>
                    </a:lnTo>
                    <a:lnTo>
                      <a:pt x="2483" y="1919"/>
                    </a:lnTo>
                    <a:lnTo>
                      <a:pt x="2276" y="1580"/>
                    </a:lnTo>
                    <a:lnTo>
                      <a:pt x="2050" y="1260"/>
                    </a:lnTo>
                    <a:lnTo>
                      <a:pt x="1806" y="978"/>
                    </a:lnTo>
                    <a:lnTo>
                      <a:pt x="1543" y="696"/>
                    </a:lnTo>
                    <a:lnTo>
                      <a:pt x="1242" y="433"/>
                    </a:lnTo>
                    <a:lnTo>
                      <a:pt x="941" y="207"/>
                    </a:lnTo>
                    <a:lnTo>
                      <a:pt x="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5518975" y="-1366875"/>
                <a:ext cx="278400" cy="987475"/>
              </a:xfrm>
              <a:custGeom>
                <a:avLst/>
                <a:gdLst/>
                <a:ahLst/>
                <a:cxnLst/>
                <a:rect l="l" t="t" r="r" b="b"/>
                <a:pathLst>
                  <a:path w="11136" h="39499" fill="none" extrusionOk="0">
                    <a:moveTo>
                      <a:pt x="9405" y="39499"/>
                    </a:moveTo>
                    <a:lnTo>
                      <a:pt x="9405" y="39499"/>
                    </a:lnTo>
                    <a:lnTo>
                      <a:pt x="9555" y="39405"/>
                    </a:lnTo>
                    <a:lnTo>
                      <a:pt x="9706" y="39292"/>
                    </a:lnTo>
                    <a:lnTo>
                      <a:pt x="9837" y="39160"/>
                    </a:lnTo>
                    <a:lnTo>
                      <a:pt x="9969" y="39048"/>
                    </a:lnTo>
                    <a:lnTo>
                      <a:pt x="10214" y="38747"/>
                    </a:lnTo>
                    <a:lnTo>
                      <a:pt x="10420" y="38427"/>
                    </a:lnTo>
                    <a:lnTo>
                      <a:pt x="10609" y="38069"/>
                    </a:lnTo>
                    <a:lnTo>
                      <a:pt x="10759" y="37712"/>
                    </a:lnTo>
                    <a:lnTo>
                      <a:pt x="10891" y="37317"/>
                    </a:lnTo>
                    <a:lnTo>
                      <a:pt x="11004" y="36903"/>
                    </a:lnTo>
                    <a:lnTo>
                      <a:pt x="11060" y="36489"/>
                    </a:lnTo>
                    <a:lnTo>
                      <a:pt x="11116" y="36057"/>
                    </a:lnTo>
                    <a:lnTo>
                      <a:pt x="11135" y="35643"/>
                    </a:lnTo>
                    <a:lnTo>
                      <a:pt x="11116" y="35229"/>
                    </a:lnTo>
                    <a:lnTo>
                      <a:pt x="11079" y="34816"/>
                    </a:lnTo>
                    <a:lnTo>
                      <a:pt x="11022" y="34421"/>
                    </a:lnTo>
                    <a:lnTo>
                      <a:pt x="10928" y="34063"/>
                    </a:lnTo>
                    <a:lnTo>
                      <a:pt x="10815" y="33706"/>
                    </a:lnTo>
                    <a:lnTo>
                      <a:pt x="10815" y="33706"/>
                    </a:lnTo>
                    <a:lnTo>
                      <a:pt x="10533" y="33029"/>
                    </a:lnTo>
                    <a:lnTo>
                      <a:pt x="10214" y="32370"/>
                    </a:lnTo>
                    <a:lnTo>
                      <a:pt x="9574" y="31073"/>
                    </a:lnTo>
                    <a:lnTo>
                      <a:pt x="9273" y="30414"/>
                    </a:lnTo>
                    <a:lnTo>
                      <a:pt x="9141" y="30076"/>
                    </a:lnTo>
                    <a:lnTo>
                      <a:pt x="9010" y="29737"/>
                    </a:lnTo>
                    <a:lnTo>
                      <a:pt x="8897" y="29399"/>
                    </a:lnTo>
                    <a:lnTo>
                      <a:pt x="8803" y="29041"/>
                    </a:lnTo>
                    <a:lnTo>
                      <a:pt x="8746" y="28703"/>
                    </a:lnTo>
                    <a:lnTo>
                      <a:pt x="8690" y="28345"/>
                    </a:lnTo>
                    <a:lnTo>
                      <a:pt x="8690" y="28345"/>
                    </a:lnTo>
                    <a:lnTo>
                      <a:pt x="8671" y="28063"/>
                    </a:lnTo>
                    <a:lnTo>
                      <a:pt x="8671" y="27781"/>
                    </a:lnTo>
                    <a:lnTo>
                      <a:pt x="8671" y="27217"/>
                    </a:lnTo>
                    <a:lnTo>
                      <a:pt x="8709" y="26671"/>
                    </a:lnTo>
                    <a:lnTo>
                      <a:pt x="8746" y="26107"/>
                    </a:lnTo>
                    <a:lnTo>
                      <a:pt x="8784" y="25543"/>
                    </a:lnTo>
                    <a:lnTo>
                      <a:pt x="8803" y="24997"/>
                    </a:lnTo>
                    <a:lnTo>
                      <a:pt x="8784" y="24715"/>
                    </a:lnTo>
                    <a:lnTo>
                      <a:pt x="8765" y="24452"/>
                    </a:lnTo>
                    <a:lnTo>
                      <a:pt x="8728" y="24170"/>
                    </a:lnTo>
                    <a:lnTo>
                      <a:pt x="8671" y="23906"/>
                    </a:lnTo>
                    <a:lnTo>
                      <a:pt x="8671" y="23906"/>
                    </a:lnTo>
                    <a:lnTo>
                      <a:pt x="8558" y="23530"/>
                    </a:lnTo>
                    <a:lnTo>
                      <a:pt x="8427" y="23192"/>
                    </a:lnTo>
                    <a:lnTo>
                      <a:pt x="8257" y="22853"/>
                    </a:lnTo>
                    <a:lnTo>
                      <a:pt x="8088" y="22514"/>
                    </a:lnTo>
                    <a:lnTo>
                      <a:pt x="7693" y="21837"/>
                    </a:lnTo>
                    <a:lnTo>
                      <a:pt x="7298" y="21198"/>
                    </a:lnTo>
                    <a:lnTo>
                      <a:pt x="7091" y="20859"/>
                    </a:lnTo>
                    <a:lnTo>
                      <a:pt x="6903" y="20540"/>
                    </a:lnTo>
                    <a:lnTo>
                      <a:pt x="6734" y="20201"/>
                    </a:lnTo>
                    <a:lnTo>
                      <a:pt x="6583" y="19862"/>
                    </a:lnTo>
                    <a:lnTo>
                      <a:pt x="6471" y="19524"/>
                    </a:lnTo>
                    <a:lnTo>
                      <a:pt x="6358" y="19185"/>
                    </a:lnTo>
                    <a:lnTo>
                      <a:pt x="6301" y="18809"/>
                    </a:lnTo>
                    <a:lnTo>
                      <a:pt x="6282" y="18452"/>
                    </a:lnTo>
                    <a:lnTo>
                      <a:pt x="6282" y="18452"/>
                    </a:lnTo>
                    <a:lnTo>
                      <a:pt x="6301" y="18226"/>
                    </a:lnTo>
                    <a:lnTo>
                      <a:pt x="6320" y="18019"/>
                    </a:lnTo>
                    <a:lnTo>
                      <a:pt x="6377" y="17605"/>
                    </a:lnTo>
                    <a:lnTo>
                      <a:pt x="6489" y="17192"/>
                    </a:lnTo>
                    <a:lnTo>
                      <a:pt x="6602" y="16797"/>
                    </a:lnTo>
                    <a:lnTo>
                      <a:pt x="6715" y="16383"/>
                    </a:lnTo>
                    <a:lnTo>
                      <a:pt x="6809" y="15969"/>
                    </a:lnTo>
                    <a:lnTo>
                      <a:pt x="6866" y="15555"/>
                    </a:lnTo>
                    <a:lnTo>
                      <a:pt x="6866" y="15348"/>
                    </a:lnTo>
                    <a:lnTo>
                      <a:pt x="6866" y="15141"/>
                    </a:lnTo>
                    <a:lnTo>
                      <a:pt x="6866" y="15141"/>
                    </a:lnTo>
                    <a:lnTo>
                      <a:pt x="6847" y="14878"/>
                    </a:lnTo>
                    <a:lnTo>
                      <a:pt x="6790" y="14634"/>
                    </a:lnTo>
                    <a:lnTo>
                      <a:pt x="6734" y="14389"/>
                    </a:lnTo>
                    <a:lnTo>
                      <a:pt x="6659" y="14145"/>
                    </a:lnTo>
                    <a:lnTo>
                      <a:pt x="6565" y="13919"/>
                    </a:lnTo>
                    <a:lnTo>
                      <a:pt x="6452" y="13693"/>
                    </a:lnTo>
                    <a:lnTo>
                      <a:pt x="6188" y="13242"/>
                    </a:lnTo>
                    <a:lnTo>
                      <a:pt x="5906" y="12790"/>
                    </a:lnTo>
                    <a:lnTo>
                      <a:pt x="5624" y="12358"/>
                    </a:lnTo>
                    <a:lnTo>
                      <a:pt x="5342" y="11906"/>
                    </a:lnTo>
                    <a:lnTo>
                      <a:pt x="5060" y="11455"/>
                    </a:lnTo>
                    <a:lnTo>
                      <a:pt x="5060" y="11455"/>
                    </a:lnTo>
                    <a:lnTo>
                      <a:pt x="4891" y="11116"/>
                    </a:lnTo>
                    <a:lnTo>
                      <a:pt x="4721" y="10740"/>
                    </a:lnTo>
                    <a:lnTo>
                      <a:pt x="4590" y="10383"/>
                    </a:lnTo>
                    <a:lnTo>
                      <a:pt x="4477" y="10007"/>
                    </a:lnTo>
                    <a:lnTo>
                      <a:pt x="4364" y="9630"/>
                    </a:lnTo>
                    <a:lnTo>
                      <a:pt x="4270" y="9254"/>
                    </a:lnTo>
                    <a:lnTo>
                      <a:pt x="4101" y="8483"/>
                    </a:lnTo>
                    <a:lnTo>
                      <a:pt x="3969" y="7693"/>
                    </a:lnTo>
                    <a:lnTo>
                      <a:pt x="3856" y="6903"/>
                    </a:lnTo>
                    <a:lnTo>
                      <a:pt x="3743" y="6113"/>
                    </a:lnTo>
                    <a:lnTo>
                      <a:pt x="3612" y="5323"/>
                    </a:lnTo>
                    <a:lnTo>
                      <a:pt x="3612" y="5323"/>
                    </a:lnTo>
                    <a:lnTo>
                      <a:pt x="3461" y="4552"/>
                    </a:lnTo>
                    <a:lnTo>
                      <a:pt x="3367" y="4157"/>
                    </a:lnTo>
                    <a:lnTo>
                      <a:pt x="3254" y="3762"/>
                    </a:lnTo>
                    <a:lnTo>
                      <a:pt x="3123" y="3367"/>
                    </a:lnTo>
                    <a:lnTo>
                      <a:pt x="2991" y="2991"/>
                    </a:lnTo>
                    <a:lnTo>
                      <a:pt x="2840" y="2633"/>
                    </a:lnTo>
                    <a:lnTo>
                      <a:pt x="2671" y="2257"/>
                    </a:lnTo>
                    <a:lnTo>
                      <a:pt x="2483" y="1919"/>
                    </a:lnTo>
                    <a:lnTo>
                      <a:pt x="2276" y="1580"/>
                    </a:lnTo>
                    <a:lnTo>
                      <a:pt x="2050" y="1260"/>
                    </a:lnTo>
                    <a:lnTo>
                      <a:pt x="1806" y="978"/>
                    </a:lnTo>
                    <a:lnTo>
                      <a:pt x="1543" y="696"/>
                    </a:lnTo>
                    <a:lnTo>
                      <a:pt x="1242" y="433"/>
                    </a:lnTo>
                    <a:lnTo>
                      <a:pt x="941" y="207"/>
                    </a:lnTo>
                    <a:lnTo>
                      <a:pt x="602" y="0"/>
                    </a:lnTo>
                    <a:lnTo>
                      <a:pt x="602" y="0"/>
                    </a:lnTo>
                    <a:lnTo>
                      <a:pt x="489" y="640"/>
                    </a:lnTo>
                    <a:lnTo>
                      <a:pt x="377" y="1260"/>
                    </a:lnTo>
                    <a:lnTo>
                      <a:pt x="264" y="1862"/>
                    </a:lnTo>
                    <a:lnTo>
                      <a:pt x="170" y="2464"/>
                    </a:lnTo>
                    <a:lnTo>
                      <a:pt x="76" y="3104"/>
                    </a:lnTo>
                    <a:lnTo>
                      <a:pt x="19" y="3781"/>
                    </a:lnTo>
                    <a:lnTo>
                      <a:pt x="19" y="4157"/>
                    </a:lnTo>
                    <a:lnTo>
                      <a:pt x="0" y="4533"/>
                    </a:lnTo>
                    <a:lnTo>
                      <a:pt x="19" y="4947"/>
                    </a:lnTo>
                    <a:lnTo>
                      <a:pt x="38" y="5380"/>
                    </a:lnTo>
                    <a:lnTo>
                      <a:pt x="38" y="5380"/>
                    </a:lnTo>
                    <a:lnTo>
                      <a:pt x="57" y="5549"/>
                    </a:lnTo>
                    <a:lnTo>
                      <a:pt x="113" y="5737"/>
                    </a:lnTo>
                    <a:lnTo>
                      <a:pt x="226" y="6170"/>
                    </a:lnTo>
                    <a:lnTo>
                      <a:pt x="621" y="7204"/>
                    </a:lnTo>
                    <a:lnTo>
                      <a:pt x="828" y="7787"/>
                    </a:lnTo>
                    <a:lnTo>
                      <a:pt x="1016" y="8408"/>
                    </a:lnTo>
                    <a:lnTo>
                      <a:pt x="1091" y="8746"/>
                    </a:lnTo>
                    <a:lnTo>
                      <a:pt x="1166" y="9085"/>
                    </a:lnTo>
                    <a:lnTo>
                      <a:pt x="1223" y="9423"/>
                    </a:lnTo>
                    <a:lnTo>
                      <a:pt x="1261" y="9781"/>
                    </a:lnTo>
                    <a:lnTo>
                      <a:pt x="1261" y="9781"/>
                    </a:lnTo>
                    <a:lnTo>
                      <a:pt x="1373" y="11474"/>
                    </a:lnTo>
                    <a:lnTo>
                      <a:pt x="1486" y="13166"/>
                    </a:lnTo>
                    <a:lnTo>
                      <a:pt x="1486" y="13166"/>
                    </a:lnTo>
                    <a:lnTo>
                      <a:pt x="1543" y="13994"/>
                    </a:lnTo>
                    <a:lnTo>
                      <a:pt x="1580" y="14408"/>
                    </a:lnTo>
                    <a:lnTo>
                      <a:pt x="1637" y="14822"/>
                    </a:lnTo>
                    <a:lnTo>
                      <a:pt x="1693" y="15217"/>
                    </a:lnTo>
                    <a:lnTo>
                      <a:pt x="1787" y="15612"/>
                    </a:lnTo>
                    <a:lnTo>
                      <a:pt x="1900" y="16007"/>
                    </a:lnTo>
                    <a:lnTo>
                      <a:pt x="2032" y="16402"/>
                    </a:lnTo>
                    <a:lnTo>
                      <a:pt x="2032" y="16402"/>
                    </a:lnTo>
                    <a:lnTo>
                      <a:pt x="2145" y="16684"/>
                    </a:lnTo>
                    <a:lnTo>
                      <a:pt x="2295" y="16985"/>
                    </a:lnTo>
                    <a:lnTo>
                      <a:pt x="2577" y="17549"/>
                    </a:lnTo>
                    <a:lnTo>
                      <a:pt x="2709" y="17831"/>
                    </a:lnTo>
                    <a:lnTo>
                      <a:pt x="2840" y="18113"/>
                    </a:lnTo>
                    <a:lnTo>
                      <a:pt x="2953" y="18414"/>
                    </a:lnTo>
                    <a:lnTo>
                      <a:pt x="3047" y="18715"/>
                    </a:lnTo>
                    <a:lnTo>
                      <a:pt x="3047" y="18715"/>
                    </a:lnTo>
                    <a:lnTo>
                      <a:pt x="3123" y="18997"/>
                    </a:lnTo>
                    <a:lnTo>
                      <a:pt x="3179" y="19279"/>
                    </a:lnTo>
                    <a:lnTo>
                      <a:pt x="3198" y="19580"/>
                    </a:lnTo>
                    <a:lnTo>
                      <a:pt x="3217" y="19881"/>
                    </a:lnTo>
                    <a:lnTo>
                      <a:pt x="3217" y="20464"/>
                    </a:lnTo>
                    <a:lnTo>
                      <a:pt x="3198" y="21066"/>
                    </a:lnTo>
                    <a:lnTo>
                      <a:pt x="3179" y="21668"/>
                    </a:lnTo>
                    <a:lnTo>
                      <a:pt x="3160" y="22270"/>
                    </a:lnTo>
                    <a:lnTo>
                      <a:pt x="3179" y="22571"/>
                    </a:lnTo>
                    <a:lnTo>
                      <a:pt x="3198" y="22853"/>
                    </a:lnTo>
                    <a:lnTo>
                      <a:pt x="3235" y="23154"/>
                    </a:lnTo>
                    <a:lnTo>
                      <a:pt x="3273" y="23455"/>
                    </a:lnTo>
                    <a:lnTo>
                      <a:pt x="3273" y="23455"/>
                    </a:lnTo>
                    <a:lnTo>
                      <a:pt x="3348" y="23699"/>
                    </a:lnTo>
                    <a:lnTo>
                      <a:pt x="3424" y="23925"/>
                    </a:lnTo>
                    <a:lnTo>
                      <a:pt x="3593" y="24395"/>
                    </a:lnTo>
                    <a:lnTo>
                      <a:pt x="3800" y="24866"/>
                    </a:lnTo>
                    <a:lnTo>
                      <a:pt x="4025" y="25317"/>
                    </a:lnTo>
                    <a:lnTo>
                      <a:pt x="4232" y="25787"/>
                    </a:lnTo>
                    <a:lnTo>
                      <a:pt x="4420" y="26239"/>
                    </a:lnTo>
                    <a:lnTo>
                      <a:pt x="4514" y="26483"/>
                    </a:lnTo>
                    <a:lnTo>
                      <a:pt x="4590" y="26728"/>
                    </a:lnTo>
                    <a:lnTo>
                      <a:pt x="4646" y="26972"/>
                    </a:lnTo>
                    <a:lnTo>
                      <a:pt x="4684" y="27217"/>
                    </a:lnTo>
                    <a:lnTo>
                      <a:pt x="4684" y="27217"/>
                    </a:lnTo>
                    <a:lnTo>
                      <a:pt x="4721" y="27555"/>
                    </a:lnTo>
                    <a:lnTo>
                      <a:pt x="4721" y="27913"/>
                    </a:lnTo>
                    <a:lnTo>
                      <a:pt x="4703" y="28270"/>
                    </a:lnTo>
                    <a:lnTo>
                      <a:pt x="4665" y="28627"/>
                    </a:lnTo>
                    <a:lnTo>
                      <a:pt x="4608" y="28985"/>
                    </a:lnTo>
                    <a:lnTo>
                      <a:pt x="4552" y="29342"/>
                    </a:lnTo>
                    <a:lnTo>
                      <a:pt x="4402" y="30038"/>
                    </a:lnTo>
                    <a:lnTo>
                      <a:pt x="4270" y="30753"/>
                    </a:lnTo>
                    <a:lnTo>
                      <a:pt x="4232" y="31091"/>
                    </a:lnTo>
                    <a:lnTo>
                      <a:pt x="4214" y="31449"/>
                    </a:lnTo>
                    <a:lnTo>
                      <a:pt x="4195" y="31787"/>
                    </a:lnTo>
                    <a:lnTo>
                      <a:pt x="4232" y="32145"/>
                    </a:lnTo>
                    <a:lnTo>
                      <a:pt x="4289" y="32483"/>
                    </a:lnTo>
                    <a:lnTo>
                      <a:pt x="4383" y="32803"/>
                    </a:lnTo>
                    <a:lnTo>
                      <a:pt x="4383" y="32803"/>
                    </a:lnTo>
                    <a:lnTo>
                      <a:pt x="4514" y="33142"/>
                    </a:lnTo>
                    <a:lnTo>
                      <a:pt x="4684" y="33442"/>
                    </a:lnTo>
                    <a:lnTo>
                      <a:pt x="5060" y="34044"/>
                    </a:lnTo>
                    <a:lnTo>
                      <a:pt x="5229" y="34345"/>
                    </a:lnTo>
                    <a:lnTo>
                      <a:pt x="5398" y="34665"/>
                    </a:lnTo>
                    <a:lnTo>
                      <a:pt x="5549" y="34985"/>
                    </a:lnTo>
                    <a:lnTo>
                      <a:pt x="5605" y="35154"/>
                    </a:lnTo>
                    <a:lnTo>
                      <a:pt x="5643" y="35305"/>
                    </a:lnTo>
                    <a:lnTo>
                      <a:pt x="5643" y="35305"/>
                    </a:lnTo>
                    <a:lnTo>
                      <a:pt x="5681" y="35587"/>
                    </a:lnTo>
                    <a:lnTo>
                      <a:pt x="5718" y="35850"/>
                    </a:lnTo>
                    <a:lnTo>
                      <a:pt x="5718" y="36395"/>
                    </a:lnTo>
                    <a:lnTo>
                      <a:pt x="5718" y="36941"/>
                    </a:lnTo>
                    <a:lnTo>
                      <a:pt x="5737" y="37223"/>
                    </a:lnTo>
                    <a:lnTo>
                      <a:pt x="5793" y="37486"/>
                    </a:lnTo>
                    <a:lnTo>
                      <a:pt x="5793" y="37486"/>
                    </a:lnTo>
                    <a:lnTo>
                      <a:pt x="5850" y="37693"/>
                    </a:lnTo>
                    <a:lnTo>
                      <a:pt x="5963" y="37900"/>
                    </a:lnTo>
                    <a:lnTo>
                      <a:pt x="6113" y="38088"/>
                    </a:lnTo>
                    <a:lnTo>
                      <a:pt x="6282" y="38276"/>
                    </a:lnTo>
                    <a:lnTo>
                      <a:pt x="6489" y="38464"/>
                    </a:lnTo>
                    <a:lnTo>
                      <a:pt x="6715" y="38634"/>
                    </a:lnTo>
                    <a:lnTo>
                      <a:pt x="6978" y="38784"/>
                    </a:lnTo>
                    <a:lnTo>
                      <a:pt x="7242" y="38916"/>
                    </a:lnTo>
                    <a:lnTo>
                      <a:pt x="7524" y="39048"/>
                    </a:lnTo>
                    <a:lnTo>
                      <a:pt x="7806" y="39160"/>
                    </a:lnTo>
                    <a:lnTo>
                      <a:pt x="8088" y="39254"/>
                    </a:lnTo>
                    <a:lnTo>
                      <a:pt x="8370" y="39330"/>
                    </a:lnTo>
                    <a:lnTo>
                      <a:pt x="8652" y="39386"/>
                    </a:lnTo>
                    <a:lnTo>
                      <a:pt x="8916" y="39424"/>
                    </a:lnTo>
                    <a:lnTo>
                      <a:pt x="9160" y="39442"/>
                    </a:lnTo>
                    <a:lnTo>
                      <a:pt x="9405" y="39424"/>
                    </a:lnTo>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545775" y="-1323150"/>
                <a:ext cx="207850" cy="941875"/>
              </a:xfrm>
              <a:custGeom>
                <a:avLst/>
                <a:gdLst/>
                <a:ahLst/>
                <a:cxnLst/>
                <a:rect l="l" t="t" r="r" b="b"/>
                <a:pathLst>
                  <a:path w="8314" h="37675" extrusionOk="0">
                    <a:moveTo>
                      <a:pt x="0" y="0"/>
                    </a:moveTo>
                    <a:lnTo>
                      <a:pt x="0" y="113"/>
                    </a:lnTo>
                    <a:lnTo>
                      <a:pt x="19" y="245"/>
                    </a:lnTo>
                    <a:lnTo>
                      <a:pt x="38" y="395"/>
                    </a:lnTo>
                    <a:lnTo>
                      <a:pt x="113" y="866"/>
                    </a:lnTo>
                    <a:lnTo>
                      <a:pt x="226" y="1505"/>
                    </a:lnTo>
                    <a:lnTo>
                      <a:pt x="264" y="1693"/>
                    </a:lnTo>
                    <a:lnTo>
                      <a:pt x="320" y="1881"/>
                    </a:lnTo>
                    <a:lnTo>
                      <a:pt x="452" y="2295"/>
                    </a:lnTo>
                    <a:lnTo>
                      <a:pt x="621" y="2728"/>
                    </a:lnTo>
                    <a:lnTo>
                      <a:pt x="772" y="3217"/>
                    </a:lnTo>
                    <a:lnTo>
                      <a:pt x="1091" y="4270"/>
                    </a:lnTo>
                    <a:lnTo>
                      <a:pt x="1242" y="4853"/>
                    </a:lnTo>
                    <a:lnTo>
                      <a:pt x="1392" y="5474"/>
                    </a:lnTo>
                    <a:lnTo>
                      <a:pt x="1524" y="6132"/>
                    </a:lnTo>
                    <a:lnTo>
                      <a:pt x="1674" y="6828"/>
                    </a:lnTo>
                    <a:lnTo>
                      <a:pt x="1919" y="8295"/>
                    </a:lnTo>
                    <a:lnTo>
                      <a:pt x="2069" y="9066"/>
                    </a:lnTo>
                    <a:lnTo>
                      <a:pt x="2145" y="9461"/>
                    </a:lnTo>
                    <a:lnTo>
                      <a:pt x="2239" y="9856"/>
                    </a:lnTo>
                    <a:lnTo>
                      <a:pt x="2333" y="10270"/>
                    </a:lnTo>
                    <a:lnTo>
                      <a:pt x="2464" y="10665"/>
                    </a:lnTo>
                    <a:lnTo>
                      <a:pt x="2615" y="11060"/>
                    </a:lnTo>
                    <a:lnTo>
                      <a:pt x="2803" y="11455"/>
                    </a:lnTo>
                    <a:lnTo>
                      <a:pt x="3160" y="12264"/>
                    </a:lnTo>
                    <a:lnTo>
                      <a:pt x="3330" y="12678"/>
                    </a:lnTo>
                    <a:lnTo>
                      <a:pt x="3499" y="13091"/>
                    </a:lnTo>
                    <a:lnTo>
                      <a:pt x="3631" y="13524"/>
                    </a:lnTo>
                    <a:lnTo>
                      <a:pt x="3725" y="13975"/>
                    </a:lnTo>
                    <a:lnTo>
                      <a:pt x="3800" y="14427"/>
                    </a:lnTo>
                    <a:lnTo>
                      <a:pt x="3856" y="14878"/>
                    </a:lnTo>
                    <a:lnTo>
                      <a:pt x="3950" y="15856"/>
                    </a:lnTo>
                    <a:lnTo>
                      <a:pt x="4063" y="16816"/>
                    </a:lnTo>
                    <a:lnTo>
                      <a:pt x="4195" y="17794"/>
                    </a:lnTo>
                    <a:lnTo>
                      <a:pt x="4364" y="18753"/>
                    </a:lnTo>
                    <a:lnTo>
                      <a:pt x="5850" y="26126"/>
                    </a:lnTo>
                    <a:lnTo>
                      <a:pt x="6189" y="27781"/>
                    </a:lnTo>
                    <a:lnTo>
                      <a:pt x="6508" y="29342"/>
                    </a:lnTo>
                    <a:lnTo>
                      <a:pt x="7110" y="32145"/>
                    </a:lnTo>
                    <a:lnTo>
                      <a:pt x="7975" y="36189"/>
                    </a:lnTo>
                    <a:lnTo>
                      <a:pt x="8220" y="37299"/>
                    </a:lnTo>
                    <a:lnTo>
                      <a:pt x="8295" y="37581"/>
                    </a:lnTo>
                    <a:lnTo>
                      <a:pt x="8314" y="37675"/>
                    </a:lnTo>
                    <a:lnTo>
                      <a:pt x="8314" y="37581"/>
                    </a:lnTo>
                    <a:lnTo>
                      <a:pt x="8276" y="37280"/>
                    </a:lnTo>
                    <a:lnTo>
                      <a:pt x="8051" y="36189"/>
                    </a:lnTo>
                    <a:lnTo>
                      <a:pt x="7223" y="32126"/>
                    </a:lnTo>
                    <a:lnTo>
                      <a:pt x="6659" y="29324"/>
                    </a:lnTo>
                    <a:lnTo>
                      <a:pt x="5982" y="26107"/>
                    </a:lnTo>
                    <a:lnTo>
                      <a:pt x="5286" y="22534"/>
                    </a:lnTo>
                    <a:lnTo>
                      <a:pt x="4533" y="18715"/>
                    </a:lnTo>
                    <a:lnTo>
                      <a:pt x="4364" y="17756"/>
                    </a:lnTo>
                    <a:lnTo>
                      <a:pt x="4214" y="16797"/>
                    </a:lnTo>
                    <a:lnTo>
                      <a:pt x="4101" y="15838"/>
                    </a:lnTo>
                    <a:lnTo>
                      <a:pt x="4007" y="14859"/>
                    </a:lnTo>
                    <a:lnTo>
                      <a:pt x="3969" y="14389"/>
                    </a:lnTo>
                    <a:lnTo>
                      <a:pt x="3894" y="13938"/>
                    </a:lnTo>
                    <a:lnTo>
                      <a:pt x="3781" y="13486"/>
                    </a:lnTo>
                    <a:lnTo>
                      <a:pt x="3649" y="13035"/>
                    </a:lnTo>
                    <a:lnTo>
                      <a:pt x="3480" y="12602"/>
                    </a:lnTo>
                    <a:lnTo>
                      <a:pt x="3292" y="12189"/>
                    </a:lnTo>
                    <a:lnTo>
                      <a:pt x="2935" y="11399"/>
                    </a:lnTo>
                    <a:lnTo>
                      <a:pt x="2765" y="11004"/>
                    </a:lnTo>
                    <a:lnTo>
                      <a:pt x="2615" y="10609"/>
                    </a:lnTo>
                    <a:lnTo>
                      <a:pt x="2483" y="10214"/>
                    </a:lnTo>
                    <a:lnTo>
                      <a:pt x="2370" y="9819"/>
                    </a:lnTo>
                    <a:lnTo>
                      <a:pt x="2276" y="9424"/>
                    </a:lnTo>
                    <a:lnTo>
                      <a:pt x="2201" y="9029"/>
                    </a:lnTo>
                    <a:lnTo>
                      <a:pt x="2051" y="8258"/>
                    </a:lnTo>
                    <a:lnTo>
                      <a:pt x="1787" y="6790"/>
                    </a:lnTo>
                    <a:lnTo>
                      <a:pt x="1656" y="6113"/>
                    </a:lnTo>
                    <a:lnTo>
                      <a:pt x="1505" y="5455"/>
                    </a:lnTo>
                    <a:lnTo>
                      <a:pt x="1373" y="4872"/>
                    </a:lnTo>
                    <a:lnTo>
                      <a:pt x="1204" y="4308"/>
                    </a:lnTo>
                    <a:lnTo>
                      <a:pt x="1035" y="3743"/>
                    </a:lnTo>
                    <a:lnTo>
                      <a:pt x="866" y="3179"/>
                    </a:lnTo>
                    <a:lnTo>
                      <a:pt x="696" y="2709"/>
                    </a:lnTo>
                    <a:lnTo>
                      <a:pt x="527" y="2276"/>
                    </a:lnTo>
                    <a:lnTo>
                      <a:pt x="377" y="1863"/>
                    </a:lnTo>
                    <a:lnTo>
                      <a:pt x="283" y="1505"/>
                    </a:lnTo>
                    <a:lnTo>
                      <a:pt x="151" y="866"/>
                    </a:lnTo>
                    <a:lnTo>
                      <a:pt x="76" y="395"/>
                    </a:lnTo>
                    <a:lnTo>
                      <a:pt x="38" y="9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29"/>
            <p:cNvGrpSpPr/>
            <p:nvPr/>
          </p:nvGrpSpPr>
          <p:grpSpPr>
            <a:xfrm>
              <a:off x="6185710" y="1215692"/>
              <a:ext cx="791710" cy="532262"/>
              <a:chOff x="5677625" y="-1571504"/>
              <a:chExt cx="1627694" cy="1094289"/>
            </a:xfrm>
          </p:grpSpPr>
          <p:sp>
            <p:nvSpPr>
              <p:cNvPr id="181" name="Google Shape;181;p29"/>
              <p:cNvSpPr/>
              <p:nvPr/>
            </p:nvSpPr>
            <p:spPr>
              <a:xfrm>
                <a:off x="5684478" y="-1571504"/>
                <a:ext cx="1620841" cy="1088799"/>
              </a:xfrm>
              <a:custGeom>
                <a:avLst/>
                <a:gdLst/>
                <a:ahLst/>
                <a:cxnLst/>
                <a:rect l="l" t="t" r="r" b="b"/>
                <a:pathLst>
                  <a:path w="22233" h="14935" extrusionOk="0">
                    <a:moveTo>
                      <a:pt x="22233" y="0"/>
                    </a:moveTo>
                    <a:lnTo>
                      <a:pt x="1" y="113"/>
                    </a:lnTo>
                    <a:lnTo>
                      <a:pt x="772" y="14934"/>
                    </a:lnTo>
                    <a:lnTo>
                      <a:pt x="22233" y="14934"/>
                    </a:lnTo>
                    <a:lnTo>
                      <a:pt x="2223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5685203" y="-1556464"/>
                <a:ext cx="1564633" cy="1079249"/>
              </a:xfrm>
              <a:custGeom>
                <a:avLst/>
                <a:gdLst/>
                <a:ahLst/>
                <a:cxnLst/>
                <a:rect l="l" t="t" r="r" b="b"/>
                <a:pathLst>
                  <a:path w="21462" h="14804" extrusionOk="0">
                    <a:moveTo>
                      <a:pt x="1" y="1"/>
                    </a:moveTo>
                    <a:lnTo>
                      <a:pt x="1" y="14803"/>
                    </a:lnTo>
                    <a:lnTo>
                      <a:pt x="21462" y="14803"/>
                    </a:lnTo>
                    <a:lnTo>
                      <a:pt x="214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5677625" y="-1571504"/>
                <a:ext cx="1579724" cy="1094267"/>
              </a:xfrm>
              <a:custGeom>
                <a:avLst/>
                <a:gdLst/>
                <a:ahLst/>
                <a:cxnLst/>
                <a:rect l="l" t="t" r="r" b="b"/>
                <a:pathLst>
                  <a:path w="21669" h="15010" extrusionOk="0">
                    <a:moveTo>
                      <a:pt x="21462" y="207"/>
                    </a:moveTo>
                    <a:lnTo>
                      <a:pt x="21462" y="14803"/>
                    </a:lnTo>
                    <a:lnTo>
                      <a:pt x="208" y="14803"/>
                    </a:lnTo>
                    <a:lnTo>
                      <a:pt x="208" y="207"/>
                    </a:lnTo>
                    <a:close/>
                    <a:moveTo>
                      <a:pt x="1" y="0"/>
                    </a:moveTo>
                    <a:lnTo>
                      <a:pt x="1" y="15010"/>
                    </a:lnTo>
                    <a:lnTo>
                      <a:pt x="21668" y="15010"/>
                    </a:lnTo>
                    <a:lnTo>
                      <a:pt x="216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5854557" y="-1430293"/>
                <a:ext cx="1225928" cy="811842"/>
              </a:xfrm>
              <a:custGeom>
                <a:avLst/>
                <a:gdLst/>
                <a:ahLst/>
                <a:cxnLst/>
                <a:rect l="l" t="t" r="r" b="b"/>
                <a:pathLst>
                  <a:path w="16816" h="11136" extrusionOk="0">
                    <a:moveTo>
                      <a:pt x="0" y="0"/>
                    </a:moveTo>
                    <a:lnTo>
                      <a:pt x="0" y="11135"/>
                    </a:lnTo>
                    <a:lnTo>
                      <a:pt x="16815" y="11135"/>
                    </a:lnTo>
                    <a:lnTo>
                      <a:pt x="168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5850402" y="-1433063"/>
                <a:ext cx="1230084" cy="818695"/>
              </a:xfrm>
              <a:custGeom>
                <a:avLst/>
                <a:gdLst/>
                <a:ahLst/>
                <a:cxnLst/>
                <a:rect l="l" t="t" r="r" b="b"/>
                <a:pathLst>
                  <a:path w="16873" h="11230" extrusionOk="0">
                    <a:moveTo>
                      <a:pt x="1" y="1"/>
                    </a:moveTo>
                    <a:lnTo>
                      <a:pt x="1" y="57"/>
                    </a:lnTo>
                    <a:lnTo>
                      <a:pt x="1" y="11173"/>
                    </a:lnTo>
                    <a:lnTo>
                      <a:pt x="1" y="11230"/>
                    </a:lnTo>
                    <a:lnTo>
                      <a:pt x="16872" y="11230"/>
                    </a:lnTo>
                    <a:lnTo>
                      <a:pt x="16872" y="11136"/>
                    </a:lnTo>
                    <a:lnTo>
                      <a:pt x="16835" y="3010"/>
                    </a:lnTo>
                    <a:lnTo>
                      <a:pt x="16835" y="3048"/>
                    </a:lnTo>
                    <a:lnTo>
                      <a:pt x="16835" y="6546"/>
                    </a:lnTo>
                    <a:lnTo>
                      <a:pt x="16816" y="11098"/>
                    </a:lnTo>
                    <a:lnTo>
                      <a:pt x="95" y="11098"/>
                    </a:lnTo>
                    <a:lnTo>
                      <a:pt x="95" y="76"/>
                    </a:lnTo>
                    <a:lnTo>
                      <a:pt x="95" y="76"/>
                    </a:lnTo>
                    <a:lnTo>
                      <a:pt x="12151" y="38"/>
                    </a:lnTo>
                    <a:lnTo>
                      <a:pt x="15631" y="38"/>
                    </a:lnTo>
                    <a:lnTo>
                      <a:pt x="12189" y="20"/>
                    </a:lnTo>
                    <a:lnTo>
                      <a:pt x="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5684478" y="-1567421"/>
                <a:ext cx="170154" cy="137203"/>
              </a:xfrm>
              <a:custGeom>
                <a:avLst/>
                <a:gdLst/>
                <a:ahLst/>
                <a:cxnLst/>
                <a:rect l="l" t="t" r="r" b="b"/>
                <a:pathLst>
                  <a:path w="2334" h="1882" extrusionOk="0">
                    <a:moveTo>
                      <a:pt x="1" y="0"/>
                    </a:moveTo>
                    <a:lnTo>
                      <a:pt x="283" y="264"/>
                    </a:lnTo>
                    <a:lnTo>
                      <a:pt x="565" y="508"/>
                    </a:lnTo>
                    <a:lnTo>
                      <a:pt x="847" y="734"/>
                    </a:lnTo>
                    <a:lnTo>
                      <a:pt x="1148" y="960"/>
                    </a:lnTo>
                    <a:lnTo>
                      <a:pt x="1976" y="1618"/>
                    </a:lnTo>
                    <a:lnTo>
                      <a:pt x="2220" y="1825"/>
                    </a:lnTo>
                    <a:lnTo>
                      <a:pt x="2333" y="1881"/>
                    </a:lnTo>
                    <a:lnTo>
                      <a:pt x="2183" y="1712"/>
                    </a:lnTo>
                    <a:lnTo>
                      <a:pt x="2013" y="1562"/>
                    </a:lnTo>
                    <a:lnTo>
                      <a:pt x="1675" y="1261"/>
                    </a:lnTo>
                    <a:lnTo>
                      <a:pt x="1223" y="884"/>
                    </a:lnTo>
                    <a:lnTo>
                      <a:pt x="753" y="527"/>
                    </a:lnTo>
                    <a:lnTo>
                      <a:pt x="377" y="245"/>
                    </a:lnTo>
                    <a:lnTo>
                      <a:pt x="189" y="11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7079013" y="-1563339"/>
                <a:ext cx="170082" cy="133120"/>
              </a:xfrm>
              <a:custGeom>
                <a:avLst/>
                <a:gdLst/>
                <a:ahLst/>
                <a:cxnLst/>
                <a:rect l="l" t="t" r="r" b="b"/>
                <a:pathLst>
                  <a:path w="2333" h="1826" extrusionOk="0">
                    <a:moveTo>
                      <a:pt x="2333" y="1"/>
                    </a:moveTo>
                    <a:lnTo>
                      <a:pt x="2013" y="189"/>
                    </a:lnTo>
                    <a:lnTo>
                      <a:pt x="1712" y="415"/>
                    </a:lnTo>
                    <a:lnTo>
                      <a:pt x="1411" y="640"/>
                    </a:lnTo>
                    <a:lnTo>
                      <a:pt x="1129" y="866"/>
                    </a:lnTo>
                    <a:lnTo>
                      <a:pt x="847" y="1092"/>
                    </a:lnTo>
                    <a:lnTo>
                      <a:pt x="546" y="1336"/>
                    </a:lnTo>
                    <a:lnTo>
                      <a:pt x="282" y="1581"/>
                    </a:lnTo>
                    <a:lnTo>
                      <a:pt x="0" y="1825"/>
                    </a:lnTo>
                    <a:lnTo>
                      <a:pt x="320" y="1637"/>
                    </a:lnTo>
                    <a:lnTo>
                      <a:pt x="621" y="1412"/>
                    </a:lnTo>
                    <a:lnTo>
                      <a:pt x="922" y="1186"/>
                    </a:lnTo>
                    <a:lnTo>
                      <a:pt x="1204" y="960"/>
                    </a:lnTo>
                    <a:lnTo>
                      <a:pt x="1486" y="734"/>
                    </a:lnTo>
                    <a:lnTo>
                      <a:pt x="1787" y="490"/>
                    </a:lnTo>
                    <a:lnTo>
                      <a:pt x="2051" y="245"/>
                    </a:lnTo>
                    <a:lnTo>
                      <a:pt x="23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7074858" y="-625386"/>
                <a:ext cx="174237" cy="141285"/>
              </a:xfrm>
              <a:custGeom>
                <a:avLst/>
                <a:gdLst/>
                <a:ahLst/>
                <a:cxnLst/>
                <a:rect l="l" t="t" r="r" b="b"/>
                <a:pathLst>
                  <a:path w="2390" h="1938" extrusionOk="0">
                    <a:moveTo>
                      <a:pt x="2390" y="1937"/>
                    </a:move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7074858" y="-625386"/>
                <a:ext cx="174237" cy="141285"/>
              </a:xfrm>
              <a:custGeom>
                <a:avLst/>
                <a:gdLst/>
                <a:ahLst/>
                <a:cxnLst/>
                <a:rect l="l" t="t" r="r" b="b"/>
                <a:pathLst>
                  <a:path w="2390" h="1938" fill="none" extrusionOk="0">
                    <a:moveTo>
                      <a:pt x="2390" y="1937"/>
                    </a:moveTo>
                    <a:lnTo>
                      <a:pt x="1" y="0"/>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7073546" y="-625386"/>
                <a:ext cx="174164" cy="141285"/>
              </a:xfrm>
              <a:custGeom>
                <a:avLst/>
                <a:gdLst/>
                <a:ahLst/>
                <a:cxnLst/>
                <a:rect l="l" t="t" r="r" b="b"/>
                <a:pathLst>
                  <a:path w="2389" h="1938" extrusionOk="0">
                    <a:moveTo>
                      <a:pt x="0" y="0"/>
                    </a:moveTo>
                    <a:lnTo>
                      <a:pt x="282" y="263"/>
                    </a:lnTo>
                    <a:lnTo>
                      <a:pt x="564" y="527"/>
                    </a:lnTo>
                    <a:lnTo>
                      <a:pt x="865" y="771"/>
                    </a:lnTo>
                    <a:lnTo>
                      <a:pt x="1166" y="1016"/>
                    </a:lnTo>
                    <a:lnTo>
                      <a:pt x="1467" y="1260"/>
                    </a:lnTo>
                    <a:lnTo>
                      <a:pt x="1768" y="1486"/>
                    </a:lnTo>
                    <a:lnTo>
                      <a:pt x="2069" y="1712"/>
                    </a:lnTo>
                    <a:lnTo>
                      <a:pt x="2389" y="1937"/>
                    </a:lnTo>
                    <a:lnTo>
                      <a:pt x="2126" y="1674"/>
                    </a:lnTo>
                    <a:lnTo>
                      <a:pt x="1825" y="1411"/>
                    </a:lnTo>
                    <a:lnTo>
                      <a:pt x="1542" y="1166"/>
                    </a:lnTo>
                    <a:lnTo>
                      <a:pt x="1241" y="922"/>
                    </a:lnTo>
                    <a:lnTo>
                      <a:pt x="941" y="677"/>
                    </a:lnTo>
                    <a:lnTo>
                      <a:pt x="640" y="433"/>
                    </a:lnTo>
                    <a:lnTo>
                      <a:pt x="320" y="207"/>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5684478" y="-617221"/>
                <a:ext cx="168769" cy="133120"/>
              </a:xfrm>
              <a:custGeom>
                <a:avLst/>
                <a:gdLst/>
                <a:ahLst/>
                <a:cxnLst/>
                <a:rect l="l" t="t" r="r" b="b"/>
                <a:pathLst>
                  <a:path w="2315" h="1826" extrusionOk="0">
                    <a:moveTo>
                      <a:pt x="2314" y="1"/>
                    </a:moveTo>
                    <a:lnTo>
                      <a:pt x="1994" y="208"/>
                    </a:lnTo>
                    <a:lnTo>
                      <a:pt x="1694" y="415"/>
                    </a:lnTo>
                    <a:lnTo>
                      <a:pt x="1411" y="641"/>
                    </a:lnTo>
                    <a:lnTo>
                      <a:pt x="1129" y="866"/>
                    </a:lnTo>
                    <a:lnTo>
                      <a:pt x="828" y="1092"/>
                    </a:lnTo>
                    <a:lnTo>
                      <a:pt x="546" y="1318"/>
                    </a:lnTo>
                    <a:lnTo>
                      <a:pt x="264" y="1562"/>
                    </a:lnTo>
                    <a:lnTo>
                      <a:pt x="1" y="1825"/>
                    </a:lnTo>
                    <a:lnTo>
                      <a:pt x="1" y="1825"/>
                    </a:lnTo>
                    <a:lnTo>
                      <a:pt x="302" y="1619"/>
                    </a:lnTo>
                    <a:lnTo>
                      <a:pt x="603" y="1412"/>
                    </a:lnTo>
                    <a:lnTo>
                      <a:pt x="904" y="1186"/>
                    </a:lnTo>
                    <a:lnTo>
                      <a:pt x="1186" y="960"/>
                    </a:lnTo>
                    <a:lnTo>
                      <a:pt x="1468" y="735"/>
                    </a:lnTo>
                    <a:lnTo>
                      <a:pt x="1769" y="490"/>
                    </a:lnTo>
                    <a:lnTo>
                      <a:pt x="2032" y="246"/>
                    </a:lnTo>
                    <a:lnTo>
                      <a:pt x="23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102714" y="-1176668"/>
                <a:ext cx="772037" cy="271635"/>
              </a:xfrm>
              <a:custGeom>
                <a:avLst/>
                <a:gdLst/>
                <a:ahLst/>
                <a:cxnLst/>
                <a:rect l="l" t="t" r="r" b="b"/>
                <a:pathLst>
                  <a:path w="10590" h="3726" extrusionOk="0">
                    <a:moveTo>
                      <a:pt x="0" y="1"/>
                    </a:moveTo>
                    <a:lnTo>
                      <a:pt x="0" y="3725"/>
                    </a:lnTo>
                    <a:lnTo>
                      <a:pt x="10590" y="3725"/>
                    </a:lnTo>
                    <a:lnTo>
                      <a:pt x="105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29"/>
            <p:cNvGrpSpPr/>
            <p:nvPr/>
          </p:nvGrpSpPr>
          <p:grpSpPr>
            <a:xfrm>
              <a:off x="7830223" y="1302479"/>
              <a:ext cx="656028" cy="907697"/>
              <a:chOff x="5829950" y="-1054968"/>
              <a:chExt cx="762469" cy="1054971"/>
            </a:xfrm>
          </p:grpSpPr>
          <p:sp>
            <p:nvSpPr>
              <p:cNvPr id="194" name="Google Shape;194;p29"/>
              <p:cNvSpPr/>
              <p:nvPr/>
            </p:nvSpPr>
            <p:spPr>
              <a:xfrm>
                <a:off x="5866092" y="-1054968"/>
                <a:ext cx="726327" cy="1052433"/>
              </a:xfrm>
              <a:custGeom>
                <a:avLst/>
                <a:gdLst/>
                <a:ahLst/>
                <a:cxnLst/>
                <a:rect l="l" t="t" r="r" b="b"/>
                <a:pathLst>
                  <a:path w="15876" h="23004" extrusionOk="0">
                    <a:moveTo>
                      <a:pt x="1" y="0"/>
                    </a:moveTo>
                    <a:lnTo>
                      <a:pt x="1" y="23003"/>
                    </a:lnTo>
                    <a:lnTo>
                      <a:pt x="15875" y="23003"/>
                    </a:lnTo>
                    <a:lnTo>
                      <a:pt x="158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5829950" y="-1054968"/>
                <a:ext cx="725458" cy="1052433"/>
              </a:xfrm>
              <a:custGeom>
                <a:avLst/>
                <a:gdLst/>
                <a:ahLst/>
                <a:cxnLst/>
                <a:rect l="l" t="t" r="r" b="b"/>
                <a:pathLst>
                  <a:path w="15857" h="23004" extrusionOk="0">
                    <a:moveTo>
                      <a:pt x="1" y="0"/>
                    </a:moveTo>
                    <a:lnTo>
                      <a:pt x="1" y="23003"/>
                    </a:lnTo>
                    <a:lnTo>
                      <a:pt x="15857" y="23003"/>
                    </a:lnTo>
                    <a:lnTo>
                      <a:pt x="158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5920304" y="-940550"/>
                <a:ext cx="545614" cy="824415"/>
              </a:xfrm>
              <a:custGeom>
                <a:avLst/>
                <a:gdLst/>
                <a:ahLst/>
                <a:cxnLst/>
                <a:rect l="l" t="t" r="r" b="b"/>
                <a:pathLst>
                  <a:path w="11926" h="18020" extrusionOk="0">
                    <a:moveTo>
                      <a:pt x="1" y="1"/>
                    </a:moveTo>
                    <a:lnTo>
                      <a:pt x="1" y="18020"/>
                    </a:lnTo>
                    <a:lnTo>
                      <a:pt x="11925" y="18020"/>
                    </a:lnTo>
                    <a:lnTo>
                      <a:pt x="119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5919435" y="-944851"/>
                <a:ext cx="549046" cy="828716"/>
              </a:xfrm>
              <a:custGeom>
                <a:avLst/>
                <a:gdLst/>
                <a:ahLst/>
                <a:cxnLst/>
                <a:rect l="l" t="t" r="r" b="b"/>
                <a:pathLst>
                  <a:path w="12001" h="18114" extrusionOk="0">
                    <a:moveTo>
                      <a:pt x="1" y="1"/>
                    </a:moveTo>
                    <a:lnTo>
                      <a:pt x="1" y="57"/>
                    </a:lnTo>
                    <a:lnTo>
                      <a:pt x="1" y="18076"/>
                    </a:lnTo>
                    <a:lnTo>
                      <a:pt x="1" y="18114"/>
                    </a:lnTo>
                    <a:lnTo>
                      <a:pt x="38" y="18114"/>
                    </a:lnTo>
                    <a:lnTo>
                      <a:pt x="8728" y="18095"/>
                    </a:lnTo>
                    <a:lnTo>
                      <a:pt x="8709" y="18095"/>
                    </a:lnTo>
                    <a:lnTo>
                      <a:pt x="57" y="18076"/>
                    </a:lnTo>
                    <a:lnTo>
                      <a:pt x="57" y="18076"/>
                    </a:lnTo>
                    <a:lnTo>
                      <a:pt x="57" y="132"/>
                    </a:lnTo>
                    <a:lnTo>
                      <a:pt x="11907" y="132"/>
                    </a:lnTo>
                    <a:lnTo>
                      <a:pt x="11926" y="7374"/>
                    </a:lnTo>
                    <a:lnTo>
                      <a:pt x="11926" y="13054"/>
                    </a:lnTo>
                    <a:lnTo>
                      <a:pt x="11944" y="16778"/>
                    </a:lnTo>
                    <a:lnTo>
                      <a:pt x="11944" y="17756"/>
                    </a:lnTo>
                    <a:lnTo>
                      <a:pt x="11944" y="18020"/>
                    </a:lnTo>
                    <a:lnTo>
                      <a:pt x="11944" y="18114"/>
                    </a:lnTo>
                    <a:lnTo>
                      <a:pt x="11963" y="18057"/>
                    </a:lnTo>
                    <a:lnTo>
                      <a:pt x="11963" y="17982"/>
                    </a:lnTo>
                    <a:lnTo>
                      <a:pt x="11963" y="17737"/>
                    </a:lnTo>
                    <a:lnTo>
                      <a:pt x="11963" y="16759"/>
                    </a:lnTo>
                    <a:lnTo>
                      <a:pt x="11982" y="15179"/>
                    </a:lnTo>
                    <a:lnTo>
                      <a:pt x="11982" y="13054"/>
                    </a:lnTo>
                    <a:lnTo>
                      <a:pt x="12001" y="57"/>
                    </a:lnTo>
                    <a:lnTo>
                      <a:pt x="12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6458996" y="-1054968"/>
                <a:ext cx="99003" cy="119636"/>
              </a:xfrm>
              <a:custGeom>
                <a:avLst/>
                <a:gdLst/>
                <a:ahLst/>
                <a:cxnLst/>
                <a:rect l="l" t="t" r="r" b="b"/>
                <a:pathLst>
                  <a:path w="2164" h="2615" extrusionOk="0">
                    <a:moveTo>
                      <a:pt x="2163" y="0"/>
                    </a:moveTo>
                    <a:lnTo>
                      <a:pt x="1994" y="188"/>
                    </a:lnTo>
                    <a:lnTo>
                      <a:pt x="1843" y="376"/>
                    </a:lnTo>
                    <a:lnTo>
                      <a:pt x="1072" y="1298"/>
                    </a:lnTo>
                    <a:lnTo>
                      <a:pt x="301" y="2219"/>
                    </a:lnTo>
                    <a:lnTo>
                      <a:pt x="150" y="2408"/>
                    </a:lnTo>
                    <a:lnTo>
                      <a:pt x="0" y="2614"/>
                    </a:lnTo>
                    <a:lnTo>
                      <a:pt x="188" y="2445"/>
                    </a:lnTo>
                    <a:lnTo>
                      <a:pt x="357" y="2257"/>
                    </a:lnTo>
                    <a:lnTo>
                      <a:pt x="715" y="1862"/>
                    </a:lnTo>
                    <a:lnTo>
                      <a:pt x="1129" y="1354"/>
                    </a:lnTo>
                    <a:lnTo>
                      <a:pt x="1881" y="414"/>
                    </a:lnTo>
                    <a:lnTo>
                      <a:pt x="2031" y="207"/>
                    </a:lnTo>
                    <a:lnTo>
                      <a:pt x="21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6468421" y="-119633"/>
                <a:ext cx="95572" cy="119636"/>
              </a:xfrm>
              <a:custGeom>
                <a:avLst/>
                <a:gdLst/>
                <a:ahLst/>
                <a:cxnLst/>
                <a:rect l="l" t="t" r="r" b="b"/>
                <a:pathLst>
                  <a:path w="2089" h="2615" extrusionOk="0">
                    <a:moveTo>
                      <a:pt x="1" y="0"/>
                    </a:moveTo>
                    <a:lnTo>
                      <a:pt x="227" y="358"/>
                    </a:lnTo>
                    <a:lnTo>
                      <a:pt x="471" y="696"/>
                    </a:lnTo>
                    <a:lnTo>
                      <a:pt x="716" y="1035"/>
                    </a:lnTo>
                    <a:lnTo>
                      <a:pt x="960" y="1373"/>
                    </a:lnTo>
                    <a:lnTo>
                      <a:pt x="1242" y="1693"/>
                    </a:lnTo>
                    <a:lnTo>
                      <a:pt x="1506" y="1994"/>
                    </a:lnTo>
                    <a:lnTo>
                      <a:pt x="1788" y="2314"/>
                    </a:lnTo>
                    <a:lnTo>
                      <a:pt x="2089" y="2615"/>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6468421" y="-119633"/>
                <a:ext cx="95572" cy="119636"/>
              </a:xfrm>
              <a:custGeom>
                <a:avLst/>
                <a:gdLst/>
                <a:ahLst/>
                <a:cxnLst/>
                <a:rect l="l" t="t" r="r" b="b"/>
                <a:pathLst>
                  <a:path w="2089" h="2615" fill="none" extrusionOk="0">
                    <a:moveTo>
                      <a:pt x="1" y="0"/>
                    </a:moveTo>
                    <a:lnTo>
                      <a:pt x="1" y="0"/>
                    </a:lnTo>
                    <a:lnTo>
                      <a:pt x="227" y="358"/>
                    </a:lnTo>
                    <a:lnTo>
                      <a:pt x="471" y="696"/>
                    </a:lnTo>
                    <a:lnTo>
                      <a:pt x="716" y="1035"/>
                    </a:lnTo>
                    <a:lnTo>
                      <a:pt x="960" y="1373"/>
                    </a:lnTo>
                    <a:lnTo>
                      <a:pt x="1242" y="1693"/>
                    </a:lnTo>
                    <a:lnTo>
                      <a:pt x="1506" y="1994"/>
                    </a:lnTo>
                    <a:lnTo>
                      <a:pt x="1788" y="2314"/>
                    </a:lnTo>
                    <a:lnTo>
                      <a:pt x="2089" y="2615"/>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6468421" y="-119633"/>
                <a:ext cx="95572" cy="119636"/>
              </a:xfrm>
              <a:custGeom>
                <a:avLst/>
                <a:gdLst/>
                <a:ahLst/>
                <a:cxnLst/>
                <a:rect l="l" t="t" r="r" b="b"/>
                <a:pathLst>
                  <a:path w="2089" h="2615" extrusionOk="0">
                    <a:moveTo>
                      <a:pt x="1" y="0"/>
                    </a:moveTo>
                    <a:lnTo>
                      <a:pt x="114" y="226"/>
                    </a:lnTo>
                    <a:lnTo>
                      <a:pt x="245" y="433"/>
                    </a:lnTo>
                    <a:lnTo>
                      <a:pt x="584" y="922"/>
                    </a:lnTo>
                    <a:lnTo>
                      <a:pt x="941" y="1392"/>
                    </a:lnTo>
                    <a:lnTo>
                      <a:pt x="1318" y="1844"/>
                    </a:lnTo>
                    <a:lnTo>
                      <a:pt x="1731" y="2276"/>
                    </a:lnTo>
                    <a:lnTo>
                      <a:pt x="1901" y="2445"/>
                    </a:lnTo>
                    <a:lnTo>
                      <a:pt x="2089" y="2615"/>
                    </a:lnTo>
                    <a:lnTo>
                      <a:pt x="1938" y="2427"/>
                    </a:lnTo>
                    <a:lnTo>
                      <a:pt x="1769" y="2239"/>
                    </a:lnTo>
                    <a:lnTo>
                      <a:pt x="1412" y="1844"/>
                    </a:lnTo>
                    <a:lnTo>
                      <a:pt x="998" y="1336"/>
                    </a:lnTo>
                    <a:lnTo>
                      <a:pt x="603" y="828"/>
                    </a:lnTo>
                    <a:lnTo>
                      <a:pt x="302" y="395"/>
                    </a:lnTo>
                    <a:lnTo>
                      <a:pt x="151" y="18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5829950" y="-120502"/>
                <a:ext cx="94703" cy="117074"/>
              </a:xfrm>
              <a:custGeom>
                <a:avLst/>
                <a:gdLst/>
                <a:ahLst/>
                <a:cxnLst/>
                <a:rect l="l" t="t" r="r" b="b"/>
                <a:pathLst>
                  <a:path w="2070" h="2559" extrusionOk="0">
                    <a:moveTo>
                      <a:pt x="1" y="2559"/>
                    </a:moveTo>
                    <a:lnTo>
                      <a:pt x="2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5829950" y="-120502"/>
                <a:ext cx="94703" cy="117074"/>
              </a:xfrm>
              <a:custGeom>
                <a:avLst/>
                <a:gdLst/>
                <a:ahLst/>
                <a:cxnLst/>
                <a:rect l="l" t="t" r="r" b="b"/>
                <a:pathLst>
                  <a:path w="2070" h="2559" fill="none" extrusionOk="0">
                    <a:moveTo>
                      <a:pt x="1" y="2559"/>
                    </a:moveTo>
                    <a:lnTo>
                      <a:pt x="2070" y="1"/>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29950" y="-120502"/>
                <a:ext cx="94703" cy="117074"/>
              </a:xfrm>
              <a:custGeom>
                <a:avLst/>
                <a:gdLst/>
                <a:ahLst/>
                <a:cxnLst/>
                <a:rect l="l" t="t" r="r" b="b"/>
                <a:pathLst>
                  <a:path w="2070" h="2559" extrusionOk="0">
                    <a:moveTo>
                      <a:pt x="2070" y="1"/>
                    </a:moveTo>
                    <a:lnTo>
                      <a:pt x="1524" y="602"/>
                    </a:lnTo>
                    <a:lnTo>
                      <a:pt x="998" y="1242"/>
                    </a:lnTo>
                    <a:lnTo>
                      <a:pt x="490" y="1900"/>
                    </a:lnTo>
                    <a:lnTo>
                      <a:pt x="1" y="2559"/>
                    </a:lnTo>
                    <a:lnTo>
                      <a:pt x="546" y="1938"/>
                    </a:lnTo>
                    <a:lnTo>
                      <a:pt x="1073" y="1298"/>
                    </a:lnTo>
                    <a:lnTo>
                      <a:pt x="1581" y="659"/>
                    </a:lnTo>
                    <a:lnTo>
                      <a:pt x="2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29950" y="-1054968"/>
                <a:ext cx="89533" cy="112774"/>
              </a:xfrm>
              <a:custGeom>
                <a:avLst/>
                <a:gdLst/>
                <a:ahLst/>
                <a:cxnLst/>
                <a:rect l="l" t="t" r="r" b="b"/>
                <a:pathLst>
                  <a:path w="1957" h="2465" extrusionOk="0">
                    <a:moveTo>
                      <a:pt x="1" y="0"/>
                    </a:moveTo>
                    <a:lnTo>
                      <a:pt x="452" y="640"/>
                    </a:lnTo>
                    <a:lnTo>
                      <a:pt x="941" y="1260"/>
                    </a:lnTo>
                    <a:lnTo>
                      <a:pt x="1430" y="1881"/>
                    </a:lnTo>
                    <a:lnTo>
                      <a:pt x="1957" y="2464"/>
                    </a:lnTo>
                    <a:lnTo>
                      <a:pt x="1487" y="1825"/>
                    </a:lnTo>
                    <a:lnTo>
                      <a:pt x="998" y="1204"/>
                    </a:lnTo>
                    <a:lnTo>
                      <a:pt x="527" y="60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6113044" y="-773613"/>
                <a:ext cx="182497" cy="518942"/>
              </a:xfrm>
              <a:custGeom>
                <a:avLst/>
                <a:gdLst/>
                <a:ahLst/>
                <a:cxnLst/>
                <a:rect l="l" t="t" r="r" b="b"/>
                <a:pathLst>
                  <a:path w="3989" h="11343" extrusionOk="0">
                    <a:moveTo>
                      <a:pt x="1" y="1"/>
                    </a:moveTo>
                    <a:lnTo>
                      <a:pt x="1" y="11342"/>
                    </a:lnTo>
                    <a:lnTo>
                      <a:pt x="3988" y="11342"/>
                    </a:lnTo>
                    <a:lnTo>
                      <a:pt x="39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29"/>
            <p:cNvGrpSpPr/>
            <p:nvPr/>
          </p:nvGrpSpPr>
          <p:grpSpPr>
            <a:xfrm>
              <a:off x="6905831" y="1614489"/>
              <a:ext cx="1496383" cy="2955416"/>
              <a:chOff x="-2935775" y="-775"/>
              <a:chExt cx="2063123" cy="4074750"/>
            </a:xfrm>
          </p:grpSpPr>
          <p:sp>
            <p:nvSpPr>
              <p:cNvPr id="208" name="Google Shape;208;p29"/>
              <p:cNvSpPr/>
              <p:nvPr/>
            </p:nvSpPr>
            <p:spPr>
              <a:xfrm>
                <a:off x="-2935775" y="50613"/>
                <a:ext cx="598289" cy="1092798"/>
              </a:xfrm>
              <a:custGeom>
                <a:avLst/>
                <a:gdLst/>
                <a:ahLst/>
                <a:cxnLst/>
                <a:rect l="l" t="t" r="r" b="b"/>
                <a:pathLst>
                  <a:path w="12038" h="21989" extrusionOk="0">
                    <a:moveTo>
                      <a:pt x="7580" y="1"/>
                    </a:moveTo>
                    <a:lnTo>
                      <a:pt x="7505" y="57"/>
                    </a:lnTo>
                    <a:lnTo>
                      <a:pt x="7449" y="151"/>
                    </a:lnTo>
                    <a:lnTo>
                      <a:pt x="7392" y="283"/>
                    </a:lnTo>
                    <a:lnTo>
                      <a:pt x="7279" y="621"/>
                    </a:lnTo>
                    <a:lnTo>
                      <a:pt x="7185" y="1054"/>
                    </a:lnTo>
                    <a:lnTo>
                      <a:pt x="7072" y="1505"/>
                    </a:lnTo>
                    <a:lnTo>
                      <a:pt x="6960" y="1938"/>
                    </a:lnTo>
                    <a:lnTo>
                      <a:pt x="6903" y="2126"/>
                    </a:lnTo>
                    <a:lnTo>
                      <a:pt x="6847" y="2277"/>
                    </a:lnTo>
                    <a:lnTo>
                      <a:pt x="6771" y="2408"/>
                    </a:lnTo>
                    <a:lnTo>
                      <a:pt x="6696" y="2502"/>
                    </a:lnTo>
                    <a:lnTo>
                      <a:pt x="6640" y="2540"/>
                    </a:lnTo>
                    <a:lnTo>
                      <a:pt x="6602" y="2540"/>
                    </a:lnTo>
                    <a:lnTo>
                      <a:pt x="6565" y="2484"/>
                    </a:lnTo>
                    <a:lnTo>
                      <a:pt x="6565" y="2389"/>
                    </a:lnTo>
                    <a:lnTo>
                      <a:pt x="6583" y="2107"/>
                    </a:lnTo>
                    <a:lnTo>
                      <a:pt x="6640" y="1750"/>
                    </a:lnTo>
                    <a:lnTo>
                      <a:pt x="6696" y="1393"/>
                    </a:lnTo>
                    <a:lnTo>
                      <a:pt x="6715" y="1035"/>
                    </a:lnTo>
                    <a:lnTo>
                      <a:pt x="6715" y="885"/>
                    </a:lnTo>
                    <a:lnTo>
                      <a:pt x="6696" y="772"/>
                    </a:lnTo>
                    <a:lnTo>
                      <a:pt x="6659" y="678"/>
                    </a:lnTo>
                    <a:lnTo>
                      <a:pt x="6640" y="659"/>
                    </a:lnTo>
                    <a:lnTo>
                      <a:pt x="6602" y="640"/>
                    </a:lnTo>
                    <a:lnTo>
                      <a:pt x="6546" y="621"/>
                    </a:lnTo>
                    <a:lnTo>
                      <a:pt x="6489" y="621"/>
                    </a:lnTo>
                    <a:lnTo>
                      <a:pt x="6452" y="659"/>
                    </a:lnTo>
                    <a:lnTo>
                      <a:pt x="6395" y="734"/>
                    </a:lnTo>
                    <a:lnTo>
                      <a:pt x="6339" y="885"/>
                    </a:lnTo>
                    <a:lnTo>
                      <a:pt x="6264" y="1110"/>
                    </a:lnTo>
                    <a:lnTo>
                      <a:pt x="6207" y="1411"/>
                    </a:lnTo>
                    <a:lnTo>
                      <a:pt x="6132" y="1825"/>
                    </a:lnTo>
                    <a:lnTo>
                      <a:pt x="6076" y="2126"/>
                    </a:lnTo>
                    <a:lnTo>
                      <a:pt x="6038" y="2521"/>
                    </a:lnTo>
                    <a:lnTo>
                      <a:pt x="5963" y="3424"/>
                    </a:lnTo>
                    <a:lnTo>
                      <a:pt x="5906" y="4590"/>
                    </a:lnTo>
                    <a:lnTo>
                      <a:pt x="4778" y="6772"/>
                    </a:lnTo>
                    <a:lnTo>
                      <a:pt x="4815" y="6791"/>
                    </a:lnTo>
                    <a:lnTo>
                      <a:pt x="264" y="16421"/>
                    </a:lnTo>
                    <a:lnTo>
                      <a:pt x="188" y="16628"/>
                    </a:lnTo>
                    <a:lnTo>
                      <a:pt x="113" y="16854"/>
                    </a:lnTo>
                    <a:lnTo>
                      <a:pt x="76" y="17060"/>
                    </a:lnTo>
                    <a:lnTo>
                      <a:pt x="38" y="17267"/>
                    </a:lnTo>
                    <a:lnTo>
                      <a:pt x="0" y="17662"/>
                    </a:lnTo>
                    <a:lnTo>
                      <a:pt x="0" y="18057"/>
                    </a:lnTo>
                    <a:lnTo>
                      <a:pt x="38" y="18433"/>
                    </a:lnTo>
                    <a:lnTo>
                      <a:pt x="132" y="18791"/>
                    </a:lnTo>
                    <a:lnTo>
                      <a:pt x="245" y="19148"/>
                    </a:lnTo>
                    <a:lnTo>
                      <a:pt x="395" y="19468"/>
                    </a:lnTo>
                    <a:lnTo>
                      <a:pt x="565" y="19788"/>
                    </a:lnTo>
                    <a:lnTo>
                      <a:pt x="753" y="20089"/>
                    </a:lnTo>
                    <a:lnTo>
                      <a:pt x="978" y="20352"/>
                    </a:lnTo>
                    <a:lnTo>
                      <a:pt x="1204" y="20615"/>
                    </a:lnTo>
                    <a:lnTo>
                      <a:pt x="1449" y="20860"/>
                    </a:lnTo>
                    <a:lnTo>
                      <a:pt x="1712" y="21067"/>
                    </a:lnTo>
                    <a:lnTo>
                      <a:pt x="1975" y="21255"/>
                    </a:lnTo>
                    <a:lnTo>
                      <a:pt x="2239" y="21424"/>
                    </a:lnTo>
                    <a:lnTo>
                      <a:pt x="2502" y="21575"/>
                    </a:lnTo>
                    <a:lnTo>
                      <a:pt x="2746" y="21687"/>
                    </a:lnTo>
                    <a:lnTo>
                      <a:pt x="3029" y="21781"/>
                    </a:lnTo>
                    <a:lnTo>
                      <a:pt x="3292" y="21876"/>
                    </a:lnTo>
                    <a:lnTo>
                      <a:pt x="3574" y="21932"/>
                    </a:lnTo>
                    <a:lnTo>
                      <a:pt x="3837" y="21970"/>
                    </a:lnTo>
                    <a:lnTo>
                      <a:pt x="4119" y="21988"/>
                    </a:lnTo>
                    <a:lnTo>
                      <a:pt x="4402" y="21988"/>
                    </a:lnTo>
                    <a:lnTo>
                      <a:pt x="4684" y="21970"/>
                    </a:lnTo>
                    <a:lnTo>
                      <a:pt x="4966" y="21932"/>
                    </a:lnTo>
                    <a:lnTo>
                      <a:pt x="5229" y="21876"/>
                    </a:lnTo>
                    <a:lnTo>
                      <a:pt x="5511" y="21800"/>
                    </a:lnTo>
                    <a:lnTo>
                      <a:pt x="5775" y="21706"/>
                    </a:lnTo>
                    <a:lnTo>
                      <a:pt x="6038" y="21593"/>
                    </a:lnTo>
                    <a:lnTo>
                      <a:pt x="6282" y="21462"/>
                    </a:lnTo>
                    <a:lnTo>
                      <a:pt x="6527" y="21311"/>
                    </a:lnTo>
                    <a:lnTo>
                      <a:pt x="12038" y="17625"/>
                    </a:lnTo>
                    <a:lnTo>
                      <a:pt x="9706" y="13731"/>
                    </a:lnTo>
                    <a:lnTo>
                      <a:pt x="4928" y="16759"/>
                    </a:lnTo>
                    <a:lnTo>
                      <a:pt x="8314" y="7487"/>
                    </a:lnTo>
                    <a:lnTo>
                      <a:pt x="9217" y="5662"/>
                    </a:lnTo>
                    <a:lnTo>
                      <a:pt x="9668" y="5136"/>
                    </a:lnTo>
                    <a:lnTo>
                      <a:pt x="9800" y="5023"/>
                    </a:lnTo>
                    <a:lnTo>
                      <a:pt x="9931" y="4910"/>
                    </a:lnTo>
                    <a:lnTo>
                      <a:pt x="10082" y="4797"/>
                    </a:lnTo>
                    <a:lnTo>
                      <a:pt x="10232" y="4722"/>
                    </a:lnTo>
                    <a:lnTo>
                      <a:pt x="10420" y="4609"/>
                    </a:lnTo>
                    <a:lnTo>
                      <a:pt x="10608" y="4534"/>
                    </a:lnTo>
                    <a:lnTo>
                      <a:pt x="10815" y="4458"/>
                    </a:lnTo>
                    <a:lnTo>
                      <a:pt x="11022" y="4383"/>
                    </a:lnTo>
                    <a:lnTo>
                      <a:pt x="11135" y="4364"/>
                    </a:lnTo>
                    <a:lnTo>
                      <a:pt x="11210" y="4308"/>
                    </a:lnTo>
                    <a:lnTo>
                      <a:pt x="11267" y="4214"/>
                    </a:lnTo>
                    <a:lnTo>
                      <a:pt x="11286" y="4101"/>
                    </a:lnTo>
                    <a:lnTo>
                      <a:pt x="11267" y="4045"/>
                    </a:lnTo>
                    <a:lnTo>
                      <a:pt x="11248" y="3988"/>
                    </a:lnTo>
                    <a:lnTo>
                      <a:pt x="11210" y="3932"/>
                    </a:lnTo>
                    <a:lnTo>
                      <a:pt x="11154" y="3894"/>
                    </a:lnTo>
                    <a:lnTo>
                      <a:pt x="11060" y="3875"/>
                    </a:lnTo>
                    <a:lnTo>
                      <a:pt x="10909" y="3857"/>
                    </a:lnTo>
                    <a:lnTo>
                      <a:pt x="10721" y="3875"/>
                    </a:lnTo>
                    <a:lnTo>
                      <a:pt x="10514" y="3913"/>
                    </a:lnTo>
                    <a:lnTo>
                      <a:pt x="10289" y="3969"/>
                    </a:lnTo>
                    <a:lnTo>
                      <a:pt x="10025" y="4063"/>
                    </a:lnTo>
                    <a:lnTo>
                      <a:pt x="9762" y="4195"/>
                    </a:lnTo>
                    <a:lnTo>
                      <a:pt x="9499" y="4346"/>
                    </a:lnTo>
                    <a:lnTo>
                      <a:pt x="9367" y="4421"/>
                    </a:lnTo>
                    <a:lnTo>
                      <a:pt x="9273" y="4458"/>
                    </a:lnTo>
                    <a:lnTo>
                      <a:pt x="9198" y="4458"/>
                    </a:lnTo>
                    <a:lnTo>
                      <a:pt x="9141" y="4421"/>
                    </a:lnTo>
                    <a:lnTo>
                      <a:pt x="9104" y="4364"/>
                    </a:lnTo>
                    <a:lnTo>
                      <a:pt x="9085" y="4270"/>
                    </a:lnTo>
                    <a:lnTo>
                      <a:pt x="9085" y="4176"/>
                    </a:lnTo>
                    <a:lnTo>
                      <a:pt x="9085" y="4063"/>
                    </a:lnTo>
                    <a:lnTo>
                      <a:pt x="9123" y="3800"/>
                    </a:lnTo>
                    <a:lnTo>
                      <a:pt x="9198" y="3537"/>
                    </a:lnTo>
                    <a:lnTo>
                      <a:pt x="9329" y="3067"/>
                    </a:lnTo>
                    <a:lnTo>
                      <a:pt x="9480" y="2559"/>
                    </a:lnTo>
                    <a:lnTo>
                      <a:pt x="9630" y="1882"/>
                    </a:lnTo>
                    <a:lnTo>
                      <a:pt x="9706" y="1562"/>
                    </a:lnTo>
                    <a:lnTo>
                      <a:pt x="9743" y="1280"/>
                    </a:lnTo>
                    <a:lnTo>
                      <a:pt x="9762" y="1073"/>
                    </a:lnTo>
                    <a:lnTo>
                      <a:pt x="9762" y="998"/>
                    </a:lnTo>
                    <a:lnTo>
                      <a:pt x="9743" y="941"/>
                    </a:lnTo>
                    <a:lnTo>
                      <a:pt x="9668" y="885"/>
                    </a:lnTo>
                    <a:lnTo>
                      <a:pt x="9593" y="847"/>
                    </a:lnTo>
                    <a:lnTo>
                      <a:pt x="9518" y="847"/>
                    </a:lnTo>
                    <a:lnTo>
                      <a:pt x="9442" y="866"/>
                    </a:lnTo>
                    <a:lnTo>
                      <a:pt x="9367" y="941"/>
                    </a:lnTo>
                    <a:lnTo>
                      <a:pt x="9292" y="1035"/>
                    </a:lnTo>
                    <a:lnTo>
                      <a:pt x="9217" y="1167"/>
                    </a:lnTo>
                    <a:lnTo>
                      <a:pt x="9160" y="1317"/>
                    </a:lnTo>
                    <a:lnTo>
                      <a:pt x="9010" y="1806"/>
                    </a:lnTo>
                    <a:lnTo>
                      <a:pt x="8897" y="2126"/>
                    </a:lnTo>
                    <a:lnTo>
                      <a:pt x="8765" y="2427"/>
                    </a:lnTo>
                    <a:lnTo>
                      <a:pt x="8652" y="2709"/>
                    </a:lnTo>
                    <a:lnTo>
                      <a:pt x="8521" y="2935"/>
                    </a:lnTo>
                    <a:lnTo>
                      <a:pt x="8464" y="3010"/>
                    </a:lnTo>
                    <a:lnTo>
                      <a:pt x="8389" y="3067"/>
                    </a:lnTo>
                    <a:lnTo>
                      <a:pt x="8351" y="3104"/>
                    </a:lnTo>
                    <a:lnTo>
                      <a:pt x="8295" y="3104"/>
                    </a:lnTo>
                    <a:lnTo>
                      <a:pt x="8276" y="3085"/>
                    </a:lnTo>
                    <a:lnTo>
                      <a:pt x="8257" y="3067"/>
                    </a:lnTo>
                    <a:lnTo>
                      <a:pt x="8239" y="2973"/>
                    </a:lnTo>
                    <a:lnTo>
                      <a:pt x="8257" y="2841"/>
                    </a:lnTo>
                    <a:lnTo>
                      <a:pt x="8276" y="2672"/>
                    </a:lnTo>
                    <a:lnTo>
                      <a:pt x="8351" y="2277"/>
                    </a:lnTo>
                    <a:lnTo>
                      <a:pt x="8464" y="1825"/>
                    </a:lnTo>
                    <a:lnTo>
                      <a:pt x="8690" y="998"/>
                    </a:lnTo>
                    <a:lnTo>
                      <a:pt x="8822" y="621"/>
                    </a:lnTo>
                    <a:lnTo>
                      <a:pt x="8840" y="546"/>
                    </a:lnTo>
                    <a:lnTo>
                      <a:pt x="8897" y="358"/>
                    </a:lnTo>
                    <a:lnTo>
                      <a:pt x="8916" y="264"/>
                    </a:lnTo>
                    <a:lnTo>
                      <a:pt x="8897" y="170"/>
                    </a:lnTo>
                    <a:lnTo>
                      <a:pt x="8859" y="76"/>
                    </a:lnTo>
                    <a:lnTo>
                      <a:pt x="8822" y="57"/>
                    </a:lnTo>
                    <a:lnTo>
                      <a:pt x="8784" y="20"/>
                    </a:lnTo>
                    <a:lnTo>
                      <a:pt x="8690" y="20"/>
                    </a:lnTo>
                    <a:lnTo>
                      <a:pt x="8634" y="38"/>
                    </a:lnTo>
                    <a:lnTo>
                      <a:pt x="8577" y="76"/>
                    </a:lnTo>
                    <a:lnTo>
                      <a:pt x="8483" y="170"/>
                    </a:lnTo>
                    <a:lnTo>
                      <a:pt x="8389" y="320"/>
                    </a:lnTo>
                    <a:lnTo>
                      <a:pt x="8295" y="509"/>
                    </a:lnTo>
                    <a:lnTo>
                      <a:pt x="8201" y="715"/>
                    </a:lnTo>
                    <a:lnTo>
                      <a:pt x="8013" y="1186"/>
                    </a:lnTo>
                    <a:lnTo>
                      <a:pt x="7862" y="1675"/>
                    </a:lnTo>
                    <a:lnTo>
                      <a:pt x="7731" y="2126"/>
                    </a:lnTo>
                    <a:lnTo>
                      <a:pt x="7599" y="2672"/>
                    </a:lnTo>
                    <a:lnTo>
                      <a:pt x="7580" y="2728"/>
                    </a:lnTo>
                    <a:lnTo>
                      <a:pt x="7543" y="2766"/>
                    </a:lnTo>
                    <a:lnTo>
                      <a:pt x="7430" y="2766"/>
                    </a:lnTo>
                    <a:lnTo>
                      <a:pt x="7392" y="2728"/>
                    </a:lnTo>
                    <a:lnTo>
                      <a:pt x="7355" y="2690"/>
                    </a:lnTo>
                    <a:lnTo>
                      <a:pt x="7336" y="2634"/>
                    </a:lnTo>
                    <a:lnTo>
                      <a:pt x="7336" y="2578"/>
                    </a:lnTo>
                    <a:lnTo>
                      <a:pt x="7486" y="2126"/>
                    </a:lnTo>
                    <a:lnTo>
                      <a:pt x="7599" y="1731"/>
                    </a:lnTo>
                    <a:lnTo>
                      <a:pt x="7712" y="1299"/>
                    </a:lnTo>
                    <a:lnTo>
                      <a:pt x="7787" y="866"/>
                    </a:lnTo>
                    <a:lnTo>
                      <a:pt x="7806" y="659"/>
                    </a:lnTo>
                    <a:lnTo>
                      <a:pt x="7825" y="471"/>
                    </a:lnTo>
                    <a:lnTo>
                      <a:pt x="7806" y="302"/>
                    </a:lnTo>
                    <a:lnTo>
                      <a:pt x="7787" y="170"/>
                    </a:lnTo>
                    <a:lnTo>
                      <a:pt x="7731" y="57"/>
                    </a:lnTo>
                    <a:lnTo>
                      <a:pt x="7693" y="38"/>
                    </a:lnTo>
                    <a:lnTo>
                      <a:pt x="7637"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1888818" y="776961"/>
                <a:ext cx="1016166" cy="1091854"/>
              </a:xfrm>
              <a:custGeom>
                <a:avLst/>
                <a:gdLst/>
                <a:ahLst/>
                <a:cxnLst/>
                <a:rect l="l" t="t" r="r" b="b"/>
                <a:pathLst>
                  <a:path w="20446" h="21970" extrusionOk="0">
                    <a:moveTo>
                      <a:pt x="3687" y="0"/>
                    </a:moveTo>
                    <a:lnTo>
                      <a:pt x="0" y="3348"/>
                    </a:lnTo>
                    <a:lnTo>
                      <a:pt x="14314" y="19411"/>
                    </a:lnTo>
                    <a:lnTo>
                      <a:pt x="14502" y="19693"/>
                    </a:lnTo>
                    <a:lnTo>
                      <a:pt x="14709" y="20032"/>
                    </a:lnTo>
                    <a:lnTo>
                      <a:pt x="14784" y="20201"/>
                    </a:lnTo>
                    <a:lnTo>
                      <a:pt x="14859" y="20351"/>
                    </a:lnTo>
                    <a:lnTo>
                      <a:pt x="14897" y="20540"/>
                    </a:lnTo>
                    <a:lnTo>
                      <a:pt x="14934" y="20709"/>
                    </a:lnTo>
                    <a:lnTo>
                      <a:pt x="14991" y="20935"/>
                    </a:lnTo>
                    <a:lnTo>
                      <a:pt x="15010" y="21160"/>
                    </a:lnTo>
                    <a:lnTo>
                      <a:pt x="15010" y="21386"/>
                    </a:lnTo>
                    <a:lnTo>
                      <a:pt x="15010" y="21612"/>
                    </a:lnTo>
                    <a:lnTo>
                      <a:pt x="15010" y="21668"/>
                    </a:lnTo>
                    <a:lnTo>
                      <a:pt x="15010" y="21725"/>
                    </a:lnTo>
                    <a:lnTo>
                      <a:pt x="15047" y="21819"/>
                    </a:lnTo>
                    <a:lnTo>
                      <a:pt x="15104" y="21913"/>
                    </a:lnTo>
                    <a:lnTo>
                      <a:pt x="15160" y="21931"/>
                    </a:lnTo>
                    <a:lnTo>
                      <a:pt x="15217" y="21950"/>
                    </a:lnTo>
                    <a:lnTo>
                      <a:pt x="15273" y="21969"/>
                    </a:lnTo>
                    <a:lnTo>
                      <a:pt x="15348" y="21950"/>
                    </a:lnTo>
                    <a:lnTo>
                      <a:pt x="15405" y="21931"/>
                    </a:lnTo>
                    <a:lnTo>
                      <a:pt x="15461" y="21894"/>
                    </a:lnTo>
                    <a:lnTo>
                      <a:pt x="15536" y="21800"/>
                    </a:lnTo>
                    <a:lnTo>
                      <a:pt x="15593" y="21668"/>
                    </a:lnTo>
                    <a:lnTo>
                      <a:pt x="15630" y="21480"/>
                    </a:lnTo>
                    <a:lnTo>
                      <a:pt x="15668" y="21254"/>
                    </a:lnTo>
                    <a:lnTo>
                      <a:pt x="15668" y="21010"/>
                    </a:lnTo>
                    <a:lnTo>
                      <a:pt x="15668" y="20728"/>
                    </a:lnTo>
                    <a:lnTo>
                      <a:pt x="15630" y="20427"/>
                    </a:lnTo>
                    <a:lnTo>
                      <a:pt x="15555" y="20107"/>
                    </a:lnTo>
                    <a:lnTo>
                      <a:pt x="15518" y="19975"/>
                    </a:lnTo>
                    <a:lnTo>
                      <a:pt x="15518" y="19862"/>
                    </a:lnTo>
                    <a:lnTo>
                      <a:pt x="15555" y="19787"/>
                    </a:lnTo>
                    <a:lnTo>
                      <a:pt x="15593" y="19750"/>
                    </a:lnTo>
                    <a:lnTo>
                      <a:pt x="15668" y="19731"/>
                    </a:lnTo>
                    <a:lnTo>
                      <a:pt x="15762" y="19731"/>
                    </a:lnTo>
                    <a:lnTo>
                      <a:pt x="15856" y="19768"/>
                    </a:lnTo>
                    <a:lnTo>
                      <a:pt x="15969" y="19806"/>
                    </a:lnTo>
                    <a:lnTo>
                      <a:pt x="16213" y="19919"/>
                    </a:lnTo>
                    <a:lnTo>
                      <a:pt x="16458" y="20069"/>
                    </a:lnTo>
                    <a:lnTo>
                      <a:pt x="16872" y="20351"/>
                    </a:lnTo>
                    <a:lnTo>
                      <a:pt x="17342" y="20652"/>
                    </a:lnTo>
                    <a:lnTo>
                      <a:pt x="17944" y="21029"/>
                    </a:lnTo>
                    <a:lnTo>
                      <a:pt x="18245" y="21198"/>
                    </a:lnTo>
                    <a:lnTo>
                      <a:pt x="18508" y="21330"/>
                    </a:lnTo>
                    <a:lnTo>
                      <a:pt x="18715" y="21405"/>
                    </a:lnTo>
                    <a:lnTo>
                      <a:pt x="18790" y="21424"/>
                    </a:lnTo>
                    <a:lnTo>
                      <a:pt x="18828" y="21424"/>
                    </a:lnTo>
                    <a:lnTo>
                      <a:pt x="18922" y="21386"/>
                    </a:lnTo>
                    <a:lnTo>
                      <a:pt x="18978" y="21330"/>
                    </a:lnTo>
                    <a:lnTo>
                      <a:pt x="19016" y="21254"/>
                    </a:lnTo>
                    <a:lnTo>
                      <a:pt x="18997" y="21160"/>
                    </a:lnTo>
                    <a:lnTo>
                      <a:pt x="18960" y="21066"/>
                    </a:lnTo>
                    <a:lnTo>
                      <a:pt x="18903" y="20953"/>
                    </a:lnTo>
                    <a:lnTo>
                      <a:pt x="18790" y="20859"/>
                    </a:lnTo>
                    <a:lnTo>
                      <a:pt x="18640" y="20746"/>
                    </a:lnTo>
                    <a:lnTo>
                      <a:pt x="18207" y="20446"/>
                    </a:lnTo>
                    <a:lnTo>
                      <a:pt x="17944" y="20239"/>
                    </a:lnTo>
                    <a:lnTo>
                      <a:pt x="17681" y="20013"/>
                    </a:lnTo>
                    <a:lnTo>
                      <a:pt x="17455" y="19806"/>
                    </a:lnTo>
                    <a:lnTo>
                      <a:pt x="17267" y="19599"/>
                    </a:lnTo>
                    <a:lnTo>
                      <a:pt x="17210" y="19524"/>
                    </a:lnTo>
                    <a:lnTo>
                      <a:pt x="17154" y="19430"/>
                    </a:lnTo>
                    <a:lnTo>
                      <a:pt x="17154" y="19373"/>
                    </a:lnTo>
                    <a:lnTo>
                      <a:pt x="17173" y="19336"/>
                    </a:lnTo>
                    <a:lnTo>
                      <a:pt x="17191" y="19317"/>
                    </a:lnTo>
                    <a:lnTo>
                      <a:pt x="17210" y="19298"/>
                    </a:lnTo>
                    <a:lnTo>
                      <a:pt x="17304" y="19317"/>
                    </a:lnTo>
                    <a:lnTo>
                      <a:pt x="17436" y="19373"/>
                    </a:lnTo>
                    <a:lnTo>
                      <a:pt x="17586" y="19449"/>
                    </a:lnTo>
                    <a:lnTo>
                      <a:pt x="17963" y="19637"/>
                    </a:lnTo>
                    <a:lnTo>
                      <a:pt x="18358" y="19900"/>
                    </a:lnTo>
                    <a:lnTo>
                      <a:pt x="19110" y="20389"/>
                    </a:lnTo>
                    <a:lnTo>
                      <a:pt x="19449" y="20615"/>
                    </a:lnTo>
                    <a:lnTo>
                      <a:pt x="19505" y="20671"/>
                    </a:lnTo>
                    <a:lnTo>
                      <a:pt x="19674" y="20784"/>
                    </a:lnTo>
                    <a:lnTo>
                      <a:pt x="19768" y="20841"/>
                    </a:lnTo>
                    <a:lnTo>
                      <a:pt x="19862" y="20859"/>
                    </a:lnTo>
                    <a:lnTo>
                      <a:pt x="19956" y="20841"/>
                    </a:lnTo>
                    <a:lnTo>
                      <a:pt x="20013" y="20822"/>
                    </a:lnTo>
                    <a:lnTo>
                      <a:pt x="20050" y="20784"/>
                    </a:lnTo>
                    <a:lnTo>
                      <a:pt x="20069" y="20728"/>
                    </a:lnTo>
                    <a:lnTo>
                      <a:pt x="20088" y="20690"/>
                    </a:lnTo>
                    <a:lnTo>
                      <a:pt x="20069" y="20634"/>
                    </a:lnTo>
                    <a:lnTo>
                      <a:pt x="20069" y="20577"/>
                    </a:lnTo>
                    <a:lnTo>
                      <a:pt x="19994" y="20446"/>
                    </a:lnTo>
                    <a:lnTo>
                      <a:pt x="19881" y="20295"/>
                    </a:lnTo>
                    <a:lnTo>
                      <a:pt x="19731" y="20145"/>
                    </a:lnTo>
                    <a:lnTo>
                      <a:pt x="19561" y="19994"/>
                    </a:lnTo>
                    <a:lnTo>
                      <a:pt x="19148" y="19656"/>
                    </a:lnTo>
                    <a:lnTo>
                      <a:pt x="18715" y="19355"/>
                    </a:lnTo>
                    <a:lnTo>
                      <a:pt x="18301" y="19072"/>
                    </a:lnTo>
                    <a:lnTo>
                      <a:pt x="17793" y="18772"/>
                    </a:lnTo>
                    <a:lnTo>
                      <a:pt x="17756" y="18734"/>
                    </a:lnTo>
                    <a:lnTo>
                      <a:pt x="17737" y="18678"/>
                    </a:lnTo>
                    <a:lnTo>
                      <a:pt x="17737" y="18640"/>
                    </a:lnTo>
                    <a:lnTo>
                      <a:pt x="17756" y="18583"/>
                    </a:lnTo>
                    <a:lnTo>
                      <a:pt x="17812" y="18546"/>
                    </a:lnTo>
                    <a:lnTo>
                      <a:pt x="17850" y="18527"/>
                    </a:lnTo>
                    <a:lnTo>
                      <a:pt x="17906" y="18527"/>
                    </a:lnTo>
                    <a:lnTo>
                      <a:pt x="17981" y="18546"/>
                    </a:lnTo>
                    <a:lnTo>
                      <a:pt x="18376" y="18828"/>
                    </a:lnTo>
                    <a:lnTo>
                      <a:pt x="18734" y="19054"/>
                    </a:lnTo>
                    <a:lnTo>
                      <a:pt x="19129" y="19298"/>
                    </a:lnTo>
                    <a:lnTo>
                      <a:pt x="19543" y="19524"/>
                    </a:lnTo>
                    <a:lnTo>
                      <a:pt x="19731" y="19618"/>
                    </a:lnTo>
                    <a:lnTo>
                      <a:pt x="19919" y="19693"/>
                    </a:lnTo>
                    <a:lnTo>
                      <a:pt x="20069" y="19731"/>
                    </a:lnTo>
                    <a:lnTo>
                      <a:pt x="20220" y="19750"/>
                    </a:lnTo>
                    <a:lnTo>
                      <a:pt x="20333" y="19712"/>
                    </a:lnTo>
                    <a:lnTo>
                      <a:pt x="20389" y="19693"/>
                    </a:lnTo>
                    <a:lnTo>
                      <a:pt x="20427" y="19656"/>
                    </a:lnTo>
                    <a:lnTo>
                      <a:pt x="20445" y="19618"/>
                    </a:lnTo>
                    <a:lnTo>
                      <a:pt x="20445" y="19580"/>
                    </a:lnTo>
                    <a:lnTo>
                      <a:pt x="20427" y="19505"/>
                    </a:lnTo>
                    <a:lnTo>
                      <a:pt x="20351" y="19411"/>
                    </a:lnTo>
                    <a:lnTo>
                      <a:pt x="20239" y="19317"/>
                    </a:lnTo>
                    <a:lnTo>
                      <a:pt x="19919" y="19110"/>
                    </a:lnTo>
                    <a:lnTo>
                      <a:pt x="19524" y="18866"/>
                    </a:lnTo>
                    <a:lnTo>
                      <a:pt x="19110" y="18621"/>
                    </a:lnTo>
                    <a:lnTo>
                      <a:pt x="18734" y="18377"/>
                    </a:lnTo>
                    <a:lnTo>
                      <a:pt x="18565" y="18264"/>
                    </a:lnTo>
                    <a:lnTo>
                      <a:pt x="18433" y="18151"/>
                    </a:lnTo>
                    <a:lnTo>
                      <a:pt x="18320" y="18038"/>
                    </a:lnTo>
                    <a:lnTo>
                      <a:pt x="18264" y="17944"/>
                    </a:lnTo>
                    <a:lnTo>
                      <a:pt x="18245" y="17869"/>
                    </a:lnTo>
                    <a:lnTo>
                      <a:pt x="18245" y="17831"/>
                    </a:lnTo>
                    <a:lnTo>
                      <a:pt x="18264" y="17831"/>
                    </a:lnTo>
                    <a:lnTo>
                      <a:pt x="18320" y="17812"/>
                    </a:lnTo>
                    <a:lnTo>
                      <a:pt x="18414" y="17850"/>
                    </a:lnTo>
                    <a:lnTo>
                      <a:pt x="18677" y="17963"/>
                    </a:lnTo>
                    <a:lnTo>
                      <a:pt x="19016" y="18113"/>
                    </a:lnTo>
                    <a:lnTo>
                      <a:pt x="19373" y="18283"/>
                    </a:lnTo>
                    <a:lnTo>
                      <a:pt x="19693" y="18414"/>
                    </a:lnTo>
                    <a:lnTo>
                      <a:pt x="19844" y="18471"/>
                    </a:lnTo>
                    <a:lnTo>
                      <a:pt x="19975" y="18489"/>
                    </a:lnTo>
                    <a:lnTo>
                      <a:pt x="20069" y="18471"/>
                    </a:lnTo>
                    <a:lnTo>
                      <a:pt x="20107" y="18452"/>
                    </a:lnTo>
                    <a:lnTo>
                      <a:pt x="20126" y="18433"/>
                    </a:lnTo>
                    <a:lnTo>
                      <a:pt x="20163" y="18377"/>
                    </a:lnTo>
                    <a:lnTo>
                      <a:pt x="20182" y="18339"/>
                    </a:lnTo>
                    <a:lnTo>
                      <a:pt x="20163" y="18264"/>
                    </a:lnTo>
                    <a:lnTo>
                      <a:pt x="20088" y="18188"/>
                    </a:lnTo>
                    <a:lnTo>
                      <a:pt x="19975" y="18094"/>
                    </a:lnTo>
                    <a:lnTo>
                      <a:pt x="19768" y="17963"/>
                    </a:lnTo>
                    <a:lnTo>
                      <a:pt x="19486" y="17793"/>
                    </a:lnTo>
                    <a:lnTo>
                      <a:pt x="19110" y="17587"/>
                    </a:lnTo>
                    <a:lnTo>
                      <a:pt x="18828" y="17455"/>
                    </a:lnTo>
                    <a:lnTo>
                      <a:pt x="18452" y="17286"/>
                    </a:lnTo>
                    <a:lnTo>
                      <a:pt x="17568" y="16909"/>
                    </a:lnTo>
                    <a:lnTo>
                      <a:pt x="16458" y="16477"/>
                    </a:lnTo>
                    <a:lnTo>
                      <a:pt x="368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2502053" y="3740198"/>
                <a:ext cx="403912" cy="332824"/>
              </a:xfrm>
              <a:custGeom>
                <a:avLst/>
                <a:gdLst/>
                <a:ahLst/>
                <a:cxnLst/>
                <a:rect l="l" t="t" r="r" b="b"/>
                <a:pathLst>
                  <a:path w="8127" h="6697" extrusionOk="0">
                    <a:moveTo>
                      <a:pt x="8013" y="0"/>
                    </a:moveTo>
                    <a:lnTo>
                      <a:pt x="3950" y="95"/>
                    </a:lnTo>
                    <a:lnTo>
                      <a:pt x="4195" y="4270"/>
                    </a:lnTo>
                    <a:lnTo>
                      <a:pt x="3537" y="4552"/>
                    </a:lnTo>
                    <a:lnTo>
                      <a:pt x="2878" y="4834"/>
                    </a:lnTo>
                    <a:lnTo>
                      <a:pt x="2107" y="5192"/>
                    </a:lnTo>
                    <a:lnTo>
                      <a:pt x="1336" y="5587"/>
                    </a:lnTo>
                    <a:lnTo>
                      <a:pt x="979" y="5794"/>
                    </a:lnTo>
                    <a:lnTo>
                      <a:pt x="659" y="6001"/>
                    </a:lnTo>
                    <a:lnTo>
                      <a:pt x="396" y="6189"/>
                    </a:lnTo>
                    <a:lnTo>
                      <a:pt x="189" y="6377"/>
                    </a:lnTo>
                    <a:lnTo>
                      <a:pt x="113" y="6471"/>
                    </a:lnTo>
                    <a:lnTo>
                      <a:pt x="38" y="6546"/>
                    </a:lnTo>
                    <a:lnTo>
                      <a:pt x="1" y="6621"/>
                    </a:lnTo>
                    <a:lnTo>
                      <a:pt x="1" y="6696"/>
                    </a:lnTo>
                    <a:lnTo>
                      <a:pt x="8126" y="6659"/>
                    </a:lnTo>
                    <a:lnTo>
                      <a:pt x="801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2502053" y="3740198"/>
                <a:ext cx="403912" cy="332824"/>
              </a:xfrm>
              <a:custGeom>
                <a:avLst/>
                <a:gdLst/>
                <a:ahLst/>
                <a:cxnLst/>
                <a:rect l="l" t="t" r="r" b="b"/>
                <a:pathLst>
                  <a:path w="8127" h="6697" fill="none" extrusionOk="0">
                    <a:moveTo>
                      <a:pt x="3950" y="95"/>
                    </a:moveTo>
                    <a:lnTo>
                      <a:pt x="4195" y="4270"/>
                    </a:lnTo>
                    <a:lnTo>
                      <a:pt x="4195" y="4270"/>
                    </a:lnTo>
                    <a:lnTo>
                      <a:pt x="3537" y="4552"/>
                    </a:lnTo>
                    <a:lnTo>
                      <a:pt x="2878" y="4834"/>
                    </a:lnTo>
                    <a:lnTo>
                      <a:pt x="2107" y="5192"/>
                    </a:lnTo>
                    <a:lnTo>
                      <a:pt x="1336" y="5587"/>
                    </a:lnTo>
                    <a:lnTo>
                      <a:pt x="979" y="5794"/>
                    </a:lnTo>
                    <a:lnTo>
                      <a:pt x="659" y="6001"/>
                    </a:lnTo>
                    <a:lnTo>
                      <a:pt x="396" y="6189"/>
                    </a:lnTo>
                    <a:lnTo>
                      <a:pt x="189" y="6377"/>
                    </a:lnTo>
                    <a:lnTo>
                      <a:pt x="113" y="6471"/>
                    </a:lnTo>
                    <a:lnTo>
                      <a:pt x="38" y="6546"/>
                    </a:lnTo>
                    <a:lnTo>
                      <a:pt x="1" y="6621"/>
                    </a:lnTo>
                    <a:lnTo>
                      <a:pt x="1" y="6696"/>
                    </a:lnTo>
                    <a:lnTo>
                      <a:pt x="8126" y="6659"/>
                    </a:lnTo>
                    <a:lnTo>
                      <a:pt x="8013" y="0"/>
                    </a:lnTo>
                    <a:lnTo>
                      <a:pt x="3950" y="95"/>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2188900" y="3931837"/>
                <a:ext cx="31858" cy="30862"/>
              </a:xfrm>
              <a:custGeom>
                <a:avLst/>
                <a:gdLst/>
                <a:ahLst/>
                <a:cxnLst/>
                <a:rect l="l" t="t" r="r" b="b"/>
                <a:pathLst>
                  <a:path w="641" h="621" extrusionOk="0">
                    <a:moveTo>
                      <a:pt x="320" y="0"/>
                    </a:moveTo>
                    <a:lnTo>
                      <a:pt x="226" y="19"/>
                    </a:lnTo>
                    <a:lnTo>
                      <a:pt x="132" y="57"/>
                    </a:lnTo>
                    <a:lnTo>
                      <a:pt x="57" y="132"/>
                    </a:lnTo>
                    <a:lnTo>
                      <a:pt x="19" y="226"/>
                    </a:lnTo>
                    <a:lnTo>
                      <a:pt x="1" y="301"/>
                    </a:lnTo>
                    <a:lnTo>
                      <a:pt x="19" y="358"/>
                    </a:lnTo>
                    <a:lnTo>
                      <a:pt x="38" y="414"/>
                    </a:lnTo>
                    <a:lnTo>
                      <a:pt x="57" y="471"/>
                    </a:lnTo>
                    <a:lnTo>
                      <a:pt x="95" y="527"/>
                    </a:lnTo>
                    <a:lnTo>
                      <a:pt x="151" y="565"/>
                    </a:lnTo>
                    <a:lnTo>
                      <a:pt x="207" y="602"/>
                    </a:lnTo>
                    <a:lnTo>
                      <a:pt x="264" y="621"/>
                    </a:lnTo>
                    <a:lnTo>
                      <a:pt x="433" y="621"/>
                    </a:lnTo>
                    <a:lnTo>
                      <a:pt x="527" y="565"/>
                    </a:lnTo>
                    <a:lnTo>
                      <a:pt x="584" y="489"/>
                    </a:lnTo>
                    <a:lnTo>
                      <a:pt x="640" y="376"/>
                    </a:lnTo>
                    <a:lnTo>
                      <a:pt x="640" y="320"/>
                    </a:lnTo>
                    <a:lnTo>
                      <a:pt x="621" y="264"/>
                    </a:lnTo>
                    <a:lnTo>
                      <a:pt x="584" y="151"/>
                    </a:lnTo>
                    <a:lnTo>
                      <a:pt x="508" y="57"/>
                    </a:lnTo>
                    <a:lnTo>
                      <a:pt x="452" y="38"/>
                    </a:lnTo>
                    <a:lnTo>
                      <a:pt x="396" y="19"/>
                    </a:lnTo>
                    <a:lnTo>
                      <a:pt x="433" y="19"/>
                    </a:lnTo>
                    <a:lnTo>
                      <a:pt x="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2188900" y="3931837"/>
                <a:ext cx="31858" cy="30862"/>
              </a:xfrm>
              <a:custGeom>
                <a:avLst/>
                <a:gdLst/>
                <a:ahLst/>
                <a:cxnLst/>
                <a:rect l="l" t="t" r="r" b="b"/>
                <a:pathLst>
                  <a:path w="641" h="621" fill="none" extrusionOk="0">
                    <a:moveTo>
                      <a:pt x="320" y="0"/>
                    </a:moveTo>
                    <a:lnTo>
                      <a:pt x="320" y="0"/>
                    </a:lnTo>
                    <a:lnTo>
                      <a:pt x="226" y="19"/>
                    </a:lnTo>
                    <a:lnTo>
                      <a:pt x="132" y="57"/>
                    </a:lnTo>
                    <a:lnTo>
                      <a:pt x="57" y="132"/>
                    </a:lnTo>
                    <a:lnTo>
                      <a:pt x="19" y="226"/>
                    </a:lnTo>
                    <a:lnTo>
                      <a:pt x="19" y="226"/>
                    </a:lnTo>
                    <a:lnTo>
                      <a:pt x="1" y="301"/>
                    </a:lnTo>
                    <a:lnTo>
                      <a:pt x="19" y="358"/>
                    </a:lnTo>
                    <a:lnTo>
                      <a:pt x="38" y="414"/>
                    </a:lnTo>
                    <a:lnTo>
                      <a:pt x="57" y="471"/>
                    </a:lnTo>
                    <a:lnTo>
                      <a:pt x="95" y="527"/>
                    </a:lnTo>
                    <a:lnTo>
                      <a:pt x="151" y="565"/>
                    </a:lnTo>
                    <a:lnTo>
                      <a:pt x="207" y="602"/>
                    </a:lnTo>
                    <a:lnTo>
                      <a:pt x="264" y="621"/>
                    </a:lnTo>
                    <a:lnTo>
                      <a:pt x="264" y="621"/>
                    </a:lnTo>
                    <a:lnTo>
                      <a:pt x="320" y="621"/>
                    </a:lnTo>
                    <a:lnTo>
                      <a:pt x="320" y="621"/>
                    </a:lnTo>
                    <a:lnTo>
                      <a:pt x="433" y="621"/>
                    </a:lnTo>
                    <a:lnTo>
                      <a:pt x="527" y="565"/>
                    </a:lnTo>
                    <a:lnTo>
                      <a:pt x="584" y="489"/>
                    </a:lnTo>
                    <a:lnTo>
                      <a:pt x="640" y="376"/>
                    </a:lnTo>
                    <a:lnTo>
                      <a:pt x="640" y="376"/>
                    </a:lnTo>
                    <a:lnTo>
                      <a:pt x="640" y="320"/>
                    </a:lnTo>
                    <a:lnTo>
                      <a:pt x="621" y="264"/>
                    </a:lnTo>
                    <a:lnTo>
                      <a:pt x="584" y="151"/>
                    </a:lnTo>
                    <a:lnTo>
                      <a:pt x="508" y="57"/>
                    </a:lnTo>
                    <a:lnTo>
                      <a:pt x="452" y="38"/>
                    </a:lnTo>
                    <a:lnTo>
                      <a:pt x="396" y="19"/>
                    </a:lnTo>
                    <a:lnTo>
                      <a:pt x="433" y="19"/>
                    </a:lnTo>
                    <a:lnTo>
                      <a:pt x="433" y="19"/>
                    </a:lnTo>
                    <a:lnTo>
                      <a:pt x="32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2502053" y="4037446"/>
                <a:ext cx="403912" cy="33695"/>
              </a:xfrm>
              <a:custGeom>
                <a:avLst/>
                <a:gdLst/>
                <a:ahLst/>
                <a:cxnLst/>
                <a:rect l="l" t="t" r="r" b="b"/>
                <a:pathLst>
                  <a:path w="8127" h="678" extrusionOk="0">
                    <a:moveTo>
                      <a:pt x="207" y="358"/>
                    </a:moveTo>
                    <a:lnTo>
                      <a:pt x="151" y="415"/>
                    </a:lnTo>
                    <a:lnTo>
                      <a:pt x="76" y="490"/>
                    </a:lnTo>
                    <a:lnTo>
                      <a:pt x="19" y="584"/>
                    </a:lnTo>
                    <a:lnTo>
                      <a:pt x="1" y="678"/>
                    </a:lnTo>
                    <a:lnTo>
                      <a:pt x="19" y="603"/>
                    </a:lnTo>
                    <a:lnTo>
                      <a:pt x="76" y="527"/>
                    </a:lnTo>
                    <a:lnTo>
                      <a:pt x="207" y="358"/>
                    </a:lnTo>
                    <a:close/>
                    <a:moveTo>
                      <a:pt x="8107" y="1"/>
                    </a:moveTo>
                    <a:lnTo>
                      <a:pt x="8126" y="678"/>
                    </a:lnTo>
                    <a:lnTo>
                      <a:pt x="8126" y="1"/>
                    </a:lnTo>
                    <a:close/>
                    <a:moveTo>
                      <a:pt x="8126" y="678"/>
                    </a:moveTo>
                    <a:lnTo>
                      <a:pt x="8126" y="678"/>
                    </a:lnTo>
                    <a:lnTo>
                      <a:pt x="8126" y="67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2502053" y="4071092"/>
                <a:ext cx="403912" cy="1938"/>
              </a:xfrm>
              <a:custGeom>
                <a:avLst/>
                <a:gdLst/>
                <a:ahLst/>
                <a:cxnLst/>
                <a:rect l="l" t="t" r="r" b="b"/>
                <a:pathLst>
                  <a:path w="8127" h="39" fill="none" extrusionOk="0">
                    <a:moveTo>
                      <a:pt x="8126" y="1"/>
                    </a:moveTo>
                    <a:lnTo>
                      <a:pt x="1" y="38"/>
                    </a:lnTo>
                    <a:lnTo>
                      <a:pt x="1" y="38"/>
                    </a:lnTo>
                    <a:lnTo>
                      <a:pt x="1" y="38"/>
                    </a:lnTo>
                    <a:lnTo>
                      <a:pt x="8126"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2502053" y="4055239"/>
                <a:ext cx="10338" cy="15903"/>
              </a:xfrm>
              <a:custGeom>
                <a:avLst/>
                <a:gdLst/>
                <a:ahLst/>
                <a:cxnLst/>
                <a:rect l="l" t="t" r="r" b="b"/>
                <a:pathLst>
                  <a:path w="208" h="320" fill="none" extrusionOk="0">
                    <a:moveTo>
                      <a:pt x="207" y="0"/>
                    </a:moveTo>
                    <a:lnTo>
                      <a:pt x="207" y="0"/>
                    </a:lnTo>
                    <a:lnTo>
                      <a:pt x="151" y="57"/>
                    </a:lnTo>
                    <a:lnTo>
                      <a:pt x="76" y="132"/>
                    </a:lnTo>
                    <a:lnTo>
                      <a:pt x="19" y="226"/>
                    </a:lnTo>
                    <a:lnTo>
                      <a:pt x="1" y="320"/>
                    </a:lnTo>
                    <a:lnTo>
                      <a:pt x="1" y="320"/>
                    </a:lnTo>
                    <a:lnTo>
                      <a:pt x="19" y="245"/>
                    </a:lnTo>
                    <a:lnTo>
                      <a:pt x="76" y="169"/>
                    </a:lnTo>
                    <a:lnTo>
                      <a:pt x="20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2099144" y="4037446"/>
                <a:ext cx="994" cy="33695"/>
              </a:xfrm>
              <a:custGeom>
                <a:avLst/>
                <a:gdLst/>
                <a:ahLst/>
                <a:cxnLst/>
                <a:rect l="l" t="t" r="r" b="b"/>
                <a:pathLst>
                  <a:path w="20" h="678" fill="none" extrusionOk="0">
                    <a:moveTo>
                      <a:pt x="19" y="1"/>
                    </a:moveTo>
                    <a:lnTo>
                      <a:pt x="0" y="1"/>
                    </a:lnTo>
                    <a:lnTo>
                      <a:pt x="19" y="678"/>
                    </a:lnTo>
                    <a:lnTo>
                      <a:pt x="19"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2502053" y="4037446"/>
                <a:ext cx="403912" cy="35583"/>
              </a:xfrm>
              <a:custGeom>
                <a:avLst/>
                <a:gdLst/>
                <a:ahLst/>
                <a:cxnLst/>
                <a:rect l="l" t="t" r="r" b="b"/>
                <a:pathLst>
                  <a:path w="8127" h="716" extrusionOk="0">
                    <a:moveTo>
                      <a:pt x="8107" y="1"/>
                    </a:moveTo>
                    <a:lnTo>
                      <a:pt x="320" y="302"/>
                    </a:lnTo>
                    <a:lnTo>
                      <a:pt x="207" y="358"/>
                    </a:lnTo>
                    <a:lnTo>
                      <a:pt x="76" y="527"/>
                    </a:lnTo>
                    <a:lnTo>
                      <a:pt x="19" y="603"/>
                    </a:lnTo>
                    <a:lnTo>
                      <a:pt x="1" y="678"/>
                    </a:lnTo>
                    <a:lnTo>
                      <a:pt x="1" y="715"/>
                    </a:lnTo>
                    <a:lnTo>
                      <a:pt x="8126" y="678"/>
                    </a:lnTo>
                    <a:lnTo>
                      <a:pt x="8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2502053" y="4037446"/>
                <a:ext cx="403912" cy="35583"/>
              </a:xfrm>
              <a:custGeom>
                <a:avLst/>
                <a:gdLst/>
                <a:ahLst/>
                <a:cxnLst/>
                <a:rect l="l" t="t" r="r" b="b"/>
                <a:pathLst>
                  <a:path w="8127" h="716" fill="none" extrusionOk="0">
                    <a:moveTo>
                      <a:pt x="8107" y="1"/>
                    </a:moveTo>
                    <a:lnTo>
                      <a:pt x="320" y="302"/>
                    </a:lnTo>
                    <a:lnTo>
                      <a:pt x="320" y="302"/>
                    </a:lnTo>
                    <a:lnTo>
                      <a:pt x="207" y="358"/>
                    </a:lnTo>
                    <a:lnTo>
                      <a:pt x="207" y="358"/>
                    </a:lnTo>
                    <a:lnTo>
                      <a:pt x="76" y="527"/>
                    </a:lnTo>
                    <a:lnTo>
                      <a:pt x="19" y="603"/>
                    </a:lnTo>
                    <a:lnTo>
                      <a:pt x="1" y="678"/>
                    </a:lnTo>
                    <a:lnTo>
                      <a:pt x="1" y="678"/>
                    </a:lnTo>
                    <a:lnTo>
                      <a:pt x="1" y="715"/>
                    </a:lnTo>
                    <a:lnTo>
                      <a:pt x="8126" y="678"/>
                    </a:lnTo>
                    <a:lnTo>
                      <a:pt x="810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2300126" y="3948635"/>
                <a:ext cx="37424" cy="24352"/>
              </a:xfrm>
              <a:custGeom>
                <a:avLst/>
                <a:gdLst/>
                <a:ahLst/>
                <a:cxnLst/>
                <a:rect l="l" t="t" r="r" b="b"/>
                <a:pathLst>
                  <a:path w="753" h="490" extrusionOk="0">
                    <a:moveTo>
                      <a:pt x="132" y="1"/>
                    </a:moveTo>
                    <a:lnTo>
                      <a:pt x="38" y="20"/>
                    </a:lnTo>
                    <a:lnTo>
                      <a:pt x="0" y="20"/>
                    </a:lnTo>
                    <a:lnTo>
                      <a:pt x="0" y="38"/>
                    </a:lnTo>
                    <a:lnTo>
                      <a:pt x="0" y="57"/>
                    </a:lnTo>
                    <a:lnTo>
                      <a:pt x="38" y="76"/>
                    </a:lnTo>
                    <a:lnTo>
                      <a:pt x="113" y="95"/>
                    </a:lnTo>
                    <a:lnTo>
                      <a:pt x="245" y="151"/>
                    </a:lnTo>
                    <a:lnTo>
                      <a:pt x="395" y="227"/>
                    </a:lnTo>
                    <a:lnTo>
                      <a:pt x="527" y="321"/>
                    </a:lnTo>
                    <a:lnTo>
                      <a:pt x="621" y="415"/>
                    </a:lnTo>
                    <a:lnTo>
                      <a:pt x="696" y="471"/>
                    </a:lnTo>
                    <a:lnTo>
                      <a:pt x="715" y="490"/>
                    </a:lnTo>
                    <a:lnTo>
                      <a:pt x="734" y="490"/>
                    </a:lnTo>
                    <a:lnTo>
                      <a:pt x="753" y="471"/>
                    </a:lnTo>
                    <a:lnTo>
                      <a:pt x="753" y="433"/>
                    </a:lnTo>
                    <a:lnTo>
                      <a:pt x="715" y="339"/>
                    </a:lnTo>
                    <a:lnTo>
                      <a:pt x="621" y="227"/>
                    </a:lnTo>
                    <a:lnTo>
                      <a:pt x="546" y="151"/>
                    </a:lnTo>
                    <a:lnTo>
                      <a:pt x="471" y="95"/>
                    </a:lnTo>
                    <a:lnTo>
                      <a:pt x="376" y="57"/>
                    </a:lnTo>
                    <a:lnTo>
                      <a:pt x="282" y="20"/>
                    </a:lnTo>
                    <a:lnTo>
                      <a:pt x="1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2342221" y="3968266"/>
                <a:ext cx="27186" cy="30912"/>
              </a:xfrm>
              <a:custGeom>
                <a:avLst/>
                <a:gdLst/>
                <a:ahLst/>
                <a:cxnLst/>
                <a:rect l="l" t="t" r="r" b="b"/>
                <a:pathLst>
                  <a:path w="547" h="622" extrusionOk="0">
                    <a:moveTo>
                      <a:pt x="1" y="1"/>
                    </a:moveTo>
                    <a:lnTo>
                      <a:pt x="1" y="20"/>
                    </a:lnTo>
                    <a:lnTo>
                      <a:pt x="20" y="57"/>
                    </a:lnTo>
                    <a:lnTo>
                      <a:pt x="95" y="114"/>
                    </a:lnTo>
                    <a:lnTo>
                      <a:pt x="189" y="189"/>
                    </a:lnTo>
                    <a:lnTo>
                      <a:pt x="302" y="283"/>
                    </a:lnTo>
                    <a:lnTo>
                      <a:pt x="396" y="415"/>
                    </a:lnTo>
                    <a:lnTo>
                      <a:pt x="452" y="528"/>
                    </a:lnTo>
                    <a:lnTo>
                      <a:pt x="490" y="603"/>
                    </a:lnTo>
                    <a:lnTo>
                      <a:pt x="509" y="622"/>
                    </a:lnTo>
                    <a:lnTo>
                      <a:pt x="546" y="622"/>
                    </a:lnTo>
                    <a:lnTo>
                      <a:pt x="546" y="584"/>
                    </a:lnTo>
                    <a:lnTo>
                      <a:pt x="546" y="490"/>
                    </a:lnTo>
                    <a:lnTo>
                      <a:pt x="509" y="339"/>
                    </a:lnTo>
                    <a:lnTo>
                      <a:pt x="471" y="264"/>
                    </a:lnTo>
                    <a:lnTo>
                      <a:pt x="415" y="189"/>
                    </a:lnTo>
                    <a:lnTo>
                      <a:pt x="339" y="133"/>
                    </a:lnTo>
                    <a:lnTo>
                      <a:pt x="283" y="76"/>
                    </a:lnTo>
                    <a:lnTo>
                      <a:pt x="133" y="20"/>
                    </a:lnTo>
                    <a:lnTo>
                      <a:pt x="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2381483" y="3987002"/>
                <a:ext cx="18787" cy="33695"/>
              </a:xfrm>
              <a:custGeom>
                <a:avLst/>
                <a:gdLst/>
                <a:ahLst/>
                <a:cxnLst/>
                <a:rect l="l" t="t" r="r" b="b"/>
                <a:pathLst>
                  <a:path w="378" h="678" extrusionOk="0">
                    <a:moveTo>
                      <a:pt x="1" y="0"/>
                    </a:moveTo>
                    <a:lnTo>
                      <a:pt x="1" y="38"/>
                    </a:lnTo>
                    <a:lnTo>
                      <a:pt x="57" y="113"/>
                    </a:lnTo>
                    <a:lnTo>
                      <a:pt x="114" y="207"/>
                    </a:lnTo>
                    <a:lnTo>
                      <a:pt x="189" y="320"/>
                    </a:lnTo>
                    <a:lnTo>
                      <a:pt x="245" y="451"/>
                    </a:lnTo>
                    <a:lnTo>
                      <a:pt x="264" y="564"/>
                    </a:lnTo>
                    <a:lnTo>
                      <a:pt x="302" y="640"/>
                    </a:lnTo>
                    <a:lnTo>
                      <a:pt x="321" y="677"/>
                    </a:lnTo>
                    <a:lnTo>
                      <a:pt x="358" y="640"/>
                    </a:lnTo>
                    <a:lnTo>
                      <a:pt x="377" y="545"/>
                    </a:lnTo>
                    <a:lnTo>
                      <a:pt x="358" y="414"/>
                    </a:lnTo>
                    <a:lnTo>
                      <a:pt x="339" y="339"/>
                    </a:lnTo>
                    <a:lnTo>
                      <a:pt x="302" y="263"/>
                    </a:lnTo>
                    <a:lnTo>
                      <a:pt x="264" y="188"/>
                    </a:lnTo>
                    <a:lnTo>
                      <a:pt x="227" y="132"/>
                    </a:lnTo>
                    <a:lnTo>
                      <a:pt x="114" y="38"/>
                    </a:lnTo>
                    <a:lnTo>
                      <a:pt x="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2298287" y="3895358"/>
                <a:ext cx="42146" cy="9393"/>
              </a:xfrm>
              <a:custGeom>
                <a:avLst/>
                <a:gdLst/>
                <a:ahLst/>
                <a:cxnLst/>
                <a:rect l="l" t="t" r="r" b="b"/>
                <a:pathLst>
                  <a:path w="848" h="189" extrusionOk="0">
                    <a:moveTo>
                      <a:pt x="339" y="1"/>
                    </a:moveTo>
                    <a:lnTo>
                      <a:pt x="264" y="20"/>
                    </a:lnTo>
                    <a:lnTo>
                      <a:pt x="114" y="76"/>
                    </a:lnTo>
                    <a:lnTo>
                      <a:pt x="39" y="114"/>
                    </a:lnTo>
                    <a:lnTo>
                      <a:pt x="20" y="132"/>
                    </a:lnTo>
                    <a:lnTo>
                      <a:pt x="1" y="151"/>
                    </a:lnTo>
                    <a:lnTo>
                      <a:pt x="57" y="170"/>
                    </a:lnTo>
                    <a:lnTo>
                      <a:pt x="151" y="151"/>
                    </a:lnTo>
                    <a:lnTo>
                      <a:pt x="584" y="151"/>
                    </a:lnTo>
                    <a:lnTo>
                      <a:pt x="716" y="189"/>
                    </a:lnTo>
                    <a:lnTo>
                      <a:pt x="847" y="189"/>
                    </a:lnTo>
                    <a:lnTo>
                      <a:pt x="847" y="170"/>
                    </a:lnTo>
                    <a:lnTo>
                      <a:pt x="829" y="151"/>
                    </a:lnTo>
                    <a:lnTo>
                      <a:pt x="753" y="95"/>
                    </a:lnTo>
                    <a:lnTo>
                      <a:pt x="622" y="38"/>
                    </a:lnTo>
                    <a:lnTo>
                      <a:pt x="528" y="20"/>
                    </a:lnTo>
                    <a:lnTo>
                      <a:pt x="4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2299182" y="3827121"/>
                <a:ext cx="60783" cy="35583"/>
              </a:xfrm>
              <a:custGeom>
                <a:avLst/>
                <a:gdLst/>
                <a:ahLst/>
                <a:cxnLst/>
                <a:rect l="l" t="t" r="r" b="b"/>
                <a:pathLst>
                  <a:path w="1223" h="716" extrusionOk="0">
                    <a:moveTo>
                      <a:pt x="1035" y="151"/>
                    </a:moveTo>
                    <a:lnTo>
                      <a:pt x="1072" y="170"/>
                    </a:lnTo>
                    <a:lnTo>
                      <a:pt x="1072" y="208"/>
                    </a:lnTo>
                    <a:lnTo>
                      <a:pt x="1072" y="226"/>
                    </a:lnTo>
                    <a:lnTo>
                      <a:pt x="978" y="283"/>
                    </a:lnTo>
                    <a:lnTo>
                      <a:pt x="771" y="415"/>
                    </a:lnTo>
                    <a:lnTo>
                      <a:pt x="583" y="509"/>
                    </a:lnTo>
                    <a:lnTo>
                      <a:pt x="376" y="584"/>
                    </a:lnTo>
                    <a:lnTo>
                      <a:pt x="188" y="621"/>
                    </a:lnTo>
                    <a:lnTo>
                      <a:pt x="81" y="654"/>
                    </a:lnTo>
                    <a:lnTo>
                      <a:pt x="81" y="654"/>
                    </a:lnTo>
                    <a:lnTo>
                      <a:pt x="94" y="640"/>
                    </a:lnTo>
                    <a:lnTo>
                      <a:pt x="188" y="565"/>
                    </a:lnTo>
                    <a:lnTo>
                      <a:pt x="301" y="452"/>
                    </a:lnTo>
                    <a:lnTo>
                      <a:pt x="470" y="339"/>
                    </a:lnTo>
                    <a:lnTo>
                      <a:pt x="658" y="245"/>
                    </a:lnTo>
                    <a:lnTo>
                      <a:pt x="884" y="170"/>
                    </a:lnTo>
                    <a:lnTo>
                      <a:pt x="997" y="151"/>
                    </a:lnTo>
                    <a:close/>
                    <a:moveTo>
                      <a:pt x="1016" y="1"/>
                    </a:moveTo>
                    <a:lnTo>
                      <a:pt x="847" y="38"/>
                    </a:lnTo>
                    <a:lnTo>
                      <a:pt x="734" y="76"/>
                    </a:lnTo>
                    <a:lnTo>
                      <a:pt x="602" y="132"/>
                    </a:lnTo>
                    <a:lnTo>
                      <a:pt x="414" y="245"/>
                    </a:lnTo>
                    <a:lnTo>
                      <a:pt x="226" y="377"/>
                    </a:lnTo>
                    <a:lnTo>
                      <a:pt x="113" y="509"/>
                    </a:lnTo>
                    <a:lnTo>
                      <a:pt x="38" y="603"/>
                    </a:lnTo>
                    <a:lnTo>
                      <a:pt x="20" y="672"/>
                    </a:lnTo>
                    <a:lnTo>
                      <a:pt x="20" y="672"/>
                    </a:lnTo>
                    <a:lnTo>
                      <a:pt x="0" y="678"/>
                    </a:lnTo>
                    <a:lnTo>
                      <a:pt x="17" y="681"/>
                    </a:lnTo>
                    <a:lnTo>
                      <a:pt x="17" y="681"/>
                    </a:lnTo>
                    <a:lnTo>
                      <a:pt x="0" y="715"/>
                    </a:lnTo>
                    <a:lnTo>
                      <a:pt x="38" y="697"/>
                    </a:lnTo>
                    <a:lnTo>
                      <a:pt x="47" y="687"/>
                    </a:lnTo>
                    <a:lnTo>
                      <a:pt x="47" y="687"/>
                    </a:lnTo>
                    <a:lnTo>
                      <a:pt x="94" y="697"/>
                    </a:lnTo>
                    <a:lnTo>
                      <a:pt x="207" y="715"/>
                    </a:lnTo>
                    <a:lnTo>
                      <a:pt x="301" y="697"/>
                    </a:lnTo>
                    <a:lnTo>
                      <a:pt x="395" y="678"/>
                    </a:lnTo>
                    <a:lnTo>
                      <a:pt x="621" y="621"/>
                    </a:lnTo>
                    <a:lnTo>
                      <a:pt x="828" y="527"/>
                    </a:lnTo>
                    <a:lnTo>
                      <a:pt x="1053" y="396"/>
                    </a:lnTo>
                    <a:lnTo>
                      <a:pt x="1110" y="358"/>
                    </a:lnTo>
                    <a:lnTo>
                      <a:pt x="1166" y="302"/>
                    </a:lnTo>
                    <a:lnTo>
                      <a:pt x="1204" y="264"/>
                    </a:lnTo>
                    <a:lnTo>
                      <a:pt x="1223" y="208"/>
                    </a:lnTo>
                    <a:lnTo>
                      <a:pt x="1204" y="151"/>
                    </a:lnTo>
                    <a:lnTo>
                      <a:pt x="1185" y="95"/>
                    </a:lnTo>
                    <a:lnTo>
                      <a:pt x="1147" y="57"/>
                    </a:lnTo>
                    <a:lnTo>
                      <a:pt x="1110" y="38"/>
                    </a:lnTo>
                    <a:lnTo>
                      <a:pt x="1053" y="20"/>
                    </a:lnTo>
                    <a:lnTo>
                      <a:pt x="1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2324429" y="3800036"/>
                <a:ext cx="32752" cy="63613"/>
              </a:xfrm>
              <a:custGeom>
                <a:avLst/>
                <a:gdLst/>
                <a:ahLst/>
                <a:cxnLst/>
                <a:rect l="l" t="t" r="r" b="b"/>
                <a:pathLst>
                  <a:path w="659" h="1280" extrusionOk="0">
                    <a:moveTo>
                      <a:pt x="170" y="0"/>
                    </a:moveTo>
                    <a:lnTo>
                      <a:pt x="113" y="38"/>
                    </a:lnTo>
                    <a:lnTo>
                      <a:pt x="76" y="75"/>
                    </a:lnTo>
                    <a:lnTo>
                      <a:pt x="57" y="113"/>
                    </a:lnTo>
                    <a:lnTo>
                      <a:pt x="0" y="264"/>
                    </a:lnTo>
                    <a:lnTo>
                      <a:pt x="0" y="395"/>
                    </a:lnTo>
                    <a:lnTo>
                      <a:pt x="0" y="546"/>
                    </a:lnTo>
                    <a:lnTo>
                      <a:pt x="38" y="640"/>
                    </a:lnTo>
                    <a:lnTo>
                      <a:pt x="76" y="753"/>
                    </a:lnTo>
                    <a:lnTo>
                      <a:pt x="132" y="865"/>
                    </a:lnTo>
                    <a:lnTo>
                      <a:pt x="188" y="960"/>
                    </a:lnTo>
                    <a:lnTo>
                      <a:pt x="320" y="1072"/>
                    </a:lnTo>
                    <a:lnTo>
                      <a:pt x="414" y="1148"/>
                    </a:lnTo>
                    <a:lnTo>
                      <a:pt x="489" y="1185"/>
                    </a:lnTo>
                    <a:lnTo>
                      <a:pt x="527" y="1185"/>
                    </a:lnTo>
                    <a:lnTo>
                      <a:pt x="508" y="1148"/>
                    </a:lnTo>
                    <a:lnTo>
                      <a:pt x="452" y="1091"/>
                    </a:lnTo>
                    <a:lnTo>
                      <a:pt x="358" y="1016"/>
                    </a:lnTo>
                    <a:lnTo>
                      <a:pt x="264" y="884"/>
                    </a:lnTo>
                    <a:lnTo>
                      <a:pt x="188" y="696"/>
                    </a:lnTo>
                    <a:lnTo>
                      <a:pt x="132" y="508"/>
                    </a:lnTo>
                    <a:lnTo>
                      <a:pt x="132" y="395"/>
                    </a:lnTo>
                    <a:lnTo>
                      <a:pt x="132" y="264"/>
                    </a:lnTo>
                    <a:lnTo>
                      <a:pt x="170" y="170"/>
                    </a:lnTo>
                    <a:lnTo>
                      <a:pt x="188" y="132"/>
                    </a:lnTo>
                    <a:lnTo>
                      <a:pt x="207" y="113"/>
                    </a:lnTo>
                    <a:lnTo>
                      <a:pt x="282" y="170"/>
                    </a:lnTo>
                    <a:lnTo>
                      <a:pt x="320" y="207"/>
                    </a:lnTo>
                    <a:lnTo>
                      <a:pt x="358" y="245"/>
                    </a:lnTo>
                    <a:lnTo>
                      <a:pt x="452" y="470"/>
                    </a:lnTo>
                    <a:lnTo>
                      <a:pt x="508" y="677"/>
                    </a:lnTo>
                    <a:lnTo>
                      <a:pt x="546" y="884"/>
                    </a:lnTo>
                    <a:lnTo>
                      <a:pt x="565" y="1054"/>
                    </a:lnTo>
                    <a:lnTo>
                      <a:pt x="546" y="1166"/>
                    </a:lnTo>
                    <a:lnTo>
                      <a:pt x="546" y="1260"/>
                    </a:lnTo>
                    <a:lnTo>
                      <a:pt x="565" y="1279"/>
                    </a:lnTo>
                    <a:lnTo>
                      <a:pt x="602" y="1185"/>
                    </a:lnTo>
                    <a:lnTo>
                      <a:pt x="640" y="1091"/>
                    </a:lnTo>
                    <a:lnTo>
                      <a:pt x="659" y="997"/>
                    </a:lnTo>
                    <a:lnTo>
                      <a:pt x="659" y="884"/>
                    </a:lnTo>
                    <a:lnTo>
                      <a:pt x="640" y="659"/>
                    </a:lnTo>
                    <a:lnTo>
                      <a:pt x="583" y="433"/>
                    </a:lnTo>
                    <a:lnTo>
                      <a:pt x="546" y="320"/>
                    </a:lnTo>
                    <a:lnTo>
                      <a:pt x="470" y="188"/>
                    </a:lnTo>
                    <a:lnTo>
                      <a:pt x="433" y="113"/>
                    </a:lnTo>
                    <a:lnTo>
                      <a:pt x="376" y="57"/>
                    </a:lnTo>
                    <a:lnTo>
                      <a:pt x="301" y="19"/>
                    </a:lnTo>
                    <a:lnTo>
                      <a:pt x="2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1798168" y="3734582"/>
                <a:ext cx="403912" cy="339384"/>
              </a:xfrm>
              <a:custGeom>
                <a:avLst/>
                <a:gdLst/>
                <a:ahLst/>
                <a:cxnLst/>
                <a:rect l="l" t="t" r="r" b="b"/>
                <a:pathLst>
                  <a:path w="8127" h="6829" extrusionOk="0">
                    <a:moveTo>
                      <a:pt x="7487" y="1"/>
                    </a:moveTo>
                    <a:lnTo>
                      <a:pt x="3838" y="151"/>
                    </a:lnTo>
                    <a:lnTo>
                      <a:pt x="4157" y="4327"/>
                    </a:lnTo>
                    <a:lnTo>
                      <a:pt x="3518" y="4609"/>
                    </a:lnTo>
                    <a:lnTo>
                      <a:pt x="2860" y="4910"/>
                    </a:lnTo>
                    <a:lnTo>
                      <a:pt x="2088" y="5286"/>
                    </a:lnTo>
                    <a:lnTo>
                      <a:pt x="1336" y="5700"/>
                    </a:lnTo>
                    <a:lnTo>
                      <a:pt x="979" y="5907"/>
                    </a:lnTo>
                    <a:lnTo>
                      <a:pt x="659" y="6114"/>
                    </a:lnTo>
                    <a:lnTo>
                      <a:pt x="396" y="6302"/>
                    </a:lnTo>
                    <a:lnTo>
                      <a:pt x="189" y="6490"/>
                    </a:lnTo>
                    <a:lnTo>
                      <a:pt x="114" y="6584"/>
                    </a:lnTo>
                    <a:lnTo>
                      <a:pt x="57" y="6678"/>
                    </a:lnTo>
                    <a:lnTo>
                      <a:pt x="19" y="6753"/>
                    </a:lnTo>
                    <a:lnTo>
                      <a:pt x="1" y="6828"/>
                    </a:lnTo>
                    <a:lnTo>
                      <a:pt x="8126" y="6509"/>
                    </a:lnTo>
                    <a:lnTo>
                      <a:pt x="748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1798168" y="3734582"/>
                <a:ext cx="403912" cy="339384"/>
              </a:xfrm>
              <a:custGeom>
                <a:avLst/>
                <a:gdLst/>
                <a:ahLst/>
                <a:cxnLst/>
                <a:rect l="l" t="t" r="r" b="b"/>
                <a:pathLst>
                  <a:path w="8127" h="6829" fill="none" extrusionOk="0">
                    <a:moveTo>
                      <a:pt x="3838" y="151"/>
                    </a:moveTo>
                    <a:lnTo>
                      <a:pt x="4157" y="4327"/>
                    </a:lnTo>
                    <a:lnTo>
                      <a:pt x="4157" y="4327"/>
                    </a:lnTo>
                    <a:lnTo>
                      <a:pt x="3518" y="4609"/>
                    </a:lnTo>
                    <a:lnTo>
                      <a:pt x="2860" y="4910"/>
                    </a:lnTo>
                    <a:lnTo>
                      <a:pt x="2088" y="5286"/>
                    </a:lnTo>
                    <a:lnTo>
                      <a:pt x="1336" y="5700"/>
                    </a:lnTo>
                    <a:lnTo>
                      <a:pt x="979" y="5907"/>
                    </a:lnTo>
                    <a:lnTo>
                      <a:pt x="659" y="6114"/>
                    </a:lnTo>
                    <a:lnTo>
                      <a:pt x="396" y="6302"/>
                    </a:lnTo>
                    <a:lnTo>
                      <a:pt x="189" y="6490"/>
                    </a:lnTo>
                    <a:lnTo>
                      <a:pt x="114" y="6584"/>
                    </a:lnTo>
                    <a:lnTo>
                      <a:pt x="57" y="6678"/>
                    </a:lnTo>
                    <a:lnTo>
                      <a:pt x="19" y="6753"/>
                    </a:lnTo>
                    <a:lnTo>
                      <a:pt x="1" y="6828"/>
                    </a:lnTo>
                    <a:lnTo>
                      <a:pt x="8126" y="6509"/>
                    </a:lnTo>
                    <a:lnTo>
                      <a:pt x="7487" y="1"/>
                    </a:lnTo>
                    <a:lnTo>
                      <a:pt x="3838" y="15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1485959" y="3926221"/>
                <a:ext cx="30913" cy="30912"/>
              </a:xfrm>
              <a:custGeom>
                <a:avLst/>
                <a:gdLst/>
                <a:ahLst/>
                <a:cxnLst/>
                <a:rect l="l" t="t" r="r" b="b"/>
                <a:pathLst>
                  <a:path w="622" h="622" extrusionOk="0">
                    <a:moveTo>
                      <a:pt x="321" y="0"/>
                    </a:moveTo>
                    <a:lnTo>
                      <a:pt x="208" y="19"/>
                    </a:lnTo>
                    <a:lnTo>
                      <a:pt x="114" y="57"/>
                    </a:lnTo>
                    <a:lnTo>
                      <a:pt x="38" y="132"/>
                    </a:lnTo>
                    <a:lnTo>
                      <a:pt x="1" y="226"/>
                    </a:lnTo>
                    <a:lnTo>
                      <a:pt x="1" y="301"/>
                    </a:lnTo>
                    <a:lnTo>
                      <a:pt x="1" y="358"/>
                    </a:lnTo>
                    <a:lnTo>
                      <a:pt x="20" y="414"/>
                    </a:lnTo>
                    <a:lnTo>
                      <a:pt x="57" y="471"/>
                    </a:lnTo>
                    <a:lnTo>
                      <a:pt x="95" y="527"/>
                    </a:lnTo>
                    <a:lnTo>
                      <a:pt x="132" y="565"/>
                    </a:lnTo>
                    <a:lnTo>
                      <a:pt x="189" y="602"/>
                    </a:lnTo>
                    <a:lnTo>
                      <a:pt x="264" y="621"/>
                    </a:lnTo>
                    <a:lnTo>
                      <a:pt x="302" y="621"/>
                    </a:lnTo>
                    <a:lnTo>
                      <a:pt x="415" y="602"/>
                    </a:lnTo>
                    <a:lnTo>
                      <a:pt x="509" y="546"/>
                    </a:lnTo>
                    <a:lnTo>
                      <a:pt x="584" y="471"/>
                    </a:lnTo>
                    <a:lnTo>
                      <a:pt x="622" y="377"/>
                    </a:lnTo>
                    <a:lnTo>
                      <a:pt x="622" y="264"/>
                    </a:lnTo>
                    <a:lnTo>
                      <a:pt x="584" y="151"/>
                    </a:lnTo>
                    <a:lnTo>
                      <a:pt x="509" y="76"/>
                    </a:lnTo>
                    <a:lnTo>
                      <a:pt x="396" y="19"/>
                    </a:lnTo>
                    <a:lnTo>
                      <a:pt x="3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1466328" y="3927165"/>
                <a:ext cx="50" cy="50"/>
              </a:xfrm>
              <a:custGeom>
                <a:avLst/>
                <a:gdLst/>
                <a:ahLst/>
                <a:cxnLst/>
                <a:rect l="l" t="t" r="r" b="b"/>
                <a:pathLst>
                  <a:path w="1" h="1" fill="none" extrusionOk="0">
                    <a:moveTo>
                      <a:pt x="1" y="0"/>
                    </a:moveTo>
                    <a:lnTo>
                      <a:pt x="1" y="0"/>
                    </a:lnTo>
                    <a:lnTo>
                      <a:pt x="1" y="0"/>
                    </a:lnTo>
                    <a:lnTo>
                      <a:pt x="1" y="0"/>
                    </a:lnTo>
                    <a:lnTo>
                      <a:pt x="1" y="0"/>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1467272" y="3926221"/>
                <a:ext cx="994" cy="994"/>
              </a:xfrm>
              <a:custGeom>
                <a:avLst/>
                <a:gdLst/>
                <a:ahLst/>
                <a:cxnLst/>
                <a:rect l="l" t="t" r="r" b="b"/>
                <a:pathLst>
                  <a:path w="20" h="20" fill="none" extrusionOk="0">
                    <a:moveTo>
                      <a:pt x="1" y="0"/>
                    </a:moveTo>
                    <a:lnTo>
                      <a:pt x="20" y="19"/>
                    </a:lnTo>
                    <a:lnTo>
                      <a:pt x="20" y="19"/>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1485959" y="3926221"/>
                <a:ext cx="30913" cy="30912"/>
              </a:xfrm>
              <a:custGeom>
                <a:avLst/>
                <a:gdLst/>
                <a:ahLst/>
                <a:cxnLst/>
                <a:rect l="l" t="t" r="r" b="b"/>
                <a:pathLst>
                  <a:path w="622" h="622" fill="none" extrusionOk="0">
                    <a:moveTo>
                      <a:pt x="321" y="0"/>
                    </a:moveTo>
                    <a:lnTo>
                      <a:pt x="321" y="0"/>
                    </a:lnTo>
                    <a:lnTo>
                      <a:pt x="208" y="19"/>
                    </a:lnTo>
                    <a:lnTo>
                      <a:pt x="114" y="57"/>
                    </a:lnTo>
                    <a:lnTo>
                      <a:pt x="38" y="132"/>
                    </a:lnTo>
                    <a:lnTo>
                      <a:pt x="1" y="226"/>
                    </a:lnTo>
                    <a:lnTo>
                      <a:pt x="1" y="226"/>
                    </a:lnTo>
                    <a:lnTo>
                      <a:pt x="1" y="301"/>
                    </a:lnTo>
                    <a:lnTo>
                      <a:pt x="1" y="358"/>
                    </a:lnTo>
                    <a:lnTo>
                      <a:pt x="20" y="414"/>
                    </a:lnTo>
                    <a:lnTo>
                      <a:pt x="57" y="471"/>
                    </a:lnTo>
                    <a:lnTo>
                      <a:pt x="95" y="527"/>
                    </a:lnTo>
                    <a:lnTo>
                      <a:pt x="132" y="565"/>
                    </a:lnTo>
                    <a:lnTo>
                      <a:pt x="189" y="602"/>
                    </a:lnTo>
                    <a:lnTo>
                      <a:pt x="264" y="621"/>
                    </a:lnTo>
                    <a:lnTo>
                      <a:pt x="264" y="621"/>
                    </a:lnTo>
                    <a:lnTo>
                      <a:pt x="302" y="621"/>
                    </a:lnTo>
                    <a:lnTo>
                      <a:pt x="302" y="621"/>
                    </a:lnTo>
                    <a:lnTo>
                      <a:pt x="415" y="602"/>
                    </a:lnTo>
                    <a:lnTo>
                      <a:pt x="509" y="546"/>
                    </a:lnTo>
                    <a:lnTo>
                      <a:pt x="584" y="471"/>
                    </a:lnTo>
                    <a:lnTo>
                      <a:pt x="622" y="377"/>
                    </a:lnTo>
                    <a:lnTo>
                      <a:pt x="622" y="377"/>
                    </a:lnTo>
                    <a:lnTo>
                      <a:pt x="622" y="264"/>
                    </a:lnTo>
                    <a:lnTo>
                      <a:pt x="584" y="151"/>
                    </a:lnTo>
                    <a:lnTo>
                      <a:pt x="509" y="76"/>
                    </a:lnTo>
                    <a:lnTo>
                      <a:pt x="396" y="19"/>
                    </a:lnTo>
                    <a:lnTo>
                      <a:pt x="396" y="19"/>
                    </a:lnTo>
                    <a:lnTo>
                      <a:pt x="32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1798168" y="4054294"/>
                <a:ext cx="12226" cy="19680"/>
              </a:xfrm>
              <a:custGeom>
                <a:avLst/>
                <a:gdLst/>
                <a:ahLst/>
                <a:cxnLst/>
                <a:rect l="l" t="t" r="r" b="b"/>
                <a:pathLst>
                  <a:path w="246" h="396" extrusionOk="0">
                    <a:moveTo>
                      <a:pt x="245" y="0"/>
                    </a:moveTo>
                    <a:lnTo>
                      <a:pt x="170" y="57"/>
                    </a:lnTo>
                    <a:lnTo>
                      <a:pt x="76" y="151"/>
                    </a:lnTo>
                    <a:lnTo>
                      <a:pt x="38" y="207"/>
                    </a:lnTo>
                    <a:lnTo>
                      <a:pt x="19" y="264"/>
                    </a:lnTo>
                    <a:lnTo>
                      <a:pt x="1" y="320"/>
                    </a:lnTo>
                    <a:lnTo>
                      <a:pt x="1" y="395"/>
                    </a:lnTo>
                    <a:lnTo>
                      <a:pt x="19" y="301"/>
                    </a:lnTo>
                    <a:lnTo>
                      <a:pt x="76" y="207"/>
                    </a:lnTo>
                    <a:lnTo>
                      <a:pt x="151" y="113"/>
                    </a:lnTo>
                    <a:lnTo>
                      <a:pt x="2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1798168" y="4054294"/>
                <a:ext cx="12226" cy="19680"/>
              </a:xfrm>
              <a:custGeom>
                <a:avLst/>
                <a:gdLst/>
                <a:ahLst/>
                <a:cxnLst/>
                <a:rect l="l" t="t" r="r" b="b"/>
                <a:pathLst>
                  <a:path w="246" h="396" fill="none" extrusionOk="0">
                    <a:moveTo>
                      <a:pt x="245" y="0"/>
                    </a:moveTo>
                    <a:lnTo>
                      <a:pt x="245" y="0"/>
                    </a:lnTo>
                    <a:lnTo>
                      <a:pt x="170" y="57"/>
                    </a:lnTo>
                    <a:lnTo>
                      <a:pt x="76" y="151"/>
                    </a:lnTo>
                    <a:lnTo>
                      <a:pt x="38" y="207"/>
                    </a:lnTo>
                    <a:lnTo>
                      <a:pt x="19" y="264"/>
                    </a:lnTo>
                    <a:lnTo>
                      <a:pt x="1" y="320"/>
                    </a:lnTo>
                    <a:lnTo>
                      <a:pt x="1" y="395"/>
                    </a:lnTo>
                    <a:lnTo>
                      <a:pt x="1" y="395"/>
                    </a:lnTo>
                    <a:lnTo>
                      <a:pt x="1" y="395"/>
                    </a:lnTo>
                    <a:lnTo>
                      <a:pt x="19" y="301"/>
                    </a:lnTo>
                    <a:lnTo>
                      <a:pt x="76" y="207"/>
                    </a:lnTo>
                    <a:lnTo>
                      <a:pt x="151" y="113"/>
                    </a:lnTo>
                    <a:lnTo>
                      <a:pt x="245"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1397147" y="4025320"/>
                <a:ext cx="1938" cy="18736"/>
              </a:xfrm>
              <a:custGeom>
                <a:avLst/>
                <a:gdLst/>
                <a:ahLst/>
                <a:cxnLst/>
                <a:rect l="l" t="t" r="r" b="b"/>
                <a:pathLst>
                  <a:path w="39" h="377" fill="none" extrusionOk="0">
                    <a:moveTo>
                      <a:pt x="1" y="0"/>
                    </a:moveTo>
                    <a:lnTo>
                      <a:pt x="1" y="0"/>
                    </a:lnTo>
                    <a:lnTo>
                      <a:pt x="38" y="376"/>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1798168" y="4025320"/>
                <a:ext cx="403912" cy="48654"/>
              </a:xfrm>
              <a:custGeom>
                <a:avLst/>
                <a:gdLst/>
                <a:ahLst/>
                <a:cxnLst/>
                <a:rect l="l" t="t" r="r" b="b"/>
                <a:pathLst>
                  <a:path w="8127" h="979" extrusionOk="0">
                    <a:moveTo>
                      <a:pt x="8070" y="0"/>
                    </a:moveTo>
                    <a:lnTo>
                      <a:pt x="320" y="546"/>
                    </a:lnTo>
                    <a:lnTo>
                      <a:pt x="245" y="583"/>
                    </a:lnTo>
                    <a:lnTo>
                      <a:pt x="151" y="696"/>
                    </a:lnTo>
                    <a:lnTo>
                      <a:pt x="76" y="790"/>
                    </a:lnTo>
                    <a:lnTo>
                      <a:pt x="19" y="884"/>
                    </a:lnTo>
                    <a:lnTo>
                      <a:pt x="1" y="978"/>
                    </a:lnTo>
                    <a:lnTo>
                      <a:pt x="8126" y="659"/>
                    </a:lnTo>
                    <a:lnTo>
                      <a:pt x="8107" y="376"/>
                    </a:lnTo>
                    <a:lnTo>
                      <a:pt x="807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1798168" y="4025320"/>
                <a:ext cx="403912" cy="48654"/>
              </a:xfrm>
              <a:custGeom>
                <a:avLst/>
                <a:gdLst/>
                <a:ahLst/>
                <a:cxnLst/>
                <a:rect l="l" t="t" r="r" b="b"/>
                <a:pathLst>
                  <a:path w="8127" h="979" fill="none" extrusionOk="0">
                    <a:moveTo>
                      <a:pt x="8070" y="0"/>
                    </a:moveTo>
                    <a:lnTo>
                      <a:pt x="320" y="546"/>
                    </a:lnTo>
                    <a:lnTo>
                      <a:pt x="320" y="546"/>
                    </a:lnTo>
                    <a:lnTo>
                      <a:pt x="245" y="583"/>
                    </a:lnTo>
                    <a:lnTo>
                      <a:pt x="245" y="583"/>
                    </a:lnTo>
                    <a:lnTo>
                      <a:pt x="151" y="696"/>
                    </a:lnTo>
                    <a:lnTo>
                      <a:pt x="76" y="790"/>
                    </a:lnTo>
                    <a:lnTo>
                      <a:pt x="19" y="884"/>
                    </a:lnTo>
                    <a:lnTo>
                      <a:pt x="1" y="978"/>
                    </a:lnTo>
                    <a:lnTo>
                      <a:pt x="8126" y="659"/>
                    </a:lnTo>
                    <a:lnTo>
                      <a:pt x="8107" y="376"/>
                    </a:lnTo>
                    <a:lnTo>
                      <a:pt x="807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1598130" y="3945852"/>
                <a:ext cx="37474" cy="23408"/>
              </a:xfrm>
              <a:custGeom>
                <a:avLst/>
                <a:gdLst/>
                <a:ahLst/>
                <a:cxnLst/>
                <a:rect l="l" t="t" r="r" b="b"/>
                <a:pathLst>
                  <a:path w="754" h="471" extrusionOk="0">
                    <a:moveTo>
                      <a:pt x="38" y="0"/>
                    </a:moveTo>
                    <a:lnTo>
                      <a:pt x="20" y="19"/>
                    </a:lnTo>
                    <a:lnTo>
                      <a:pt x="1" y="38"/>
                    </a:lnTo>
                    <a:lnTo>
                      <a:pt x="20" y="57"/>
                    </a:lnTo>
                    <a:lnTo>
                      <a:pt x="38" y="57"/>
                    </a:lnTo>
                    <a:lnTo>
                      <a:pt x="132" y="94"/>
                    </a:lnTo>
                    <a:lnTo>
                      <a:pt x="264" y="132"/>
                    </a:lnTo>
                    <a:lnTo>
                      <a:pt x="415" y="207"/>
                    </a:lnTo>
                    <a:lnTo>
                      <a:pt x="546" y="301"/>
                    </a:lnTo>
                    <a:lnTo>
                      <a:pt x="640" y="395"/>
                    </a:lnTo>
                    <a:lnTo>
                      <a:pt x="715" y="452"/>
                    </a:lnTo>
                    <a:lnTo>
                      <a:pt x="753" y="471"/>
                    </a:lnTo>
                    <a:lnTo>
                      <a:pt x="753" y="452"/>
                    </a:lnTo>
                    <a:lnTo>
                      <a:pt x="753" y="433"/>
                    </a:lnTo>
                    <a:lnTo>
                      <a:pt x="715" y="320"/>
                    </a:lnTo>
                    <a:lnTo>
                      <a:pt x="621" y="207"/>
                    </a:lnTo>
                    <a:lnTo>
                      <a:pt x="565" y="151"/>
                    </a:lnTo>
                    <a:lnTo>
                      <a:pt x="471" y="94"/>
                    </a:lnTo>
                    <a:lnTo>
                      <a:pt x="377" y="38"/>
                    </a:lnTo>
                    <a:lnTo>
                      <a:pt x="302" y="19"/>
                    </a:lnTo>
                    <a:lnTo>
                      <a:pt x="15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1639231" y="3966427"/>
                <a:ext cx="27136" cy="29968"/>
              </a:xfrm>
              <a:custGeom>
                <a:avLst/>
                <a:gdLst/>
                <a:ahLst/>
                <a:cxnLst/>
                <a:rect l="l" t="t" r="r" b="b"/>
                <a:pathLst>
                  <a:path w="546" h="603" extrusionOk="0">
                    <a:moveTo>
                      <a:pt x="0" y="0"/>
                    </a:moveTo>
                    <a:lnTo>
                      <a:pt x="0" y="19"/>
                    </a:lnTo>
                    <a:lnTo>
                      <a:pt x="19" y="38"/>
                    </a:lnTo>
                    <a:lnTo>
                      <a:pt x="94" y="94"/>
                    </a:lnTo>
                    <a:lnTo>
                      <a:pt x="188" y="170"/>
                    </a:lnTo>
                    <a:lnTo>
                      <a:pt x="301" y="264"/>
                    </a:lnTo>
                    <a:lnTo>
                      <a:pt x="395" y="395"/>
                    </a:lnTo>
                    <a:lnTo>
                      <a:pt x="452" y="508"/>
                    </a:lnTo>
                    <a:lnTo>
                      <a:pt x="489" y="583"/>
                    </a:lnTo>
                    <a:lnTo>
                      <a:pt x="527" y="602"/>
                    </a:lnTo>
                    <a:lnTo>
                      <a:pt x="546" y="602"/>
                    </a:lnTo>
                    <a:lnTo>
                      <a:pt x="546" y="565"/>
                    </a:lnTo>
                    <a:lnTo>
                      <a:pt x="546" y="470"/>
                    </a:lnTo>
                    <a:lnTo>
                      <a:pt x="508" y="339"/>
                    </a:lnTo>
                    <a:lnTo>
                      <a:pt x="452" y="264"/>
                    </a:lnTo>
                    <a:lnTo>
                      <a:pt x="395" y="170"/>
                    </a:lnTo>
                    <a:lnTo>
                      <a:pt x="339" y="113"/>
                    </a:lnTo>
                    <a:lnTo>
                      <a:pt x="263" y="57"/>
                    </a:lnTo>
                    <a:lnTo>
                      <a:pt x="1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1678493" y="3985114"/>
                <a:ext cx="18737" cy="33695"/>
              </a:xfrm>
              <a:custGeom>
                <a:avLst/>
                <a:gdLst/>
                <a:ahLst/>
                <a:cxnLst/>
                <a:rect l="l" t="t" r="r" b="b"/>
                <a:pathLst>
                  <a:path w="377" h="678" extrusionOk="0">
                    <a:moveTo>
                      <a:pt x="0" y="0"/>
                    </a:moveTo>
                    <a:lnTo>
                      <a:pt x="0" y="38"/>
                    </a:lnTo>
                    <a:lnTo>
                      <a:pt x="57" y="113"/>
                    </a:lnTo>
                    <a:lnTo>
                      <a:pt x="113" y="207"/>
                    </a:lnTo>
                    <a:lnTo>
                      <a:pt x="188" y="320"/>
                    </a:lnTo>
                    <a:lnTo>
                      <a:pt x="245" y="452"/>
                    </a:lnTo>
                    <a:lnTo>
                      <a:pt x="282" y="565"/>
                    </a:lnTo>
                    <a:lnTo>
                      <a:pt x="320" y="640"/>
                    </a:lnTo>
                    <a:lnTo>
                      <a:pt x="339" y="678"/>
                    </a:lnTo>
                    <a:lnTo>
                      <a:pt x="376" y="640"/>
                    </a:lnTo>
                    <a:lnTo>
                      <a:pt x="376" y="546"/>
                    </a:lnTo>
                    <a:lnTo>
                      <a:pt x="376" y="414"/>
                    </a:lnTo>
                    <a:lnTo>
                      <a:pt x="358" y="339"/>
                    </a:lnTo>
                    <a:lnTo>
                      <a:pt x="320" y="264"/>
                    </a:lnTo>
                    <a:lnTo>
                      <a:pt x="264" y="189"/>
                    </a:lnTo>
                    <a:lnTo>
                      <a:pt x="226" y="132"/>
                    </a:lnTo>
                    <a:lnTo>
                      <a:pt x="113" y="38"/>
                    </a:lnTo>
                    <a:lnTo>
                      <a:pt x="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1596241" y="3891630"/>
                <a:ext cx="42096" cy="9393"/>
              </a:xfrm>
              <a:custGeom>
                <a:avLst/>
                <a:gdLst/>
                <a:ahLst/>
                <a:cxnLst/>
                <a:rect l="l" t="t" r="r" b="b"/>
                <a:pathLst>
                  <a:path w="847" h="189" extrusionOk="0">
                    <a:moveTo>
                      <a:pt x="433" y="1"/>
                    </a:moveTo>
                    <a:lnTo>
                      <a:pt x="320" y="19"/>
                    </a:lnTo>
                    <a:lnTo>
                      <a:pt x="245" y="38"/>
                    </a:lnTo>
                    <a:lnTo>
                      <a:pt x="94" y="76"/>
                    </a:lnTo>
                    <a:lnTo>
                      <a:pt x="19" y="132"/>
                    </a:lnTo>
                    <a:lnTo>
                      <a:pt x="0" y="151"/>
                    </a:lnTo>
                    <a:lnTo>
                      <a:pt x="0" y="170"/>
                    </a:lnTo>
                    <a:lnTo>
                      <a:pt x="132" y="170"/>
                    </a:lnTo>
                    <a:lnTo>
                      <a:pt x="264" y="151"/>
                    </a:lnTo>
                    <a:lnTo>
                      <a:pt x="583" y="151"/>
                    </a:lnTo>
                    <a:lnTo>
                      <a:pt x="715" y="189"/>
                    </a:lnTo>
                    <a:lnTo>
                      <a:pt x="847" y="189"/>
                    </a:lnTo>
                    <a:lnTo>
                      <a:pt x="847" y="170"/>
                    </a:lnTo>
                    <a:lnTo>
                      <a:pt x="828" y="151"/>
                    </a:lnTo>
                    <a:lnTo>
                      <a:pt x="734" y="76"/>
                    </a:lnTo>
                    <a:lnTo>
                      <a:pt x="602" y="38"/>
                    </a:lnTo>
                    <a:lnTo>
                      <a:pt x="527" y="19"/>
                    </a:lnTo>
                    <a:lnTo>
                      <a:pt x="4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1599074" y="3823394"/>
                <a:ext cx="60833" cy="36528"/>
              </a:xfrm>
              <a:custGeom>
                <a:avLst/>
                <a:gdLst/>
                <a:ahLst/>
                <a:cxnLst/>
                <a:rect l="l" t="t" r="r" b="b"/>
                <a:pathLst>
                  <a:path w="1224" h="735" extrusionOk="0">
                    <a:moveTo>
                      <a:pt x="998" y="132"/>
                    </a:moveTo>
                    <a:lnTo>
                      <a:pt x="1035" y="151"/>
                    </a:lnTo>
                    <a:lnTo>
                      <a:pt x="1073" y="151"/>
                    </a:lnTo>
                    <a:lnTo>
                      <a:pt x="1073" y="189"/>
                    </a:lnTo>
                    <a:lnTo>
                      <a:pt x="1073" y="207"/>
                    </a:lnTo>
                    <a:lnTo>
                      <a:pt x="979" y="283"/>
                    </a:lnTo>
                    <a:lnTo>
                      <a:pt x="772" y="414"/>
                    </a:lnTo>
                    <a:lnTo>
                      <a:pt x="584" y="508"/>
                    </a:lnTo>
                    <a:lnTo>
                      <a:pt x="377" y="584"/>
                    </a:lnTo>
                    <a:lnTo>
                      <a:pt x="189" y="621"/>
                    </a:lnTo>
                    <a:lnTo>
                      <a:pt x="95" y="659"/>
                    </a:lnTo>
                    <a:lnTo>
                      <a:pt x="302" y="452"/>
                    </a:lnTo>
                    <a:lnTo>
                      <a:pt x="434" y="358"/>
                    </a:lnTo>
                    <a:lnTo>
                      <a:pt x="584" y="283"/>
                    </a:lnTo>
                    <a:lnTo>
                      <a:pt x="734" y="207"/>
                    </a:lnTo>
                    <a:lnTo>
                      <a:pt x="885" y="151"/>
                    </a:lnTo>
                    <a:lnTo>
                      <a:pt x="998" y="132"/>
                    </a:lnTo>
                    <a:close/>
                    <a:moveTo>
                      <a:pt x="998" y="0"/>
                    </a:moveTo>
                    <a:lnTo>
                      <a:pt x="847" y="19"/>
                    </a:lnTo>
                    <a:lnTo>
                      <a:pt x="716" y="76"/>
                    </a:lnTo>
                    <a:lnTo>
                      <a:pt x="603" y="132"/>
                    </a:lnTo>
                    <a:lnTo>
                      <a:pt x="415" y="245"/>
                    </a:lnTo>
                    <a:lnTo>
                      <a:pt x="227" y="395"/>
                    </a:lnTo>
                    <a:lnTo>
                      <a:pt x="114" y="508"/>
                    </a:lnTo>
                    <a:lnTo>
                      <a:pt x="57" y="621"/>
                    </a:lnTo>
                    <a:lnTo>
                      <a:pt x="24" y="687"/>
                    </a:lnTo>
                    <a:lnTo>
                      <a:pt x="24" y="687"/>
                    </a:lnTo>
                    <a:lnTo>
                      <a:pt x="1" y="696"/>
                    </a:lnTo>
                    <a:lnTo>
                      <a:pt x="18" y="699"/>
                    </a:lnTo>
                    <a:lnTo>
                      <a:pt x="18" y="699"/>
                    </a:lnTo>
                    <a:lnTo>
                      <a:pt x="1" y="734"/>
                    </a:lnTo>
                    <a:lnTo>
                      <a:pt x="40" y="703"/>
                    </a:lnTo>
                    <a:lnTo>
                      <a:pt x="40" y="703"/>
                    </a:lnTo>
                    <a:lnTo>
                      <a:pt x="114" y="715"/>
                    </a:lnTo>
                    <a:lnTo>
                      <a:pt x="208" y="715"/>
                    </a:lnTo>
                    <a:lnTo>
                      <a:pt x="321" y="696"/>
                    </a:lnTo>
                    <a:lnTo>
                      <a:pt x="415" y="678"/>
                    </a:lnTo>
                    <a:lnTo>
                      <a:pt x="622" y="621"/>
                    </a:lnTo>
                    <a:lnTo>
                      <a:pt x="829" y="527"/>
                    </a:lnTo>
                    <a:lnTo>
                      <a:pt x="1054" y="395"/>
                    </a:lnTo>
                    <a:lnTo>
                      <a:pt x="1129" y="358"/>
                    </a:lnTo>
                    <a:lnTo>
                      <a:pt x="1186" y="301"/>
                    </a:lnTo>
                    <a:lnTo>
                      <a:pt x="1205" y="245"/>
                    </a:lnTo>
                    <a:lnTo>
                      <a:pt x="1224" y="189"/>
                    </a:lnTo>
                    <a:lnTo>
                      <a:pt x="1205" y="132"/>
                    </a:lnTo>
                    <a:lnTo>
                      <a:pt x="1186" y="76"/>
                    </a:lnTo>
                    <a:lnTo>
                      <a:pt x="1148" y="57"/>
                    </a:lnTo>
                    <a:lnTo>
                      <a:pt x="1092" y="19"/>
                    </a:lnTo>
                    <a:lnTo>
                      <a:pt x="10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1624271" y="3797203"/>
                <a:ext cx="32752" cy="63613"/>
              </a:xfrm>
              <a:custGeom>
                <a:avLst/>
                <a:gdLst/>
                <a:ahLst/>
                <a:cxnLst/>
                <a:rect l="l" t="t" r="r" b="b"/>
                <a:pathLst>
                  <a:path w="659" h="1280" extrusionOk="0">
                    <a:moveTo>
                      <a:pt x="151" y="1"/>
                    </a:moveTo>
                    <a:lnTo>
                      <a:pt x="113" y="38"/>
                    </a:lnTo>
                    <a:lnTo>
                      <a:pt x="75" y="76"/>
                    </a:lnTo>
                    <a:lnTo>
                      <a:pt x="38" y="114"/>
                    </a:lnTo>
                    <a:lnTo>
                      <a:pt x="19" y="189"/>
                    </a:lnTo>
                    <a:lnTo>
                      <a:pt x="0" y="264"/>
                    </a:lnTo>
                    <a:lnTo>
                      <a:pt x="0" y="396"/>
                    </a:lnTo>
                    <a:lnTo>
                      <a:pt x="19" y="546"/>
                    </a:lnTo>
                    <a:lnTo>
                      <a:pt x="38" y="659"/>
                    </a:lnTo>
                    <a:lnTo>
                      <a:pt x="75" y="753"/>
                    </a:lnTo>
                    <a:lnTo>
                      <a:pt x="132" y="866"/>
                    </a:lnTo>
                    <a:lnTo>
                      <a:pt x="207" y="960"/>
                    </a:lnTo>
                    <a:lnTo>
                      <a:pt x="320" y="1073"/>
                    </a:lnTo>
                    <a:lnTo>
                      <a:pt x="433" y="1148"/>
                    </a:lnTo>
                    <a:lnTo>
                      <a:pt x="508" y="1186"/>
                    </a:lnTo>
                    <a:lnTo>
                      <a:pt x="546" y="1186"/>
                    </a:lnTo>
                    <a:lnTo>
                      <a:pt x="470" y="1111"/>
                    </a:lnTo>
                    <a:lnTo>
                      <a:pt x="376" y="1017"/>
                    </a:lnTo>
                    <a:lnTo>
                      <a:pt x="282" y="885"/>
                    </a:lnTo>
                    <a:lnTo>
                      <a:pt x="188" y="716"/>
                    </a:lnTo>
                    <a:lnTo>
                      <a:pt x="132" y="509"/>
                    </a:lnTo>
                    <a:lnTo>
                      <a:pt x="132" y="396"/>
                    </a:lnTo>
                    <a:lnTo>
                      <a:pt x="132" y="283"/>
                    </a:lnTo>
                    <a:lnTo>
                      <a:pt x="151" y="208"/>
                    </a:lnTo>
                    <a:lnTo>
                      <a:pt x="169" y="170"/>
                    </a:lnTo>
                    <a:lnTo>
                      <a:pt x="188" y="132"/>
                    </a:lnTo>
                    <a:lnTo>
                      <a:pt x="207" y="132"/>
                    </a:lnTo>
                    <a:lnTo>
                      <a:pt x="282" y="170"/>
                    </a:lnTo>
                    <a:lnTo>
                      <a:pt x="320" y="208"/>
                    </a:lnTo>
                    <a:lnTo>
                      <a:pt x="357" y="264"/>
                    </a:lnTo>
                    <a:lnTo>
                      <a:pt x="470" y="490"/>
                    </a:lnTo>
                    <a:lnTo>
                      <a:pt x="527" y="678"/>
                    </a:lnTo>
                    <a:lnTo>
                      <a:pt x="564" y="885"/>
                    </a:lnTo>
                    <a:lnTo>
                      <a:pt x="564" y="1054"/>
                    </a:lnTo>
                    <a:lnTo>
                      <a:pt x="564" y="1167"/>
                    </a:lnTo>
                    <a:lnTo>
                      <a:pt x="564" y="1242"/>
                    </a:lnTo>
                    <a:lnTo>
                      <a:pt x="564" y="1280"/>
                    </a:lnTo>
                    <a:lnTo>
                      <a:pt x="621" y="1186"/>
                    </a:lnTo>
                    <a:lnTo>
                      <a:pt x="640" y="1092"/>
                    </a:lnTo>
                    <a:lnTo>
                      <a:pt x="658" y="979"/>
                    </a:lnTo>
                    <a:lnTo>
                      <a:pt x="658" y="885"/>
                    </a:lnTo>
                    <a:lnTo>
                      <a:pt x="640" y="659"/>
                    </a:lnTo>
                    <a:lnTo>
                      <a:pt x="583" y="433"/>
                    </a:lnTo>
                    <a:lnTo>
                      <a:pt x="527" y="302"/>
                    </a:lnTo>
                    <a:lnTo>
                      <a:pt x="470" y="189"/>
                    </a:lnTo>
                    <a:lnTo>
                      <a:pt x="433" y="114"/>
                    </a:lnTo>
                    <a:lnTo>
                      <a:pt x="357" y="57"/>
                    </a:lnTo>
                    <a:lnTo>
                      <a:pt x="282" y="20"/>
                    </a:lnTo>
                    <a:lnTo>
                      <a:pt x="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2305742" y="34710"/>
                <a:ext cx="366488" cy="651584"/>
              </a:xfrm>
              <a:custGeom>
                <a:avLst/>
                <a:gdLst/>
                <a:ahLst/>
                <a:cxnLst/>
                <a:rect l="l" t="t" r="r" b="b"/>
                <a:pathLst>
                  <a:path w="7374" h="13111" extrusionOk="0">
                    <a:moveTo>
                      <a:pt x="3668" y="1"/>
                    </a:moveTo>
                    <a:lnTo>
                      <a:pt x="3311" y="20"/>
                    </a:lnTo>
                    <a:lnTo>
                      <a:pt x="2972" y="95"/>
                    </a:lnTo>
                    <a:lnTo>
                      <a:pt x="2634" y="189"/>
                    </a:lnTo>
                    <a:lnTo>
                      <a:pt x="2333" y="321"/>
                    </a:lnTo>
                    <a:lnTo>
                      <a:pt x="2032" y="471"/>
                    </a:lnTo>
                    <a:lnTo>
                      <a:pt x="1731" y="659"/>
                    </a:lnTo>
                    <a:lnTo>
                      <a:pt x="1468" y="866"/>
                    </a:lnTo>
                    <a:lnTo>
                      <a:pt x="1223" y="1092"/>
                    </a:lnTo>
                    <a:lnTo>
                      <a:pt x="1016" y="1355"/>
                    </a:lnTo>
                    <a:lnTo>
                      <a:pt x="809" y="1637"/>
                    </a:lnTo>
                    <a:lnTo>
                      <a:pt x="640" y="1920"/>
                    </a:lnTo>
                    <a:lnTo>
                      <a:pt x="489" y="2239"/>
                    </a:lnTo>
                    <a:lnTo>
                      <a:pt x="377" y="2578"/>
                    </a:lnTo>
                    <a:lnTo>
                      <a:pt x="301" y="2916"/>
                    </a:lnTo>
                    <a:lnTo>
                      <a:pt x="264" y="3274"/>
                    </a:lnTo>
                    <a:lnTo>
                      <a:pt x="151" y="4590"/>
                    </a:lnTo>
                    <a:lnTo>
                      <a:pt x="76" y="5869"/>
                    </a:lnTo>
                    <a:lnTo>
                      <a:pt x="19" y="7017"/>
                    </a:lnTo>
                    <a:lnTo>
                      <a:pt x="0" y="7487"/>
                    </a:lnTo>
                    <a:lnTo>
                      <a:pt x="0" y="7882"/>
                    </a:lnTo>
                    <a:lnTo>
                      <a:pt x="0" y="8051"/>
                    </a:lnTo>
                    <a:lnTo>
                      <a:pt x="19" y="8220"/>
                    </a:lnTo>
                    <a:lnTo>
                      <a:pt x="94" y="8521"/>
                    </a:lnTo>
                    <a:lnTo>
                      <a:pt x="189" y="8804"/>
                    </a:lnTo>
                    <a:lnTo>
                      <a:pt x="301" y="9029"/>
                    </a:lnTo>
                    <a:lnTo>
                      <a:pt x="452" y="9255"/>
                    </a:lnTo>
                    <a:lnTo>
                      <a:pt x="621" y="9424"/>
                    </a:lnTo>
                    <a:lnTo>
                      <a:pt x="790" y="9575"/>
                    </a:lnTo>
                    <a:lnTo>
                      <a:pt x="979" y="9706"/>
                    </a:lnTo>
                    <a:lnTo>
                      <a:pt x="1167" y="9819"/>
                    </a:lnTo>
                    <a:lnTo>
                      <a:pt x="1336" y="9913"/>
                    </a:lnTo>
                    <a:lnTo>
                      <a:pt x="1637" y="10026"/>
                    </a:lnTo>
                    <a:lnTo>
                      <a:pt x="1863" y="10083"/>
                    </a:lnTo>
                    <a:lnTo>
                      <a:pt x="1938" y="10101"/>
                    </a:lnTo>
                    <a:lnTo>
                      <a:pt x="1938" y="11211"/>
                    </a:lnTo>
                    <a:lnTo>
                      <a:pt x="1938" y="12095"/>
                    </a:lnTo>
                    <a:lnTo>
                      <a:pt x="1938" y="12735"/>
                    </a:lnTo>
                    <a:lnTo>
                      <a:pt x="6565" y="13111"/>
                    </a:lnTo>
                    <a:lnTo>
                      <a:pt x="7374" y="3857"/>
                    </a:lnTo>
                    <a:lnTo>
                      <a:pt x="7374" y="3763"/>
                    </a:lnTo>
                    <a:lnTo>
                      <a:pt x="7374" y="3387"/>
                    </a:lnTo>
                    <a:lnTo>
                      <a:pt x="7355" y="3029"/>
                    </a:lnTo>
                    <a:lnTo>
                      <a:pt x="7279" y="2691"/>
                    </a:lnTo>
                    <a:lnTo>
                      <a:pt x="7185" y="2352"/>
                    </a:lnTo>
                    <a:lnTo>
                      <a:pt x="7054" y="2032"/>
                    </a:lnTo>
                    <a:lnTo>
                      <a:pt x="6884" y="1731"/>
                    </a:lnTo>
                    <a:lnTo>
                      <a:pt x="6696" y="1449"/>
                    </a:lnTo>
                    <a:lnTo>
                      <a:pt x="6490" y="1186"/>
                    </a:lnTo>
                    <a:lnTo>
                      <a:pt x="6245" y="941"/>
                    </a:lnTo>
                    <a:lnTo>
                      <a:pt x="5982" y="716"/>
                    </a:lnTo>
                    <a:lnTo>
                      <a:pt x="5700" y="528"/>
                    </a:lnTo>
                    <a:lnTo>
                      <a:pt x="5399" y="358"/>
                    </a:lnTo>
                    <a:lnTo>
                      <a:pt x="5079" y="227"/>
                    </a:lnTo>
                    <a:lnTo>
                      <a:pt x="4740" y="114"/>
                    </a:lnTo>
                    <a:lnTo>
                      <a:pt x="4383" y="39"/>
                    </a:lnTo>
                    <a:lnTo>
                      <a:pt x="4026"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2209476" y="500238"/>
                <a:ext cx="125343" cy="60830"/>
              </a:xfrm>
              <a:custGeom>
                <a:avLst/>
                <a:gdLst/>
                <a:ahLst/>
                <a:cxnLst/>
                <a:rect l="l" t="t" r="r" b="b"/>
                <a:pathLst>
                  <a:path w="2522" h="1224" extrusionOk="0">
                    <a:moveTo>
                      <a:pt x="2521" y="1"/>
                    </a:moveTo>
                    <a:lnTo>
                      <a:pt x="2239" y="170"/>
                    </a:lnTo>
                    <a:lnTo>
                      <a:pt x="1938" y="302"/>
                    </a:lnTo>
                    <a:lnTo>
                      <a:pt x="1637" y="433"/>
                    </a:lnTo>
                    <a:lnTo>
                      <a:pt x="1317" y="546"/>
                    </a:lnTo>
                    <a:lnTo>
                      <a:pt x="998" y="622"/>
                    </a:lnTo>
                    <a:lnTo>
                      <a:pt x="678" y="678"/>
                    </a:lnTo>
                    <a:lnTo>
                      <a:pt x="339" y="697"/>
                    </a:lnTo>
                    <a:lnTo>
                      <a:pt x="20" y="716"/>
                    </a:lnTo>
                    <a:lnTo>
                      <a:pt x="1" y="1205"/>
                    </a:lnTo>
                    <a:lnTo>
                      <a:pt x="358" y="1223"/>
                    </a:lnTo>
                    <a:lnTo>
                      <a:pt x="678" y="1205"/>
                    </a:lnTo>
                    <a:lnTo>
                      <a:pt x="960" y="1167"/>
                    </a:lnTo>
                    <a:lnTo>
                      <a:pt x="1205" y="1092"/>
                    </a:lnTo>
                    <a:lnTo>
                      <a:pt x="1449" y="998"/>
                    </a:lnTo>
                    <a:lnTo>
                      <a:pt x="1656" y="904"/>
                    </a:lnTo>
                    <a:lnTo>
                      <a:pt x="1825" y="791"/>
                    </a:lnTo>
                    <a:lnTo>
                      <a:pt x="1995" y="659"/>
                    </a:lnTo>
                    <a:lnTo>
                      <a:pt x="2126" y="546"/>
                    </a:lnTo>
                    <a:lnTo>
                      <a:pt x="2239" y="415"/>
                    </a:lnTo>
                    <a:lnTo>
                      <a:pt x="2408" y="208"/>
                    </a:lnTo>
                    <a:lnTo>
                      <a:pt x="2502" y="57"/>
                    </a:lnTo>
                    <a:lnTo>
                      <a:pt x="252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2270208" y="262827"/>
                <a:ext cx="55167" cy="15953"/>
              </a:xfrm>
              <a:custGeom>
                <a:avLst/>
                <a:gdLst/>
                <a:ahLst/>
                <a:cxnLst/>
                <a:rect l="l" t="t" r="r" b="b"/>
                <a:pathLst>
                  <a:path w="1110" h="321" extrusionOk="0">
                    <a:moveTo>
                      <a:pt x="564" y="0"/>
                    </a:moveTo>
                    <a:lnTo>
                      <a:pt x="452" y="19"/>
                    </a:lnTo>
                    <a:lnTo>
                      <a:pt x="339" y="38"/>
                    </a:lnTo>
                    <a:lnTo>
                      <a:pt x="226" y="76"/>
                    </a:lnTo>
                    <a:lnTo>
                      <a:pt x="113" y="113"/>
                    </a:lnTo>
                    <a:lnTo>
                      <a:pt x="57" y="170"/>
                    </a:lnTo>
                    <a:lnTo>
                      <a:pt x="19" y="207"/>
                    </a:lnTo>
                    <a:lnTo>
                      <a:pt x="0" y="245"/>
                    </a:lnTo>
                    <a:lnTo>
                      <a:pt x="0" y="264"/>
                    </a:lnTo>
                    <a:lnTo>
                      <a:pt x="38" y="283"/>
                    </a:lnTo>
                    <a:lnTo>
                      <a:pt x="57" y="264"/>
                    </a:lnTo>
                    <a:lnTo>
                      <a:pt x="188" y="226"/>
                    </a:lnTo>
                    <a:lnTo>
                      <a:pt x="339" y="188"/>
                    </a:lnTo>
                    <a:lnTo>
                      <a:pt x="452" y="170"/>
                    </a:lnTo>
                    <a:lnTo>
                      <a:pt x="546" y="170"/>
                    </a:lnTo>
                    <a:lnTo>
                      <a:pt x="659" y="188"/>
                    </a:lnTo>
                    <a:lnTo>
                      <a:pt x="753" y="207"/>
                    </a:lnTo>
                    <a:lnTo>
                      <a:pt x="922" y="264"/>
                    </a:lnTo>
                    <a:lnTo>
                      <a:pt x="1035" y="320"/>
                    </a:lnTo>
                    <a:lnTo>
                      <a:pt x="1091" y="320"/>
                    </a:lnTo>
                    <a:lnTo>
                      <a:pt x="1110" y="283"/>
                    </a:lnTo>
                    <a:lnTo>
                      <a:pt x="1091" y="245"/>
                    </a:lnTo>
                    <a:lnTo>
                      <a:pt x="978" y="170"/>
                    </a:lnTo>
                    <a:lnTo>
                      <a:pt x="884" y="94"/>
                    </a:lnTo>
                    <a:lnTo>
                      <a:pt x="790" y="57"/>
                    </a:lnTo>
                    <a:lnTo>
                      <a:pt x="677" y="19"/>
                    </a:lnTo>
                    <a:lnTo>
                      <a:pt x="5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2135623" y="262827"/>
                <a:ext cx="54272" cy="15953"/>
              </a:xfrm>
              <a:custGeom>
                <a:avLst/>
                <a:gdLst/>
                <a:ahLst/>
                <a:cxnLst/>
                <a:rect l="l" t="t" r="r" b="b"/>
                <a:pathLst>
                  <a:path w="1092" h="321" extrusionOk="0">
                    <a:moveTo>
                      <a:pt x="527" y="0"/>
                    </a:moveTo>
                    <a:lnTo>
                      <a:pt x="414" y="19"/>
                    </a:lnTo>
                    <a:lnTo>
                      <a:pt x="302" y="38"/>
                    </a:lnTo>
                    <a:lnTo>
                      <a:pt x="208" y="94"/>
                    </a:lnTo>
                    <a:lnTo>
                      <a:pt x="114" y="151"/>
                    </a:lnTo>
                    <a:lnTo>
                      <a:pt x="57" y="207"/>
                    </a:lnTo>
                    <a:lnTo>
                      <a:pt x="19" y="245"/>
                    </a:lnTo>
                    <a:lnTo>
                      <a:pt x="1" y="283"/>
                    </a:lnTo>
                    <a:lnTo>
                      <a:pt x="1" y="301"/>
                    </a:lnTo>
                    <a:lnTo>
                      <a:pt x="38" y="320"/>
                    </a:lnTo>
                    <a:lnTo>
                      <a:pt x="57" y="301"/>
                    </a:lnTo>
                    <a:lnTo>
                      <a:pt x="170" y="264"/>
                    </a:lnTo>
                    <a:lnTo>
                      <a:pt x="339" y="207"/>
                    </a:lnTo>
                    <a:lnTo>
                      <a:pt x="433" y="188"/>
                    </a:lnTo>
                    <a:lnTo>
                      <a:pt x="546" y="170"/>
                    </a:lnTo>
                    <a:lnTo>
                      <a:pt x="659" y="188"/>
                    </a:lnTo>
                    <a:lnTo>
                      <a:pt x="753" y="188"/>
                    </a:lnTo>
                    <a:lnTo>
                      <a:pt x="922" y="226"/>
                    </a:lnTo>
                    <a:lnTo>
                      <a:pt x="1035" y="264"/>
                    </a:lnTo>
                    <a:lnTo>
                      <a:pt x="1073" y="283"/>
                    </a:lnTo>
                    <a:lnTo>
                      <a:pt x="1092" y="264"/>
                    </a:lnTo>
                    <a:lnTo>
                      <a:pt x="1092" y="245"/>
                    </a:lnTo>
                    <a:lnTo>
                      <a:pt x="1073" y="207"/>
                    </a:lnTo>
                    <a:lnTo>
                      <a:pt x="979" y="132"/>
                    </a:lnTo>
                    <a:lnTo>
                      <a:pt x="866" y="76"/>
                    </a:lnTo>
                    <a:lnTo>
                      <a:pt x="772" y="38"/>
                    </a:lnTo>
                    <a:lnTo>
                      <a:pt x="6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2217875" y="244140"/>
                <a:ext cx="43985" cy="123399"/>
              </a:xfrm>
              <a:custGeom>
                <a:avLst/>
                <a:gdLst/>
                <a:ahLst/>
                <a:cxnLst/>
                <a:rect l="l" t="t" r="r" b="b"/>
                <a:pathLst>
                  <a:path w="885" h="2483" extrusionOk="0">
                    <a:moveTo>
                      <a:pt x="885" y="0"/>
                    </a:moveTo>
                    <a:lnTo>
                      <a:pt x="696" y="358"/>
                    </a:lnTo>
                    <a:lnTo>
                      <a:pt x="546" y="734"/>
                    </a:lnTo>
                    <a:lnTo>
                      <a:pt x="395" y="1091"/>
                    </a:lnTo>
                    <a:lnTo>
                      <a:pt x="264" y="1467"/>
                    </a:lnTo>
                    <a:lnTo>
                      <a:pt x="38" y="2050"/>
                    </a:lnTo>
                    <a:lnTo>
                      <a:pt x="19" y="2126"/>
                    </a:lnTo>
                    <a:lnTo>
                      <a:pt x="0" y="2182"/>
                    </a:lnTo>
                    <a:lnTo>
                      <a:pt x="0" y="2257"/>
                    </a:lnTo>
                    <a:lnTo>
                      <a:pt x="0" y="2332"/>
                    </a:lnTo>
                    <a:lnTo>
                      <a:pt x="57" y="2408"/>
                    </a:lnTo>
                    <a:lnTo>
                      <a:pt x="132" y="2445"/>
                    </a:lnTo>
                    <a:lnTo>
                      <a:pt x="264" y="2464"/>
                    </a:lnTo>
                    <a:lnTo>
                      <a:pt x="508" y="2483"/>
                    </a:lnTo>
                    <a:lnTo>
                      <a:pt x="753" y="2483"/>
                    </a:lnTo>
                    <a:lnTo>
                      <a:pt x="508" y="2408"/>
                    </a:lnTo>
                    <a:lnTo>
                      <a:pt x="264" y="2389"/>
                    </a:lnTo>
                    <a:lnTo>
                      <a:pt x="170" y="2370"/>
                    </a:lnTo>
                    <a:lnTo>
                      <a:pt x="132" y="2351"/>
                    </a:lnTo>
                    <a:lnTo>
                      <a:pt x="113" y="2314"/>
                    </a:lnTo>
                    <a:lnTo>
                      <a:pt x="113" y="2201"/>
                    </a:lnTo>
                    <a:lnTo>
                      <a:pt x="151" y="2088"/>
                    </a:lnTo>
                    <a:lnTo>
                      <a:pt x="377" y="1505"/>
                    </a:lnTo>
                    <a:lnTo>
                      <a:pt x="527" y="1148"/>
                    </a:lnTo>
                    <a:lnTo>
                      <a:pt x="659" y="771"/>
                    </a:lnTo>
                    <a:lnTo>
                      <a:pt x="772" y="395"/>
                    </a:lnTo>
                    <a:lnTo>
                      <a:pt x="8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2184229" y="376886"/>
                <a:ext cx="49601" cy="43038"/>
              </a:xfrm>
              <a:custGeom>
                <a:avLst/>
                <a:gdLst/>
                <a:ahLst/>
                <a:cxnLst/>
                <a:rect l="l" t="t" r="r" b="b"/>
                <a:pathLst>
                  <a:path w="998" h="866" extrusionOk="0">
                    <a:moveTo>
                      <a:pt x="941" y="0"/>
                    </a:moveTo>
                    <a:lnTo>
                      <a:pt x="922" y="19"/>
                    </a:lnTo>
                    <a:lnTo>
                      <a:pt x="903" y="56"/>
                    </a:lnTo>
                    <a:lnTo>
                      <a:pt x="866" y="188"/>
                    </a:lnTo>
                    <a:lnTo>
                      <a:pt x="828" y="282"/>
                    </a:lnTo>
                    <a:lnTo>
                      <a:pt x="772" y="376"/>
                    </a:lnTo>
                    <a:lnTo>
                      <a:pt x="697" y="470"/>
                    </a:lnTo>
                    <a:lnTo>
                      <a:pt x="621" y="546"/>
                    </a:lnTo>
                    <a:lnTo>
                      <a:pt x="508" y="621"/>
                    </a:lnTo>
                    <a:lnTo>
                      <a:pt x="396" y="677"/>
                    </a:lnTo>
                    <a:lnTo>
                      <a:pt x="302" y="715"/>
                    </a:lnTo>
                    <a:lnTo>
                      <a:pt x="208" y="734"/>
                    </a:lnTo>
                    <a:lnTo>
                      <a:pt x="57" y="771"/>
                    </a:lnTo>
                    <a:lnTo>
                      <a:pt x="19" y="771"/>
                    </a:lnTo>
                    <a:lnTo>
                      <a:pt x="1" y="790"/>
                    </a:lnTo>
                    <a:lnTo>
                      <a:pt x="1" y="828"/>
                    </a:lnTo>
                    <a:lnTo>
                      <a:pt x="57" y="846"/>
                    </a:lnTo>
                    <a:lnTo>
                      <a:pt x="226" y="865"/>
                    </a:lnTo>
                    <a:lnTo>
                      <a:pt x="358" y="846"/>
                    </a:lnTo>
                    <a:lnTo>
                      <a:pt x="490" y="809"/>
                    </a:lnTo>
                    <a:lnTo>
                      <a:pt x="621" y="752"/>
                    </a:lnTo>
                    <a:lnTo>
                      <a:pt x="734" y="677"/>
                    </a:lnTo>
                    <a:lnTo>
                      <a:pt x="828" y="583"/>
                    </a:lnTo>
                    <a:lnTo>
                      <a:pt x="903" y="470"/>
                    </a:lnTo>
                    <a:lnTo>
                      <a:pt x="960" y="357"/>
                    </a:lnTo>
                    <a:lnTo>
                      <a:pt x="997" y="226"/>
                    </a:lnTo>
                    <a:lnTo>
                      <a:pt x="979" y="132"/>
                    </a:lnTo>
                    <a:lnTo>
                      <a:pt x="979" y="56"/>
                    </a:lnTo>
                    <a:lnTo>
                      <a:pt x="960" y="19"/>
                    </a:lnTo>
                    <a:lnTo>
                      <a:pt x="9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2130951" y="199262"/>
                <a:ext cx="67344" cy="19680"/>
              </a:xfrm>
              <a:custGeom>
                <a:avLst/>
                <a:gdLst/>
                <a:ahLst/>
                <a:cxnLst/>
                <a:rect l="l" t="t" r="r" b="b"/>
                <a:pathLst>
                  <a:path w="1355" h="396" extrusionOk="0">
                    <a:moveTo>
                      <a:pt x="433" y="0"/>
                    </a:moveTo>
                    <a:lnTo>
                      <a:pt x="302" y="19"/>
                    </a:lnTo>
                    <a:lnTo>
                      <a:pt x="189" y="76"/>
                    </a:lnTo>
                    <a:lnTo>
                      <a:pt x="95" y="113"/>
                    </a:lnTo>
                    <a:lnTo>
                      <a:pt x="38" y="151"/>
                    </a:lnTo>
                    <a:lnTo>
                      <a:pt x="1" y="188"/>
                    </a:lnTo>
                    <a:lnTo>
                      <a:pt x="1" y="226"/>
                    </a:lnTo>
                    <a:lnTo>
                      <a:pt x="20" y="245"/>
                    </a:lnTo>
                    <a:lnTo>
                      <a:pt x="57" y="264"/>
                    </a:lnTo>
                    <a:lnTo>
                      <a:pt x="208" y="282"/>
                    </a:lnTo>
                    <a:lnTo>
                      <a:pt x="415" y="282"/>
                    </a:lnTo>
                    <a:lnTo>
                      <a:pt x="678" y="301"/>
                    </a:lnTo>
                    <a:lnTo>
                      <a:pt x="922" y="339"/>
                    </a:lnTo>
                    <a:lnTo>
                      <a:pt x="1129" y="377"/>
                    </a:lnTo>
                    <a:lnTo>
                      <a:pt x="1261" y="395"/>
                    </a:lnTo>
                    <a:lnTo>
                      <a:pt x="1317" y="395"/>
                    </a:lnTo>
                    <a:lnTo>
                      <a:pt x="1355" y="377"/>
                    </a:lnTo>
                    <a:lnTo>
                      <a:pt x="1355" y="339"/>
                    </a:lnTo>
                    <a:lnTo>
                      <a:pt x="1317" y="282"/>
                    </a:lnTo>
                    <a:lnTo>
                      <a:pt x="1280" y="245"/>
                    </a:lnTo>
                    <a:lnTo>
                      <a:pt x="1204" y="188"/>
                    </a:lnTo>
                    <a:lnTo>
                      <a:pt x="1092" y="113"/>
                    </a:lnTo>
                    <a:lnTo>
                      <a:pt x="960" y="57"/>
                    </a:lnTo>
                    <a:lnTo>
                      <a:pt x="828" y="19"/>
                    </a:lnTo>
                    <a:lnTo>
                      <a:pt x="6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2267424" y="200207"/>
                <a:ext cx="58000" cy="18736"/>
              </a:xfrm>
              <a:custGeom>
                <a:avLst/>
                <a:gdLst/>
                <a:ahLst/>
                <a:cxnLst/>
                <a:rect l="l" t="t" r="r" b="b"/>
                <a:pathLst>
                  <a:path w="1167" h="377" extrusionOk="0">
                    <a:moveTo>
                      <a:pt x="471" y="0"/>
                    </a:moveTo>
                    <a:lnTo>
                      <a:pt x="339" y="38"/>
                    </a:lnTo>
                    <a:lnTo>
                      <a:pt x="226" y="75"/>
                    </a:lnTo>
                    <a:lnTo>
                      <a:pt x="132" y="151"/>
                    </a:lnTo>
                    <a:lnTo>
                      <a:pt x="57" y="207"/>
                    </a:lnTo>
                    <a:lnTo>
                      <a:pt x="19" y="245"/>
                    </a:lnTo>
                    <a:lnTo>
                      <a:pt x="1" y="301"/>
                    </a:lnTo>
                    <a:lnTo>
                      <a:pt x="19" y="339"/>
                    </a:lnTo>
                    <a:lnTo>
                      <a:pt x="57" y="358"/>
                    </a:lnTo>
                    <a:lnTo>
                      <a:pt x="95" y="376"/>
                    </a:lnTo>
                    <a:lnTo>
                      <a:pt x="226" y="358"/>
                    </a:lnTo>
                    <a:lnTo>
                      <a:pt x="396" y="339"/>
                    </a:lnTo>
                    <a:lnTo>
                      <a:pt x="603" y="339"/>
                    </a:lnTo>
                    <a:lnTo>
                      <a:pt x="960" y="358"/>
                    </a:lnTo>
                    <a:lnTo>
                      <a:pt x="1092" y="339"/>
                    </a:lnTo>
                    <a:lnTo>
                      <a:pt x="1148" y="339"/>
                    </a:lnTo>
                    <a:lnTo>
                      <a:pt x="1167" y="301"/>
                    </a:lnTo>
                    <a:lnTo>
                      <a:pt x="1167" y="263"/>
                    </a:lnTo>
                    <a:lnTo>
                      <a:pt x="1167" y="226"/>
                    </a:lnTo>
                    <a:lnTo>
                      <a:pt x="1110" y="169"/>
                    </a:lnTo>
                    <a:lnTo>
                      <a:pt x="1054" y="113"/>
                    </a:lnTo>
                    <a:lnTo>
                      <a:pt x="941" y="57"/>
                    </a:lnTo>
                    <a:lnTo>
                      <a:pt x="828" y="19"/>
                    </a:lnTo>
                    <a:lnTo>
                      <a:pt x="6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2043084" y="62790"/>
                <a:ext cx="124399" cy="273933"/>
              </a:xfrm>
              <a:custGeom>
                <a:avLst/>
                <a:gdLst/>
                <a:ahLst/>
                <a:cxnLst/>
                <a:rect l="l" t="t" r="r" b="b"/>
                <a:pathLst>
                  <a:path w="2503" h="5512" extrusionOk="0">
                    <a:moveTo>
                      <a:pt x="1299" y="0"/>
                    </a:moveTo>
                    <a:lnTo>
                      <a:pt x="1167" y="19"/>
                    </a:lnTo>
                    <a:lnTo>
                      <a:pt x="1054" y="57"/>
                    </a:lnTo>
                    <a:lnTo>
                      <a:pt x="922" y="132"/>
                    </a:lnTo>
                    <a:lnTo>
                      <a:pt x="791" y="245"/>
                    </a:lnTo>
                    <a:lnTo>
                      <a:pt x="659" y="376"/>
                    </a:lnTo>
                    <a:lnTo>
                      <a:pt x="527" y="527"/>
                    </a:lnTo>
                    <a:lnTo>
                      <a:pt x="264" y="828"/>
                    </a:lnTo>
                    <a:lnTo>
                      <a:pt x="57" y="1072"/>
                    </a:lnTo>
                    <a:lnTo>
                      <a:pt x="1" y="1185"/>
                    </a:lnTo>
                    <a:lnTo>
                      <a:pt x="114" y="1279"/>
                    </a:lnTo>
                    <a:lnTo>
                      <a:pt x="208" y="1392"/>
                    </a:lnTo>
                    <a:lnTo>
                      <a:pt x="302" y="1505"/>
                    </a:lnTo>
                    <a:lnTo>
                      <a:pt x="377" y="1618"/>
                    </a:lnTo>
                    <a:lnTo>
                      <a:pt x="433" y="1749"/>
                    </a:lnTo>
                    <a:lnTo>
                      <a:pt x="490" y="1881"/>
                    </a:lnTo>
                    <a:lnTo>
                      <a:pt x="527" y="2013"/>
                    </a:lnTo>
                    <a:lnTo>
                      <a:pt x="565" y="2163"/>
                    </a:lnTo>
                    <a:lnTo>
                      <a:pt x="565" y="2201"/>
                    </a:lnTo>
                    <a:lnTo>
                      <a:pt x="603" y="2615"/>
                    </a:lnTo>
                    <a:lnTo>
                      <a:pt x="621" y="3028"/>
                    </a:lnTo>
                    <a:lnTo>
                      <a:pt x="659" y="3442"/>
                    </a:lnTo>
                    <a:lnTo>
                      <a:pt x="697" y="3856"/>
                    </a:lnTo>
                    <a:lnTo>
                      <a:pt x="734" y="4063"/>
                    </a:lnTo>
                    <a:lnTo>
                      <a:pt x="772" y="4270"/>
                    </a:lnTo>
                    <a:lnTo>
                      <a:pt x="828" y="4458"/>
                    </a:lnTo>
                    <a:lnTo>
                      <a:pt x="922" y="4665"/>
                    </a:lnTo>
                    <a:lnTo>
                      <a:pt x="1016" y="4834"/>
                    </a:lnTo>
                    <a:lnTo>
                      <a:pt x="1110" y="5022"/>
                    </a:lnTo>
                    <a:lnTo>
                      <a:pt x="1242" y="5192"/>
                    </a:lnTo>
                    <a:lnTo>
                      <a:pt x="1374" y="5342"/>
                    </a:lnTo>
                    <a:lnTo>
                      <a:pt x="1524" y="5455"/>
                    </a:lnTo>
                    <a:lnTo>
                      <a:pt x="1599" y="5492"/>
                    </a:lnTo>
                    <a:lnTo>
                      <a:pt x="1694" y="5511"/>
                    </a:lnTo>
                    <a:lnTo>
                      <a:pt x="1844" y="5511"/>
                    </a:lnTo>
                    <a:lnTo>
                      <a:pt x="1919" y="5474"/>
                    </a:lnTo>
                    <a:lnTo>
                      <a:pt x="1976" y="5417"/>
                    </a:lnTo>
                    <a:lnTo>
                      <a:pt x="2032" y="5304"/>
                    </a:lnTo>
                    <a:lnTo>
                      <a:pt x="2051" y="5173"/>
                    </a:lnTo>
                    <a:lnTo>
                      <a:pt x="2089" y="4684"/>
                    </a:lnTo>
                    <a:lnTo>
                      <a:pt x="2164" y="4195"/>
                    </a:lnTo>
                    <a:lnTo>
                      <a:pt x="2314" y="3254"/>
                    </a:lnTo>
                    <a:lnTo>
                      <a:pt x="2389" y="2765"/>
                    </a:lnTo>
                    <a:lnTo>
                      <a:pt x="2446" y="2295"/>
                    </a:lnTo>
                    <a:lnTo>
                      <a:pt x="2484" y="1787"/>
                    </a:lnTo>
                    <a:lnTo>
                      <a:pt x="2502" y="1279"/>
                    </a:lnTo>
                    <a:lnTo>
                      <a:pt x="2484" y="1148"/>
                    </a:lnTo>
                    <a:lnTo>
                      <a:pt x="2465" y="997"/>
                    </a:lnTo>
                    <a:lnTo>
                      <a:pt x="2427" y="865"/>
                    </a:lnTo>
                    <a:lnTo>
                      <a:pt x="2371" y="753"/>
                    </a:lnTo>
                    <a:lnTo>
                      <a:pt x="2295" y="640"/>
                    </a:lnTo>
                    <a:lnTo>
                      <a:pt x="2220" y="527"/>
                    </a:lnTo>
                    <a:lnTo>
                      <a:pt x="2126" y="414"/>
                    </a:lnTo>
                    <a:lnTo>
                      <a:pt x="2013" y="339"/>
                    </a:lnTo>
                    <a:lnTo>
                      <a:pt x="1788" y="188"/>
                    </a:lnTo>
                    <a:lnTo>
                      <a:pt x="1656" y="113"/>
                    </a:lnTo>
                    <a:lnTo>
                      <a:pt x="1543" y="57"/>
                    </a:lnTo>
                    <a:lnTo>
                      <a:pt x="1411" y="19"/>
                    </a:lnTo>
                    <a:lnTo>
                      <a:pt x="12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2043084" y="62790"/>
                <a:ext cx="124399" cy="273933"/>
              </a:xfrm>
              <a:custGeom>
                <a:avLst/>
                <a:gdLst/>
                <a:ahLst/>
                <a:cxnLst/>
                <a:rect l="l" t="t" r="r" b="b"/>
                <a:pathLst>
                  <a:path w="2503" h="5512" fill="none" extrusionOk="0">
                    <a:moveTo>
                      <a:pt x="1" y="1185"/>
                    </a:moveTo>
                    <a:lnTo>
                      <a:pt x="1" y="1185"/>
                    </a:lnTo>
                    <a:lnTo>
                      <a:pt x="1" y="1185"/>
                    </a:lnTo>
                    <a:lnTo>
                      <a:pt x="114" y="1279"/>
                    </a:lnTo>
                    <a:lnTo>
                      <a:pt x="208" y="1392"/>
                    </a:lnTo>
                    <a:lnTo>
                      <a:pt x="302" y="1505"/>
                    </a:lnTo>
                    <a:lnTo>
                      <a:pt x="377" y="1618"/>
                    </a:lnTo>
                    <a:lnTo>
                      <a:pt x="433" y="1749"/>
                    </a:lnTo>
                    <a:lnTo>
                      <a:pt x="490" y="1881"/>
                    </a:lnTo>
                    <a:lnTo>
                      <a:pt x="527" y="2013"/>
                    </a:lnTo>
                    <a:lnTo>
                      <a:pt x="565" y="2163"/>
                    </a:lnTo>
                    <a:lnTo>
                      <a:pt x="565" y="2201"/>
                    </a:lnTo>
                    <a:lnTo>
                      <a:pt x="565" y="2201"/>
                    </a:lnTo>
                    <a:lnTo>
                      <a:pt x="603" y="2615"/>
                    </a:lnTo>
                    <a:lnTo>
                      <a:pt x="621" y="3028"/>
                    </a:lnTo>
                    <a:lnTo>
                      <a:pt x="659" y="3442"/>
                    </a:lnTo>
                    <a:lnTo>
                      <a:pt x="697" y="3856"/>
                    </a:lnTo>
                    <a:lnTo>
                      <a:pt x="697" y="3856"/>
                    </a:lnTo>
                    <a:lnTo>
                      <a:pt x="734" y="4063"/>
                    </a:lnTo>
                    <a:lnTo>
                      <a:pt x="772" y="4270"/>
                    </a:lnTo>
                    <a:lnTo>
                      <a:pt x="828" y="4458"/>
                    </a:lnTo>
                    <a:lnTo>
                      <a:pt x="922" y="4665"/>
                    </a:lnTo>
                    <a:lnTo>
                      <a:pt x="1016" y="4834"/>
                    </a:lnTo>
                    <a:lnTo>
                      <a:pt x="1110" y="5022"/>
                    </a:lnTo>
                    <a:lnTo>
                      <a:pt x="1242" y="5192"/>
                    </a:lnTo>
                    <a:lnTo>
                      <a:pt x="1374" y="5342"/>
                    </a:lnTo>
                    <a:lnTo>
                      <a:pt x="1374" y="5342"/>
                    </a:lnTo>
                    <a:lnTo>
                      <a:pt x="1524" y="5455"/>
                    </a:lnTo>
                    <a:lnTo>
                      <a:pt x="1599" y="5492"/>
                    </a:lnTo>
                    <a:lnTo>
                      <a:pt x="1694" y="5511"/>
                    </a:lnTo>
                    <a:lnTo>
                      <a:pt x="1769" y="5511"/>
                    </a:lnTo>
                    <a:lnTo>
                      <a:pt x="1844" y="5511"/>
                    </a:lnTo>
                    <a:lnTo>
                      <a:pt x="1919" y="5474"/>
                    </a:lnTo>
                    <a:lnTo>
                      <a:pt x="1976" y="5417"/>
                    </a:lnTo>
                    <a:lnTo>
                      <a:pt x="1976" y="5417"/>
                    </a:lnTo>
                    <a:lnTo>
                      <a:pt x="2032" y="5304"/>
                    </a:lnTo>
                    <a:lnTo>
                      <a:pt x="2051" y="5173"/>
                    </a:lnTo>
                    <a:lnTo>
                      <a:pt x="2051" y="5173"/>
                    </a:lnTo>
                    <a:lnTo>
                      <a:pt x="2089" y="4684"/>
                    </a:lnTo>
                    <a:lnTo>
                      <a:pt x="2164" y="4195"/>
                    </a:lnTo>
                    <a:lnTo>
                      <a:pt x="2314" y="3254"/>
                    </a:lnTo>
                    <a:lnTo>
                      <a:pt x="2389" y="2765"/>
                    </a:lnTo>
                    <a:lnTo>
                      <a:pt x="2446" y="2295"/>
                    </a:lnTo>
                    <a:lnTo>
                      <a:pt x="2484" y="1787"/>
                    </a:lnTo>
                    <a:lnTo>
                      <a:pt x="2502" y="1279"/>
                    </a:lnTo>
                    <a:lnTo>
                      <a:pt x="2502" y="1279"/>
                    </a:lnTo>
                    <a:lnTo>
                      <a:pt x="2484" y="1148"/>
                    </a:lnTo>
                    <a:lnTo>
                      <a:pt x="2465" y="997"/>
                    </a:lnTo>
                    <a:lnTo>
                      <a:pt x="2427" y="865"/>
                    </a:lnTo>
                    <a:lnTo>
                      <a:pt x="2371" y="753"/>
                    </a:lnTo>
                    <a:lnTo>
                      <a:pt x="2295" y="640"/>
                    </a:lnTo>
                    <a:lnTo>
                      <a:pt x="2220" y="527"/>
                    </a:lnTo>
                    <a:lnTo>
                      <a:pt x="2126" y="414"/>
                    </a:lnTo>
                    <a:lnTo>
                      <a:pt x="2013" y="339"/>
                    </a:lnTo>
                    <a:lnTo>
                      <a:pt x="2013" y="339"/>
                    </a:lnTo>
                    <a:lnTo>
                      <a:pt x="1788" y="188"/>
                    </a:lnTo>
                    <a:lnTo>
                      <a:pt x="1656" y="113"/>
                    </a:lnTo>
                    <a:lnTo>
                      <a:pt x="1543" y="57"/>
                    </a:lnTo>
                    <a:lnTo>
                      <a:pt x="1411" y="19"/>
                    </a:lnTo>
                    <a:lnTo>
                      <a:pt x="1299" y="0"/>
                    </a:lnTo>
                    <a:lnTo>
                      <a:pt x="1167" y="19"/>
                    </a:lnTo>
                    <a:lnTo>
                      <a:pt x="1054" y="57"/>
                    </a:lnTo>
                    <a:lnTo>
                      <a:pt x="1054" y="57"/>
                    </a:lnTo>
                    <a:lnTo>
                      <a:pt x="922" y="132"/>
                    </a:lnTo>
                    <a:lnTo>
                      <a:pt x="791" y="245"/>
                    </a:lnTo>
                    <a:lnTo>
                      <a:pt x="659" y="376"/>
                    </a:lnTo>
                    <a:lnTo>
                      <a:pt x="527" y="527"/>
                    </a:lnTo>
                    <a:lnTo>
                      <a:pt x="264" y="828"/>
                    </a:lnTo>
                    <a:lnTo>
                      <a:pt x="57" y="10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1975791" y="267499"/>
                <a:ext cx="67393" cy="99147"/>
              </a:xfrm>
              <a:custGeom>
                <a:avLst/>
                <a:gdLst/>
                <a:ahLst/>
                <a:cxnLst/>
                <a:rect l="l" t="t" r="r" b="b"/>
                <a:pathLst>
                  <a:path w="1356" h="1995" extrusionOk="0">
                    <a:moveTo>
                      <a:pt x="302" y="0"/>
                    </a:moveTo>
                    <a:lnTo>
                      <a:pt x="151" y="38"/>
                    </a:lnTo>
                    <a:lnTo>
                      <a:pt x="76" y="57"/>
                    </a:lnTo>
                    <a:lnTo>
                      <a:pt x="1" y="1938"/>
                    </a:lnTo>
                    <a:lnTo>
                      <a:pt x="57" y="1975"/>
                    </a:lnTo>
                    <a:lnTo>
                      <a:pt x="208" y="1994"/>
                    </a:lnTo>
                    <a:lnTo>
                      <a:pt x="546" y="1994"/>
                    </a:lnTo>
                    <a:lnTo>
                      <a:pt x="678" y="1975"/>
                    </a:lnTo>
                    <a:lnTo>
                      <a:pt x="791" y="1938"/>
                    </a:lnTo>
                    <a:lnTo>
                      <a:pt x="923" y="1862"/>
                    </a:lnTo>
                    <a:lnTo>
                      <a:pt x="1035" y="1787"/>
                    </a:lnTo>
                    <a:lnTo>
                      <a:pt x="1130" y="1693"/>
                    </a:lnTo>
                    <a:lnTo>
                      <a:pt x="1224" y="1562"/>
                    </a:lnTo>
                    <a:lnTo>
                      <a:pt x="1299" y="1392"/>
                    </a:lnTo>
                    <a:lnTo>
                      <a:pt x="1336" y="1204"/>
                    </a:lnTo>
                    <a:lnTo>
                      <a:pt x="1355" y="978"/>
                    </a:lnTo>
                    <a:lnTo>
                      <a:pt x="1355" y="753"/>
                    </a:lnTo>
                    <a:lnTo>
                      <a:pt x="1318" y="565"/>
                    </a:lnTo>
                    <a:lnTo>
                      <a:pt x="1261" y="395"/>
                    </a:lnTo>
                    <a:lnTo>
                      <a:pt x="1186" y="283"/>
                    </a:lnTo>
                    <a:lnTo>
                      <a:pt x="1092" y="170"/>
                    </a:lnTo>
                    <a:lnTo>
                      <a:pt x="979" y="94"/>
                    </a:lnTo>
                    <a:lnTo>
                      <a:pt x="866" y="57"/>
                    </a:lnTo>
                    <a:lnTo>
                      <a:pt x="753" y="19"/>
                    </a:lnTo>
                    <a:lnTo>
                      <a:pt x="622"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1955216" y="288074"/>
                <a:ext cx="29969" cy="57053"/>
              </a:xfrm>
              <a:custGeom>
                <a:avLst/>
                <a:gdLst/>
                <a:ahLst/>
                <a:cxnLst/>
                <a:rect l="l" t="t" r="r" b="b"/>
                <a:pathLst>
                  <a:path w="603" h="1148" extrusionOk="0">
                    <a:moveTo>
                      <a:pt x="245" y="0"/>
                    </a:moveTo>
                    <a:lnTo>
                      <a:pt x="189" y="19"/>
                    </a:lnTo>
                    <a:lnTo>
                      <a:pt x="151" y="57"/>
                    </a:lnTo>
                    <a:lnTo>
                      <a:pt x="132" y="113"/>
                    </a:lnTo>
                    <a:lnTo>
                      <a:pt x="132" y="169"/>
                    </a:lnTo>
                    <a:lnTo>
                      <a:pt x="151" y="188"/>
                    </a:lnTo>
                    <a:lnTo>
                      <a:pt x="170" y="113"/>
                    </a:lnTo>
                    <a:lnTo>
                      <a:pt x="189" y="94"/>
                    </a:lnTo>
                    <a:lnTo>
                      <a:pt x="226" y="75"/>
                    </a:lnTo>
                    <a:lnTo>
                      <a:pt x="264" y="57"/>
                    </a:lnTo>
                    <a:lnTo>
                      <a:pt x="302" y="57"/>
                    </a:lnTo>
                    <a:lnTo>
                      <a:pt x="358" y="94"/>
                    </a:lnTo>
                    <a:lnTo>
                      <a:pt x="415" y="132"/>
                    </a:lnTo>
                    <a:lnTo>
                      <a:pt x="452" y="188"/>
                    </a:lnTo>
                    <a:lnTo>
                      <a:pt x="471" y="245"/>
                    </a:lnTo>
                    <a:lnTo>
                      <a:pt x="509" y="414"/>
                    </a:lnTo>
                    <a:lnTo>
                      <a:pt x="527" y="564"/>
                    </a:lnTo>
                    <a:lnTo>
                      <a:pt x="509" y="715"/>
                    </a:lnTo>
                    <a:lnTo>
                      <a:pt x="452" y="865"/>
                    </a:lnTo>
                    <a:lnTo>
                      <a:pt x="358" y="978"/>
                    </a:lnTo>
                    <a:lnTo>
                      <a:pt x="245" y="1072"/>
                    </a:lnTo>
                    <a:lnTo>
                      <a:pt x="151" y="1091"/>
                    </a:lnTo>
                    <a:lnTo>
                      <a:pt x="76" y="1072"/>
                    </a:lnTo>
                    <a:lnTo>
                      <a:pt x="1" y="1035"/>
                    </a:lnTo>
                    <a:lnTo>
                      <a:pt x="20" y="1054"/>
                    </a:lnTo>
                    <a:lnTo>
                      <a:pt x="38" y="1091"/>
                    </a:lnTo>
                    <a:lnTo>
                      <a:pt x="95" y="1129"/>
                    </a:lnTo>
                    <a:lnTo>
                      <a:pt x="151" y="1148"/>
                    </a:lnTo>
                    <a:lnTo>
                      <a:pt x="208" y="1148"/>
                    </a:lnTo>
                    <a:lnTo>
                      <a:pt x="245" y="1129"/>
                    </a:lnTo>
                    <a:lnTo>
                      <a:pt x="339" y="1091"/>
                    </a:lnTo>
                    <a:lnTo>
                      <a:pt x="396" y="1035"/>
                    </a:lnTo>
                    <a:lnTo>
                      <a:pt x="471" y="978"/>
                    </a:lnTo>
                    <a:lnTo>
                      <a:pt x="509" y="903"/>
                    </a:lnTo>
                    <a:lnTo>
                      <a:pt x="546" y="828"/>
                    </a:lnTo>
                    <a:lnTo>
                      <a:pt x="584" y="753"/>
                    </a:lnTo>
                    <a:lnTo>
                      <a:pt x="603" y="677"/>
                    </a:lnTo>
                    <a:lnTo>
                      <a:pt x="603" y="583"/>
                    </a:lnTo>
                    <a:lnTo>
                      <a:pt x="603" y="489"/>
                    </a:lnTo>
                    <a:lnTo>
                      <a:pt x="603" y="395"/>
                    </a:lnTo>
                    <a:lnTo>
                      <a:pt x="565" y="301"/>
                    </a:lnTo>
                    <a:lnTo>
                      <a:pt x="546" y="207"/>
                    </a:lnTo>
                    <a:lnTo>
                      <a:pt x="509" y="132"/>
                    </a:lnTo>
                    <a:lnTo>
                      <a:pt x="452" y="75"/>
                    </a:lnTo>
                    <a:lnTo>
                      <a:pt x="396" y="19"/>
                    </a:lnTo>
                    <a:lnTo>
                      <a:pt x="321" y="0"/>
                    </a:lnTo>
                    <a:close/>
                  </a:path>
                </a:pathLst>
              </a:custGeom>
              <a:solidFill>
                <a:srgbClr val="D173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2365580" y="-775"/>
                <a:ext cx="381447" cy="179507"/>
              </a:xfrm>
              <a:custGeom>
                <a:avLst/>
                <a:gdLst/>
                <a:ahLst/>
                <a:cxnLst/>
                <a:rect l="l" t="t" r="r" b="b"/>
                <a:pathLst>
                  <a:path w="7675" h="3612" extrusionOk="0">
                    <a:moveTo>
                      <a:pt x="5869" y="0"/>
                    </a:moveTo>
                    <a:lnTo>
                      <a:pt x="5587" y="19"/>
                    </a:lnTo>
                    <a:lnTo>
                      <a:pt x="5305" y="75"/>
                    </a:lnTo>
                    <a:lnTo>
                      <a:pt x="5023" y="132"/>
                    </a:lnTo>
                    <a:lnTo>
                      <a:pt x="4759" y="226"/>
                    </a:lnTo>
                    <a:lnTo>
                      <a:pt x="4233" y="395"/>
                    </a:lnTo>
                    <a:lnTo>
                      <a:pt x="3932" y="489"/>
                    </a:lnTo>
                    <a:lnTo>
                      <a:pt x="3631" y="602"/>
                    </a:lnTo>
                    <a:lnTo>
                      <a:pt x="3462" y="640"/>
                    </a:lnTo>
                    <a:lnTo>
                      <a:pt x="3311" y="677"/>
                    </a:lnTo>
                    <a:lnTo>
                      <a:pt x="3161" y="696"/>
                    </a:lnTo>
                    <a:lnTo>
                      <a:pt x="2991" y="696"/>
                    </a:lnTo>
                    <a:lnTo>
                      <a:pt x="2784" y="659"/>
                    </a:lnTo>
                    <a:lnTo>
                      <a:pt x="2559" y="621"/>
                    </a:lnTo>
                    <a:lnTo>
                      <a:pt x="2352" y="565"/>
                    </a:lnTo>
                    <a:lnTo>
                      <a:pt x="2164" y="489"/>
                    </a:lnTo>
                    <a:lnTo>
                      <a:pt x="1957" y="414"/>
                    </a:lnTo>
                    <a:lnTo>
                      <a:pt x="1750" y="358"/>
                    </a:lnTo>
                    <a:lnTo>
                      <a:pt x="1524" y="320"/>
                    </a:lnTo>
                    <a:lnTo>
                      <a:pt x="1204" y="320"/>
                    </a:lnTo>
                    <a:lnTo>
                      <a:pt x="1110" y="358"/>
                    </a:lnTo>
                    <a:lnTo>
                      <a:pt x="998" y="395"/>
                    </a:lnTo>
                    <a:lnTo>
                      <a:pt x="904" y="452"/>
                    </a:lnTo>
                    <a:lnTo>
                      <a:pt x="828" y="508"/>
                    </a:lnTo>
                    <a:lnTo>
                      <a:pt x="753" y="583"/>
                    </a:lnTo>
                    <a:lnTo>
                      <a:pt x="678" y="659"/>
                    </a:lnTo>
                    <a:lnTo>
                      <a:pt x="621" y="753"/>
                    </a:lnTo>
                    <a:lnTo>
                      <a:pt x="584" y="847"/>
                    </a:lnTo>
                    <a:lnTo>
                      <a:pt x="584" y="960"/>
                    </a:lnTo>
                    <a:lnTo>
                      <a:pt x="584" y="1054"/>
                    </a:lnTo>
                    <a:lnTo>
                      <a:pt x="621" y="1148"/>
                    </a:lnTo>
                    <a:lnTo>
                      <a:pt x="659" y="1223"/>
                    </a:lnTo>
                    <a:lnTo>
                      <a:pt x="715" y="1298"/>
                    </a:lnTo>
                    <a:lnTo>
                      <a:pt x="791" y="1354"/>
                    </a:lnTo>
                    <a:lnTo>
                      <a:pt x="876" y="1406"/>
                    </a:lnTo>
                    <a:lnTo>
                      <a:pt x="876" y="1406"/>
                    </a:lnTo>
                    <a:lnTo>
                      <a:pt x="828" y="1392"/>
                    </a:lnTo>
                    <a:lnTo>
                      <a:pt x="715" y="1354"/>
                    </a:lnTo>
                    <a:lnTo>
                      <a:pt x="584" y="1354"/>
                    </a:lnTo>
                    <a:lnTo>
                      <a:pt x="471" y="1392"/>
                    </a:lnTo>
                    <a:lnTo>
                      <a:pt x="358" y="1430"/>
                    </a:lnTo>
                    <a:lnTo>
                      <a:pt x="245" y="1505"/>
                    </a:lnTo>
                    <a:lnTo>
                      <a:pt x="151" y="1580"/>
                    </a:lnTo>
                    <a:lnTo>
                      <a:pt x="76" y="1693"/>
                    </a:lnTo>
                    <a:lnTo>
                      <a:pt x="38" y="1806"/>
                    </a:lnTo>
                    <a:lnTo>
                      <a:pt x="1" y="1938"/>
                    </a:lnTo>
                    <a:lnTo>
                      <a:pt x="1" y="2069"/>
                    </a:lnTo>
                    <a:lnTo>
                      <a:pt x="38" y="2182"/>
                    </a:lnTo>
                    <a:lnTo>
                      <a:pt x="76" y="2295"/>
                    </a:lnTo>
                    <a:lnTo>
                      <a:pt x="151" y="2408"/>
                    </a:lnTo>
                    <a:lnTo>
                      <a:pt x="226" y="2502"/>
                    </a:lnTo>
                    <a:lnTo>
                      <a:pt x="339" y="2577"/>
                    </a:lnTo>
                    <a:lnTo>
                      <a:pt x="452" y="2615"/>
                    </a:lnTo>
                    <a:lnTo>
                      <a:pt x="523" y="2626"/>
                    </a:lnTo>
                    <a:lnTo>
                      <a:pt x="523" y="2626"/>
                    </a:lnTo>
                    <a:lnTo>
                      <a:pt x="471" y="2652"/>
                    </a:lnTo>
                    <a:lnTo>
                      <a:pt x="414" y="2709"/>
                    </a:lnTo>
                    <a:lnTo>
                      <a:pt x="358" y="2784"/>
                    </a:lnTo>
                    <a:lnTo>
                      <a:pt x="339" y="2878"/>
                    </a:lnTo>
                    <a:lnTo>
                      <a:pt x="339" y="2953"/>
                    </a:lnTo>
                    <a:lnTo>
                      <a:pt x="358" y="3047"/>
                    </a:lnTo>
                    <a:lnTo>
                      <a:pt x="396" y="3123"/>
                    </a:lnTo>
                    <a:lnTo>
                      <a:pt x="490" y="3273"/>
                    </a:lnTo>
                    <a:lnTo>
                      <a:pt x="621" y="3386"/>
                    </a:lnTo>
                    <a:lnTo>
                      <a:pt x="697" y="3423"/>
                    </a:lnTo>
                    <a:lnTo>
                      <a:pt x="791" y="3461"/>
                    </a:lnTo>
                    <a:lnTo>
                      <a:pt x="998" y="3536"/>
                    </a:lnTo>
                    <a:lnTo>
                      <a:pt x="1204" y="3593"/>
                    </a:lnTo>
                    <a:lnTo>
                      <a:pt x="1430" y="3612"/>
                    </a:lnTo>
                    <a:lnTo>
                      <a:pt x="1656" y="3612"/>
                    </a:lnTo>
                    <a:lnTo>
                      <a:pt x="1882" y="3593"/>
                    </a:lnTo>
                    <a:lnTo>
                      <a:pt x="2107" y="3555"/>
                    </a:lnTo>
                    <a:lnTo>
                      <a:pt x="2333" y="3499"/>
                    </a:lnTo>
                    <a:lnTo>
                      <a:pt x="2540" y="3442"/>
                    </a:lnTo>
                    <a:lnTo>
                      <a:pt x="2954" y="3273"/>
                    </a:lnTo>
                    <a:lnTo>
                      <a:pt x="3367" y="3085"/>
                    </a:lnTo>
                    <a:lnTo>
                      <a:pt x="3781" y="2916"/>
                    </a:lnTo>
                    <a:lnTo>
                      <a:pt x="4195" y="2746"/>
                    </a:lnTo>
                    <a:lnTo>
                      <a:pt x="4684" y="2558"/>
                    </a:lnTo>
                    <a:lnTo>
                      <a:pt x="4947" y="2483"/>
                    </a:lnTo>
                    <a:lnTo>
                      <a:pt x="5230" y="2408"/>
                    </a:lnTo>
                    <a:lnTo>
                      <a:pt x="5512" y="2333"/>
                    </a:lnTo>
                    <a:lnTo>
                      <a:pt x="5794" y="2314"/>
                    </a:lnTo>
                    <a:lnTo>
                      <a:pt x="6038" y="2314"/>
                    </a:lnTo>
                    <a:lnTo>
                      <a:pt x="6151" y="2333"/>
                    </a:lnTo>
                    <a:lnTo>
                      <a:pt x="6264" y="2370"/>
                    </a:lnTo>
                    <a:lnTo>
                      <a:pt x="6415" y="2427"/>
                    </a:lnTo>
                    <a:lnTo>
                      <a:pt x="6565" y="2521"/>
                    </a:lnTo>
                    <a:lnTo>
                      <a:pt x="6809" y="2728"/>
                    </a:lnTo>
                    <a:lnTo>
                      <a:pt x="6922" y="2822"/>
                    </a:lnTo>
                    <a:lnTo>
                      <a:pt x="7016" y="2878"/>
                    </a:lnTo>
                    <a:lnTo>
                      <a:pt x="7110" y="2916"/>
                    </a:lnTo>
                    <a:lnTo>
                      <a:pt x="7167" y="2916"/>
                    </a:lnTo>
                    <a:lnTo>
                      <a:pt x="7204" y="2897"/>
                    </a:lnTo>
                    <a:lnTo>
                      <a:pt x="7374" y="2784"/>
                    </a:lnTo>
                    <a:lnTo>
                      <a:pt x="7487" y="2652"/>
                    </a:lnTo>
                    <a:lnTo>
                      <a:pt x="7581" y="2483"/>
                    </a:lnTo>
                    <a:lnTo>
                      <a:pt x="7637" y="2314"/>
                    </a:lnTo>
                    <a:lnTo>
                      <a:pt x="7637" y="2126"/>
                    </a:lnTo>
                    <a:lnTo>
                      <a:pt x="7637" y="1938"/>
                    </a:lnTo>
                    <a:lnTo>
                      <a:pt x="7637" y="1749"/>
                    </a:lnTo>
                    <a:lnTo>
                      <a:pt x="7599" y="1561"/>
                    </a:lnTo>
                    <a:lnTo>
                      <a:pt x="7656" y="1449"/>
                    </a:lnTo>
                    <a:lnTo>
                      <a:pt x="7675" y="1354"/>
                    </a:lnTo>
                    <a:lnTo>
                      <a:pt x="7675" y="1242"/>
                    </a:lnTo>
                    <a:lnTo>
                      <a:pt x="7637" y="1129"/>
                    </a:lnTo>
                    <a:lnTo>
                      <a:pt x="7599" y="1016"/>
                    </a:lnTo>
                    <a:lnTo>
                      <a:pt x="7524" y="903"/>
                    </a:lnTo>
                    <a:lnTo>
                      <a:pt x="7449" y="790"/>
                    </a:lnTo>
                    <a:lnTo>
                      <a:pt x="7355" y="696"/>
                    </a:lnTo>
                    <a:lnTo>
                      <a:pt x="7148" y="489"/>
                    </a:lnTo>
                    <a:lnTo>
                      <a:pt x="6904" y="301"/>
                    </a:lnTo>
                    <a:lnTo>
                      <a:pt x="6640" y="170"/>
                    </a:lnTo>
                    <a:lnTo>
                      <a:pt x="6396" y="57"/>
                    </a:lnTo>
                    <a:lnTo>
                      <a:pt x="6264" y="38"/>
                    </a:lnTo>
                    <a:lnTo>
                      <a:pt x="6132" y="19"/>
                    </a:lnTo>
                    <a:lnTo>
                      <a:pt x="586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2365580" y="-775"/>
                <a:ext cx="381447" cy="179507"/>
              </a:xfrm>
              <a:custGeom>
                <a:avLst/>
                <a:gdLst/>
                <a:ahLst/>
                <a:cxnLst/>
                <a:rect l="l" t="t" r="r" b="b"/>
                <a:pathLst>
                  <a:path w="7675" h="3612" fill="none" extrusionOk="0">
                    <a:moveTo>
                      <a:pt x="7599" y="1561"/>
                    </a:moveTo>
                    <a:lnTo>
                      <a:pt x="7599" y="1561"/>
                    </a:lnTo>
                    <a:lnTo>
                      <a:pt x="7656" y="1449"/>
                    </a:lnTo>
                    <a:lnTo>
                      <a:pt x="7675" y="1354"/>
                    </a:lnTo>
                    <a:lnTo>
                      <a:pt x="7675" y="1242"/>
                    </a:lnTo>
                    <a:lnTo>
                      <a:pt x="7637" y="1129"/>
                    </a:lnTo>
                    <a:lnTo>
                      <a:pt x="7599" y="1016"/>
                    </a:lnTo>
                    <a:lnTo>
                      <a:pt x="7524" y="903"/>
                    </a:lnTo>
                    <a:lnTo>
                      <a:pt x="7449" y="790"/>
                    </a:lnTo>
                    <a:lnTo>
                      <a:pt x="7355" y="696"/>
                    </a:lnTo>
                    <a:lnTo>
                      <a:pt x="7148" y="489"/>
                    </a:lnTo>
                    <a:lnTo>
                      <a:pt x="6904" y="301"/>
                    </a:lnTo>
                    <a:lnTo>
                      <a:pt x="6640" y="170"/>
                    </a:lnTo>
                    <a:lnTo>
                      <a:pt x="6396" y="57"/>
                    </a:lnTo>
                    <a:lnTo>
                      <a:pt x="6396" y="57"/>
                    </a:lnTo>
                    <a:lnTo>
                      <a:pt x="6264" y="38"/>
                    </a:lnTo>
                    <a:lnTo>
                      <a:pt x="6132" y="19"/>
                    </a:lnTo>
                    <a:lnTo>
                      <a:pt x="5869" y="0"/>
                    </a:lnTo>
                    <a:lnTo>
                      <a:pt x="5587" y="19"/>
                    </a:lnTo>
                    <a:lnTo>
                      <a:pt x="5305" y="75"/>
                    </a:lnTo>
                    <a:lnTo>
                      <a:pt x="5023" y="132"/>
                    </a:lnTo>
                    <a:lnTo>
                      <a:pt x="4759" y="226"/>
                    </a:lnTo>
                    <a:lnTo>
                      <a:pt x="4233" y="395"/>
                    </a:lnTo>
                    <a:lnTo>
                      <a:pt x="4233" y="395"/>
                    </a:lnTo>
                    <a:lnTo>
                      <a:pt x="3932" y="489"/>
                    </a:lnTo>
                    <a:lnTo>
                      <a:pt x="3631" y="602"/>
                    </a:lnTo>
                    <a:lnTo>
                      <a:pt x="3462" y="640"/>
                    </a:lnTo>
                    <a:lnTo>
                      <a:pt x="3311" y="677"/>
                    </a:lnTo>
                    <a:lnTo>
                      <a:pt x="3161" y="696"/>
                    </a:lnTo>
                    <a:lnTo>
                      <a:pt x="2991" y="696"/>
                    </a:lnTo>
                    <a:lnTo>
                      <a:pt x="2991" y="696"/>
                    </a:lnTo>
                    <a:lnTo>
                      <a:pt x="2784" y="659"/>
                    </a:lnTo>
                    <a:lnTo>
                      <a:pt x="2559" y="621"/>
                    </a:lnTo>
                    <a:lnTo>
                      <a:pt x="2352" y="565"/>
                    </a:lnTo>
                    <a:lnTo>
                      <a:pt x="2164" y="489"/>
                    </a:lnTo>
                    <a:lnTo>
                      <a:pt x="2164" y="489"/>
                    </a:lnTo>
                    <a:lnTo>
                      <a:pt x="1957" y="414"/>
                    </a:lnTo>
                    <a:lnTo>
                      <a:pt x="1750" y="358"/>
                    </a:lnTo>
                    <a:lnTo>
                      <a:pt x="1524" y="320"/>
                    </a:lnTo>
                    <a:lnTo>
                      <a:pt x="1317" y="320"/>
                    </a:lnTo>
                    <a:lnTo>
                      <a:pt x="1317" y="320"/>
                    </a:lnTo>
                    <a:lnTo>
                      <a:pt x="1204" y="320"/>
                    </a:lnTo>
                    <a:lnTo>
                      <a:pt x="1110" y="358"/>
                    </a:lnTo>
                    <a:lnTo>
                      <a:pt x="998" y="395"/>
                    </a:lnTo>
                    <a:lnTo>
                      <a:pt x="904" y="452"/>
                    </a:lnTo>
                    <a:lnTo>
                      <a:pt x="828" y="508"/>
                    </a:lnTo>
                    <a:lnTo>
                      <a:pt x="753" y="583"/>
                    </a:lnTo>
                    <a:lnTo>
                      <a:pt x="678" y="659"/>
                    </a:lnTo>
                    <a:lnTo>
                      <a:pt x="621" y="753"/>
                    </a:lnTo>
                    <a:lnTo>
                      <a:pt x="621" y="753"/>
                    </a:lnTo>
                    <a:lnTo>
                      <a:pt x="584" y="847"/>
                    </a:lnTo>
                    <a:lnTo>
                      <a:pt x="584" y="960"/>
                    </a:lnTo>
                    <a:lnTo>
                      <a:pt x="584" y="1054"/>
                    </a:lnTo>
                    <a:lnTo>
                      <a:pt x="621" y="1148"/>
                    </a:lnTo>
                    <a:lnTo>
                      <a:pt x="659" y="1223"/>
                    </a:lnTo>
                    <a:lnTo>
                      <a:pt x="715" y="1298"/>
                    </a:lnTo>
                    <a:lnTo>
                      <a:pt x="791" y="1354"/>
                    </a:lnTo>
                    <a:lnTo>
                      <a:pt x="885" y="1411"/>
                    </a:lnTo>
                    <a:lnTo>
                      <a:pt x="885" y="1411"/>
                    </a:lnTo>
                    <a:lnTo>
                      <a:pt x="960" y="1430"/>
                    </a:lnTo>
                    <a:lnTo>
                      <a:pt x="960" y="1430"/>
                    </a:lnTo>
                    <a:lnTo>
                      <a:pt x="828" y="1392"/>
                    </a:lnTo>
                    <a:lnTo>
                      <a:pt x="715" y="1354"/>
                    </a:lnTo>
                    <a:lnTo>
                      <a:pt x="584" y="1354"/>
                    </a:lnTo>
                    <a:lnTo>
                      <a:pt x="471" y="1392"/>
                    </a:lnTo>
                    <a:lnTo>
                      <a:pt x="358" y="1430"/>
                    </a:lnTo>
                    <a:lnTo>
                      <a:pt x="245" y="1505"/>
                    </a:lnTo>
                    <a:lnTo>
                      <a:pt x="151" y="1580"/>
                    </a:lnTo>
                    <a:lnTo>
                      <a:pt x="76" y="1693"/>
                    </a:lnTo>
                    <a:lnTo>
                      <a:pt x="76" y="1693"/>
                    </a:lnTo>
                    <a:lnTo>
                      <a:pt x="38" y="1806"/>
                    </a:lnTo>
                    <a:lnTo>
                      <a:pt x="1" y="1938"/>
                    </a:lnTo>
                    <a:lnTo>
                      <a:pt x="1" y="2069"/>
                    </a:lnTo>
                    <a:lnTo>
                      <a:pt x="38" y="2182"/>
                    </a:lnTo>
                    <a:lnTo>
                      <a:pt x="76" y="2295"/>
                    </a:lnTo>
                    <a:lnTo>
                      <a:pt x="151" y="2408"/>
                    </a:lnTo>
                    <a:lnTo>
                      <a:pt x="226" y="2502"/>
                    </a:lnTo>
                    <a:lnTo>
                      <a:pt x="339" y="2577"/>
                    </a:lnTo>
                    <a:lnTo>
                      <a:pt x="339" y="2577"/>
                    </a:lnTo>
                    <a:lnTo>
                      <a:pt x="452" y="2615"/>
                    </a:lnTo>
                    <a:lnTo>
                      <a:pt x="565" y="2634"/>
                    </a:lnTo>
                    <a:lnTo>
                      <a:pt x="678" y="2652"/>
                    </a:lnTo>
                    <a:lnTo>
                      <a:pt x="791" y="2634"/>
                    </a:lnTo>
                    <a:lnTo>
                      <a:pt x="791" y="2634"/>
                    </a:lnTo>
                    <a:lnTo>
                      <a:pt x="715" y="2596"/>
                    </a:lnTo>
                    <a:lnTo>
                      <a:pt x="621" y="2596"/>
                    </a:lnTo>
                    <a:lnTo>
                      <a:pt x="546" y="2615"/>
                    </a:lnTo>
                    <a:lnTo>
                      <a:pt x="471" y="2652"/>
                    </a:lnTo>
                    <a:lnTo>
                      <a:pt x="414" y="2709"/>
                    </a:lnTo>
                    <a:lnTo>
                      <a:pt x="358" y="2784"/>
                    </a:lnTo>
                    <a:lnTo>
                      <a:pt x="339" y="2878"/>
                    </a:lnTo>
                    <a:lnTo>
                      <a:pt x="339" y="2953"/>
                    </a:lnTo>
                    <a:lnTo>
                      <a:pt x="339" y="2953"/>
                    </a:lnTo>
                    <a:lnTo>
                      <a:pt x="358" y="3047"/>
                    </a:lnTo>
                    <a:lnTo>
                      <a:pt x="396" y="3123"/>
                    </a:lnTo>
                    <a:lnTo>
                      <a:pt x="490" y="3273"/>
                    </a:lnTo>
                    <a:lnTo>
                      <a:pt x="621" y="3386"/>
                    </a:lnTo>
                    <a:lnTo>
                      <a:pt x="697" y="3423"/>
                    </a:lnTo>
                    <a:lnTo>
                      <a:pt x="791" y="3461"/>
                    </a:lnTo>
                    <a:lnTo>
                      <a:pt x="791" y="3461"/>
                    </a:lnTo>
                    <a:lnTo>
                      <a:pt x="998" y="3536"/>
                    </a:lnTo>
                    <a:lnTo>
                      <a:pt x="1204" y="3593"/>
                    </a:lnTo>
                    <a:lnTo>
                      <a:pt x="1430" y="3612"/>
                    </a:lnTo>
                    <a:lnTo>
                      <a:pt x="1656" y="3612"/>
                    </a:lnTo>
                    <a:lnTo>
                      <a:pt x="1882" y="3593"/>
                    </a:lnTo>
                    <a:lnTo>
                      <a:pt x="2107" y="3555"/>
                    </a:lnTo>
                    <a:lnTo>
                      <a:pt x="2333" y="3499"/>
                    </a:lnTo>
                    <a:lnTo>
                      <a:pt x="2540" y="3442"/>
                    </a:lnTo>
                    <a:lnTo>
                      <a:pt x="2540" y="3442"/>
                    </a:lnTo>
                    <a:lnTo>
                      <a:pt x="2954" y="3273"/>
                    </a:lnTo>
                    <a:lnTo>
                      <a:pt x="3367" y="3085"/>
                    </a:lnTo>
                    <a:lnTo>
                      <a:pt x="3781" y="2916"/>
                    </a:lnTo>
                    <a:lnTo>
                      <a:pt x="4195" y="2746"/>
                    </a:lnTo>
                    <a:lnTo>
                      <a:pt x="4195" y="2746"/>
                    </a:lnTo>
                    <a:lnTo>
                      <a:pt x="4684" y="2558"/>
                    </a:lnTo>
                    <a:lnTo>
                      <a:pt x="4947" y="2483"/>
                    </a:lnTo>
                    <a:lnTo>
                      <a:pt x="5230" y="2408"/>
                    </a:lnTo>
                    <a:lnTo>
                      <a:pt x="5512" y="2333"/>
                    </a:lnTo>
                    <a:lnTo>
                      <a:pt x="5794" y="2314"/>
                    </a:lnTo>
                    <a:lnTo>
                      <a:pt x="6038" y="2314"/>
                    </a:lnTo>
                    <a:lnTo>
                      <a:pt x="6151" y="2333"/>
                    </a:lnTo>
                    <a:lnTo>
                      <a:pt x="6264" y="2370"/>
                    </a:lnTo>
                    <a:lnTo>
                      <a:pt x="6264" y="2370"/>
                    </a:lnTo>
                    <a:lnTo>
                      <a:pt x="6415" y="2427"/>
                    </a:lnTo>
                    <a:lnTo>
                      <a:pt x="6565" y="2521"/>
                    </a:lnTo>
                    <a:lnTo>
                      <a:pt x="6809" y="2728"/>
                    </a:lnTo>
                    <a:lnTo>
                      <a:pt x="6922" y="2822"/>
                    </a:lnTo>
                    <a:lnTo>
                      <a:pt x="7016" y="2878"/>
                    </a:lnTo>
                    <a:lnTo>
                      <a:pt x="7110" y="2916"/>
                    </a:lnTo>
                    <a:lnTo>
                      <a:pt x="7167" y="2916"/>
                    </a:lnTo>
                    <a:lnTo>
                      <a:pt x="7204" y="2897"/>
                    </a:lnTo>
                    <a:lnTo>
                      <a:pt x="7204" y="2897"/>
                    </a:lnTo>
                    <a:lnTo>
                      <a:pt x="7374" y="2784"/>
                    </a:lnTo>
                    <a:lnTo>
                      <a:pt x="7487" y="2652"/>
                    </a:lnTo>
                    <a:lnTo>
                      <a:pt x="7581" y="2483"/>
                    </a:lnTo>
                    <a:lnTo>
                      <a:pt x="7637" y="2314"/>
                    </a:lnTo>
                    <a:lnTo>
                      <a:pt x="7637" y="2314"/>
                    </a:lnTo>
                    <a:lnTo>
                      <a:pt x="7637" y="2126"/>
                    </a:lnTo>
                    <a:lnTo>
                      <a:pt x="7637" y="1938"/>
                    </a:lnTo>
                    <a:lnTo>
                      <a:pt x="7637" y="1749"/>
                    </a:lnTo>
                    <a:lnTo>
                      <a:pt x="7599" y="156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2326318" y="16967"/>
                <a:ext cx="323497" cy="97258"/>
              </a:xfrm>
              <a:custGeom>
                <a:avLst/>
                <a:gdLst/>
                <a:ahLst/>
                <a:cxnLst/>
                <a:rect l="l" t="t" r="r" b="b"/>
                <a:pathLst>
                  <a:path w="6509" h="1957" extrusionOk="0">
                    <a:moveTo>
                      <a:pt x="5117" y="1"/>
                    </a:moveTo>
                    <a:lnTo>
                      <a:pt x="4947" y="19"/>
                    </a:lnTo>
                    <a:lnTo>
                      <a:pt x="4740" y="57"/>
                    </a:lnTo>
                    <a:lnTo>
                      <a:pt x="4534" y="113"/>
                    </a:lnTo>
                    <a:lnTo>
                      <a:pt x="4346" y="170"/>
                    </a:lnTo>
                    <a:lnTo>
                      <a:pt x="4157" y="264"/>
                    </a:lnTo>
                    <a:lnTo>
                      <a:pt x="3969" y="358"/>
                    </a:lnTo>
                    <a:lnTo>
                      <a:pt x="3800" y="471"/>
                    </a:lnTo>
                    <a:lnTo>
                      <a:pt x="3631" y="584"/>
                    </a:lnTo>
                    <a:lnTo>
                      <a:pt x="3461" y="734"/>
                    </a:lnTo>
                    <a:lnTo>
                      <a:pt x="2841" y="1280"/>
                    </a:lnTo>
                    <a:lnTo>
                      <a:pt x="2521" y="1524"/>
                    </a:lnTo>
                    <a:lnTo>
                      <a:pt x="2371" y="1618"/>
                    </a:lnTo>
                    <a:lnTo>
                      <a:pt x="2201" y="1712"/>
                    </a:lnTo>
                    <a:lnTo>
                      <a:pt x="2051" y="1769"/>
                    </a:lnTo>
                    <a:lnTo>
                      <a:pt x="1900" y="1806"/>
                    </a:lnTo>
                    <a:lnTo>
                      <a:pt x="1731" y="1844"/>
                    </a:lnTo>
                    <a:lnTo>
                      <a:pt x="1581" y="1863"/>
                    </a:lnTo>
                    <a:lnTo>
                      <a:pt x="1411" y="1844"/>
                    </a:lnTo>
                    <a:lnTo>
                      <a:pt x="1261" y="1825"/>
                    </a:lnTo>
                    <a:lnTo>
                      <a:pt x="1110" y="1806"/>
                    </a:lnTo>
                    <a:lnTo>
                      <a:pt x="941" y="1750"/>
                    </a:lnTo>
                    <a:lnTo>
                      <a:pt x="753" y="1675"/>
                    </a:lnTo>
                    <a:lnTo>
                      <a:pt x="546" y="1562"/>
                    </a:lnTo>
                    <a:lnTo>
                      <a:pt x="377" y="1430"/>
                    </a:lnTo>
                    <a:lnTo>
                      <a:pt x="208" y="1280"/>
                    </a:lnTo>
                    <a:lnTo>
                      <a:pt x="57" y="1092"/>
                    </a:lnTo>
                    <a:lnTo>
                      <a:pt x="1" y="1035"/>
                    </a:lnTo>
                    <a:lnTo>
                      <a:pt x="38" y="1110"/>
                    </a:lnTo>
                    <a:lnTo>
                      <a:pt x="95" y="1223"/>
                    </a:lnTo>
                    <a:lnTo>
                      <a:pt x="170" y="1317"/>
                    </a:lnTo>
                    <a:lnTo>
                      <a:pt x="320" y="1487"/>
                    </a:lnTo>
                    <a:lnTo>
                      <a:pt x="508" y="1637"/>
                    </a:lnTo>
                    <a:lnTo>
                      <a:pt x="697" y="1750"/>
                    </a:lnTo>
                    <a:lnTo>
                      <a:pt x="903" y="1844"/>
                    </a:lnTo>
                    <a:lnTo>
                      <a:pt x="1073" y="1900"/>
                    </a:lnTo>
                    <a:lnTo>
                      <a:pt x="1242" y="1938"/>
                    </a:lnTo>
                    <a:lnTo>
                      <a:pt x="1411" y="1957"/>
                    </a:lnTo>
                    <a:lnTo>
                      <a:pt x="1750" y="1957"/>
                    </a:lnTo>
                    <a:lnTo>
                      <a:pt x="1919" y="1919"/>
                    </a:lnTo>
                    <a:lnTo>
                      <a:pt x="2088" y="1882"/>
                    </a:lnTo>
                    <a:lnTo>
                      <a:pt x="2239" y="1825"/>
                    </a:lnTo>
                    <a:lnTo>
                      <a:pt x="2427" y="1731"/>
                    </a:lnTo>
                    <a:lnTo>
                      <a:pt x="2596" y="1618"/>
                    </a:lnTo>
                    <a:lnTo>
                      <a:pt x="2747" y="1505"/>
                    </a:lnTo>
                    <a:lnTo>
                      <a:pt x="2916" y="1374"/>
                    </a:lnTo>
                    <a:lnTo>
                      <a:pt x="3236" y="1110"/>
                    </a:lnTo>
                    <a:lnTo>
                      <a:pt x="3556" y="828"/>
                    </a:lnTo>
                    <a:lnTo>
                      <a:pt x="3706" y="697"/>
                    </a:lnTo>
                    <a:lnTo>
                      <a:pt x="3856" y="565"/>
                    </a:lnTo>
                    <a:lnTo>
                      <a:pt x="4026" y="471"/>
                    </a:lnTo>
                    <a:lnTo>
                      <a:pt x="4214" y="377"/>
                    </a:lnTo>
                    <a:lnTo>
                      <a:pt x="4383" y="283"/>
                    </a:lnTo>
                    <a:lnTo>
                      <a:pt x="4571" y="226"/>
                    </a:lnTo>
                    <a:lnTo>
                      <a:pt x="4778" y="170"/>
                    </a:lnTo>
                    <a:lnTo>
                      <a:pt x="4966" y="132"/>
                    </a:lnTo>
                    <a:lnTo>
                      <a:pt x="5135" y="113"/>
                    </a:lnTo>
                    <a:lnTo>
                      <a:pt x="5286" y="132"/>
                    </a:lnTo>
                    <a:lnTo>
                      <a:pt x="5436" y="151"/>
                    </a:lnTo>
                    <a:lnTo>
                      <a:pt x="5606" y="189"/>
                    </a:lnTo>
                    <a:lnTo>
                      <a:pt x="5737" y="245"/>
                    </a:lnTo>
                    <a:lnTo>
                      <a:pt x="5888" y="320"/>
                    </a:lnTo>
                    <a:lnTo>
                      <a:pt x="6019" y="414"/>
                    </a:lnTo>
                    <a:lnTo>
                      <a:pt x="6132" y="508"/>
                    </a:lnTo>
                    <a:lnTo>
                      <a:pt x="6283" y="697"/>
                    </a:lnTo>
                    <a:lnTo>
                      <a:pt x="6377" y="885"/>
                    </a:lnTo>
                    <a:lnTo>
                      <a:pt x="6433" y="1092"/>
                    </a:lnTo>
                    <a:lnTo>
                      <a:pt x="6452" y="1298"/>
                    </a:lnTo>
                    <a:lnTo>
                      <a:pt x="6433" y="1468"/>
                    </a:lnTo>
                    <a:lnTo>
                      <a:pt x="6414" y="1618"/>
                    </a:lnTo>
                    <a:lnTo>
                      <a:pt x="6452" y="1543"/>
                    </a:lnTo>
                    <a:lnTo>
                      <a:pt x="6490" y="1430"/>
                    </a:lnTo>
                    <a:lnTo>
                      <a:pt x="6509" y="1298"/>
                    </a:lnTo>
                    <a:lnTo>
                      <a:pt x="6509" y="1186"/>
                    </a:lnTo>
                    <a:lnTo>
                      <a:pt x="6490" y="1073"/>
                    </a:lnTo>
                    <a:lnTo>
                      <a:pt x="6471" y="960"/>
                    </a:lnTo>
                    <a:lnTo>
                      <a:pt x="6452" y="847"/>
                    </a:lnTo>
                    <a:lnTo>
                      <a:pt x="6396" y="734"/>
                    </a:lnTo>
                    <a:lnTo>
                      <a:pt x="6339" y="640"/>
                    </a:lnTo>
                    <a:lnTo>
                      <a:pt x="6283" y="546"/>
                    </a:lnTo>
                    <a:lnTo>
                      <a:pt x="6208" y="452"/>
                    </a:lnTo>
                    <a:lnTo>
                      <a:pt x="6076" y="339"/>
                    </a:lnTo>
                    <a:lnTo>
                      <a:pt x="5944" y="245"/>
                    </a:lnTo>
                    <a:lnTo>
                      <a:pt x="5794" y="151"/>
                    </a:lnTo>
                    <a:lnTo>
                      <a:pt x="5625" y="95"/>
                    </a:lnTo>
                    <a:lnTo>
                      <a:pt x="5455" y="38"/>
                    </a:lnTo>
                    <a:lnTo>
                      <a:pt x="5305" y="19"/>
                    </a:lnTo>
                    <a:lnTo>
                      <a:pt x="511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2001933" y="96436"/>
                <a:ext cx="68288" cy="171108"/>
              </a:xfrm>
              <a:custGeom>
                <a:avLst/>
                <a:gdLst/>
                <a:ahLst/>
                <a:cxnLst/>
                <a:rect l="l" t="t" r="r" b="b"/>
                <a:pathLst>
                  <a:path w="1374" h="3443" extrusionOk="0">
                    <a:moveTo>
                      <a:pt x="264" y="0"/>
                    </a:moveTo>
                    <a:lnTo>
                      <a:pt x="151" y="19"/>
                    </a:lnTo>
                    <a:lnTo>
                      <a:pt x="19" y="76"/>
                    </a:lnTo>
                    <a:lnTo>
                      <a:pt x="0" y="113"/>
                    </a:lnTo>
                    <a:lnTo>
                      <a:pt x="38" y="113"/>
                    </a:lnTo>
                    <a:lnTo>
                      <a:pt x="151" y="76"/>
                    </a:lnTo>
                    <a:lnTo>
                      <a:pt x="377" y="76"/>
                    </a:lnTo>
                    <a:lnTo>
                      <a:pt x="489" y="94"/>
                    </a:lnTo>
                    <a:lnTo>
                      <a:pt x="602" y="132"/>
                    </a:lnTo>
                    <a:lnTo>
                      <a:pt x="753" y="207"/>
                    </a:lnTo>
                    <a:lnTo>
                      <a:pt x="884" y="301"/>
                    </a:lnTo>
                    <a:lnTo>
                      <a:pt x="997" y="433"/>
                    </a:lnTo>
                    <a:lnTo>
                      <a:pt x="1091" y="565"/>
                    </a:lnTo>
                    <a:lnTo>
                      <a:pt x="1166" y="753"/>
                    </a:lnTo>
                    <a:lnTo>
                      <a:pt x="1223" y="941"/>
                    </a:lnTo>
                    <a:lnTo>
                      <a:pt x="1242" y="1148"/>
                    </a:lnTo>
                    <a:lnTo>
                      <a:pt x="1223" y="1355"/>
                    </a:lnTo>
                    <a:lnTo>
                      <a:pt x="1185" y="1562"/>
                    </a:lnTo>
                    <a:lnTo>
                      <a:pt x="1129" y="1768"/>
                    </a:lnTo>
                    <a:lnTo>
                      <a:pt x="1072" y="1957"/>
                    </a:lnTo>
                    <a:lnTo>
                      <a:pt x="997" y="2145"/>
                    </a:lnTo>
                    <a:lnTo>
                      <a:pt x="847" y="2483"/>
                    </a:lnTo>
                    <a:lnTo>
                      <a:pt x="790" y="2652"/>
                    </a:lnTo>
                    <a:lnTo>
                      <a:pt x="771" y="2822"/>
                    </a:lnTo>
                    <a:lnTo>
                      <a:pt x="753" y="2935"/>
                    </a:lnTo>
                    <a:lnTo>
                      <a:pt x="771" y="3066"/>
                    </a:lnTo>
                    <a:lnTo>
                      <a:pt x="790" y="3179"/>
                    </a:lnTo>
                    <a:lnTo>
                      <a:pt x="828" y="3292"/>
                    </a:lnTo>
                    <a:lnTo>
                      <a:pt x="866" y="3367"/>
                    </a:lnTo>
                    <a:lnTo>
                      <a:pt x="903" y="3405"/>
                    </a:lnTo>
                    <a:lnTo>
                      <a:pt x="941" y="3442"/>
                    </a:lnTo>
                    <a:lnTo>
                      <a:pt x="884" y="3292"/>
                    </a:lnTo>
                    <a:lnTo>
                      <a:pt x="866" y="3141"/>
                    </a:lnTo>
                    <a:lnTo>
                      <a:pt x="847" y="2972"/>
                    </a:lnTo>
                    <a:lnTo>
                      <a:pt x="866" y="2822"/>
                    </a:lnTo>
                    <a:lnTo>
                      <a:pt x="922" y="2652"/>
                    </a:lnTo>
                    <a:lnTo>
                      <a:pt x="978" y="2502"/>
                    </a:lnTo>
                    <a:lnTo>
                      <a:pt x="1035" y="2351"/>
                    </a:lnTo>
                    <a:lnTo>
                      <a:pt x="1110" y="2182"/>
                    </a:lnTo>
                    <a:lnTo>
                      <a:pt x="1204" y="1994"/>
                    </a:lnTo>
                    <a:lnTo>
                      <a:pt x="1279" y="1787"/>
                    </a:lnTo>
                    <a:lnTo>
                      <a:pt x="1336" y="1580"/>
                    </a:lnTo>
                    <a:lnTo>
                      <a:pt x="1355" y="1355"/>
                    </a:lnTo>
                    <a:lnTo>
                      <a:pt x="1373" y="1129"/>
                    </a:lnTo>
                    <a:lnTo>
                      <a:pt x="1355" y="922"/>
                    </a:lnTo>
                    <a:lnTo>
                      <a:pt x="1279" y="696"/>
                    </a:lnTo>
                    <a:lnTo>
                      <a:pt x="1185" y="508"/>
                    </a:lnTo>
                    <a:lnTo>
                      <a:pt x="1072" y="358"/>
                    </a:lnTo>
                    <a:lnTo>
                      <a:pt x="941" y="226"/>
                    </a:lnTo>
                    <a:lnTo>
                      <a:pt x="790" y="132"/>
                    </a:lnTo>
                    <a:lnTo>
                      <a:pt x="640" y="57"/>
                    </a:lnTo>
                    <a:lnTo>
                      <a:pt x="508" y="19"/>
                    </a:lnTo>
                    <a:lnTo>
                      <a:pt x="395"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2460008" y="1690225"/>
                <a:ext cx="1077894" cy="2242550"/>
              </a:xfrm>
              <a:custGeom>
                <a:avLst/>
                <a:gdLst/>
                <a:ahLst/>
                <a:cxnLst/>
                <a:rect l="l" t="t" r="r" b="b"/>
                <a:pathLst>
                  <a:path w="21688" h="45124" extrusionOk="0">
                    <a:moveTo>
                      <a:pt x="1" y="1"/>
                    </a:moveTo>
                    <a:lnTo>
                      <a:pt x="2258" y="44559"/>
                    </a:lnTo>
                    <a:lnTo>
                      <a:pt x="7957" y="44559"/>
                    </a:lnTo>
                    <a:lnTo>
                      <a:pt x="7261" y="5869"/>
                    </a:lnTo>
                    <a:lnTo>
                      <a:pt x="15725" y="45123"/>
                    </a:lnTo>
                    <a:lnTo>
                      <a:pt x="21688" y="44408"/>
                    </a:lnTo>
                    <a:lnTo>
                      <a:pt x="14126" y="396"/>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2659101" y="625529"/>
                <a:ext cx="1103141" cy="1135787"/>
              </a:xfrm>
              <a:custGeom>
                <a:avLst/>
                <a:gdLst/>
                <a:ahLst/>
                <a:cxnLst/>
                <a:rect l="l" t="t" r="r" b="b"/>
                <a:pathLst>
                  <a:path w="22196" h="22854" extrusionOk="0">
                    <a:moveTo>
                      <a:pt x="9048" y="0"/>
                    </a:moveTo>
                    <a:lnTo>
                      <a:pt x="8540" y="57"/>
                    </a:lnTo>
                    <a:lnTo>
                      <a:pt x="7806" y="151"/>
                    </a:lnTo>
                    <a:lnTo>
                      <a:pt x="7355" y="207"/>
                    </a:lnTo>
                    <a:lnTo>
                      <a:pt x="6904" y="301"/>
                    </a:lnTo>
                    <a:lnTo>
                      <a:pt x="6452" y="433"/>
                    </a:lnTo>
                    <a:lnTo>
                      <a:pt x="6020" y="583"/>
                    </a:lnTo>
                    <a:lnTo>
                      <a:pt x="5681" y="753"/>
                    </a:lnTo>
                    <a:lnTo>
                      <a:pt x="5342" y="959"/>
                    </a:lnTo>
                    <a:lnTo>
                      <a:pt x="2747" y="2633"/>
                    </a:lnTo>
                    <a:lnTo>
                      <a:pt x="1167" y="3687"/>
                    </a:lnTo>
                    <a:lnTo>
                      <a:pt x="509" y="4138"/>
                    </a:lnTo>
                    <a:lnTo>
                      <a:pt x="1" y="4477"/>
                    </a:lnTo>
                    <a:lnTo>
                      <a:pt x="2427" y="9123"/>
                    </a:lnTo>
                    <a:lnTo>
                      <a:pt x="4552" y="7806"/>
                    </a:lnTo>
                    <a:lnTo>
                      <a:pt x="4440" y="9348"/>
                    </a:lnTo>
                    <a:lnTo>
                      <a:pt x="4327" y="12565"/>
                    </a:lnTo>
                    <a:lnTo>
                      <a:pt x="4214" y="15536"/>
                    </a:lnTo>
                    <a:lnTo>
                      <a:pt x="4063" y="18471"/>
                    </a:lnTo>
                    <a:lnTo>
                      <a:pt x="4007" y="20239"/>
                    </a:lnTo>
                    <a:lnTo>
                      <a:pt x="3969" y="21612"/>
                    </a:lnTo>
                    <a:lnTo>
                      <a:pt x="3969" y="22514"/>
                    </a:lnTo>
                    <a:lnTo>
                      <a:pt x="3969" y="22853"/>
                    </a:lnTo>
                    <a:lnTo>
                      <a:pt x="18716" y="22853"/>
                    </a:lnTo>
                    <a:lnTo>
                      <a:pt x="17625" y="15085"/>
                    </a:lnTo>
                    <a:lnTo>
                      <a:pt x="17361" y="8859"/>
                    </a:lnTo>
                    <a:lnTo>
                      <a:pt x="17361" y="8859"/>
                    </a:lnTo>
                    <a:lnTo>
                      <a:pt x="18509" y="10213"/>
                    </a:lnTo>
                    <a:lnTo>
                      <a:pt x="22195" y="5793"/>
                    </a:lnTo>
                    <a:lnTo>
                      <a:pt x="18433" y="2408"/>
                    </a:lnTo>
                    <a:lnTo>
                      <a:pt x="18038" y="2032"/>
                    </a:lnTo>
                    <a:lnTo>
                      <a:pt x="17625" y="1637"/>
                    </a:lnTo>
                    <a:lnTo>
                      <a:pt x="17136" y="1279"/>
                    </a:lnTo>
                    <a:lnTo>
                      <a:pt x="16891" y="1091"/>
                    </a:lnTo>
                    <a:lnTo>
                      <a:pt x="16628" y="922"/>
                    </a:lnTo>
                    <a:lnTo>
                      <a:pt x="16364" y="771"/>
                    </a:lnTo>
                    <a:lnTo>
                      <a:pt x="16101" y="621"/>
                    </a:lnTo>
                    <a:lnTo>
                      <a:pt x="15819" y="489"/>
                    </a:lnTo>
                    <a:lnTo>
                      <a:pt x="15537" y="376"/>
                    </a:lnTo>
                    <a:lnTo>
                      <a:pt x="15255" y="264"/>
                    </a:lnTo>
                    <a:lnTo>
                      <a:pt x="14954" y="170"/>
                    </a:lnTo>
                    <a:lnTo>
                      <a:pt x="14672" y="94"/>
                    </a:lnTo>
                    <a:lnTo>
                      <a:pt x="14371" y="57"/>
                    </a:lnTo>
                    <a:lnTo>
                      <a:pt x="14089" y="19"/>
                    </a:lnTo>
                    <a:lnTo>
                      <a:pt x="13825" y="0"/>
                    </a:lnTo>
                    <a:lnTo>
                      <a:pt x="13524" y="94"/>
                    </a:lnTo>
                    <a:lnTo>
                      <a:pt x="13223" y="170"/>
                    </a:lnTo>
                    <a:lnTo>
                      <a:pt x="12941" y="226"/>
                    </a:lnTo>
                    <a:lnTo>
                      <a:pt x="12640" y="282"/>
                    </a:lnTo>
                    <a:lnTo>
                      <a:pt x="12339" y="320"/>
                    </a:lnTo>
                    <a:lnTo>
                      <a:pt x="12038" y="358"/>
                    </a:lnTo>
                    <a:lnTo>
                      <a:pt x="11737" y="376"/>
                    </a:lnTo>
                    <a:lnTo>
                      <a:pt x="11136" y="376"/>
                    </a:lnTo>
                    <a:lnTo>
                      <a:pt x="10835" y="358"/>
                    </a:lnTo>
                    <a:lnTo>
                      <a:pt x="10534" y="320"/>
                    </a:lnTo>
                    <a:lnTo>
                      <a:pt x="10233" y="282"/>
                    </a:lnTo>
                    <a:lnTo>
                      <a:pt x="9932" y="226"/>
                    </a:lnTo>
                    <a:lnTo>
                      <a:pt x="9631" y="170"/>
                    </a:lnTo>
                    <a:lnTo>
                      <a:pt x="9330" y="94"/>
                    </a:lnTo>
                    <a:lnTo>
                      <a:pt x="90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2659101" y="625529"/>
                <a:ext cx="1103141" cy="1135787"/>
              </a:xfrm>
              <a:custGeom>
                <a:avLst/>
                <a:gdLst/>
                <a:ahLst/>
                <a:cxnLst/>
                <a:rect l="l" t="t" r="r" b="b"/>
                <a:pathLst>
                  <a:path w="22196" h="22854" fill="none" extrusionOk="0">
                    <a:moveTo>
                      <a:pt x="4552" y="7806"/>
                    </a:moveTo>
                    <a:lnTo>
                      <a:pt x="2427" y="9123"/>
                    </a:lnTo>
                    <a:lnTo>
                      <a:pt x="1" y="4477"/>
                    </a:lnTo>
                    <a:lnTo>
                      <a:pt x="1" y="4477"/>
                    </a:lnTo>
                    <a:lnTo>
                      <a:pt x="509" y="4138"/>
                    </a:lnTo>
                    <a:lnTo>
                      <a:pt x="1167" y="3687"/>
                    </a:lnTo>
                    <a:lnTo>
                      <a:pt x="2747" y="2633"/>
                    </a:lnTo>
                    <a:lnTo>
                      <a:pt x="5342" y="959"/>
                    </a:lnTo>
                    <a:lnTo>
                      <a:pt x="5342" y="959"/>
                    </a:lnTo>
                    <a:lnTo>
                      <a:pt x="5681" y="753"/>
                    </a:lnTo>
                    <a:lnTo>
                      <a:pt x="6020" y="583"/>
                    </a:lnTo>
                    <a:lnTo>
                      <a:pt x="6020" y="583"/>
                    </a:lnTo>
                    <a:lnTo>
                      <a:pt x="6452" y="433"/>
                    </a:lnTo>
                    <a:lnTo>
                      <a:pt x="6904" y="301"/>
                    </a:lnTo>
                    <a:lnTo>
                      <a:pt x="7355" y="207"/>
                    </a:lnTo>
                    <a:lnTo>
                      <a:pt x="7806" y="151"/>
                    </a:lnTo>
                    <a:lnTo>
                      <a:pt x="7806" y="151"/>
                    </a:lnTo>
                    <a:lnTo>
                      <a:pt x="8540" y="57"/>
                    </a:lnTo>
                    <a:lnTo>
                      <a:pt x="9048" y="0"/>
                    </a:lnTo>
                    <a:lnTo>
                      <a:pt x="9048" y="0"/>
                    </a:lnTo>
                    <a:lnTo>
                      <a:pt x="9330" y="94"/>
                    </a:lnTo>
                    <a:lnTo>
                      <a:pt x="9631" y="170"/>
                    </a:lnTo>
                    <a:lnTo>
                      <a:pt x="9932" y="226"/>
                    </a:lnTo>
                    <a:lnTo>
                      <a:pt x="10233" y="282"/>
                    </a:lnTo>
                    <a:lnTo>
                      <a:pt x="10534" y="320"/>
                    </a:lnTo>
                    <a:lnTo>
                      <a:pt x="10835" y="358"/>
                    </a:lnTo>
                    <a:lnTo>
                      <a:pt x="11136" y="376"/>
                    </a:lnTo>
                    <a:lnTo>
                      <a:pt x="11436" y="376"/>
                    </a:lnTo>
                    <a:lnTo>
                      <a:pt x="11737" y="376"/>
                    </a:lnTo>
                    <a:lnTo>
                      <a:pt x="12038" y="358"/>
                    </a:lnTo>
                    <a:lnTo>
                      <a:pt x="12339" y="320"/>
                    </a:lnTo>
                    <a:lnTo>
                      <a:pt x="12640" y="282"/>
                    </a:lnTo>
                    <a:lnTo>
                      <a:pt x="12941" y="226"/>
                    </a:lnTo>
                    <a:lnTo>
                      <a:pt x="13223" y="170"/>
                    </a:lnTo>
                    <a:lnTo>
                      <a:pt x="13524" y="94"/>
                    </a:lnTo>
                    <a:lnTo>
                      <a:pt x="13825" y="0"/>
                    </a:lnTo>
                    <a:lnTo>
                      <a:pt x="13825" y="0"/>
                    </a:lnTo>
                    <a:lnTo>
                      <a:pt x="14089" y="19"/>
                    </a:lnTo>
                    <a:lnTo>
                      <a:pt x="14371" y="57"/>
                    </a:lnTo>
                    <a:lnTo>
                      <a:pt x="14371" y="57"/>
                    </a:lnTo>
                    <a:lnTo>
                      <a:pt x="14672" y="94"/>
                    </a:lnTo>
                    <a:lnTo>
                      <a:pt x="14954" y="170"/>
                    </a:lnTo>
                    <a:lnTo>
                      <a:pt x="15255" y="264"/>
                    </a:lnTo>
                    <a:lnTo>
                      <a:pt x="15537" y="376"/>
                    </a:lnTo>
                    <a:lnTo>
                      <a:pt x="15819" y="489"/>
                    </a:lnTo>
                    <a:lnTo>
                      <a:pt x="16101" y="621"/>
                    </a:lnTo>
                    <a:lnTo>
                      <a:pt x="16364" y="771"/>
                    </a:lnTo>
                    <a:lnTo>
                      <a:pt x="16628" y="922"/>
                    </a:lnTo>
                    <a:lnTo>
                      <a:pt x="16891" y="1091"/>
                    </a:lnTo>
                    <a:lnTo>
                      <a:pt x="17136" y="1279"/>
                    </a:lnTo>
                    <a:lnTo>
                      <a:pt x="17625" y="1637"/>
                    </a:lnTo>
                    <a:lnTo>
                      <a:pt x="18038" y="2032"/>
                    </a:lnTo>
                    <a:lnTo>
                      <a:pt x="18433" y="2408"/>
                    </a:lnTo>
                    <a:lnTo>
                      <a:pt x="22195" y="5793"/>
                    </a:lnTo>
                    <a:lnTo>
                      <a:pt x="18509" y="10213"/>
                    </a:lnTo>
                    <a:lnTo>
                      <a:pt x="17361" y="8859"/>
                    </a:lnTo>
                    <a:lnTo>
                      <a:pt x="17625" y="15085"/>
                    </a:lnTo>
                    <a:lnTo>
                      <a:pt x="18716" y="22853"/>
                    </a:lnTo>
                    <a:lnTo>
                      <a:pt x="3969" y="22853"/>
                    </a:lnTo>
                    <a:lnTo>
                      <a:pt x="3969" y="22853"/>
                    </a:lnTo>
                    <a:lnTo>
                      <a:pt x="3969" y="22514"/>
                    </a:lnTo>
                    <a:lnTo>
                      <a:pt x="3969" y="21612"/>
                    </a:lnTo>
                    <a:lnTo>
                      <a:pt x="4007" y="20239"/>
                    </a:lnTo>
                    <a:lnTo>
                      <a:pt x="4063" y="18471"/>
                    </a:lnTo>
                    <a:lnTo>
                      <a:pt x="4063" y="18471"/>
                    </a:lnTo>
                    <a:lnTo>
                      <a:pt x="4214" y="15536"/>
                    </a:lnTo>
                    <a:lnTo>
                      <a:pt x="4327" y="12565"/>
                    </a:lnTo>
                    <a:lnTo>
                      <a:pt x="4440" y="9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2441271" y="860156"/>
                <a:ext cx="29969" cy="347783"/>
              </a:xfrm>
              <a:custGeom>
                <a:avLst/>
                <a:gdLst/>
                <a:ahLst/>
                <a:cxnLst/>
                <a:rect l="l" t="t" r="r" b="b"/>
                <a:pathLst>
                  <a:path w="603" h="6998" extrusionOk="0">
                    <a:moveTo>
                      <a:pt x="602" y="0"/>
                    </a:moveTo>
                    <a:lnTo>
                      <a:pt x="546" y="245"/>
                    </a:lnTo>
                    <a:lnTo>
                      <a:pt x="489" y="508"/>
                    </a:lnTo>
                    <a:lnTo>
                      <a:pt x="452" y="753"/>
                    </a:lnTo>
                    <a:lnTo>
                      <a:pt x="414" y="1016"/>
                    </a:lnTo>
                    <a:lnTo>
                      <a:pt x="282" y="2126"/>
                    </a:lnTo>
                    <a:lnTo>
                      <a:pt x="132" y="3480"/>
                    </a:lnTo>
                    <a:lnTo>
                      <a:pt x="94" y="4195"/>
                    </a:lnTo>
                    <a:lnTo>
                      <a:pt x="57" y="4853"/>
                    </a:lnTo>
                    <a:lnTo>
                      <a:pt x="0" y="5963"/>
                    </a:lnTo>
                    <a:lnTo>
                      <a:pt x="0" y="6226"/>
                    </a:lnTo>
                    <a:lnTo>
                      <a:pt x="0" y="6489"/>
                    </a:lnTo>
                    <a:lnTo>
                      <a:pt x="19" y="6753"/>
                    </a:lnTo>
                    <a:lnTo>
                      <a:pt x="38" y="6997"/>
                    </a:lnTo>
                    <a:lnTo>
                      <a:pt x="94" y="6489"/>
                    </a:lnTo>
                    <a:lnTo>
                      <a:pt x="132" y="5981"/>
                    </a:lnTo>
                    <a:lnTo>
                      <a:pt x="207" y="4872"/>
                    </a:lnTo>
                    <a:lnTo>
                      <a:pt x="301" y="3499"/>
                    </a:lnTo>
                    <a:lnTo>
                      <a:pt x="433" y="2126"/>
                    </a:lnTo>
                    <a:lnTo>
                      <a:pt x="527" y="1016"/>
                    </a:lnTo>
                    <a:lnTo>
                      <a:pt x="583" y="508"/>
                    </a:lnTo>
                    <a:lnTo>
                      <a:pt x="6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1811238" y="902201"/>
                <a:ext cx="19681" cy="238399"/>
              </a:xfrm>
              <a:custGeom>
                <a:avLst/>
                <a:gdLst/>
                <a:ahLst/>
                <a:cxnLst/>
                <a:rect l="l" t="t" r="r" b="b"/>
                <a:pathLst>
                  <a:path w="396" h="4797" extrusionOk="0">
                    <a:moveTo>
                      <a:pt x="38" y="1"/>
                    </a:moveTo>
                    <a:lnTo>
                      <a:pt x="0" y="358"/>
                    </a:lnTo>
                    <a:lnTo>
                      <a:pt x="0" y="715"/>
                    </a:lnTo>
                    <a:lnTo>
                      <a:pt x="19" y="1487"/>
                    </a:lnTo>
                    <a:lnTo>
                      <a:pt x="76" y="2408"/>
                    </a:lnTo>
                    <a:lnTo>
                      <a:pt x="151" y="3349"/>
                    </a:lnTo>
                    <a:lnTo>
                      <a:pt x="245" y="4101"/>
                    </a:lnTo>
                    <a:lnTo>
                      <a:pt x="264" y="4289"/>
                    </a:lnTo>
                    <a:lnTo>
                      <a:pt x="301" y="4458"/>
                    </a:lnTo>
                    <a:lnTo>
                      <a:pt x="339" y="4628"/>
                    </a:lnTo>
                    <a:lnTo>
                      <a:pt x="395" y="4797"/>
                    </a:lnTo>
                    <a:lnTo>
                      <a:pt x="395" y="4440"/>
                    </a:lnTo>
                    <a:lnTo>
                      <a:pt x="358" y="4101"/>
                    </a:lnTo>
                    <a:lnTo>
                      <a:pt x="226" y="2408"/>
                    </a:lnTo>
                    <a:lnTo>
                      <a:pt x="113" y="715"/>
                    </a:lnTo>
                    <a:lnTo>
                      <a:pt x="94" y="358"/>
                    </a:lnTo>
                    <a:lnTo>
                      <a:pt x="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1992590" y="938680"/>
                <a:ext cx="122510" cy="31806"/>
              </a:xfrm>
              <a:custGeom>
                <a:avLst/>
                <a:gdLst/>
                <a:ahLst/>
                <a:cxnLst/>
                <a:rect l="l" t="t" r="r" b="b"/>
                <a:pathLst>
                  <a:path w="2465" h="640" extrusionOk="0">
                    <a:moveTo>
                      <a:pt x="0" y="0"/>
                    </a:moveTo>
                    <a:lnTo>
                      <a:pt x="0" y="640"/>
                    </a:lnTo>
                    <a:lnTo>
                      <a:pt x="2464" y="640"/>
                    </a:lnTo>
                    <a:lnTo>
                      <a:pt x="24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2444104" y="704053"/>
                <a:ext cx="688991" cy="146806"/>
              </a:xfrm>
              <a:custGeom>
                <a:avLst/>
                <a:gdLst/>
                <a:ahLst/>
                <a:cxnLst/>
                <a:rect l="l" t="t" r="r" b="b"/>
                <a:pathLst>
                  <a:path w="13863" h="2954" extrusionOk="0">
                    <a:moveTo>
                      <a:pt x="565" y="0"/>
                    </a:moveTo>
                    <a:lnTo>
                      <a:pt x="339" y="38"/>
                    </a:lnTo>
                    <a:lnTo>
                      <a:pt x="132" y="132"/>
                    </a:lnTo>
                    <a:lnTo>
                      <a:pt x="38" y="188"/>
                    </a:lnTo>
                    <a:lnTo>
                      <a:pt x="1" y="207"/>
                    </a:lnTo>
                    <a:lnTo>
                      <a:pt x="1" y="207"/>
                    </a:lnTo>
                    <a:lnTo>
                      <a:pt x="132" y="151"/>
                    </a:lnTo>
                    <a:lnTo>
                      <a:pt x="283" y="94"/>
                    </a:lnTo>
                    <a:lnTo>
                      <a:pt x="433" y="75"/>
                    </a:lnTo>
                    <a:lnTo>
                      <a:pt x="565" y="38"/>
                    </a:lnTo>
                    <a:lnTo>
                      <a:pt x="772" y="38"/>
                    </a:lnTo>
                    <a:lnTo>
                      <a:pt x="979" y="75"/>
                    </a:lnTo>
                    <a:lnTo>
                      <a:pt x="1167" y="94"/>
                    </a:lnTo>
                    <a:lnTo>
                      <a:pt x="1374" y="151"/>
                    </a:lnTo>
                    <a:lnTo>
                      <a:pt x="1562" y="226"/>
                    </a:lnTo>
                    <a:lnTo>
                      <a:pt x="1731" y="320"/>
                    </a:lnTo>
                    <a:lnTo>
                      <a:pt x="1900" y="414"/>
                    </a:lnTo>
                    <a:lnTo>
                      <a:pt x="2070" y="546"/>
                    </a:lnTo>
                    <a:lnTo>
                      <a:pt x="2277" y="696"/>
                    </a:lnTo>
                    <a:lnTo>
                      <a:pt x="2502" y="865"/>
                    </a:lnTo>
                    <a:lnTo>
                      <a:pt x="2935" y="1260"/>
                    </a:lnTo>
                    <a:lnTo>
                      <a:pt x="3161" y="1467"/>
                    </a:lnTo>
                    <a:lnTo>
                      <a:pt x="3424" y="1674"/>
                    </a:lnTo>
                    <a:lnTo>
                      <a:pt x="3687" y="1862"/>
                    </a:lnTo>
                    <a:lnTo>
                      <a:pt x="3969" y="2050"/>
                    </a:lnTo>
                    <a:lnTo>
                      <a:pt x="4270" y="2238"/>
                    </a:lnTo>
                    <a:lnTo>
                      <a:pt x="4590" y="2389"/>
                    </a:lnTo>
                    <a:lnTo>
                      <a:pt x="4929" y="2521"/>
                    </a:lnTo>
                    <a:lnTo>
                      <a:pt x="5286" y="2652"/>
                    </a:lnTo>
                    <a:lnTo>
                      <a:pt x="5662" y="2765"/>
                    </a:lnTo>
                    <a:lnTo>
                      <a:pt x="6038" y="2840"/>
                    </a:lnTo>
                    <a:lnTo>
                      <a:pt x="6415" y="2897"/>
                    </a:lnTo>
                    <a:lnTo>
                      <a:pt x="6810" y="2934"/>
                    </a:lnTo>
                    <a:lnTo>
                      <a:pt x="7186" y="2953"/>
                    </a:lnTo>
                    <a:lnTo>
                      <a:pt x="7581" y="2934"/>
                    </a:lnTo>
                    <a:lnTo>
                      <a:pt x="7976" y="2916"/>
                    </a:lnTo>
                    <a:lnTo>
                      <a:pt x="8352" y="2859"/>
                    </a:lnTo>
                    <a:lnTo>
                      <a:pt x="8709" y="2784"/>
                    </a:lnTo>
                    <a:lnTo>
                      <a:pt x="9067" y="2690"/>
                    </a:lnTo>
                    <a:lnTo>
                      <a:pt x="9405" y="2577"/>
                    </a:lnTo>
                    <a:lnTo>
                      <a:pt x="9744" y="2445"/>
                    </a:lnTo>
                    <a:lnTo>
                      <a:pt x="10026" y="2295"/>
                    </a:lnTo>
                    <a:lnTo>
                      <a:pt x="10327" y="2144"/>
                    </a:lnTo>
                    <a:lnTo>
                      <a:pt x="10590" y="1975"/>
                    </a:lnTo>
                    <a:lnTo>
                      <a:pt x="10872" y="1787"/>
                    </a:lnTo>
                    <a:lnTo>
                      <a:pt x="11324" y="1430"/>
                    </a:lnTo>
                    <a:lnTo>
                      <a:pt x="11775" y="1129"/>
                    </a:lnTo>
                    <a:lnTo>
                      <a:pt x="11944" y="997"/>
                    </a:lnTo>
                    <a:lnTo>
                      <a:pt x="12114" y="903"/>
                    </a:lnTo>
                    <a:lnTo>
                      <a:pt x="12302" y="809"/>
                    </a:lnTo>
                    <a:lnTo>
                      <a:pt x="12471" y="734"/>
                    </a:lnTo>
                    <a:lnTo>
                      <a:pt x="12678" y="677"/>
                    </a:lnTo>
                    <a:lnTo>
                      <a:pt x="12866" y="621"/>
                    </a:lnTo>
                    <a:lnTo>
                      <a:pt x="13073" y="583"/>
                    </a:lnTo>
                    <a:lnTo>
                      <a:pt x="13261" y="564"/>
                    </a:lnTo>
                    <a:lnTo>
                      <a:pt x="13562" y="583"/>
                    </a:lnTo>
                    <a:lnTo>
                      <a:pt x="13863" y="658"/>
                    </a:lnTo>
                    <a:lnTo>
                      <a:pt x="13863" y="658"/>
                    </a:lnTo>
                    <a:lnTo>
                      <a:pt x="13825" y="640"/>
                    </a:lnTo>
                    <a:lnTo>
                      <a:pt x="13712" y="602"/>
                    </a:lnTo>
                    <a:lnTo>
                      <a:pt x="13506" y="546"/>
                    </a:lnTo>
                    <a:lnTo>
                      <a:pt x="13261" y="527"/>
                    </a:lnTo>
                    <a:lnTo>
                      <a:pt x="13054" y="546"/>
                    </a:lnTo>
                    <a:lnTo>
                      <a:pt x="12866" y="564"/>
                    </a:lnTo>
                    <a:lnTo>
                      <a:pt x="12659" y="621"/>
                    </a:lnTo>
                    <a:lnTo>
                      <a:pt x="12452" y="677"/>
                    </a:lnTo>
                    <a:lnTo>
                      <a:pt x="12264" y="753"/>
                    </a:lnTo>
                    <a:lnTo>
                      <a:pt x="12076" y="828"/>
                    </a:lnTo>
                    <a:lnTo>
                      <a:pt x="11907" y="941"/>
                    </a:lnTo>
                    <a:lnTo>
                      <a:pt x="11719" y="1053"/>
                    </a:lnTo>
                    <a:lnTo>
                      <a:pt x="11512" y="1204"/>
                    </a:lnTo>
                    <a:lnTo>
                      <a:pt x="11286" y="1354"/>
                    </a:lnTo>
                    <a:lnTo>
                      <a:pt x="10797" y="1712"/>
                    </a:lnTo>
                    <a:lnTo>
                      <a:pt x="10534" y="1881"/>
                    </a:lnTo>
                    <a:lnTo>
                      <a:pt x="10270" y="2050"/>
                    </a:lnTo>
                    <a:lnTo>
                      <a:pt x="9969" y="2201"/>
                    </a:lnTo>
                    <a:lnTo>
                      <a:pt x="9687" y="2332"/>
                    </a:lnTo>
                    <a:lnTo>
                      <a:pt x="9349" y="2464"/>
                    </a:lnTo>
                    <a:lnTo>
                      <a:pt x="9029" y="2577"/>
                    </a:lnTo>
                    <a:lnTo>
                      <a:pt x="8672" y="2671"/>
                    </a:lnTo>
                    <a:lnTo>
                      <a:pt x="8333" y="2746"/>
                    </a:lnTo>
                    <a:lnTo>
                      <a:pt x="7957" y="2784"/>
                    </a:lnTo>
                    <a:lnTo>
                      <a:pt x="7581" y="2822"/>
                    </a:lnTo>
                    <a:lnTo>
                      <a:pt x="6810" y="2822"/>
                    </a:lnTo>
                    <a:lnTo>
                      <a:pt x="6433" y="2784"/>
                    </a:lnTo>
                    <a:lnTo>
                      <a:pt x="6057" y="2727"/>
                    </a:lnTo>
                    <a:lnTo>
                      <a:pt x="5681" y="2652"/>
                    </a:lnTo>
                    <a:lnTo>
                      <a:pt x="5324" y="2539"/>
                    </a:lnTo>
                    <a:lnTo>
                      <a:pt x="4966" y="2427"/>
                    </a:lnTo>
                    <a:lnTo>
                      <a:pt x="4647" y="2295"/>
                    </a:lnTo>
                    <a:lnTo>
                      <a:pt x="4327" y="2126"/>
                    </a:lnTo>
                    <a:lnTo>
                      <a:pt x="4026" y="1956"/>
                    </a:lnTo>
                    <a:lnTo>
                      <a:pt x="3744" y="1787"/>
                    </a:lnTo>
                    <a:lnTo>
                      <a:pt x="3480" y="1599"/>
                    </a:lnTo>
                    <a:lnTo>
                      <a:pt x="3236" y="1392"/>
                    </a:lnTo>
                    <a:lnTo>
                      <a:pt x="2991" y="1185"/>
                    </a:lnTo>
                    <a:lnTo>
                      <a:pt x="2559" y="809"/>
                    </a:lnTo>
                    <a:lnTo>
                      <a:pt x="2333" y="621"/>
                    </a:lnTo>
                    <a:lnTo>
                      <a:pt x="2126" y="470"/>
                    </a:lnTo>
                    <a:lnTo>
                      <a:pt x="1957" y="358"/>
                    </a:lnTo>
                    <a:lnTo>
                      <a:pt x="1769" y="245"/>
                    </a:lnTo>
                    <a:lnTo>
                      <a:pt x="1581" y="169"/>
                    </a:lnTo>
                    <a:lnTo>
                      <a:pt x="1393" y="94"/>
                    </a:lnTo>
                    <a:lnTo>
                      <a:pt x="1186" y="38"/>
                    </a:lnTo>
                    <a:lnTo>
                      <a:pt x="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2628238" y="898474"/>
                <a:ext cx="197309" cy="73900"/>
              </a:xfrm>
              <a:custGeom>
                <a:avLst/>
                <a:gdLst/>
                <a:ahLst/>
                <a:cxnLst/>
                <a:rect l="l" t="t" r="r" b="b"/>
                <a:pathLst>
                  <a:path w="3970" h="1487" extrusionOk="0">
                    <a:moveTo>
                      <a:pt x="978" y="0"/>
                    </a:moveTo>
                    <a:lnTo>
                      <a:pt x="621" y="38"/>
                    </a:lnTo>
                    <a:lnTo>
                      <a:pt x="377" y="94"/>
                    </a:lnTo>
                    <a:lnTo>
                      <a:pt x="151" y="170"/>
                    </a:lnTo>
                    <a:lnTo>
                      <a:pt x="38" y="207"/>
                    </a:lnTo>
                    <a:lnTo>
                      <a:pt x="0" y="226"/>
                    </a:lnTo>
                    <a:lnTo>
                      <a:pt x="38" y="226"/>
                    </a:lnTo>
                    <a:lnTo>
                      <a:pt x="170" y="207"/>
                    </a:lnTo>
                    <a:lnTo>
                      <a:pt x="358" y="170"/>
                    </a:lnTo>
                    <a:lnTo>
                      <a:pt x="640" y="132"/>
                    </a:lnTo>
                    <a:lnTo>
                      <a:pt x="978" y="94"/>
                    </a:lnTo>
                    <a:lnTo>
                      <a:pt x="1336" y="113"/>
                    </a:lnTo>
                    <a:lnTo>
                      <a:pt x="1750" y="170"/>
                    </a:lnTo>
                    <a:lnTo>
                      <a:pt x="2163" y="283"/>
                    </a:lnTo>
                    <a:lnTo>
                      <a:pt x="2577" y="433"/>
                    </a:lnTo>
                    <a:lnTo>
                      <a:pt x="2953" y="621"/>
                    </a:lnTo>
                    <a:lnTo>
                      <a:pt x="3236" y="809"/>
                    </a:lnTo>
                    <a:lnTo>
                      <a:pt x="3518" y="1035"/>
                    </a:lnTo>
                    <a:lnTo>
                      <a:pt x="3706" y="1223"/>
                    </a:lnTo>
                    <a:lnTo>
                      <a:pt x="3837" y="1355"/>
                    </a:lnTo>
                    <a:lnTo>
                      <a:pt x="3969" y="1486"/>
                    </a:lnTo>
                    <a:lnTo>
                      <a:pt x="3950" y="1449"/>
                    </a:lnTo>
                    <a:lnTo>
                      <a:pt x="3875" y="1355"/>
                    </a:lnTo>
                    <a:lnTo>
                      <a:pt x="3762" y="1185"/>
                    </a:lnTo>
                    <a:lnTo>
                      <a:pt x="3574" y="978"/>
                    </a:lnTo>
                    <a:lnTo>
                      <a:pt x="3292" y="734"/>
                    </a:lnTo>
                    <a:lnTo>
                      <a:pt x="3010" y="527"/>
                    </a:lnTo>
                    <a:lnTo>
                      <a:pt x="2803" y="414"/>
                    </a:lnTo>
                    <a:lnTo>
                      <a:pt x="2615" y="320"/>
                    </a:lnTo>
                    <a:lnTo>
                      <a:pt x="2408" y="245"/>
                    </a:lnTo>
                    <a:lnTo>
                      <a:pt x="2201" y="170"/>
                    </a:lnTo>
                    <a:lnTo>
                      <a:pt x="1994" y="113"/>
                    </a:lnTo>
                    <a:lnTo>
                      <a:pt x="1768" y="57"/>
                    </a:lnTo>
                    <a:lnTo>
                      <a:pt x="1562" y="19"/>
                    </a:lnTo>
                    <a:lnTo>
                      <a:pt x="1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2430983" y="1055522"/>
                <a:ext cx="618864" cy="97258"/>
              </a:xfrm>
              <a:custGeom>
                <a:avLst/>
                <a:gdLst/>
                <a:ahLst/>
                <a:cxnLst/>
                <a:rect l="l" t="t" r="r" b="b"/>
                <a:pathLst>
                  <a:path w="12452" h="1957" extrusionOk="0">
                    <a:moveTo>
                      <a:pt x="0" y="0"/>
                    </a:moveTo>
                    <a:lnTo>
                      <a:pt x="113" y="76"/>
                    </a:lnTo>
                    <a:lnTo>
                      <a:pt x="433" y="282"/>
                    </a:lnTo>
                    <a:lnTo>
                      <a:pt x="658" y="433"/>
                    </a:lnTo>
                    <a:lnTo>
                      <a:pt x="941" y="583"/>
                    </a:lnTo>
                    <a:lnTo>
                      <a:pt x="1279" y="753"/>
                    </a:lnTo>
                    <a:lnTo>
                      <a:pt x="1467" y="847"/>
                    </a:lnTo>
                    <a:lnTo>
                      <a:pt x="1655" y="922"/>
                    </a:lnTo>
                    <a:lnTo>
                      <a:pt x="2088" y="1110"/>
                    </a:lnTo>
                    <a:lnTo>
                      <a:pt x="2314" y="1204"/>
                    </a:lnTo>
                    <a:lnTo>
                      <a:pt x="2558" y="1279"/>
                    </a:lnTo>
                    <a:lnTo>
                      <a:pt x="2803" y="1373"/>
                    </a:lnTo>
                    <a:lnTo>
                      <a:pt x="3066" y="1449"/>
                    </a:lnTo>
                    <a:lnTo>
                      <a:pt x="3630" y="1599"/>
                    </a:lnTo>
                    <a:lnTo>
                      <a:pt x="4251" y="1731"/>
                    </a:lnTo>
                    <a:lnTo>
                      <a:pt x="4872" y="1825"/>
                    </a:lnTo>
                    <a:lnTo>
                      <a:pt x="5511" y="1900"/>
                    </a:lnTo>
                    <a:lnTo>
                      <a:pt x="6151" y="1956"/>
                    </a:lnTo>
                    <a:lnTo>
                      <a:pt x="6790" y="1956"/>
                    </a:lnTo>
                    <a:lnTo>
                      <a:pt x="7430" y="1938"/>
                    </a:lnTo>
                    <a:lnTo>
                      <a:pt x="8050" y="1881"/>
                    </a:lnTo>
                    <a:lnTo>
                      <a:pt x="8690" y="1787"/>
                    </a:lnTo>
                    <a:lnTo>
                      <a:pt x="9254" y="1693"/>
                    </a:lnTo>
                    <a:lnTo>
                      <a:pt x="9517" y="1637"/>
                    </a:lnTo>
                    <a:lnTo>
                      <a:pt x="9781" y="1561"/>
                    </a:lnTo>
                    <a:lnTo>
                      <a:pt x="10251" y="1430"/>
                    </a:lnTo>
                    <a:lnTo>
                      <a:pt x="10702" y="1298"/>
                    </a:lnTo>
                    <a:lnTo>
                      <a:pt x="10909" y="1223"/>
                    </a:lnTo>
                    <a:lnTo>
                      <a:pt x="11116" y="1148"/>
                    </a:lnTo>
                    <a:lnTo>
                      <a:pt x="11455" y="997"/>
                    </a:lnTo>
                    <a:lnTo>
                      <a:pt x="11756" y="866"/>
                    </a:lnTo>
                    <a:lnTo>
                      <a:pt x="12000" y="753"/>
                    </a:lnTo>
                    <a:lnTo>
                      <a:pt x="12339" y="565"/>
                    </a:lnTo>
                    <a:lnTo>
                      <a:pt x="12452" y="508"/>
                    </a:lnTo>
                    <a:lnTo>
                      <a:pt x="12320" y="546"/>
                    </a:lnTo>
                    <a:lnTo>
                      <a:pt x="11981" y="696"/>
                    </a:lnTo>
                    <a:lnTo>
                      <a:pt x="11737" y="809"/>
                    </a:lnTo>
                    <a:lnTo>
                      <a:pt x="11436" y="941"/>
                    </a:lnTo>
                    <a:lnTo>
                      <a:pt x="11078" y="1072"/>
                    </a:lnTo>
                    <a:lnTo>
                      <a:pt x="10683" y="1204"/>
                    </a:lnTo>
                    <a:lnTo>
                      <a:pt x="10251" y="1336"/>
                    </a:lnTo>
                    <a:lnTo>
                      <a:pt x="10006" y="1411"/>
                    </a:lnTo>
                    <a:lnTo>
                      <a:pt x="9762" y="1467"/>
                    </a:lnTo>
                    <a:lnTo>
                      <a:pt x="9499" y="1543"/>
                    </a:lnTo>
                    <a:lnTo>
                      <a:pt x="9235" y="1599"/>
                    </a:lnTo>
                    <a:lnTo>
                      <a:pt x="8671" y="1693"/>
                    </a:lnTo>
                    <a:lnTo>
                      <a:pt x="8050" y="1768"/>
                    </a:lnTo>
                    <a:lnTo>
                      <a:pt x="7430" y="1825"/>
                    </a:lnTo>
                    <a:lnTo>
                      <a:pt x="6790" y="1844"/>
                    </a:lnTo>
                    <a:lnTo>
                      <a:pt x="6169" y="1844"/>
                    </a:lnTo>
                    <a:lnTo>
                      <a:pt x="5530" y="1806"/>
                    </a:lnTo>
                    <a:lnTo>
                      <a:pt x="4909" y="1731"/>
                    </a:lnTo>
                    <a:lnTo>
                      <a:pt x="4288" y="1618"/>
                    </a:lnTo>
                    <a:lnTo>
                      <a:pt x="3668" y="1486"/>
                    </a:lnTo>
                    <a:lnTo>
                      <a:pt x="3104" y="1355"/>
                    </a:lnTo>
                    <a:lnTo>
                      <a:pt x="2596" y="1185"/>
                    </a:lnTo>
                    <a:lnTo>
                      <a:pt x="2125" y="1035"/>
                    </a:lnTo>
                    <a:lnTo>
                      <a:pt x="1693" y="847"/>
                    </a:lnTo>
                    <a:lnTo>
                      <a:pt x="1317" y="677"/>
                    </a:lnTo>
                    <a:lnTo>
                      <a:pt x="978" y="527"/>
                    </a:lnTo>
                    <a:lnTo>
                      <a:pt x="696" y="376"/>
                    </a:lnTo>
                    <a:lnTo>
                      <a:pt x="451" y="245"/>
                    </a:lnTo>
                    <a:lnTo>
                      <a:pt x="113" y="57"/>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1814966" y="884459"/>
                <a:ext cx="203820" cy="101930"/>
              </a:xfrm>
              <a:custGeom>
                <a:avLst/>
                <a:gdLst/>
                <a:ahLst/>
                <a:cxnLst/>
                <a:rect l="l" t="t" r="r" b="b"/>
                <a:pathLst>
                  <a:path w="4101" h="2051" extrusionOk="0">
                    <a:moveTo>
                      <a:pt x="3405" y="0"/>
                    </a:moveTo>
                    <a:lnTo>
                      <a:pt x="3198" y="19"/>
                    </a:lnTo>
                    <a:lnTo>
                      <a:pt x="2972" y="38"/>
                    </a:lnTo>
                    <a:lnTo>
                      <a:pt x="2765" y="76"/>
                    </a:lnTo>
                    <a:lnTo>
                      <a:pt x="2558" y="132"/>
                    </a:lnTo>
                    <a:lnTo>
                      <a:pt x="2351" y="188"/>
                    </a:lnTo>
                    <a:lnTo>
                      <a:pt x="2163" y="264"/>
                    </a:lnTo>
                    <a:lnTo>
                      <a:pt x="1975" y="358"/>
                    </a:lnTo>
                    <a:lnTo>
                      <a:pt x="1787" y="452"/>
                    </a:lnTo>
                    <a:lnTo>
                      <a:pt x="1430" y="696"/>
                    </a:lnTo>
                    <a:lnTo>
                      <a:pt x="1091" y="941"/>
                    </a:lnTo>
                    <a:lnTo>
                      <a:pt x="771" y="1223"/>
                    </a:lnTo>
                    <a:lnTo>
                      <a:pt x="470" y="1524"/>
                    </a:lnTo>
                    <a:lnTo>
                      <a:pt x="226" y="1768"/>
                    </a:lnTo>
                    <a:lnTo>
                      <a:pt x="0" y="2050"/>
                    </a:lnTo>
                    <a:lnTo>
                      <a:pt x="0" y="2050"/>
                    </a:lnTo>
                    <a:lnTo>
                      <a:pt x="263" y="1825"/>
                    </a:lnTo>
                    <a:lnTo>
                      <a:pt x="527" y="1580"/>
                    </a:lnTo>
                    <a:lnTo>
                      <a:pt x="828" y="1298"/>
                    </a:lnTo>
                    <a:lnTo>
                      <a:pt x="1147" y="1035"/>
                    </a:lnTo>
                    <a:lnTo>
                      <a:pt x="1486" y="790"/>
                    </a:lnTo>
                    <a:lnTo>
                      <a:pt x="1843" y="565"/>
                    </a:lnTo>
                    <a:lnTo>
                      <a:pt x="2013" y="452"/>
                    </a:lnTo>
                    <a:lnTo>
                      <a:pt x="2201" y="376"/>
                    </a:lnTo>
                    <a:lnTo>
                      <a:pt x="2408" y="301"/>
                    </a:lnTo>
                    <a:lnTo>
                      <a:pt x="2596" y="226"/>
                    </a:lnTo>
                    <a:lnTo>
                      <a:pt x="2803" y="170"/>
                    </a:lnTo>
                    <a:lnTo>
                      <a:pt x="2991" y="132"/>
                    </a:lnTo>
                    <a:lnTo>
                      <a:pt x="3198" y="113"/>
                    </a:lnTo>
                    <a:lnTo>
                      <a:pt x="3405" y="94"/>
                    </a:lnTo>
                    <a:lnTo>
                      <a:pt x="3762" y="113"/>
                    </a:lnTo>
                    <a:lnTo>
                      <a:pt x="4100" y="151"/>
                    </a:lnTo>
                    <a:lnTo>
                      <a:pt x="4100" y="151"/>
                    </a:lnTo>
                    <a:lnTo>
                      <a:pt x="4006" y="94"/>
                    </a:lnTo>
                    <a:lnTo>
                      <a:pt x="3912" y="76"/>
                    </a:lnTo>
                    <a:lnTo>
                      <a:pt x="3668" y="19"/>
                    </a:lnTo>
                    <a:lnTo>
                      <a:pt x="3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2443160" y="1316341"/>
                <a:ext cx="646001" cy="72012"/>
              </a:xfrm>
              <a:custGeom>
                <a:avLst/>
                <a:gdLst/>
                <a:ahLst/>
                <a:cxnLst/>
                <a:rect l="l" t="t" r="r" b="b"/>
                <a:pathLst>
                  <a:path w="12998" h="1449" extrusionOk="0">
                    <a:moveTo>
                      <a:pt x="12866" y="0"/>
                    </a:moveTo>
                    <a:lnTo>
                      <a:pt x="12508" y="150"/>
                    </a:lnTo>
                    <a:lnTo>
                      <a:pt x="12245" y="245"/>
                    </a:lnTo>
                    <a:lnTo>
                      <a:pt x="11925" y="357"/>
                    </a:lnTo>
                    <a:lnTo>
                      <a:pt x="11568" y="489"/>
                    </a:lnTo>
                    <a:lnTo>
                      <a:pt x="11154" y="602"/>
                    </a:lnTo>
                    <a:lnTo>
                      <a:pt x="10703" y="734"/>
                    </a:lnTo>
                    <a:lnTo>
                      <a:pt x="10195" y="846"/>
                    </a:lnTo>
                    <a:lnTo>
                      <a:pt x="9932" y="922"/>
                    </a:lnTo>
                    <a:lnTo>
                      <a:pt x="9668" y="978"/>
                    </a:lnTo>
                    <a:lnTo>
                      <a:pt x="9085" y="1072"/>
                    </a:lnTo>
                    <a:lnTo>
                      <a:pt x="8446" y="1166"/>
                    </a:lnTo>
                    <a:lnTo>
                      <a:pt x="7806" y="1241"/>
                    </a:lnTo>
                    <a:lnTo>
                      <a:pt x="7148" y="1279"/>
                    </a:lnTo>
                    <a:lnTo>
                      <a:pt x="6508" y="1298"/>
                    </a:lnTo>
                    <a:lnTo>
                      <a:pt x="5850" y="1298"/>
                    </a:lnTo>
                    <a:lnTo>
                      <a:pt x="5211" y="1260"/>
                    </a:lnTo>
                    <a:lnTo>
                      <a:pt x="4571" y="1204"/>
                    </a:lnTo>
                    <a:lnTo>
                      <a:pt x="3913" y="1129"/>
                    </a:lnTo>
                    <a:lnTo>
                      <a:pt x="3349" y="1034"/>
                    </a:lnTo>
                    <a:lnTo>
                      <a:pt x="2803" y="922"/>
                    </a:lnTo>
                    <a:lnTo>
                      <a:pt x="2314" y="809"/>
                    </a:lnTo>
                    <a:lnTo>
                      <a:pt x="1863" y="696"/>
                    </a:lnTo>
                    <a:lnTo>
                      <a:pt x="1449" y="583"/>
                    </a:lnTo>
                    <a:lnTo>
                      <a:pt x="1073" y="470"/>
                    </a:lnTo>
                    <a:lnTo>
                      <a:pt x="753" y="357"/>
                    </a:lnTo>
                    <a:lnTo>
                      <a:pt x="490" y="263"/>
                    </a:lnTo>
                    <a:lnTo>
                      <a:pt x="132" y="132"/>
                    </a:lnTo>
                    <a:lnTo>
                      <a:pt x="1" y="94"/>
                    </a:lnTo>
                    <a:lnTo>
                      <a:pt x="113" y="150"/>
                    </a:lnTo>
                    <a:lnTo>
                      <a:pt x="471" y="301"/>
                    </a:lnTo>
                    <a:lnTo>
                      <a:pt x="734" y="414"/>
                    </a:lnTo>
                    <a:lnTo>
                      <a:pt x="1054" y="527"/>
                    </a:lnTo>
                    <a:lnTo>
                      <a:pt x="1411" y="658"/>
                    </a:lnTo>
                    <a:lnTo>
                      <a:pt x="1825" y="790"/>
                    </a:lnTo>
                    <a:lnTo>
                      <a:pt x="2276" y="903"/>
                    </a:lnTo>
                    <a:lnTo>
                      <a:pt x="2784" y="1034"/>
                    </a:lnTo>
                    <a:lnTo>
                      <a:pt x="3048" y="1091"/>
                    </a:lnTo>
                    <a:lnTo>
                      <a:pt x="3330" y="1147"/>
                    </a:lnTo>
                    <a:lnTo>
                      <a:pt x="3913" y="1260"/>
                    </a:lnTo>
                    <a:lnTo>
                      <a:pt x="4552" y="1335"/>
                    </a:lnTo>
                    <a:lnTo>
                      <a:pt x="5211" y="1411"/>
                    </a:lnTo>
                    <a:lnTo>
                      <a:pt x="5850" y="1429"/>
                    </a:lnTo>
                    <a:lnTo>
                      <a:pt x="6508" y="1448"/>
                    </a:lnTo>
                    <a:lnTo>
                      <a:pt x="7167" y="1429"/>
                    </a:lnTo>
                    <a:lnTo>
                      <a:pt x="7806" y="1373"/>
                    </a:lnTo>
                    <a:lnTo>
                      <a:pt x="8465" y="1317"/>
                    </a:lnTo>
                    <a:lnTo>
                      <a:pt x="9104" y="1204"/>
                    </a:lnTo>
                    <a:lnTo>
                      <a:pt x="9687" y="1110"/>
                    </a:lnTo>
                    <a:lnTo>
                      <a:pt x="10214" y="978"/>
                    </a:lnTo>
                    <a:lnTo>
                      <a:pt x="10722" y="865"/>
                    </a:lnTo>
                    <a:lnTo>
                      <a:pt x="11173" y="715"/>
                    </a:lnTo>
                    <a:lnTo>
                      <a:pt x="11587" y="583"/>
                    </a:lnTo>
                    <a:lnTo>
                      <a:pt x="11944" y="451"/>
                    </a:lnTo>
                    <a:lnTo>
                      <a:pt x="12264" y="339"/>
                    </a:lnTo>
                    <a:lnTo>
                      <a:pt x="12508" y="226"/>
                    </a:lnTo>
                    <a:lnTo>
                      <a:pt x="12866" y="75"/>
                    </a:lnTo>
                    <a:lnTo>
                      <a:pt x="12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2451559" y="1583671"/>
                <a:ext cx="696446" cy="43038"/>
              </a:xfrm>
              <a:custGeom>
                <a:avLst/>
                <a:gdLst/>
                <a:ahLst/>
                <a:cxnLst/>
                <a:rect l="l" t="t" r="r" b="b"/>
                <a:pathLst>
                  <a:path w="14013" h="866" extrusionOk="0">
                    <a:moveTo>
                      <a:pt x="6997" y="0"/>
                    </a:moveTo>
                    <a:lnTo>
                      <a:pt x="6264" y="38"/>
                    </a:lnTo>
                    <a:lnTo>
                      <a:pt x="5568" y="57"/>
                    </a:lnTo>
                    <a:lnTo>
                      <a:pt x="4891" y="113"/>
                    </a:lnTo>
                    <a:lnTo>
                      <a:pt x="4251" y="170"/>
                    </a:lnTo>
                    <a:lnTo>
                      <a:pt x="3066" y="301"/>
                    </a:lnTo>
                    <a:lnTo>
                      <a:pt x="2032" y="471"/>
                    </a:lnTo>
                    <a:lnTo>
                      <a:pt x="1185" y="602"/>
                    </a:lnTo>
                    <a:lnTo>
                      <a:pt x="546" y="734"/>
                    </a:lnTo>
                    <a:lnTo>
                      <a:pt x="151" y="828"/>
                    </a:lnTo>
                    <a:lnTo>
                      <a:pt x="0" y="866"/>
                    </a:lnTo>
                    <a:lnTo>
                      <a:pt x="151" y="847"/>
                    </a:lnTo>
                    <a:lnTo>
                      <a:pt x="546" y="790"/>
                    </a:lnTo>
                    <a:lnTo>
                      <a:pt x="1185" y="677"/>
                    </a:lnTo>
                    <a:lnTo>
                      <a:pt x="2050" y="546"/>
                    </a:lnTo>
                    <a:lnTo>
                      <a:pt x="3066" y="395"/>
                    </a:lnTo>
                    <a:lnTo>
                      <a:pt x="4270" y="282"/>
                    </a:lnTo>
                    <a:lnTo>
                      <a:pt x="5587" y="188"/>
                    </a:lnTo>
                    <a:lnTo>
                      <a:pt x="6282" y="151"/>
                    </a:lnTo>
                    <a:lnTo>
                      <a:pt x="6997" y="132"/>
                    </a:lnTo>
                    <a:lnTo>
                      <a:pt x="7712" y="113"/>
                    </a:lnTo>
                    <a:lnTo>
                      <a:pt x="8408" y="113"/>
                    </a:lnTo>
                    <a:lnTo>
                      <a:pt x="9085" y="132"/>
                    </a:lnTo>
                    <a:lnTo>
                      <a:pt x="9724" y="151"/>
                    </a:lnTo>
                    <a:lnTo>
                      <a:pt x="10928" y="226"/>
                    </a:lnTo>
                    <a:lnTo>
                      <a:pt x="11963" y="320"/>
                    </a:lnTo>
                    <a:lnTo>
                      <a:pt x="12809" y="414"/>
                    </a:lnTo>
                    <a:lnTo>
                      <a:pt x="13467" y="508"/>
                    </a:lnTo>
                    <a:lnTo>
                      <a:pt x="13862" y="546"/>
                    </a:lnTo>
                    <a:lnTo>
                      <a:pt x="14013" y="546"/>
                    </a:lnTo>
                    <a:lnTo>
                      <a:pt x="13862" y="527"/>
                    </a:lnTo>
                    <a:lnTo>
                      <a:pt x="13467" y="452"/>
                    </a:lnTo>
                    <a:lnTo>
                      <a:pt x="12828" y="358"/>
                    </a:lnTo>
                    <a:lnTo>
                      <a:pt x="11963" y="245"/>
                    </a:lnTo>
                    <a:lnTo>
                      <a:pt x="10928" y="132"/>
                    </a:lnTo>
                    <a:lnTo>
                      <a:pt x="10345" y="94"/>
                    </a:lnTo>
                    <a:lnTo>
                      <a:pt x="9743" y="57"/>
                    </a:lnTo>
                    <a:lnTo>
                      <a:pt x="9085" y="19"/>
                    </a:lnTo>
                    <a:lnTo>
                      <a:pt x="8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29"/>
            <p:cNvGrpSpPr/>
            <p:nvPr/>
          </p:nvGrpSpPr>
          <p:grpSpPr>
            <a:xfrm>
              <a:off x="5349707" y="1600153"/>
              <a:ext cx="1627671" cy="3013957"/>
              <a:chOff x="6024150" y="667275"/>
              <a:chExt cx="1745679" cy="3232472"/>
            </a:xfrm>
          </p:grpSpPr>
          <p:sp>
            <p:nvSpPr>
              <p:cNvPr id="272" name="Google Shape;272;p29"/>
              <p:cNvSpPr/>
              <p:nvPr/>
            </p:nvSpPr>
            <p:spPr>
              <a:xfrm>
                <a:off x="6251877" y="745626"/>
                <a:ext cx="481583" cy="708571"/>
              </a:xfrm>
              <a:custGeom>
                <a:avLst/>
                <a:gdLst/>
                <a:ahLst/>
                <a:cxnLst/>
                <a:rect l="l" t="t" r="r" b="b"/>
                <a:pathLst>
                  <a:path w="12490" h="18377" extrusionOk="0">
                    <a:moveTo>
                      <a:pt x="10345" y="0"/>
                    </a:moveTo>
                    <a:lnTo>
                      <a:pt x="8577" y="264"/>
                    </a:lnTo>
                    <a:lnTo>
                      <a:pt x="8201" y="282"/>
                    </a:lnTo>
                    <a:lnTo>
                      <a:pt x="7825" y="339"/>
                    </a:lnTo>
                    <a:lnTo>
                      <a:pt x="7467" y="414"/>
                    </a:lnTo>
                    <a:lnTo>
                      <a:pt x="7110" y="527"/>
                    </a:lnTo>
                    <a:lnTo>
                      <a:pt x="6790" y="659"/>
                    </a:lnTo>
                    <a:lnTo>
                      <a:pt x="6470" y="828"/>
                    </a:lnTo>
                    <a:lnTo>
                      <a:pt x="6151" y="1016"/>
                    </a:lnTo>
                    <a:lnTo>
                      <a:pt x="5868" y="1242"/>
                    </a:lnTo>
                    <a:lnTo>
                      <a:pt x="5605" y="1467"/>
                    </a:lnTo>
                    <a:lnTo>
                      <a:pt x="5361" y="1731"/>
                    </a:lnTo>
                    <a:lnTo>
                      <a:pt x="5135" y="2013"/>
                    </a:lnTo>
                    <a:lnTo>
                      <a:pt x="4928" y="2314"/>
                    </a:lnTo>
                    <a:lnTo>
                      <a:pt x="4759" y="2633"/>
                    </a:lnTo>
                    <a:lnTo>
                      <a:pt x="4608" y="2972"/>
                    </a:lnTo>
                    <a:lnTo>
                      <a:pt x="4477" y="3329"/>
                    </a:lnTo>
                    <a:lnTo>
                      <a:pt x="4383" y="3687"/>
                    </a:lnTo>
                    <a:lnTo>
                      <a:pt x="4345" y="4063"/>
                    </a:lnTo>
                    <a:lnTo>
                      <a:pt x="4307" y="4458"/>
                    </a:lnTo>
                    <a:lnTo>
                      <a:pt x="4270" y="5229"/>
                    </a:lnTo>
                    <a:lnTo>
                      <a:pt x="4251" y="5605"/>
                    </a:lnTo>
                    <a:lnTo>
                      <a:pt x="4176" y="5981"/>
                    </a:lnTo>
                    <a:lnTo>
                      <a:pt x="4138" y="6170"/>
                    </a:lnTo>
                    <a:lnTo>
                      <a:pt x="4082" y="6339"/>
                    </a:lnTo>
                    <a:lnTo>
                      <a:pt x="4025" y="6508"/>
                    </a:lnTo>
                    <a:lnTo>
                      <a:pt x="3931" y="6696"/>
                    </a:lnTo>
                    <a:lnTo>
                      <a:pt x="3818" y="6903"/>
                    </a:lnTo>
                    <a:lnTo>
                      <a:pt x="3668" y="7110"/>
                    </a:lnTo>
                    <a:lnTo>
                      <a:pt x="3499" y="7298"/>
                    </a:lnTo>
                    <a:lnTo>
                      <a:pt x="3329" y="7486"/>
                    </a:lnTo>
                    <a:lnTo>
                      <a:pt x="2953" y="7844"/>
                    </a:lnTo>
                    <a:lnTo>
                      <a:pt x="2558" y="8182"/>
                    </a:lnTo>
                    <a:lnTo>
                      <a:pt x="2182" y="8521"/>
                    </a:lnTo>
                    <a:lnTo>
                      <a:pt x="1994" y="8690"/>
                    </a:lnTo>
                    <a:lnTo>
                      <a:pt x="1825" y="8878"/>
                    </a:lnTo>
                    <a:lnTo>
                      <a:pt x="1693" y="9085"/>
                    </a:lnTo>
                    <a:lnTo>
                      <a:pt x="1561" y="9292"/>
                    </a:lnTo>
                    <a:lnTo>
                      <a:pt x="1448" y="9499"/>
                    </a:lnTo>
                    <a:lnTo>
                      <a:pt x="1373" y="9743"/>
                    </a:lnTo>
                    <a:lnTo>
                      <a:pt x="1317" y="9950"/>
                    </a:lnTo>
                    <a:lnTo>
                      <a:pt x="1298" y="10157"/>
                    </a:lnTo>
                    <a:lnTo>
                      <a:pt x="1298" y="10364"/>
                    </a:lnTo>
                    <a:lnTo>
                      <a:pt x="1298" y="10571"/>
                    </a:lnTo>
                    <a:lnTo>
                      <a:pt x="1354" y="10985"/>
                    </a:lnTo>
                    <a:lnTo>
                      <a:pt x="1411" y="11417"/>
                    </a:lnTo>
                    <a:lnTo>
                      <a:pt x="1486" y="11831"/>
                    </a:lnTo>
                    <a:lnTo>
                      <a:pt x="1542" y="12264"/>
                    </a:lnTo>
                    <a:lnTo>
                      <a:pt x="1542" y="12471"/>
                    </a:lnTo>
                    <a:lnTo>
                      <a:pt x="1542" y="12677"/>
                    </a:lnTo>
                    <a:lnTo>
                      <a:pt x="1524" y="12884"/>
                    </a:lnTo>
                    <a:lnTo>
                      <a:pt x="1467" y="13091"/>
                    </a:lnTo>
                    <a:lnTo>
                      <a:pt x="1430" y="13223"/>
                    </a:lnTo>
                    <a:lnTo>
                      <a:pt x="1373" y="13373"/>
                    </a:lnTo>
                    <a:lnTo>
                      <a:pt x="1223" y="13637"/>
                    </a:lnTo>
                    <a:lnTo>
                      <a:pt x="1053" y="13900"/>
                    </a:lnTo>
                    <a:lnTo>
                      <a:pt x="884" y="14144"/>
                    </a:lnTo>
                    <a:lnTo>
                      <a:pt x="508" y="14634"/>
                    </a:lnTo>
                    <a:lnTo>
                      <a:pt x="357" y="14897"/>
                    </a:lnTo>
                    <a:lnTo>
                      <a:pt x="207" y="15160"/>
                    </a:lnTo>
                    <a:lnTo>
                      <a:pt x="94" y="15442"/>
                    </a:lnTo>
                    <a:lnTo>
                      <a:pt x="19" y="15724"/>
                    </a:lnTo>
                    <a:lnTo>
                      <a:pt x="0" y="16025"/>
                    </a:lnTo>
                    <a:lnTo>
                      <a:pt x="0" y="16308"/>
                    </a:lnTo>
                    <a:lnTo>
                      <a:pt x="38" y="16608"/>
                    </a:lnTo>
                    <a:lnTo>
                      <a:pt x="113" y="16891"/>
                    </a:lnTo>
                    <a:lnTo>
                      <a:pt x="226" y="17154"/>
                    </a:lnTo>
                    <a:lnTo>
                      <a:pt x="357" y="17417"/>
                    </a:lnTo>
                    <a:lnTo>
                      <a:pt x="546" y="17662"/>
                    </a:lnTo>
                    <a:lnTo>
                      <a:pt x="752" y="17869"/>
                    </a:lnTo>
                    <a:lnTo>
                      <a:pt x="997" y="18038"/>
                    </a:lnTo>
                    <a:lnTo>
                      <a:pt x="1241" y="18170"/>
                    </a:lnTo>
                    <a:lnTo>
                      <a:pt x="1524" y="18282"/>
                    </a:lnTo>
                    <a:lnTo>
                      <a:pt x="1806" y="18339"/>
                    </a:lnTo>
                    <a:lnTo>
                      <a:pt x="2088" y="18377"/>
                    </a:lnTo>
                    <a:lnTo>
                      <a:pt x="2389" y="18358"/>
                    </a:lnTo>
                    <a:lnTo>
                      <a:pt x="2577" y="18320"/>
                    </a:lnTo>
                    <a:lnTo>
                      <a:pt x="2746" y="18264"/>
                    </a:lnTo>
                    <a:lnTo>
                      <a:pt x="3104" y="18151"/>
                    </a:lnTo>
                    <a:lnTo>
                      <a:pt x="3461" y="18000"/>
                    </a:lnTo>
                    <a:lnTo>
                      <a:pt x="3818" y="17869"/>
                    </a:lnTo>
                    <a:lnTo>
                      <a:pt x="4194" y="17775"/>
                    </a:lnTo>
                    <a:lnTo>
                      <a:pt x="4589" y="17699"/>
                    </a:lnTo>
                    <a:lnTo>
                      <a:pt x="5003" y="17662"/>
                    </a:lnTo>
                    <a:lnTo>
                      <a:pt x="5812" y="17662"/>
                    </a:lnTo>
                    <a:lnTo>
                      <a:pt x="6207" y="17699"/>
                    </a:lnTo>
                    <a:lnTo>
                      <a:pt x="7016" y="17812"/>
                    </a:lnTo>
                    <a:lnTo>
                      <a:pt x="7825" y="17925"/>
                    </a:lnTo>
                    <a:lnTo>
                      <a:pt x="8238" y="17963"/>
                    </a:lnTo>
                    <a:lnTo>
                      <a:pt x="8633" y="18000"/>
                    </a:lnTo>
                    <a:lnTo>
                      <a:pt x="9047" y="18019"/>
                    </a:lnTo>
                    <a:lnTo>
                      <a:pt x="9442" y="18000"/>
                    </a:lnTo>
                    <a:lnTo>
                      <a:pt x="9837" y="17963"/>
                    </a:lnTo>
                    <a:lnTo>
                      <a:pt x="10232" y="17887"/>
                    </a:lnTo>
                    <a:lnTo>
                      <a:pt x="10439" y="17831"/>
                    </a:lnTo>
                    <a:lnTo>
                      <a:pt x="10627" y="17775"/>
                    </a:lnTo>
                    <a:lnTo>
                      <a:pt x="10815" y="17681"/>
                    </a:lnTo>
                    <a:lnTo>
                      <a:pt x="11003" y="17605"/>
                    </a:lnTo>
                    <a:lnTo>
                      <a:pt x="11191" y="17511"/>
                    </a:lnTo>
                    <a:lnTo>
                      <a:pt x="11361" y="17398"/>
                    </a:lnTo>
                    <a:lnTo>
                      <a:pt x="11530" y="17267"/>
                    </a:lnTo>
                    <a:lnTo>
                      <a:pt x="11680" y="17135"/>
                    </a:lnTo>
                    <a:lnTo>
                      <a:pt x="11831" y="17003"/>
                    </a:lnTo>
                    <a:lnTo>
                      <a:pt x="11963" y="16853"/>
                    </a:lnTo>
                    <a:lnTo>
                      <a:pt x="12094" y="16703"/>
                    </a:lnTo>
                    <a:lnTo>
                      <a:pt x="12188" y="16533"/>
                    </a:lnTo>
                    <a:lnTo>
                      <a:pt x="12282" y="16364"/>
                    </a:lnTo>
                    <a:lnTo>
                      <a:pt x="12357" y="16176"/>
                    </a:lnTo>
                    <a:lnTo>
                      <a:pt x="12414" y="15988"/>
                    </a:lnTo>
                    <a:lnTo>
                      <a:pt x="12452" y="15781"/>
                    </a:lnTo>
                    <a:lnTo>
                      <a:pt x="12489" y="15536"/>
                    </a:lnTo>
                    <a:lnTo>
                      <a:pt x="12470" y="15273"/>
                    </a:lnTo>
                    <a:lnTo>
                      <a:pt x="12452" y="15010"/>
                    </a:lnTo>
                    <a:lnTo>
                      <a:pt x="12395" y="14746"/>
                    </a:lnTo>
                    <a:lnTo>
                      <a:pt x="12320" y="14502"/>
                    </a:lnTo>
                    <a:lnTo>
                      <a:pt x="12245" y="14239"/>
                    </a:lnTo>
                    <a:lnTo>
                      <a:pt x="12094" y="13731"/>
                    </a:lnTo>
                    <a:lnTo>
                      <a:pt x="11963" y="13317"/>
                    </a:lnTo>
                    <a:lnTo>
                      <a:pt x="11850" y="12903"/>
                    </a:lnTo>
                    <a:lnTo>
                      <a:pt x="11643" y="12057"/>
                    </a:lnTo>
                    <a:lnTo>
                      <a:pt x="11492" y="11210"/>
                    </a:lnTo>
                    <a:lnTo>
                      <a:pt x="11361" y="10364"/>
                    </a:lnTo>
                    <a:lnTo>
                      <a:pt x="11267" y="9499"/>
                    </a:lnTo>
                    <a:lnTo>
                      <a:pt x="11173" y="8633"/>
                    </a:lnTo>
                    <a:lnTo>
                      <a:pt x="11116" y="7768"/>
                    </a:lnTo>
                    <a:lnTo>
                      <a:pt x="11060" y="6903"/>
                    </a:lnTo>
                    <a:lnTo>
                      <a:pt x="10966" y="5173"/>
                    </a:lnTo>
                    <a:lnTo>
                      <a:pt x="10909" y="4289"/>
                    </a:lnTo>
                    <a:lnTo>
                      <a:pt x="10834" y="3423"/>
                    </a:lnTo>
                    <a:lnTo>
                      <a:pt x="10740" y="2558"/>
                    </a:lnTo>
                    <a:lnTo>
                      <a:pt x="10646" y="1693"/>
                    </a:lnTo>
                    <a:lnTo>
                      <a:pt x="10495" y="847"/>
                    </a:lnTo>
                    <a:lnTo>
                      <a:pt x="103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6251877" y="745626"/>
                <a:ext cx="481583" cy="708571"/>
              </a:xfrm>
              <a:custGeom>
                <a:avLst/>
                <a:gdLst/>
                <a:ahLst/>
                <a:cxnLst/>
                <a:rect l="l" t="t" r="r" b="b"/>
                <a:pathLst>
                  <a:path w="12490" h="18377" fill="none" extrusionOk="0">
                    <a:moveTo>
                      <a:pt x="8577" y="264"/>
                    </a:moveTo>
                    <a:lnTo>
                      <a:pt x="8577" y="264"/>
                    </a:lnTo>
                    <a:lnTo>
                      <a:pt x="8201" y="282"/>
                    </a:lnTo>
                    <a:lnTo>
                      <a:pt x="7825" y="339"/>
                    </a:lnTo>
                    <a:lnTo>
                      <a:pt x="7467" y="414"/>
                    </a:lnTo>
                    <a:lnTo>
                      <a:pt x="7110" y="527"/>
                    </a:lnTo>
                    <a:lnTo>
                      <a:pt x="6790" y="659"/>
                    </a:lnTo>
                    <a:lnTo>
                      <a:pt x="6470" y="828"/>
                    </a:lnTo>
                    <a:lnTo>
                      <a:pt x="6151" y="1016"/>
                    </a:lnTo>
                    <a:lnTo>
                      <a:pt x="5868" y="1242"/>
                    </a:lnTo>
                    <a:lnTo>
                      <a:pt x="5605" y="1467"/>
                    </a:lnTo>
                    <a:lnTo>
                      <a:pt x="5361" y="1731"/>
                    </a:lnTo>
                    <a:lnTo>
                      <a:pt x="5135" y="2013"/>
                    </a:lnTo>
                    <a:lnTo>
                      <a:pt x="4928" y="2314"/>
                    </a:lnTo>
                    <a:lnTo>
                      <a:pt x="4759" y="2633"/>
                    </a:lnTo>
                    <a:lnTo>
                      <a:pt x="4608" y="2972"/>
                    </a:lnTo>
                    <a:lnTo>
                      <a:pt x="4477" y="3329"/>
                    </a:lnTo>
                    <a:lnTo>
                      <a:pt x="4383" y="3687"/>
                    </a:lnTo>
                    <a:lnTo>
                      <a:pt x="4383" y="3687"/>
                    </a:lnTo>
                    <a:lnTo>
                      <a:pt x="4345" y="4063"/>
                    </a:lnTo>
                    <a:lnTo>
                      <a:pt x="4307" y="4458"/>
                    </a:lnTo>
                    <a:lnTo>
                      <a:pt x="4270" y="5229"/>
                    </a:lnTo>
                    <a:lnTo>
                      <a:pt x="4251" y="5605"/>
                    </a:lnTo>
                    <a:lnTo>
                      <a:pt x="4176" y="5981"/>
                    </a:lnTo>
                    <a:lnTo>
                      <a:pt x="4138" y="6170"/>
                    </a:lnTo>
                    <a:lnTo>
                      <a:pt x="4082" y="6339"/>
                    </a:lnTo>
                    <a:lnTo>
                      <a:pt x="4025" y="6508"/>
                    </a:lnTo>
                    <a:lnTo>
                      <a:pt x="3931" y="6696"/>
                    </a:lnTo>
                    <a:lnTo>
                      <a:pt x="3931" y="6696"/>
                    </a:lnTo>
                    <a:lnTo>
                      <a:pt x="3818" y="6903"/>
                    </a:lnTo>
                    <a:lnTo>
                      <a:pt x="3668" y="7110"/>
                    </a:lnTo>
                    <a:lnTo>
                      <a:pt x="3499" y="7298"/>
                    </a:lnTo>
                    <a:lnTo>
                      <a:pt x="3329" y="7486"/>
                    </a:lnTo>
                    <a:lnTo>
                      <a:pt x="2953" y="7844"/>
                    </a:lnTo>
                    <a:lnTo>
                      <a:pt x="2558" y="8182"/>
                    </a:lnTo>
                    <a:lnTo>
                      <a:pt x="2182" y="8521"/>
                    </a:lnTo>
                    <a:lnTo>
                      <a:pt x="1994" y="8690"/>
                    </a:lnTo>
                    <a:lnTo>
                      <a:pt x="1825" y="8878"/>
                    </a:lnTo>
                    <a:lnTo>
                      <a:pt x="1693" y="9085"/>
                    </a:lnTo>
                    <a:lnTo>
                      <a:pt x="1561" y="9292"/>
                    </a:lnTo>
                    <a:lnTo>
                      <a:pt x="1448" y="9499"/>
                    </a:lnTo>
                    <a:lnTo>
                      <a:pt x="1373" y="9743"/>
                    </a:lnTo>
                    <a:lnTo>
                      <a:pt x="1373" y="9743"/>
                    </a:lnTo>
                    <a:lnTo>
                      <a:pt x="1317" y="9950"/>
                    </a:lnTo>
                    <a:lnTo>
                      <a:pt x="1298" y="10157"/>
                    </a:lnTo>
                    <a:lnTo>
                      <a:pt x="1298" y="10364"/>
                    </a:lnTo>
                    <a:lnTo>
                      <a:pt x="1298" y="10571"/>
                    </a:lnTo>
                    <a:lnTo>
                      <a:pt x="1354" y="10985"/>
                    </a:lnTo>
                    <a:lnTo>
                      <a:pt x="1411" y="11417"/>
                    </a:lnTo>
                    <a:lnTo>
                      <a:pt x="1486" y="11831"/>
                    </a:lnTo>
                    <a:lnTo>
                      <a:pt x="1542" y="12264"/>
                    </a:lnTo>
                    <a:lnTo>
                      <a:pt x="1542" y="12471"/>
                    </a:lnTo>
                    <a:lnTo>
                      <a:pt x="1542" y="12677"/>
                    </a:lnTo>
                    <a:lnTo>
                      <a:pt x="1524" y="12884"/>
                    </a:lnTo>
                    <a:lnTo>
                      <a:pt x="1467" y="13091"/>
                    </a:lnTo>
                    <a:lnTo>
                      <a:pt x="1467" y="13091"/>
                    </a:lnTo>
                    <a:lnTo>
                      <a:pt x="1430" y="13223"/>
                    </a:lnTo>
                    <a:lnTo>
                      <a:pt x="1373" y="13373"/>
                    </a:lnTo>
                    <a:lnTo>
                      <a:pt x="1223" y="13637"/>
                    </a:lnTo>
                    <a:lnTo>
                      <a:pt x="1053" y="13900"/>
                    </a:lnTo>
                    <a:lnTo>
                      <a:pt x="884" y="14144"/>
                    </a:lnTo>
                    <a:lnTo>
                      <a:pt x="508" y="14634"/>
                    </a:lnTo>
                    <a:lnTo>
                      <a:pt x="357" y="14897"/>
                    </a:lnTo>
                    <a:lnTo>
                      <a:pt x="207" y="15160"/>
                    </a:lnTo>
                    <a:lnTo>
                      <a:pt x="207" y="15160"/>
                    </a:lnTo>
                    <a:lnTo>
                      <a:pt x="94" y="15442"/>
                    </a:lnTo>
                    <a:lnTo>
                      <a:pt x="19" y="15724"/>
                    </a:lnTo>
                    <a:lnTo>
                      <a:pt x="0" y="16025"/>
                    </a:lnTo>
                    <a:lnTo>
                      <a:pt x="0" y="16308"/>
                    </a:lnTo>
                    <a:lnTo>
                      <a:pt x="38" y="16608"/>
                    </a:lnTo>
                    <a:lnTo>
                      <a:pt x="113" y="16891"/>
                    </a:lnTo>
                    <a:lnTo>
                      <a:pt x="226" y="17154"/>
                    </a:lnTo>
                    <a:lnTo>
                      <a:pt x="357" y="17417"/>
                    </a:lnTo>
                    <a:lnTo>
                      <a:pt x="357" y="17417"/>
                    </a:lnTo>
                    <a:lnTo>
                      <a:pt x="546" y="17662"/>
                    </a:lnTo>
                    <a:lnTo>
                      <a:pt x="752" y="17869"/>
                    </a:lnTo>
                    <a:lnTo>
                      <a:pt x="997" y="18038"/>
                    </a:lnTo>
                    <a:lnTo>
                      <a:pt x="1241" y="18170"/>
                    </a:lnTo>
                    <a:lnTo>
                      <a:pt x="1524" y="18282"/>
                    </a:lnTo>
                    <a:lnTo>
                      <a:pt x="1806" y="18339"/>
                    </a:lnTo>
                    <a:lnTo>
                      <a:pt x="2088" y="18377"/>
                    </a:lnTo>
                    <a:lnTo>
                      <a:pt x="2389" y="18358"/>
                    </a:lnTo>
                    <a:lnTo>
                      <a:pt x="2389" y="18358"/>
                    </a:lnTo>
                    <a:lnTo>
                      <a:pt x="2577" y="18320"/>
                    </a:lnTo>
                    <a:lnTo>
                      <a:pt x="2746" y="18264"/>
                    </a:lnTo>
                    <a:lnTo>
                      <a:pt x="3104" y="18151"/>
                    </a:lnTo>
                    <a:lnTo>
                      <a:pt x="3461" y="18000"/>
                    </a:lnTo>
                    <a:lnTo>
                      <a:pt x="3818" y="17869"/>
                    </a:lnTo>
                    <a:lnTo>
                      <a:pt x="3818" y="17869"/>
                    </a:lnTo>
                    <a:lnTo>
                      <a:pt x="4194" y="17775"/>
                    </a:lnTo>
                    <a:lnTo>
                      <a:pt x="4589" y="17699"/>
                    </a:lnTo>
                    <a:lnTo>
                      <a:pt x="5003" y="17662"/>
                    </a:lnTo>
                    <a:lnTo>
                      <a:pt x="5398" y="17662"/>
                    </a:lnTo>
                    <a:lnTo>
                      <a:pt x="5812" y="17662"/>
                    </a:lnTo>
                    <a:lnTo>
                      <a:pt x="6207" y="17699"/>
                    </a:lnTo>
                    <a:lnTo>
                      <a:pt x="7016" y="17812"/>
                    </a:lnTo>
                    <a:lnTo>
                      <a:pt x="7016" y="17812"/>
                    </a:lnTo>
                    <a:lnTo>
                      <a:pt x="7825" y="17925"/>
                    </a:lnTo>
                    <a:lnTo>
                      <a:pt x="8238" y="17963"/>
                    </a:lnTo>
                    <a:lnTo>
                      <a:pt x="8633" y="18000"/>
                    </a:lnTo>
                    <a:lnTo>
                      <a:pt x="9047" y="18019"/>
                    </a:lnTo>
                    <a:lnTo>
                      <a:pt x="9442" y="18000"/>
                    </a:lnTo>
                    <a:lnTo>
                      <a:pt x="9837" y="17963"/>
                    </a:lnTo>
                    <a:lnTo>
                      <a:pt x="10232" y="17887"/>
                    </a:lnTo>
                    <a:lnTo>
                      <a:pt x="10232" y="17887"/>
                    </a:lnTo>
                    <a:lnTo>
                      <a:pt x="10439" y="17831"/>
                    </a:lnTo>
                    <a:lnTo>
                      <a:pt x="10627" y="17775"/>
                    </a:lnTo>
                    <a:lnTo>
                      <a:pt x="10815" y="17681"/>
                    </a:lnTo>
                    <a:lnTo>
                      <a:pt x="11003" y="17605"/>
                    </a:lnTo>
                    <a:lnTo>
                      <a:pt x="11191" y="17511"/>
                    </a:lnTo>
                    <a:lnTo>
                      <a:pt x="11361" y="17398"/>
                    </a:lnTo>
                    <a:lnTo>
                      <a:pt x="11530" y="17267"/>
                    </a:lnTo>
                    <a:lnTo>
                      <a:pt x="11680" y="17135"/>
                    </a:lnTo>
                    <a:lnTo>
                      <a:pt x="11831" y="17003"/>
                    </a:lnTo>
                    <a:lnTo>
                      <a:pt x="11963" y="16853"/>
                    </a:lnTo>
                    <a:lnTo>
                      <a:pt x="12094" y="16703"/>
                    </a:lnTo>
                    <a:lnTo>
                      <a:pt x="12188" y="16533"/>
                    </a:lnTo>
                    <a:lnTo>
                      <a:pt x="12282" y="16364"/>
                    </a:lnTo>
                    <a:lnTo>
                      <a:pt x="12357" y="16176"/>
                    </a:lnTo>
                    <a:lnTo>
                      <a:pt x="12414" y="15988"/>
                    </a:lnTo>
                    <a:lnTo>
                      <a:pt x="12452" y="15781"/>
                    </a:lnTo>
                    <a:lnTo>
                      <a:pt x="12452" y="15781"/>
                    </a:lnTo>
                    <a:lnTo>
                      <a:pt x="12489" y="15536"/>
                    </a:lnTo>
                    <a:lnTo>
                      <a:pt x="12470" y="15273"/>
                    </a:lnTo>
                    <a:lnTo>
                      <a:pt x="12452" y="15010"/>
                    </a:lnTo>
                    <a:lnTo>
                      <a:pt x="12395" y="14746"/>
                    </a:lnTo>
                    <a:lnTo>
                      <a:pt x="12320" y="14502"/>
                    </a:lnTo>
                    <a:lnTo>
                      <a:pt x="12245" y="14239"/>
                    </a:lnTo>
                    <a:lnTo>
                      <a:pt x="12094" y="13731"/>
                    </a:lnTo>
                    <a:lnTo>
                      <a:pt x="12094" y="13731"/>
                    </a:lnTo>
                    <a:lnTo>
                      <a:pt x="11963" y="13317"/>
                    </a:lnTo>
                    <a:lnTo>
                      <a:pt x="11850" y="12903"/>
                    </a:lnTo>
                    <a:lnTo>
                      <a:pt x="11643" y="12057"/>
                    </a:lnTo>
                    <a:lnTo>
                      <a:pt x="11492" y="11210"/>
                    </a:lnTo>
                    <a:lnTo>
                      <a:pt x="11361" y="10364"/>
                    </a:lnTo>
                    <a:lnTo>
                      <a:pt x="11267" y="9499"/>
                    </a:lnTo>
                    <a:lnTo>
                      <a:pt x="11173" y="8633"/>
                    </a:lnTo>
                    <a:lnTo>
                      <a:pt x="11116" y="7768"/>
                    </a:lnTo>
                    <a:lnTo>
                      <a:pt x="11060" y="6903"/>
                    </a:lnTo>
                    <a:lnTo>
                      <a:pt x="10966" y="5173"/>
                    </a:lnTo>
                    <a:lnTo>
                      <a:pt x="10909" y="4289"/>
                    </a:lnTo>
                    <a:lnTo>
                      <a:pt x="10834" y="3423"/>
                    </a:lnTo>
                    <a:lnTo>
                      <a:pt x="10740" y="2558"/>
                    </a:lnTo>
                    <a:lnTo>
                      <a:pt x="10646" y="1693"/>
                    </a:lnTo>
                    <a:lnTo>
                      <a:pt x="10495" y="847"/>
                    </a:lnTo>
                    <a:lnTo>
                      <a:pt x="103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6304818" y="863846"/>
                <a:ext cx="139270" cy="126199"/>
              </a:xfrm>
              <a:custGeom>
                <a:avLst/>
                <a:gdLst/>
                <a:ahLst/>
                <a:cxnLst/>
                <a:rect l="l" t="t" r="r" b="b"/>
                <a:pathLst>
                  <a:path w="3612" h="3273" extrusionOk="0">
                    <a:moveTo>
                      <a:pt x="1260" y="0"/>
                    </a:moveTo>
                    <a:lnTo>
                      <a:pt x="1091" y="19"/>
                    </a:lnTo>
                    <a:lnTo>
                      <a:pt x="922" y="56"/>
                    </a:lnTo>
                    <a:lnTo>
                      <a:pt x="771" y="113"/>
                    </a:lnTo>
                    <a:lnTo>
                      <a:pt x="640" y="188"/>
                    </a:lnTo>
                    <a:lnTo>
                      <a:pt x="508" y="301"/>
                    </a:lnTo>
                    <a:lnTo>
                      <a:pt x="395" y="414"/>
                    </a:lnTo>
                    <a:lnTo>
                      <a:pt x="301" y="546"/>
                    </a:lnTo>
                    <a:lnTo>
                      <a:pt x="226" y="696"/>
                    </a:lnTo>
                    <a:lnTo>
                      <a:pt x="169" y="846"/>
                    </a:lnTo>
                    <a:lnTo>
                      <a:pt x="151" y="1016"/>
                    </a:lnTo>
                    <a:lnTo>
                      <a:pt x="169" y="1166"/>
                    </a:lnTo>
                    <a:lnTo>
                      <a:pt x="226" y="1317"/>
                    </a:lnTo>
                    <a:lnTo>
                      <a:pt x="301" y="1467"/>
                    </a:lnTo>
                    <a:lnTo>
                      <a:pt x="395" y="1580"/>
                    </a:lnTo>
                    <a:lnTo>
                      <a:pt x="527" y="1674"/>
                    </a:lnTo>
                    <a:lnTo>
                      <a:pt x="658" y="1749"/>
                    </a:lnTo>
                    <a:lnTo>
                      <a:pt x="715" y="1768"/>
                    </a:lnTo>
                    <a:lnTo>
                      <a:pt x="602" y="1768"/>
                    </a:lnTo>
                    <a:lnTo>
                      <a:pt x="470" y="1787"/>
                    </a:lnTo>
                    <a:lnTo>
                      <a:pt x="357" y="1825"/>
                    </a:lnTo>
                    <a:lnTo>
                      <a:pt x="245" y="1881"/>
                    </a:lnTo>
                    <a:lnTo>
                      <a:pt x="151" y="1956"/>
                    </a:lnTo>
                    <a:lnTo>
                      <a:pt x="75" y="2069"/>
                    </a:lnTo>
                    <a:lnTo>
                      <a:pt x="19" y="2182"/>
                    </a:lnTo>
                    <a:lnTo>
                      <a:pt x="0" y="2276"/>
                    </a:lnTo>
                    <a:lnTo>
                      <a:pt x="0" y="2426"/>
                    </a:lnTo>
                    <a:lnTo>
                      <a:pt x="19" y="2558"/>
                    </a:lnTo>
                    <a:lnTo>
                      <a:pt x="57" y="2690"/>
                    </a:lnTo>
                    <a:lnTo>
                      <a:pt x="113" y="2821"/>
                    </a:lnTo>
                    <a:lnTo>
                      <a:pt x="188" y="2934"/>
                    </a:lnTo>
                    <a:lnTo>
                      <a:pt x="282" y="3028"/>
                    </a:lnTo>
                    <a:lnTo>
                      <a:pt x="395" y="3122"/>
                    </a:lnTo>
                    <a:lnTo>
                      <a:pt x="527" y="3179"/>
                    </a:lnTo>
                    <a:lnTo>
                      <a:pt x="658" y="3235"/>
                    </a:lnTo>
                    <a:lnTo>
                      <a:pt x="809" y="3254"/>
                    </a:lnTo>
                    <a:lnTo>
                      <a:pt x="941" y="3273"/>
                    </a:lnTo>
                    <a:lnTo>
                      <a:pt x="1223" y="3273"/>
                    </a:lnTo>
                    <a:lnTo>
                      <a:pt x="1373" y="3254"/>
                    </a:lnTo>
                    <a:lnTo>
                      <a:pt x="1505" y="3216"/>
                    </a:lnTo>
                    <a:lnTo>
                      <a:pt x="1636" y="3160"/>
                    </a:lnTo>
                    <a:lnTo>
                      <a:pt x="1881" y="3028"/>
                    </a:lnTo>
                    <a:lnTo>
                      <a:pt x="2126" y="2897"/>
                    </a:lnTo>
                    <a:lnTo>
                      <a:pt x="2370" y="2727"/>
                    </a:lnTo>
                    <a:lnTo>
                      <a:pt x="2596" y="2558"/>
                    </a:lnTo>
                    <a:lnTo>
                      <a:pt x="3611" y="1787"/>
                    </a:lnTo>
                    <a:lnTo>
                      <a:pt x="3273" y="1260"/>
                    </a:lnTo>
                    <a:lnTo>
                      <a:pt x="3066" y="1016"/>
                    </a:lnTo>
                    <a:lnTo>
                      <a:pt x="2840" y="771"/>
                    </a:lnTo>
                    <a:lnTo>
                      <a:pt x="2596" y="546"/>
                    </a:lnTo>
                    <a:lnTo>
                      <a:pt x="2332" y="339"/>
                    </a:lnTo>
                    <a:lnTo>
                      <a:pt x="2201" y="245"/>
                    </a:lnTo>
                    <a:lnTo>
                      <a:pt x="2050" y="169"/>
                    </a:lnTo>
                    <a:lnTo>
                      <a:pt x="1900" y="113"/>
                    </a:lnTo>
                    <a:lnTo>
                      <a:pt x="1749" y="56"/>
                    </a:lnTo>
                    <a:lnTo>
                      <a:pt x="1580" y="38"/>
                    </a:lnTo>
                    <a:lnTo>
                      <a:pt x="1430" y="19"/>
                    </a:lnTo>
                    <a:lnTo>
                      <a:pt x="126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304818" y="863846"/>
                <a:ext cx="139270" cy="126199"/>
              </a:xfrm>
              <a:custGeom>
                <a:avLst/>
                <a:gdLst/>
                <a:ahLst/>
                <a:cxnLst/>
                <a:rect l="l" t="t" r="r" b="b"/>
                <a:pathLst>
                  <a:path w="3612" h="3273" fill="none" extrusionOk="0">
                    <a:moveTo>
                      <a:pt x="3273" y="1260"/>
                    </a:moveTo>
                    <a:lnTo>
                      <a:pt x="3273" y="1260"/>
                    </a:lnTo>
                    <a:lnTo>
                      <a:pt x="3066" y="1016"/>
                    </a:lnTo>
                    <a:lnTo>
                      <a:pt x="2840" y="771"/>
                    </a:lnTo>
                    <a:lnTo>
                      <a:pt x="2596" y="546"/>
                    </a:lnTo>
                    <a:lnTo>
                      <a:pt x="2332" y="339"/>
                    </a:lnTo>
                    <a:lnTo>
                      <a:pt x="2332" y="339"/>
                    </a:lnTo>
                    <a:lnTo>
                      <a:pt x="2201" y="245"/>
                    </a:lnTo>
                    <a:lnTo>
                      <a:pt x="2050" y="169"/>
                    </a:lnTo>
                    <a:lnTo>
                      <a:pt x="1900" y="113"/>
                    </a:lnTo>
                    <a:lnTo>
                      <a:pt x="1749" y="56"/>
                    </a:lnTo>
                    <a:lnTo>
                      <a:pt x="1580" y="38"/>
                    </a:lnTo>
                    <a:lnTo>
                      <a:pt x="1430" y="19"/>
                    </a:lnTo>
                    <a:lnTo>
                      <a:pt x="1260" y="0"/>
                    </a:lnTo>
                    <a:lnTo>
                      <a:pt x="1091" y="19"/>
                    </a:lnTo>
                    <a:lnTo>
                      <a:pt x="1091" y="19"/>
                    </a:lnTo>
                    <a:lnTo>
                      <a:pt x="922" y="56"/>
                    </a:lnTo>
                    <a:lnTo>
                      <a:pt x="771" y="113"/>
                    </a:lnTo>
                    <a:lnTo>
                      <a:pt x="640" y="188"/>
                    </a:lnTo>
                    <a:lnTo>
                      <a:pt x="508" y="301"/>
                    </a:lnTo>
                    <a:lnTo>
                      <a:pt x="395" y="414"/>
                    </a:lnTo>
                    <a:lnTo>
                      <a:pt x="301" y="546"/>
                    </a:lnTo>
                    <a:lnTo>
                      <a:pt x="226" y="696"/>
                    </a:lnTo>
                    <a:lnTo>
                      <a:pt x="169" y="846"/>
                    </a:lnTo>
                    <a:lnTo>
                      <a:pt x="169" y="846"/>
                    </a:lnTo>
                    <a:lnTo>
                      <a:pt x="151" y="1016"/>
                    </a:lnTo>
                    <a:lnTo>
                      <a:pt x="169" y="1166"/>
                    </a:lnTo>
                    <a:lnTo>
                      <a:pt x="226" y="1317"/>
                    </a:lnTo>
                    <a:lnTo>
                      <a:pt x="301" y="1467"/>
                    </a:lnTo>
                    <a:lnTo>
                      <a:pt x="395" y="1580"/>
                    </a:lnTo>
                    <a:lnTo>
                      <a:pt x="527" y="1674"/>
                    </a:lnTo>
                    <a:lnTo>
                      <a:pt x="658" y="1749"/>
                    </a:lnTo>
                    <a:lnTo>
                      <a:pt x="828" y="1806"/>
                    </a:lnTo>
                    <a:lnTo>
                      <a:pt x="828" y="1806"/>
                    </a:lnTo>
                    <a:lnTo>
                      <a:pt x="847" y="1806"/>
                    </a:lnTo>
                    <a:lnTo>
                      <a:pt x="847" y="1806"/>
                    </a:lnTo>
                    <a:lnTo>
                      <a:pt x="715" y="1768"/>
                    </a:lnTo>
                    <a:lnTo>
                      <a:pt x="602" y="1768"/>
                    </a:lnTo>
                    <a:lnTo>
                      <a:pt x="470" y="1787"/>
                    </a:lnTo>
                    <a:lnTo>
                      <a:pt x="357" y="1825"/>
                    </a:lnTo>
                    <a:lnTo>
                      <a:pt x="245" y="1881"/>
                    </a:lnTo>
                    <a:lnTo>
                      <a:pt x="151" y="1956"/>
                    </a:lnTo>
                    <a:lnTo>
                      <a:pt x="75" y="2069"/>
                    </a:lnTo>
                    <a:lnTo>
                      <a:pt x="19" y="2182"/>
                    </a:lnTo>
                    <a:lnTo>
                      <a:pt x="19" y="2182"/>
                    </a:lnTo>
                    <a:lnTo>
                      <a:pt x="0" y="2276"/>
                    </a:lnTo>
                    <a:lnTo>
                      <a:pt x="0" y="2276"/>
                    </a:lnTo>
                    <a:lnTo>
                      <a:pt x="0" y="2426"/>
                    </a:lnTo>
                    <a:lnTo>
                      <a:pt x="19" y="2558"/>
                    </a:lnTo>
                    <a:lnTo>
                      <a:pt x="57" y="2690"/>
                    </a:lnTo>
                    <a:lnTo>
                      <a:pt x="113" y="2821"/>
                    </a:lnTo>
                    <a:lnTo>
                      <a:pt x="188" y="2934"/>
                    </a:lnTo>
                    <a:lnTo>
                      <a:pt x="282" y="3028"/>
                    </a:lnTo>
                    <a:lnTo>
                      <a:pt x="395" y="3122"/>
                    </a:lnTo>
                    <a:lnTo>
                      <a:pt x="527" y="3179"/>
                    </a:lnTo>
                    <a:lnTo>
                      <a:pt x="527" y="3179"/>
                    </a:lnTo>
                    <a:lnTo>
                      <a:pt x="658" y="3235"/>
                    </a:lnTo>
                    <a:lnTo>
                      <a:pt x="809" y="3254"/>
                    </a:lnTo>
                    <a:lnTo>
                      <a:pt x="941" y="3273"/>
                    </a:lnTo>
                    <a:lnTo>
                      <a:pt x="1091" y="3273"/>
                    </a:lnTo>
                    <a:lnTo>
                      <a:pt x="1223" y="3273"/>
                    </a:lnTo>
                    <a:lnTo>
                      <a:pt x="1373" y="3254"/>
                    </a:lnTo>
                    <a:lnTo>
                      <a:pt x="1505" y="3216"/>
                    </a:lnTo>
                    <a:lnTo>
                      <a:pt x="1636" y="3160"/>
                    </a:lnTo>
                    <a:lnTo>
                      <a:pt x="1636" y="3160"/>
                    </a:lnTo>
                    <a:lnTo>
                      <a:pt x="1881" y="3028"/>
                    </a:lnTo>
                    <a:lnTo>
                      <a:pt x="2126" y="2897"/>
                    </a:lnTo>
                    <a:lnTo>
                      <a:pt x="2370" y="2727"/>
                    </a:lnTo>
                    <a:lnTo>
                      <a:pt x="2596" y="2558"/>
                    </a:lnTo>
                    <a:lnTo>
                      <a:pt x="3611" y="17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6271426" y="805816"/>
                <a:ext cx="279272" cy="601227"/>
              </a:xfrm>
              <a:custGeom>
                <a:avLst/>
                <a:gdLst/>
                <a:ahLst/>
                <a:cxnLst/>
                <a:rect l="l" t="t" r="r" b="b"/>
                <a:pathLst>
                  <a:path w="7243" h="15593" extrusionOk="0">
                    <a:moveTo>
                      <a:pt x="7186" y="0"/>
                    </a:moveTo>
                    <a:lnTo>
                      <a:pt x="7054" y="38"/>
                    </a:lnTo>
                    <a:lnTo>
                      <a:pt x="6791" y="151"/>
                    </a:lnTo>
                    <a:lnTo>
                      <a:pt x="6546" y="282"/>
                    </a:lnTo>
                    <a:lnTo>
                      <a:pt x="6340" y="433"/>
                    </a:lnTo>
                    <a:lnTo>
                      <a:pt x="6151" y="621"/>
                    </a:lnTo>
                    <a:lnTo>
                      <a:pt x="5982" y="809"/>
                    </a:lnTo>
                    <a:lnTo>
                      <a:pt x="5832" y="997"/>
                    </a:lnTo>
                    <a:lnTo>
                      <a:pt x="5681" y="1223"/>
                    </a:lnTo>
                    <a:lnTo>
                      <a:pt x="5568" y="1449"/>
                    </a:lnTo>
                    <a:lnTo>
                      <a:pt x="5455" y="1693"/>
                    </a:lnTo>
                    <a:lnTo>
                      <a:pt x="5380" y="1938"/>
                    </a:lnTo>
                    <a:lnTo>
                      <a:pt x="5286" y="2276"/>
                    </a:lnTo>
                    <a:lnTo>
                      <a:pt x="5211" y="2615"/>
                    </a:lnTo>
                    <a:lnTo>
                      <a:pt x="5173" y="2972"/>
                    </a:lnTo>
                    <a:lnTo>
                      <a:pt x="5136" y="3330"/>
                    </a:lnTo>
                    <a:lnTo>
                      <a:pt x="5117" y="4119"/>
                    </a:lnTo>
                    <a:lnTo>
                      <a:pt x="5042" y="4928"/>
                    </a:lnTo>
                    <a:lnTo>
                      <a:pt x="4985" y="5135"/>
                    </a:lnTo>
                    <a:lnTo>
                      <a:pt x="4929" y="5342"/>
                    </a:lnTo>
                    <a:lnTo>
                      <a:pt x="4854" y="5549"/>
                    </a:lnTo>
                    <a:lnTo>
                      <a:pt x="4760" y="5737"/>
                    </a:lnTo>
                    <a:lnTo>
                      <a:pt x="4628" y="5925"/>
                    </a:lnTo>
                    <a:lnTo>
                      <a:pt x="4477" y="6076"/>
                    </a:lnTo>
                    <a:lnTo>
                      <a:pt x="4308" y="6226"/>
                    </a:lnTo>
                    <a:lnTo>
                      <a:pt x="4139" y="6358"/>
                    </a:lnTo>
                    <a:lnTo>
                      <a:pt x="3951" y="6489"/>
                    </a:lnTo>
                    <a:lnTo>
                      <a:pt x="3744" y="6602"/>
                    </a:lnTo>
                    <a:lnTo>
                      <a:pt x="3330" y="6809"/>
                    </a:lnTo>
                    <a:lnTo>
                      <a:pt x="2879" y="7016"/>
                    </a:lnTo>
                    <a:lnTo>
                      <a:pt x="2672" y="7129"/>
                    </a:lnTo>
                    <a:lnTo>
                      <a:pt x="2465" y="7261"/>
                    </a:lnTo>
                    <a:lnTo>
                      <a:pt x="2258" y="7392"/>
                    </a:lnTo>
                    <a:lnTo>
                      <a:pt x="2051" y="7562"/>
                    </a:lnTo>
                    <a:lnTo>
                      <a:pt x="1882" y="7731"/>
                    </a:lnTo>
                    <a:lnTo>
                      <a:pt x="1731" y="7938"/>
                    </a:lnTo>
                    <a:lnTo>
                      <a:pt x="1618" y="8145"/>
                    </a:lnTo>
                    <a:lnTo>
                      <a:pt x="1524" y="8370"/>
                    </a:lnTo>
                    <a:lnTo>
                      <a:pt x="1468" y="8615"/>
                    </a:lnTo>
                    <a:lnTo>
                      <a:pt x="1449" y="8859"/>
                    </a:lnTo>
                    <a:lnTo>
                      <a:pt x="1468" y="9085"/>
                    </a:lnTo>
                    <a:lnTo>
                      <a:pt x="1487" y="9330"/>
                    </a:lnTo>
                    <a:lnTo>
                      <a:pt x="1581" y="9762"/>
                    </a:lnTo>
                    <a:lnTo>
                      <a:pt x="1675" y="10195"/>
                    </a:lnTo>
                    <a:lnTo>
                      <a:pt x="1769" y="10627"/>
                    </a:lnTo>
                    <a:lnTo>
                      <a:pt x="1825" y="10815"/>
                    </a:lnTo>
                    <a:lnTo>
                      <a:pt x="1844" y="11004"/>
                    </a:lnTo>
                    <a:lnTo>
                      <a:pt x="1844" y="11210"/>
                    </a:lnTo>
                    <a:lnTo>
                      <a:pt x="1844" y="11399"/>
                    </a:lnTo>
                    <a:lnTo>
                      <a:pt x="1807" y="11605"/>
                    </a:lnTo>
                    <a:lnTo>
                      <a:pt x="1769" y="11794"/>
                    </a:lnTo>
                    <a:lnTo>
                      <a:pt x="1694" y="11982"/>
                    </a:lnTo>
                    <a:lnTo>
                      <a:pt x="1600" y="12151"/>
                    </a:lnTo>
                    <a:lnTo>
                      <a:pt x="1412" y="12433"/>
                    </a:lnTo>
                    <a:lnTo>
                      <a:pt x="1186" y="12715"/>
                    </a:lnTo>
                    <a:lnTo>
                      <a:pt x="960" y="12960"/>
                    </a:lnTo>
                    <a:lnTo>
                      <a:pt x="697" y="13223"/>
                    </a:lnTo>
                    <a:lnTo>
                      <a:pt x="509" y="13430"/>
                    </a:lnTo>
                    <a:lnTo>
                      <a:pt x="339" y="13674"/>
                    </a:lnTo>
                    <a:lnTo>
                      <a:pt x="189" y="13919"/>
                    </a:lnTo>
                    <a:lnTo>
                      <a:pt x="76" y="14201"/>
                    </a:lnTo>
                    <a:lnTo>
                      <a:pt x="20" y="14408"/>
                    </a:lnTo>
                    <a:lnTo>
                      <a:pt x="1" y="14634"/>
                    </a:lnTo>
                    <a:lnTo>
                      <a:pt x="20" y="14859"/>
                    </a:lnTo>
                    <a:lnTo>
                      <a:pt x="95" y="15066"/>
                    </a:lnTo>
                    <a:lnTo>
                      <a:pt x="151" y="15198"/>
                    </a:lnTo>
                    <a:lnTo>
                      <a:pt x="227" y="15330"/>
                    </a:lnTo>
                    <a:lnTo>
                      <a:pt x="321" y="15424"/>
                    </a:lnTo>
                    <a:lnTo>
                      <a:pt x="434" y="15518"/>
                    </a:lnTo>
                    <a:lnTo>
                      <a:pt x="509" y="15555"/>
                    </a:lnTo>
                    <a:lnTo>
                      <a:pt x="603" y="15593"/>
                    </a:lnTo>
                    <a:lnTo>
                      <a:pt x="565" y="15574"/>
                    </a:lnTo>
                    <a:lnTo>
                      <a:pt x="434" y="15499"/>
                    </a:lnTo>
                    <a:lnTo>
                      <a:pt x="339" y="15405"/>
                    </a:lnTo>
                    <a:lnTo>
                      <a:pt x="264" y="15292"/>
                    </a:lnTo>
                    <a:lnTo>
                      <a:pt x="189" y="15179"/>
                    </a:lnTo>
                    <a:lnTo>
                      <a:pt x="133" y="15047"/>
                    </a:lnTo>
                    <a:lnTo>
                      <a:pt x="76" y="14841"/>
                    </a:lnTo>
                    <a:lnTo>
                      <a:pt x="57" y="14634"/>
                    </a:lnTo>
                    <a:lnTo>
                      <a:pt x="76" y="14427"/>
                    </a:lnTo>
                    <a:lnTo>
                      <a:pt x="133" y="14220"/>
                    </a:lnTo>
                    <a:lnTo>
                      <a:pt x="245" y="13957"/>
                    </a:lnTo>
                    <a:lnTo>
                      <a:pt x="396" y="13712"/>
                    </a:lnTo>
                    <a:lnTo>
                      <a:pt x="565" y="13486"/>
                    </a:lnTo>
                    <a:lnTo>
                      <a:pt x="772" y="13261"/>
                    </a:lnTo>
                    <a:lnTo>
                      <a:pt x="1017" y="13016"/>
                    </a:lnTo>
                    <a:lnTo>
                      <a:pt x="1261" y="12753"/>
                    </a:lnTo>
                    <a:lnTo>
                      <a:pt x="1487" y="12489"/>
                    </a:lnTo>
                    <a:lnTo>
                      <a:pt x="1694" y="12189"/>
                    </a:lnTo>
                    <a:lnTo>
                      <a:pt x="1788" y="12019"/>
                    </a:lnTo>
                    <a:lnTo>
                      <a:pt x="1863" y="11831"/>
                    </a:lnTo>
                    <a:lnTo>
                      <a:pt x="1901" y="11643"/>
                    </a:lnTo>
                    <a:lnTo>
                      <a:pt x="1938" y="11436"/>
                    </a:lnTo>
                    <a:lnTo>
                      <a:pt x="1938" y="11229"/>
                    </a:lnTo>
                    <a:lnTo>
                      <a:pt x="1938" y="11022"/>
                    </a:lnTo>
                    <a:lnTo>
                      <a:pt x="1919" y="10797"/>
                    </a:lnTo>
                    <a:lnTo>
                      <a:pt x="1882" y="10590"/>
                    </a:lnTo>
                    <a:lnTo>
                      <a:pt x="1788" y="10176"/>
                    </a:lnTo>
                    <a:lnTo>
                      <a:pt x="1675" y="9743"/>
                    </a:lnTo>
                    <a:lnTo>
                      <a:pt x="1600" y="9311"/>
                    </a:lnTo>
                    <a:lnTo>
                      <a:pt x="1581" y="9085"/>
                    </a:lnTo>
                    <a:lnTo>
                      <a:pt x="1562" y="8859"/>
                    </a:lnTo>
                    <a:lnTo>
                      <a:pt x="1581" y="8634"/>
                    </a:lnTo>
                    <a:lnTo>
                      <a:pt x="1637" y="8408"/>
                    </a:lnTo>
                    <a:lnTo>
                      <a:pt x="1713" y="8201"/>
                    </a:lnTo>
                    <a:lnTo>
                      <a:pt x="1825" y="7994"/>
                    </a:lnTo>
                    <a:lnTo>
                      <a:pt x="1976" y="7806"/>
                    </a:lnTo>
                    <a:lnTo>
                      <a:pt x="2126" y="7656"/>
                    </a:lnTo>
                    <a:lnTo>
                      <a:pt x="2314" y="7505"/>
                    </a:lnTo>
                    <a:lnTo>
                      <a:pt x="2502" y="7373"/>
                    </a:lnTo>
                    <a:lnTo>
                      <a:pt x="2709" y="7242"/>
                    </a:lnTo>
                    <a:lnTo>
                      <a:pt x="2916" y="7129"/>
                    </a:lnTo>
                    <a:lnTo>
                      <a:pt x="3349" y="6922"/>
                    </a:lnTo>
                    <a:lnTo>
                      <a:pt x="3782" y="6715"/>
                    </a:lnTo>
                    <a:lnTo>
                      <a:pt x="3988" y="6602"/>
                    </a:lnTo>
                    <a:lnTo>
                      <a:pt x="4176" y="6471"/>
                    </a:lnTo>
                    <a:lnTo>
                      <a:pt x="4365" y="6320"/>
                    </a:lnTo>
                    <a:lnTo>
                      <a:pt x="4553" y="6170"/>
                    </a:lnTo>
                    <a:lnTo>
                      <a:pt x="4703" y="5982"/>
                    </a:lnTo>
                    <a:lnTo>
                      <a:pt x="4835" y="5793"/>
                    </a:lnTo>
                    <a:lnTo>
                      <a:pt x="4929" y="5587"/>
                    </a:lnTo>
                    <a:lnTo>
                      <a:pt x="5023" y="5380"/>
                    </a:lnTo>
                    <a:lnTo>
                      <a:pt x="5079" y="5173"/>
                    </a:lnTo>
                    <a:lnTo>
                      <a:pt x="5117" y="4947"/>
                    </a:lnTo>
                    <a:lnTo>
                      <a:pt x="5173" y="4552"/>
                    </a:lnTo>
                    <a:lnTo>
                      <a:pt x="5192" y="4138"/>
                    </a:lnTo>
                    <a:lnTo>
                      <a:pt x="5211" y="3743"/>
                    </a:lnTo>
                    <a:lnTo>
                      <a:pt x="5211" y="3330"/>
                    </a:lnTo>
                    <a:lnTo>
                      <a:pt x="5249" y="2991"/>
                    </a:lnTo>
                    <a:lnTo>
                      <a:pt x="5286" y="2634"/>
                    </a:lnTo>
                    <a:lnTo>
                      <a:pt x="5361" y="2295"/>
                    </a:lnTo>
                    <a:lnTo>
                      <a:pt x="5437" y="1956"/>
                    </a:lnTo>
                    <a:lnTo>
                      <a:pt x="5531" y="1712"/>
                    </a:lnTo>
                    <a:lnTo>
                      <a:pt x="5625" y="1486"/>
                    </a:lnTo>
                    <a:lnTo>
                      <a:pt x="5738" y="1261"/>
                    </a:lnTo>
                    <a:lnTo>
                      <a:pt x="5869" y="1054"/>
                    </a:lnTo>
                    <a:lnTo>
                      <a:pt x="6020" y="847"/>
                    </a:lnTo>
                    <a:lnTo>
                      <a:pt x="6189" y="659"/>
                    </a:lnTo>
                    <a:lnTo>
                      <a:pt x="6377" y="489"/>
                    </a:lnTo>
                    <a:lnTo>
                      <a:pt x="6565" y="320"/>
                    </a:lnTo>
                    <a:lnTo>
                      <a:pt x="6734" y="226"/>
                    </a:lnTo>
                    <a:lnTo>
                      <a:pt x="6885" y="132"/>
                    </a:lnTo>
                    <a:lnTo>
                      <a:pt x="7073" y="57"/>
                    </a:lnTo>
                    <a:lnTo>
                      <a:pt x="7242"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6416483" y="898626"/>
                <a:ext cx="12377" cy="67514"/>
              </a:xfrm>
              <a:custGeom>
                <a:avLst/>
                <a:gdLst/>
                <a:ahLst/>
                <a:cxnLst/>
                <a:rect l="l" t="t" r="r" b="b"/>
                <a:pathLst>
                  <a:path w="321" h="1751" extrusionOk="0">
                    <a:moveTo>
                      <a:pt x="95" y="1"/>
                    </a:moveTo>
                    <a:lnTo>
                      <a:pt x="132" y="208"/>
                    </a:lnTo>
                    <a:lnTo>
                      <a:pt x="170" y="433"/>
                    </a:lnTo>
                    <a:lnTo>
                      <a:pt x="189" y="659"/>
                    </a:lnTo>
                    <a:lnTo>
                      <a:pt x="208" y="885"/>
                    </a:lnTo>
                    <a:lnTo>
                      <a:pt x="170" y="1111"/>
                    </a:lnTo>
                    <a:lnTo>
                      <a:pt x="132" y="1318"/>
                    </a:lnTo>
                    <a:lnTo>
                      <a:pt x="76" y="1543"/>
                    </a:lnTo>
                    <a:lnTo>
                      <a:pt x="1" y="1750"/>
                    </a:lnTo>
                    <a:lnTo>
                      <a:pt x="132" y="1562"/>
                    </a:lnTo>
                    <a:lnTo>
                      <a:pt x="245" y="1336"/>
                    </a:lnTo>
                    <a:lnTo>
                      <a:pt x="302" y="1111"/>
                    </a:lnTo>
                    <a:lnTo>
                      <a:pt x="320" y="885"/>
                    </a:lnTo>
                    <a:lnTo>
                      <a:pt x="320" y="659"/>
                    </a:lnTo>
                    <a:lnTo>
                      <a:pt x="283" y="433"/>
                    </a:lnTo>
                    <a:lnTo>
                      <a:pt x="208" y="208"/>
                    </a:lnTo>
                    <a:lnTo>
                      <a:pt x="9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6448410" y="835544"/>
                <a:ext cx="114631" cy="413414"/>
              </a:xfrm>
              <a:custGeom>
                <a:avLst/>
                <a:gdLst/>
                <a:ahLst/>
                <a:cxnLst/>
                <a:rect l="l" t="t" r="r" b="b"/>
                <a:pathLst>
                  <a:path w="2973" h="10722" extrusionOk="0">
                    <a:moveTo>
                      <a:pt x="2972" y="1"/>
                    </a:moveTo>
                    <a:lnTo>
                      <a:pt x="2859" y="38"/>
                    </a:lnTo>
                    <a:lnTo>
                      <a:pt x="2709" y="132"/>
                    </a:lnTo>
                    <a:lnTo>
                      <a:pt x="2558" y="226"/>
                    </a:lnTo>
                    <a:lnTo>
                      <a:pt x="2314" y="433"/>
                    </a:lnTo>
                    <a:lnTo>
                      <a:pt x="2126" y="678"/>
                    </a:lnTo>
                    <a:lnTo>
                      <a:pt x="1956" y="941"/>
                    </a:lnTo>
                    <a:lnTo>
                      <a:pt x="1825" y="1242"/>
                    </a:lnTo>
                    <a:lnTo>
                      <a:pt x="1750" y="1468"/>
                    </a:lnTo>
                    <a:lnTo>
                      <a:pt x="1674" y="1693"/>
                    </a:lnTo>
                    <a:lnTo>
                      <a:pt x="1637" y="1919"/>
                    </a:lnTo>
                    <a:lnTo>
                      <a:pt x="1599" y="2164"/>
                    </a:lnTo>
                    <a:lnTo>
                      <a:pt x="1580" y="2389"/>
                    </a:lnTo>
                    <a:lnTo>
                      <a:pt x="1561" y="2634"/>
                    </a:lnTo>
                    <a:lnTo>
                      <a:pt x="1580" y="2859"/>
                    </a:lnTo>
                    <a:lnTo>
                      <a:pt x="1599" y="3104"/>
                    </a:lnTo>
                    <a:lnTo>
                      <a:pt x="1637" y="3631"/>
                    </a:lnTo>
                    <a:lnTo>
                      <a:pt x="1712" y="4195"/>
                    </a:lnTo>
                    <a:lnTo>
                      <a:pt x="1768" y="4778"/>
                    </a:lnTo>
                    <a:lnTo>
                      <a:pt x="1768" y="5060"/>
                    </a:lnTo>
                    <a:lnTo>
                      <a:pt x="1787" y="5361"/>
                    </a:lnTo>
                    <a:lnTo>
                      <a:pt x="1768" y="5662"/>
                    </a:lnTo>
                    <a:lnTo>
                      <a:pt x="1731" y="5944"/>
                    </a:lnTo>
                    <a:lnTo>
                      <a:pt x="1674" y="6226"/>
                    </a:lnTo>
                    <a:lnTo>
                      <a:pt x="1599" y="6508"/>
                    </a:lnTo>
                    <a:lnTo>
                      <a:pt x="1486" y="6772"/>
                    </a:lnTo>
                    <a:lnTo>
                      <a:pt x="1373" y="7016"/>
                    </a:lnTo>
                    <a:lnTo>
                      <a:pt x="1223" y="7242"/>
                    </a:lnTo>
                    <a:lnTo>
                      <a:pt x="1072" y="7468"/>
                    </a:lnTo>
                    <a:lnTo>
                      <a:pt x="790" y="7881"/>
                    </a:lnTo>
                    <a:lnTo>
                      <a:pt x="508" y="8295"/>
                    </a:lnTo>
                    <a:lnTo>
                      <a:pt x="395" y="8483"/>
                    </a:lnTo>
                    <a:lnTo>
                      <a:pt x="282" y="8690"/>
                    </a:lnTo>
                    <a:lnTo>
                      <a:pt x="188" y="8878"/>
                    </a:lnTo>
                    <a:lnTo>
                      <a:pt x="132" y="9085"/>
                    </a:lnTo>
                    <a:lnTo>
                      <a:pt x="76" y="9236"/>
                    </a:lnTo>
                    <a:lnTo>
                      <a:pt x="38" y="9386"/>
                    </a:lnTo>
                    <a:lnTo>
                      <a:pt x="19" y="9537"/>
                    </a:lnTo>
                    <a:lnTo>
                      <a:pt x="0" y="9706"/>
                    </a:lnTo>
                    <a:lnTo>
                      <a:pt x="19" y="9856"/>
                    </a:lnTo>
                    <a:lnTo>
                      <a:pt x="38" y="10026"/>
                    </a:lnTo>
                    <a:lnTo>
                      <a:pt x="57" y="10176"/>
                    </a:lnTo>
                    <a:lnTo>
                      <a:pt x="113" y="10327"/>
                    </a:lnTo>
                    <a:lnTo>
                      <a:pt x="188" y="10496"/>
                    </a:lnTo>
                    <a:lnTo>
                      <a:pt x="282" y="10628"/>
                    </a:lnTo>
                    <a:lnTo>
                      <a:pt x="358" y="10722"/>
                    </a:lnTo>
                    <a:lnTo>
                      <a:pt x="245" y="10533"/>
                    </a:lnTo>
                    <a:lnTo>
                      <a:pt x="151" y="10327"/>
                    </a:lnTo>
                    <a:lnTo>
                      <a:pt x="113" y="10176"/>
                    </a:lnTo>
                    <a:lnTo>
                      <a:pt x="94" y="10026"/>
                    </a:lnTo>
                    <a:lnTo>
                      <a:pt x="76" y="9856"/>
                    </a:lnTo>
                    <a:lnTo>
                      <a:pt x="76" y="9706"/>
                    </a:lnTo>
                    <a:lnTo>
                      <a:pt x="94" y="9555"/>
                    </a:lnTo>
                    <a:lnTo>
                      <a:pt x="132" y="9405"/>
                    </a:lnTo>
                    <a:lnTo>
                      <a:pt x="170" y="9254"/>
                    </a:lnTo>
                    <a:lnTo>
                      <a:pt x="207" y="9104"/>
                    </a:lnTo>
                    <a:lnTo>
                      <a:pt x="282" y="8916"/>
                    </a:lnTo>
                    <a:lnTo>
                      <a:pt x="376" y="8728"/>
                    </a:lnTo>
                    <a:lnTo>
                      <a:pt x="471" y="8540"/>
                    </a:lnTo>
                    <a:lnTo>
                      <a:pt x="602" y="8333"/>
                    </a:lnTo>
                    <a:lnTo>
                      <a:pt x="884" y="7938"/>
                    </a:lnTo>
                    <a:lnTo>
                      <a:pt x="1185" y="7524"/>
                    </a:lnTo>
                    <a:lnTo>
                      <a:pt x="1336" y="7298"/>
                    </a:lnTo>
                    <a:lnTo>
                      <a:pt x="1486" y="7054"/>
                    </a:lnTo>
                    <a:lnTo>
                      <a:pt x="1599" y="6809"/>
                    </a:lnTo>
                    <a:lnTo>
                      <a:pt x="1712" y="6546"/>
                    </a:lnTo>
                    <a:lnTo>
                      <a:pt x="1787" y="6264"/>
                    </a:lnTo>
                    <a:lnTo>
                      <a:pt x="1862" y="5963"/>
                    </a:lnTo>
                    <a:lnTo>
                      <a:pt x="1900" y="5681"/>
                    </a:lnTo>
                    <a:lnTo>
                      <a:pt x="1900" y="5380"/>
                    </a:lnTo>
                    <a:lnTo>
                      <a:pt x="1900" y="5060"/>
                    </a:lnTo>
                    <a:lnTo>
                      <a:pt x="1881" y="4759"/>
                    </a:lnTo>
                    <a:lnTo>
                      <a:pt x="1825" y="4176"/>
                    </a:lnTo>
                    <a:lnTo>
                      <a:pt x="1768" y="3631"/>
                    </a:lnTo>
                    <a:lnTo>
                      <a:pt x="1712" y="3085"/>
                    </a:lnTo>
                    <a:lnTo>
                      <a:pt x="1693" y="2859"/>
                    </a:lnTo>
                    <a:lnTo>
                      <a:pt x="1674" y="2634"/>
                    </a:lnTo>
                    <a:lnTo>
                      <a:pt x="1674" y="2408"/>
                    </a:lnTo>
                    <a:lnTo>
                      <a:pt x="1693" y="2164"/>
                    </a:lnTo>
                    <a:lnTo>
                      <a:pt x="1731" y="1938"/>
                    </a:lnTo>
                    <a:lnTo>
                      <a:pt x="1768" y="1712"/>
                    </a:lnTo>
                    <a:lnTo>
                      <a:pt x="1825" y="1486"/>
                    </a:lnTo>
                    <a:lnTo>
                      <a:pt x="1900" y="1280"/>
                    </a:lnTo>
                    <a:lnTo>
                      <a:pt x="2013" y="979"/>
                    </a:lnTo>
                    <a:lnTo>
                      <a:pt x="2182" y="715"/>
                    </a:lnTo>
                    <a:lnTo>
                      <a:pt x="2370" y="471"/>
                    </a:lnTo>
                    <a:lnTo>
                      <a:pt x="2596" y="264"/>
                    </a:lnTo>
                    <a:lnTo>
                      <a:pt x="2784" y="132"/>
                    </a:lnTo>
                    <a:lnTo>
                      <a:pt x="2972"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6232289" y="934910"/>
                <a:ext cx="196566" cy="351760"/>
              </a:xfrm>
              <a:custGeom>
                <a:avLst/>
                <a:gdLst/>
                <a:ahLst/>
                <a:cxnLst/>
                <a:rect l="l" t="t" r="r" b="b"/>
                <a:pathLst>
                  <a:path w="5098" h="9123" extrusionOk="0">
                    <a:moveTo>
                      <a:pt x="0" y="8615"/>
                    </a:moveTo>
                    <a:lnTo>
                      <a:pt x="23" y="8643"/>
                    </a:lnTo>
                    <a:lnTo>
                      <a:pt x="19" y="8634"/>
                    </a:lnTo>
                    <a:lnTo>
                      <a:pt x="0" y="8615"/>
                    </a:lnTo>
                    <a:close/>
                    <a:moveTo>
                      <a:pt x="5097" y="0"/>
                    </a:moveTo>
                    <a:lnTo>
                      <a:pt x="5060" y="245"/>
                    </a:lnTo>
                    <a:lnTo>
                      <a:pt x="5003" y="471"/>
                    </a:lnTo>
                    <a:lnTo>
                      <a:pt x="4891" y="771"/>
                    </a:lnTo>
                    <a:lnTo>
                      <a:pt x="4740" y="1054"/>
                    </a:lnTo>
                    <a:lnTo>
                      <a:pt x="4533" y="1317"/>
                    </a:lnTo>
                    <a:lnTo>
                      <a:pt x="4326" y="1543"/>
                    </a:lnTo>
                    <a:lnTo>
                      <a:pt x="3988" y="1844"/>
                    </a:lnTo>
                    <a:lnTo>
                      <a:pt x="3649" y="2126"/>
                    </a:lnTo>
                    <a:lnTo>
                      <a:pt x="3235" y="2408"/>
                    </a:lnTo>
                    <a:lnTo>
                      <a:pt x="2784" y="2728"/>
                    </a:lnTo>
                    <a:lnTo>
                      <a:pt x="2558" y="2897"/>
                    </a:lnTo>
                    <a:lnTo>
                      <a:pt x="2333" y="3085"/>
                    </a:lnTo>
                    <a:lnTo>
                      <a:pt x="2126" y="3273"/>
                    </a:lnTo>
                    <a:lnTo>
                      <a:pt x="1919" y="3480"/>
                    </a:lnTo>
                    <a:lnTo>
                      <a:pt x="1712" y="3724"/>
                    </a:lnTo>
                    <a:lnTo>
                      <a:pt x="1543" y="3988"/>
                    </a:lnTo>
                    <a:lnTo>
                      <a:pt x="1430" y="4289"/>
                    </a:lnTo>
                    <a:lnTo>
                      <a:pt x="1336" y="4590"/>
                    </a:lnTo>
                    <a:lnTo>
                      <a:pt x="1298" y="4909"/>
                    </a:lnTo>
                    <a:lnTo>
                      <a:pt x="1317" y="5210"/>
                    </a:lnTo>
                    <a:lnTo>
                      <a:pt x="1354" y="5530"/>
                    </a:lnTo>
                    <a:lnTo>
                      <a:pt x="1430" y="5831"/>
                    </a:lnTo>
                    <a:lnTo>
                      <a:pt x="1505" y="6113"/>
                    </a:lnTo>
                    <a:lnTo>
                      <a:pt x="1599" y="6395"/>
                    </a:lnTo>
                    <a:lnTo>
                      <a:pt x="1674" y="6659"/>
                    </a:lnTo>
                    <a:lnTo>
                      <a:pt x="1749" y="6941"/>
                    </a:lnTo>
                    <a:lnTo>
                      <a:pt x="1806" y="7185"/>
                    </a:lnTo>
                    <a:lnTo>
                      <a:pt x="1844" y="7430"/>
                    </a:lnTo>
                    <a:lnTo>
                      <a:pt x="1844" y="7693"/>
                    </a:lnTo>
                    <a:lnTo>
                      <a:pt x="1825" y="7938"/>
                    </a:lnTo>
                    <a:lnTo>
                      <a:pt x="1787" y="8163"/>
                    </a:lnTo>
                    <a:lnTo>
                      <a:pt x="1712" y="8370"/>
                    </a:lnTo>
                    <a:lnTo>
                      <a:pt x="1618" y="8558"/>
                    </a:lnTo>
                    <a:lnTo>
                      <a:pt x="1486" y="8728"/>
                    </a:lnTo>
                    <a:lnTo>
                      <a:pt x="1354" y="8859"/>
                    </a:lnTo>
                    <a:lnTo>
                      <a:pt x="1204" y="8953"/>
                    </a:lnTo>
                    <a:lnTo>
                      <a:pt x="1035" y="9010"/>
                    </a:lnTo>
                    <a:lnTo>
                      <a:pt x="847" y="9047"/>
                    </a:lnTo>
                    <a:lnTo>
                      <a:pt x="715" y="9047"/>
                    </a:lnTo>
                    <a:lnTo>
                      <a:pt x="583" y="9029"/>
                    </a:lnTo>
                    <a:lnTo>
                      <a:pt x="452" y="8991"/>
                    </a:lnTo>
                    <a:lnTo>
                      <a:pt x="320" y="8935"/>
                    </a:lnTo>
                    <a:lnTo>
                      <a:pt x="188" y="8841"/>
                    </a:lnTo>
                    <a:lnTo>
                      <a:pt x="75" y="8709"/>
                    </a:lnTo>
                    <a:lnTo>
                      <a:pt x="23" y="8643"/>
                    </a:lnTo>
                    <a:lnTo>
                      <a:pt x="57" y="8728"/>
                    </a:lnTo>
                    <a:lnTo>
                      <a:pt x="94" y="8803"/>
                    </a:lnTo>
                    <a:lnTo>
                      <a:pt x="170" y="8878"/>
                    </a:lnTo>
                    <a:lnTo>
                      <a:pt x="226" y="8935"/>
                    </a:lnTo>
                    <a:lnTo>
                      <a:pt x="301" y="8991"/>
                    </a:lnTo>
                    <a:lnTo>
                      <a:pt x="433" y="9047"/>
                    </a:lnTo>
                    <a:lnTo>
                      <a:pt x="583" y="9085"/>
                    </a:lnTo>
                    <a:lnTo>
                      <a:pt x="715" y="9123"/>
                    </a:lnTo>
                    <a:lnTo>
                      <a:pt x="865" y="9123"/>
                    </a:lnTo>
                    <a:lnTo>
                      <a:pt x="1054" y="9085"/>
                    </a:lnTo>
                    <a:lnTo>
                      <a:pt x="1223" y="9029"/>
                    </a:lnTo>
                    <a:lnTo>
                      <a:pt x="1392" y="8916"/>
                    </a:lnTo>
                    <a:lnTo>
                      <a:pt x="1543" y="8803"/>
                    </a:lnTo>
                    <a:lnTo>
                      <a:pt x="1674" y="8615"/>
                    </a:lnTo>
                    <a:lnTo>
                      <a:pt x="1787" y="8408"/>
                    </a:lnTo>
                    <a:lnTo>
                      <a:pt x="1862" y="8182"/>
                    </a:lnTo>
                    <a:lnTo>
                      <a:pt x="1919" y="7956"/>
                    </a:lnTo>
                    <a:lnTo>
                      <a:pt x="1938" y="7693"/>
                    </a:lnTo>
                    <a:lnTo>
                      <a:pt x="1938" y="7430"/>
                    </a:lnTo>
                    <a:lnTo>
                      <a:pt x="1900" y="7167"/>
                    </a:lnTo>
                    <a:lnTo>
                      <a:pt x="1844" y="6903"/>
                    </a:lnTo>
                    <a:lnTo>
                      <a:pt x="1693" y="6377"/>
                    </a:lnTo>
                    <a:lnTo>
                      <a:pt x="1524" y="5812"/>
                    </a:lnTo>
                    <a:lnTo>
                      <a:pt x="1449" y="5511"/>
                    </a:lnTo>
                    <a:lnTo>
                      <a:pt x="1411" y="5210"/>
                    </a:lnTo>
                    <a:lnTo>
                      <a:pt x="1411" y="4909"/>
                    </a:lnTo>
                    <a:lnTo>
                      <a:pt x="1449" y="4609"/>
                    </a:lnTo>
                    <a:lnTo>
                      <a:pt x="1524" y="4326"/>
                    </a:lnTo>
                    <a:lnTo>
                      <a:pt x="1637" y="4044"/>
                    </a:lnTo>
                    <a:lnTo>
                      <a:pt x="1806" y="3800"/>
                    </a:lnTo>
                    <a:lnTo>
                      <a:pt x="1994" y="3555"/>
                    </a:lnTo>
                    <a:lnTo>
                      <a:pt x="2201" y="3367"/>
                    </a:lnTo>
                    <a:lnTo>
                      <a:pt x="2408" y="3160"/>
                    </a:lnTo>
                    <a:lnTo>
                      <a:pt x="2633" y="2991"/>
                    </a:lnTo>
                    <a:lnTo>
                      <a:pt x="2859" y="2822"/>
                    </a:lnTo>
                    <a:lnTo>
                      <a:pt x="3292" y="2502"/>
                    </a:lnTo>
                    <a:lnTo>
                      <a:pt x="3706" y="2220"/>
                    </a:lnTo>
                    <a:lnTo>
                      <a:pt x="4063" y="1919"/>
                    </a:lnTo>
                    <a:lnTo>
                      <a:pt x="4383" y="1618"/>
                    </a:lnTo>
                    <a:lnTo>
                      <a:pt x="4608" y="1373"/>
                    </a:lnTo>
                    <a:lnTo>
                      <a:pt x="4797" y="1091"/>
                    </a:lnTo>
                    <a:lnTo>
                      <a:pt x="4947" y="809"/>
                    </a:lnTo>
                    <a:lnTo>
                      <a:pt x="5060" y="489"/>
                    </a:lnTo>
                    <a:lnTo>
                      <a:pt x="5097" y="245"/>
                    </a:lnTo>
                    <a:lnTo>
                      <a:pt x="509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6658014" y="839169"/>
                <a:ext cx="264736" cy="468551"/>
              </a:xfrm>
              <a:custGeom>
                <a:avLst/>
                <a:gdLst/>
                <a:ahLst/>
                <a:cxnLst/>
                <a:rect l="l" t="t" r="r" b="b"/>
                <a:pathLst>
                  <a:path w="6866" h="12152" extrusionOk="0">
                    <a:moveTo>
                      <a:pt x="3254" y="1"/>
                    </a:moveTo>
                    <a:lnTo>
                      <a:pt x="0" y="3254"/>
                    </a:lnTo>
                    <a:lnTo>
                      <a:pt x="0" y="4797"/>
                    </a:lnTo>
                    <a:lnTo>
                      <a:pt x="19" y="6339"/>
                    </a:lnTo>
                    <a:lnTo>
                      <a:pt x="38" y="7110"/>
                    </a:lnTo>
                    <a:lnTo>
                      <a:pt x="56" y="7863"/>
                    </a:lnTo>
                    <a:lnTo>
                      <a:pt x="113" y="8634"/>
                    </a:lnTo>
                    <a:lnTo>
                      <a:pt x="169" y="9386"/>
                    </a:lnTo>
                    <a:lnTo>
                      <a:pt x="226" y="9969"/>
                    </a:lnTo>
                    <a:lnTo>
                      <a:pt x="282" y="10251"/>
                    </a:lnTo>
                    <a:lnTo>
                      <a:pt x="357" y="10534"/>
                    </a:lnTo>
                    <a:lnTo>
                      <a:pt x="433" y="10816"/>
                    </a:lnTo>
                    <a:lnTo>
                      <a:pt x="564" y="11060"/>
                    </a:lnTo>
                    <a:lnTo>
                      <a:pt x="696" y="11305"/>
                    </a:lnTo>
                    <a:lnTo>
                      <a:pt x="884" y="11530"/>
                    </a:lnTo>
                    <a:lnTo>
                      <a:pt x="1035" y="11662"/>
                    </a:lnTo>
                    <a:lnTo>
                      <a:pt x="1204" y="11794"/>
                    </a:lnTo>
                    <a:lnTo>
                      <a:pt x="1373" y="11888"/>
                    </a:lnTo>
                    <a:lnTo>
                      <a:pt x="1542" y="11963"/>
                    </a:lnTo>
                    <a:lnTo>
                      <a:pt x="1749" y="12038"/>
                    </a:lnTo>
                    <a:lnTo>
                      <a:pt x="1937" y="12095"/>
                    </a:lnTo>
                    <a:lnTo>
                      <a:pt x="2144" y="12132"/>
                    </a:lnTo>
                    <a:lnTo>
                      <a:pt x="2351" y="12151"/>
                    </a:lnTo>
                    <a:lnTo>
                      <a:pt x="2765" y="12151"/>
                    </a:lnTo>
                    <a:lnTo>
                      <a:pt x="3198" y="12113"/>
                    </a:lnTo>
                    <a:lnTo>
                      <a:pt x="3630" y="12057"/>
                    </a:lnTo>
                    <a:lnTo>
                      <a:pt x="4044" y="11944"/>
                    </a:lnTo>
                    <a:lnTo>
                      <a:pt x="4608" y="11775"/>
                    </a:lnTo>
                    <a:lnTo>
                      <a:pt x="4872" y="11681"/>
                    </a:lnTo>
                    <a:lnTo>
                      <a:pt x="5154" y="11568"/>
                    </a:lnTo>
                    <a:lnTo>
                      <a:pt x="5417" y="11436"/>
                    </a:lnTo>
                    <a:lnTo>
                      <a:pt x="5662" y="11286"/>
                    </a:lnTo>
                    <a:lnTo>
                      <a:pt x="5906" y="11117"/>
                    </a:lnTo>
                    <a:lnTo>
                      <a:pt x="6113" y="10929"/>
                    </a:lnTo>
                    <a:lnTo>
                      <a:pt x="6320" y="10703"/>
                    </a:lnTo>
                    <a:lnTo>
                      <a:pt x="6489" y="10477"/>
                    </a:lnTo>
                    <a:lnTo>
                      <a:pt x="6640" y="10214"/>
                    </a:lnTo>
                    <a:lnTo>
                      <a:pt x="6752" y="9932"/>
                    </a:lnTo>
                    <a:lnTo>
                      <a:pt x="6828" y="9650"/>
                    </a:lnTo>
                    <a:lnTo>
                      <a:pt x="6865" y="9367"/>
                    </a:lnTo>
                    <a:lnTo>
                      <a:pt x="6865" y="9236"/>
                    </a:lnTo>
                    <a:lnTo>
                      <a:pt x="6846" y="9085"/>
                    </a:lnTo>
                    <a:lnTo>
                      <a:pt x="6809" y="8935"/>
                    </a:lnTo>
                    <a:lnTo>
                      <a:pt x="6771" y="8803"/>
                    </a:lnTo>
                    <a:lnTo>
                      <a:pt x="6715" y="8634"/>
                    </a:lnTo>
                    <a:lnTo>
                      <a:pt x="6640" y="8483"/>
                    </a:lnTo>
                    <a:lnTo>
                      <a:pt x="6546" y="8333"/>
                    </a:lnTo>
                    <a:lnTo>
                      <a:pt x="6451" y="8182"/>
                    </a:lnTo>
                    <a:lnTo>
                      <a:pt x="6226" y="7900"/>
                    </a:lnTo>
                    <a:lnTo>
                      <a:pt x="6000" y="7618"/>
                    </a:lnTo>
                    <a:lnTo>
                      <a:pt x="5774" y="7336"/>
                    </a:lnTo>
                    <a:lnTo>
                      <a:pt x="5586" y="7054"/>
                    </a:lnTo>
                    <a:lnTo>
                      <a:pt x="5511" y="6903"/>
                    </a:lnTo>
                    <a:lnTo>
                      <a:pt x="5436" y="6734"/>
                    </a:lnTo>
                    <a:lnTo>
                      <a:pt x="5398" y="6584"/>
                    </a:lnTo>
                    <a:lnTo>
                      <a:pt x="5361" y="6414"/>
                    </a:lnTo>
                    <a:lnTo>
                      <a:pt x="5361" y="6189"/>
                    </a:lnTo>
                    <a:lnTo>
                      <a:pt x="5379" y="5963"/>
                    </a:lnTo>
                    <a:lnTo>
                      <a:pt x="5473" y="5530"/>
                    </a:lnTo>
                    <a:lnTo>
                      <a:pt x="5530" y="5305"/>
                    </a:lnTo>
                    <a:lnTo>
                      <a:pt x="5567" y="5079"/>
                    </a:lnTo>
                    <a:lnTo>
                      <a:pt x="5586" y="4853"/>
                    </a:lnTo>
                    <a:lnTo>
                      <a:pt x="5567" y="4646"/>
                    </a:lnTo>
                    <a:lnTo>
                      <a:pt x="5530" y="4515"/>
                    </a:lnTo>
                    <a:lnTo>
                      <a:pt x="5492" y="4402"/>
                    </a:lnTo>
                    <a:lnTo>
                      <a:pt x="5436" y="4289"/>
                    </a:lnTo>
                    <a:lnTo>
                      <a:pt x="5361" y="4176"/>
                    </a:lnTo>
                    <a:lnTo>
                      <a:pt x="5191" y="3969"/>
                    </a:lnTo>
                    <a:lnTo>
                      <a:pt x="5003" y="3781"/>
                    </a:lnTo>
                    <a:lnTo>
                      <a:pt x="4608" y="3424"/>
                    </a:lnTo>
                    <a:lnTo>
                      <a:pt x="4420" y="3236"/>
                    </a:lnTo>
                    <a:lnTo>
                      <a:pt x="4251" y="3029"/>
                    </a:lnTo>
                    <a:lnTo>
                      <a:pt x="4063" y="2747"/>
                    </a:lnTo>
                    <a:lnTo>
                      <a:pt x="3912" y="2408"/>
                    </a:lnTo>
                    <a:lnTo>
                      <a:pt x="3762" y="2051"/>
                    </a:lnTo>
                    <a:lnTo>
                      <a:pt x="3630" y="1675"/>
                    </a:lnTo>
                    <a:lnTo>
                      <a:pt x="3517" y="1280"/>
                    </a:lnTo>
                    <a:lnTo>
                      <a:pt x="3423" y="866"/>
                    </a:lnTo>
                    <a:lnTo>
                      <a:pt x="3329" y="433"/>
                    </a:lnTo>
                    <a:lnTo>
                      <a:pt x="32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6658014" y="839169"/>
                <a:ext cx="264736" cy="468551"/>
              </a:xfrm>
              <a:custGeom>
                <a:avLst/>
                <a:gdLst/>
                <a:ahLst/>
                <a:cxnLst/>
                <a:rect l="l" t="t" r="r" b="b"/>
                <a:pathLst>
                  <a:path w="6866" h="12152" fill="none" extrusionOk="0">
                    <a:moveTo>
                      <a:pt x="3254" y="1"/>
                    </a:moveTo>
                    <a:lnTo>
                      <a:pt x="3254" y="1"/>
                    </a:lnTo>
                    <a:lnTo>
                      <a:pt x="3329" y="433"/>
                    </a:lnTo>
                    <a:lnTo>
                      <a:pt x="3423" y="866"/>
                    </a:lnTo>
                    <a:lnTo>
                      <a:pt x="3517" y="1280"/>
                    </a:lnTo>
                    <a:lnTo>
                      <a:pt x="3630" y="1675"/>
                    </a:lnTo>
                    <a:lnTo>
                      <a:pt x="3762" y="2051"/>
                    </a:lnTo>
                    <a:lnTo>
                      <a:pt x="3912" y="2408"/>
                    </a:lnTo>
                    <a:lnTo>
                      <a:pt x="4063" y="2747"/>
                    </a:lnTo>
                    <a:lnTo>
                      <a:pt x="4251" y="3029"/>
                    </a:lnTo>
                    <a:lnTo>
                      <a:pt x="4251" y="3029"/>
                    </a:lnTo>
                    <a:lnTo>
                      <a:pt x="4420" y="3236"/>
                    </a:lnTo>
                    <a:lnTo>
                      <a:pt x="4608" y="3424"/>
                    </a:lnTo>
                    <a:lnTo>
                      <a:pt x="5003" y="3781"/>
                    </a:lnTo>
                    <a:lnTo>
                      <a:pt x="5191" y="3969"/>
                    </a:lnTo>
                    <a:lnTo>
                      <a:pt x="5361" y="4176"/>
                    </a:lnTo>
                    <a:lnTo>
                      <a:pt x="5436" y="4289"/>
                    </a:lnTo>
                    <a:lnTo>
                      <a:pt x="5492" y="4402"/>
                    </a:lnTo>
                    <a:lnTo>
                      <a:pt x="5530" y="4515"/>
                    </a:lnTo>
                    <a:lnTo>
                      <a:pt x="5567" y="4646"/>
                    </a:lnTo>
                    <a:lnTo>
                      <a:pt x="5567" y="4646"/>
                    </a:lnTo>
                    <a:lnTo>
                      <a:pt x="5586" y="4853"/>
                    </a:lnTo>
                    <a:lnTo>
                      <a:pt x="5567" y="5079"/>
                    </a:lnTo>
                    <a:lnTo>
                      <a:pt x="5530" y="5305"/>
                    </a:lnTo>
                    <a:lnTo>
                      <a:pt x="5473" y="5530"/>
                    </a:lnTo>
                    <a:lnTo>
                      <a:pt x="5379" y="5963"/>
                    </a:lnTo>
                    <a:lnTo>
                      <a:pt x="5361" y="6189"/>
                    </a:lnTo>
                    <a:lnTo>
                      <a:pt x="5361" y="6414"/>
                    </a:lnTo>
                    <a:lnTo>
                      <a:pt x="5361" y="6414"/>
                    </a:lnTo>
                    <a:lnTo>
                      <a:pt x="5398" y="6584"/>
                    </a:lnTo>
                    <a:lnTo>
                      <a:pt x="5436" y="6734"/>
                    </a:lnTo>
                    <a:lnTo>
                      <a:pt x="5511" y="6903"/>
                    </a:lnTo>
                    <a:lnTo>
                      <a:pt x="5586" y="7054"/>
                    </a:lnTo>
                    <a:lnTo>
                      <a:pt x="5774" y="7336"/>
                    </a:lnTo>
                    <a:lnTo>
                      <a:pt x="6000" y="7618"/>
                    </a:lnTo>
                    <a:lnTo>
                      <a:pt x="6226" y="7900"/>
                    </a:lnTo>
                    <a:lnTo>
                      <a:pt x="6451" y="8182"/>
                    </a:lnTo>
                    <a:lnTo>
                      <a:pt x="6546" y="8333"/>
                    </a:lnTo>
                    <a:lnTo>
                      <a:pt x="6640" y="8483"/>
                    </a:lnTo>
                    <a:lnTo>
                      <a:pt x="6715" y="8634"/>
                    </a:lnTo>
                    <a:lnTo>
                      <a:pt x="6771" y="8803"/>
                    </a:lnTo>
                    <a:lnTo>
                      <a:pt x="6771" y="8803"/>
                    </a:lnTo>
                    <a:lnTo>
                      <a:pt x="6809" y="8935"/>
                    </a:lnTo>
                    <a:lnTo>
                      <a:pt x="6846" y="9085"/>
                    </a:lnTo>
                    <a:lnTo>
                      <a:pt x="6865" y="9236"/>
                    </a:lnTo>
                    <a:lnTo>
                      <a:pt x="6865" y="9367"/>
                    </a:lnTo>
                    <a:lnTo>
                      <a:pt x="6828" y="9650"/>
                    </a:lnTo>
                    <a:lnTo>
                      <a:pt x="6752" y="9932"/>
                    </a:lnTo>
                    <a:lnTo>
                      <a:pt x="6640" y="10214"/>
                    </a:lnTo>
                    <a:lnTo>
                      <a:pt x="6489" y="10477"/>
                    </a:lnTo>
                    <a:lnTo>
                      <a:pt x="6320" y="10703"/>
                    </a:lnTo>
                    <a:lnTo>
                      <a:pt x="6113" y="10929"/>
                    </a:lnTo>
                    <a:lnTo>
                      <a:pt x="6113" y="10929"/>
                    </a:lnTo>
                    <a:lnTo>
                      <a:pt x="5906" y="11117"/>
                    </a:lnTo>
                    <a:lnTo>
                      <a:pt x="5662" y="11286"/>
                    </a:lnTo>
                    <a:lnTo>
                      <a:pt x="5417" y="11436"/>
                    </a:lnTo>
                    <a:lnTo>
                      <a:pt x="5154" y="11568"/>
                    </a:lnTo>
                    <a:lnTo>
                      <a:pt x="4872" y="11681"/>
                    </a:lnTo>
                    <a:lnTo>
                      <a:pt x="4608" y="11775"/>
                    </a:lnTo>
                    <a:lnTo>
                      <a:pt x="4044" y="11944"/>
                    </a:lnTo>
                    <a:lnTo>
                      <a:pt x="4044" y="11944"/>
                    </a:lnTo>
                    <a:lnTo>
                      <a:pt x="3630" y="12057"/>
                    </a:lnTo>
                    <a:lnTo>
                      <a:pt x="3198" y="12113"/>
                    </a:lnTo>
                    <a:lnTo>
                      <a:pt x="2765" y="12151"/>
                    </a:lnTo>
                    <a:lnTo>
                      <a:pt x="2558" y="12151"/>
                    </a:lnTo>
                    <a:lnTo>
                      <a:pt x="2351" y="12151"/>
                    </a:lnTo>
                    <a:lnTo>
                      <a:pt x="2144" y="12132"/>
                    </a:lnTo>
                    <a:lnTo>
                      <a:pt x="1937" y="12095"/>
                    </a:lnTo>
                    <a:lnTo>
                      <a:pt x="1749" y="12038"/>
                    </a:lnTo>
                    <a:lnTo>
                      <a:pt x="1542" y="11963"/>
                    </a:lnTo>
                    <a:lnTo>
                      <a:pt x="1373" y="11888"/>
                    </a:lnTo>
                    <a:lnTo>
                      <a:pt x="1204" y="11794"/>
                    </a:lnTo>
                    <a:lnTo>
                      <a:pt x="1035" y="11662"/>
                    </a:lnTo>
                    <a:lnTo>
                      <a:pt x="884" y="11530"/>
                    </a:lnTo>
                    <a:lnTo>
                      <a:pt x="884" y="11530"/>
                    </a:lnTo>
                    <a:lnTo>
                      <a:pt x="696" y="11305"/>
                    </a:lnTo>
                    <a:lnTo>
                      <a:pt x="564" y="11060"/>
                    </a:lnTo>
                    <a:lnTo>
                      <a:pt x="433" y="10816"/>
                    </a:lnTo>
                    <a:lnTo>
                      <a:pt x="357" y="10534"/>
                    </a:lnTo>
                    <a:lnTo>
                      <a:pt x="282" y="10251"/>
                    </a:lnTo>
                    <a:lnTo>
                      <a:pt x="226" y="9969"/>
                    </a:lnTo>
                    <a:lnTo>
                      <a:pt x="169" y="9386"/>
                    </a:lnTo>
                    <a:lnTo>
                      <a:pt x="169" y="9386"/>
                    </a:lnTo>
                    <a:lnTo>
                      <a:pt x="113" y="8634"/>
                    </a:lnTo>
                    <a:lnTo>
                      <a:pt x="56" y="7863"/>
                    </a:lnTo>
                    <a:lnTo>
                      <a:pt x="38" y="7110"/>
                    </a:lnTo>
                    <a:lnTo>
                      <a:pt x="19" y="6339"/>
                    </a:lnTo>
                    <a:lnTo>
                      <a:pt x="0" y="4797"/>
                    </a:lnTo>
                    <a:lnTo>
                      <a:pt x="0" y="32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6511492" y="762283"/>
                <a:ext cx="286521" cy="564289"/>
              </a:xfrm>
              <a:custGeom>
                <a:avLst/>
                <a:gdLst/>
                <a:ahLst/>
                <a:cxnLst/>
                <a:rect l="l" t="t" r="r" b="b"/>
                <a:pathLst>
                  <a:path w="7431" h="14635" extrusionOk="0">
                    <a:moveTo>
                      <a:pt x="3518" y="1"/>
                    </a:moveTo>
                    <a:lnTo>
                      <a:pt x="3179" y="20"/>
                    </a:lnTo>
                    <a:lnTo>
                      <a:pt x="3066" y="38"/>
                    </a:lnTo>
                    <a:lnTo>
                      <a:pt x="2709" y="95"/>
                    </a:lnTo>
                    <a:lnTo>
                      <a:pt x="2371" y="189"/>
                    </a:lnTo>
                    <a:lnTo>
                      <a:pt x="2051" y="321"/>
                    </a:lnTo>
                    <a:lnTo>
                      <a:pt x="1731" y="471"/>
                    </a:lnTo>
                    <a:lnTo>
                      <a:pt x="1449" y="659"/>
                    </a:lnTo>
                    <a:lnTo>
                      <a:pt x="1186" y="866"/>
                    </a:lnTo>
                    <a:lnTo>
                      <a:pt x="941" y="1111"/>
                    </a:lnTo>
                    <a:lnTo>
                      <a:pt x="734" y="1355"/>
                    </a:lnTo>
                    <a:lnTo>
                      <a:pt x="527" y="1637"/>
                    </a:lnTo>
                    <a:lnTo>
                      <a:pt x="377" y="1938"/>
                    </a:lnTo>
                    <a:lnTo>
                      <a:pt x="226" y="2239"/>
                    </a:lnTo>
                    <a:lnTo>
                      <a:pt x="114" y="2559"/>
                    </a:lnTo>
                    <a:lnTo>
                      <a:pt x="38" y="2897"/>
                    </a:lnTo>
                    <a:lnTo>
                      <a:pt x="1" y="3236"/>
                    </a:lnTo>
                    <a:lnTo>
                      <a:pt x="1" y="3593"/>
                    </a:lnTo>
                    <a:lnTo>
                      <a:pt x="19" y="3951"/>
                    </a:lnTo>
                    <a:lnTo>
                      <a:pt x="1298" y="12415"/>
                    </a:lnTo>
                    <a:lnTo>
                      <a:pt x="1355" y="12678"/>
                    </a:lnTo>
                    <a:lnTo>
                      <a:pt x="1430" y="12923"/>
                    </a:lnTo>
                    <a:lnTo>
                      <a:pt x="1505" y="13148"/>
                    </a:lnTo>
                    <a:lnTo>
                      <a:pt x="1618" y="13374"/>
                    </a:lnTo>
                    <a:lnTo>
                      <a:pt x="1731" y="13581"/>
                    </a:lnTo>
                    <a:lnTo>
                      <a:pt x="1863" y="13769"/>
                    </a:lnTo>
                    <a:lnTo>
                      <a:pt x="2013" y="13938"/>
                    </a:lnTo>
                    <a:lnTo>
                      <a:pt x="2182" y="14107"/>
                    </a:lnTo>
                    <a:lnTo>
                      <a:pt x="2371" y="14239"/>
                    </a:lnTo>
                    <a:lnTo>
                      <a:pt x="2559" y="14371"/>
                    </a:lnTo>
                    <a:lnTo>
                      <a:pt x="2766" y="14465"/>
                    </a:lnTo>
                    <a:lnTo>
                      <a:pt x="2972" y="14559"/>
                    </a:lnTo>
                    <a:lnTo>
                      <a:pt x="3198" y="14615"/>
                    </a:lnTo>
                    <a:lnTo>
                      <a:pt x="3443" y="14634"/>
                    </a:lnTo>
                    <a:lnTo>
                      <a:pt x="3687" y="14634"/>
                    </a:lnTo>
                    <a:lnTo>
                      <a:pt x="3932" y="14615"/>
                    </a:lnTo>
                    <a:lnTo>
                      <a:pt x="4176" y="14578"/>
                    </a:lnTo>
                    <a:lnTo>
                      <a:pt x="4402" y="14502"/>
                    </a:lnTo>
                    <a:lnTo>
                      <a:pt x="4628" y="14408"/>
                    </a:lnTo>
                    <a:lnTo>
                      <a:pt x="4816" y="14296"/>
                    </a:lnTo>
                    <a:lnTo>
                      <a:pt x="5004" y="14164"/>
                    </a:lnTo>
                    <a:lnTo>
                      <a:pt x="5173" y="14013"/>
                    </a:lnTo>
                    <a:lnTo>
                      <a:pt x="5324" y="13844"/>
                    </a:lnTo>
                    <a:lnTo>
                      <a:pt x="5474" y="13675"/>
                    </a:lnTo>
                    <a:lnTo>
                      <a:pt x="5587" y="13487"/>
                    </a:lnTo>
                    <a:lnTo>
                      <a:pt x="5681" y="13280"/>
                    </a:lnTo>
                    <a:lnTo>
                      <a:pt x="5756" y="13054"/>
                    </a:lnTo>
                    <a:lnTo>
                      <a:pt x="5813" y="12828"/>
                    </a:lnTo>
                    <a:lnTo>
                      <a:pt x="5850" y="12603"/>
                    </a:lnTo>
                    <a:lnTo>
                      <a:pt x="5869" y="12358"/>
                    </a:lnTo>
                    <a:lnTo>
                      <a:pt x="5869" y="12114"/>
                    </a:lnTo>
                    <a:lnTo>
                      <a:pt x="5850" y="11869"/>
                    </a:lnTo>
                    <a:lnTo>
                      <a:pt x="5455" y="9800"/>
                    </a:lnTo>
                    <a:lnTo>
                      <a:pt x="5474" y="9781"/>
                    </a:lnTo>
                    <a:lnTo>
                      <a:pt x="5700" y="9744"/>
                    </a:lnTo>
                    <a:lnTo>
                      <a:pt x="5944" y="9669"/>
                    </a:lnTo>
                    <a:lnTo>
                      <a:pt x="6114" y="9556"/>
                    </a:lnTo>
                    <a:lnTo>
                      <a:pt x="6339" y="9405"/>
                    </a:lnTo>
                    <a:lnTo>
                      <a:pt x="6603" y="9198"/>
                    </a:lnTo>
                    <a:lnTo>
                      <a:pt x="6715" y="9067"/>
                    </a:lnTo>
                    <a:lnTo>
                      <a:pt x="6847" y="8916"/>
                    </a:lnTo>
                    <a:lnTo>
                      <a:pt x="6960" y="8747"/>
                    </a:lnTo>
                    <a:lnTo>
                      <a:pt x="7073" y="8559"/>
                    </a:lnTo>
                    <a:lnTo>
                      <a:pt x="7167" y="8352"/>
                    </a:lnTo>
                    <a:lnTo>
                      <a:pt x="7261" y="8107"/>
                    </a:lnTo>
                    <a:lnTo>
                      <a:pt x="7336" y="7863"/>
                    </a:lnTo>
                    <a:lnTo>
                      <a:pt x="7393" y="7581"/>
                    </a:lnTo>
                    <a:lnTo>
                      <a:pt x="7430" y="7280"/>
                    </a:lnTo>
                    <a:lnTo>
                      <a:pt x="7430" y="6960"/>
                    </a:lnTo>
                    <a:lnTo>
                      <a:pt x="7430" y="6678"/>
                    </a:lnTo>
                    <a:lnTo>
                      <a:pt x="7411" y="6339"/>
                    </a:lnTo>
                    <a:lnTo>
                      <a:pt x="7298" y="5418"/>
                    </a:lnTo>
                    <a:lnTo>
                      <a:pt x="7167" y="4289"/>
                    </a:lnTo>
                    <a:lnTo>
                      <a:pt x="6979" y="3085"/>
                    </a:lnTo>
                    <a:lnTo>
                      <a:pt x="6922" y="2747"/>
                    </a:lnTo>
                    <a:lnTo>
                      <a:pt x="6828" y="2427"/>
                    </a:lnTo>
                    <a:lnTo>
                      <a:pt x="6697" y="2107"/>
                    </a:lnTo>
                    <a:lnTo>
                      <a:pt x="6546" y="1806"/>
                    </a:lnTo>
                    <a:lnTo>
                      <a:pt x="6358" y="1524"/>
                    </a:lnTo>
                    <a:lnTo>
                      <a:pt x="6151" y="1261"/>
                    </a:lnTo>
                    <a:lnTo>
                      <a:pt x="5925" y="1016"/>
                    </a:lnTo>
                    <a:lnTo>
                      <a:pt x="5681" y="791"/>
                    </a:lnTo>
                    <a:lnTo>
                      <a:pt x="5418" y="603"/>
                    </a:lnTo>
                    <a:lnTo>
                      <a:pt x="5135" y="433"/>
                    </a:lnTo>
                    <a:lnTo>
                      <a:pt x="4835" y="283"/>
                    </a:lnTo>
                    <a:lnTo>
                      <a:pt x="4515" y="170"/>
                    </a:lnTo>
                    <a:lnTo>
                      <a:pt x="4195" y="76"/>
                    </a:lnTo>
                    <a:lnTo>
                      <a:pt x="3875" y="20"/>
                    </a:lnTo>
                    <a:lnTo>
                      <a:pt x="351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6723255" y="902983"/>
                <a:ext cx="43570" cy="15269"/>
              </a:xfrm>
              <a:custGeom>
                <a:avLst/>
                <a:gdLst/>
                <a:ahLst/>
                <a:cxnLst/>
                <a:rect l="l" t="t" r="r" b="b"/>
                <a:pathLst>
                  <a:path w="1130" h="396" extrusionOk="0">
                    <a:moveTo>
                      <a:pt x="659" y="1"/>
                    </a:moveTo>
                    <a:lnTo>
                      <a:pt x="527" y="20"/>
                    </a:lnTo>
                    <a:lnTo>
                      <a:pt x="415" y="38"/>
                    </a:lnTo>
                    <a:lnTo>
                      <a:pt x="302" y="76"/>
                    </a:lnTo>
                    <a:lnTo>
                      <a:pt x="208" y="132"/>
                    </a:lnTo>
                    <a:lnTo>
                      <a:pt x="114" y="208"/>
                    </a:lnTo>
                    <a:lnTo>
                      <a:pt x="1" y="320"/>
                    </a:lnTo>
                    <a:lnTo>
                      <a:pt x="1" y="358"/>
                    </a:lnTo>
                    <a:lnTo>
                      <a:pt x="20" y="377"/>
                    </a:lnTo>
                    <a:lnTo>
                      <a:pt x="38" y="396"/>
                    </a:lnTo>
                    <a:lnTo>
                      <a:pt x="76" y="377"/>
                    </a:lnTo>
                    <a:lnTo>
                      <a:pt x="189" y="320"/>
                    </a:lnTo>
                    <a:lnTo>
                      <a:pt x="339" y="245"/>
                    </a:lnTo>
                    <a:lnTo>
                      <a:pt x="452" y="208"/>
                    </a:lnTo>
                    <a:lnTo>
                      <a:pt x="546" y="189"/>
                    </a:lnTo>
                    <a:lnTo>
                      <a:pt x="659" y="170"/>
                    </a:lnTo>
                    <a:lnTo>
                      <a:pt x="772" y="189"/>
                    </a:lnTo>
                    <a:lnTo>
                      <a:pt x="941" y="208"/>
                    </a:lnTo>
                    <a:lnTo>
                      <a:pt x="1073" y="226"/>
                    </a:lnTo>
                    <a:lnTo>
                      <a:pt x="1111" y="245"/>
                    </a:lnTo>
                    <a:lnTo>
                      <a:pt x="1129" y="226"/>
                    </a:lnTo>
                    <a:lnTo>
                      <a:pt x="1129" y="208"/>
                    </a:lnTo>
                    <a:lnTo>
                      <a:pt x="1111" y="170"/>
                    </a:lnTo>
                    <a:lnTo>
                      <a:pt x="1054" y="132"/>
                    </a:lnTo>
                    <a:lnTo>
                      <a:pt x="979" y="95"/>
                    </a:lnTo>
                    <a:lnTo>
                      <a:pt x="885" y="38"/>
                    </a:lnTo>
                    <a:lnTo>
                      <a:pt x="772" y="20"/>
                    </a:lnTo>
                    <a:lnTo>
                      <a:pt x="65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6617373" y="924036"/>
                <a:ext cx="43570" cy="14536"/>
              </a:xfrm>
              <a:custGeom>
                <a:avLst/>
                <a:gdLst/>
                <a:ahLst/>
                <a:cxnLst/>
                <a:rect l="l" t="t" r="r" b="b"/>
                <a:pathLst>
                  <a:path w="1130" h="377" extrusionOk="0">
                    <a:moveTo>
                      <a:pt x="527" y="0"/>
                    </a:moveTo>
                    <a:lnTo>
                      <a:pt x="415" y="19"/>
                    </a:lnTo>
                    <a:lnTo>
                      <a:pt x="302" y="75"/>
                    </a:lnTo>
                    <a:lnTo>
                      <a:pt x="208" y="132"/>
                    </a:lnTo>
                    <a:lnTo>
                      <a:pt x="114" y="207"/>
                    </a:lnTo>
                    <a:lnTo>
                      <a:pt x="20" y="320"/>
                    </a:lnTo>
                    <a:lnTo>
                      <a:pt x="1" y="358"/>
                    </a:lnTo>
                    <a:lnTo>
                      <a:pt x="20" y="376"/>
                    </a:lnTo>
                    <a:lnTo>
                      <a:pt x="38" y="376"/>
                    </a:lnTo>
                    <a:lnTo>
                      <a:pt x="76" y="358"/>
                    </a:lnTo>
                    <a:lnTo>
                      <a:pt x="189" y="301"/>
                    </a:lnTo>
                    <a:lnTo>
                      <a:pt x="339" y="226"/>
                    </a:lnTo>
                    <a:lnTo>
                      <a:pt x="452" y="207"/>
                    </a:lnTo>
                    <a:lnTo>
                      <a:pt x="565" y="169"/>
                    </a:lnTo>
                    <a:lnTo>
                      <a:pt x="772" y="169"/>
                    </a:lnTo>
                    <a:lnTo>
                      <a:pt x="941" y="188"/>
                    </a:lnTo>
                    <a:lnTo>
                      <a:pt x="1073" y="226"/>
                    </a:lnTo>
                    <a:lnTo>
                      <a:pt x="1129" y="226"/>
                    </a:lnTo>
                    <a:lnTo>
                      <a:pt x="1129" y="188"/>
                    </a:lnTo>
                    <a:lnTo>
                      <a:pt x="1110" y="169"/>
                    </a:lnTo>
                    <a:lnTo>
                      <a:pt x="1054" y="113"/>
                    </a:lnTo>
                    <a:lnTo>
                      <a:pt x="979" y="75"/>
                    </a:lnTo>
                    <a:lnTo>
                      <a:pt x="885" y="38"/>
                    </a:lnTo>
                    <a:lnTo>
                      <a:pt x="77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6684812" y="902983"/>
                <a:ext cx="48660" cy="97242"/>
              </a:xfrm>
              <a:custGeom>
                <a:avLst/>
                <a:gdLst/>
                <a:ahLst/>
                <a:cxnLst/>
                <a:rect l="l" t="t" r="r" b="b"/>
                <a:pathLst>
                  <a:path w="1262" h="2522" extrusionOk="0">
                    <a:moveTo>
                      <a:pt x="1" y="1"/>
                    </a:moveTo>
                    <a:lnTo>
                      <a:pt x="170" y="377"/>
                    </a:lnTo>
                    <a:lnTo>
                      <a:pt x="358" y="753"/>
                    </a:lnTo>
                    <a:lnTo>
                      <a:pt x="546" y="1110"/>
                    </a:lnTo>
                    <a:lnTo>
                      <a:pt x="753" y="1468"/>
                    </a:lnTo>
                    <a:lnTo>
                      <a:pt x="1073" y="2032"/>
                    </a:lnTo>
                    <a:lnTo>
                      <a:pt x="1129" y="2145"/>
                    </a:lnTo>
                    <a:lnTo>
                      <a:pt x="1148" y="2258"/>
                    </a:lnTo>
                    <a:lnTo>
                      <a:pt x="1129" y="2295"/>
                    </a:lnTo>
                    <a:lnTo>
                      <a:pt x="1111" y="2314"/>
                    </a:lnTo>
                    <a:lnTo>
                      <a:pt x="998" y="2352"/>
                    </a:lnTo>
                    <a:lnTo>
                      <a:pt x="753" y="2427"/>
                    </a:lnTo>
                    <a:lnTo>
                      <a:pt x="528" y="2521"/>
                    </a:lnTo>
                    <a:lnTo>
                      <a:pt x="772" y="2502"/>
                    </a:lnTo>
                    <a:lnTo>
                      <a:pt x="1017" y="2446"/>
                    </a:lnTo>
                    <a:lnTo>
                      <a:pt x="1148" y="2408"/>
                    </a:lnTo>
                    <a:lnTo>
                      <a:pt x="1224" y="2352"/>
                    </a:lnTo>
                    <a:lnTo>
                      <a:pt x="1261" y="2277"/>
                    </a:lnTo>
                    <a:lnTo>
                      <a:pt x="1261" y="2201"/>
                    </a:lnTo>
                    <a:lnTo>
                      <a:pt x="1242" y="2126"/>
                    </a:lnTo>
                    <a:lnTo>
                      <a:pt x="1224" y="2051"/>
                    </a:lnTo>
                    <a:lnTo>
                      <a:pt x="1167" y="1976"/>
                    </a:lnTo>
                    <a:lnTo>
                      <a:pt x="866" y="1411"/>
                    </a:lnTo>
                    <a:lnTo>
                      <a:pt x="283" y="396"/>
                    </a:lnTo>
                    <a:lnTo>
                      <a:pt x="95" y="95"/>
                    </a:lnTo>
                    <a:lnTo>
                      <a:pt x="39" y="20"/>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9"/>
              <p:cNvSpPr/>
              <p:nvPr/>
            </p:nvSpPr>
            <p:spPr>
              <a:xfrm>
                <a:off x="6614481" y="1124193"/>
                <a:ext cx="111007" cy="41372"/>
              </a:xfrm>
              <a:custGeom>
                <a:avLst/>
                <a:gdLst/>
                <a:ahLst/>
                <a:cxnLst/>
                <a:rect l="l" t="t" r="r" b="b"/>
                <a:pathLst>
                  <a:path w="2879" h="1073" extrusionOk="0">
                    <a:moveTo>
                      <a:pt x="1" y="0"/>
                    </a:moveTo>
                    <a:lnTo>
                      <a:pt x="38" y="57"/>
                    </a:lnTo>
                    <a:lnTo>
                      <a:pt x="151" y="226"/>
                    </a:lnTo>
                    <a:lnTo>
                      <a:pt x="226" y="320"/>
                    </a:lnTo>
                    <a:lnTo>
                      <a:pt x="339" y="433"/>
                    </a:lnTo>
                    <a:lnTo>
                      <a:pt x="471" y="565"/>
                    </a:lnTo>
                    <a:lnTo>
                      <a:pt x="621" y="678"/>
                    </a:lnTo>
                    <a:lnTo>
                      <a:pt x="809" y="790"/>
                    </a:lnTo>
                    <a:lnTo>
                      <a:pt x="997" y="884"/>
                    </a:lnTo>
                    <a:lnTo>
                      <a:pt x="1242" y="960"/>
                    </a:lnTo>
                    <a:lnTo>
                      <a:pt x="1505" y="1035"/>
                    </a:lnTo>
                    <a:lnTo>
                      <a:pt x="1806" y="1073"/>
                    </a:lnTo>
                    <a:lnTo>
                      <a:pt x="2126" y="1073"/>
                    </a:lnTo>
                    <a:lnTo>
                      <a:pt x="2483" y="1035"/>
                    </a:lnTo>
                    <a:lnTo>
                      <a:pt x="2878" y="960"/>
                    </a:lnTo>
                    <a:lnTo>
                      <a:pt x="2765" y="395"/>
                    </a:lnTo>
                    <a:lnTo>
                      <a:pt x="2559" y="433"/>
                    </a:lnTo>
                    <a:lnTo>
                      <a:pt x="2314" y="452"/>
                    </a:lnTo>
                    <a:lnTo>
                      <a:pt x="1994" y="452"/>
                    </a:lnTo>
                    <a:lnTo>
                      <a:pt x="1580" y="414"/>
                    </a:lnTo>
                    <a:lnTo>
                      <a:pt x="1110" y="339"/>
                    </a:lnTo>
                    <a:lnTo>
                      <a:pt x="866" y="283"/>
                    </a:lnTo>
                    <a:lnTo>
                      <a:pt x="584" y="207"/>
                    </a:lnTo>
                    <a:lnTo>
                      <a:pt x="301" y="113"/>
                    </a:lnTo>
                    <a:lnTo>
                      <a:pt x="1"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6669582" y="1023401"/>
                <a:ext cx="35589" cy="26836"/>
              </a:xfrm>
              <a:custGeom>
                <a:avLst/>
                <a:gdLst/>
                <a:ahLst/>
                <a:cxnLst/>
                <a:rect l="l" t="t" r="r" b="b"/>
                <a:pathLst>
                  <a:path w="923" h="696" extrusionOk="0">
                    <a:moveTo>
                      <a:pt x="509" y="0"/>
                    </a:moveTo>
                    <a:lnTo>
                      <a:pt x="377" y="19"/>
                    </a:lnTo>
                    <a:lnTo>
                      <a:pt x="283" y="56"/>
                    </a:lnTo>
                    <a:lnTo>
                      <a:pt x="189" y="94"/>
                    </a:lnTo>
                    <a:lnTo>
                      <a:pt x="114" y="169"/>
                    </a:lnTo>
                    <a:lnTo>
                      <a:pt x="57" y="245"/>
                    </a:lnTo>
                    <a:lnTo>
                      <a:pt x="20" y="339"/>
                    </a:lnTo>
                    <a:lnTo>
                      <a:pt x="1" y="433"/>
                    </a:lnTo>
                    <a:lnTo>
                      <a:pt x="39" y="527"/>
                    </a:lnTo>
                    <a:lnTo>
                      <a:pt x="76" y="621"/>
                    </a:lnTo>
                    <a:lnTo>
                      <a:pt x="170" y="677"/>
                    </a:lnTo>
                    <a:lnTo>
                      <a:pt x="283" y="696"/>
                    </a:lnTo>
                    <a:lnTo>
                      <a:pt x="396" y="696"/>
                    </a:lnTo>
                    <a:lnTo>
                      <a:pt x="490" y="658"/>
                    </a:lnTo>
                    <a:lnTo>
                      <a:pt x="584" y="602"/>
                    </a:lnTo>
                    <a:lnTo>
                      <a:pt x="678" y="527"/>
                    </a:lnTo>
                    <a:lnTo>
                      <a:pt x="772" y="451"/>
                    </a:lnTo>
                    <a:lnTo>
                      <a:pt x="847" y="357"/>
                    </a:lnTo>
                    <a:lnTo>
                      <a:pt x="885" y="320"/>
                    </a:lnTo>
                    <a:lnTo>
                      <a:pt x="923" y="263"/>
                    </a:lnTo>
                    <a:lnTo>
                      <a:pt x="923" y="207"/>
                    </a:lnTo>
                    <a:lnTo>
                      <a:pt x="904" y="150"/>
                    </a:lnTo>
                    <a:lnTo>
                      <a:pt x="885" y="150"/>
                    </a:lnTo>
                    <a:lnTo>
                      <a:pt x="772" y="75"/>
                    </a:lnTo>
                    <a:lnTo>
                      <a:pt x="640" y="19"/>
                    </a:lnTo>
                    <a:lnTo>
                      <a:pt x="509"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6669582" y="1023401"/>
                <a:ext cx="35589" cy="26836"/>
              </a:xfrm>
              <a:custGeom>
                <a:avLst/>
                <a:gdLst/>
                <a:ahLst/>
                <a:cxnLst/>
                <a:rect l="l" t="t" r="r" b="b"/>
                <a:pathLst>
                  <a:path w="923" h="696" fill="none" extrusionOk="0">
                    <a:moveTo>
                      <a:pt x="885" y="150"/>
                    </a:moveTo>
                    <a:lnTo>
                      <a:pt x="885" y="150"/>
                    </a:lnTo>
                    <a:lnTo>
                      <a:pt x="772" y="75"/>
                    </a:lnTo>
                    <a:lnTo>
                      <a:pt x="640" y="19"/>
                    </a:lnTo>
                    <a:lnTo>
                      <a:pt x="509" y="0"/>
                    </a:lnTo>
                    <a:lnTo>
                      <a:pt x="377" y="19"/>
                    </a:lnTo>
                    <a:lnTo>
                      <a:pt x="377" y="19"/>
                    </a:lnTo>
                    <a:lnTo>
                      <a:pt x="283" y="56"/>
                    </a:lnTo>
                    <a:lnTo>
                      <a:pt x="189" y="94"/>
                    </a:lnTo>
                    <a:lnTo>
                      <a:pt x="114" y="169"/>
                    </a:lnTo>
                    <a:lnTo>
                      <a:pt x="57" y="245"/>
                    </a:lnTo>
                    <a:lnTo>
                      <a:pt x="57" y="245"/>
                    </a:lnTo>
                    <a:lnTo>
                      <a:pt x="20" y="339"/>
                    </a:lnTo>
                    <a:lnTo>
                      <a:pt x="1" y="433"/>
                    </a:lnTo>
                    <a:lnTo>
                      <a:pt x="39" y="527"/>
                    </a:lnTo>
                    <a:lnTo>
                      <a:pt x="76" y="621"/>
                    </a:lnTo>
                    <a:lnTo>
                      <a:pt x="76" y="621"/>
                    </a:lnTo>
                    <a:lnTo>
                      <a:pt x="170" y="677"/>
                    </a:lnTo>
                    <a:lnTo>
                      <a:pt x="283" y="696"/>
                    </a:lnTo>
                    <a:lnTo>
                      <a:pt x="396" y="696"/>
                    </a:lnTo>
                    <a:lnTo>
                      <a:pt x="490" y="658"/>
                    </a:lnTo>
                    <a:lnTo>
                      <a:pt x="490" y="658"/>
                    </a:lnTo>
                    <a:lnTo>
                      <a:pt x="584" y="602"/>
                    </a:lnTo>
                    <a:lnTo>
                      <a:pt x="678" y="527"/>
                    </a:lnTo>
                    <a:lnTo>
                      <a:pt x="772" y="451"/>
                    </a:lnTo>
                    <a:lnTo>
                      <a:pt x="847" y="357"/>
                    </a:lnTo>
                    <a:lnTo>
                      <a:pt x="847" y="357"/>
                    </a:lnTo>
                    <a:lnTo>
                      <a:pt x="885" y="320"/>
                    </a:lnTo>
                    <a:lnTo>
                      <a:pt x="923" y="263"/>
                    </a:lnTo>
                    <a:lnTo>
                      <a:pt x="923" y="263"/>
                    </a:lnTo>
                    <a:lnTo>
                      <a:pt x="923" y="207"/>
                    </a:lnTo>
                    <a:lnTo>
                      <a:pt x="904" y="1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6670314" y="1013222"/>
                <a:ext cx="43570" cy="29766"/>
              </a:xfrm>
              <a:custGeom>
                <a:avLst/>
                <a:gdLst/>
                <a:ahLst/>
                <a:cxnLst/>
                <a:rect l="l" t="t" r="r" b="b"/>
                <a:pathLst>
                  <a:path w="1130" h="772" extrusionOk="0">
                    <a:moveTo>
                      <a:pt x="20" y="1"/>
                    </a:moveTo>
                    <a:lnTo>
                      <a:pt x="20" y="19"/>
                    </a:lnTo>
                    <a:lnTo>
                      <a:pt x="1" y="57"/>
                    </a:lnTo>
                    <a:lnTo>
                      <a:pt x="1" y="132"/>
                    </a:lnTo>
                    <a:lnTo>
                      <a:pt x="1" y="226"/>
                    </a:lnTo>
                    <a:lnTo>
                      <a:pt x="57" y="358"/>
                    </a:lnTo>
                    <a:lnTo>
                      <a:pt x="132" y="471"/>
                    </a:lnTo>
                    <a:lnTo>
                      <a:pt x="226" y="584"/>
                    </a:lnTo>
                    <a:lnTo>
                      <a:pt x="339" y="659"/>
                    </a:lnTo>
                    <a:lnTo>
                      <a:pt x="471" y="715"/>
                    </a:lnTo>
                    <a:lnTo>
                      <a:pt x="603" y="772"/>
                    </a:lnTo>
                    <a:lnTo>
                      <a:pt x="904" y="772"/>
                    </a:lnTo>
                    <a:lnTo>
                      <a:pt x="1073" y="734"/>
                    </a:lnTo>
                    <a:lnTo>
                      <a:pt x="1111" y="697"/>
                    </a:lnTo>
                    <a:lnTo>
                      <a:pt x="1129" y="659"/>
                    </a:lnTo>
                    <a:lnTo>
                      <a:pt x="1054" y="659"/>
                    </a:lnTo>
                    <a:lnTo>
                      <a:pt x="904" y="640"/>
                    </a:lnTo>
                    <a:lnTo>
                      <a:pt x="791" y="640"/>
                    </a:lnTo>
                    <a:lnTo>
                      <a:pt x="678" y="621"/>
                    </a:lnTo>
                    <a:lnTo>
                      <a:pt x="565" y="584"/>
                    </a:lnTo>
                    <a:lnTo>
                      <a:pt x="452" y="509"/>
                    </a:lnTo>
                    <a:lnTo>
                      <a:pt x="339" y="433"/>
                    </a:lnTo>
                    <a:lnTo>
                      <a:pt x="245" y="358"/>
                    </a:lnTo>
                    <a:lnTo>
                      <a:pt x="189" y="264"/>
                    </a:lnTo>
                    <a:lnTo>
                      <a:pt x="132" y="189"/>
                    </a:lnTo>
                    <a:lnTo>
                      <a:pt x="76" y="57"/>
                    </a:lnTo>
                    <a:lnTo>
                      <a:pt x="38" y="19"/>
                    </a:lnTo>
                    <a:lnTo>
                      <a:pt x="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6602143" y="892842"/>
                <a:ext cx="52978" cy="20358"/>
              </a:xfrm>
              <a:custGeom>
                <a:avLst/>
                <a:gdLst/>
                <a:ahLst/>
                <a:cxnLst/>
                <a:rect l="l" t="t" r="r" b="b"/>
                <a:pathLst>
                  <a:path w="1374" h="528" extrusionOk="0">
                    <a:moveTo>
                      <a:pt x="753" y="0"/>
                    </a:moveTo>
                    <a:lnTo>
                      <a:pt x="621" y="38"/>
                    </a:lnTo>
                    <a:lnTo>
                      <a:pt x="490" y="76"/>
                    </a:lnTo>
                    <a:lnTo>
                      <a:pt x="358" y="132"/>
                    </a:lnTo>
                    <a:lnTo>
                      <a:pt x="245" y="207"/>
                    </a:lnTo>
                    <a:lnTo>
                      <a:pt x="132" y="283"/>
                    </a:lnTo>
                    <a:lnTo>
                      <a:pt x="57" y="358"/>
                    </a:lnTo>
                    <a:lnTo>
                      <a:pt x="1" y="414"/>
                    </a:lnTo>
                    <a:lnTo>
                      <a:pt x="1" y="471"/>
                    </a:lnTo>
                    <a:lnTo>
                      <a:pt x="20" y="508"/>
                    </a:lnTo>
                    <a:lnTo>
                      <a:pt x="38" y="527"/>
                    </a:lnTo>
                    <a:lnTo>
                      <a:pt x="95" y="527"/>
                    </a:lnTo>
                    <a:lnTo>
                      <a:pt x="245" y="489"/>
                    </a:lnTo>
                    <a:lnTo>
                      <a:pt x="697" y="339"/>
                    </a:lnTo>
                    <a:lnTo>
                      <a:pt x="941" y="283"/>
                    </a:lnTo>
                    <a:lnTo>
                      <a:pt x="1148" y="245"/>
                    </a:lnTo>
                    <a:lnTo>
                      <a:pt x="1299" y="207"/>
                    </a:lnTo>
                    <a:lnTo>
                      <a:pt x="1355" y="188"/>
                    </a:lnTo>
                    <a:lnTo>
                      <a:pt x="1374" y="151"/>
                    </a:lnTo>
                    <a:lnTo>
                      <a:pt x="1355" y="132"/>
                    </a:lnTo>
                    <a:lnTo>
                      <a:pt x="1317" y="94"/>
                    </a:lnTo>
                    <a:lnTo>
                      <a:pt x="1167" y="19"/>
                    </a:lnTo>
                    <a:lnTo>
                      <a:pt x="10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6716739" y="870363"/>
                <a:ext cx="39946" cy="14536"/>
              </a:xfrm>
              <a:custGeom>
                <a:avLst/>
                <a:gdLst/>
                <a:ahLst/>
                <a:cxnLst/>
                <a:rect l="l" t="t" r="r" b="b"/>
                <a:pathLst>
                  <a:path w="1036" h="377" extrusionOk="0">
                    <a:moveTo>
                      <a:pt x="490" y="0"/>
                    </a:moveTo>
                    <a:lnTo>
                      <a:pt x="377" y="19"/>
                    </a:lnTo>
                    <a:lnTo>
                      <a:pt x="264" y="57"/>
                    </a:lnTo>
                    <a:lnTo>
                      <a:pt x="170" y="94"/>
                    </a:lnTo>
                    <a:lnTo>
                      <a:pt x="76" y="170"/>
                    </a:lnTo>
                    <a:lnTo>
                      <a:pt x="38" y="226"/>
                    </a:lnTo>
                    <a:lnTo>
                      <a:pt x="1" y="282"/>
                    </a:lnTo>
                    <a:lnTo>
                      <a:pt x="1" y="320"/>
                    </a:lnTo>
                    <a:lnTo>
                      <a:pt x="1" y="358"/>
                    </a:lnTo>
                    <a:lnTo>
                      <a:pt x="38" y="377"/>
                    </a:lnTo>
                    <a:lnTo>
                      <a:pt x="76" y="377"/>
                    </a:lnTo>
                    <a:lnTo>
                      <a:pt x="189" y="358"/>
                    </a:lnTo>
                    <a:lnTo>
                      <a:pt x="527" y="301"/>
                    </a:lnTo>
                    <a:lnTo>
                      <a:pt x="696" y="282"/>
                    </a:lnTo>
                    <a:lnTo>
                      <a:pt x="866" y="282"/>
                    </a:lnTo>
                    <a:lnTo>
                      <a:pt x="979" y="264"/>
                    </a:lnTo>
                    <a:lnTo>
                      <a:pt x="1016" y="245"/>
                    </a:lnTo>
                    <a:lnTo>
                      <a:pt x="1035" y="226"/>
                    </a:lnTo>
                    <a:lnTo>
                      <a:pt x="1035" y="207"/>
                    </a:lnTo>
                    <a:lnTo>
                      <a:pt x="1016" y="170"/>
                    </a:lnTo>
                    <a:lnTo>
                      <a:pt x="979" y="113"/>
                    </a:lnTo>
                    <a:lnTo>
                      <a:pt x="922" y="76"/>
                    </a:lnTo>
                    <a:lnTo>
                      <a:pt x="809" y="38"/>
                    </a:lnTo>
                    <a:lnTo>
                      <a:pt x="715" y="19"/>
                    </a:lnTo>
                    <a:lnTo>
                      <a:pt x="60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6746467" y="913163"/>
                <a:ext cx="21091" cy="21052"/>
              </a:xfrm>
              <a:custGeom>
                <a:avLst/>
                <a:gdLst/>
                <a:ahLst/>
                <a:cxnLst/>
                <a:rect l="l" t="t" r="r" b="b"/>
                <a:pathLst>
                  <a:path w="547" h="546" extrusionOk="0">
                    <a:moveTo>
                      <a:pt x="208" y="0"/>
                    </a:moveTo>
                    <a:lnTo>
                      <a:pt x="114" y="38"/>
                    </a:lnTo>
                    <a:lnTo>
                      <a:pt x="38" y="113"/>
                    </a:lnTo>
                    <a:lnTo>
                      <a:pt x="1" y="207"/>
                    </a:lnTo>
                    <a:lnTo>
                      <a:pt x="1" y="226"/>
                    </a:lnTo>
                    <a:lnTo>
                      <a:pt x="1" y="339"/>
                    </a:lnTo>
                    <a:lnTo>
                      <a:pt x="38" y="433"/>
                    </a:lnTo>
                    <a:lnTo>
                      <a:pt x="114" y="508"/>
                    </a:lnTo>
                    <a:lnTo>
                      <a:pt x="226" y="546"/>
                    </a:lnTo>
                    <a:lnTo>
                      <a:pt x="320" y="546"/>
                    </a:lnTo>
                    <a:lnTo>
                      <a:pt x="415" y="508"/>
                    </a:lnTo>
                    <a:lnTo>
                      <a:pt x="490" y="433"/>
                    </a:lnTo>
                    <a:lnTo>
                      <a:pt x="546" y="339"/>
                    </a:lnTo>
                    <a:lnTo>
                      <a:pt x="546" y="226"/>
                    </a:lnTo>
                    <a:lnTo>
                      <a:pt x="490" y="132"/>
                    </a:lnTo>
                    <a:lnTo>
                      <a:pt x="415" y="56"/>
                    </a:lnTo>
                    <a:lnTo>
                      <a:pt x="32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6638426" y="933444"/>
                <a:ext cx="21785" cy="21091"/>
              </a:xfrm>
              <a:custGeom>
                <a:avLst/>
                <a:gdLst/>
                <a:ahLst/>
                <a:cxnLst/>
                <a:rect l="l" t="t" r="r" b="b"/>
                <a:pathLst>
                  <a:path w="565" h="547" extrusionOk="0">
                    <a:moveTo>
                      <a:pt x="226" y="1"/>
                    </a:moveTo>
                    <a:lnTo>
                      <a:pt x="132" y="38"/>
                    </a:lnTo>
                    <a:lnTo>
                      <a:pt x="57" y="114"/>
                    </a:lnTo>
                    <a:lnTo>
                      <a:pt x="19" y="208"/>
                    </a:lnTo>
                    <a:lnTo>
                      <a:pt x="0" y="264"/>
                    </a:lnTo>
                    <a:lnTo>
                      <a:pt x="19" y="320"/>
                    </a:lnTo>
                    <a:lnTo>
                      <a:pt x="57" y="415"/>
                    </a:lnTo>
                    <a:lnTo>
                      <a:pt x="132" y="490"/>
                    </a:lnTo>
                    <a:lnTo>
                      <a:pt x="188" y="527"/>
                    </a:lnTo>
                    <a:lnTo>
                      <a:pt x="245" y="527"/>
                    </a:lnTo>
                    <a:lnTo>
                      <a:pt x="339" y="546"/>
                    </a:lnTo>
                    <a:lnTo>
                      <a:pt x="433" y="509"/>
                    </a:lnTo>
                    <a:lnTo>
                      <a:pt x="508" y="433"/>
                    </a:lnTo>
                    <a:lnTo>
                      <a:pt x="564" y="339"/>
                    </a:lnTo>
                    <a:lnTo>
                      <a:pt x="564" y="320"/>
                    </a:lnTo>
                    <a:lnTo>
                      <a:pt x="564" y="208"/>
                    </a:lnTo>
                    <a:lnTo>
                      <a:pt x="508" y="114"/>
                    </a:lnTo>
                    <a:lnTo>
                      <a:pt x="433" y="38"/>
                    </a:lnTo>
                    <a:lnTo>
                      <a:pt x="3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6519473" y="1192365"/>
                <a:ext cx="264003" cy="186426"/>
              </a:xfrm>
              <a:custGeom>
                <a:avLst/>
                <a:gdLst/>
                <a:ahLst/>
                <a:cxnLst/>
                <a:rect l="l" t="t" r="r" b="b"/>
                <a:pathLst>
                  <a:path w="6847" h="4835" extrusionOk="0">
                    <a:moveTo>
                      <a:pt x="6847" y="0"/>
                    </a:moveTo>
                    <a:lnTo>
                      <a:pt x="1" y="1336"/>
                    </a:lnTo>
                    <a:lnTo>
                      <a:pt x="1392" y="4816"/>
                    </a:lnTo>
                    <a:lnTo>
                      <a:pt x="2408" y="4834"/>
                    </a:lnTo>
                    <a:lnTo>
                      <a:pt x="3367" y="4834"/>
                    </a:lnTo>
                    <a:lnTo>
                      <a:pt x="3499" y="4816"/>
                    </a:lnTo>
                    <a:lnTo>
                      <a:pt x="4044" y="4646"/>
                    </a:lnTo>
                    <a:lnTo>
                      <a:pt x="5117" y="4289"/>
                    </a:lnTo>
                    <a:lnTo>
                      <a:pt x="6659" y="3819"/>
                    </a:lnTo>
                    <a:lnTo>
                      <a:pt x="684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6024844" y="1742093"/>
                <a:ext cx="384418" cy="612139"/>
              </a:xfrm>
              <a:custGeom>
                <a:avLst/>
                <a:gdLst/>
                <a:ahLst/>
                <a:cxnLst/>
                <a:rect l="l" t="t" r="r" b="b"/>
                <a:pathLst>
                  <a:path w="9970" h="15876" extrusionOk="0">
                    <a:moveTo>
                      <a:pt x="5832" y="1"/>
                    </a:moveTo>
                    <a:lnTo>
                      <a:pt x="2672" y="11023"/>
                    </a:lnTo>
                    <a:lnTo>
                      <a:pt x="1844" y="11700"/>
                    </a:lnTo>
                    <a:lnTo>
                      <a:pt x="1186" y="12226"/>
                    </a:lnTo>
                    <a:lnTo>
                      <a:pt x="904" y="12471"/>
                    </a:lnTo>
                    <a:lnTo>
                      <a:pt x="716" y="12659"/>
                    </a:lnTo>
                    <a:lnTo>
                      <a:pt x="434" y="12941"/>
                    </a:lnTo>
                    <a:lnTo>
                      <a:pt x="245" y="13148"/>
                    </a:lnTo>
                    <a:lnTo>
                      <a:pt x="114" y="13317"/>
                    </a:lnTo>
                    <a:lnTo>
                      <a:pt x="39" y="13430"/>
                    </a:lnTo>
                    <a:lnTo>
                      <a:pt x="1" y="13524"/>
                    </a:lnTo>
                    <a:lnTo>
                      <a:pt x="1" y="13581"/>
                    </a:lnTo>
                    <a:lnTo>
                      <a:pt x="20" y="13618"/>
                    </a:lnTo>
                    <a:lnTo>
                      <a:pt x="57" y="13656"/>
                    </a:lnTo>
                    <a:lnTo>
                      <a:pt x="95" y="13675"/>
                    </a:lnTo>
                    <a:lnTo>
                      <a:pt x="133" y="13675"/>
                    </a:lnTo>
                    <a:lnTo>
                      <a:pt x="227" y="13656"/>
                    </a:lnTo>
                    <a:lnTo>
                      <a:pt x="321" y="13618"/>
                    </a:lnTo>
                    <a:lnTo>
                      <a:pt x="434" y="13543"/>
                    </a:lnTo>
                    <a:lnTo>
                      <a:pt x="678" y="13336"/>
                    </a:lnTo>
                    <a:lnTo>
                      <a:pt x="941" y="13092"/>
                    </a:lnTo>
                    <a:lnTo>
                      <a:pt x="1167" y="12866"/>
                    </a:lnTo>
                    <a:lnTo>
                      <a:pt x="1374" y="12715"/>
                    </a:lnTo>
                    <a:lnTo>
                      <a:pt x="1449" y="12659"/>
                    </a:lnTo>
                    <a:lnTo>
                      <a:pt x="1506" y="12659"/>
                    </a:lnTo>
                    <a:lnTo>
                      <a:pt x="1524" y="12678"/>
                    </a:lnTo>
                    <a:lnTo>
                      <a:pt x="1524" y="12753"/>
                    </a:lnTo>
                    <a:lnTo>
                      <a:pt x="1506" y="12847"/>
                    </a:lnTo>
                    <a:lnTo>
                      <a:pt x="1430" y="12979"/>
                    </a:lnTo>
                    <a:lnTo>
                      <a:pt x="1355" y="13110"/>
                    </a:lnTo>
                    <a:lnTo>
                      <a:pt x="1242" y="13242"/>
                    </a:lnTo>
                    <a:lnTo>
                      <a:pt x="979" y="13562"/>
                    </a:lnTo>
                    <a:lnTo>
                      <a:pt x="678" y="13863"/>
                    </a:lnTo>
                    <a:lnTo>
                      <a:pt x="415" y="14183"/>
                    </a:lnTo>
                    <a:lnTo>
                      <a:pt x="208" y="14446"/>
                    </a:lnTo>
                    <a:lnTo>
                      <a:pt x="133" y="14559"/>
                    </a:lnTo>
                    <a:lnTo>
                      <a:pt x="95" y="14653"/>
                    </a:lnTo>
                    <a:lnTo>
                      <a:pt x="95" y="14728"/>
                    </a:lnTo>
                    <a:lnTo>
                      <a:pt x="114" y="14766"/>
                    </a:lnTo>
                    <a:lnTo>
                      <a:pt x="133" y="14784"/>
                    </a:lnTo>
                    <a:lnTo>
                      <a:pt x="189" y="14803"/>
                    </a:lnTo>
                    <a:lnTo>
                      <a:pt x="339" y="14803"/>
                    </a:lnTo>
                    <a:lnTo>
                      <a:pt x="452" y="14747"/>
                    </a:lnTo>
                    <a:lnTo>
                      <a:pt x="584" y="14672"/>
                    </a:lnTo>
                    <a:lnTo>
                      <a:pt x="716" y="14559"/>
                    </a:lnTo>
                    <a:lnTo>
                      <a:pt x="866" y="14446"/>
                    </a:lnTo>
                    <a:lnTo>
                      <a:pt x="1148" y="14145"/>
                    </a:lnTo>
                    <a:lnTo>
                      <a:pt x="1430" y="13844"/>
                    </a:lnTo>
                    <a:lnTo>
                      <a:pt x="1656" y="13543"/>
                    </a:lnTo>
                    <a:lnTo>
                      <a:pt x="1919" y="13204"/>
                    </a:lnTo>
                    <a:lnTo>
                      <a:pt x="1976" y="13167"/>
                    </a:lnTo>
                    <a:lnTo>
                      <a:pt x="2013" y="13148"/>
                    </a:lnTo>
                    <a:lnTo>
                      <a:pt x="2070" y="13148"/>
                    </a:lnTo>
                    <a:lnTo>
                      <a:pt x="2108" y="13167"/>
                    </a:lnTo>
                    <a:lnTo>
                      <a:pt x="2145" y="13204"/>
                    </a:lnTo>
                    <a:lnTo>
                      <a:pt x="2164" y="13242"/>
                    </a:lnTo>
                    <a:lnTo>
                      <a:pt x="2164" y="13299"/>
                    </a:lnTo>
                    <a:lnTo>
                      <a:pt x="2126" y="13336"/>
                    </a:lnTo>
                    <a:lnTo>
                      <a:pt x="1788" y="13731"/>
                    </a:lnTo>
                    <a:lnTo>
                      <a:pt x="1524" y="14070"/>
                    </a:lnTo>
                    <a:lnTo>
                      <a:pt x="1223" y="14446"/>
                    </a:lnTo>
                    <a:lnTo>
                      <a:pt x="960" y="14841"/>
                    </a:lnTo>
                    <a:lnTo>
                      <a:pt x="847" y="15010"/>
                    </a:lnTo>
                    <a:lnTo>
                      <a:pt x="772" y="15179"/>
                    </a:lnTo>
                    <a:lnTo>
                      <a:pt x="716" y="15330"/>
                    </a:lnTo>
                    <a:lnTo>
                      <a:pt x="678" y="15462"/>
                    </a:lnTo>
                    <a:lnTo>
                      <a:pt x="697" y="15574"/>
                    </a:lnTo>
                    <a:lnTo>
                      <a:pt x="716" y="15612"/>
                    </a:lnTo>
                    <a:lnTo>
                      <a:pt x="753" y="15631"/>
                    </a:lnTo>
                    <a:lnTo>
                      <a:pt x="791" y="15650"/>
                    </a:lnTo>
                    <a:lnTo>
                      <a:pt x="847" y="15668"/>
                    </a:lnTo>
                    <a:lnTo>
                      <a:pt x="923" y="15650"/>
                    </a:lnTo>
                    <a:lnTo>
                      <a:pt x="1017" y="15612"/>
                    </a:lnTo>
                    <a:lnTo>
                      <a:pt x="1073" y="15556"/>
                    </a:lnTo>
                    <a:lnTo>
                      <a:pt x="1186" y="15405"/>
                    </a:lnTo>
                    <a:lnTo>
                      <a:pt x="1223" y="15349"/>
                    </a:lnTo>
                    <a:lnTo>
                      <a:pt x="1449" y="15067"/>
                    </a:lnTo>
                    <a:lnTo>
                      <a:pt x="1938" y="14446"/>
                    </a:lnTo>
                    <a:lnTo>
                      <a:pt x="2220" y="14126"/>
                    </a:lnTo>
                    <a:lnTo>
                      <a:pt x="2484" y="13844"/>
                    </a:lnTo>
                    <a:lnTo>
                      <a:pt x="2597" y="13750"/>
                    </a:lnTo>
                    <a:lnTo>
                      <a:pt x="2691" y="13675"/>
                    </a:lnTo>
                    <a:lnTo>
                      <a:pt x="2766" y="13637"/>
                    </a:lnTo>
                    <a:lnTo>
                      <a:pt x="2822" y="13637"/>
                    </a:lnTo>
                    <a:lnTo>
                      <a:pt x="2841" y="13675"/>
                    </a:lnTo>
                    <a:lnTo>
                      <a:pt x="2841" y="13731"/>
                    </a:lnTo>
                    <a:lnTo>
                      <a:pt x="2841" y="13806"/>
                    </a:lnTo>
                    <a:lnTo>
                      <a:pt x="2803" y="13900"/>
                    </a:lnTo>
                    <a:lnTo>
                      <a:pt x="2709" y="14126"/>
                    </a:lnTo>
                    <a:lnTo>
                      <a:pt x="2559" y="14371"/>
                    </a:lnTo>
                    <a:lnTo>
                      <a:pt x="2220" y="14860"/>
                    </a:lnTo>
                    <a:lnTo>
                      <a:pt x="1938" y="15255"/>
                    </a:lnTo>
                    <a:lnTo>
                      <a:pt x="1844" y="15368"/>
                    </a:lnTo>
                    <a:lnTo>
                      <a:pt x="1788" y="15499"/>
                    </a:lnTo>
                    <a:lnTo>
                      <a:pt x="1750" y="15593"/>
                    </a:lnTo>
                    <a:lnTo>
                      <a:pt x="1731" y="15687"/>
                    </a:lnTo>
                    <a:lnTo>
                      <a:pt x="1750" y="15762"/>
                    </a:lnTo>
                    <a:lnTo>
                      <a:pt x="1807" y="15819"/>
                    </a:lnTo>
                    <a:lnTo>
                      <a:pt x="1863" y="15857"/>
                    </a:lnTo>
                    <a:lnTo>
                      <a:pt x="1957" y="15875"/>
                    </a:lnTo>
                    <a:lnTo>
                      <a:pt x="1995" y="15857"/>
                    </a:lnTo>
                    <a:lnTo>
                      <a:pt x="2051" y="15838"/>
                    </a:lnTo>
                    <a:lnTo>
                      <a:pt x="2202" y="15706"/>
                    </a:lnTo>
                    <a:lnTo>
                      <a:pt x="2390" y="15518"/>
                    </a:lnTo>
                    <a:lnTo>
                      <a:pt x="2615" y="15292"/>
                    </a:lnTo>
                    <a:lnTo>
                      <a:pt x="3029" y="14822"/>
                    </a:lnTo>
                    <a:lnTo>
                      <a:pt x="3330" y="14446"/>
                    </a:lnTo>
                    <a:lnTo>
                      <a:pt x="3612" y="14107"/>
                    </a:lnTo>
                    <a:lnTo>
                      <a:pt x="3781" y="13919"/>
                    </a:lnTo>
                    <a:lnTo>
                      <a:pt x="3970" y="13750"/>
                    </a:lnTo>
                    <a:lnTo>
                      <a:pt x="4045" y="13675"/>
                    </a:lnTo>
                    <a:lnTo>
                      <a:pt x="4120" y="13637"/>
                    </a:lnTo>
                    <a:lnTo>
                      <a:pt x="4195" y="13599"/>
                    </a:lnTo>
                    <a:lnTo>
                      <a:pt x="4252" y="13599"/>
                    </a:lnTo>
                    <a:lnTo>
                      <a:pt x="4308" y="13618"/>
                    </a:lnTo>
                    <a:lnTo>
                      <a:pt x="4346" y="13675"/>
                    </a:lnTo>
                    <a:lnTo>
                      <a:pt x="4383" y="13769"/>
                    </a:lnTo>
                    <a:lnTo>
                      <a:pt x="4402" y="13900"/>
                    </a:lnTo>
                    <a:lnTo>
                      <a:pt x="4421" y="14183"/>
                    </a:lnTo>
                    <a:lnTo>
                      <a:pt x="4459" y="14446"/>
                    </a:lnTo>
                    <a:lnTo>
                      <a:pt x="4534" y="14690"/>
                    </a:lnTo>
                    <a:lnTo>
                      <a:pt x="4609" y="14897"/>
                    </a:lnTo>
                    <a:lnTo>
                      <a:pt x="4684" y="15085"/>
                    </a:lnTo>
                    <a:lnTo>
                      <a:pt x="4778" y="15217"/>
                    </a:lnTo>
                    <a:lnTo>
                      <a:pt x="4854" y="15330"/>
                    </a:lnTo>
                    <a:lnTo>
                      <a:pt x="4948" y="15386"/>
                    </a:lnTo>
                    <a:lnTo>
                      <a:pt x="5023" y="15405"/>
                    </a:lnTo>
                    <a:lnTo>
                      <a:pt x="5098" y="15405"/>
                    </a:lnTo>
                    <a:lnTo>
                      <a:pt x="5155" y="15368"/>
                    </a:lnTo>
                    <a:lnTo>
                      <a:pt x="5211" y="15330"/>
                    </a:lnTo>
                    <a:lnTo>
                      <a:pt x="5249" y="15255"/>
                    </a:lnTo>
                    <a:lnTo>
                      <a:pt x="5267" y="15198"/>
                    </a:lnTo>
                    <a:lnTo>
                      <a:pt x="5267" y="15104"/>
                    </a:lnTo>
                    <a:lnTo>
                      <a:pt x="5249" y="15029"/>
                    </a:lnTo>
                    <a:lnTo>
                      <a:pt x="5173" y="14841"/>
                    </a:lnTo>
                    <a:lnTo>
                      <a:pt x="5136" y="14653"/>
                    </a:lnTo>
                    <a:lnTo>
                      <a:pt x="5098" y="14446"/>
                    </a:lnTo>
                    <a:lnTo>
                      <a:pt x="5060" y="14258"/>
                    </a:lnTo>
                    <a:lnTo>
                      <a:pt x="5060" y="14089"/>
                    </a:lnTo>
                    <a:lnTo>
                      <a:pt x="5060" y="13919"/>
                    </a:lnTo>
                    <a:lnTo>
                      <a:pt x="5060" y="13769"/>
                    </a:lnTo>
                    <a:lnTo>
                      <a:pt x="5098" y="13599"/>
                    </a:lnTo>
                    <a:lnTo>
                      <a:pt x="5173" y="13261"/>
                    </a:lnTo>
                    <a:lnTo>
                      <a:pt x="5249" y="12979"/>
                    </a:lnTo>
                    <a:lnTo>
                      <a:pt x="997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9"/>
              <p:cNvSpPr/>
              <p:nvPr/>
            </p:nvSpPr>
            <p:spPr>
              <a:xfrm>
                <a:off x="7003229" y="667275"/>
                <a:ext cx="766600" cy="618655"/>
              </a:xfrm>
              <a:custGeom>
                <a:avLst/>
                <a:gdLst/>
                <a:ahLst/>
                <a:cxnLst/>
                <a:rect l="l" t="t" r="r" b="b"/>
                <a:pathLst>
                  <a:path w="19882" h="16045" extrusionOk="0">
                    <a:moveTo>
                      <a:pt x="15198" y="1"/>
                    </a:moveTo>
                    <a:lnTo>
                      <a:pt x="15104" y="38"/>
                    </a:lnTo>
                    <a:lnTo>
                      <a:pt x="15047" y="114"/>
                    </a:lnTo>
                    <a:lnTo>
                      <a:pt x="15010" y="208"/>
                    </a:lnTo>
                    <a:lnTo>
                      <a:pt x="15028" y="302"/>
                    </a:lnTo>
                    <a:lnTo>
                      <a:pt x="15028" y="509"/>
                    </a:lnTo>
                    <a:lnTo>
                      <a:pt x="15028" y="716"/>
                    </a:lnTo>
                    <a:lnTo>
                      <a:pt x="15010" y="904"/>
                    </a:lnTo>
                    <a:lnTo>
                      <a:pt x="14972" y="1111"/>
                    </a:lnTo>
                    <a:lnTo>
                      <a:pt x="14953" y="1261"/>
                    </a:lnTo>
                    <a:lnTo>
                      <a:pt x="14897" y="1412"/>
                    </a:lnTo>
                    <a:lnTo>
                      <a:pt x="14840" y="1562"/>
                    </a:lnTo>
                    <a:lnTo>
                      <a:pt x="14784" y="1712"/>
                    </a:lnTo>
                    <a:lnTo>
                      <a:pt x="14615" y="2013"/>
                    </a:lnTo>
                    <a:lnTo>
                      <a:pt x="14445" y="2258"/>
                    </a:lnTo>
                    <a:lnTo>
                      <a:pt x="13674" y="2935"/>
                    </a:lnTo>
                    <a:lnTo>
                      <a:pt x="10608" y="5662"/>
                    </a:lnTo>
                    <a:lnTo>
                      <a:pt x="8295" y="7694"/>
                    </a:lnTo>
                    <a:lnTo>
                      <a:pt x="7411" y="8484"/>
                    </a:lnTo>
                    <a:lnTo>
                      <a:pt x="6846" y="8954"/>
                    </a:lnTo>
                    <a:lnTo>
                      <a:pt x="6602" y="9104"/>
                    </a:lnTo>
                    <a:lnTo>
                      <a:pt x="6282" y="9292"/>
                    </a:lnTo>
                    <a:lnTo>
                      <a:pt x="5868" y="9499"/>
                    </a:lnTo>
                    <a:lnTo>
                      <a:pt x="5379" y="9725"/>
                    </a:lnTo>
                    <a:lnTo>
                      <a:pt x="4270" y="10233"/>
                    </a:lnTo>
                    <a:lnTo>
                      <a:pt x="3066" y="10760"/>
                    </a:lnTo>
                    <a:lnTo>
                      <a:pt x="940" y="11644"/>
                    </a:lnTo>
                    <a:lnTo>
                      <a:pt x="0" y="12020"/>
                    </a:lnTo>
                    <a:lnTo>
                      <a:pt x="1166" y="16045"/>
                    </a:lnTo>
                    <a:lnTo>
                      <a:pt x="8370" y="13167"/>
                    </a:lnTo>
                    <a:lnTo>
                      <a:pt x="16213" y="5042"/>
                    </a:lnTo>
                    <a:lnTo>
                      <a:pt x="16401" y="4835"/>
                    </a:lnTo>
                    <a:lnTo>
                      <a:pt x="17379" y="4440"/>
                    </a:lnTo>
                    <a:lnTo>
                      <a:pt x="18169" y="4082"/>
                    </a:lnTo>
                    <a:lnTo>
                      <a:pt x="18489" y="3932"/>
                    </a:lnTo>
                    <a:lnTo>
                      <a:pt x="18734" y="3819"/>
                    </a:lnTo>
                    <a:lnTo>
                      <a:pt x="19072" y="3612"/>
                    </a:lnTo>
                    <a:lnTo>
                      <a:pt x="19317" y="3462"/>
                    </a:lnTo>
                    <a:lnTo>
                      <a:pt x="19486" y="3349"/>
                    </a:lnTo>
                    <a:lnTo>
                      <a:pt x="19599" y="3255"/>
                    </a:lnTo>
                    <a:lnTo>
                      <a:pt x="19655" y="3180"/>
                    </a:lnTo>
                    <a:lnTo>
                      <a:pt x="19674" y="3123"/>
                    </a:lnTo>
                    <a:lnTo>
                      <a:pt x="19655" y="3067"/>
                    </a:lnTo>
                    <a:lnTo>
                      <a:pt x="19636" y="3029"/>
                    </a:lnTo>
                    <a:lnTo>
                      <a:pt x="19599" y="3010"/>
                    </a:lnTo>
                    <a:lnTo>
                      <a:pt x="19561" y="2991"/>
                    </a:lnTo>
                    <a:lnTo>
                      <a:pt x="19486" y="2991"/>
                    </a:lnTo>
                    <a:lnTo>
                      <a:pt x="19373" y="3010"/>
                    </a:lnTo>
                    <a:lnTo>
                      <a:pt x="19242" y="3048"/>
                    </a:lnTo>
                    <a:lnTo>
                      <a:pt x="18959" y="3180"/>
                    </a:lnTo>
                    <a:lnTo>
                      <a:pt x="18640" y="3349"/>
                    </a:lnTo>
                    <a:lnTo>
                      <a:pt x="18357" y="3499"/>
                    </a:lnTo>
                    <a:lnTo>
                      <a:pt x="18113" y="3593"/>
                    </a:lnTo>
                    <a:lnTo>
                      <a:pt x="18038" y="3612"/>
                    </a:lnTo>
                    <a:lnTo>
                      <a:pt x="17981" y="3612"/>
                    </a:lnTo>
                    <a:lnTo>
                      <a:pt x="17963" y="3593"/>
                    </a:lnTo>
                    <a:lnTo>
                      <a:pt x="17963" y="3575"/>
                    </a:lnTo>
                    <a:lnTo>
                      <a:pt x="17981" y="3518"/>
                    </a:lnTo>
                    <a:lnTo>
                      <a:pt x="18019" y="3424"/>
                    </a:lnTo>
                    <a:lnTo>
                      <a:pt x="18113" y="3311"/>
                    </a:lnTo>
                    <a:lnTo>
                      <a:pt x="18245" y="3217"/>
                    </a:lnTo>
                    <a:lnTo>
                      <a:pt x="18395" y="3104"/>
                    </a:lnTo>
                    <a:lnTo>
                      <a:pt x="18715" y="2879"/>
                    </a:lnTo>
                    <a:lnTo>
                      <a:pt x="19091" y="2653"/>
                    </a:lnTo>
                    <a:lnTo>
                      <a:pt x="19430" y="2427"/>
                    </a:lnTo>
                    <a:lnTo>
                      <a:pt x="19712" y="2239"/>
                    </a:lnTo>
                    <a:lnTo>
                      <a:pt x="19806" y="2145"/>
                    </a:lnTo>
                    <a:lnTo>
                      <a:pt x="19862" y="2070"/>
                    </a:lnTo>
                    <a:lnTo>
                      <a:pt x="19881" y="1995"/>
                    </a:lnTo>
                    <a:lnTo>
                      <a:pt x="19881" y="1957"/>
                    </a:lnTo>
                    <a:lnTo>
                      <a:pt x="19862" y="1938"/>
                    </a:lnTo>
                    <a:lnTo>
                      <a:pt x="19825" y="1901"/>
                    </a:lnTo>
                    <a:lnTo>
                      <a:pt x="19787" y="1882"/>
                    </a:lnTo>
                    <a:lnTo>
                      <a:pt x="19674" y="1863"/>
                    </a:lnTo>
                    <a:lnTo>
                      <a:pt x="19561" y="1882"/>
                    </a:lnTo>
                    <a:lnTo>
                      <a:pt x="19411" y="1919"/>
                    </a:lnTo>
                    <a:lnTo>
                      <a:pt x="19242" y="1976"/>
                    </a:lnTo>
                    <a:lnTo>
                      <a:pt x="19072" y="2070"/>
                    </a:lnTo>
                    <a:lnTo>
                      <a:pt x="18715" y="2277"/>
                    </a:lnTo>
                    <a:lnTo>
                      <a:pt x="18376" y="2502"/>
                    </a:lnTo>
                    <a:lnTo>
                      <a:pt x="18057" y="2709"/>
                    </a:lnTo>
                    <a:lnTo>
                      <a:pt x="17718" y="2973"/>
                    </a:lnTo>
                    <a:lnTo>
                      <a:pt x="17662" y="2991"/>
                    </a:lnTo>
                    <a:lnTo>
                      <a:pt x="17605" y="2991"/>
                    </a:lnTo>
                    <a:lnTo>
                      <a:pt x="17568" y="2973"/>
                    </a:lnTo>
                    <a:lnTo>
                      <a:pt x="17530" y="2935"/>
                    </a:lnTo>
                    <a:lnTo>
                      <a:pt x="17511" y="2897"/>
                    </a:lnTo>
                    <a:lnTo>
                      <a:pt x="17492" y="2860"/>
                    </a:lnTo>
                    <a:lnTo>
                      <a:pt x="17511" y="2803"/>
                    </a:lnTo>
                    <a:lnTo>
                      <a:pt x="17549" y="2766"/>
                    </a:lnTo>
                    <a:lnTo>
                      <a:pt x="17981" y="2484"/>
                    </a:lnTo>
                    <a:lnTo>
                      <a:pt x="18339" y="2239"/>
                    </a:lnTo>
                    <a:lnTo>
                      <a:pt x="18734" y="1957"/>
                    </a:lnTo>
                    <a:lnTo>
                      <a:pt x="19091" y="1656"/>
                    </a:lnTo>
                    <a:lnTo>
                      <a:pt x="19242" y="1506"/>
                    </a:lnTo>
                    <a:lnTo>
                      <a:pt x="19373" y="1374"/>
                    </a:lnTo>
                    <a:lnTo>
                      <a:pt x="19467" y="1242"/>
                    </a:lnTo>
                    <a:lnTo>
                      <a:pt x="19524" y="1129"/>
                    </a:lnTo>
                    <a:lnTo>
                      <a:pt x="19542" y="1035"/>
                    </a:lnTo>
                    <a:lnTo>
                      <a:pt x="19524" y="979"/>
                    </a:lnTo>
                    <a:lnTo>
                      <a:pt x="19505" y="941"/>
                    </a:lnTo>
                    <a:lnTo>
                      <a:pt x="19467" y="922"/>
                    </a:lnTo>
                    <a:lnTo>
                      <a:pt x="19430" y="885"/>
                    </a:lnTo>
                    <a:lnTo>
                      <a:pt x="19354" y="885"/>
                    </a:lnTo>
                    <a:lnTo>
                      <a:pt x="19260" y="904"/>
                    </a:lnTo>
                    <a:lnTo>
                      <a:pt x="19166" y="941"/>
                    </a:lnTo>
                    <a:lnTo>
                      <a:pt x="19035" y="1035"/>
                    </a:lnTo>
                    <a:lnTo>
                      <a:pt x="18978" y="1092"/>
                    </a:lnTo>
                    <a:lnTo>
                      <a:pt x="18677" y="1317"/>
                    </a:lnTo>
                    <a:lnTo>
                      <a:pt x="18038" y="1769"/>
                    </a:lnTo>
                    <a:lnTo>
                      <a:pt x="17680" y="1995"/>
                    </a:lnTo>
                    <a:lnTo>
                      <a:pt x="17342" y="2183"/>
                    </a:lnTo>
                    <a:lnTo>
                      <a:pt x="17210" y="2258"/>
                    </a:lnTo>
                    <a:lnTo>
                      <a:pt x="17097" y="2296"/>
                    </a:lnTo>
                    <a:lnTo>
                      <a:pt x="17022" y="2314"/>
                    </a:lnTo>
                    <a:lnTo>
                      <a:pt x="16984" y="2314"/>
                    </a:lnTo>
                    <a:lnTo>
                      <a:pt x="16966" y="2296"/>
                    </a:lnTo>
                    <a:lnTo>
                      <a:pt x="16966" y="2258"/>
                    </a:lnTo>
                    <a:lnTo>
                      <a:pt x="16966" y="2201"/>
                    </a:lnTo>
                    <a:lnTo>
                      <a:pt x="17003" y="2126"/>
                    </a:lnTo>
                    <a:lnTo>
                      <a:pt x="17060" y="2051"/>
                    </a:lnTo>
                    <a:lnTo>
                      <a:pt x="17210" y="1863"/>
                    </a:lnTo>
                    <a:lnTo>
                      <a:pt x="17417" y="1675"/>
                    </a:lnTo>
                    <a:lnTo>
                      <a:pt x="17643" y="1468"/>
                    </a:lnTo>
                    <a:lnTo>
                      <a:pt x="17887" y="1280"/>
                    </a:lnTo>
                    <a:lnTo>
                      <a:pt x="18263" y="998"/>
                    </a:lnTo>
                    <a:lnTo>
                      <a:pt x="18395" y="904"/>
                    </a:lnTo>
                    <a:lnTo>
                      <a:pt x="18489" y="810"/>
                    </a:lnTo>
                    <a:lnTo>
                      <a:pt x="18546" y="716"/>
                    </a:lnTo>
                    <a:lnTo>
                      <a:pt x="18583" y="622"/>
                    </a:lnTo>
                    <a:lnTo>
                      <a:pt x="18583" y="546"/>
                    </a:lnTo>
                    <a:lnTo>
                      <a:pt x="18546" y="471"/>
                    </a:lnTo>
                    <a:lnTo>
                      <a:pt x="18489" y="415"/>
                    </a:lnTo>
                    <a:lnTo>
                      <a:pt x="18414" y="396"/>
                    </a:lnTo>
                    <a:lnTo>
                      <a:pt x="18301" y="396"/>
                    </a:lnTo>
                    <a:lnTo>
                      <a:pt x="18132" y="490"/>
                    </a:lnTo>
                    <a:lnTo>
                      <a:pt x="17887" y="603"/>
                    </a:lnTo>
                    <a:lnTo>
                      <a:pt x="17624" y="753"/>
                    </a:lnTo>
                    <a:lnTo>
                      <a:pt x="17097" y="1092"/>
                    </a:lnTo>
                    <a:lnTo>
                      <a:pt x="16702" y="1374"/>
                    </a:lnTo>
                    <a:lnTo>
                      <a:pt x="16326" y="1637"/>
                    </a:lnTo>
                    <a:lnTo>
                      <a:pt x="16119" y="1769"/>
                    </a:lnTo>
                    <a:lnTo>
                      <a:pt x="15912" y="1882"/>
                    </a:lnTo>
                    <a:lnTo>
                      <a:pt x="15799" y="1919"/>
                    </a:lnTo>
                    <a:lnTo>
                      <a:pt x="15724" y="1957"/>
                    </a:lnTo>
                    <a:lnTo>
                      <a:pt x="15649" y="1957"/>
                    </a:lnTo>
                    <a:lnTo>
                      <a:pt x="15574" y="1938"/>
                    </a:lnTo>
                    <a:lnTo>
                      <a:pt x="15536" y="1901"/>
                    </a:lnTo>
                    <a:lnTo>
                      <a:pt x="15499" y="1844"/>
                    </a:lnTo>
                    <a:lnTo>
                      <a:pt x="15499" y="1750"/>
                    </a:lnTo>
                    <a:lnTo>
                      <a:pt x="15517" y="1618"/>
                    </a:lnTo>
                    <a:lnTo>
                      <a:pt x="15574" y="1336"/>
                    </a:lnTo>
                    <a:lnTo>
                      <a:pt x="15611" y="1073"/>
                    </a:lnTo>
                    <a:lnTo>
                      <a:pt x="15611" y="828"/>
                    </a:lnTo>
                    <a:lnTo>
                      <a:pt x="15593" y="603"/>
                    </a:lnTo>
                    <a:lnTo>
                      <a:pt x="15574" y="415"/>
                    </a:lnTo>
                    <a:lnTo>
                      <a:pt x="15517" y="245"/>
                    </a:lnTo>
                    <a:lnTo>
                      <a:pt x="15461" y="133"/>
                    </a:lnTo>
                    <a:lnTo>
                      <a:pt x="15405" y="38"/>
                    </a:lnTo>
                    <a:lnTo>
                      <a:pt x="15367" y="20"/>
                    </a:lnTo>
                    <a:lnTo>
                      <a:pt x="1531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a:off x="6024150" y="3517481"/>
                <a:ext cx="271252" cy="382259"/>
              </a:xfrm>
              <a:custGeom>
                <a:avLst/>
                <a:gdLst/>
                <a:ahLst/>
                <a:cxnLst/>
                <a:rect l="l" t="t" r="r" b="b"/>
                <a:pathLst>
                  <a:path w="7035" h="9914" extrusionOk="0">
                    <a:moveTo>
                      <a:pt x="3329" y="1"/>
                    </a:moveTo>
                    <a:lnTo>
                      <a:pt x="2182" y="5230"/>
                    </a:lnTo>
                    <a:lnTo>
                      <a:pt x="75" y="9104"/>
                    </a:lnTo>
                    <a:lnTo>
                      <a:pt x="19" y="9198"/>
                    </a:lnTo>
                    <a:lnTo>
                      <a:pt x="0" y="9311"/>
                    </a:lnTo>
                    <a:lnTo>
                      <a:pt x="0" y="9424"/>
                    </a:lnTo>
                    <a:lnTo>
                      <a:pt x="19" y="9518"/>
                    </a:lnTo>
                    <a:lnTo>
                      <a:pt x="57" y="9612"/>
                    </a:lnTo>
                    <a:lnTo>
                      <a:pt x="113" y="9706"/>
                    </a:lnTo>
                    <a:lnTo>
                      <a:pt x="188" y="9781"/>
                    </a:lnTo>
                    <a:lnTo>
                      <a:pt x="282" y="9838"/>
                    </a:lnTo>
                    <a:lnTo>
                      <a:pt x="320" y="9857"/>
                    </a:lnTo>
                    <a:lnTo>
                      <a:pt x="452" y="9894"/>
                    </a:lnTo>
                    <a:lnTo>
                      <a:pt x="583" y="9913"/>
                    </a:lnTo>
                    <a:lnTo>
                      <a:pt x="696" y="9894"/>
                    </a:lnTo>
                    <a:lnTo>
                      <a:pt x="828" y="9838"/>
                    </a:lnTo>
                    <a:lnTo>
                      <a:pt x="1956" y="9180"/>
                    </a:lnTo>
                    <a:lnTo>
                      <a:pt x="2709" y="8728"/>
                    </a:lnTo>
                    <a:lnTo>
                      <a:pt x="3480" y="8239"/>
                    </a:lnTo>
                    <a:lnTo>
                      <a:pt x="4232" y="7769"/>
                    </a:lnTo>
                    <a:lnTo>
                      <a:pt x="4853" y="7336"/>
                    </a:lnTo>
                    <a:lnTo>
                      <a:pt x="5097" y="7167"/>
                    </a:lnTo>
                    <a:lnTo>
                      <a:pt x="5285" y="6998"/>
                    </a:lnTo>
                    <a:lnTo>
                      <a:pt x="5398" y="6885"/>
                    </a:lnTo>
                    <a:lnTo>
                      <a:pt x="5436" y="6828"/>
                    </a:lnTo>
                    <a:lnTo>
                      <a:pt x="5455" y="6791"/>
                    </a:lnTo>
                    <a:lnTo>
                      <a:pt x="5549" y="6415"/>
                    </a:lnTo>
                    <a:lnTo>
                      <a:pt x="5737" y="5738"/>
                    </a:lnTo>
                    <a:lnTo>
                      <a:pt x="6282" y="3894"/>
                    </a:lnTo>
                    <a:lnTo>
                      <a:pt x="7035" y="1355"/>
                    </a:lnTo>
                    <a:lnTo>
                      <a:pt x="33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a:off x="6024150" y="3517481"/>
                <a:ext cx="271252" cy="382259"/>
              </a:xfrm>
              <a:custGeom>
                <a:avLst/>
                <a:gdLst/>
                <a:ahLst/>
                <a:cxnLst/>
                <a:rect l="l" t="t" r="r" b="b"/>
                <a:pathLst>
                  <a:path w="7035" h="9914" fill="none" extrusionOk="0">
                    <a:moveTo>
                      <a:pt x="3329" y="1"/>
                    </a:moveTo>
                    <a:lnTo>
                      <a:pt x="2182" y="5230"/>
                    </a:lnTo>
                    <a:lnTo>
                      <a:pt x="75" y="9104"/>
                    </a:lnTo>
                    <a:lnTo>
                      <a:pt x="75" y="9104"/>
                    </a:lnTo>
                    <a:lnTo>
                      <a:pt x="19" y="9198"/>
                    </a:lnTo>
                    <a:lnTo>
                      <a:pt x="0" y="9311"/>
                    </a:lnTo>
                    <a:lnTo>
                      <a:pt x="0" y="9424"/>
                    </a:lnTo>
                    <a:lnTo>
                      <a:pt x="19" y="9518"/>
                    </a:lnTo>
                    <a:lnTo>
                      <a:pt x="57" y="9612"/>
                    </a:lnTo>
                    <a:lnTo>
                      <a:pt x="113" y="9706"/>
                    </a:lnTo>
                    <a:lnTo>
                      <a:pt x="188" y="9781"/>
                    </a:lnTo>
                    <a:lnTo>
                      <a:pt x="282" y="9838"/>
                    </a:lnTo>
                    <a:lnTo>
                      <a:pt x="282" y="9838"/>
                    </a:lnTo>
                    <a:lnTo>
                      <a:pt x="320" y="9857"/>
                    </a:lnTo>
                    <a:lnTo>
                      <a:pt x="320" y="9857"/>
                    </a:lnTo>
                    <a:lnTo>
                      <a:pt x="452" y="9894"/>
                    </a:lnTo>
                    <a:lnTo>
                      <a:pt x="583" y="9913"/>
                    </a:lnTo>
                    <a:lnTo>
                      <a:pt x="696" y="9894"/>
                    </a:lnTo>
                    <a:lnTo>
                      <a:pt x="828" y="9838"/>
                    </a:lnTo>
                    <a:lnTo>
                      <a:pt x="828" y="9838"/>
                    </a:lnTo>
                    <a:lnTo>
                      <a:pt x="1956" y="9180"/>
                    </a:lnTo>
                    <a:lnTo>
                      <a:pt x="2709" y="8728"/>
                    </a:lnTo>
                    <a:lnTo>
                      <a:pt x="3480" y="8239"/>
                    </a:lnTo>
                    <a:lnTo>
                      <a:pt x="4232" y="7769"/>
                    </a:lnTo>
                    <a:lnTo>
                      <a:pt x="4853" y="7336"/>
                    </a:lnTo>
                    <a:lnTo>
                      <a:pt x="5097" y="7167"/>
                    </a:lnTo>
                    <a:lnTo>
                      <a:pt x="5285" y="6998"/>
                    </a:lnTo>
                    <a:lnTo>
                      <a:pt x="5398" y="6885"/>
                    </a:lnTo>
                    <a:lnTo>
                      <a:pt x="5436" y="6828"/>
                    </a:lnTo>
                    <a:lnTo>
                      <a:pt x="5455" y="6791"/>
                    </a:lnTo>
                    <a:lnTo>
                      <a:pt x="5455" y="6791"/>
                    </a:lnTo>
                    <a:lnTo>
                      <a:pt x="5549" y="6415"/>
                    </a:lnTo>
                    <a:lnTo>
                      <a:pt x="5737" y="5738"/>
                    </a:lnTo>
                    <a:lnTo>
                      <a:pt x="6282" y="3894"/>
                    </a:lnTo>
                    <a:lnTo>
                      <a:pt x="7035" y="1355"/>
                    </a:lnTo>
                    <a:lnTo>
                      <a:pt x="3329"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p:nvPr/>
            </p:nvSpPr>
            <p:spPr>
              <a:xfrm>
                <a:off x="6041540" y="3765528"/>
                <a:ext cx="196566" cy="134219"/>
              </a:xfrm>
              <a:custGeom>
                <a:avLst/>
                <a:gdLst/>
                <a:ahLst/>
                <a:cxnLst/>
                <a:rect l="l" t="t" r="r" b="b"/>
                <a:pathLst>
                  <a:path w="5098" h="3481" extrusionOk="0">
                    <a:moveTo>
                      <a:pt x="5098" y="0"/>
                    </a:moveTo>
                    <a:lnTo>
                      <a:pt x="5025" y="290"/>
                    </a:lnTo>
                    <a:lnTo>
                      <a:pt x="5041" y="226"/>
                    </a:lnTo>
                    <a:lnTo>
                      <a:pt x="5098" y="0"/>
                    </a:lnTo>
                    <a:close/>
                    <a:moveTo>
                      <a:pt x="4947" y="452"/>
                    </a:moveTo>
                    <a:lnTo>
                      <a:pt x="4834" y="584"/>
                    </a:lnTo>
                    <a:lnTo>
                      <a:pt x="4646" y="715"/>
                    </a:lnTo>
                    <a:lnTo>
                      <a:pt x="4157" y="1073"/>
                    </a:lnTo>
                    <a:lnTo>
                      <a:pt x="3518" y="1505"/>
                    </a:lnTo>
                    <a:lnTo>
                      <a:pt x="2822" y="1938"/>
                    </a:lnTo>
                    <a:lnTo>
                      <a:pt x="2290" y="2264"/>
                    </a:lnTo>
                    <a:lnTo>
                      <a:pt x="2290" y="2264"/>
                    </a:lnTo>
                    <a:lnTo>
                      <a:pt x="3424" y="1580"/>
                    </a:lnTo>
                    <a:lnTo>
                      <a:pt x="4251" y="1035"/>
                    </a:lnTo>
                    <a:lnTo>
                      <a:pt x="4722" y="696"/>
                    </a:lnTo>
                    <a:lnTo>
                      <a:pt x="4853" y="584"/>
                    </a:lnTo>
                    <a:lnTo>
                      <a:pt x="4947" y="452"/>
                    </a:lnTo>
                    <a:close/>
                    <a:moveTo>
                      <a:pt x="2290" y="2264"/>
                    </a:moveTo>
                    <a:lnTo>
                      <a:pt x="2145" y="2352"/>
                    </a:lnTo>
                    <a:lnTo>
                      <a:pt x="934" y="3081"/>
                    </a:lnTo>
                    <a:lnTo>
                      <a:pt x="934" y="3081"/>
                    </a:lnTo>
                    <a:lnTo>
                      <a:pt x="1411" y="2803"/>
                    </a:lnTo>
                    <a:lnTo>
                      <a:pt x="2290" y="2264"/>
                    </a:lnTo>
                    <a:close/>
                    <a:moveTo>
                      <a:pt x="934" y="3081"/>
                    </a:moveTo>
                    <a:lnTo>
                      <a:pt x="377" y="3405"/>
                    </a:lnTo>
                    <a:lnTo>
                      <a:pt x="245" y="3461"/>
                    </a:lnTo>
                    <a:lnTo>
                      <a:pt x="245" y="3461"/>
                    </a:lnTo>
                    <a:lnTo>
                      <a:pt x="395" y="3405"/>
                    </a:lnTo>
                    <a:lnTo>
                      <a:pt x="934" y="3081"/>
                    </a:lnTo>
                    <a:close/>
                    <a:moveTo>
                      <a:pt x="1" y="3461"/>
                    </a:moveTo>
                    <a:lnTo>
                      <a:pt x="95" y="3480"/>
                    </a:lnTo>
                    <a:lnTo>
                      <a:pt x="105" y="3479"/>
                    </a:lnTo>
                    <a:lnTo>
                      <a:pt x="105" y="3479"/>
                    </a:lnTo>
                    <a:lnTo>
                      <a:pt x="1" y="3461"/>
                    </a:lnTo>
                    <a:close/>
                    <a:moveTo>
                      <a:pt x="245" y="3461"/>
                    </a:moveTo>
                    <a:lnTo>
                      <a:pt x="105" y="3479"/>
                    </a:lnTo>
                    <a:lnTo>
                      <a:pt x="105" y="3479"/>
                    </a:lnTo>
                    <a:lnTo>
                      <a:pt x="113" y="3480"/>
                    </a:lnTo>
                    <a:lnTo>
                      <a:pt x="245" y="346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9"/>
              <p:cNvSpPr/>
              <p:nvPr/>
            </p:nvSpPr>
            <p:spPr>
              <a:xfrm>
                <a:off x="6041540" y="3782918"/>
                <a:ext cx="190783" cy="116829"/>
              </a:xfrm>
              <a:custGeom>
                <a:avLst/>
                <a:gdLst/>
                <a:ahLst/>
                <a:cxnLst/>
                <a:rect l="l" t="t" r="r" b="b"/>
                <a:pathLst>
                  <a:path w="4948" h="3030" fill="none" extrusionOk="0">
                    <a:moveTo>
                      <a:pt x="4947" y="1"/>
                    </a:moveTo>
                    <a:lnTo>
                      <a:pt x="4947" y="1"/>
                    </a:lnTo>
                    <a:lnTo>
                      <a:pt x="4834" y="133"/>
                    </a:lnTo>
                    <a:lnTo>
                      <a:pt x="4646" y="264"/>
                    </a:lnTo>
                    <a:lnTo>
                      <a:pt x="4157" y="622"/>
                    </a:lnTo>
                    <a:lnTo>
                      <a:pt x="3518" y="1054"/>
                    </a:lnTo>
                    <a:lnTo>
                      <a:pt x="2822" y="1487"/>
                    </a:lnTo>
                    <a:lnTo>
                      <a:pt x="1411" y="2352"/>
                    </a:lnTo>
                    <a:lnTo>
                      <a:pt x="377" y="2954"/>
                    </a:lnTo>
                    <a:lnTo>
                      <a:pt x="377" y="2954"/>
                    </a:lnTo>
                    <a:lnTo>
                      <a:pt x="245" y="3010"/>
                    </a:lnTo>
                    <a:lnTo>
                      <a:pt x="95" y="3029"/>
                    </a:lnTo>
                    <a:lnTo>
                      <a:pt x="95" y="3029"/>
                    </a:lnTo>
                    <a:lnTo>
                      <a:pt x="1" y="3010"/>
                    </a:lnTo>
                    <a:lnTo>
                      <a:pt x="1" y="3010"/>
                    </a:lnTo>
                    <a:lnTo>
                      <a:pt x="113" y="3029"/>
                    </a:lnTo>
                    <a:lnTo>
                      <a:pt x="113" y="3029"/>
                    </a:lnTo>
                    <a:lnTo>
                      <a:pt x="245" y="3010"/>
                    </a:lnTo>
                    <a:lnTo>
                      <a:pt x="395" y="2954"/>
                    </a:lnTo>
                    <a:lnTo>
                      <a:pt x="395" y="2954"/>
                    </a:lnTo>
                    <a:lnTo>
                      <a:pt x="2145" y="1901"/>
                    </a:lnTo>
                    <a:lnTo>
                      <a:pt x="3424" y="1129"/>
                    </a:lnTo>
                    <a:lnTo>
                      <a:pt x="4251" y="584"/>
                    </a:lnTo>
                    <a:lnTo>
                      <a:pt x="4722" y="245"/>
                    </a:lnTo>
                    <a:lnTo>
                      <a:pt x="4722" y="245"/>
                    </a:lnTo>
                    <a:lnTo>
                      <a:pt x="4853" y="133"/>
                    </a:lnTo>
                    <a:lnTo>
                      <a:pt x="4947"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9"/>
              <p:cNvSpPr/>
              <p:nvPr/>
            </p:nvSpPr>
            <p:spPr>
              <a:xfrm>
                <a:off x="6235181" y="3765528"/>
                <a:ext cx="2930" cy="11644"/>
              </a:xfrm>
              <a:custGeom>
                <a:avLst/>
                <a:gdLst/>
                <a:ahLst/>
                <a:cxnLst/>
                <a:rect l="l" t="t" r="r" b="b"/>
                <a:pathLst>
                  <a:path w="76" h="302" fill="none" extrusionOk="0">
                    <a:moveTo>
                      <a:pt x="76" y="0"/>
                    </a:moveTo>
                    <a:lnTo>
                      <a:pt x="76" y="0"/>
                    </a:lnTo>
                    <a:lnTo>
                      <a:pt x="76" y="0"/>
                    </a:lnTo>
                    <a:lnTo>
                      <a:pt x="0" y="301"/>
                    </a:lnTo>
                    <a:lnTo>
                      <a:pt x="0" y="301"/>
                    </a:lnTo>
                    <a:lnTo>
                      <a:pt x="19" y="226"/>
                    </a:lnTo>
                    <a:lnTo>
                      <a:pt x="76"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6036450" y="3765528"/>
                <a:ext cx="201656" cy="134219"/>
              </a:xfrm>
              <a:custGeom>
                <a:avLst/>
                <a:gdLst/>
                <a:ahLst/>
                <a:cxnLst/>
                <a:rect l="l" t="t" r="r" b="b"/>
                <a:pathLst>
                  <a:path w="5230" h="3481" extrusionOk="0">
                    <a:moveTo>
                      <a:pt x="5230" y="0"/>
                    </a:moveTo>
                    <a:lnTo>
                      <a:pt x="1" y="3424"/>
                    </a:lnTo>
                    <a:lnTo>
                      <a:pt x="133" y="3461"/>
                    </a:lnTo>
                    <a:lnTo>
                      <a:pt x="227" y="3480"/>
                    </a:lnTo>
                    <a:lnTo>
                      <a:pt x="377" y="3461"/>
                    </a:lnTo>
                    <a:lnTo>
                      <a:pt x="509" y="3405"/>
                    </a:lnTo>
                    <a:lnTo>
                      <a:pt x="1543" y="2803"/>
                    </a:lnTo>
                    <a:lnTo>
                      <a:pt x="2954" y="1938"/>
                    </a:lnTo>
                    <a:lnTo>
                      <a:pt x="3650" y="1505"/>
                    </a:lnTo>
                    <a:lnTo>
                      <a:pt x="4289" y="1073"/>
                    </a:lnTo>
                    <a:lnTo>
                      <a:pt x="4778" y="715"/>
                    </a:lnTo>
                    <a:lnTo>
                      <a:pt x="4966" y="584"/>
                    </a:lnTo>
                    <a:lnTo>
                      <a:pt x="5079" y="452"/>
                    </a:lnTo>
                    <a:lnTo>
                      <a:pt x="5154" y="301"/>
                    </a:lnTo>
                    <a:lnTo>
                      <a:pt x="52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6036450" y="3897514"/>
                <a:ext cx="39" cy="39"/>
              </a:xfrm>
              <a:custGeom>
                <a:avLst/>
                <a:gdLst/>
                <a:ahLst/>
                <a:cxnLst/>
                <a:rect l="l" t="t" r="r" b="b"/>
                <a:pathLst>
                  <a:path w="1" h="1" fill="none" extrusionOk="0">
                    <a:moveTo>
                      <a:pt x="1" y="1"/>
                    </a:moveTo>
                    <a:lnTo>
                      <a:pt x="1" y="1"/>
                    </a:lnTo>
                    <a:lnTo>
                      <a:pt x="1" y="1"/>
                    </a:lnTo>
                    <a:lnTo>
                      <a:pt x="1" y="1"/>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6036450" y="3765528"/>
                <a:ext cx="201656" cy="134219"/>
              </a:xfrm>
              <a:custGeom>
                <a:avLst/>
                <a:gdLst/>
                <a:ahLst/>
                <a:cxnLst/>
                <a:rect l="l" t="t" r="r" b="b"/>
                <a:pathLst>
                  <a:path w="5230" h="3481" fill="none" extrusionOk="0">
                    <a:moveTo>
                      <a:pt x="5230" y="0"/>
                    </a:moveTo>
                    <a:lnTo>
                      <a:pt x="1" y="3424"/>
                    </a:lnTo>
                    <a:lnTo>
                      <a:pt x="1" y="3424"/>
                    </a:lnTo>
                    <a:lnTo>
                      <a:pt x="133" y="3461"/>
                    </a:lnTo>
                    <a:lnTo>
                      <a:pt x="133" y="3461"/>
                    </a:lnTo>
                    <a:lnTo>
                      <a:pt x="227" y="3480"/>
                    </a:lnTo>
                    <a:lnTo>
                      <a:pt x="227" y="3480"/>
                    </a:lnTo>
                    <a:lnTo>
                      <a:pt x="377" y="3461"/>
                    </a:lnTo>
                    <a:lnTo>
                      <a:pt x="509" y="3405"/>
                    </a:lnTo>
                    <a:lnTo>
                      <a:pt x="509" y="3405"/>
                    </a:lnTo>
                    <a:lnTo>
                      <a:pt x="1543" y="2803"/>
                    </a:lnTo>
                    <a:lnTo>
                      <a:pt x="2954" y="1938"/>
                    </a:lnTo>
                    <a:lnTo>
                      <a:pt x="3650" y="1505"/>
                    </a:lnTo>
                    <a:lnTo>
                      <a:pt x="4289" y="1073"/>
                    </a:lnTo>
                    <a:lnTo>
                      <a:pt x="4778" y="715"/>
                    </a:lnTo>
                    <a:lnTo>
                      <a:pt x="4966" y="584"/>
                    </a:lnTo>
                    <a:lnTo>
                      <a:pt x="5079" y="452"/>
                    </a:lnTo>
                    <a:lnTo>
                      <a:pt x="5079" y="452"/>
                    </a:lnTo>
                    <a:lnTo>
                      <a:pt x="5154" y="301"/>
                    </a:lnTo>
                    <a:lnTo>
                      <a:pt x="5154" y="301"/>
                    </a:lnTo>
                    <a:lnTo>
                      <a:pt x="523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9"/>
              <p:cNvSpPr/>
              <p:nvPr/>
            </p:nvSpPr>
            <p:spPr>
              <a:xfrm>
                <a:off x="6204720" y="3690107"/>
                <a:ext cx="23983" cy="23983"/>
              </a:xfrm>
              <a:custGeom>
                <a:avLst/>
                <a:gdLst/>
                <a:ahLst/>
                <a:cxnLst/>
                <a:rect l="l" t="t" r="r" b="b"/>
                <a:pathLst>
                  <a:path w="622" h="622" extrusionOk="0">
                    <a:moveTo>
                      <a:pt x="189" y="19"/>
                    </a:moveTo>
                    <a:lnTo>
                      <a:pt x="170" y="38"/>
                    </a:lnTo>
                    <a:lnTo>
                      <a:pt x="189" y="38"/>
                    </a:lnTo>
                    <a:lnTo>
                      <a:pt x="189" y="19"/>
                    </a:lnTo>
                    <a:close/>
                    <a:moveTo>
                      <a:pt x="245" y="0"/>
                    </a:moveTo>
                    <a:lnTo>
                      <a:pt x="189" y="38"/>
                    </a:lnTo>
                    <a:lnTo>
                      <a:pt x="95" y="94"/>
                    </a:lnTo>
                    <a:lnTo>
                      <a:pt x="38" y="188"/>
                    </a:lnTo>
                    <a:lnTo>
                      <a:pt x="1" y="301"/>
                    </a:lnTo>
                    <a:lnTo>
                      <a:pt x="19" y="414"/>
                    </a:lnTo>
                    <a:lnTo>
                      <a:pt x="57" y="508"/>
                    </a:lnTo>
                    <a:lnTo>
                      <a:pt x="132" y="565"/>
                    </a:lnTo>
                    <a:lnTo>
                      <a:pt x="226" y="602"/>
                    </a:lnTo>
                    <a:lnTo>
                      <a:pt x="320" y="621"/>
                    </a:lnTo>
                    <a:lnTo>
                      <a:pt x="414" y="602"/>
                    </a:lnTo>
                    <a:lnTo>
                      <a:pt x="471" y="583"/>
                    </a:lnTo>
                    <a:lnTo>
                      <a:pt x="527" y="546"/>
                    </a:lnTo>
                    <a:lnTo>
                      <a:pt x="565" y="489"/>
                    </a:lnTo>
                    <a:lnTo>
                      <a:pt x="584" y="433"/>
                    </a:lnTo>
                    <a:lnTo>
                      <a:pt x="621" y="377"/>
                    </a:lnTo>
                    <a:lnTo>
                      <a:pt x="621" y="320"/>
                    </a:lnTo>
                    <a:lnTo>
                      <a:pt x="621" y="245"/>
                    </a:lnTo>
                    <a:lnTo>
                      <a:pt x="602" y="188"/>
                    </a:lnTo>
                    <a:lnTo>
                      <a:pt x="565" y="113"/>
                    </a:lnTo>
                    <a:lnTo>
                      <a:pt x="490" y="57"/>
                    </a:lnTo>
                    <a:lnTo>
                      <a:pt x="395" y="19"/>
                    </a:lnTo>
                    <a:lnTo>
                      <a:pt x="3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9"/>
              <p:cNvSpPr/>
              <p:nvPr/>
            </p:nvSpPr>
            <p:spPr>
              <a:xfrm>
                <a:off x="6211236" y="3690840"/>
                <a:ext cx="771" cy="733"/>
              </a:xfrm>
              <a:custGeom>
                <a:avLst/>
                <a:gdLst/>
                <a:ahLst/>
                <a:cxnLst/>
                <a:rect l="l" t="t" r="r" b="b"/>
                <a:pathLst>
                  <a:path w="20" h="19" fill="none" extrusionOk="0">
                    <a:moveTo>
                      <a:pt x="20" y="0"/>
                    </a:moveTo>
                    <a:lnTo>
                      <a:pt x="1" y="19"/>
                    </a:lnTo>
                    <a:lnTo>
                      <a:pt x="1" y="19"/>
                    </a:lnTo>
                    <a:lnTo>
                      <a:pt x="20" y="19"/>
                    </a:lnTo>
                    <a:lnTo>
                      <a:pt x="20" y="19"/>
                    </a:lnTo>
                    <a:lnTo>
                      <a:pt x="2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9"/>
              <p:cNvSpPr/>
              <p:nvPr/>
            </p:nvSpPr>
            <p:spPr>
              <a:xfrm>
                <a:off x="6211969" y="3690840"/>
                <a:ext cx="771" cy="39"/>
              </a:xfrm>
              <a:custGeom>
                <a:avLst/>
                <a:gdLst/>
                <a:ahLst/>
                <a:cxnLst/>
                <a:rect l="l" t="t" r="r" b="b"/>
                <a:pathLst>
                  <a:path w="20" h="1" fill="none" extrusionOk="0">
                    <a:moveTo>
                      <a:pt x="19" y="0"/>
                    </a:moveTo>
                    <a:lnTo>
                      <a:pt x="19" y="0"/>
                    </a:lnTo>
                    <a:lnTo>
                      <a:pt x="1" y="0"/>
                    </a:lnTo>
                    <a:lnTo>
                      <a:pt x="19"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p:nvPr/>
            </p:nvSpPr>
            <p:spPr>
              <a:xfrm>
                <a:off x="6204720" y="3690107"/>
                <a:ext cx="23983" cy="23983"/>
              </a:xfrm>
              <a:custGeom>
                <a:avLst/>
                <a:gdLst/>
                <a:ahLst/>
                <a:cxnLst/>
                <a:rect l="l" t="t" r="r" b="b"/>
                <a:pathLst>
                  <a:path w="622" h="622" fill="none" extrusionOk="0">
                    <a:moveTo>
                      <a:pt x="320" y="0"/>
                    </a:moveTo>
                    <a:lnTo>
                      <a:pt x="320" y="0"/>
                    </a:lnTo>
                    <a:lnTo>
                      <a:pt x="245" y="0"/>
                    </a:lnTo>
                    <a:lnTo>
                      <a:pt x="189" y="38"/>
                    </a:lnTo>
                    <a:lnTo>
                      <a:pt x="189" y="38"/>
                    </a:lnTo>
                    <a:lnTo>
                      <a:pt x="95" y="94"/>
                    </a:lnTo>
                    <a:lnTo>
                      <a:pt x="38" y="188"/>
                    </a:lnTo>
                    <a:lnTo>
                      <a:pt x="1" y="301"/>
                    </a:lnTo>
                    <a:lnTo>
                      <a:pt x="19" y="414"/>
                    </a:lnTo>
                    <a:lnTo>
                      <a:pt x="19" y="414"/>
                    </a:lnTo>
                    <a:lnTo>
                      <a:pt x="57" y="508"/>
                    </a:lnTo>
                    <a:lnTo>
                      <a:pt x="132" y="565"/>
                    </a:lnTo>
                    <a:lnTo>
                      <a:pt x="226" y="602"/>
                    </a:lnTo>
                    <a:lnTo>
                      <a:pt x="320" y="621"/>
                    </a:lnTo>
                    <a:lnTo>
                      <a:pt x="320" y="621"/>
                    </a:lnTo>
                    <a:lnTo>
                      <a:pt x="414" y="602"/>
                    </a:lnTo>
                    <a:lnTo>
                      <a:pt x="414" y="602"/>
                    </a:lnTo>
                    <a:lnTo>
                      <a:pt x="471" y="583"/>
                    </a:lnTo>
                    <a:lnTo>
                      <a:pt x="527" y="546"/>
                    </a:lnTo>
                    <a:lnTo>
                      <a:pt x="565" y="489"/>
                    </a:lnTo>
                    <a:lnTo>
                      <a:pt x="584" y="433"/>
                    </a:lnTo>
                    <a:lnTo>
                      <a:pt x="621" y="377"/>
                    </a:lnTo>
                    <a:lnTo>
                      <a:pt x="621" y="320"/>
                    </a:lnTo>
                    <a:lnTo>
                      <a:pt x="621" y="245"/>
                    </a:lnTo>
                    <a:lnTo>
                      <a:pt x="602" y="188"/>
                    </a:lnTo>
                    <a:lnTo>
                      <a:pt x="602" y="188"/>
                    </a:lnTo>
                    <a:lnTo>
                      <a:pt x="565" y="113"/>
                    </a:lnTo>
                    <a:lnTo>
                      <a:pt x="490" y="57"/>
                    </a:lnTo>
                    <a:lnTo>
                      <a:pt x="395" y="19"/>
                    </a:lnTo>
                    <a:lnTo>
                      <a:pt x="32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9"/>
              <p:cNvSpPr/>
              <p:nvPr/>
            </p:nvSpPr>
            <p:spPr>
              <a:xfrm>
                <a:off x="6068377" y="3790167"/>
                <a:ext cx="36283" cy="31232"/>
              </a:xfrm>
              <a:custGeom>
                <a:avLst/>
                <a:gdLst/>
                <a:ahLst/>
                <a:cxnLst/>
                <a:rect l="l" t="t" r="r" b="b"/>
                <a:pathLst>
                  <a:path w="941" h="810" extrusionOk="0">
                    <a:moveTo>
                      <a:pt x="38" y="1"/>
                    </a:moveTo>
                    <a:lnTo>
                      <a:pt x="0" y="20"/>
                    </a:lnTo>
                    <a:lnTo>
                      <a:pt x="0" y="39"/>
                    </a:lnTo>
                    <a:lnTo>
                      <a:pt x="151" y="76"/>
                    </a:lnTo>
                    <a:lnTo>
                      <a:pt x="283" y="133"/>
                    </a:lnTo>
                    <a:lnTo>
                      <a:pt x="433" y="208"/>
                    </a:lnTo>
                    <a:lnTo>
                      <a:pt x="565" y="302"/>
                    </a:lnTo>
                    <a:lnTo>
                      <a:pt x="678" y="415"/>
                    </a:lnTo>
                    <a:lnTo>
                      <a:pt x="772" y="528"/>
                    </a:lnTo>
                    <a:lnTo>
                      <a:pt x="847" y="678"/>
                    </a:lnTo>
                    <a:lnTo>
                      <a:pt x="922" y="810"/>
                    </a:lnTo>
                    <a:lnTo>
                      <a:pt x="941" y="753"/>
                    </a:lnTo>
                    <a:lnTo>
                      <a:pt x="922" y="603"/>
                    </a:lnTo>
                    <a:lnTo>
                      <a:pt x="866" y="490"/>
                    </a:lnTo>
                    <a:lnTo>
                      <a:pt x="809" y="377"/>
                    </a:lnTo>
                    <a:lnTo>
                      <a:pt x="734" y="283"/>
                    </a:lnTo>
                    <a:lnTo>
                      <a:pt x="640" y="208"/>
                    </a:lnTo>
                    <a:lnTo>
                      <a:pt x="546" y="133"/>
                    </a:lnTo>
                    <a:lnTo>
                      <a:pt x="433" y="76"/>
                    </a:lnTo>
                    <a:lnTo>
                      <a:pt x="320" y="39"/>
                    </a:lnTo>
                    <a:lnTo>
                      <a:pt x="1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9"/>
              <p:cNvSpPr/>
              <p:nvPr/>
            </p:nvSpPr>
            <p:spPr>
              <a:xfrm>
                <a:off x="6048056" y="3823558"/>
                <a:ext cx="34856" cy="21052"/>
              </a:xfrm>
              <a:custGeom>
                <a:avLst/>
                <a:gdLst/>
                <a:ahLst/>
                <a:cxnLst/>
                <a:rect l="l" t="t" r="r" b="b"/>
                <a:pathLst>
                  <a:path w="904" h="546" extrusionOk="0">
                    <a:moveTo>
                      <a:pt x="151" y="0"/>
                    </a:moveTo>
                    <a:lnTo>
                      <a:pt x="1" y="19"/>
                    </a:lnTo>
                    <a:lnTo>
                      <a:pt x="20" y="38"/>
                    </a:lnTo>
                    <a:lnTo>
                      <a:pt x="38" y="38"/>
                    </a:lnTo>
                    <a:lnTo>
                      <a:pt x="151" y="75"/>
                    </a:lnTo>
                    <a:lnTo>
                      <a:pt x="321" y="132"/>
                    </a:lnTo>
                    <a:lnTo>
                      <a:pt x="490" y="207"/>
                    </a:lnTo>
                    <a:lnTo>
                      <a:pt x="659" y="320"/>
                    </a:lnTo>
                    <a:lnTo>
                      <a:pt x="772" y="433"/>
                    </a:lnTo>
                    <a:lnTo>
                      <a:pt x="866" y="527"/>
                    </a:lnTo>
                    <a:lnTo>
                      <a:pt x="904" y="546"/>
                    </a:lnTo>
                    <a:lnTo>
                      <a:pt x="904" y="527"/>
                    </a:lnTo>
                    <a:lnTo>
                      <a:pt x="904" y="508"/>
                    </a:lnTo>
                    <a:lnTo>
                      <a:pt x="847" y="395"/>
                    </a:lnTo>
                    <a:lnTo>
                      <a:pt x="810" y="320"/>
                    </a:lnTo>
                    <a:lnTo>
                      <a:pt x="734" y="245"/>
                    </a:lnTo>
                    <a:lnTo>
                      <a:pt x="659" y="169"/>
                    </a:lnTo>
                    <a:lnTo>
                      <a:pt x="546" y="113"/>
                    </a:lnTo>
                    <a:lnTo>
                      <a:pt x="433" y="38"/>
                    </a:lnTo>
                    <a:lnTo>
                      <a:pt x="2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9"/>
              <p:cNvSpPr/>
              <p:nvPr/>
            </p:nvSpPr>
            <p:spPr>
              <a:xfrm>
                <a:off x="6087964" y="3757546"/>
                <a:ext cx="50780" cy="36321"/>
              </a:xfrm>
              <a:custGeom>
                <a:avLst/>
                <a:gdLst/>
                <a:ahLst/>
                <a:cxnLst/>
                <a:rect l="l" t="t" r="r" b="b"/>
                <a:pathLst>
                  <a:path w="1317" h="942" extrusionOk="0">
                    <a:moveTo>
                      <a:pt x="0" y="1"/>
                    </a:moveTo>
                    <a:lnTo>
                      <a:pt x="376" y="170"/>
                    </a:lnTo>
                    <a:lnTo>
                      <a:pt x="734" y="377"/>
                    </a:lnTo>
                    <a:lnTo>
                      <a:pt x="1035" y="640"/>
                    </a:lnTo>
                    <a:lnTo>
                      <a:pt x="1317" y="941"/>
                    </a:lnTo>
                    <a:lnTo>
                      <a:pt x="1242" y="734"/>
                    </a:lnTo>
                    <a:lnTo>
                      <a:pt x="1110" y="565"/>
                    </a:lnTo>
                    <a:lnTo>
                      <a:pt x="978" y="396"/>
                    </a:lnTo>
                    <a:lnTo>
                      <a:pt x="790" y="283"/>
                    </a:lnTo>
                    <a:lnTo>
                      <a:pt x="621" y="151"/>
                    </a:lnTo>
                    <a:lnTo>
                      <a:pt x="414" y="76"/>
                    </a:lnTo>
                    <a:lnTo>
                      <a:pt x="207" y="1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9"/>
              <p:cNvSpPr/>
              <p:nvPr/>
            </p:nvSpPr>
            <p:spPr>
              <a:xfrm>
                <a:off x="6106087" y="3716212"/>
                <a:ext cx="51513" cy="17428"/>
              </a:xfrm>
              <a:custGeom>
                <a:avLst/>
                <a:gdLst/>
                <a:ahLst/>
                <a:cxnLst/>
                <a:rect l="l" t="t" r="r" b="b"/>
                <a:pathLst>
                  <a:path w="1336" h="452" extrusionOk="0">
                    <a:moveTo>
                      <a:pt x="358" y="0"/>
                    </a:moveTo>
                    <a:lnTo>
                      <a:pt x="170" y="19"/>
                    </a:lnTo>
                    <a:lnTo>
                      <a:pt x="1" y="57"/>
                    </a:lnTo>
                    <a:lnTo>
                      <a:pt x="1" y="76"/>
                    </a:lnTo>
                    <a:lnTo>
                      <a:pt x="57" y="76"/>
                    </a:lnTo>
                    <a:lnTo>
                      <a:pt x="207" y="95"/>
                    </a:lnTo>
                    <a:lnTo>
                      <a:pt x="414" y="113"/>
                    </a:lnTo>
                    <a:lnTo>
                      <a:pt x="678" y="189"/>
                    </a:lnTo>
                    <a:lnTo>
                      <a:pt x="941" y="264"/>
                    </a:lnTo>
                    <a:lnTo>
                      <a:pt x="1148" y="358"/>
                    </a:lnTo>
                    <a:lnTo>
                      <a:pt x="1280" y="433"/>
                    </a:lnTo>
                    <a:lnTo>
                      <a:pt x="1317" y="452"/>
                    </a:lnTo>
                    <a:lnTo>
                      <a:pt x="1336" y="452"/>
                    </a:lnTo>
                    <a:lnTo>
                      <a:pt x="1204" y="320"/>
                    </a:lnTo>
                    <a:lnTo>
                      <a:pt x="1054" y="207"/>
                    </a:lnTo>
                    <a:lnTo>
                      <a:pt x="903" y="113"/>
                    </a:lnTo>
                    <a:lnTo>
                      <a:pt x="715" y="76"/>
                    </a:lnTo>
                    <a:lnTo>
                      <a:pt x="546" y="19"/>
                    </a:lnTo>
                    <a:lnTo>
                      <a:pt x="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6117693" y="3657448"/>
                <a:ext cx="54443" cy="16734"/>
              </a:xfrm>
              <a:custGeom>
                <a:avLst/>
                <a:gdLst/>
                <a:ahLst/>
                <a:cxnLst/>
                <a:rect l="l" t="t" r="r" b="b"/>
                <a:pathLst>
                  <a:path w="1412" h="434" extrusionOk="0">
                    <a:moveTo>
                      <a:pt x="489" y="1"/>
                    </a:moveTo>
                    <a:lnTo>
                      <a:pt x="339" y="20"/>
                    </a:lnTo>
                    <a:lnTo>
                      <a:pt x="207" y="39"/>
                    </a:lnTo>
                    <a:lnTo>
                      <a:pt x="113" y="76"/>
                    </a:lnTo>
                    <a:lnTo>
                      <a:pt x="57" y="114"/>
                    </a:lnTo>
                    <a:lnTo>
                      <a:pt x="0" y="151"/>
                    </a:lnTo>
                    <a:lnTo>
                      <a:pt x="189" y="133"/>
                    </a:lnTo>
                    <a:lnTo>
                      <a:pt x="377" y="114"/>
                    </a:lnTo>
                    <a:lnTo>
                      <a:pt x="546" y="133"/>
                    </a:lnTo>
                    <a:lnTo>
                      <a:pt x="734" y="151"/>
                    </a:lnTo>
                    <a:lnTo>
                      <a:pt x="903" y="208"/>
                    </a:lnTo>
                    <a:lnTo>
                      <a:pt x="1073" y="264"/>
                    </a:lnTo>
                    <a:lnTo>
                      <a:pt x="1242" y="358"/>
                    </a:lnTo>
                    <a:lnTo>
                      <a:pt x="1411" y="434"/>
                    </a:lnTo>
                    <a:lnTo>
                      <a:pt x="1411" y="415"/>
                    </a:lnTo>
                    <a:lnTo>
                      <a:pt x="1373" y="377"/>
                    </a:lnTo>
                    <a:lnTo>
                      <a:pt x="1261" y="245"/>
                    </a:lnTo>
                    <a:lnTo>
                      <a:pt x="1148" y="170"/>
                    </a:lnTo>
                    <a:lnTo>
                      <a:pt x="1016" y="114"/>
                    </a:lnTo>
                    <a:lnTo>
                      <a:pt x="884" y="57"/>
                    </a:lnTo>
                    <a:lnTo>
                      <a:pt x="753" y="20"/>
                    </a:lnTo>
                    <a:lnTo>
                      <a:pt x="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9"/>
              <p:cNvSpPr/>
              <p:nvPr/>
            </p:nvSpPr>
            <p:spPr>
              <a:xfrm>
                <a:off x="6123477" y="3613222"/>
                <a:ext cx="60959" cy="38480"/>
              </a:xfrm>
              <a:custGeom>
                <a:avLst/>
                <a:gdLst/>
                <a:ahLst/>
                <a:cxnLst/>
                <a:rect l="l" t="t" r="r" b="b"/>
                <a:pathLst>
                  <a:path w="1581" h="998" extrusionOk="0">
                    <a:moveTo>
                      <a:pt x="227" y="95"/>
                    </a:moveTo>
                    <a:lnTo>
                      <a:pt x="264" y="113"/>
                    </a:lnTo>
                    <a:lnTo>
                      <a:pt x="396" y="208"/>
                    </a:lnTo>
                    <a:lnTo>
                      <a:pt x="528" y="339"/>
                    </a:lnTo>
                    <a:lnTo>
                      <a:pt x="640" y="490"/>
                    </a:lnTo>
                    <a:lnTo>
                      <a:pt x="734" y="640"/>
                    </a:lnTo>
                    <a:lnTo>
                      <a:pt x="762" y="702"/>
                    </a:lnTo>
                    <a:lnTo>
                      <a:pt x="762" y="702"/>
                    </a:lnTo>
                    <a:lnTo>
                      <a:pt x="716" y="809"/>
                    </a:lnTo>
                    <a:lnTo>
                      <a:pt x="694" y="865"/>
                    </a:lnTo>
                    <a:lnTo>
                      <a:pt x="694" y="865"/>
                    </a:lnTo>
                    <a:lnTo>
                      <a:pt x="640" y="847"/>
                    </a:lnTo>
                    <a:lnTo>
                      <a:pt x="528" y="809"/>
                    </a:lnTo>
                    <a:lnTo>
                      <a:pt x="434" y="753"/>
                    </a:lnTo>
                    <a:lnTo>
                      <a:pt x="339" y="697"/>
                    </a:lnTo>
                    <a:lnTo>
                      <a:pt x="264" y="602"/>
                    </a:lnTo>
                    <a:lnTo>
                      <a:pt x="189" y="527"/>
                    </a:lnTo>
                    <a:lnTo>
                      <a:pt x="151" y="414"/>
                    </a:lnTo>
                    <a:lnTo>
                      <a:pt x="95" y="302"/>
                    </a:lnTo>
                    <a:lnTo>
                      <a:pt x="95" y="226"/>
                    </a:lnTo>
                    <a:lnTo>
                      <a:pt x="114" y="132"/>
                    </a:lnTo>
                    <a:lnTo>
                      <a:pt x="151" y="113"/>
                    </a:lnTo>
                    <a:lnTo>
                      <a:pt x="189" y="95"/>
                    </a:lnTo>
                    <a:close/>
                    <a:moveTo>
                      <a:pt x="1374" y="189"/>
                    </a:moveTo>
                    <a:lnTo>
                      <a:pt x="1412" y="208"/>
                    </a:lnTo>
                    <a:lnTo>
                      <a:pt x="1449" y="226"/>
                    </a:lnTo>
                    <a:lnTo>
                      <a:pt x="1468" y="245"/>
                    </a:lnTo>
                    <a:lnTo>
                      <a:pt x="1487" y="339"/>
                    </a:lnTo>
                    <a:lnTo>
                      <a:pt x="1468" y="433"/>
                    </a:lnTo>
                    <a:lnTo>
                      <a:pt x="1412" y="527"/>
                    </a:lnTo>
                    <a:lnTo>
                      <a:pt x="1355" y="640"/>
                    </a:lnTo>
                    <a:lnTo>
                      <a:pt x="1280" y="715"/>
                    </a:lnTo>
                    <a:lnTo>
                      <a:pt x="1186" y="772"/>
                    </a:lnTo>
                    <a:lnTo>
                      <a:pt x="1092" y="828"/>
                    </a:lnTo>
                    <a:lnTo>
                      <a:pt x="979" y="866"/>
                    </a:lnTo>
                    <a:lnTo>
                      <a:pt x="885" y="881"/>
                    </a:lnTo>
                    <a:lnTo>
                      <a:pt x="885" y="881"/>
                    </a:lnTo>
                    <a:lnTo>
                      <a:pt x="885" y="866"/>
                    </a:lnTo>
                    <a:lnTo>
                      <a:pt x="847" y="772"/>
                    </a:lnTo>
                    <a:lnTo>
                      <a:pt x="823" y="688"/>
                    </a:lnTo>
                    <a:lnTo>
                      <a:pt x="823" y="688"/>
                    </a:lnTo>
                    <a:lnTo>
                      <a:pt x="829" y="678"/>
                    </a:lnTo>
                    <a:lnTo>
                      <a:pt x="941" y="527"/>
                    </a:lnTo>
                    <a:lnTo>
                      <a:pt x="1054" y="377"/>
                    </a:lnTo>
                    <a:lnTo>
                      <a:pt x="1111" y="320"/>
                    </a:lnTo>
                    <a:lnTo>
                      <a:pt x="1186" y="264"/>
                    </a:lnTo>
                    <a:lnTo>
                      <a:pt x="1261" y="226"/>
                    </a:lnTo>
                    <a:lnTo>
                      <a:pt x="1336" y="189"/>
                    </a:lnTo>
                    <a:close/>
                    <a:moveTo>
                      <a:pt x="788" y="760"/>
                    </a:moveTo>
                    <a:lnTo>
                      <a:pt x="810" y="809"/>
                    </a:lnTo>
                    <a:lnTo>
                      <a:pt x="843" y="885"/>
                    </a:lnTo>
                    <a:lnTo>
                      <a:pt x="753" y="885"/>
                    </a:lnTo>
                    <a:lnTo>
                      <a:pt x="731" y="877"/>
                    </a:lnTo>
                    <a:lnTo>
                      <a:pt x="731" y="877"/>
                    </a:lnTo>
                    <a:lnTo>
                      <a:pt x="753" y="828"/>
                    </a:lnTo>
                    <a:lnTo>
                      <a:pt x="788" y="760"/>
                    </a:lnTo>
                    <a:close/>
                    <a:moveTo>
                      <a:pt x="227" y="1"/>
                    </a:moveTo>
                    <a:lnTo>
                      <a:pt x="170" y="19"/>
                    </a:lnTo>
                    <a:lnTo>
                      <a:pt x="114" y="38"/>
                    </a:lnTo>
                    <a:lnTo>
                      <a:pt x="57" y="76"/>
                    </a:lnTo>
                    <a:lnTo>
                      <a:pt x="20" y="132"/>
                    </a:lnTo>
                    <a:lnTo>
                      <a:pt x="1" y="208"/>
                    </a:lnTo>
                    <a:lnTo>
                      <a:pt x="1" y="264"/>
                    </a:lnTo>
                    <a:lnTo>
                      <a:pt x="1" y="339"/>
                    </a:lnTo>
                    <a:lnTo>
                      <a:pt x="57" y="471"/>
                    </a:lnTo>
                    <a:lnTo>
                      <a:pt x="114" y="584"/>
                    </a:lnTo>
                    <a:lnTo>
                      <a:pt x="189" y="678"/>
                    </a:lnTo>
                    <a:lnTo>
                      <a:pt x="283" y="772"/>
                    </a:lnTo>
                    <a:lnTo>
                      <a:pt x="377" y="866"/>
                    </a:lnTo>
                    <a:lnTo>
                      <a:pt x="490" y="922"/>
                    </a:lnTo>
                    <a:lnTo>
                      <a:pt x="622" y="979"/>
                    </a:lnTo>
                    <a:lnTo>
                      <a:pt x="678" y="987"/>
                    </a:lnTo>
                    <a:lnTo>
                      <a:pt x="678" y="987"/>
                    </a:lnTo>
                    <a:lnTo>
                      <a:pt x="678" y="997"/>
                    </a:lnTo>
                    <a:lnTo>
                      <a:pt x="683" y="987"/>
                    </a:lnTo>
                    <a:lnTo>
                      <a:pt x="683" y="987"/>
                    </a:lnTo>
                    <a:lnTo>
                      <a:pt x="753" y="997"/>
                    </a:lnTo>
                    <a:lnTo>
                      <a:pt x="885" y="997"/>
                    </a:lnTo>
                    <a:lnTo>
                      <a:pt x="1017" y="979"/>
                    </a:lnTo>
                    <a:lnTo>
                      <a:pt x="1148" y="941"/>
                    </a:lnTo>
                    <a:lnTo>
                      <a:pt x="1261" y="885"/>
                    </a:lnTo>
                    <a:lnTo>
                      <a:pt x="1355" y="809"/>
                    </a:lnTo>
                    <a:lnTo>
                      <a:pt x="1449" y="715"/>
                    </a:lnTo>
                    <a:lnTo>
                      <a:pt x="1524" y="602"/>
                    </a:lnTo>
                    <a:lnTo>
                      <a:pt x="1581" y="471"/>
                    </a:lnTo>
                    <a:lnTo>
                      <a:pt x="1581" y="396"/>
                    </a:lnTo>
                    <a:lnTo>
                      <a:pt x="1581" y="339"/>
                    </a:lnTo>
                    <a:lnTo>
                      <a:pt x="1581" y="283"/>
                    </a:lnTo>
                    <a:lnTo>
                      <a:pt x="1562" y="208"/>
                    </a:lnTo>
                    <a:lnTo>
                      <a:pt x="1506" y="170"/>
                    </a:lnTo>
                    <a:lnTo>
                      <a:pt x="1449" y="132"/>
                    </a:lnTo>
                    <a:lnTo>
                      <a:pt x="1393" y="113"/>
                    </a:lnTo>
                    <a:lnTo>
                      <a:pt x="1336" y="113"/>
                    </a:lnTo>
                    <a:lnTo>
                      <a:pt x="1223" y="132"/>
                    </a:lnTo>
                    <a:lnTo>
                      <a:pt x="1148" y="189"/>
                    </a:lnTo>
                    <a:lnTo>
                      <a:pt x="1073" y="245"/>
                    </a:lnTo>
                    <a:lnTo>
                      <a:pt x="998" y="339"/>
                    </a:lnTo>
                    <a:lnTo>
                      <a:pt x="904" y="433"/>
                    </a:lnTo>
                    <a:lnTo>
                      <a:pt x="829" y="546"/>
                    </a:lnTo>
                    <a:lnTo>
                      <a:pt x="798" y="617"/>
                    </a:lnTo>
                    <a:lnTo>
                      <a:pt x="753" y="527"/>
                    </a:lnTo>
                    <a:lnTo>
                      <a:pt x="678" y="396"/>
                    </a:lnTo>
                    <a:lnTo>
                      <a:pt x="603" y="283"/>
                    </a:lnTo>
                    <a:lnTo>
                      <a:pt x="546" y="208"/>
                    </a:lnTo>
                    <a:lnTo>
                      <a:pt x="471" y="132"/>
                    </a:lnTo>
                    <a:lnTo>
                      <a:pt x="377" y="76"/>
                    </a:lnTo>
                    <a:lnTo>
                      <a:pt x="302" y="19"/>
                    </a:lnTo>
                    <a:lnTo>
                      <a:pt x="22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9"/>
              <p:cNvSpPr/>
              <p:nvPr/>
            </p:nvSpPr>
            <p:spPr>
              <a:xfrm>
                <a:off x="6623928" y="3591475"/>
                <a:ext cx="314051" cy="252397"/>
              </a:xfrm>
              <a:custGeom>
                <a:avLst/>
                <a:gdLst/>
                <a:ahLst/>
                <a:cxnLst/>
                <a:rect l="l" t="t" r="r" b="b"/>
                <a:pathLst>
                  <a:path w="8145" h="6546" extrusionOk="0">
                    <a:moveTo>
                      <a:pt x="0" y="0"/>
                    </a:moveTo>
                    <a:lnTo>
                      <a:pt x="19" y="6527"/>
                    </a:lnTo>
                    <a:lnTo>
                      <a:pt x="8144" y="6546"/>
                    </a:lnTo>
                    <a:lnTo>
                      <a:pt x="8144" y="6471"/>
                    </a:lnTo>
                    <a:lnTo>
                      <a:pt x="8107" y="6377"/>
                    </a:lnTo>
                    <a:lnTo>
                      <a:pt x="8031" y="6301"/>
                    </a:lnTo>
                    <a:lnTo>
                      <a:pt x="7956" y="6207"/>
                    </a:lnTo>
                    <a:lnTo>
                      <a:pt x="7749" y="6038"/>
                    </a:lnTo>
                    <a:lnTo>
                      <a:pt x="7467" y="5850"/>
                    </a:lnTo>
                    <a:lnTo>
                      <a:pt x="7147" y="5643"/>
                    </a:lnTo>
                    <a:lnTo>
                      <a:pt x="6790" y="5455"/>
                    </a:lnTo>
                    <a:lnTo>
                      <a:pt x="6019" y="5079"/>
                    </a:lnTo>
                    <a:lnTo>
                      <a:pt x="5248" y="4740"/>
                    </a:lnTo>
                    <a:lnTo>
                      <a:pt x="4571" y="4458"/>
                    </a:lnTo>
                    <a:lnTo>
                      <a:pt x="3912" y="4195"/>
                    </a:lnTo>
                    <a:lnTo>
                      <a:pt x="4063" y="1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6623928" y="3591475"/>
                <a:ext cx="314051" cy="252397"/>
              </a:xfrm>
              <a:custGeom>
                <a:avLst/>
                <a:gdLst/>
                <a:ahLst/>
                <a:cxnLst/>
                <a:rect l="l" t="t" r="r" b="b"/>
                <a:pathLst>
                  <a:path w="8145" h="6546" fill="none" extrusionOk="0">
                    <a:moveTo>
                      <a:pt x="4063" y="19"/>
                    </a:moveTo>
                    <a:lnTo>
                      <a:pt x="3912" y="4195"/>
                    </a:lnTo>
                    <a:lnTo>
                      <a:pt x="3912" y="4195"/>
                    </a:lnTo>
                    <a:lnTo>
                      <a:pt x="4571" y="4458"/>
                    </a:lnTo>
                    <a:lnTo>
                      <a:pt x="5248" y="4740"/>
                    </a:lnTo>
                    <a:lnTo>
                      <a:pt x="6019" y="5079"/>
                    </a:lnTo>
                    <a:lnTo>
                      <a:pt x="6790" y="5455"/>
                    </a:lnTo>
                    <a:lnTo>
                      <a:pt x="7147" y="5643"/>
                    </a:lnTo>
                    <a:lnTo>
                      <a:pt x="7467" y="5850"/>
                    </a:lnTo>
                    <a:lnTo>
                      <a:pt x="7749" y="6038"/>
                    </a:lnTo>
                    <a:lnTo>
                      <a:pt x="7956" y="6207"/>
                    </a:lnTo>
                    <a:lnTo>
                      <a:pt x="8031" y="6301"/>
                    </a:lnTo>
                    <a:lnTo>
                      <a:pt x="8107" y="6377"/>
                    </a:lnTo>
                    <a:lnTo>
                      <a:pt x="8144" y="6471"/>
                    </a:lnTo>
                    <a:lnTo>
                      <a:pt x="8144" y="6546"/>
                    </a:lnTo>
                    <a:lnTo>
                      <a:pt x="19" y="6527"/>
                    </a:lnTo>
                    <a:lnTo>
                      <a:pt x="0" y="0"/>
                    </a:lnTo>
                    <a:lnTo>
                      <a:pt x="4063" y="19"/>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9"/>
              <p:cNvSpPr/>
              <p:nvPr/>
            </p:nvSpPr>
            <p:spPr>
              <a:xfrm>
                <a:off x="6668888" y="3738691"/>
                <a:ext cx="23944" cy="24715"/>
              </a:xfrm>
              <a:custGeom>
                <a:avLst/>
                <a:gdLst/>
                <a:ahLst/>
                <a:cxnLst/>
                <a:rect l="l" t="t" r="r" b="b"/>
                <a:pathLst>
                  <a:path w="621" h="641" extrusionOk="0">
                    <a:moveTo>
                      <a:pt x="301" y="1"/>
                    </a:moveTo>
                    <a:lnTo>
                      <a:pt x="207" y="19"/>
                    </a:lnTo>
                    <a:lnTo>
                      <a:pt x="226" y="19"/>
                    </a:lnTo>
                    <a:lnTo>
                      <a:pt x="169" y="38"/>
                    </a:lnTo>
                    <a:lnTo>
                      <a:pt x="113" y="76"/>
                    </a:lnTo>
                    <a:lnTo>
                      <a:pt x="38" y="170"/>
                    </a:lnTo>
                    <a:lnTo>
                      <a:pt x="0" y="283"/>
                    </a:lnTo>
                    <a:lnTo>
                      <a:pt x="0" y="339"/>
                    </a:lnTo>
                    <a:lnTo>
                      <a:pt x="0" y="396"/>
                    </a:lnTo>
                    <a:lnTo>
                      <a:pt x="57" y="490"/>
                    </a:lnTo>
                    <a:lnTo>
                      <a:pt x="113" y="565"/>
                    </a:lnTo>
                    <a:lnTo>
                      <a:pt x="207" y="621"/>
                    </a:lnTo>
                    <a:lnTo>
                      <a:pt x="320" y="640"/>
                    </a:lnTo>
                    <a:lnTo>
                      <a:pt x="376" y="621"/>
                    </a:lnTo>
                    <a:lnTo>
                      <a:pt x="433" y="602"/>
                    </a:lnTo>
                    <a:lnTo>
                      <a:pt x="489" y="565"/>
                    </a:lnTo>
                    <a:lnTo>
                      <a:pt x="546" y="527"/>
                    </a:lnTo>
                    <a:lnTo>
                      <a:pt x="583" y="471"/>
                    </a:lnTo>
                    <a:lnTo>
                      <a:pt x="602" y="414"/>
                    </a:lnTo>
                    <a:lnTo>
                      <a:pt x="621" y="358"/>
                    </a:lnTo>
                    <a:lnTo>
                      <a:pt x="621" y="283"/>
                    </a:lnTo>
                    <a:lnTo>
                      <a:pt x="621" y="226"/>
                    </a:lnTo>
                    <a:lnTo>
                      <a:pt x="564" y="132"/>
                    </a:lnTo>
                    <a:lnTo>
                      <a:pt x="489" y="57"/>
                    </a:lnTo>
                    <a:lnTo>
                      <a:pt x="414" y="19"/>
                    </a:lnTo>
                    <a:lnTo>
                      <a:pt x="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p:nvPr/>
            </p:nvSpPr>
            <p:spPr>
              <a:xfrm>
                <a:off x="6668888" y="3738691"/>
                <a:ext cx="23944" cy="24715"/>
              </a:xfrm>
              <a:custGeom>
                <a:avLst/>
                <a:gdLst/>
                <a:ahLst/>
                <a:cxnLst/>
                <a:rect l="l" t="t" r="r" b="b"/>
                <a:pathLst>
                  <a:path w="621" h="641" fill="none" extrusionOk="0">
                    <a:moveTo>
                      <a:pt x="301" y="1"/>
                    </a:moveTo>
                    <a:lnTo>
                      <a:pt x="301" y="1"/>
                    </a:lnTo>
                    <a:lnTo>
                      <a:pt x="207" y="19"/>
                    </a:lnTo>
                    <a:lnTo>
                      <a:pt x="226" y="19"/>
                    </a:lnTo>
                    <a:lnTo>
                      <a:pt x="226" y="19"/>
                    </a:lnTo>
                    <a:lnTo>
                      <a:pt x="169" y="38"/>
                    </a:lnTo>
                    <a:lnTo>
                      <a:pt x="113" y="76"/>
                    </a:lnTo>
                    <a:lnTo>
                      <a:pt x="38" y="170"/>
                    </a:lnTo>
                    <a:lnTo>
                      <a:pt x="0" y="283"/>
                    </a:lnTo>
                    <a:lnTo>
                      <a:pt x="0" y="339"/>
                    </a:lnTo>
                    <a:lnTo>
                      <a:pt x="0" y="396"/>
                    </a:lnTo>
                    <a:lnTo>
                      <a:pt x="0" y="396"/>
                    </a:lnTo>
                    <a:lnTo>
                      <a:pt x="57" y="490"/>
                    </a:lnTo>
                    <a:lnTo>
                      <a:pt x="113" y="565"/>
                    </a:lnTo>
                    <a:lnTo>
                      <a:pt x="207" y="621"/>
                    </a:lnTo>
                    <a:lnTo>
                      <a:pt x="320" y="640"/>
                    </a:lnTo>
                    <a:lnTo>
                      <a:pt x="320" y="640"/>
                    </a:lnTo>
                    <a:lnTo>
                      <a:pt x="376" y="621"/>
                    </a:lnTo>
                    <a:lnTo>
                      <a:pt x="376" y="621"/>
                    </a:lnTo>
                    <a:lnTo>
                      <a:pt x="433" y="602"/>
                    </a:lnTo>
                    <a:lnTo>
                      <a:pt x="489" y="565"/>
                    </a:lnTo>
                    <a:lnTo>
                      <a:pt x="546" y="527"/>
                    </a:lnTo>
                    <a:lnTo>
                      <a:pt x="583" y="471"/>
                    </a:lnTo>
                    <a:lnTo>
                      <a:pt x="602" y="414"/>
                    </a:lnTo>
                    <a:lnTo>
                      <a:pt x="621" y="358"/>
                    </a:lnTo>
                    <a:lnTo>
                      <a:pt x="621" y="283"/>
                    </a:lnTo>
                    <a:lnTo>
                      <a:pt x="621" y="226"/>
                    </a:lnTo>
                    <a:lnTo>
                      <a:pt x="621" y="226"/>
                    </a:lnTo>
                    <a:lnTo>
                      <a:pt x="564" y="132"/>
                    </a:lnTo>
                    <a:lnTo>
                      <a:pt x="489" y="57"/>
                    </a:lnTo>
                    <a:lnTo>
                      <a:pt x="414" y="19"/>
                    </a:lnTo>
                    <a:lnTo>
                      <a:pt x="30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6928502" y="3829342"/>
                <a:ext cx="10218" cy="14536"/>
              </a:xfrm>
              <a:custGeom>
                <a:avLst/>
                <a:gdLst/>
                <a:ahLst/>
                <a:cxnLst/>
                <a:rect l="l" t="t" r="r" b="b"/>
                <a:pathLst>
                  <a:path w="265" h="377" extrusionOk="0">
                    <a:moveTo>
                      <a:pt x="1" y="1"/>
                    </a:moveTo>
                    <a:lnTo>
                      <a:pt x="95" y="95"/>
                    </a:lnTo>
                    <a:lnTo>
                      <a:pt x="189" y="189"/>
                    </a:lnTo>
                    <a:lnTo>
                      <a:pt x="226" y="283"/>
                    </a:lnTo>
                    <a:lnTo>
                      <a:pt x="245" y="377"/>
                    </a:lnTo>
                    <a:lnTo>
                      <a:pt x="264" y="302"/>
                    </a:lnTo>
                    <a:lnTo>
                      <a:pt x="245" y="245"/>
                    </a:lnTo>
                    <a:lnTo>
                      <a:pt x="208" y="189"/>
                    </a:lnTo>
                    <a:lnTo>
                      <a:pt x="170" y="132"/>
                    </a:lnTo>
                    <a:lnTo>
                      <a:pt x="95" y="57"/>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9"/>
              <p:cNvSpPr/>
              <p:nvPr/>
            </p:nvSpPr>
            <p:spPr>
              <a:xfrm>
                <a:off x="6928502" y="3829342"/>
                <a:ext cx="10218" cy="14536"/>
              </a:xfrm>
              <a:custGeom>
                <a:avLst/>
                <a:gdLst/>
                <a:ahLst/>
                <a:cxnLst/>
                <a:rect l="l" t="t" r="r" b="b"/>
                <a:pathLst>
                  <a:path w="265" h="377" fill="none" extrusionOk="0">
                    <a:moveTo>
                      <a:pt x="1" y="1"/>
                    </a:moveTo>
                    <a:lnTo>
                      <a:pt x="1" y="1"/>
                    </a:lnTo>
                    <a:lnTo>
                      <a:pt x="95" y="95"/>
                    </a:lnTo>
                    <a:lnTo>
                      <a:pt x="189" y="189"/>
                    </a:lnTo>
                    <a:lnTo>
                      <a:pt x="226" y="283"/>
                    </a:lnTo>
                    <a:lnTo>
                      <a:pt x="245" y="377"/>
                    </a:lnTo>
                    <a:lnTo>
                      <a:pt x="245" y="377"/>
                    </a:lnTo>
                    <a:lnTo>
                      <a:pt x="245" y="377"/>
                    </a:lnTo>
                    <a:lnTo>
                      <a:pt x="264" y="302"/>
                    </a:lnTo>
                    <a:lnTo>
                      <a:pt x="245" y="245"/>
                    </a:lnTo>
                    <a:lnTo>
                      <a:pt x="208" y="189"/>
                    </a:lnTo>
                    <a:lnTo>
                      <a:pt x="170" y="132"/>
                    </a:lnTo>
                    <a:lnTo>
                      <a:pt x="95" y="57"/>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9"/>
              <p:cNvSpPr/>
              <p:nvPr/>
            </p:nvSpPr>
            <p:spPr>
              <a:xfrm>
                <a:off x="6624622" y="3817736"/>
                <a:ext cx="313357" cy="26142"/>
              </a:xfrm>
              <a:custGeom>
                <a:avLst/>
                <a:gdLst/>
                <a:ahLst/>
                <a:cxnLst/>
                <a:rect l="l" t="t" r="r" b="b"/>
                <a:pathLst>
                  <a:path w="8127" h="678" extrusionOk="0">
                    <a:moveTo>
                      <a:pt x="38" y="1"/>
                    </a:moveTo>
                    <a:lnTo>
                      <a:pt x="1" y="659"/>
                    </a:lnTo>
                    <a:lnTo>
                      <a:pt x="8126" y="678"/>
                    </a:lnTo>
                    <a:lnTo>
                      <a:pt x="8107" y="584"/>
                    </a:lnTo>
                    <a:lnTo>
                      <a:pt x="8070" y="490"/>
                    </a:lnTo>
                    <a:lnTo>
                      <a:pt x="7976" y="396"/>
                    </a:lnTo>
                    <a:lnTo>
                      <a:pt x="7882" y="302"/>
                    </a:lnTo>
                    <a:lnTo>
                      <a:pt x="7807" y="264"/>
                    </a:lnTo>
                    <a:lnTo>
                      <a:pt x="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a:off x="6624622" y="3817736"/>
                <a:ext cx="313357" cy="26142"/>
              </a:xfrm>
              <a:custGeom>
                <a:avLst/>
                <a:gdLst/>
                <a:ahLst/>
                <a:cxnLst/>
                <a:rect l="l" t="t" r="r" b="b"/>
                <a:pathLst>
                  <a:path w="8127" h="678" fill="none" extrusionOk="0">
                    <a:moveTo>
                      <a:pt x="38" y="1"/>
                    </a:moveTo>
                    <a:lnTo>
                      <a:pt x="1" y="659"/>
                    </a:lnTo>
                    <a:lnTo>
                      <a:pt x="8126" y="678"/>
                    </a:lnTo>
                    <a:lnTo>
                      <a:pt x="8126" y="678"/>
                    </a:lnTo>
                    <a:lnTo>
                      <a:pt x="8107" y="584"/>
                    </a:lnTo>
                    <a:lnTo>
                      <a:pt x="8070" y="490"/>
                    </a:lnTo>
                    <a:lnTo>
                      <a:pt x="7976" y="396"/>
                    </a:lnTo>
                    <a:lnTo>
                      <a:pt x="7882" y="302"/>
                    </a:lnTo>
                    <a:lnTo>
                      <a:pt x="7882" y="302"/>
                    </a:lnTo>
                    <a:lnTo>
                      <a:pt x="7807" y="264"/>
                    </a:lnTo>
                    <a:lnTo>
                      <a:pt x="38"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6750825" y="3750297"/>
                <a:ext cx="29034" cy="19626"/>
              </a:xfrm>
              <a:custGeom>
                <a:avLst/>
                <a:gdLst/>
                <a:ahLst/>
                <a:cxnLst/>
                <a:rect l="l" t="t" r="r" b="b"/>
                <a:pathLst>
                  <a:path w="753" h="509" extrusionOk="0">
                    <a:moveTo>
                      <a:pt x="602" y="0"/>
                    </a:moveTo>
                    <a:lnTo>
                      <a:pt x="452" y="19"/>
                    </a:lnTo>
                    <a:lnTo>
                      <a:pt x="358" y="57"/>
                    </a:lnTo>
                    <a:lnTo>
                      <a:pt x="283" y="113"/>
                    </a:lnTo>
                    <a:lnTo>
                      <a:pt x="189" y="170"/>
                    </a:lnTo>
                    <a:lnTo>
                      <a:pt x="132" y="226"/>
                    </a:lnTo>
                    <a:lnTo>
                      <a:pt x="38" y="358"/>
                    </a:lnTo>
                    <a:lnTo>
                      <a:pt x="1" y="452"/>
                    </a:lnTo>
                    <a:lnTo>
                      <a:pt x="1" y="490"/>
                    </a:lnTo>
                    <a:lnTo>
                      <a:pt x="19" y="508"/>
                    </a:lnTo>
                    <a:lnTo>
                      <a:pt x="57" y="471"/>
                    </a:lnTo>
                    <a:lnTo>
                      <a:pt x="132" y="414"/>
                    </a:lnTo>
                    <a:lnTo>
                      <a:pt x="226" y="320"/>
                    </a:lnTo>
                    <a:lnTo>
                      <a:pt x="358" y="226"/>
                    </a:lnTo>
                    <a:lnTo>
                      <a:pt x="490" y="151"/>
                    </a:lnTo>
                    <a:lnTo>
                      <a:pt x="621" y="95"/>
                    </a:lnTo>
                    <a:lnTo>
                      <a:pt x="715" y="57"/>
                    </a:lnTo>
                    <a:lnTo>
                      <a:pt x="753" y="38"/>
                    </a:lnTo>
                    <a:lnTo>
                      <a:pt x="734" y="19"/>
                    </a:lnTo>
                    <a:lnTo>
                      <a:pt x="715" y="19"/>
                    </a:lnTo>
                    <a:lnTo>
                      <a:pt x="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6791427" y="3764795"/>
                <a:ext cx="21091" cy="24715"/>
              </a:xfrm>
              <a:custGeom>
                <a:avLst/>
                <a:gdLst/>
                <a:ahLst/>
                <a:cxnLst/>
                <a:rect l="l" t="t" r="r" b="b"/>
                <a:pathLst>
                  <a:path w="547" h="641" extrusionOk="0">
                    <a:moveTo>
                      <a:pt x="509" y="1"/>
                    </a:moveTo>
                    <a:lnTo>
                      <a:pt x="415" y="19"/>
                    </a:lnTo>
                    <a:lnTo>
                      <a:pt x="283" y="76"/>
                    </a:lnTo>
                    <a:lnTo>
                      <a:pt x="208" y="132"/>
                    </a:lnTo>
                    <a:lnTo>
                      <a:pt x="133" y="189"/>
                    </a:lnTo>
                    <a:lnTo>
                      <a:pt x="95" y="283"/>
                    </a:lnTo>
                    <a:lnTo>
                      <a:pt x="38" y="358"/>
                    </a:lnTo>
                    <a:lnTo>
                      <a:pt x="1" y="490"/>
                    </a:lnTo>
                    <a:lnTo>
                      <a:pt x="20" y="584"/>
                    </a:lnTo>
                    <a:lnTo>
                      <a:pt x="20" y="621"/>
                    </a:lnTo>
                    <a:lnTo>
                      <a:pt x="38" y="640"/>
                    </a:lnTo>
                    <a:lnTo>
                      <a:pt x="57" y="603"/>
                    </a:lnTo>
                    <a:lnTo>
                      <a:pt x="114" y="527"/>
                    </a:lnTo>
                    <a:lnTo>
                      <a:pt x="170" y="414"/>
                    </a:lnTo>
                    <a:lnTo>
                      <a:pt x="245" y="283"/>
                    </a:lnTo>
                    <a:lnTo>
                      <a:pt x="358" y="170"/>
                    </a:lnTo>
                    <a:lnTo>
                      <a:pt x="452" y="95"/>
                    </a:lnTo>
                    <a:lnTo>
                      <a:pt x="509" y="57"/>
                    </a:lnTo>
                    <a:lnTo>
                      <a:pt x="546" y="19"/>
                    </a:lnTo>
                    <a:lnTo>
                      <a:pt x="5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a:off x="6829137" y="3778599"/>
                <a:ext cx="13842" cy="26142"/>
              </a:xfrm>
              <a:custGeom>
                <a:avLst/>
                <a:gdLst/>
                <a:ahLst/>
                <a:cxnLst/>
                <a:rect l="l" t="t" r="r" b="b"/>
                <a:pathLst>
                  <a:path w="359" h="678" extrusionOk="0">
                    <a:moveTo>
                      <a:pt x="321" y="0"/>
                    </a:moveTo>
                    <a:lnTo>
                      <a:pt x="227" y="38"/>
                    </a:lnTo>
                    <a:lnTo>
                      <a:pt x="133" y="132"/>
                    </a:lnTo>
                    <a:lnTo>
                      <a:pt x="95" y="188"/>
                    </a:lnTo>
                    <a:lnTo>
                      <a:pt x="57" y="263"/>
                    </a:lnTo>
                    <a:lnTo>
                      <a:pt x="1" y="433"/>
                    </a:lnTo>
                    <a:lnTo>
                      <a:pt x="1" y="564"/>
                    </a:lnTo>
                    <a:lnTo>
                      <a:pt x="20" y="640"/>
                    </a:lnTo>
                    <a:lnTo>
                      <a:pt x="57" y="677"/>
                    </a:lnTo>
                    <a:lnTo>
                      <a:pt x="76" y="640"/>
                    </a:lnTo>
                    <a:lnTo>
                      <a:pt x="95" y="564"/>
                    </a:lnTo>
                    <a:lnTo>
                      <a:pt x="133" y="451"/>
                    </a:lnTo>
                    <a:lnTo>
                      <a:pt x="170" y="320"/>
                    </a:lnTo>
                    <a:lnTo>
                      <a:pt x="245" y="207"/>
                    </a:lnTo>
                    <a:lnTo>
                      <a:pt x="302" y="113"/>
                    </a:lnTo>
                    <a:lnTo>
                      <a:pt x="339" y="38"/>
                    </a:lnTo>
                    <a:lnTo>
                      <a:pt x="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a:off x="6744308" y="3709695"/>
                <a:ext cx="32658" cy="7287"/>
              </a:xfrm>
              <a:custGeom>
                <a:avLst/>
                <a:gdLst/>
                <a:ahLst/>
                <a:cxnLst/>
                <a:rect l="l" t="t" r="r" b="b"/>
                <a:pathLst>
                  <a:path w="847" h="189" extrusionOk="0">
                    <a:moveTo>
                      <a:pt x="320" y="0"/>
                    </a:moveTo>
                    <a:lnTo>
                      <a:pt x="245" y="19"/>
                    </a:lnTo>
                    <a:lnTo>
                      <a:pt x="94" y="75"/>
                    </a:lnTo>
                    <a:lnTo>
                      <a:pt x="19" y="132"/>
                    </a:lnTo>
                    <a:lnTo>
                      <a:pt x="0" y="169"/>
                    </a:lnTo>
                    <a:lnTo>
                      <a:pt x="0" y="188"/>
                    </a:lnTo>
                    <a:lnTo>
                      <a:pt x="38" y="188"/>
                    </a:lnTo>
                    <a:lnTo>
                      <a:pt x="132" y="169"/>
                    </a:lnTo>
                    <a:lnTo>
                      <a:pt x="264" y="151"/>
                    </a:lnTo>
                    <a:lnTo>
                      <a:pt x="433" y="132"/>
                    </a:lnTo>
                    <a:lnTo>
                      <a:pt x="715" y="132"/>
                    </a:lnTo>
                    <a:lnTo>
                      <a:pt x="809" y="151"/>
                    </a:lnTo>
                    <a:lnTo>
                      <a:pt x="847" y="132"/>
                    </a:lnTo>
                    <a:lnTo>
                      <a:pt x="847" y="113"/>
                    </a:lnTo>
                    <a:lnTo>
                      <a:pt x="828" y="94"/>
                    </a:lnTo>
                    <a:lnTo>
                      <a:pt x="734" y="38"/>
                    </a:lnTo>
                    <a:lnTo>
                      <a:pt x="6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9"/>
              <p:cNvSpPr/>
              <p:nvPr/>
            </p:nvSpPr>
            <p:spPr>
              <a:xfrm>
                <a:off x="6624622" y="3624828"/>
                <a:ext cx="154538" cy="27607"/>
              </a:xfrm>
              <a:custGeom>
                <a:avLst/>
                <a:gdLst/>
                <a:ahLst/>
                <a:cxnLst/>
                <a:rect l="l" t="t" r="r" b="b"/>
                <a:pathLst>
                  <a:path w="4008" h="716" extrusionOk="0">
                    <a:moveTo>
                      <a:pt x="4007" y="226"/>
                    </a:moveTo>
                    <a:lnTo>
                      <a:pt x="3988" y="715"/>
                    </a:lnTo>
                    <a:lnTo>
                      <a:pt x="3988" y="715"/>
                    </a:lnTo>
                    <a:lnTo>
                      <a:pt x="4007" y="226"/>
                    </a:lnTo>
                    <a:close/>
                    <a:moveTo>
                      <a:pt x="1" y="1"/>
                    </a:moveTo>
                    <a:lnTo>
                      <a:pt x="1" y="1"/>
                    </a:lnTo>
                    <a:lnTo>
                      <a:pt x="1" y="678"/>
                    </a:lnTo>
                    <a:lnTo>
                      <a:pt x="1" y="678"/>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9"/>
              <p:cNvSpPr/>
              <p:nvPr/>
            </p:nvSpPr>
            <p:spPr>
              <a:xfrm>
                <a:off x="6778394" y="3633542"/>
                <a:ext cx="771" cy="18893"/>
              </a:xfrm>
              <a:custGeom>
                <a:avLst/>
                <a:gdLst/>
                <a:ahLst/>
                <a:cxnLst/>
                <a:rect l="l" t="t" r="r" b="b"/>
                <a:pathLst>
                  <a:path w="20" h="490" fill="none" extrusionOk="0">
                    <a:moveTo>
                      <a:pt x="19" y="0"/>
                    </a:moveTo>
                    <a:lnTo>
                      <a:pt x="0" y="489"/>
                    </a:lnTo>
                    <a:lnTo>
                      <a:pt x="0" y="489"/>
                    </a:lnTo>
                    <a:lnTo>
                      <a:pt x="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9"/>
              <p:cNvSpPr/>
              <p:nvPr/>
            </p:nvSpPr>
            <p:spPr>
              <a:xfrm>
                <a:off x="6624622" y="3624828"/>
                <a:ext cx="39" cy="26142"/>
              </a:xfrm>
              <a:custGeom>
                <a:avLst/>
                <a:gdLst/>
                <a:ahLst/>
                <a:cxnLst/>
                <a:rect l="l" t="t" r="r" b="b"/>
                <a:pathLst>
                  <a:path w="1" h="678" fill="none" extrusionOk="0">
                    <a:moveTo>
                      <a:pt x="1" y="1"/>
                    </a:moveTo>
                    <a:lnTo>
                      <a:pt x="1" y="1"/>
                    </a:lnTo>
                    <a:lnTo>
                      <a:pt x="1" y="678"/>
                    </a:lnTo>
                    <a:lnTo>
                      <a:pt x="1" y="678"/>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6624622" y="3624095"/>
                <a:ext cx="154538" cy="28340"/>
              </a:xfrm>
              <a:custGeom>
                <a:avLst/>
                <a:gdLst/>
                <a:ahLst/>
                <a:cxnLst/>
                <a:rect l="l" t="t" r="r" b="b"/>
                <a:pathLst>
                  <a:path w="4008" h="735" extrusionOk="0">
                    <a:moveTo>
                      <a:pt x="4007" y="1"/>
                    </a:moveTo>
                    <a:lnTo>
                      <a:pt x="1" y="20"/>
                    </a:lnTo>
                    <a:lnTo>
                      <a:pt x="1" y="697"/>
                    </a:lnTo>
                    <a:lnTo>
                      <a:pt x="3988" y="734"/>
                    </a:lnTo>
                    <a:lnTo>
                      <a:pt x="4007" y="245"/>
                    </a:lnTo>
                    <a:lnTo>
                      <a:pt x="4007"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6729810" y="3656754"/>
                <a:ext cx="47888" cy="26875"/>
              </a:xfrm>
              <a:custGeom>
                <a:avLst/>
                <a:gdLst/>
                <a:ahLst/>
                <a:cxnLst/>
                <a:rect l="l" t="t" r="r" b="b"/>
                <a:pathLst>
                  <a:path w="1242" h="697" extrusionOk="0">
                    <a:moveTo>
                      <a:pt x="339" y="151"/>
                    </a:moveTo>
                    <a:lnTo>
                      <a:pt x="564" y="226"/>
                    </a:lnTo>
                    <a:lnTo>
                      <a:pt x="752" y="320"/>
                    </a:lnTo>
                    <a:lnTo>
                      <a:pt x="922" y="433"/>
                    </a:lnTo>
                    <a:lnTo>
                      <a:pt x="1147" y="621"/>
                    </a:lnTo>
                    <a:lnTo>
                      <a:pt x="1161" y="634"/>
                    </a:lnTo>
                    <a:lnTo>
                      <a:pt x="1053" y="602"/>
                    </a:lnTo>
                    <a:lnTo>
                      <a:pt x="865" y="564"/>
                    </a:lnTo>
                    <a:lnTo>
                      <a:pt x="658" y="489"/>
                    </a:lnTo>
                    <a:lnTo>
                      <a:pt x="470" y="414"/>
                    </a:lnTo>
                    <a:lnTo>
                      <a:pt x="245" y="282"/>
                    </a:lnTo>
                    <a:lnTo>
                      <a:pt x="151" y="226"/>
                    </a:lnTo>
                    <a:lnTo>
                      <a:pt x="151" y="207"/>
                    </a:lnTo>
                    <a:lnTo>
                      <a:pt x="151" y="169"/>
                    </a:lnTo>
                    <a:lnTo>
                      <a:pt x="188" y="151"/>
                    </a:lnTo>
                    <a:close/>
                    <a:moveTo>
                      <a:pt x="207" y="0"/>
                    </a:moveTo>
                    <a:lnTo>
                      <a:pt x="151" y="19"/>
                    </a:lnTo>
                    <a:lnTo>
                      <a:pt x="113" y="38"/>
                    </a:lnTo>
                    <a:lnTo>
                      <a:pt x="75" y="57"/>
                    </a:lnTo>
                    <a:lnTo>
                      <a:pt x="38" y="94"/>
                    </a:lnTo>
                    <a:lnTo>
                      <a:pt x="19" y="151"/>
                    </a:lnTo>
                    <a:lnTo>
                      <a:pt x="0" y="207"/>
                    </a:lnTo>
                    <a:lnTo>
                      <a:pt x="19" y="263"/>
                    </a:lnTo>
                    <a:lnTo>
                      <a:pt x="57" y="301"/>
                    </a:lnTo>
                    <a:lnTo>
                      <a:pt x="113" y="358"/>
                    </a:lnTo>
                    <a:lnTo>
                      <a:pt x="169" y="395"/>
                    </a:lnTo>
                    <a:lnTo>
                      <a:pt x="320" y="489"/>
                    </a:lnTo>
                    <a:lnTo>
                      <a:pt x="489" y="564"/>
                    </a:lnTo>
                    <a:lnTo>
                      <a:pt x="658" y="621"/>
                    </a:lnTo>
                    <a:lnTo>
                      <a:pt x="828" y="658"/>
                    </a:lnTo>
                    <a:lnTo>
                      <a:pt x="941" y="677"/>
                    </a:lnTo>
                    <a:lnTo>
                      <a:pt x="1147" y="677"/>
                    </a:lnTo>
                    <a:lnTo>
                      <a:pt x="1194" y="668"/>
                    </a:lnTo>
                    <a:lnTo>
                      <a:pt x="1194" y="668"/>
                    </a:lnTo>
                    <a:lnTo>
                      <a:pt x="1223" y="696"/>
                    </a:lnTo>
                    <a:lnTo>
                      <a:pt x="1223" y="662"/>
                    </a:lnTo>
                    <a:lnTo>
                      <a:pt x="1223" y="662"/>
                    </a:lnTo>
                    <a:lnTo>
                      <a:pt x="1242" y="658"/>
                    </a:lnTo>
                    <a:lnTo>
                      <a:pt x="1219" y="652"/>
                    </a:lnTo>
                    <a:lnTo>
                      <a:pt x="1185" y="583"/>
                    </a:lnTo>
                    <a:lnTo>
                      <a:pt x="1110" y="489"/>
                    </a:lnTo>
                    <a:lnTo>
                      <a:pt x="997" y="358"/>
                    </a:lnTo>
                    <a:lnTo>
                      <a:pt x="847" y="245"/>
                    </a:lnTo>
                    <a:lnTo>
                      <a:pt x="696" y="151"/>
                    </a:lnTo>
                    <a:lnTo>
                      <a:pt x="527" y="75"/>
                    </a:lnTo>
                    <a:lnTo>
                      <a:pt x="357" y="19"/>
                    </a:lnTo>
                    <a:lnTo>
                      <a:pt x="282" y="19"/>
                    </a:lnTo>
                    <a:lnTo>
                      <a:pt x="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6771145" y="3634275"/>
                <a:ext cx="25409" cy="50048"/>
              </a:xfrm>
              <a:custGeom>
                <a:avLst/>
                <a:gdLst/>
                <a:ahLst/>
                <a:cxnLst/>
                <a:rect l="l" t="t" r="r" b="b"/>
                <a:pathLst>
                  <a:path w="659" h="1298" extrusionOk="0">
                    <a:moveTo>
                      <a:pt x="433" y="0"/>
                    </a:moveTo>
                    <a:lnTo>
                      <a:pt x="339" y="19"/>
                    </a:lnTo>
                    <a:lnTo>
                      <a:pt x="282" y="75"/>
                    </a:lnTo>
                    <a:lnTo>
                      <a:pt x="207" y="132"/>
                    </a:lnTo>
                    <a:lnTo>
                      <a:pt x="170" y="207"/>
                    </a:lnTo>
                    <a:lnTo>
                      <a:pt x="113" y="320"/>
                    </a:lnTo>
                    <a:lnTo>
                      <a:pt x="57" y="451"/>
                    </a:lnTo>
                    <a:lnTo>
                      <a:pt x="19" y="677"/>
                    </a:lnTo>
                    <a:lnTo>
                      <a:pt x="0" y="903"/>
                    </a:lnTo>
                    <a:lnTo>
                      <a:pt x="38" y="1072"/>
                    </a:lnTo>
                    <a:lnTo>
                      <a:pt x="57" y="1204"/>
                    </a:lnTo>
                    <a:lnTo>
                      <a:pt x="94" y="1279"/>
                    </a:lnTo>
                    <a:lnTo>
                      <a:pt x="113" y="1298"/>
                    </a:lnTo>
                    <a:lnTo>
                      <a:pt x="113" y="1260"/>
                    </a:lnTo>
                    <a:lnTo>
                      <a:pt x="113" y="1185"/>
                    </a:lnTo>
                    <a:lnTo>
                      <a:pt x="113" y="1072"/>
                    </a:lnTo>
                    <a:lnTo>
                      <a:pt x="113" y="922"/>
                    </a:lnTo>
                    <a:lnTo>
                      <a:pt x="132" y="715"/>
                    </a:lnTo>
                    <a:lnTo>
                      <a:pt x="188" y="508"/>
                    </a:lnTo>
                    <a:lnTo>
                      <a:pt x="245" y="395"/>
                    </a:lnTo>
                    <a:lnTo>
                      <a:pt x="301" y="282"/>
                    </a:lnTo>
                    <a:lnTo>
                      <a:pt x="320" y="226"/>
                    </a:lnTo>
                    <a:lnTo>
                      <a:pt x="358" y="188"/>
                    </a:lnTo>
                    <a:lnTo>
                      <a:pt x="433" y="151"/>
                    </a:lnTo>
                    <a:lnTo>
                      <a:pt x="470" y="151"/>
                    </a:lnTo>
                    <a:lnTo>
                      <a:pt x="489" y="188"/>
                    </a:lnTo>
                    <a:lnTo>
                      <a:pt x="508" y="245"/>
                    </a:lnTo>
                    <a:lnTo>
                      <a:pt x="508" y="301"/>
                    </a:lnTo>
                    <a:lnTo>
                      <a:pt x="527" y="414"/>
                    </a:lnTo>
                    <a:lnTo>
                      <a:pt x="508" y="527"/>
                    </a:lnTo>
                    <a:lnTo>
                      <a:pt x="470" y="715"/>
                    </a:lnTo>
                    <a:lnTo>
                      <a:pt x="376" y="903"/>
                    </a:lnTo>
                    <a:lnTo>
                      <a:pt x="301" y="1035"/>
                    </a:lnTo>
                    <a:lnTo>
                      <a:pt x="207" y="1129"/>
                    </a:lnTo>
                    <a:lnTo>
                      <a:pt x="132" y="1204"/>
                    </a:lnTo>
                    <a:lnTo>
                      <a:pt x="170" y="1204"/>
                    </a:lnTo>
                    <a:lnTo>
                      <a:pt x="245" y="1166"/>
                    </a:lnTo>
                    <a:lnTo>
                      <a:pt x="339" y="1091"/>
                    </a:lnTo>
                    <a:lnTo>
                      <a:pt x="470" y="959"/>
                    </a:lnTo>
                    <a:lnTo>
                      <a:pt x="527" y="865"/>
                    </a:lnTo>
                    <a:lnTo>
                      <a:pt x="583" y="752"/>
                    </a:lnTo>
                    <a:lnTo>
                      <a:pt x="621" y="658"/>
                    </a:lnTo>
                    <a:lnTo>
                      <a:pt x="640" y="546"/>
                    </a:lnTo>
                    <a:lnTo>
                      <a:pt x="659" y="395"/>
                    </a:lnTo>
                    <a:lnTo>
                      <a:pt x="640" y="263"/>
                    </a:lnTo>
                    <a:lnTo>
                      <a:pt x="621" y="188"/>
                    </a:lnTo>
                    <a:lnTo>
                      <a:pt x="602" y="113"/>
                    </a:lnTo>
                    <a:lnTo>
                      <a:pt x="564" y="75"/>
                    </a:lnTo>
                    <a:lnTo>
                      <a:pt x="527" y="38"/>
                    </a:lnTo>
                    <a:lnTo>
                      <a:pt x="489" y="19"/>
                    </a:lnTo>
                    <a:lnTo>
                      <a:pt x="4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6086499" y="1820406"/>
                <a:ext cx="849267" cy="1807306"/>
              </a:xfrm>
              <a:custGeom>
                <a:avLst/>
                <a:gdLst/>
                <a:ahLst/>
                <a:cxnLst/>
                <a:rect l="l" t="t" r="r" b="b"/>
                <a:pathLst>
                  <a:path w="22026" h="46873" extrusionOk="0">
                    <a:moveTo>
                      <a:pt x="10082" y="1"/>
                    </a:moveTo>
                    <a:lnTo>
                      <a:pt x="9668" y="659"/>
                    </a:lnTo>
                    <a:lnTo>
                      <a:pt x="9236" y="1374"/>
                    </a:lnTo>
                    <a:lnTo>
                      <a:pt x="8747" y="2220"/>
                    </a:lnTo>
                    <a:lnTo>
                      <a:pt x="8239" y="3161"/>
                    </a:lnTo>
                    <a:lnTo>
                      <a:pt x="7750" y="4083"/>
                    </a:lnTo>
                    <a:lnTo>
                      <a:pt x="7543" y="4515"/>
                    </a:lnTo>
                    <a:lnTo>
                      <a:pt x="7374" y="4929"/>
                    </a:lnTo>
                    <a:lnTo>
                      <a:pt x="7242" y="5305"/>
                    </a:lnTo>
                    <a:lnTo>
                      <a:pt x="7148" y="5606"/>
                    </a:lnTo>
                    <a:lnTo>
                      <a:pt x="6791" y="7393"/>
                    </a:lnTo>
                    <a:lnTo>
                      <a:pt x="6057" y="11249"/>
                    </a:lnTo>
                    <a:lnTo>
                      <a:pt x="3894" y="22741"/>
                    </a:lnTo>
                    <a:lnTo>
                      <a:pt x="19" y="43525"/>
                    </a:lnTo>
                    <a:lnTo>
                      <a:pt x="19" y="43656"/>
                    </a:lnTo>
                    <a:lnTo>
                      <a:pt x="1" y="43769"/>
                    </a:lnTo>
                    <a:lnTo>
                      <a:pt x="19" y="43995"/>
                    </a:lnTo>
                    <a:lnTo>
                      <a:pt x="95" y="44221"/>
                    </a:lnTo>
                    <a:lnTo>
                      <a:pt x="189" y="44428"/>
                    </a:lnTo>
                    <a:lnTo>
                      <a:pt x="339" y="44616"/>
                    </a:lnTo>
                    <a:lnTo>
                      <a:pt x="490" y="44766"/>
                    </a:lnTo>
                    <a:lnTo>
                      <a:pt x="697" y="44898"/>
                    </a:lnTo>
                    <a:lnTo>
                      <a:pt x="809" y="44954"/>
                    </a:lnTo>
                    <a:lnTo>
                      <a:pt x="922" y="44992"/>
                    </a:lnTo>
                    <a:lnTo>
                      <a:pt x="6001" y="46515"/>
                    </a:lnTo>
                    <a:lnTo>
                      <a:pt x="6132" y="46553"/>
                    </a:lnTo>
                    <a:lnTo>
                      <a:pt x="6245" y="46572"/>
                    </a:lnTo>
                    <a:lnTo>
                      <a:pt x="6509" y="46572"/>
                    </a:lnTo>
                    <a:lnTo>
                      <a:pt x="6621" y="46553"/>
                    </a:lnTo>
                    <a:lnTo>
                      <a:pt x="6753" y="46515"/>
                    </a:lnTo>
                    <a:lnTo>
                      <a:pt x="6866" y="46478"/>
                    </a:lnTo>
                    <a:lnTo>
                      <a:pt x="6979" y="46421"/>
                    </a:lnTo>
                    <a:lnTo>
                      <a:pt x="7073" y="46346"/>
                    </a:lnTo>
                    <a:lnTo>
                      <a:pt x="7186" y="46271"/>
                    </a:lnTo>
                    <a:lnTo>
                      <a:pt x="7280" y="46196"/>
                    </a:lnTo>
                    <a:lnTo>
                      <a:pt x="7355" y="46102"/>
                    </a:lnTo>
                    <a:lnTo>
                      <a:pt x="7430" y="46008"/>
                    </a:lnTo>
                    <a:lnTo>
                      <a:pt x="7487" y="45895"/>
                    </a:lnTo>
                    <a:lnTo>
                      <a:pt x="7543" y="45782"/>
                    </a:lnTo>
                    <a:lnTo>
                      <a:pt x="7599" y="45650"/>
                    </a:lnTo>
                    <a:lnTo>
                      <a:pt x="7618" y="45556"/>
                    </a:lnTo>
                    <a:lnTo>
                      <a:pt x="13900" y="16252"/>
                    </a:lnTo>
                    <a:lnTo>
                      <a:pt x="12057" y="45293"/>
                    </a:lnTo>
                    <a:lnTo>
                      <a:pt x="12057" y="45443"/>
                    </a:lnTo>
                    <a:lnTo>
                      <a:pt x="12076" y="45594"/>
                    </a:lnTo>
                    <a:lnTo>
                      <a:pt x="12095" y="45725"/>
                    </a:lnTo>
                    <a:lnTo>
                      <a:pt x="12132" y="45876"/>
                    </a:lnTo>
                    <a:lnTo>
                      <a:pt x="12189" y="46008"/>
                    </a:lnTo>
                    <a:lnTo>
                      <a:pt x="12264" y="46139"/>
                    </a:lnTo>
                    <a:lnTo>
                      <a:pt x="12339" y="46252"/>
                    </a:lnTo>
                    <a:lnTo>
                      <a:pt x="12433" y="46365"/>
                    </a:lnTo>
                    <a:lnTo>
                      <a:pt x="12527" y="46459"/>
                    </a:lnTo>
                    <a:lnTo>
                      <a:pt x="12640" y="46553"/>
                    </a:lnTo>
                    <a:lnTo>
                      <a:pt x="12753" y="46647"/>
                    </a:lnTo>
                    <a:lnTo>
                      <a:pt x="12885" y="46722"/>
                    </a:lnTo>
                    <a:lnTo>
                      <a:pt x="13016" y="46779"/>
                    </a:lnTo>
                    <a:lnTo>
                      <a:pt x="13148" y="46816"/>
                    </a:lnTo>
                    <a:lnTo>
                      <a:pt x="13299" y="46854"/>
                    </a:lnTo>
                    <a:lnTo>
                      <a:pt x="13449" y="46873"/>
                    </a:lnTo>
                    <a:lnTo>
                      <a:pt x="13599" y="46873"/>
                    </a:lnTo>
                    <a:lnTo>
                      <a:pt x="18565" y="46722"/>
                    </a:lnTo>
                    <a:lnTo>
                      <a:pt x="18715" y="46704"/>
                    </a:lnTo>
                    <a:lnTo>
                      <a:pt x="18847" y="46685"/>
                    </a:lnTo>
                    <a:lnTo>
                      <a:pt x="18979" y="46647"/>
                    </a:lnTo>
                    <a:lnTo>
                      <a:pt x="19110" y="46591"/>
                    </a:lnTo>
                    <a:lnTo>
                      <a:pt x="19223" y="46534"/>
                    </a:lnTo>
                    <a:lnTo>
                      <a:pt x="19336" y="46459"/>
                    </a:lnTo>
                    <a:lnTo>
                      <a:pt x="19449" y="46384"/>
                    </a:lnTo>
                    <a:lnTo>
                      <a:pt x="19543" y="46290"/>
                    </a:lnTo>
                    <a:lnTo>
                      <a:pt x="19637" y="46196"/>
                    </a:lnTo>
                    <a:lnTo>
                      <a:pt x="19712" y="46083"/>
                    </a:lnTo>
                    <a:lnTo>
                      <a:pt x="19788" y="45970"/>
                    </a:lnTo>
                    <a:lnTo>
                      <a:pt x="19863" y="45857"/>
                    </a:lnTo>
                    <a:lnTo>
                      <a:pt x="19900" y="45725"/>
                    </a:lnTo>
                    <a:lnTo>
                      <a:pt x="19938" y="45594"/>
                    </a:lnTo>
                    <a:lnTo>
                      <a:pt x="19976" y="45462"/>
                    </a:lnTo>
                    <a:lnTo>
                      <a:pt x="19994" y="45330"/>
                    </a:lnTo>
                    <a:lnTo>
                      <a:pt x="20540" y="36302"/>
                    </a:lnTo>
                    <a:lnTo>
                      <a:pt x="20916" y="29926"/>
                    </a:lnTo>
                    <a:lnTo>
                      <a:pt x="21292" y="23174"/>
                    </a:lnTo>
                    <a:lnTo>
                      <a:pt x="21631" y="16703"/>
                    </a:lnTo>
                    <a:lnTo>
                      <a:pt x="21781" y="13788"/>
                    </a:lnTo>
                    <a:lnTo>
                      <a:pt x="21894" y="11173"/>
                    </a:lnTo>
                    <a:lnTo>
                      <a:pt x="21969" y="8954"/>
                    </a:lnTo>
                    <a:lnTo>
                      <a:pt x="22026" y="7224"/>
                    </a:lnTo>
                    <a:lnTo>
                      <a:pt x="22026" y="6565"/>
                    </a:lnTo>
                    <a:lnTo>
                      <a:pt x="22026" y="6039"/>
                    </a:lnTo>
                    <a:lnTo>
                      <a:pt x="22007" y="5700"/>
                    </a:lnTo>
                    <a:lnTo>
                      <a:pt x="21969" y="5512"/>
                    </a:lnTo>
                    <a:lnTo>
                      <a:pt x="21781" y="4967"/>
                    </a:lnTo>
                    <a:lnTo>
                      <a:pt x="21537" y="4252"/>
                    </a:lnTo>
                    <a:lnTo>
                      <a:pt x="21010" y="2578"/>
                    </a:lnTo>
                    <a:lnTo>
                      <a:pt x="20389" y="490"/>
                    </a:lnTo>
                    <a:lnTo>
                      <a:pt x="100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6102462" y="3436277"/>
                <a:ext cx="294464" cy="85598"/>
              </a:xfrm>
              <a:custGeom>
                <a:avLst/>
                <a:gdLst/>
                <a:ahLst/>
                <a:cxnLst/>
                <a:rect l="l" t="t" r="r" b="b"/>
                <a:pathLst>
                  <a:path w="7637" h="2220" extrusionOk="0">
                    <a:moveTo>
                      <a:pt x="0" y="0"/>
                    </a:moveTo>
                    <a:lnTo>
                      <a:pt x="132" y="75"/>
                    </a:lnTo>
                    <a:lnTo>
                      <a:pt x="283" y="132"/>
                    </a:lnTo>
                    <a:lnTo>
                      <a:pt x="1073" y="452"/>
                    </a:lnTo>
                    <a:lnTo>
                      <a:pt x="1618" y="659"/>
                    </a:lnTo>
                    <a:lnTo>
                      <a:pt x="2258" y="884"/>
                    </a:lnTo>
                    <a:lnTo>
                      <a:pt x="2972" y="1110"/>
                    </a:lnTo>
                    <a:lnTo>
                      <a:pt x="3743" y="1354"/>
                    </a:lnTo>
                    <a:lnTo>
                      <a:pt x="4515" y="1561"/>
                    </a:lnTo>
                    <a:lnTo>
                      <a:pt x="5248" y="1749"/>
                    </a:lnTo>
                    <a:lnTo>
                      <a:pt x="5906" y="1900"/>
                    </a:lnTo>
                    <a:lnTo>
                      <a:pt x="6471" y="2032"/>
                    </a:lnTo>
                    <a:lnTo>
                      <a:pt x="7317" y="2182"/>
                    </a:lnTo>
                    <a:lnTo>
                      <a:pt x="7468" y="2201"/>
                    </a:lnTo>
                    <a:lnTo>
                      <a:pt x="7637" y="2220"/>
                    </a:lnTo>
                    <a:lnTo>
                      <a:pt x="7637" y="2220"/>
                    </a:lnTo>
                    <a:lnTo>
                      <a:pt x="7468" y="2163"/>
                    </a:lnTo>
                    <a:lnTo>
                      <a:pt x="7317" y="2144"/>
                    </a:lnTo>
                    <a:lnTo>
                      <a:pt x="6490" y="1938"/>
                    </a:lnTo>
                    <a:lnTo>
                      <a:pt x="5267" y="1637"/>
                    </a:lnTo>
                    <a:lnTo>
                      <a:pt x="4552" y="1449"/>
                    </a:lnTo>
                    <a:lnTo>
                      <a:pt x="3781" y="1223"/>
                    </a:lnTo>
                    <a:lnTo>
                      <a:pt x="3010" y="997"/>
                    </a:lnTo>
                    <a:lnTo>
                      <a:pt x="2295" y="771"/>
                    </a:lnTo>
                    <a:lnTo>
                      <a:pt x="1091" y="376"/>
                    </a:lnTo>
                    <a:lnTo>
                      <a:pt x="301" y="94"/>
                    </a:lnTo>
                    <a:lnTo>
                      <a:pt x="151" y="38"/>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6139440" y="3404350"/>
                <a:ext cx="14536" cy="45729"/>
              </a:xfrm>
              <a:custGeom>
                <a:avLst/>
                <a:gdLst/>
                <a:ahLst/>
                <a:cxnLst/>
                <a:rect l="l" t="t" r="r" b="b"/>
                <a:pathLst>
                  <a:path w="377" h="1186" extrusionOk="0">
                    <a:moveTo>
                      <a:pt x="95" y="1"/>
                    </a:moveTo>
                    <a:lnTo>
                      <a:pt x="38" y="151"/>
                    </a:lnTo>
                    <a:lnTo>
                      <a:pt x="1" y="320"/>
                    </a:lnTo>
                    <a:lnTo>
                      <a:pt x="20" y="471"/>
                    </a:lnTo>
                    <a:lnTo>
                      <a:pt x="38" y="640"/>
                    </a:lnTo>
                    <a:lnTo>
                      <a:pt x="95" y="791"/>
                    </a:lnTo>
                    <a:lnTo>
                      <a:pt x="151" y="941"/>
                    </a:lnTo>
                    <a:lnTo>
                      <a:pt x="245" y="1073"/>
                    </a:lnTo>
                    <a:lnTo>
                      <a:pt x="377" y="1186"/>
                    </a:lnTo>
                    <a:lnTo>
                      <a:pt x="377" y="1167"/>
                    </a:lnTo>
                    <a:lnTo>
                      <a:pt x="358" y="1148"/>
                    </a:lnTo>
                    <a:lnTo>
                      <a:pt x="302" y="1016"/>
                    </a:lnTo>
                    <a:lnTo>
                      <a:pt x="226" y="828"/>
                    </a:lnTo>
                    <a:lnTo>
                      <a:pt x="170" y="603"/>
                    </a:lnTo>
                    <a:lnTo>
                      <a:pt x="132" y="377"/>
                    </a:lnTo>
                    <a:lnTo>
                      <a:pt x="114" y="189"/>
                    </a:lnTo>
                    <a:lnTo>
                      <a:pt x="114" y="38"/>
                    </a:lnTo>
                    <a:lnTo>
                      <a:pt x="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6164850" y="3408707"/>
                <a:ext cx="13804" cy="43570"/>
              </a:xfrm>
              <a:custGeom>
                <a:avLst/>
                <a:gdLst/>
                <a:ahLst/>
                <a:cxnLst/>
                <a:rect l="l" t="t" r="r" b="b"/>
                <a:pathLst>
                  <a:path w="358" h="1130" extrusionOk="0">
                    <a:moveTo>
                      <a:pt x="339" y="0"/>
                    </a:moveTo>
                    <a:lnTo>
                      <a:pt x="226" y="283"/>
                    </a:lnTo>
                    <a:lnTo>
                      <a:pt x="169" y="565"/>
                    </a:lnTo>
                    <a:lnTo>
                      <a:pt x="56" y="847"/>
                    </a:lnTo>
                    <a:lnTo>
                      <a:pt x="0" y="1129"/>
                    </a:lnTo>
                    <a:lnTo>
                      <a:pt x="0" y="1129"/>
                    </a:lnTo>
                    <a:lnTo>
                      <a:pt x="94" y="1016"/>
                    </a:lnTo>
                    <a:lnTo>
                      <a:pt x="169" y="885"/>
                    </a:lnTo>
                    <a:lnTo>
                      <a:pt x="226" y="753"/>
                    </a:lnTo>
                    <a:lnTo>
                      <a:pt x="282" y="602"/>
                    </a:lnTo>
                    <a:lnTo>
                      <a:pt x="320" y="452"/>
                    </a:lnTo>
                    <a:lnTo>
                      <a:pt x="357" y="301"/>
                    </a:lnTo>
                    <a:lnTo>
                      <a:pt x="357" y="151"/>
                    </a:lnTo>
                    <a:lnTo>
                      <a:pt x="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6792892" y="3467471"/>
                <a:ext cx="7287" cy="42066"/>
              </a:xfrm>
              <a:custGeom>
                <a:avLst/>
                <a:gdLst/>
                <a:ahLst/>
                <a:cxnLst/>
                <a:rect l="l" t="t" r="r" b="b"/>
                <a:pathLst>
                  <a:path w="189" h="1091" extrusionOk="0">
                    <a:moveTo>
                      <a:pt x="0" y="0"/>
                    </a:moveTo>
                    <a:lnTo>
                      <a:pt x="0" y="282"/>
                    </a:lnTo>
                    <a:lnTo>
                      <a:pt x="19" y="564"/>
                    </a:lnTo>
                    <a:lnTo>
                      <a:pt x="76" y="828"/>
                    </a:lnTo>
                    <a:lnTo>
                      <a:pt x="170" y="1091"/>
                    </a:lnTo>
                    <a:lnTo>
                      <a:pt x="189" y="940"/>
                    </a:lnTo>
                    <a:lnTo>
                      <a:pt x="189" y="809"/>
                    </a:lnTo>
                    <a:lnTo>
                      <a:pt x="170" y="677"/>
                    </a:lnTo>
                    <a:lnTo>
                      <a:pt x="132" y="527"/>
                    </a:lnTo>
                    <a:lnTo>
                      <a:pt x="132" y="395"/>
                    </a:lnTo>
                    <a:lnTo>
                      <a:pt x="95" y="263"/>
                    </a:lnTo>
                    <a:lnTo>
                      <a:pt x="57" y="13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6813212" y="3456559"/>
                <a:ext cx="5090" cy="43570"/>
              </a:xfrm>
              <a:custGeom>
                <a:avLst/>
                <a:gdLst/>
                <a:ahLst/>
                <a:cxnLst/>
                <a:rect l="l" t="t" r="r" b="b"/>
                <a:pathLst>
                  <a:path w="132" h="1130" extrusionOk="0">
                    <a:moveTo>
                      <a:pt x="75" y="1"/>
                    </a:moveTo>
                    <a:lnTo>
                      <a:pt x="38" y="151"/>
                    </a:lnTo>
                    <a:lnTo>
                      <a:pt x="19" y="283"/>
                    </a:lnTo>
                    <a:lnTo>
                      <a:pt x="0" y="415"/>
                    </a:lnTo>
                    <a:lnTo>
                      <a:pt x="0" y="565"/>
                    </a:lnTo>
                    <a:lnTo>
                      <a:pt x="0" y="716"/>
                    </a:lnTo>
                    <a:lnTo>
                      <a:pt x="0" y="847"/>
                    </a:lnTo>
                    <a:lnTo>
                      <a:pt x="19" y="998"/>
                    </a:lnTo>
                    <a:lnTo>
                      <a:pt x="57" y="1129"/>
                    </a:lnTo>
                    <a:lnTo>
                      <a:pt x="113" y="847"/>
                    </a:lnTo>
                    <a:lnTo>
                      <a:pt x="132" y="565"/>
                    </a:lnTo>
                    <a:lnTo>
                      <a:pt x="113" y="283"/>
                    </a:lnTo>
                    <a:lnTo>
                      <a:pt x="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6622463" y="1874812"/>
                <a:ext cx="85598" cy="599068"/>
              </a:xfrm>
              <a:custGeom>
                <a:avLst/>
                <a:gdLst/>
                <a:ahLst/>
                <a:cxnLst/>
                <a:rect l="l" t="t" r="r" b="b"/>
                <a:pathLst>
                  <a:path w="2220" h="15537" extrusionOk="0">
                    <a:moveTo>
                      <a:pt x="2220" y="1"/>
                    </a:moveTo>
                    <a:lnTo>
                      <a:pt x="2201" y="170"/>
                    </a:lnTo>
                    <a:lnTo>
                      <a:pt x="2163" y="621"/>
                    </a:lnTo>
                    <a:lnTo>
                      <a:pt x="2013" y="2295"/>
                    </a:lnTo>
                    <a:lnTo>
                      <a:pt x="1919" y="3462"/>
                    </a:lnTo>
                    <a:lnTo>
                      <a:pt x="1768" y="4778"/>
                    </a:lnTo>
                    <a:lnTo>
                      <a:pt x="1599" y="6245"/>
                    </a:lnTo>
                    <a:lnTo>
                      <a:pt x="1373" y="7806"/>
                    </a:lnTo>
                    <a:lnTo>
                      <a:pt x="1129" y="9367"/>
                    </a:lnTo>
                    <a:lnTo>
                      <a:pt x="884" y="10816"/>
                    </a:lnTo>
                    <a:lnTo>
                      <a:pt x="659" y="12132"/>
                    </a:lnTo>
                    <a:lnTo>
                      <a:pt x="433" y="13280"/>
                    </a:lnTo>
                    <a:lnTo>
                      <a:pt x="113" y="14916"/>
                    </a:lnTo>
                    <a:lnTo>
                      <a:pt x="38" y="15368"/>
                    </a:lnTo>
                    <a:lnTo>
                      <a:pt x="0" y="15537"/>
                    </a:lnTo>
                    <a:lnTo>
                      <a:pt x="57" y="15386"/>
                    </a:lnTo>
                    <a:lnTo>
                      <a:pt x="151" y="14935"/>
                    </a:lnTo>
                    <a:lnTo>
                      <a:pt x="508" y="13280"/>
                    </a:lnTo>
                    <a:lnTo>
                      <a:pt x="753" y="12151"/>
                    </a:lnTo>
                    <a:lnTo>
                      <a:pt x="997" y="10835"/>
                    </a:lnTo>
                    <a:lnTo>
                      <a:pt x="1242" y="9386"/>
                    </a:lnTo>
                    <a:lnTo>
                      <a:pt x="1486" y="7825"/>
                    </a:lnTo>
                    <a:lnTo>
                      <a:pt x="1712" y="6245"/>
                    </a:lnTo>
                    <a:lnTo>
                      <a:pt x="1881" y="4778"/>
                    </a:lnTo>
                    <a:lnTo>
                      <a:pt x="2013" y="3462"/>
                    </a:lnTo>
                    <a:lnTo>
                      <a:pt x="2107" y="2295"/>
                    </a:lnTo>
                    <a:lnTo>
                      <a:pt x="2163" y="1336"/>
                    </a:lnTo>
                    <a:lnTo>
                      <a:pt x="2201" y="621"/>
                    </a:lnTo>
                    <a:lnTo>
                      <a:pt x="2220" y="377"/>
                    </a:lnTo>
                    <a:lnTo>
                      <a:pt x="2220" y="170"/>
                    </a:lnTo>
                    <a:lnTo>
                      <a:pt x="22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6451302" y="1863206"/>
                <a:ext cx="432268" cy="14536"/>
              </a:xfrm>
              <a:custGeom>
                <a:avLst/>
                <a:gdLst/>
                <a:ahLst/>
                <a:cxnLst/>
                <a:rect l="l" t="t" r="r" b="b"/>
                <a:pathLst>
                  <a:path w="11211" h="377" extrusionOk="0">
                    <a:moveTo>
                      <a:pt x="1" y="1"/>
                    </a:moveTo>
                    <a:lnTo>
                      <a:pt x="113" y="20"/>
                    </a:lnTo>
                    <a:lnTo>
                      <a:pt x="452" y="38"/>
                    </a:lnTo>
                    <a:lnTo>
                      <a:pt x="1637" y="151"/>
                    </a:lnTo>
                    <a:lnTo>
                      <a:pt x="3424" y="245"/>
                    </a:lnTo>
                    <a:lnTo>
                      <a:pt x="4477" y="302"/>
                    </a:lnTo>
                    <a:lnTo>
                      <a:pt x="5606" y="339"/>
                    </a:lnTo>
                    <a:lnTo>
                      <a:pt x="6734" y="358"/>
                    </a:lnTo>
                    <a:lnTo>
                      <a:pt x="7787" y="377"/>
                    </a:lnTo>
                    <a:lnTo>
                      <a:pt x="9555" y="358"/>
                    </a:lnTo>
                    <a:lnTo>
                      <a:pt x="10759" y="339"/>
                    </a:lnTo>
                    <a:lnTo>
                      <a:pt x="11098" y="320"/>
                    </a:lnTo>
                    <a:lnTo>
                      <a:pt x="11211" y="302"/>
                    </a:lnTo>
                    <a:lnTo>
                      <a:pt x="11098" y="283"/>
                    </a:lnTo>
                    <a:lnTo>
                      <a:pt x="9555" y="283"/>
                    </a:lnTo>
                    <a:lnTo>
                      <a:pt x="7787" y="264"/>
                    </a:lnTo>
                    <a:lnTo>
                      <a:pt x="5606" y="226"/>
                    </a:lnTo>
                    <a:lnTo>
                      <a:pt x="3424" y="151"/>
                    </a:lnTo>
                    <a:lnTo>
                      <a:pt x="1656" y="57"/>
                    </a:lnTo>
                    <a:lnTo>
                      <a:pt x="4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6673245" y="1873385"/>
                <a:ext cx="68208" cy="353187"/>
              </a:xfrm>
              <a:custGeom>
                <a:avLst/>
                <a:gdLst/>
                <a:ahLst/>
                <a:cxnLst/>
                <a:rect l="l" t="t" r="r" b="b"/>
                <a:pathLst>
                  <a:path w="1769" h="9160" extrusionOk="0">
                    <a:moveTo>
                      <a:pt x="1768" y="0"/>
                    </a:moveTo>
                    <a:lnTo>
                      <a:pt x="1730" y="188"/>
                    </a:lnTo>
                    <a:lnTo>
                      <a:pt x="1730" y="376"/>
                    </a:lnTo>
                    <a:lnTo>
                      <a:pt x="1655" y="1411"/>
                    </a:lnTo>
                    <a:lnTo>
                      <a:pt x="1467" y="4853"/>
                    </a:lnTo>
                    <a:lnTo>
                      <a:pt x="1411" y="5831"/>
                    </a:lnTo>
                    <a:lnTo>
                      <a:pt x="1373" y="6752"/>
                    </a:lnTo>
                    <a:lnTo>
                      <a:pt x="1335" y="7129"/>
                    </a:lnTo>
                    <a:lnTo>
                      <a:pt x="1260" y="7505"/>
                    </a:lnTo>
                    <a:lnTo>
                      <a:pt x="1147" y="7881"/>
                    </a:lnTo>
                    <a:lnTo>
                      <a:pt x="997" y="8220"/>
                    </a:lnTo>
                    <a:lnTo>
                      <a:pt x="865" y="8445"/>
                    </a:lnTo>
                    <a:lnTo>
                      <a:pt x="715" y="8652"/>
                    </a:lnTo>
                    <a:lnTo>
                      <a:pt x="527" y="8840"/>
                    </a:lnTo>
                    <a:lnTo>
                      <a:pt x="320" y="8991"/>
                    </a:lnTo>
                    <a:lnTo>
                      <a:pt x="188" y="9066"/>
                    </a:lnTo>
                    <a:lnTo>
                      <a:pt x="75" y="9122"/>
                    </a:lnTo>
                    <a:lnTo>
                      <a:pt x="0" y="9160"/>
                    </a:lnTo>
                    <a:lnTo>
                      <a:pt x="0" y="9160"/>
                    </a:lnTo>
                    <a:lnTo>
                      <a:pt x="94" y="9141"/>
                    </a:lnTo>
                    <a:lnTo>
                      <a:pt x="226" y="9104"/>
                    </a:lnTo>
                    <a:lnTo>
                      <a:pt x="357" y="9028"/>
                    </a:lnTo>
                    <a:lnTo>
                      <a:pt x="564" y="8878"/>
                    </a:lnTo>
                    <a:lnTo>
                      <a:pt x="771" y="8690"/>
                    </a:lnTo>
                    <a:lnTo>
                      <a:pt x="940" y="8502"/>
                    </a:lnTo>
                    <a:lnTo>
                      <a:pt x="1072" y="8276"/>
                    </a:lnTo>
                    <a:lnTo>
                      <a:pt x="1241" y="7919"/>
                    </a:lnTo>
                    <a:lnTo>
                      <a:pt x="1354" y="7542"/>
                    </a:lnTo>
                    <a:lnTo>
                      <a:pt x="1429" y="7147"/>
                    </a:lnTo>
                    <a:lnTo>
                      <a:pt x="1467" y="6771"/>
                    </a:lnTo>
                    <a:lnTo>
                      <a:pt x="1524" y="5850"/>
                    </a:lnTo>
                    <a:lnTo>
                      <a:pt x="1580" y="4872"/>
                    </a:lnTo>
                    <a:lnTo>
                      <a:pt x="1674" y="2972"/>
                    </a:lnTo>
                    <a:lnTo>
                      <a:pt x="1730" y="1411"/>
                    </a:lnTo>
                    <a:lnTo>
                      <a:pt x="1749" y="846"/>
                    </a:lnTo>
                    <a:lnTo>
                      <a:pt x="1768" y="376"/>
                    </a:lnTo>
                    <a:lnTo>
                      <a:pt x="1768" y="188"/>
                    </a:lnTo>
                    <a:lnTo>
                      <a:pt x="17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6349044" y="1969820"/>
                <a:ext cx="168998" cy="158124"/>
              </a:xfrm>
              <a:custGeom>
                <a:avLst/>
                <a:gdLst/>
                <a:ahLst/>
                <a:cxnLst/>
                <a:rect l="l" t="t" r="r" b="b"/>
                <a:pathLst>
                  <a:path w="4383" h="4101" extrusionOk="0">
                    <a:moveTo>
                      <a:pt x="4383" y="1"/>
                    </a:moveTo>
                    <a:lnTo>
                      <a:pt x="4289" y="471"/>
                    </a:lnTo>
                    <a:lnTo>
                      <a:pt x="4176" y="941"/>
                    </a:lnTo>
                    <a:lnTo>
                      <a:pt x="4082" y="1204"/>
                    </a:lnTo>
                    <a:lnTo>
                      <a:pt x="3969" y="1487"/>
                    </a:lnTo>
                    <a:lnTo>
                      <a:pt x="3837" y="1750"/>
                    </a:lnTo>
                    <a:lnTo>
                      <a:pt x="3687" y="1994"/>
                    </a:lnTo>
                    <a:lnTo>
                      <a:pt x="3537" y="2239"/>
                    </a:lnTo>
                    <a:lnTo>
                      <a:pt x="3367" y="2465"/>
                    </a:lnTo>
                    <a:lnTo>
                      <a:pt x="3179" y="2671"/>
                    </a:lnTo>
                    <a:lnTo>
                      <a:pt x="2972" y="2878"/>
                    </a:lnTo>
                    <a:lnTo>
                      <a:pt x="2747" y="3066"/>
                    </a:lnTo>
                    <a:lnTo>
                      <a:pt x="2521" y="3236"/>
                    </a:lnTo>
                    <a:lnTo>
                      <a:pt x="2295" y="3405"/>
                    </a:lnTo>
                    <a:lnTo>
                      <a:pt x="2032" y="3537"/>
                    </a:lnTo>
                    <a:lnTo>
                      <a:pt x="1787" y="3668"/>
                    </a:lnTo>
                    <a:lnTo>
                      <a:pt x="1505" y="3781"/>
                    </a:lnTo>
                    <a:lnTo>
                      <a:pt x="1242" y="3875"/>
                    </a:lnTo>
                    <a:lnTo>
                      <a:pt x="941" y="3951"/>
                    </a:lnTo>
                    <a:lnTo>
                      <a:pt x="471" y="4026"/>
                    </a:lnTo>
                    <a:lnTo>
                      <a:pt x="0" y="4082"/>
                    </a:lnTo>
                    <a:lnTo>
                      <a:pt x="132" y="4101"/>
                    </a:lnTo>
                    <a:lnTo>
                      <a:pt x="264" y="4101"/>
                    </a:lnTo>
                    <a:lnTo>
                      <a:pt x="621" y="4082"/>
                    </a:lnTo>
                    <a:lnTo>
                      <a:pt x="960" y="4026"/>
                    </a:lnTo>
                    <a:lnTo>
                      <a:pt x="1261" y="3951"/>
                    </a:lnTo>
                    <a:lnTo>
                      <a:pt x="1543" y="3875"/>
                    </a:lnTo>
                    <a:lnTo>
                      <a:pt x="1825" y="3762"/>
                    </a:lnTo>
                    <a:lnTo>
                      <a:pt x="2088" y="3631"/>
                    </a:lnTo>
                    <a:lnTo>
                      <a:pt x="2352" y="3499"/>
                    </a:lnTo>
                    <a:lnTo>
                      <a:pt x="2596" y="3330"/>
                    </a:lnTo>
                    <a:lnTo>
                      <a:pt x="2822" y="3161"/>
                    </a:lnTo>
                    <a:lnTo>
                      <a:pt x="3048" y="2954"/>
                    </a:lnTo>
                    <a:lnTo>
                      <a:pt x="3254" y="2747"/>
                    </a:lnTo>
                    <a:lnTo>
                      <a:pt x="3442" y="2540"/>
                    </a:lnTo>
                    <a:lnTo>
                      <a:pt x="3631" y="2295"/>
                    </a:lnTo>
                    <a:lnTo>
                      <a:pt x="3781" y="2051"/>
                    </a:lnTo>
                    <a:lnTo>
                      <a:pt x="3932" y="1787"/>
                    </a:lnTo>
                    <a:lnTo>
                      <a:pt x="4063" y="1524"/>
                    </a:lnTo>
                    <a:lnTo>
                      <a:pt x="4157" y="1242"/>
                    </a:lnTo>
                    <a:lnTo>
                      <a:pt x="4251" y="960"/>
                    </a:lnTo>
                    <a:lnTo>
                      <a:pt x="4327" y="603"/>
                    </a:lnTo>
                    <a:lnTo>
                      <a:pt x="4383" y="264"/>
                    </a:lnTo>
                    <a:lnTo>
                      <a:pt x="4383" y="132"/>
                    </a:lnTo>
                    <a:lnTo>
                      <a:pt x="43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6829870" y="1999548"/>
                <a:ext cx="103026" cy="134219"/>
              </a:xfrm>
              <a:custGeom>
                <a:avLst/>
                <a:gdLst/>
                <a:ahLst/>
                <a:cxnLst/>
                <a:rect l="l" t="t" r="r" b="b"/>
                <a:pathLst>
                  <a:path w="2672" h="3481" extrusionOk="0">
                    <a:moveTo>
                      <a:pt x="1" y="1"/>
                    </a:moveTo>
                    <a:lnTo>
                      <a:pt x="1" y="95"/>
                    </a:lnTo>
                    <a:lnTo>
                      <a:pt x="1" y="189"/>
                    </a:lnTo>
                    <a:lnTo>
                      <a:pt x="38" y="433"/>
                    </a:lnTo>
                    <a:lnTo>
                      <a:pt x="76" y="678"/>
                    </a:lnTo>
                    <a:lnTo>
                      <a:pt x="189" y="1035"/>
                    </a:lnTo>
                    <a:lnTo>
                      <a:pt x="320" y="1374"/>
                    </a:lnTo>
                    <a:lnTo>
                      <a:pt x="433" y="1581"/>
                    </a:lnTo>
                    <a:lnTo>
                      <a:pt x="546" y="1788"/>
                    </a:lnTo>
                    <a:lnTo>
                      <a:pt x="659" y="1976"/>
                    </a:lnTo>
                    <a:lnTo>
                      <a:pt x="791" y="2164"/>
                    </a:lnTo>
                    <a:lnTo>
                      <a:pt x="941" y="2333"/>
                    </a:lnTo>
                    <a:lnTo>
                      <a:pt x="1092" y="2502"/>
                    </a:lnTo>
                    <a:lnTo>
                      <a:pt x="1261" y="2672"/>
                    </a:lnTo>
                    <a:lnTo>
                      <a:pt x="1430" y="2822"/>
                    </a:lnTo>
                    <a:lnTo>
                      <a:pt x="1731" y="3029"/>
                    </a:lnTo>
                    <a:lnTo>
                      <a:pt x="2051" y="3236"/>
                    </a:lnTo>
                    <a:lnTo>
                      <a:pt x="2258" y="3330"/>
                    </a:lnTo>
                    <a:lnTo>
                      <a:pt x="2502" y="3424"/>
                    </a:lnTo>
                    <a:lnTo>
                      <a:pt x="2634" y="3462"/>
                    </a:lnTo>
                    <a:lnTo>
                      <a:pt x="2672" y="3480"/>
                    </a:lnTo>
                    <a:lnTo>
                      <a:pt x="2672" y="3480"/>
                    </a:lnTo>
                    <a:lnTo>
                      <a:pt x="2634" y="3443"/>
                    </a:lnTo>
                    <a:lnTo>
                      <a:pt x="2521" y="3386"/>
                    </a:lnTo>
                    <a:lnTo>
                      <a:pt x="2333" y="3292"/>
                    </a:lnTo>
                    <a:lnTo>
                      <a:pt x="2089" y="3161"/>
                    </a:lnTo>
                    <a:lnTo>
                      <a:pt x="1788" y="2954"/>
                    </a:lnTo>
                    <a:lnTo>
                      <a:pt x="1487" y="2728"/>
                    </a:lnTo>
                    <a:lnTo>
                      <a:pt x="1167" y="2427"/>
                    </a:lnTo>
                    <a:lnTo>
                      <a:pt x="885" y="2089"/>
                    </a:lnTo>
                    <a:lnTo>
                      <a:pt x="640" y="1731"/>
                    </a:lnTo>
                    <a:lnTo>
                      <a:pt x="415" y="1336"/>
                    </a:lnTo>
                    <a:lnTo>
                      <a:pt x="283" y="998"/>
                    </a:lnTo>
                    <a:lnTo>
                      <a:pt x="170" y="659"/>
                    </a:lnTo>
                    <a:lnTo>
                      <a:pt x="95" y="396"/>
                    </a:lnTo>
                    <a:lnTo>
                      <a:pt x="57" y="189"/>
                    </a:lnTo>
                    <a:lnTo>
                      <a:pt x="20" y="5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6278714" y="1998122"/>
                <a:ext cx="306069" cy="1486006"/>
              </a:xfrm>
              <a:custGeom>
                <a:avLst/>
                <a:gdLst/>
                <a:ahLst/>
                <a:cxnLst/>
                <a:rect l="l" t="t" r="r" b="b"/>
                <a:pathLst>
                  <a:path w="7938" h="38540" extrusionOk="0">
                    <a:moveTo>
                      <a:pt x="7937" y="0"/>
                    </a:moveTo>
                    <a:lnTo>
                      <a:pt x="7900" y="113"/>
                    </a:lnTo>
                    <a:lnTo>
                      <a:pt x="7862" y="395"/>
                    </a:lnTo>
                    <a:lnTo>
                      <a:pt x="7674" y="1524"/>
                    </a:lnTo>
                    <a:lnTo>
                      <a:pt x="7411" y="3329"/>
                    </a:lnTo>
                    <a:lnTo>
                      <a:pt x="7016" y="5699"/>
                    </a:lnTo>
                    <a:lnTo>
                      <a:pt x="6545" y="8558"/>
                    </a:lnTo>
                    <a:lnTo>
                      <a:pt x="5944" y="11850"/>
                    </a:lnTo>
                    <a:lnTo>
                      <a:pt x="5266" y="15480"/>
                    </a:lnTo>
                    <a:lnTo>
                      <a:pt x="4890" y="17398"/>
                    </a:lnTo>
                    <a:lnTo>
                      <a:pt x="4495" y="19373"/>
                    </a:lnTo>
                    <a:lnTo>
                      <a:pt x="4082" y="21348"/>
                    </a:lnTo>
                    <a:lnTo>
                      <a:pt x="3668" y="23248"/>
                    </a:lnTo>
                    <a:lnTo>
                      <a:pt x="2859" y="26859"/>
                    </a:lnTo>
                    <a:lnTo>
                      <a:pt x="2088" y="30113"/>
                    </a:lnTo>
                    <a:lnTo>
                      <a:pt x="1411" y="32953"/>
                    </a:lnTo>
                    <a:lnTo>
                      <a:pt x="828" y="35267"/>
                    </a:lnTo>
                    <a:lnTo>
                      <a:pt x="376" y="37035"/>
                    </a:lnTo>
                    <a:lnTo>
                      <a:pt x="94" y="38145"/>
                    </a:lnTo>
                    <a:lnTo>
                      <a:pt x="19" y="38427"/>
                    </a:lnTo>
                    <a:lnTo>
                      <a:pt x="0" y="38540"/>
                    </a:lnTo>
                    <a:lnTo>
                      <a:pt x="19" y="38446"/>
                    </a:lnTo>
                    <a:lnTo>
                      <a:pt x="113" y="38145"/>
                    </a:lnTo>
                    <a:lnTo>
                      <a:pt x="245" y="37674"/>
                    </a:lnTo>
                    <a:lnTo>
                      <a:pt x="414" y="37054"/>
                    </a:lnTo>
                    <a:lnTo>
                      <a:pt x="884" y="35286"/>
                    </a:lnTo>
                    <a:lnTo>
                      <a:pt x="1486" y="32972"/>
                    </a:lnTo>
                    <a:lnTo>
                      <a:pt x="2201" y="30132"/>
                    </a:lnTo>
                    <a:lnTo>
                      <a:pt x="2972" y="26878"/>
                    </a:lnTo>
                    <a:lnTo>
                      <a:pt x="3386" y="25110"/>
                    </a:lnTo>
                    <a:lnTo>
                      <a:pt x="3799" y="23267"/>
                    </a:lnTo>
                    <a:lnTo>
                      <a:pt x="4213" y="21367"/>
                    </a:lnTo>
                    <a:lnTo>
                      <a:pt x="4627" y="19392"/>
                    </a:lnTo>
                    <a:lnTo>
                      <a:pt x="5022" y="17417"/>
                    </a:lnTo>
                    <a:lnTo>
                      <a:pt x="5398" y="15499"/>
                    </a:lnTo>
                    <a:lnTo>
                      <a:pt x="6075" y="11869"/>
                    </a:lnTo>
                    <a:lnTo>
                      <a:pt x="6640" y="8577"/>
                    </a:lnTo>
                    <a:lnTo>
                      <a:pt x="7110" y="5699"/>
                    </a:lnTo>
                    <a:lnTo>
                      <a:pt x="7486" y="3329"/>
                    </a:lnTo>
                    <a:lnTo>
                      <a:pt x="7730" y="1524"/>
                    </a:lnTo>
                    <a:lnTo>
                      <a:pt x="7900" y="395"/>
                    </a:lnTo>
                    <a:lnTo>
                      <a:pt x="7919" y="226"/>
                    </a:lnTo>
                    <a:lnTo>
                      <a:pt x="7937" y="94"/>
                    </a:lnTo>
                    <a:lnTo>
                      <a:pt x="79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6744308" y="2098181"/>
                <a:ext cx="79081" cy="1422232"/>
              </a:xfrm>
              <a:custGeom>
                <a:avLst/>
                <a:gdLst/>
                <a:ahLst/>
                <a:cxnLst/>
                <a:rect l="l" t="t" r="r" b="b"/>
                <a:pathLst>
                  <a:path w="2051" h="36886" extrusionOk="0">
                    <a:moveTo>
                      <a:pt x="1637" y="1"/>
                    </a:moveTo>
                    <a:lnTo>
                      <a:pt x="1655" y="283"/>
                    </a:lnTo>
                    <a:lnTo>
                      <a:pt x="1731" y="1355"/>
                    </a:lnTo>
                    <a:lnTo>
                      <a:pt x="1844" y="3067"/>
                    </a:lnTo>
                    <a:lnTo>
                      <a:pt x="1881" y="4139"/>
                    </a:lnTo>
                    <a:lnTo>
                      <a:pt x="1919" y="5324"/>
                    </a:lnTo>
                    <a:lnTo>
                      <a:pt x="1938" y="6640"/>
                    </a:lnTo>
                    <a:lnTo>
                      <a:pt x="1956" y="8070"/>
                    </a:lnTo>
                    <a:lnTo>
                      <a:pt x="1938" y="9593"/>
                    </a:lnTo>
                    <a:lnTo>
                      <a:pt x="1919" y="11211"/>
                    </a:lnTo>
                    <a:lnTo>
                      <a:pt x="1862" y="12923"/>
                    </a:lnTo>
                    <a:lnTo>
                      <a:pt x="1806" y="14691"/>
                    </a:lnTo>
                    <a:lnTo>
                      <a:pt x="1693" y="16534"/>
                    </a:lnTo>
                    <a:lnTo>
                      <a:pt x="1580" y="18434"/>
                    </a:lnTo>
                    <a:lnTo>
                      <a:pt x="1449" y="20314"/>
                    </a:lnTo>
                    <a:lnTo>
                      <a:pt x="1298" y="22158"/>
                    </a:lnTo>
                    <a:lnTo>
                      <a:pt x="997" y="25619"/>
                    </a:lnTo>
                    <a:lnTo>
                      <a:pt x="471" y="31487"/>
                    </a:lnTo>
                    <a:lnTo>
                      <a:pt x="113" y="35437"/>
                    </a:lnTo>
                    <a:lnTo>
                      <a:pt x="19" y="36528"/>
                    </a:lnTo>
                    <a:lnTo>
                      <a:pt x="0" y="36791"/>
                    </a:lnTo>
                    <a:lnTo>
                      <a:pt x="0" y="36885"/>
                    </a:lnTo>
                    <a:lnTo>
                      <a:pt x="19" y="36810"/>
                    </a:lnTo>
                    <a:lnTo>
                      <a:pt x="38" y="36528"/>
                    </a:lnTo>
                    <a:lnTo>
                      <a:pt x="151" y="35456"/>
                    </a:lnTo>
                    <a:lnTo>
                      <a:pt x="546" y="31506"/>
                    </a:lnTo>
                    <a:lnTo>
                      <a:pt x="809" y="28760"/>
                    </a:lnTo>
                    <a:lnTo>
                      <a:pt x="1110" y="25637"/>
                    </a:lnTo>
                    <a:lnTo>
                      <a:pt x="1411" y="22158"/>
                    </a:lnTo>
                    <a:lnTo>
                      <a:pt x="1561" y="20333"/>
                    </a:lnTo>
                    <a:lnTo>
                      <a:pt x="1693" y="18434"/>
                    </a:lnTo>
                    <a:lnTo>
                      <a:pt x="1825" y="16534"/>
                    </a:lnTo>
                    <a:lnTo>
                      <a:pt x="1919" y="14691"/>
                    </a:lnTo>
                    <a:lnTo>
                      <a:pt x="1975" y="12923"/>
                    </a:lnTo>
                    <a:lnTo>
                      <a:pt x="2032" y="11211"/>
                    </a:lnTo>
                    <a:lnTo>
                      <a:pt x="2050" y="9593"/>
                    </a:lnTo>
                    <a:lnTo>
                      <a:pt x="2050" y="8070"/>
                    </a:lnTo>
                    <a:lnTo>
                      <a:pt x="2032" y="6640"/>
                    </a:lnTo>
                    <a:lnTo>
                      <a:pt x="1994" y="5324"/>
                    </a:lnTo>
                    <a:lnTo>
                      <a:pt x="1956" y="4120"/>
                    </a:lnTo>
                    <a:lnTo>
                      <a:pt x="1900" y="3067"/>
                    </a:lnTo>
                    <a:lnTo>
                      <a:pt x="1844" y="2126"/>
                    </a:lnTo>
                    <a:lnTo>
                      <a:pt x="1768" y="1355"/>
                    </a:lnTo>
                    <a:lnTo>
                      <a:pt x="1674" y="283"/>
                    </a:lnTo>
                    <a:lnTo>
                      <a:pt x="16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6554292" y="3500091"/>
                <a:ext cx="308267" cy="34856"/>
              </a:xfrm>
              <a:custGeom>
                <a:avLst/>
                <a:gdLst/>
                <a:ahLst/>
                <a:cxnLst/>
                <a:rect l="l" t="t" r="r" b="b"/>
                <a:pathLst>
                  <a:path w="7995" h="904" extrusionOk="0">
                    <a:moveTo>
                      <a:pt x="7919" y="0"/>
                    </a:moveTo>
                    <a:lnTo>
                      <a:pt x="7674" y="19"/>
                    </a:lnTo>
                    <a:lnTo>
                      <a:pt x="6828" y="94"/>
                    </a:lnTo>
                    <a:lnTo>
                      <a:pt x="3988" y="395"/>
                    </a:lnTo>
                    <a:lnTo>
                      <a:pt x="1167" y="715"/>
                    </a:lnTo>
                    <a:lnTo>
                      <a:pt x="301" y="828"/>
                    </a:lnTo>
                    <a:lnTo>
                      <a:pt x="76" y="866"/>
                    </a:lnTo>
                    <a:lnTo>
                      <a:pt x="0" y="884"/>
                    </a:lnTo>
                    <a:lnTo>
                      <a:pt x="76" y="903"/>
                    </a:lnTo>
                    <a:lnTo>
                      <a:pt x="320" y="884"/>
                    </a:lnTo>
                    <a:lnTo>
                      <a:pt x="1167" y="809"/>
                    </a:lnTo>
                    <a:lnTo>
                      <a:pt x="4007" y="508"/>
                    </a:lnTo>
                    <a:lnTo>
                      <a:pt x="6828" y="189"/>
                    </a:lnTo>
                    <a:lnTo>
                      <a:pt x="7674" y="76"/>
                    </a:lnTo>
                    <a:lnTo>
                      <a:pt x="7919" y="38"/>
                    </a:lnTo>
                    <a:lnTo>
                      <a:pt x="7994" y="19"/>
                    </a:lnTo>
                    <a:lnTo>
                      <a:pt x="79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6475979" y="773157"/>
                <a:ext cx="152302" cy="463461"/>
              </a:xfrm>
              <a:custGeom>
                <a:avLst/>
                <a:gdLst/>
                <a:ahLst/>
                <a:cxnLst/>
                <a:rect l="l" t="t" r="r" b="b"/>
                <a:pathLst>
                  <a:path w="3950" h="12020" extrusionOk="0">
                    <a:moveTo>
                      <a:pt x="3273" y="1"/>
                    </a:moveTo>
                    <a:lnTo>
                      <a:pt x="2897" y="114"/>
                    </a:lnTo>
                    <a:lnTo>
                      <a:pt x="2539" y="245"/>
                    </a:lnTo>
                    <a:lnTo>
                      <a:pt x="2182" y="415"/>
                    </a:lnTo>
                    <a:lnTo>
                      <a:pt x="1862" y="603"/>
                    </a:lnTo>
                    <a:lnTo>
                      <a:pt x="1542" y="847"/>
                    </a:lnTo>
                    <a:lnTo>
                      <a:pt x="1260" y="1111"/>
                    </a:lnTo>
                    <a:lnTo>
                      <a:pt x="1016" y="1412"/>
                    </a:lnTo>
                    <a:lnTo>
                      <a:pt x="790" y="1731"/>
                    </a:lnTo>
                    <a:lnTo>
                      <a:pt x="621" y="2070"/>
                    </a:lnTo>
                    <a:lnTo>
                      <a:pt x="470" y="2408"/>
                    </a:lnTo>
                    <a:lnTo>
                      <a:pt x="357" y="2766"/>
                    </a:lnTo>
                    <a:lnTo>
                      <a:pt x="245" y="3142"/>
                    </a:lnTo>
                    <a:lnTo>
                      <a:pt x="188" y="3499"/>
                    </a:lnTo>
                    <a:lnTo>
                      <a:pt x="132" y="3894"/>
                    </a:lnTo>
                    <a:lnTo>
                      <a:pt x="75" y="4271"/>
                    </a:lnTo>
                    <a:lnTo>
                      <a:pt x="56" y="4647"/>
                    </a:lnTo>
                    <a:lnTo>
                      <a:pt x="0" y="5587"/>
                    </a:lnTo>
                    <a:lnTo>
                      <a:pt x="0" y="6528"/>
                    </a:lnTo>
                    <a:lnTo>
                      <a:pt x="38" y="7449"/>
                    </a:lnTo>
                    <a:lnTo>
                      <a:pt x="113" y="8390"/>
                    </a:lnTo>
                    <a:lnTo>
                      <a:pt x="169" y="8954"/>
                    </a:lnTo>
                    <a:lnTo>
                      <a:pt x="226" y="9236"/>
                    </a:lnTo>
                    <a:lnTo>
                      <a:pt x="282" y="9518"/>
                    </a:lnTo>
                    <a:lnTo>
                      <a:pt x="357" y="9782"/>
                    </a:lnTo>
                    <a:lnTo>
                      <a:pt x="433" y="10045"/>
                    </a:lnTo>
                    <a:lnTo>
                      <a:pt x="545" y="10308"/>
                    </a:lnTo>
                    <a:lnTo>
                      <a:pt x="677" y="10572"/>
                    </a:lnTo>
                    <a:lnTo>
                      <a:pt x="959" y="11079"/>
                    </a:lnTo>
                    <a:lnTo>
                      <a:pt x="1129" y="11343"/>
                    </a:lnTo>
                    <a:lnTo>
                      <a:pt x="1298" y="11587"/>
                    </a:lnTo>
                    <a:lnTo>
                      <a:pt x="1392" y="11681"/>
                    </a:lnTo>
                    <a:lnTo>
                      <a:pt x="1486" y="11775"/>
                    </a:lnTo>
                    <a:lnTo>
                      <a:pt x="1580" y="11869"/>
                    </a:lnTo>
                    <a:lnTo>
                      <a:pt x="1693" y="11926"/>
                    </a:lnTo>
                    <a:lnTo>
                      <a:pt x="1806" y="11982"/>
                    </a:lnTo>
                    <a:lnTo>
                      <a:pt x="1937" y="12001"/>
                    </a:lnTo>
                    <a:lnTo>
                      <a:pt x="2050" y="12020"/>
                    </a:lnTo>
                    <a:lnTo>
                      <a:pt x="2201" y="12001"/>
                    </a:lnTo>
                    <a:lnTo>
                      <a:pt x="2596" y="11926"/>
                    </a:lnTo>
                    <a:lnTo>
                      <a:pt x="2953" y="11813"/>
                    </a:lnTo>
                    <a:lnTo>
                      <a:pt x="3122" y="11738"/>
                    </a:lnTo>
                    <a:lnTo>
                      <a:pt x="3254" y="11681"/>
                    </a:lnTo>
                    <a:lnTo>
                      <a:pt x="3386" y="11587"/>
                    </a:lnTo>
                    <a:lnTo>
                      <a:pt x="3517" y="11512"/>
                    </a:lnTo>
                    <a:lnTo>
                      <a:pt x="3611" y="11418"/>
                    </a:lnTo>
                    <a:lnTo>
                      <a:pt x="3705" y="11305"/>
                    </a:lnTo>
                    <a:lnTo>
                      <a:pt x="3781" y="11192"/>
                    </a:lnTo>
                    <a:lnTo>
                      <a:pt x="3837" y="11061"/>
                    </a:lnTo>
                    <a:lnTo>
                      <a:pt x="3893" y="10910"/>
                    </a:lnTo>
                    <a:lnTo>
                      <a:pt x="3931" y="10760"/>
                    </a:lnTo>
                    <a:lnTo>
                      <a:pt x="3950" y="10609"/>
                    </a:lnTo>
                    <a:lnTo>
                      <a:pt x="3950" y="10421"/>
                    </a:lnTo>
                    <a:lnTo>
                      <a:pt x="3931" y="10252"/>
                    </a:lnTo>
                    <a:lnTo>
                      <a:pt x="3893" y="10083"/>
                    </a:lnTo>
                    <a:lnTo>
                      <a:pt x="3837" y="9913"/>
                    </a:lnTo>
                    <a:lnTo>
                      <a:pt x="3762" y="9744"/>
                    </a:lnTo>
                    <a:lnTo>
                      <a:pt x="3668" y="9593"/>
                    </a:lnTo>
                    <a:lnTo>
                      <a:pt x="3555" y="9443"/>
                    </a:lnTo>
                    <a:lnTo>
                      <a:pt x="3329" y="9142"/>
                    </a:lnTo>
                    <a:lnTo>
                      <a:pt x="3085" y="8841"/>
                    </a:lnTo>
                    <a:lnTo>
                      <a:pt x="2972" y="8691"/>
                    </a:lnTo>
                    <a:lnTo>
                      <a:pt x="2878" y="8540"/>
                    </a:lnTo>
                    <a:lnTo>
                      <a:pt x="2784" y="8371"/>
                    </a:lnTo>
                    <a:lnTo>
                      <a:pt x="2727" y="8220"/>
                    </a:lnTo>
                    <a:lnTo>
                      <a:pt x="2671" y="8032"/>
                    </a:lnTo>
                    <a:lnTo>
                      <a:pt x="2652" y="7863"/>
                    </a:lnTo>
                    <a:lnTo>
                      <a:pt x="2652" y="7694"/>
                    </a:lnTo>
                    <a:lnTo>
                      <a:pt x="2671" y="7543"/>
                    </a:lnTo>
                    <a:lnTo>
                      <a:pt x="2708" y="7393"/>
                    </a:lnTo>
                    <a:lnTo>
                      <a:pt x="2765" y="7242"/>
                    </a:lnTo>
                    <a:lnTo>
                      <a:pt x="2897" y="6941"/>
                    </a:lnTo>
                    <a:lnTo>
                      <a:pt x="3066" y="6659"/>
                    </a:lnTo>
                    <a:lnTo>
                      <a:pt x="3216" y="6377"/>
                    </a:lnTo>
                    <a:lnTo>
                      <a:pt x="3367" y="6076"/>
                    </a:lnTo>
                    <a:lnTo>
                      <a:pt x="3423" y="5926"/>
                    </a:lnTo>
                    <a:lnTo>
                      <a:pt x="3480" y="5775"/>
                    </a:lnTo>
                    <a:lnTo>
                      <a:pt x="3517" y="5625"/>
                    </a:lnTo>
                    <a:lnTo>
                      <a:pt x="3536" y="5456"/>
                    </a:lnTo>
                    <a:lnTo>
                      <a:pt x="3536" y="5324"/>
                    </a:lnTo>
                    <a:lnTo>
                      <a:pt x="3536" y="5211"/>
                    </a:lnTo>
                    <a:lnTo>
                      <a:pt x="3480" y="4948"/>
                    </a:lnTo>
                    <a:lnTo>
                      <a:pt x="3404" y="4703"/>
                    </a:lnTo>
                    <a:lnTo>
                      <a:pt x="3292" y="4477"/>
                    </a:lnTo>
                    <a:lnTo>
                      <a:pt x="3047" y="3988"/>
                    </a:lnTo>
                    <a:lnTo>
                      <a:pt x="2934" y="3763"/>
                    </a:lnTo>
                    <a:lnTo>
                      <a:pt x="2821" y="3518"/>
                    </a:lnTo>
                    <a:lnTo>
                      <a:pt x="2765" y="3330"/>
                    </a:lnTo>
                    <a:lnTo>
                      <a:pt x="2708" y="3142"/>
                    </a:lnTo>
                    <a:lnTo>
                      <a:pt x="2671" y="2954"/>
                    </a:lnTo>
                    <a:lnTo>
                      <a:pt x="2652" y="2766"/>
                    </a:lnTo>
                    <a:lnTo>
                      <a:pt x="2633" y="2559"/>
                    </a:lnTo>
                    <a:lnTo>
                      <a:pt x="2633" y="2371"/>
                    </a:lnTo>
                    <a:lnTo>
                      <a:pt x="2652" y="2183"/>
                    </a:lnTo>
                    <a:lnTo>
                      <a:pt x="2671" y="1995"/>
                    </a:lnTo>
                    <a:lnTo>
                      <a:pt x="2708" y="1807"/>
                    </a:lnTo>
                    <a:lnTo>
                      <a:pt x="2765" y="1619"/>
                    </a:lnTo>
                    <a:lnTo>
                      <a:pt x="2821" y="1430"/>
                    </a:lnTo>
                    <a:lnTo>
                      <a:pt x="2897" y="1261"/>
                    </a:lnTo>
                    <a:lnTo>
                      <a:pt x="2991" y="1092"/>
                    </a:lnTo>
                    <a:lnTo>
                      <a:pt x="3085" y="923"/>
                    </a:lnTo>
                    <a:lnTo>
                      <a:pt x="3198" y="753"/>
                    </a:lnTo>
                    <a:lnTo>
                      <a:pt x="3310" y="603"/>
                    </a:lnTo>
                    <a:lnTo>
                      <a:pt x="327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6475979" y="773157"/>
                <a:ext cx="152302" cy="463461"/>
              </a:xfrm>
              <a:custGeom>
                <a:avLst/>
                <a:gdLst/>
                <a:ahLst/>
                <a:cxnLst/>
                <a:rect l="l" t="t" r="r" b="b"/>
                <a:pathLst>
                  <a:path w="3950" h="12020" fill="none" extrusionOk="0">
                    <a:moveTo>
                      <a:pt x="3310" y="603"/>
                    </a:moveTo>
                    <a:lnTo>
                      <a:pt x="3310" y="603"/>
                    </a:lnTo>
                    <a:lnTo>
                      <a:pt x="3198" y="753"/>
                    </a:lnTo>
                    <a:lnTo>
                      <a:pt x="3085" y="923"/>
                    </a:lnTo>
                    <a:lnTo>
                      <a:pt x="2991" y="1092"/>
                    </a:lnTo>
                    <a:lnTo>
                      <a:pt x="2897" y="1261"/>
                    </a:lnTo>
                    <a:lnTo>
                      <a:pt x="2821" y="1430"/>
                    </a:lnTo>
                    <a:lnTo>
                      <a:pt x="2765" y="1619"/>
                    </a:lnTo>
                    <a:lnTo>
                      <a:pt x="2708" y="1807"/>
                    </a:lnTo>
                    <a:lnTo>
                      <a:pt x="2671" y="1995"/>
                    </a:lnTo>
                    <a:lnTo>
                      <a:pt x="2652" y="2183"/>
                    </a:lnTo>
                    <a:lnTo>
                      <a:pt x="2633" y="2371"/>
                    </a:lnTo>
                    <a:lnTo>
                      <a:pt x="2633" y="2559"/>
                    </a:lnTo>
                    <a:lnTo>
                      <a:pt x="2652" y="2766"/>
                    </a:lnTo>
                    <a:lnTo>
                      <a:pt x="2671" y="2954"/>
                    </a:lnTo>
                    <a:lnTo>
                      <a:pt x="2708" y="3142"/>
                    </a:lnTo>
                    <a:lnTo>
                      <a:pt x="2765" y="3330"/>
                    </a:lnTo>
                    <a:lnTo>
                      <a:pt x="2821" y="3518"/>
                    </a:lnTo>
                    <a:lnTo>
                      <a:pt x="2821" y="3518"/>
                    </a:lnTo>
                    <a:lnTo>
                      <a:pt x="2934" y="3763"/>
                    </a:lnTo>
                    <a:lnTo>
                      <a:pt x="3047" y="3988"/>
                    </a:lnTo>
                    <a:lnTo>
                      <a:pt x="3292" y="4477"/>
                    </a:lnTo>
                    <a:lnTo>
                      <a:pt x="3404" y="4703"/>
                    </a:lnTo>
                    <a:lnTo>
                      <a:pt x="3480" y="4948"/>
                    </a:lnTo>
                    <a:lnTo>
                      <a:pt x="3536" y="5211"/>
                    </a:lnTo>
                    <a:lnTo>
                      <a:pt x="3536" y="5324"/>
                    </a:lnTo>
                    <a:lnTo>
                      <a:pt x="3536" y="5456"/>
                    </a:lnTo>
                    <a:lnTo>
                      <a:pt x="3536" y="5456"/>
                    </a:lnTo>
                    <a:lnTo>
                      <a:pt x="3517" y="5625"/>
                    </a:lnTo>
                    <a:lnTo>
                      <a:pt x="3480" y="5775"/>
                    </a:lnTo>
                    <a:lnTo>
                      <a:pt x="3423" y="5926"/>
                    </a:lnTo>
                    <a:lnTo>
                      <a:pt x="3367" y="6076"/>
                    </a:lnTo>
                    <a:lnTo>
                      <a:pt x="3216" y="6377"/>
                    </a:lnTo>
                    <a:lnTo>
                      <a:pt x="3066" y="6659"/>
                    </a:lnTo>
                    <a:lnTo>
                      <a:pt x="2897" y="6941"/>
                    </a:lnTo>
                    <a:lnTo>
                      <a:pt x="2765" y="7242"/>
                    </a:lnTo>
                    <a:lnTo>
                      <a:pt x="2708" y="7393"/>
                    </a:lnTo>
                    <a:lnTo>
                      <a:pt x="2671" y="7543"/>
                    </a:lnTo>
                    <a:lnTo>
                      <a:pt x="2652" y="7694"/>
                    </a:lnTo>
                    <a:lnTo>
                      <a:pt x="2652" y="7863"/>
                    </a:lnTo>
                    <a:lnTo>
                      <a:pt x="2652" y="7863"/>
                    </a:lnTo>
                    <a:lnTo>
                      <a:pt x="2671" y="8032"/>
                    </a:lnTo>
                    <a:lnTo>
                      <a:pt x="2727" y="8220"/>
                    </a:lnTo>
                    <a:lnTo>
                      <a:pt x="2784" y="8371"/>
                    </a:lnTo>
                    <a:lnTo>
                      <a:pt x="2878" y="8540"/>
                    </a:lnTo>
                    <a:lnTo>
                      <a:pt x="2972" y="8691"/>
                    </a:lnTo>
                    <a:lnTo>
                      <a:pt x="3085" y="8841"/>
                    </a:lnTo>
                    <a:lnTo>
                      <a:pt x="3329" y="9142"/>
                    </a:lnTo>
                    <a:lnTo>
                      <a:pt x="3555" y="9443"/>
                    </a:lnTo>
                    <a:lnTo>
                      <a:pt x="3668" y="9593"/>
                    </a:lnTo>
                    <a:lnTo>
                      <a:pt x="3762" y="9744"/>
                    </a:lnTo>
                    <a:lnTo>
                      <a:pt x="3837" y="9913"/>
                    </a:lnTo>
                    <a:lnTo>
                      <a:pt x="3893" y="10083"/>
                    </a:lnTo>
                    <a:lnTo>
                      <a:pt x="3931" y="10252"/>
                    </a:lnTo>
                    <a:lnTo>
                      <a:pt x="3950" y="10421"/>
                    </a:lnTo>
                    <a:lnTo>
                      <a:pt x="3950" y="10421"/>
                    </a:lnTo>
                    <a:lnTo>
                      <a:pt x="3950" y="10609"/>
                    </a:lnTo>
                    <a:lnTo>
                      <a:pt x="3931" y="10760"/>
                    </a:lnTo>
                    <a:lnTo>
                      <a:pt x="3893" y="10910"/>
                    </a:lnTo>
                    <a:lnTo>
                      <a:pt x="3837" y="11061"/>
                    </a:lnTo>
                    <a:lnTo>
                      <a:pt x="3781" y="11192"/>
                    </a:lnTo>
                    <a:lnTo>
                      <a:pt x="3705" y="11305"/>
                    </a:lnTo>
                    <a:lnTo>
                      <a:pt x="3611" y="11418"/>
                    </a:lnTo>
                    <a:lnTo>
                      <a:pt x="3517" y="11512"/>
                    </a:lnTo>
                    <a:lnTo>
                      <a:pt x="3386" y="11587"/>
                    </a:lnTo>
                    <a:lnTo>
                      <a:pt x="3254" y="11681"/>
                    </a:lnTo>
                    <a:lnTo>
                      <a:pt x="3122" y="11738"/>
                    </a:lnTo>
                    <a:lnTo>
                      <a:pt x="2953" y="11813"/>
                    </a:lnTo>
                    <a:lnTo>
                      <a:pt x="2596" y="11926"/>
                    </a:lnTo>
                    <a:lnTo>
                      <a:pt x="2201" y="12001"/>
                    </a:lnTo>
                    <a:lnTo>
                      <a:pt x="2201" y="12001"/>
                    </a:lnTo>
                    <a:lnTo>
                      <a:pt x="2050" y="12020"/>
                    </a:lnTo>
                    <a:lnTo>
                      <a:pt x="1937" y="12001"/>
                    </a:lnTo>
                    <a:lnTo>
                      <a:pt x="1806" y="11982"/>
                    </a:lnTo>
                    <a:lnTo>
                      <a:pt x="1693" y="11926"/>
                    </a:lnTo>
                    <a:lnTo>
                      <a:pt x="1580" y="11869"/>
                    </a:lnTo>
                    <a:lnTo>
                      <a:pt x="1486" y="11775"/>
                    </a:lnTo>
                    <a:lnTo>
                      <a:pt x="1392" y="11681"/>
                    </a:lnTo>
                    <a:lnTo>
                      <a:pt x="1298" y="11587"/>
                    </a:lnTo>
                    <a:lnTo>
                      <a:pt x="1129" y="11343"/>
                    </a:lnTo>
                    <a:lnTo>
                      <a:pt x="959" y="11079"/>
                    </a:lnTo>
                    <a:lnTo>
                      <a:pt x="677" y="10572"/>
                    </a:lnTo>
                    <a:lnTo>
                      <a:pt x="677" y="10572"/>
                    </a:lnTo>
                    <a:lnTo>
                      <a:pt x="545" y="10308"/>
                    </a:lnTo>
                    <a:lnTo>
                      <a:pt x="433" y="10045"/>
                    </a:lnTo>
                    <a:lnTo>
                      <a:pt x="357" y="9782"/>
                    </a:lnTo>
                    <a:lnTo>
                      <a:pt x="282" y="9518"/>
                    </a:lnTo>
                    <a:lnTo>
                      <a:pt x="226" y="9236"/>
                    </a:lnTo>
                    <a:lnTo>
                      <a:pt x="169" y="8954"/>
                    </a:lnTo>
                    <a:lnTo>
                      <a:pt x="113" y="8390"/>
                    </a:lnTo>
                    <a:lnTo>
                      <a:pt x="113" y="8390"/>
                    </a:lnTo>
                    <a:lnTo>
                      <a:pt x="38" y="7449"/>
                    </a:lnTo>
                    <a:lnTo>
                      <a:pt x="0" y="6528"/>
                    </a:lnTo>
                    <a:lnTo>
                      <a:pt x="0" y="5587"/>
                    </a:lnTo>
                    <a:lnTo>
                      <a:pt x="56" y="4647"/>
                    </a:lnTo>
                    <a:lnTo>
                      <a:pt x="56" y="4647"/>
                    </a:lnTo>
                    <a:lnTo>
                      <a:pt x="75" y="4271"/>
                    </a:lnTo>
                    <a:lnTo>
                      <a:pt x="132" y="3894"/>
                    </a:lnTo>
                    <a:lnTo>
                      <a:pt x="188" y="3499"/>
                    </a:lnTo>
                    <a:lnTo>
                      <a:pt x="245" y="3142"/>
                    </a:lnTo>
                    <a:lnTo>
                      <a:pt x="357" y="2766"/>
                    </a:lnTo>
                    <a:lnTo>
                      <a:pt x="470" y="2408"/>
                    </a:lnTo>
                    <a:lnTo>
                      <a:pt x="621" y="2070"/>
                    </a:lnTo>
                    <a:lnTo>
                      <a:pt x="790" y="1731"/>
                    </a:lnTo>
                    <a:lnTo>
                      <a:pt x="790" y="1731"/>
                    </a:lnTo>
                    <a:lnTo>
                      <a:pt x="1016" y="1412"/>
                    </a:lnTo>
                    <a:lnTo>
                      <a:pt x="1260" y="1111"/>
                    </a:lnTo>
                    <a:lnTo>
                      <a:pt x="1542" y="847"/>
                    </a:lnTo>
                    <a:lnTo>
                      <a:pt x="1862" y="603"/>
                    </a:lnTo>
                    <a:lnTo>
                      <a:pt x="2182" y="415"/>
                    </a:lnTo>
                    <a:lnTo>
                      <a:pt x="2539" y="245"/>
                    </a:lnTo>
                    <a:lnTo>
                      <a:pt x="2897" y="114"/>
                    </a:lnTo>
                    <a:lnTo>
                      <a:pt x="32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9"/>
              <p:cNvSpPr/>
              <p:nvPr/>
            </p:nvSpPr>
            <p:spPr>
              <a:xfrm>
                <a:off x="6552826" y="721681"/>
                <a:ext cx="245187" cy="155965"/>
              </a:xfrm>
              <a:custGeom>
                <a:avLst/>
                <a:gdLst/>
                <a:ahLst/>
                <a:cxnLst/>
                <a:rect l="l" t="t" r="r" b="b"/>
                <a:pathLst>
                  <a:path w="6359" h="4045" extrusionOk="0">
                    <a:moveTo>
                      <a:pt x="2596" y="1"/>
                    </a:moveTo>
                    <a:lnTo>
                      <a:pt x="2333" y="38"/>
                    </a:lnTo>
                    <a:lnTo>
                      <a:pt x="2051" y="76"/>
                    </a:lnTo>
                    <a:lnTo>
                      <a:pt x="1825" y="113"/>
                    </a:lnTo>
                    <a:lnTo>
                      <a:pt x="1600" y="189"/>
                    </a:lnTo>
                    <a:lnTo>
                      <a:pt x="1374" y="264"/>
                    </a:lnTo>
                    <a:lnTo>
                      <a:pt x="1167" y="377"/>
                    </a:lnTo>
                    <a:lnTo>
                      <a:pt x="960" y="490"/>
                    </a:lnTo>
                    <a:lnTo>
                      <a:pt x="772" y="621"/>
                    </a:lnTo>
                    <a:lnTo>
                      <a:pt x="584" y="790"/>
                    </a:lnTo>
                    <a:lnTo>
                      <a:pt x="433" y="960"/>
                    </a:lnTo>
                    <a:lnTo>
                      <a:pt x="283" y="1167"/>
                    </a:lnTo>
                    <a:lnTo>
                      <a:pt x="170" y="1392"/>
                    </a:lnTo>
                    <a:lnTo>
                      <a:pt x="76" y="1637"/>
                    </a:lnTo>
                    <a:lnTo>
                      <a:pt x="20" y="1881"/>
                    </a:lnTo>
                    <a:lnTo>
                      <a:pt x="1" y="2145"/>
                    </a:lnTo>
                    <a:lnTo>
                      <a:pt x="1" y="2389"/>
                    </a:lnTo>
                    <a:lnTo>
                      <a:pt x="57" y="2634"/>
                    </a:lnTo>
                    <a:lnTo>
                      <a:pt x="95" y="2747"/>
                    </a:lnTo>
                    <a:lnTo>
                      <a:pt x="151" y="2859"/>
                    </a:lnTo>
                    <a:lnTo>
                      <a:pt x="208" y="2972"/>
                    </a:lnTo>
                    <a:lnTo>
                      <a:pt x="283" y="3066"/>
                    </a:lnTo>
                    <a:lnTo>
                      <a:pt x="358" y="3142"/>
                    </a:lnTo>
                    <a:lnTo>
                      <a:pt x="452" y="3217"/>
                    </a:lnTo>
                    <a:lnTo>
                      <a:pt x="546" y="3273"/>
                    </a:lnTo>
                    <a:lnTo>
                      <a:pt x="659" y="3330"/>
                    </a:lnTo>
                    <a:lnTo>
                      <a:pt x="772" y="3367"/>
                    </a:lnTo>
                    <a:lnTo>
                      <a:pt x="866" y="3386"/>
                    </a:lnTo>
                    <a:lnTo>
                      <a:pt x="979" y="3405"/>
                    </a:lnTo>
                    <a:lnTo>
                      <a:pt x="1092" y="3405"/>
                    </a:lnTo>
                    <a:lnTo>
                      <a:pt x="1205" y="3386"/>
                    </a:lnTo>
                    <a:lnTo>
                      <a:pt x="1317" y="3348"/>
                    </a:lnTo>
                    <a:lnTo>
                      <a:pt x="1411" y="3311"/>
                    </a:lnTo>
                    <a:lnTo>
                      <a:pt x="1505" y="3254"/>
                    </a:lnTo>
                    <a:lnTo>
                      <a:pt x="1600" y="3179"/>
                    </a:lnTo>
                    <a:lnTo>
                      <a:pt x="1694" y="3085"/>
                    </a:lnTo>
                    <a:lnTo>
                      <a:pt x="1788" y="3217"/>
                    </a:lnTo>
                    <a:lnTo>
                      <a:pt x="1900" y="3348"/>
                    </a:lnTo>
                    <a:lnTo>
                      <a:pt x="2032" y="3461"/>
                    </a:lnTo>
                    <a:lnTo>
                      <a:pt x="2164" y="3555"/>
                    </a:lnTo>
                    <a:lnTo>
                      <a:pt x="2295" y="3631"/>
                    </a:lnTo>
                    <a:lnTo>
                      <a:pt x="2446" y="3706"/>
                    </a:lnTo>
                    <a:lnTo>
                      <a:pt x="2596" y="3762"/>
                    </a:lnTo>
                    <a:lnTo>
                      <a:pt x="2747" y="3800"/>
                    </a:lnTo>
                    <a:lnTo>
                      <a:pt x="2897" y="3819"/>
                    </a:lnTo>
                    <a:lnTo>
                      <a:pt x="3067" y="3838"/>
                    </a:lnTo>
                    <a:lnTo>
                      <a:pt x="3217" y="3819"/>
                    </a:lnTo>
                    <a:lnTo>
                      <a:pt x="3386" y="3800"/>
                    </a:lnTo>
                    <a:lnTo>
                      <a:pt x="3537" y="3762"/>
                    </a:lnTo>
                    <a:lnTo>
                      <a:pt x="3706" y="3725"/>
                    </a:lnTo>
                    <a:lnTo>
                      <a:pt x="3857" y="3649"/>
                    </a:lnTo>
                    <a:lnTo>
                      <a:pt x="4007" y="3574"/>
                    </a:lnTo>
                    <a:lnTo>
                      <a:pt x="4289" y="3706"/>
                    </a:lnTo>
                    <a:lnTo>
                      <a:pt x="4609" y="3838"/>
                    </a:lnTo>
                    <a:lnTo>
                      <a:pt x="4929" y="3950"/>
                    </a:lnTo>
                    <a:lnTo>
                      <a:pt x="5248" y="4026"/>
                    </a:lnTo>
                    <a:lnTo>
                      <a:pt x="5418" y="4026"/>
                    </a:lnTo>
                    <a:lnTo>
                      <a:pt x="5568" y="4044"/>
                    </a:lnTo>
                    <a:lnTo>
                      <a:pt x="5719" y="4026"/>
                    </a:lnTo>
                    <a:lnTo>
                      <a:pt x="5850" y="4007"/>
                    </a:lnTo>
                    <a:lnTo>
                      <a:pt x="5982" y="3969"/>
                    </a:lnTo>
                    <a:lnTo>
                      <a:pt x="6076" y="3913"/>
                    </a:lnTo>
                    <a:lnTo>
                      <a:pt x="6189" y="3838"/>
                    </a:lnTo>
                    <a:lnTo>
                      <a:pt x="6264" y="3743"/>
                    </a:lnTo>
                    <a:lnTo>
                      <a:pt x="6264" y="3762"/>
                    </a:lnTo>
                    <a:lnTo>
                      <a:pt x="6339" y="3480"/>
                    </a:lnTo>
                    <a:lnTo>
                      <a:pt x="6358" y="3217"/>
                    </a:lnTo>
                    <a:lnTo>
                      <a:pt x="6358" y="2935"/>
                    </a:lnTo>
                    <a:lnTo>
                      <a:pt x="6302" y="2653"/>
                    </a:lnTo>
                    <a:lnTo>
                      <a:pt x="6226" y="2389"/>
                    </a:lnTo>
                    <a:lnTo>
                      <a:pt x="6132" y="2126"/>
                    </a:lnTo>
                    <a:lnTo>
                      <a:pt x="6020" y="1881"/>
                    </a:lnTo>
                    <a:lnTo>
                      <a:pt x="5869" y="1656"/>
                    </a:lnTo>
                    <a:lnTo>
                      <a:pt x="5700" y="1430"/>
                    </a:lnTo>
                    <a:lnTo>
                      <a:pt x="5531" y="1223"/>
                    </a:lnTo>
                    <a:lnTo>
                      <a:pt x="5342" y="1016"/>
                    </a:lnTo>
                    <a:lnTo>
                      <a:pt x="5136" y="847"/>
                    </a:lnTo>
                    <a:lnTo>
                      <a:pt x="4910" y="678"/>
                    </a:lnTo>
                    <a:lnTo>
                      <a:pt x="4684" y="527"/>
                    </a:lnTo>
                    <a:lnTo>
                      <a:pt x="4440" y="395"/>
                    </a:lnTo>
                    <a:lnTo>
                      <a:pt x="4195" y="283"/>
                    </a:lnTo>
                    <a:lnTo>
                      <a:pt x="3951" y="189"/>
                    </a:lnTo>
                    <a:lnTo>
                      <a:pt x="3687" y="113"/>
                    </a:lnTo>
                    <a:lnTo>
                      <a:pt x="3424" y="57"/>
                    </a:lnTo>
                    <a:lnTo>
                      <a:pt x="3142" y="19"/>
                    </a:lnTo>
                    <a:lnTo>
                      <a:pt x="28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9"/>
              <p:cNvSpPr/>
              <p:nvPr/>
            </p:nvSpPr>
            <p:spPr>
              <a:xfrm>
                <a:off x="6552826" y="721681"/>
                <a:ext cx="245187" cy="155965"/>
              </a:xfrm>
              <a:custGeom>
                <a:avLst/>
                <a:gdLst/>
                <a:ahLst/>
                <a:cxnLst/>
                <a:rect l="l" t="t" r="r" b="b"/>
                <a:pathLst>
                  <a:path w="6359" h="4045" fill="none" extrusionOk="0">
                    <a:moveTo>
                      <a:pt x="6264" y="3743"/>
                    </a:moveTo>
                    <a:lnTo>
                      <a:pt x="6264" y="3743"/>
                    </a:lnTo>
                    <a:lnTo>
                      <a:pt x="6189" y="3838"/>
                    </a:lnTo>
                    <a:lnTo>
                      <a:pt x="6076" y="3913"/>
                    </a:lnTo>
                    <a:lnTo>
                      <a:pt x="5982" y="3969"/>
                    </a:lnTo>
                    <a:lnTo>
                      <a:pt x="5850" y="4007"/>
                    </a:lnTo>
                    <a:lnTo>
                      <a:pt x="5719" y="4026"/>
                    </a:lnTo>
                    <a:lnTo>
                      <a:pt x="5568" y="4044"/>
                    </a:lnTo>
                    <a:lnTo>
                      <a:pt x="5418" y="4026"/>
                    </a:lnTo>
                    <a:lnTo>
                      <a:pt x="5248" y="4026"/>
                    </a:lnTo>
                    <a:lnTo>
                      <a:pt x="4929" y="3950"/>
                    </a:lnTo>
                    <a:lnTo>
                      <a:pt x="4609" y="3838"/>
                    </a:lnTo>
                    <a:lnTo>
                      <a:pt x="4289" y="3706"/>
                    </a:lnTo>
                    <a:lnTo>
                      <a:pt x="4007" y="3574"/>
                    </a:lnTo>
                    <a:lnTo>
                      <a:pt x="4007" y="3574"/>
                    </a:lnTo>
                    <a:lnTo>
                      <a:pt x="3857" y="3649"/>
                    </a:lnTo>
                    <a:lnTo>
                      <a:pt x="3706" y="3725"/>
                    </a:lnTo>
                    <a:lnTo>
                      <a:pt x="3537" y="3762"/>
                    </a:lnTo>
                    <a:lnTo>
                      <a:pt x="3386" y="3800"/>
                    </a:lnTo>
                    <a:lnTo>
                      <a:pt x="3217" y="3819"/>
                    </a:lnTo>
                    <a:lnTo>
                      <a:pt x="3067" y="3838"/>
                    </a:lnTo>
                    <a:lnTo>
                      <a:pt x="2897" y="3819"/>
                    </a:lnTo>
                    <a:lnTo>
                      <a:pt x="2747" y="3800"/>
                    </a:lnTo>
                    <a:lnTo>
                      <a:pt x="2596" y="3762"/>
                    </a:lnTo>
                    <a:lnTo>
                      <a:pt x="2446" y="3706"/>
                    </a:lnTo>
                    <a:lnTo>
                      <a:pt x="2295" y="3631"/>
                    </a:lnTo>
                    <a:lnTo>
                      <a:pt x="2164" y="3555"/>
                    </a:lnTo>
                    <a:lnTo>
                      <a:pt x="2032" y="3461"/>
                    </a:lnTo>
                    <a:lnTo>
                      <a:pt x="1900" y="3348"/>
                    </a:lnTo>
                    <a:lnTo>
                      <a:pt x="1788" y="3217"/>
                    </a:lnTo>
                    <a:lnTo>
                      <a:pt x="1694" y="3085"/>
                    </a:lnTo>
                    <a:lnTo>
                      <a:pt x="1694" y="3085"/>
                    </a:lnTo>
                    <a:lnTo>
                      <a:pt x="1600" y="3179"/>
                    </a:lnTo>
                    <a:lnTo>
                      <a:pt x="1505" y="3254"/>
                    </a:lnTo>
                    <a:lnTo>
                      <a:pt x="1411" y="3311"/>
                    </a:lnTo>
                    <a:lnTo>
                      <a:pt x="1317" y="3348"/>
                    </a:lnTo>
                    <a:lnTo>
                      <a:pt x="1205" y="3386"/>
                    </a:lnTo>
                    <a:lnTo>
                      <a:pt x="1092" y="3405"/>
                    </a:lnTo>
                    <a:lnTo>
                      <a:pt x="979" y="3405"/>
                    </a:lnTo>
                    <a:lnTo>
                      <a:pt x="866" y="3386"/>
                    </a:lnTo>
                    <a:lnTo>
                      <a:pt x="772" y="3367"/>
                    </a:lnTo>
                    <a:lnTo>
                      <a:pt x="659" y="3330"/>
                    </a:lnTo>
                    <a:lnTo>
                      <a:pt x="546" y="3273"/>
                    </a:lnTo>
                    <a:lnTo>
                      <a:pt x="452" y="3217"/>
                    </a:lnTo>
                    <a:lnTo>
                      <a:pt x="358" y="3142"/>
                    </a:lnTo>
                    <a:lnTo>
                      <a:pt x="283" y="3066"/>
                    </a:lnTo>
                    <a:lnTo>
                      <a:pt x="208" y="2972"/>
                    </a:lnTo>
                    <a:lnTo>
                      <a:pt x="151" y="2859"/>
                    </a:lnTo>
                    <a:lnTo>
                      <a:pt x="151" y="2859"/>
                    </a:lnTo>
                    <a:lnTo>
                      <a:pt x="95" y="2747"/>
                    </a:lnTo>
                    <a:lnTo>
                      <a:pt x="57" y="2634"/>
                    </a:lnTo>
                    <a:lnTo>
                      <a:pt x="1" y="2389"/>
                    </a:lnTo>
                    <a:lnTo>
                      <a:pt x="1" y="2145"/>
                    </a:lnTo>
                    <a:lnTo>
                      <a:pt x="20" y="1881"/>
                    </a:lnTo>
                    <a:lnTo>
                      <a:pt x="76" y="1637"/>
                    </a:lnTo>
                    <a:lnTo>
                      <a:pt x="170" y="1392"/>
                    </a:lnTo>
                    <a:lnTo>
                      <a:pt x="283" y="1167"/>
                    </a:lnTo>
                    <a:lnTo>
                      <a:pt x="433" y="960"/>
                    </a:lnTo>
                    <a:lnTo>
                      <a:pt x="433" y="960"/>
                    </a:lnTo>
                    <a:lnTo>
                      <a:pt x="584" y="790"/>
                    </a:lnTo>
                    <a:lnTo>
                      <a:pt x="772" y="621"/>
                    </a:lnTo>
                    <a:lnTo>
                      <a:pt x="960" y="490"/>
                    </a:lnTo>
                    <a:lnTo>
                      <a:pt x="1167" y="377"/>
                    </a:lnTo>
                    <a:lnTo>
                      <a:pt x="1374" y="264"/>
                    </a:lnTo>
                    <a:lnTo>
                      <a:pt x="1600" y="189"/>
                    </a:lnTo>
                    <a:lnTo>
                      <a:pt x="1825" y="113"/>
                    </a:lnTo>
                    <a:lnTo>
                      <a:pt x="2051" y="76"/>
                    </a:lnTo>
                    <a:lnTo>
                      <a:pt x="2051" y="76"/>
                    </a:lnTo>
                    <a:lnTo>
                      <a:pt x="2333" y="38"/>
                    </a:lnTo>
                    <a:lnTo>
                      <a:pt x="2596" y="1"/>
                    </a:lnTo>
                    <a:lnTo>
                      <a:pt x="2879" y="1"/>
                    </a:lnTo>
                    <a:lnTo>
                      <a:pt x="3142" y="19"/>
                    </a:lnTo>
                    <a:lnTo>
                      <a:pt x="3424" y="57"/>
                    </a:lnTo>
                    <a:lnTo>
                      <a:pt x="3687" y="113"/>
                    </a:lnTo>
                    <a:lnTo>
                      <a:pt x="3951" y="189"/>
                    </a:lnTo>
                    <a:lnTo>
                      <a:pt x="4195" y="283"/>
                    </a:lnTo>
                    <a:lnTo>
                      <a:pt x="4440" y="395"/>
                    </a:lnTo>
                    <a:lnTo>
                      <a:pt x="4684" y="527"/>
                    </a:lnTo>
                    <a:lnTo>
                      <a:pt x="4910" y="678"/>
                    </a:lnTo>
                    <a:lnTo>
                      <a:pt x="5136" y="847"/>
                    </a:lnTo>
                    <a:lnTo>
                      <a:pt x="5342" y="1016"/>
                    </a:lnTo>
                    <a:lnTo>
                      <a:pt x="5531" y="1223"/>
                    </a:lnTo>
                    <a:lnTo>
                      <a:pt x="5700" y="1430"/>
                    </a:lnTo>
                    <a:lnTo>
                      <a:pt x="5869" y="1656"/>
                    </a:lnTo>
                    <a:lnTo>
                      <a:pt x="5869" y="1656"/>
                    </a:lnTo>
                    <a:lnTo>
                      <a:pt x="6020" y="1881"/>
                    </a:lnTo>
                    <a:lnTo>
                      <a:pt x="6132" y="2126"/>
                    </a:lnTo>
                    <a:lnTo>
                      <a:pt x="6226" y="2389"/>
                    </a:lnTo>
                    <a:lnTo>
                      <a:pt x="6302" y="2653"/>
                    </a:lnTo>
                    <a:lnTo>
                      <a:pt x="6358" y="2935"/>
                    </a:lnTo>
                    <a:lnTo>
                      <a:pt x="6358" y="3217"/>
                    </a:lnTo>
                    <a:lnTo>
                      <a:pt x="6339" y="3480"/>
                    </a:lnTo>
                    <a:lnTo>
                      <a:pt x="6264" y="376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6555718" y="765214"/>
                <a:ext cx="238671" cy="96471"/>
              </a:xfrm>
              <a:custGeom>
                <a:avLst/>
                <a:gdLst/>
                <a:ahLst/>
                <a:cxnLst/>
                <a:rect l="l" t="t" r="r" b="b"/>
                <a:pathLst>
                  <a:path w="6190" h="2502" extrusionOk="0">
                    <a:moveTo>
                      <a:pt x="2427" y="0"/>
                    </a:moveTo>
                    <a:lnTo>
                      <a:pt x="2089" y="19"/>
                    </a:lnTo>
                    <a:lnTo>
                      <a:pt x="1750" y="56"/>
                    </a:lnTo>
                    <a:lnTo>
                      <a:pt x="1430" y="132"/>
                    </a:lnTo>
                    <a:lnTo>
                      <a:pt x="1111" y="226"/>
                    </a:lnTo>
                    <a:lnTo>
                      <a:pt x="810" y="376"/>
                    </a:lnTo>
                    <a:lnTo>
                      <a:pt x="640" y="470"/>
                    </a:lnTo>
                    <a:lnTo>
                      <a:pt x="471" y="583"/>
                    </a:lnTo>
                    <a:lnTo>
                      <a:pt x="321" y="715"/>
                    </a:lnTo>
                    <a:lnTo>
                      <a:pt x="170" y="846"/>
                    </a:lnTo>
                    <a:lnTo>
                      <a:pt x="39" y="1016"/>
                    </a:lnTo>
                    <a:lnTo>
                      <a:pt x="1" y="1072"/>
                    </a:lnTo>
                    <a:lnTo>
                      <a:pt x="1" y="1091"/>
                    </a:lnTo>
                    <a:lnTo>
                      <a:pt x="189" y="903"/>
                    </a:lnTo>
                    <a:lnTo>
                      <a:pt x="396" y="734"/>
                    </a:lnTo>
                    <a:lnTo>
                      <a:pt x="622" y="583"/>
                    </a:lnTo>
                    <a:lnTo>
                      <a:pt x="847" y="433"/>
                    </a:lnTo>
                    <a:lnTo>
                      <a:pt x="1148" y="320"/>
                    </a:lnTo>
                    <a:lnTo>
                      <a:pt x="1468" y="226"/>
                    </a:lnTo>
                    <a:lnTo>
                      <a:pt x="1769" y="151"/>
                    </a:lnTo>
                    <a:lnTo>
                      <a:pt x="2089" y="113"/>
                    </a:lnTo>
                    <a:lnTo>
                      <a:pt x="2409" y="113"/>
                    </a:lnTo>
                    <a:lnTo>
                      <a:pt x="2728" y="132"/>
                    </a:lnTo>
                    <a:lnTo>
                      <a:pt x="3067" y="169"/>
                    </a:lnTo>
                    <a:lnTo>
                      <a:pt x="3368" y="245"/>
                    </a:lnTo>
                    <a:lnTo>
                      <a:pt x="3688" y="357"/>
                    </a:lnTo>
                    <a:lnTo>
                      <a:pt x="3988" y="489"/>
                    </a:lnTo>
                    <a:lnTo>
                      <a:pt x="4271" y="640"/>
                    </a:lnTo>
                    <a:lnTo>
                      <a:pt x="4553" y="790"/>
                    </a:lnTo>
                    <a:lnTo>
                      <a:pt x="4816" y="978"/>
                    </a:lnTo>
                    <a:lnTo>
                      <a:pt x="5061" y="1185"/>
                    </a:lnTo>
                    <a:lnTo>
                      <a:pt x="5305" y="1411"/>
                    </a:lnTo>
                    <a:lnTo>
                      <a:pt x="5512" y="1655"/>
                    </a:lnTo>
                    <a:lnTo>
                      <a:pt x="5813" y="1994"/>
                    </a:lnTo>
                    <a:lnTo>
                      <a:pt x="6020" y="2276"/>
                    </a:lnTo>
                    <a:lnTo>
                      <a:pt x="6151" y="2445"/>
                    </a:lnTo>
                    <a:lnTo>
                      <a:pt x="6189" y="2502"/>
                    </a:lnTo>
                    <a:lnTo>
                      <a:pt x="6133" y="2370"/>
                    </a:lnTo>
                    <a:lnTo>
                      <a:pt x="6039" y="2257"/>
                    </a:lnTo>
                    <a:lnTo>
                      <a:pt x="5832" y="1919"/>
                    </a:lnTo>
                    <a:lnTo>
                      <a:pt x="5587" y="1599"/>
                    </a:lnTo>
                    <a:lnTo>
                      <a:pt x="5380" y="1373"/>
                    </a:lnTo>
                    <a:lnTo>
                      <a:pt x="5173" y="1166"/>
                    </a:lnTo>
                    <a:lnTo>
                      <a:pt x="4948" y="978"/>
                    </a:lnTo>
                    <a:lnTo>
                      <a:pt x="4722" y="790"/>
                    </a:lnTo>
                    <a:lnTo>
                      <a:pt x="4402" y="583"/>
                    </a:lnTo>
                    <a:lnTo>
                      <a:pt x="4083" y="414"/>
                    </a:lnTo>
                    <a:lnTo>
                      <a:pt x="3744" y="263"/>
                    </a:lnTo>
                    <a:lnTo>
                      <a:pt x="3405" y="151"/>
                    </a:lnTo>
                    <a:lnTo>
                      <a:pt x="3086" y="56"/>
                    </a:lnTo>
                    <a:lnTo>
                      <a:pt x="2747" y="19"/>
                    </a:lnTo>
                    <a:lnTo>
                      <a:pt x="242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6553559" y="797834"/>
                <a:ext cx="105917" cy="72565"/>
              </a:xfrm>
              <a:custGeom>
                <a:avLst/>
                <a:gdLst/>
                <a:ahLst/>
                <a:cxnLst/>
                <a:rect l="l" t="t" r="r" b="b"/>
                <a:pathLst>
                  <a:path w="2747" h="1882" extrusionOk="0">
                    <a:moveTo>
                      <a:pt x="847" y="0"/>
                    </a:moveTo>
                    <a:lnTo>
                      <a:pt x="678" y="19"/>
                    </a:lnTo>
                    <a:lnTo>
                      <a:pt x="508" y="38"/>
                    </a:lnTo>
                    <a:lnTo>
                      <a:pt x="302" y="94"/>
                    </a:lnTo>
                    <a:lnTo>
                      <a:pt x="113" y="170"/>
                    </a:lnTo>
                    <a:lnTo>
                      <a:pt x="19" y="245"/>
                    </a:lnTo>
                    <a:lnTo>
                      <a:pt x="1" y="264"/>
                    </a:lnTo>
                    <a:lnTo>
                      <a:pt x="245" y="189"/>
                    </a:lnTo>
                    <a:lnTo>
                      <a:pt x="508" y="113"/>
                    </a:lnTo>
                    <a:lnTo>
                      <a:pt x="828" y="113"/>
                    </a:lnTo>
                    <a:lnTo>
                      <a:pt x="997" y="132"/>
                    </a:lnTo>
                    <a:lnTo>
                      <a:pt x="1148" y="151"/>
                    </a:lnTo>
                    <a:lnTo>
                      <a:pt x="1298" y="189"/>
                    </a:lnTo>
                    <a:lnTo>
                      <a:pt x="1449" y="245"/>
                    </a:lnTo>
                    <a:lnTo>
                      <a:pt x="1599" y="320"/>
                    </a:lnTo>
                    <a:lnTo>
                      <a:pt x="1731" y="395"/>
                    </a:lnTo>
                    <a:lnTo>
                      <a:pt x="1975" y="602"/>
                    </a:lnTo>
                    <a:lnTo>
                      <a:pt x="2201" y="847"/>
                    </a:lnTo>
                    <a:lnTo>
                      <a:pt x="2389" y="1091"/>
                    </a:lnTo>
                    <a:lnTo>
                      <a:pt x="2540" y="1392"/>
                    </a:lnTo>
                    <a:lnTo>
                      <a:pt x="2634" y="1580"/>
                    </a:lnTo>
                    <a:lnTo>
                      <a:pt x="2690" y="1750"/>
                    </a:lnTo>
                    <a:lnTo>
                      <a:pt x="2728" y="1844"/>
                    </a:lnTo>
                    <a:lnTo>
                      <a:pt x="2747" y="1881"/>
                    </a:lnTo>
                    <a:lnTo>
                      <a:pt x="2728" y="1750"/>
                    </a:lnTo>
                    <a:lnTo>
                      <a:pt x="2709" y="1618"/>
                    </a:lnTo>
                    <a:lnTo>
                      <a:pt x="2671" y="1486"/>
                    </a:lnTo>
                    <a:lnTo>
                      <a:pt x="2615" y="1355"/>
                    </a:lnTo>
                    <a:lnTo>
                      <a:pt x="2559" y="1185"/>
                    </a:lnTo>
                    <a:lnTo>
                      <a:pt x="2483" y="1054"/>
                    </a:lnTo>
                    <a:lnTo>
                      <a:pt x="2389" y="903"/>
                    </a:lnTo>
                    <a:lnTo>
                      <a:pt x="2295" y="772"/>
                    </a:lnTo>
                    <a:lnTo>
                      <a:pt x="2182" y="640"/>
                    </a:lnTo>
                    <a:lnTo>
                      <a:pt x="2070" y="508"/>
                    </a:lnTo>
                    <a:lnTo>
                      <a:pt x="1938" y="414"/>
                    </a:lnTo>
                    <a:lnTo>
                      <a:pt x="1806" y="301"/>
                    </a:lnTo>
                    <a:lnTo>
                      <a:pt x="1656" y="226"/>
                    </a:lnTo>
                    <a:lnTo>
                      <a:pt x="1505" y="151"/>
                    </a:lnTo>
                    <a:lnTo>
                      <a:pt x="1336" y="94"/>
                    </a:lnTo>
                    <a:lnTo>
                      <a:pt x="1167" y="38"/>
                    </a:lnTo>
                    <a:lnTo>
                      <a:pt x="1016" y="19"/>
                    </a:lnTo>
                    <a:lnTo>
                      <a:pt x="84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6178616" y="995099"/>
                <a:ext cx="1195205" cy="954414"/>
              </a:xfrm>
              <a:custGeom>
                <a:avLst/>
                <a:gdLst/>
                <a:ahLst/>
                <a:cxnLst/>
                <a:rect l="l" t="t" r="r" b="b"/>
                <a:pathLst>
                  <a:path w="30998" h="24753" extrusionOk="0">
                    <a:moveTo>
                      <a:pt x="27781" y="0"/>
                    </a:moveTo>
                    <a:lnTo>
                      <a:pt x="26558" y="1129"/>
                    </a:lnTo>
                    <a:lnTo>
                      <a:pt x="15499" y="5192"/>
                    </a:lnTo>
                    <a:lnTo>
                      <a:pt x="15518" y="5323"/>
                    </a:lnTo>
                    <a:lnTo>
                      <a:pt x="15518" y="5700"/>
                    </a:lnTo>
                    <a:lnTo>
                      <a:pt x="15499" y="5963"/>
                    </a:lnTo>
                    <a:lnTo>
                      <a:pt x="15480" y="6245"/>
                    </a:lnTo>
                    <a:lnTo>
                      <a:pt x="15424" y="6565"/>
                    </a:lnTo>
                    <a:lnTo>
                      <a:pt x="15330" y="6885"/>
                    </a:lnTo>
                    <a:lnTo>
                      <a:pt x="15217" y="7204"/>
                    </a:lnTo>
                    <a:lnTo>
                      <a:pt x="15047" y="7543"/>
                    </a:lnTo>
                    <a:lnTo>
                      <a:pt x="14953" y="7693"/>
                    </a:lnTo>
                    <a:lnTo>
                      <a:pt x="14859" y="7844"/>
                    </a:lnTo>
                    <a:lnTo>
                      <a:pt x="14728" y="7994"/>
                    </a:lnTo>
                    <a:lnTo>
                      <a:pt x="14596" y="8145"/>
                    </a:lnTo>
                    <a:lnTo>
                      <a:pt x="14446" y="8276"/>
                    </a:lnTo>
                    <a:lnTo>
                      <a:pt x="14276" y="8408"/>
                    </a:lnTo>
                    <a:lnTo>
                      <a:pt x="14088" y="8521"/>
                    </a:lnTo>
                    <a:lnTo>
                      <a:pt x="13900" y="8634"/>
                    </a:lnTo>
                    <a:lnTo>
                      <a:pt x="13693" y="8728"/>
                    </a:lnTo>
                    <a:lnTo>
                      <a:pt x="13449" y="8803"/>
                    </a:lnTo>
                    <a:lnTo>
                      <a:pt x="13204" y="8878"/>
                    </a:lnTo>
                    <a:lnTo>
                      <a:pt x="12941" y="8935"/>
                    </a:lnTo>
                    <a:lnTo>
                      <a:pt x="12659" y="8972"/>
                    </a:lnTo>
                    <a:lnTo>
                      <a:pt x="12151" y="8972"/>
                    </a:lnTo>
                    <a:lnTo>
                      <a:pt x="11906" y="8954"/>
                    </a:lnTo>
                    <a:lnTo>
                      <a:pt x="11662" y="8935"/>
                    </a:lnTo>
                    <a:lnTo>
                      <a:pt x="11455" y="8878"/>
                    </a:lnTo>
                    <a:lnTo>
                      <a:pt x="11229" y="8822"/>
                    </a:lnTo>
                    <a:lnTo>
                      <a:pt x="11041" y="8747"/>
                    </a:lnTo>
                    <a:lnTo>
                      <a:pt x="10853" y="8653"/>
                    </a:lnTo>
                    <a:lnTo>
                      <a:pt x="10665" y="8559"/>
                    </a:lnTo>
                    <a:lnTo>
                      <a:pt x="10496" y="8464"/>
                    </a:lnTo>
                    <a:lnTo>
                      <a:pt x="10326" y="8352"/>
                    </a:lnTo>
                    <a:lnTo>
                      <a:pt x="10026" y="8126"/>
                    </a:lnTo>
                    <a:lnTo>
                      <a:pt x="9781" y="7863"/>
                    </a:lnTo>
                    <a:lnTo>
                      <a:pt x="9555" y="7618"/>
                    </a:lnTo>
                    <a:lnTo>
                      <a:pt x="9348" y="7355"/>
                    </a:lnTo>
                    <a:lnTo>
                      <a:pt x="9198" y="7129"/>
                    </a:lnTo>
                    <a:lnTo>
                      <a:pt x="9066" y="6903"/>
                    </a:lnTo>
                    <a:lnTo>
                      <a:pt x="8897" y="6584"/>
                    </a:lnTo>
                    <a:lnTo>
                      <a:pt x="8841" y="6452"/>
                    </a:lnTo>
                    <a:lnTo>
                      <a:pt x="8709" y="6490"/>
                    </a:lnTo>
                    <a:lnTo>
                      <a:pt x="8352" y="6621"/>
                    </a:lnTo>
                    <a:lnTo>
                      <a:pt x="7825" y="6828"/>
                    </a:lnTo>
                    <a:lnTo>
                      <a:pt x="7505" y="6960"/>
                    </a:lnTo>
                    <a:lnTo>
                      <a:pt x="7185" y="7129"/>
                    </a:lnTo>
                    <a:lnTo>
                      <a:pt x="6847" y="7298"/>
                    </a:lnTo>
                    <a:lnTo>
                      <a:pt x="6489" y="7505"/>
                    </a:lnTo>
                    <a:lnTo>
                      <a:pt x="6132" y="7731"/>
                    </a:lnTo>
                    <a:lnTo>
                      <a:pt x="5794" y="7975"/>
                    </a:lnTo>
                    <a:lnTo>
                      <a:pt x="5474" y="8258"/>
                    </a:lnTo>
                    <a:lnTo>
                      <a:pt x="5173" y="8540"/>
                    </a:lnTo>
                    <a:lnTo>
                      <a:pt x="4891" y="8859"/>
                    </a:lnTo>
                    <a:lnTo>
                      <a:pt x="4778" y="9029"/>
                    </a:lnTo>
                    <a:lnTo>
                      <a:pt x="4665" y="9198"/>
                    </a:lnTo>
                    <a:lnTo>
                      <a:pt x="4552" y="9405"/>
                    </a:lnTo>
                    <a:lnTo>
                      <a:pt x="4420" y="9687"/>
                    </a:lnTo>
                    <a:lnTo>
                      <a:pt x="4138" y="10383"/>
                    </a:lnTo>
                    <a:lnTo>
                      <a:pt x="3800" y="11286"/>
                    </a:lnTo>
                    <a:lnTo>
                      <a:pt x="3461" y="12358"/>
                    </a:lnTo>
                    <a:lnTo>
                      <a:pt x="3066" y="13543"/>
                    </a:lnTo>
                    <a:lnTo>
                      <a:pt x="2690" y="14803"/>
                    </a:lnTo>
                    <a:lnTo>
                      <a:pt x="1900" y="17455"/>
                    </a:lnTo>
                    <a:lnTo>
                      <a:pt x="1167" y="20013"/>
                    </a:lnTo>
                    <a:lnTo>
                      <a:pt x="565" y="22214"/>
                    </a:lnTo>
                    <a:lnTo>
                      <a:pt x="0" y="24302"/>
                    </a:lnTo>
                    <a:lnTo>
                      <a:pt x="4025" y="24753"/>
                    </a:lnTo>
                    <a:lnTo>
                      <a:pt x="7373" y="15950"/>
                    </a:lnTo>
                    <a:lnTo>
                      <a:pt x="8201" y="18697"/>
                    </a:lnTo>
                    <a:lnTo>
                      <a:pt x="7674" y="21405"/>
                    </a:lnTo>
                    <a:lnTo>
                      <a:pt x="18000" y="21894"/>
                    </a:lnTo>
                    <a:lnTo>
                      <a:pt x="18734" y="10026"/>
                    </a:lnTo>
                    <a:lnTo>
                      <a:pt x="29756" y="4665"/>
                    </a:lnTo>
                    <a:lnTo>
                      <a:pt x="30997" y="3386"/>
                    </a:lnTo>
                    <a:lnTo>
                      <a:pt x="277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6178616" y="995099"/>
                <a:ext cx="1195205" cy="954414"/>
              </a:xfrm>
              <a:custGeom>
                <a:avLst/>
                <a:gdLst/>
                <a:ahLst/>
                <a:cxnLst/>
                <a:rect l="l" t="t" r="r" b="b"/>
                <a:pathLst>
                  <a:path w="30998" h="24753" fill="none" extrusionOk="0">
                    <a:moveTo>
                      <a:pt x="8841" y="6452"/>
                    </a:moveTo>
                    <a:lnTo>
                      <a:pt x="8841" y="6452"/>
                    </a:lnTo>
                    <a:lnTo>
                      <a:pt x="8709" y="6490"/>
                    </a:lnTo>
                    <a:lnTo>
                      <a:pt x="8352" y="6621"/>
                    </a:lnTo>
                    <a:lnTo>
                      <a:pt x="7825" y="6828"/>
                    </a:lnTo>
                    <a:lnTo>
                      <a:pt x="7505" y="6960"/>
                    </a:lnTo>
                    <a:lnTo>
                      <a:pt x="7185" y="7129"/>
                    </a:lnTo>
                    <a:lnTo>
                      <a:pt x="6847" y="7298"/>
                    </a:lnTo>
                    <a:lnTo>
                      <a:pt x="6489" y="7505"/>
                    </a:lnTo>
                    <a:lnTo>
                      <a:pt x="6132" y="7731"/>
                    </a:lnTo>
                    <a:lnTo>
                      <a:pt x="5794" y="7975"/>
                    </a:lnTo>
                    <a:lnTo>
                      <a:pt x="5474" y="8258"/>
                    </a:lnTo>
                    <a:lnTo>
                      <a:pt x="5173" y="8540"/>
                    </a:lnTo>
                    <a:lnTo>
                      <a:pt x="4891" y="8859"/>
                    </a:lnTo>
                    <a:lnTo>
                      <a:pt x="4778" y="9029"/>
                    </a:lnTo>
                    <a:lnTo>
                      <a:pt x="4665" y="9198"/>
                    </a:lnTo>
                    <a:lnTo>
                      <a:pt x="4665" y="9198"/>
                    </a:lnTo>
                    <a:lnTo>
                      <a:pt x="4552" y="9405"/>
                    </a:lnTo>
                    <a:lnTo>
                      <a:pt x="4420" y="9687"/>
                    </a:lnTo>
                    <a:lnTo>
                      <a:pt x="4138" y="10383"/>
                    </a:lnTo>
                    <a:lnTo>
                      <a:pt x="3800" y="11286"/>
                    </a:lnTo>
                    <a:lnTo>
                      <a:pt x="3461" y="12358"/>
                    </a:lnTo>
                    <a:lnTo>
                      <a:pt x="3066" y="13543"/>
                    </a:lnTo>
                    <a:lnTo>
                      <a:pt x="2690" y="14803"/>
                    </a:lnTo>
                    <a:lnTo>
                      <a:pt x="1900" y="17455"/>
                    </a:lnTo>
                    <a:lnTo>
                      <a:pt x="1167" y="20013"/>
                    </a:lnTo>
                    <a:lnTo>
                      <a:pt x="565" y="22214"/>
                    </a:lnTo>
                    <a:lnTo>
                      <a:pt x="0" y="24302"/>
                    </a:lnTo>
                    <a:lnTo>
                      <a:pt x="4025" y="24753"/>
                    </a:lnTo>
                    <a:lnTo>
                      <a:pt x="7373" y="15950"/>
                    </a:lnTo>
                    <a:lnTo>
                      <a:pt x="8201" y="18697"/>
                    </a:lnTo>
                    <a:lnTo>
                      <a:pt x="7674" y="21405"/>
                    </a:lnTo>
                    <a:lnTo>
                      <a:pt x="18000" y="21894"/>
                    </a:lnTo>
                    <a:lnTo>
                      <a:pt x="18734" y="10026"/>
                    </a:lnTo>
                    <a:lnTo>
                      <a:pt x="29756" y="4665"/>
                    </a:lnTo>
                    <a:lnTo>
                      <a:pt x="30997" y="3386"/>
                    </a:lnTo>
                    <a:lnTo>
                      <a:pt x="27781" y="0"/>
                    </a:lnTo>
                    <a:lnTo>
                      <a:pt x="26558" y="1129"/>
                    </a:lnTo>
                    <a:lnTo>
                      <a:pt x="15499" y="5192"/>
                    </a:lnTo>
                    <a:lnTo>
                      <a:pt x="15499" y="5192"/>
                    </a:lnTo>
                    <a:lnTo>
                      <a:pt x="15518" y="5323"/>
                    </a:lnTo>
                    <a:lnTo>
                      <a:pt x="15518" y="5700"/>
                    </a:lnTo>
                    <a:lnTo>
                      <a:pt x="15499" y="5963"/>
                    </a:lnTo>
                    <a:lnTo>
                      <a:pt x="15480" y="6245"/>
                    </a:lnTo>
                    <a:lnTo>
                      <a:pt x="15424" y="6565"/>
                    </a:lnTo>
                    <a:lnTo>
                      <a:pt x="15330" y="6885"/>
                    </a:lnTo>
                    <a:lnTo>
                      <a:pt x="15217" y="7204"/>
                    </a:lnTo>
                    <a:lnTo>
                      <a:pt x="15047" y="7543"/>
                    </a:lnTo>
                    <a:lnTo>
                      <a:pt x="14953" y="7693"/>
                    </a:lnTo>
                    <a:lnTo>
                      <a:pt x="14859" y="7844"/>
                    </a:lnTo>
                    <a:lnTo>
                      <a:pt x="14728" y="7994"/>
                    </a:lnTo>
                    <a:lnTo>
                      <a:pt x="14596" y="8145"/>
                    </a:lnTo>
                    <a:lnTo>
                      <a:pt x="14446" y="8276"/>
                    </a:lnTo>
                    <a:lnTo>
                      <a:pt x="14276" y="8408"/>
                    </a:lnTo>
                    <a:lnTo>
                      <a:pt x="14088" y="8521"/>
                    </a:lnTo>
                    <a:lnTo>
                      <a:pt x="13900" y="8634"/>
                    </a:lnTo>
                    <a:lnTo>
                      <a:pt x="13693" y="8728"/>
                    </a:lnTo>
                    <a:lnTo>
                      <a:pt x="13449" y="8803"/>
                    </a:lnTo>
                    <a:lnTo>
                      <a:pt x="13204" y="8878"/>
                    </a:lnTo>
                    <a:lnTo>
                      <a:pt x="12941" y="8935"/>
                    </a:lnTo>
                    <a:lnTo>
                      <a:pt x="12941" y="8935"/>
                    </a:lnTo>
                    <a:lnTo>
                      <a:pt x="12659" y="8972"/>
                    </a:lnTo>
                    <a:lnTo>
                      <a:pt x="12395" y="8972"/>
                    </a:lnTo>
                    <a:lnTo>
                      <a:pt x="12151" y="8972"/>
                    </a:lnTo>
                    <a:lnTo>
                      <a:pt x="11906" y="8954"/>
                    </a:lnTo>
                    <a:lnTo>
                      <a:pt x="11662" y="8935"/>
                    </a:lnTo>
                    <a:lnTo>
                      <a:pt x="11455" y="8878"/>
                    </a:lnTo>
                    <a:lnTo>
                      <a:pt x="11229" y="8822"/>
                    </a:lnTo>
                    <a:lnTo>
                      <a:pt x="11041" y="8747"/>
                    </a:lnTo>
                    <a:lnTo>
                      <a:pt x="10853" y="8653"/>
                    </a:lnTo>
                    <a:lnTo>
                      <a:pt x="10665" y="8559"/>
                    </a:lnTo>
                    <a:lnTo>
                      <a:pt x="10496" y="8464"/>
                    </a:lnTo>
                    <a:lnTo>
                      <a:pt x="10326" y="8352"/>
                    </a:lnTo>
                    <a:lnTo>
                      <a:pt x="10026" y="8126"/>
                    </a:lnTo>
                    <a:lnTo>
                      <a:pt x="9781" y="7863"/>
                    </a:lnTo>
                    <a:lnTo>
                      <a:pt x="9555" y="7618"/>
                    </a:lnTo>
                    <a:lnTo>
                      <a:pt x="9348" y="7355"/>
                    </a:lnTo>
                    <a:lnTo>
                      <a:pt x="9198" y="7129"/>
                    </a:lnTo>
                    <a:lnTo>
                      <a:pt x="9066" y="6903"/>
                    </a:lnTo>
                    <a:lnTo>
                      <a:pt x="8897" y="6584"/>
                    </a:lnTo>
                    <a:lnTo>
                      <a:pt x="8841" y="6452"/>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6747200" y="1415001"/>
                <a:ext cx="94312" cy="24715"/>
              </a:xfrm>
              <a:custGeom>
                <a:avLst/>
                <a:gdLst/>
                <a:ahLst/>
                <a:cxnLst/>
                <a:rect l="l" t="t" r="r" b="b"/>
                <a:pathLst>
                  <a:path w="2446" h="641" extrusionOk="0">
                    <a:moveTo>
                      <a:pt x="1" y="1"/>
                    </a:moveTo>
                    <a:lnTo>
                      <a:pt x="1" y="640"/>
                    </a:lnTo>
                    <a:lnTo>
                      <a:pt x="2446" y="640"/>
                    </a:lnTo>
                    <a:lnTo>
                      <a:pt x="24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6419375" y="1459267"/>
                <a:ext cx="74763" cy="251665"/>
              </a:xfrm>
              <a:custGeom>
                <a:avLst/>
                <a:gdLst/>
                <a:ahLst/>
                <a:cxnLst/>
                <a:rect l="l" t="t" r="r" b="b"/>
                <a:pathLst>
                  <a:path w="1939" h="6527" extrusionOk="0">
                    <a:moveTo>
                      <a:pt x="1" y="0"/>
                    </a:moveTo>
                    <a:lnTo>
                      <a:pt x="1" y="75"/>
                    </a:lnTo>
                    <a:lnTo>
                      <a:pt x="57" y="263"/>
                    </a:lnTo>
                    <a:lnTo>
                      <a:pt x="245" y="978"/>
                    </a:lnTo>
                    <a:lnTo>
                      <a:pt x="923" y="3273"/>
                    </a:lnTo>
                    <a:lnTo>
                      <a:pt x="1618" y="5568"/>
                    </a:lnTo>
                    <a:lnTo>
                      <a:pt x="1844" y="6264"/>
                    </a:lnTo>
                    <a:lnTo>
                      <a:pt x="1919" y="6452"/>
                    </a:lnTo>
                    <a:lnTo>
                      <a:pt x="1938" y="6527"/>
                    </a:lnTo>
                    <a:lnTo>
                      <a:pt x="1938" y="6452"/>
                    </a:lnTo>
                    <a:lnTo>
                      <a:pt x="1901" y="6264"/>
                    </a:lnTo>
                    <a:lnTo>
                      <a:pt x="1694" y="5549"/>
                    </a:lnTo>
                    <a:lnTo>
                      <a:pt x="1035" y="3254"/>
                    </a:lnTo>
                    <a:lnTo>
                      <a:pt x="321" y="959"/>
                    </a:lnTo>
                    <a:lnTo>
                      <a:pt x="95" y="263"/>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6419375" y="1459267"/>
                <a:ext cx="74763" cy="251665"/>
              </a:xfrm>
              <a:custGeom>
                <a:avLst/>
                <a:gdLst/>
                <a:ahLst/>
                <a:cxnLst/>
                <a:rect l="l" t="t" r="r" b="b"/>
                <a:pathLst>
                  <a:path w="1939" h="6527" fill="none" extrusionOk="0">
                    <a:moveTo>
                      <a:pt x="1" y="0"/>
                    </a:moveTo>
                    <a:lnTo>
                      <a:pt x="1" y="0"/>
                    </a:lnTo>
                    <a:lnTo>
                      <a:pt x="95" y="263"/>
                    </a:lnTo>
                    <a:lnTo>
                      <a:pt x="321" y="959"/>
                    </a:lnTo>
                    <a:lnTo>
                      <a:pt x="1035" y="3254"/>
                    </a:lnTo>
                    <a:lnTo>
                      <a:pt x="1035" y="3254"/>
                    </a:lnTo>
                    <a:lnTo>
                      <a:pt x="1694" y="5549"/>
                    </a:lnTo>
                    <a:lnTo>
                      <a:pt x="1901" y="6264"/>
                    </a:lnTo>
                    <a:lnTo>
                      <a:pt x="1938" y="6452"/>
                    </a:lnTo>
                    <a:lnTo>
                      <a:pt x="1938" y="6527"/>
                    </a:lnTo>
                    <a:lnTo>
                      <a:pt x="1938" y="6527"/>
                    </a:lnTo>
                    <a:lnTo>
                      <a:pt x="1919" y="6452"/>
                    </a:lnTo>
                    <a:lnTo>
                      <a:pt x="1844" y="6264"/>
                    </a:lnTo>
                    <a:lnTo>
                      <a:pt x="1618" y="5568"/>
                    </a:lnTo>
                    <a:lnTo>
                      <a:pt x="923" y="3273"/>
                    </a:lnTo>
                    <a:lnTo>
                      <a:pt x="923" y="3273"/>
                    </a:lnTo>
                    <a:lnTo>
                      <a:pt x="245" y="978"/>
                    </a:lnTo>
                    <a:lnTo>
                      <a:pt x="57" y="263"/>
                    </a:lnTo>
                    <a:lnTo>
                      <a:pt x="1" y="75"/>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6897308" y="1282283"/>
                <a:ext cx="79814" cy="105223"/>
              </a:xfrm>
              <a:custGeom>
                <a:avLst/>
                <a:gdLst/>
                <a:ahLst/>
                <a:cxnLst/>
                <a:rect l="l" t="t" r="r" b="b"/>
                <a:pathLst>
                  <a:path w="2070" h="2729" extrusionOk="0">
                    <a:moveTo>
                      <a:pt x="2070" y="1"/>
                    </a:moveTo>
                    <a:lnTo>
                      <a:pt x="1825" y="114"/>
                    </a:lnTo>
                    <a:lnTo>
                      <a:pt x="1619" y="264"/>
                    </a:lnTo>
                    <a:lnTo>
                      <a:pt x="1374" y="452"/>
                    </a:lnTo>
                    <a:lnTo>
                      <a:pt x="1129" y="659"/>
                    </a:lnTo>
                    <a:lnTo>
                      <a:pt x="923" y="885"/>
                    </a:lnTo>
                    <a:lnTo>
                      <a:pt x="735" y="1129"/>
                    </a:lnTo>
                    <a:lnTo>
                      <a:pt x="546" y="1393"/>
                    </a:lnTo>
                    <a:lnTo>
                      <a:pt x="396" y="1656"/>
                    </a:lnTo>
                    <a:lnTo>
                      <a:pt x="245" y="1938"/>
                    </a:lnTo>
                    <a:lnTo>
                      <a:pt x="133" y="2239"/>
                    </a:lnTo>
                    <a:lnTo>
                      <a:pt x="39" y="2484"/>
                    </a:lnTo>
                    <a:lnTo>
                      <a:pt x="1" y="2728"/>
                    </a:lnTo>
                    <a:lnTo>
                      <a:pt x="170" y="2333"/>
                    </a:lnTo>
                    <a:lnTo>
                      <a:pt x="358" y="1938"/>
                    </a:lnTo>
                    <a:lnTo>
                      <a:pt x="584" y="1562"/>
                    </a:lnTo>
                    <a:lnTo>
                      <a:pt x="829" y="1205"/>
                    </a:lnTo>
                    <a:lnTo>
                      <a:pt x="1111" y="885"/>
                    </a:lnTo>
                    <a:lnTo>
                      <a:pt x="1412" y="565"/>
                    </a:lnTo>
                    <a:lnTo>
                      <a:pt x="1731" y="264"/>
                    </a:lnTo>
                    <a:lnTo>
                      <a:pt x="20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6427357" y="1478854"/>
                <a:ext cx="31964" cy="105917"/>
              </a:xfrm>
              <a:custGeom>
                <a:avLst/>
                <a:gdLst/>
                <a:ahLst/>
                <a:cxnLst/>
                <a:rect l="l" t="t" r="r" b="b"/>
                <a:pathLst>
                  <a:path w="829" h="2747" extrusionOk="0">
                    <a:moveTo>
                      <a:pt x="38" y="0"/>
                    </a:moveTo>
                    <a:lnTo>
                      <a:pt x="1" y="94"/>
                    </a:lnTo>
                    <a:lnTo>
                      <a:pt x="358" y="1223"/>
                    </a:lnTo>
                    <a:lnTo>
                      <a:pt x="659" y="2198"/>
                    </a:lnTo>
                    <a:lnTo>
                      <a:pt x="38" y="0"/>
                    </a:lnTo>
                    <a:close/>
                    <a:moveTo>
                      <a:pt x="659" y="2198"/>
                    </a:moveTo>
                    <a:lnTo>
                      <a:pt x="734" y="2464"/>
                    </a:lnTo>
                    <a:lnTo>
                      <a:pt x="828" y="2746"/>
                    </a:lnTo>
                    <a:lnTo>
                      <a:pt x="659" y="219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6444785" y="1611573"/>
                <a:ext cx="18161" cy="47888"/>
              </a:xfrm>
              <a:custGeom>
                <a:avLst/>
                <a:gdLst/>
                <a:ahLst/>
                <a:cxnLst/>
                <a:rect l="l" t="t" r="r" b="b"/>
                <a:pathLst>
                  <a:path w="471" h="1242" extrusionOk="0">
                    <a:moveTo>
                      <a:pt x="470" y="0"/>
                    </a:moveTo>
                    <a:lnTo>
                      <a:pt x="0" y="1241"/>
                    </a:lnTo>
                    <a:lnTo>
                      <a:pt x="151" y="978"/>
                    </a:lnTo>
                    <a:lnTo>
                      <a:pt x="301" y="696"/>
                    </a:lnTo>
                    <a:lnTo>
                      <a:pt x="395" y="414"/>
                    </a:lnTo>
                    <a:lnTo>
                      <a:pt x="433" y="263"/>
                    </a:lnTo>
                    <a:lnTo>
                      <a:pt x="452" y="113"/>
                    </a:lnTo>
                    <a:lnTo>
                      <a:pt x="470"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6444785" y="1611573"/>
                <a:ext cx="18161" cy="47888"/>
              </a:xfrm>
              <a:custGeom>
                <a:avLst/>
                <a:gdLst/>
                <a:ahLst/>
                <a:cxnLst/>
                <a:rect l="l" t="t" r="r" b="b"/>
                <a:pathLst>
                  <a:path w="471" h="1242" fill="none" extrusionOk="0">
                    <a:moveTo>
                      <a:pt x="470" y="0"/>
                    </a:moveTo>
                    <a:lnTo>
                      <a:pt x="0" y="1241"/>
                    </a:lnTo>
                    <a:lnTo>
                      <a:pt x="0" y="1241"/>
                    </a:lnTo>
                    <a:lnTo>
                      <a:pt x="151" y="978"/>
                    </a:lnTo>
                    <a:lnTo>
                      <a:pt x="301" y="696"/>
                    </a:lnTo>
                    <a:lnTo>
                      <a:pt x="395" y="414"/>
                    </a:lnTo>
                    <a:lnTo>
                      <a:pt x="433" y="263"/>
                    </a:lnTo>
                    <a:lnTo>
                      <a:pt x="452" y="113"/>
                    </a:lnTo>
                    <a:lnTo>
                      <a:pt x="452" y="113"/>
                    </a:lnTo>
                    <a:lnTo>
                      <a:pt x="4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6413591" y="1486797"/>
                <a:ext cx="49354" cy="184266"/>
              </a:xfrm>
              <a:custGeom>
                <a:avLst/>
                <a:gdLst/>
                <a:ahLst/>
                <a:cxnLst/>
                <a:rect l="l" t="t" r="r" b="b"/>
                <a:pathLst>
                  <a:path w="1280" h="4779" extrusionOk="0">
                    <a:moveTo>
                      <a:pt x="320" y="1"/>
                    </a:moveTo>
                    <a:lnTo>
                      <a:pt x="170" y="828"/>
                    </a:lnTo>
                    <a:lnTo>
                      <a:pt x="76" y="1637"/>
                    </a:lnTo>
                    <a:lnTo>
                      <a:pt x="19" y="2465"/>
                    </a:lnTo>
                    <a:lnTo>
                      <a:pt x="0" y="3292"/>
                    </a:lnTo>
                    <a:lnTo>
                      <a:pt x="0" y="3518"/>
                    </a:lnTo>
                    <a:lnTo>
                      <a:pt x="0" y="3725"/>
                    </a:lnTo>
                    <a:lnTo>
                      <a:pt x="38" y="3932"/>
                    </a:lnTo>
                    <a:lnTo>
                      <a:pt x="95" y="4139"/>
                    </a:lnTo>
                    <a:lnTo>
                      <a:pt x="170" y="4327"/>
                    </a:lnTo>
                    <a:lnTo>
                      <a:pt x="283" y="4515"/>
                    </a:lnTo>
                    <a:lnTo>
                      <a:pt x="414" y="4666"/>
                    </a:lnTo>
                    <a:lnTo>
                      <a:pt x="584" y="4778"/>
                    </a:lnTo>
                    <a:lnTo>
                      <a:pt x="809" y="4477"/>
                    </a:lnTo>
                    <a:lnTo>
                      <a:pt x="1279" y="3236"/>
                    </a:lnTo>
                    <a:lnTo>
                      <a:pt x="1073" y="2559"/>
                    </a:lnTo>
                    <a:lnTo>
                      <a:pt x="640" y="1129"/>
                    </a:lnTo>
                    <a:lnTo>
                      <a:pt x="32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6413591" y="1486797"/>
                <a:ext cx="49354" cy="184266"/>
              </a:xfrm>
              <a:custGeom>
                <a:avLst/>
                <a:gdLst/>
                <a:ahLst/>
                <a:cxnLst/>
                <a:rect l="l" t="t" r="r" b="b"/>
                <a:pathLst>
                  <a:path w="1280" h="4779" fill="none" extrusionOk="0">
                    <a:moveTo>
                      <a:pt x="320" y="1"/>
                    </a:moveTo>
                    <a:lnTo>
                      <a:pt x="320" y="1"/>
                    </a:lnTo>
                    <a:lnTo>
                      <a:pt x="170" y="828"/>
                    </a:lnTo>
                    <a:lnTo>
                      <a:pt x="76" y="1637"/>
                    </a:lnTo>
                    <a:lnTo>
                      <a:pt x="19" y="2465"/>
                    </a:lnTo>
                    <a:lnTo>
                      <a:pt x="0" y="3292"/>
                    </a:lnTo>
                    <a:lnTo>
                      <a:pt x="0" y="3292"/>
                    </a:lnTo>
                    <a:lnTo>
                      <a:pt x="0" y="3518"/>
                    </a:lnTo>
                    <a:lnTo>
                      <a:pt x="0" y="3725"/>
                    </a:lnTo>
                    <a:lnTo>
                      <a:pt x="38" y="3932"/>
                    </a:lnTo>
                    <a:lnTo>
                      <a:pt x="95" y="4139"/>
                    </a:lnTo>
                    <a:lnTo>
                      <a:pt x="95" y="4139"/>
                    </a:lnTo>
                    <a:lnTo>
                      <a:pt x="170" y="4327"/>
                    </a:lnTo>
                    <a:lnTo>
                      <a:pt x="283" y="4515"/>
                    </a:lnTo>
                    <a:lnTo>
                      <a:pt x="414" y="4666"/>
                    </a:lnTo>
                    <a:lnTo>
                      <a:pt x="584" y="4778"/>
                    </a:lnTo>
                    <a:lnTo>
                      <a:pt x="584" y="4778"/>
                    </a:lnTo>
                    <a:lnTo>
                      <a:pt x="809" y="4477"/>
                    </a:lnTo>
                    <a:lnTo>
                      <a:pt x="1279" y="3236"/>
                    </a:lnTo>
                    <a:lnTo>
                      <a:pt x="1279" y="3236"/>
                    </a:lnTo>
                    <a:lnTo>
                      <a:pt x="1279" y="3236"/>
                    </a:lnTo>
                    <a:lnTo>
                      <a:pt x="1279" y="3236"/>
                    </a:lnTo>
                    <a:lnTo>
                      <a:pt x="1073" y="2559"/>
                    </a:lnTo>
                    <a:lnTo>
                      <a:pt x="1073" y="2559"/>
                    </a:lnTo>
                    <a:lnTo>
                      <a:pt x="640" y="1129"/>
                    </a:lnTo>
                    <a:lnTo>
                      <a:pt x="3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6425930" y="1482479"/>
                <a:ext cx="37015" cy="129129"/>
              </a:xfrm>
              <a:custGeom>
                <a:avLst/>
                <a:gdLst/>
                <a:ahLst/>
                <a:cxnLst/>
                <a:rect l="l" t="t" r="r" b="b"/>
                <a:pathLst>
                  <a:path w="960" h="3349" extrusionOk="0">
                    <a:moveTo>
                      <a:pt x="38" y="0"/>
                    </a:moveTo>
                    <a:lnTo>
                      <a:pt x="19" y="19"/>
                    </a:lnTo>
                    <a:lnTo>
                      <a:pt x="0" y="113"/>
                    </a:lnTo>
                    <a:lnTo>
                      <a:pt x="320" y="1241"/>
                    </a:lnTo>
                    <a:lnTo>
                      <a:pt x="753" y="2671"/>
                    </a:lnTo>
                    <a:lnTo>
                      <a:pt x="959" y="3348"/>
                    </a:lnTo>
                    <a:lnTo>
                      <a:pt x="922" y="3009"/>
                    </a:lnTo>
                    <a:lnTo>
                      <a:pt x="865" y="2652"/>
                    </a:lnTo>
                    <a:lnTo>
                      <a:pt x="395" y="1129"/>
                    </a:lnTo>
                    <a:lnTo>
                      <a:pt x="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6531079" y="1135799"/>
                <a:ext cx="144359" cy="297394"/>
              </a:xfrm>
              <a:custGeom>
                <a:avLst/>
                <a:gdLst/>
                <a:ahLst/>
                <a:cxnLst/>
                <a:rect l="l" t="t" r="r" b="b"/>
                <a:pathLst>
                  <a:path w="3744" h="7713" extrusionOk="0">
                    <a:moveTo>
                      <a:pt x="2088" y="0"/>
                    </a:moveTo>
                    <a:lnTo>
                      <a:pt x="0" y="2163"/>
                    </a:lnTo>
                    <a:lnTo>
                      <a:pt x="95" y="2239"/>
                    </a:lnTo>
                    <a:lnTo>
                      <a:pt x="189" y="2333"/>
                    </a:lnTo>
                    <a:lnTo>
                      <a:pt x="339" y="2502"/>
                    </a:lnTo>
                    <a:lnTo>
                      <a:pt x="471" y="2728"/>
                    </a:lnTo>
                    <a:lnTo>
                      <a:pt x="565" y="2953"/>
                    </a:lnTo>
                    <a:lnTo>
                      <a:pt x="640" y="3198"/>
                    </a:lnTo>
                    <a:lnTo>
                      <a:pt x="678" y="3442"/>
                    </a:lnTo>
                    <a:lnTo>
                      <a:pt x="696" y="3687"/>
                    </a:lnTo>
                    <a:lnTo>
                      <a:pt x="696" y="3950"/>
                    </a:lnTo>
                    <a:lnTo>
                      <a:pt x="678" y="4195"/>
                    </a:lnTo>
                    <a:lnTo>
                      <a:pt x="659" y="4439"/>
                    </a:lnTo>
                    <a:lnTo>
                      <a:pt x="584" y="4928"/>
                    </a:lnTo>
                    <a:lnTo>
                      <a:pt x="490" y="5417"/>
                    </a:lnTo>
                    <a:lnTo>
                      <a:pt x="471" y="5681"/>
                    </a:lnTo>
                    <a:lnTo>
                      <a:pt x="452" y="5925"/>
                    </a:lnTo>
                    <a:lnTo>
                      <a:pt x="452" y="6170"/>
                    </a:lnTo>
                    <a:lnTo>
                      <a:pt x="471" y="6433"/>
                    </a:lnTo>
                    <a:lnTo>
                      <a:pt x="508" y="6678"/>
                    </a:lnTo>
                    <a:lnTo>
                      <a:pt x="584" y="6922"/>
                    </a:lnTo>
                    <a:lnTo>
                      <a:pt x="678" y="7148"/>
                    </a:lnTo>
                    <a:lnTo>
                      <a:pt x="790" y="7355"/>
                    </a:lnTo>
                    <a:lnTo>
                      <a:pt x="941" y="7543"/>
                    </a:lnTo>
                    <a:lnTo>
                      <a:pt x="1035" y="7637"/>
                    </a:lnTo>
                    <a:lnTo>
                      <a:pt x="1129" y="7712"/>
                    </a:lnTo>
                    <a:lnTo>
                      <a:pt x="3743" y="6828"/>
                    </a:lnTo>
                    <a:lnTo>
                      <a:pt x="3649" y="6772"/>
                    </a:lnTo>
                    <a:lnTo>
                      <a:pt x="3574" y="6696"/>
                    </a:lnTo>
                    <a:lnTo>
                      <a:pt x="3499" y="6621"/>
                    </a:lnTo>
                    <a:lnTo>
                      <a:pt x="3443" y="6527"/>
                    </a:lnTo>
                    <a:lnTo>
                      <a:pt x="3330" y="6339"/>
                    </a:lnTo>
                    <a:lnTo>
                      <a:pt x="3254" y="6132"/>
                    </a:lnTo>
                    <a:lnTo>
                      <a:pt x="3217" y="5925"/>
                    </a:lnTo>
                    <a:lnTo>
                      <a:pt x="3198" y="5699"/>
                    </a:lnTo>
                    <a:lnTo>
                      <a:pt x="3198" y="5474"/>
                    </a:lnTo>
                    <a:lnTo>
                      <a:pt x="3236" y="5248"/>
                    </a:lnTo>
                    <a:lnTo>
                      <a:pt x="3292" y="5022"/>
                    </a:lnTo>
                    <a:lnTo>
                      <a:pt x="3348" y="4815"/>
                    </a:lnTo>
                    <a:lnTo>
                      <a:pt x="3480" y="4383"/>
                    </a:lnTo>
                    <a:lnTo>
                      <a:pt x="3593" y="3950"/>
                    </a:lnTo>
                    <a:lnTo>
                      <a:pt x="3631" y="3743"/>
                    </a:lnTo>
                    <a:lnTo>
                      <a:pt x="3649" y="3518"/>
                    </a:lnTo>
                    <a:lnTo>
                      <a:pt x="3649" y="3236"/>
                    </a:lnTo>
                    <a:lnTo>
                      <a:pt x="3631" y="2935"/>
                    </a:lnTo>
                    <a:lnTo>
                      <a:pt x="3593" y="2671"/>
                    </a:lnTo>
                    <a:lnTo>
                      <a:pt x="3518" y="2389"/>
                    </a:lnTo>
                    <a:lnTo>
                      <a:pt x="3424" y="2145"/>
                    </a:lnTo>
                    <a:lnTo>
                      <a:pt x="3330" y="1881"/>
                    </a:lnTo>
                    <a:lnTo>
                      <a:pt x="3217" y="1637"/>
                    </a:lnTo>
                    <a:lnTo>
                      <a:pt x="3104" y="1411"/>
                    </a:lnTo>
                    <a:lnTo>
                      <a:pt x="2841" y="978"/>
                    </a:lnTo>
                    <a:lnTo>
                      <a:pt x="2558" y="583"/>
                    </a:lnTo>
                    <a:lnTo>
                      <a:pt x="2314" y="264"/>
                    </a:lnTo>
                    <a:lnTo>
                      <a:pt x="20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6531079" y="1135799"/>
                <a:ext cx="144359" cy="297394"/>
              </a:xfrm>
              <a:custGeom>
                <a:avLst/>
                <a:gdLst/>
                <a:ahLst/>
                <a:cxnLst/>
                <a:rect l="l" t="t" r="r" b="b"/>
                <a:pathLst>
                  <a:path w="3744" h="7713" fill="none" extrusionOk="0">
                    <a:moveTo>
                      <a:pt x="0" y="2163"/>
                    </a:moveTo>
                    <a:lnTo>
                      <a:pt x="0" y="2163"/>
                    </a:lnTo>
                    <a:lnTo>
                      <a:pt x="95" y="2239"/>
                    </a:lnTo>
                    <a:lnTo>
                      <a:pt x="189" y="2333"/>
                    </a:lnTo>
                    <a:lnTo>
                      <a:pt x="339" y="2502"/>
                    </a:lnTo>
                    <a:lnTo>
                      <a:pt x="471" y="2728"/>
                    </a:lnTo>
                    <a:lnTo>
                      <a:pt x="565" y="2953"/>
                    </a:lnTo>
                    <a:lnTo>
                      <a:pt x="640" y="3198"/>
                    </a:lnTo>
                    <a:lnTo>
                      <a:pt x="678" y="3442"/>
                    </a:lnTo>
                    <a:lnTo>
                      <a:pt x="696" y="3687"/>
                    </a:lnTo>
                    <a:lnTo>
                      <a:pt x="696" y="3950"/>
                    </a:lnTo>
                    <a:lnTo>
                      <a:pt x="696" y="3950"/>
                    </a:lnTo>
                    <a:lnTo>
                      <a:pt x="678" y="4195"/>
                    </a:lnTo>
                    <a:lnTo>
                      <a:pt x="659" y="4439"/>
                    </a:lnTo>
                    <a:lnTo>
                      <a:pt x="584" y="4928"/>
                    </a:lnTo>
                    <a:lnTo>
                      <a:pt x="490" y="5417"/>
                    </a:lnTo>
                    <a:lnTo>
                      <a:pt x="471" y="5681"/>
                    </a:lnTo>
                    <a:lnTo>
                      <a:pt x="452" y="5925"/>
                    </a:lnTo>
                    <a:lnTo>
                      <a:pt x="452" y="5925"/>
                    </a:lnTo>
                    <a:lnTo>
                      <a:pt x="452" y="6170"/>
                    </a:lnTo>
                    <a:lnTo>
                      <a:pt x="471" y="6433"/>
                    </a:lnTo>
                    <a:lnTo>
                      <a:pt x="508" y="6678"/>
                    </a:lnTo>
                    <a:lnTo>
                      <a:pt x="584" y="6922"/>
                    </a:lnTo>
                    <a:lnTo>
                      <a:pt x="678" y="7148"/>
                    </a:lnTo>
                    <a:lnTo>
                      <a:pt x="790" y="7355"/>
                    </a:lnTo>
                    <a:lnTo>
                      <a:pt x="941" y="7543"/>
                    </a:lnTo>
                    <a:lnTo>
                      <a:pt x="1035" y="7637"/>
                    </a:lnTo>
                    <a:lnTo>
                      <a:pt x="1129" y="7712"/>
                    </a:lnTo>
                    <a:lnTo>
                      <a:pt x="3743" y="6828"/>
                    </a:lnTo>
                    <a:lnTo>
                      <a:pt x="3743" y="6828"/>
                    </a:lnTo>
                    <a:lnTo>
                      <a:pt x="3649" y="6772"/>
                    </a:lnTo>
                    <a:lnTo>
                      <a:pt x="3574" y="6696"/>
                    </a:lnTo>
                    <a:lnTo>
                      <a:pt x="3499" y="6621"/>
                    </a:lnTo>
                    <a:lnTo>
                      <a:pt x="3443" y="6527"/>
                    </a:lnTo>
                    <a:lnTo>
                      <a:pt x="3330" y="6339"/>
                    </a:lnTo>
                    <a:lnTo>
                      <a:pt x="3254" y="6132"/>
                    </a:lnTo>
                    <a:lnTo>
                      <a:pt x="3217" y="5925"/>
                    </a:lnTo>
                    <a:lnTo>
                      <a:pt x="3198" y="5699"/>
                    </a:lnTo>
                    <a:lnTo>
                      <a:pt x="3198" y="5474"/>
                    </a:lnTo>
                    <a:lnTo>
                      <a:pt x="3236" y="5248"/>
                    </a:lnTo>
                    <a:lnTo>
                      <a:pt x="3236" y="5248"/>
                    </a:lnTo>
                    <a:lnTo>
                      <a:pt x="3292" y="5022"/>
                    </a:lnTo>
                    <a:lnTo>
                      <a:pt x="3348" y="4815"/>
                    </a:lnTo>
                    <a:lnTo>
                      <a:pt x="3480" y="4383"/>
                    </a:lnTo>
                    <a:lnTo>
                      <a:pt x="3593" y="3950"/>
                    </a:lnTo>
                    <a:lnTo>
                      <a:pt x="3631" y="3743"/>
                    </a:lnTo>
                    <a:lnTo>
                      <a:pt x="3649" y="3518"/>
                    </a:lnTo>
                    <a:lnTo>
                      <a:pt x="3649" y="3518"/>
                    </a:lnTo>
                    <a:lnTo>
                      <a:pt x="3649" y="3236"/>
                    </a:lnTo>
                    <a:lnTo>
                      <a:pt x="3631" y="2935"/>
                    </a:lnTo>
                    <a:lnTo>
                      <a:pt x="3593" y="2671"/>
                    </a:lnTo>
                    <a:lnTo>
                      <a:pt x="3518" y="2389"/>
                    </a:lnTo>
                    <a:lnTo>
                      <a:pt x="3424" y="2145"/>
                    </a:lnTo>
                    <a:lnTo>
                      <a:pt x="3330" y="1881"/>
                    </a:lnTo>
                    <a:lnTo>
                      <a:pt x="3217" y="1637"/>
                    </a:lnTo>
                    <a:lnTo>
                      <a:pt x="3104" y="1411"/>
                    </a:lnTo>
                    <a:lnTo>
                      <a:pt x="2841" y="978"/>
                    </a:lnTo>
                    <a:lnTo>
                      <a:pt x="2558" y="583"/>
                    </a:lnTo>
                    <a:lnTo>
                      <a:pt x="2314" y="264"/>
                    </a:lnTo>
                    <a:lnTo>
                      <a:pt x="2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29"/>
            <p:cNvGrpSpPr/>
            <p:nvPr/>
          </p:nvGrpSpPr>
          <p:grpSpPr>
            <a:xfrm>
              <a:off x="6126273" y="1468151"/>
              <a:ext cx="1179043" cy="3106475"/>
              <a:chOff x="7215775" y="653374"/>
              <a:chExt cx="1215008" cy="3201231"/>
            </a:xfrm>
          </p:grpSpPr>
          <p:sp>
            <p:nvSpPr>
              <p:cNvPr id="368" name="Google Shape;368;p29"/>
              <p:cNvSpPr/>
              <p:nvPr/>
            </p:nvSpPr>
            <p:spPr>
              <a:xfrm>
                <a:off x="7280147" y="3636925"/>
                <a:ext cx="207222" cy="216302"/>
              </a:xfrm>
              <a:custGeom>
                <a:avLst/>
                <a:gdLst/>
                <a:ahLst/>
                <a:cxnLst/>
                <a:rect l="l" t="t" r="r" b="b"/>
                <a:pathLst>
                  <a:path w="5569" h="5813" extrusionOk="0">
                    <a:moveTo>
                      <a:pt x="1016" y="0"/>
                    </a:moveTo>
                    <a:lnTo>
                      <a:pt x="1" y="5812"/>
                    </a:lnTo>
                    <a:lnTo>
                      <a:pt x="5023" y="5812"/>
                    </a:lnTo>
                    <a:lnTo>
                      <a:pt x="5568" y="320"/>
                    </a:lnTo>
                    <a:lnTo>
                      <a:pt x="10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7280147" y="3636925"/>
                <a:ext cx="207222" cy="216302"/>
              </a:xfrm>
              <a:custGeom>
                <a:avLst/>
                <a:gdLst/>
                <a:ahLst/>
                <a:cxnLst/>
                <a:rect l="l" t="t" r="r" b="b"/>
                <a:pathLst>
                  <a:path w="5569" h="5813" fill="none" extrusionOk="0">
                    <a:moveTo>
                      <a:pt x="1016" y="0"/>
                    </a:moveTo>
                    <a:lnTo>
                      <a:pt x="1" y="5812"/>
                    </a:lnTo>
                    <a:lnTo>
                      <a:pt x="5023" y="5812"/>
                    </a:lnTo>
                    <a:lnTo>
                      <a:pt x="5568" y="320"/>
                    </a:lnTo>
                    <a:lnTo>
                      <a:pt x="101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7285059" y="3830079"/>
                <a:ext cx="185492" cy="7740"/>
              </a:xfrm>
              <a:custGeom>
                <a:avLst/>
                <a:gdLst/>
                <a:ahLst/>
                <a:cxnLst/>
                <a:rect l="l" t="t" r="r" b="b"/>
                <a:pathLst>
                  <a:path w="4985" h="208" extrusionOk="0">
                    <a:moveTo>
                      <a:pt x="358" y="0"/>
                    </a:moveTo>
                    <a:lnTo>
                      <a:pt x="0" y="38"/>
                    </a:lnTo>
                    <a:lnTo>
                      <a:pt x="358" y="76"/>
                    </a:lnTo>
                    <a:lnTo>
                      <a:pt x="734" y="94"/>
                    </a:lnTo>
                    <a:lnTo>
                      <a:pt x="2483" y="170"/>
                    </a:lnTo>
                    <a:lnTo>
                      <a:pt x="3461" y="188"/>
                    </a:lnTo>
                    <a:lnTo>
                      <a:pt x="4251" y="207"/>
                    </a:lnTo>
                    <a:lnTo>
                      <a:pt x="4627" y="207"/>
                    </a:lnTo>
                    <a:lnTo>
                      <a:pt x="4985" y="151"/>
                    </a:lnTo>
                    <a:lnTo>
                      <a:pt x="4627" y="113"/>
                    </a:lnTo>
                    <a:lnTo>
                      <a:pt x="4251" y="94"/>
                    </a:lnTo>
                    <a:lnTo>
                      <a:pt x="2502" y="38"/>
                    </a:lnTo>
                    <a:lnTo>
                      <a:pt x="15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7285059" y="3830079"/>
                <a:ext cx="185492" cy="7740"/>
              </a:xfrm>
              <a:custGeom>
                <a:avLst/>
                <a:gdLst/>
                <a:ahLst/>
                <a:cxnLst/>
                <a:rect l="l" t="t" r="r" b="b"/>
                <a:pathLst>
                  <a:path w="4985" h="208" fill="none" extrusionOk="0">
                    <a:moveTo>
                      <a:pt x="4985" y="151"/>
                    </a:moveTo>
                    <a:lnTo>
                      <a:pt x="4985" y="151"/>
                    </a:lnTo>
                    <a:lnTo>
                      <a:pt x="4627" y="207"/>
                    </a:lnTo>
                    <a:lnTo>
                      <a:pt x="4251" y="207"/>
                    </a:lnTo>
                    <a:lnTo>
                      <a:pt x="4251" y="207"/>
                    </a:lnTo>
                    <a:lnTo>
                      <a:pt x="3461" y="188"/>
                    </a:lnTo>
                    <a:lnTo>
                      <a:pt x="2483" y="170"/>
                    </a:lnTo>
                    <a:lnTo>
                      <a:pt x="734" y="94"/>
                    </a:lnTo>
                    <a:lnTo>
                      <a:pt x="734" y="94"/>
                    </a:lnTo>
                    <a:lnTo>
                      <a:pt x="358" y="76"/>
                    </a:lnTo>
                    <a:lnTo>
                      <a:pt x="0" y="38"/>
                    </a:lnTo>
                    <a:lnTo>
                      <a:pt x="0" y="38"/>
                    </a:lnTo>
                    <a:lnTo>
                      <a:pt x="358" y="0"/>
                    </a:lnTo>
                    <a:lnTo>
                      <a:pt x="734" y="0"/>
                    </a:lnTo>
                    <a:lnTo>
                      <a:pt x="734" y="0"/>
                    </a:lnTo>
                    <a:lnTo>
                      <a:pt x="1524" y="0"/>
                    </a:lnTo>
                    <a:lnTo>
                      <a:pt x="2502" y="38"/>
                    </a:lnTo>
                    <a:lnTo>
                      <a:pt x="4251" y="94"/>
                    </a:lnTo>
                    <a:lnTo>
                      <a:pt x="4251" y="94"/>
                    </a:lnTo>
                    <a:lnTo>
                      <a:pt x="4627" y="113"/>
                    </a:lnTo>
                    <a:lnTo>
                      <a:pt x="4985" y="15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7280147" y="3830786"/>
                <a:ext cx="3535" cy="22438"/>
              </a:xfrm>
              <a:custGeom>
                <a:avLst/>
                <a:gdLst/>
                <a:ahLst/>
                <a:cxnLst/>
                <a:rect l="l" t="t" r="r" b="b"/>
                <a:pathLst>
                  <a:path w="95" h="603" extrusionOk="0">
                    <a:moveTo>
                      <a:pt x="76" y="0"/>
                    </a:moveTo>
                    <a:lnTo>
                      <a:pt x="1" y="546"/>
                    </a:lnTo>
                    <a:lnTo>
                      <a:pt x="1" y="602"/>
                    </a:lnTo>
                    <a:lnTo>
                      <a:pt x="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7280147" y="3830786"/>
                <a:ext cx="3535" cy="22438"/>
              </a:xfrm>
              <a:custGeom>
                <a:avLst/>
                <a:gdLst/>
                <a:ahLst/>
                <a:cxnLst/>
                <a:rect l="l" t="t" r="r" b="b"/>
                <a:pathLst>
                  <a:path w="95" h="603" fill="none" extrusionOk="0">
                    <a:moveTo>
                      <a:pt x="76" y="0"/>
                    </a:moveTo>
                    <a:lnTo>
                      <a:pt x="1" y="546"/>
                    </a:lnTo>
                    <a:lnTo>
                      <a:pt x="1" y="602"/>
                    </a:lnTo>
                    <a:lnTo>
                      <a:pt x="95" y="0"/>
                    </a:lnTo>
                    <a:lnTo>
                      <a:pt x="76"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7280147" y="3830786"/>
                <a:ext cx="188320" cy="22438"/>
              </a:xfrm>
              <a:custGeom>
                <a:avLst/>
                <a:gdLst/>
                <a:ahLst/>
                <a:cxnLst/>
                <a:rect l="l" t="t" r="r" b="b"/>
                <a:pathLst>
                  <a:path w="5061" h="603" extrusionOk="0">
                    <a:moveTo>
                      <a:pt x="95" y="0"/>
                    </a:moveTo>
                    <a:lnTo>
                      <a:pt x="1" y="602"/>
                    </a:lnTo>
                    <a:lnTo>
                      <a:pt x="5023" y="602"/>
                    </a:lnTo>
                    <a:lnTo>
                      <a:pt x="5060" y="151"/>
                    </a:lnTo>
                    <a:lnTo>
                      <a:pt x="4816" y="169"/>
                    </a:lnTo>
                    <a:lnTo>
                      <a:pt x="4553" y="188"/>
                    </a:lnTo>
                    <a:lnTo>
                      <a:pt x="4383" y="188"/>
                    </a:lnTo>
                    <a:lnTo>
                      <a:pt x="3593" y="169"/>
                    </a:lnTo>
                    <a:lnTo>
                      <a:pt x="2615" y="151"/>
                    </a:lnTo>
                    <a:lnTo>
                      <a:pt x="866" y="75"/>
                    </a:lnTo>
                    <a:lnTo>
                      <a:pt x="810" y="75"/>
                    </a:lnTo>
                    <a:lnTo>
                      <a:pt x="471" y="57"/>
                    </a:lnTo>
                    <a:lnTo>
                      <a:pt x="132" y="19"/>
                    </a:lnTo>
                    <a:lnTo>
                      <a:pt x="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7467720" y="3835660"/>
                <a:ext cx="744" cy="37"/>
              </a:xfrm>
              <a:custGeom>
                <a:avLst/>
                <a:gdLst/>
                <a:ahLst/>
                <a:cxnLst/>
                <a:rect l="l" t="t" r="r" b="b"/>
                <a:pathLst>
                  <a:path w="20" h="1" fill="none" extrusionOk="0">
                    <a:moveTo>
                      <a:pt x="1" y="1"/>
                    </a:moveTo>
                    <a:lnTo>
                      <a:pt x="1" y="1"/>
                    </a:lnTo>
                    <a:lnTo>
                      <a:pt x="19" y="1"/>
                    </a:lnTo>
                    <a:lnTo>
                      <a:pt x="19" y="1"/>
                    </a:lnTo>
                    <a:lnTo>
                      <a:pt x="1"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7280147" y="3830786"/>
                <a:ext cx="188320" cy="22438"/>
              </a:xfrm>
              <a:custGeom>
                <a:avLst/>
                <a:gdLst/>
                <a:ahLst/>
                <a:cxnLst/>
                <a:rect l="l" t="t" r="r" b="b"/>
                <a:pathLst>
                  <a:path w="5061" h="603" fill="none" extrusionOk="0">
                    <a:moveTo>
                      <a:pt x="95" y="0"/>
                    </a:moveTo>
                    <a:lnTo>
                      <a:pt x="1" y="602"/>
                    </a:lnTo>
                    <a:lnTo>
                      <a:pt x="5023" y="602"/>
                    </a:lnTo>
                    <a:lnTo>
                      <a:pt x="5060" y="151"/>
                    </a:lnTo>
                    <a:lnTo>
                      <a:pt x="5060" y="151"/>
                    </a:lnTo>
                    <a:lnTo>
                      <a:pt x="4816" y="169"/>
                    </a:lnTo>
                    <a:lnTo>
                      <a:pt x="4553" y="188"/>
                    </a:lnTo>
                    <a:lnTo>
                      <a:pt x="4553" y="188"/>
                    </a:lnTo>
                    <a:lnTo>
                      <a:pt x="4383" y="188"/>
                    </a:lnTo>
                    <a:lnTo>
                      <a:pt x="4383" y="188"/>
                    </a:lnTo>
                    <a:lnTo>
                      <a:pt x="3593" y="169"/>
                    </a:lnTo>
                    <a:lnTo>
                      <a:pt x="2615" y="151"/>
                    </a:lnTo>
                    <a:lnTo>
                      <a:pt x="866" y="75"/>
                    </a:lnTo>
                    <a:lnTo>
                      <a:pt x="866" y="75"/>
                    </a:lnTo>
                    <a:lnTo>
                      <a:pt x="810" y="75"/>
                    </a:lnTo>
                    <a:lnTo>
                      <a:pt x="810" y="75"/>
                    </a:lnTo>
                    <a:lnTo>
                      <a:pt x="471" y="57"/>
                    </a:lnTo>
                    <a:lnTo>
                      <a:pt x="132" y="19"/>
                    </a:lnTo>
                    <a:lnTo>
                      <a:pt x="132" y="19"/>
                    </a:lnTo>
                    <a:lnTo>
                      <a:pt x="189" y="0"/>
                    </a:lnTo>
                    <a:lnTo>
                      <a:pt x="95"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7285059" y="3830786"/>
                <a:ext cx="183408" cy="7033"/>
              </a:xfrm>
              <a:custGeom>
                <a:avLst/>
                <a:gdLst/>
                <a:ahLst/>
                <a:cxnLst/>
                <a:rect l="l" t="t" r="r" b="b"/>
                <a:pathLst>
                  <a:path w="4929" h="189" extrusionOk="0">
                    <a:moveTo>
                      <a:pt x="57" y="0"/>
                    </a:moveTo>
                    <a:lnTo>
                      <a:pt x="0" y="19"/>
                    </a:lnTo>
                    <a:lnTo>
                      <a:pt x="339" y="57"/>
                    </a:lnTo>
                    <a:lnTo>
                      <a:pt x="678" y="75"/>
                    </a:lnTo>
                    <a:lnTo>
                      <a:pt x="734" y="75"/>
                    </a:lnTo>
                    <a:lnTo>
                      <a:pt x="2483" y="151"/>
                    </a:lnTo>
                    <a:lnTo>
                      <a:pt x="3461" y="169"/>
                    </a:lnTo>
                    <a:lnTo>
                      <a:pt x="4251" y="188"/>
                    </a:lnTo>
                    <a:lnTo>
                      <a:pt x="4421" y="188"/>
                    </a:lnTo>
                    <a:lnTo>
                      <a:pt x="4684" y="169"/>
                    </a:lnTo>
                    <a:lnTo>
                      <a:pt x="4928" y="151"/>
                    </a:lnTo>
                    <a:lnTo>
                      <a:pt x="4928" y="132"/>
                    </a:lnTo>
                    <a:lnTo>
                      <a:pt x="4910" y="132"/>
                    </a:lnTo>
                    <a:lnTo>
                      <a:pt x="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7285059" y="3830786"/>
                <a:ext cx="183408" cy="7033"/>
              </a:xfrm>
              <a:custGeom>
                <a:avLst/>
                <a:gdLst/>
                <a:ahLst/>
                <a:cxnLst/>
                <a:rect l="l" t="t" r="r" b="b"/>
                <a:pathLst>
                  <a:path w="4929" h="189" fill="none" extrusionOk="0">
                    <a:moveTo>
                      <a:pt x="57" y="0"/>
                    </a:moveTo>
                    <a:lnTo>
                      <a:pt x="57" y="0"/>
                    </a:lnTo>
                    <a:lnTo>
                      <a:pt x="0" y="19"/>
                    </a:lnTo>
                    <a:lnTo>
                      <a:pt x="0" y="19"/>
                    </a:lnTo>
                    <a:lnTo>
                      <a:pt x="339" y="57"/>
                    </a:lnTo>
                    <a:lnTo>
                      <a:pt x="678" y="75"/>
                    </a:lnTo>
                    <a:lnTo>
                      <a:pt x="678" y="75"/>
                    </a:lnTo>
                    <a:lnTo>
                      <a:pt x="734" y="75"/>
                    </a:lnTo>
                    <a:lnTo>
                      <a:pt x="2483" y="151"/>
                    </a:lnTo>
                    <a:lnTo>
                      <a:pt x="2483" y="151"/>
                    </a:lnTo>
                    <a:lnTo>
                      <a:pt x="3461" y="169"/>
                    </a:lnTo>
                    <a:lnTo>
                      <a:pt x="4251" y="188"/>
                    </a:lnTo>
                    <a:lnTo>
                      <a:pt x="4251" y="188"/>
                    </a:lnTo>
                    <a:lnTo>
                      <a:pt x="4421" y="188"/>
                    </a:lnTo>
                    <a:lnTo>
                      <a:pt x="4421" y="188"/>
                    </a:lnTo>
                    <a:lnTo>
                      <a:pt x="4684" y="169"/>
                    </a:lnTo>
                    <a:lnTo>
                      <a:pt x="4928" y="151"/>
                    </a:lnTo>
                    <a:lnTo>
                      <a:pt x="4928" y="132"/>
                    </a:lnTo>
                    <a:lnTo>
                      <a:pt x="4928" y="132"/>
                    </a:lnTo>
                    <a:lnTo>
                      <a:pt x="4910" y="132"/>
                    </a:lnTo>
                    <a:lnTo>
                      <a:pt x="57"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7371124" y="3671195"/>
                <a:ext cx="24559" cy="164505"/>
              </a:xfrm>
              <a:custGeom>
                <a:avLst/>
                <a:gdLst/>
                <a:ahLst/>
                <a:cxnLst/>
                <a:rect l="l" t="t" r="r" b="b"/>
                <a:pathLst>
                  <a:path w="660" h="4421" extrusionOk="0">
                    <a:moveTo>
                      <a:pt x="659" y="1"/>
                    </a:moveTo>
                    <a:lnTo>
                      <a:pt x="546" y="546"/>
                    </a:lnTo>
                    <a:lnTo>
                      <a:pt x="452" y="1092"/>
                    </a:lnTo>
                    <a:lnTo>
                      <a:pt x="358" y="1656"/>
                    </a:lnTo>
                    <a:lnTo>
                      <a:pt x="283" y="2201"/>
                    </a:lnTo>
                    <a:lnTo>
                      <a:pt x="189" y="2747"/>
                    </a:lnTo>
                    <a:lnTo>
                      <a:pt x="114" y="3311"/>
                    </a:lnTo>
                    <a:lnTo>
                      <a:pt x="57" y="3857"/>
                    </a:lnTo>
                    <a:lnTo>
                      <a:pt x="1" y="4421"/>
                    </a:lnTo>
                    <a:lnTo>
                      <a:pt x="114" y="3875"/>
                    </a:lnTo>
                    <a:lnTo>
                      <a:pt x="227" y="3330"/>
                    </a:lnTo>
                    <a:lnTo>
                      <a:pt x="321" y="2766"/>
                    </a:lnTo>
                    <a:lnTo>
                      <a:pt x="396" y="2220"/>
                    </a:lnTo>
                    <a:lnTo>
                      <a:pt x="490" y="1675"/>
                    </a:lnTo>
                    <a:lnTo>
                      <a:pt x="565" y="1111"/>
                    </a:lnTo>
                    <a:lnTo>
                      <a:pt x="622" y="565"/>
                    </a:lnTo>
                    <a:lnTo>
                      <a:pt x="6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7301840" y="3739809"/>
                <a:ext cx="161715" cy="95220"/>
              </a:xfrm>
              <a:custGeom>
                <a:avLst/>
                <a:gdLst/>
                <a:ahLst/>
                <a:cxnLst/>
                <a:rect l="l" t="t" r="r" b="b"/>
                <a:pathLst>
                  <a:path w="4346" h="2559" extrusionOk="0">
                    <a:moveTo>
                      <a:pt x="2258" y="0"/>
                    </a:moveTo>
                    <a:lnTo>
                      <a:pt x="2070" y="19"/>
                    </a:lnTo>
                    <a:lnTo>
                      <a:pt x="1882" y="38"/>
                    </a:lnTo>
                    <a:lnTo>
                      <a:pt x="1694" y="75"/>
                    </a:lnTo>
                    <a:lnTo>
                      <a:pt x="1524" y="113"/>
                    </a:lnTo>
                    <a:lnTo>
                      <a:pt x="1355" y="188"/>
                    </a:lnTo>
                    <a:lnTo>
                      <a:pt x="1186" y="263"/>
                    </a:lnTo>
                    <a:lnTo>
                      <a:pt x="1035" y="357"/>
                    </a:lnTo>
                    <a:lnTo>
                      <a:pt x="885" y="451"/>
                    </a:lnTo>
                    <a:lnTo>
                      <a:pt x="659" y="658"/>
                    </a:lnTo>
                    <a:lnTo>
                      <a:pt x="452" y="884"/>
                    </a:lnTo>
                    <a:lnTo>
                      <a:pt x="302" y="1129"/>
                    </a:lnTo>
                    <a:lnTo>
                      <a:pt x="170" y="1411"/>
                    </a:lnTo>
                    <a:lnTo>
                      <a:pt x="95" y="1599"/>
                    </a:lnTo>
                    <a:lnTo>
                      <a:pt x="38" y="1787"/>
                    </a:lnTo>
                    <a:lnTo>
                      <a:pt x="20" y="1994"/>
                    </a:lnTo>
                    <a:lnTo>
                      <a:pt x="1" y="2182"/>
                    </a:lnTo>
                    <a:lnTo>
                      <a:pt x="1" y="2408"/>
                    </a:lnTo>
                    <a:lnTo>
                      <a:pt x="20" y="2483"/>
                    </a:lnTo>
                    <a:lnTo>
                      <a:pt x="38" y="2219"/>
                    </a:lnTo>
                    <a:lnTo>
                      <a:pt x="76" y="1956"/>
                    </a:lnTo>
                    <a:lnTo>
                      <a:pt x="151" y="1693"/>
                    </a:lnTo>
                    <a:lnTo>
                      <a:pt x="245" y="1448"/>
                    </a:lnTo>
                    <a:lnTo>
                      <a:pt x="377" y="1185"/>
                    </a:lnTo>
                    <a:lnTo>
                      <a:pt x="528" y="959"/>
                    </a:lnTo>
                    <a:lnTo>
                      <a:pt x="716" y="734"/>
                    </a:lnTo>
                    <a:lnTo>
                      <a:pt x="941" y="546"/>
                    </a:lnTo>
                    <a:lnTo>
                      <a:pt x="1092" y="451"/>
                    </a:lnTo>
                    <a:lnTo>
                      <a:pt x="1242" y="357"/>
                    </a:lnTo>
                    <a:lnTo>
                      <a:pt x="1393" y="282"/>
                    </a:lnTo>
                    <a:lnTo>
                      <a:pt x="1562" y="226"/>
                    </a:lnTo>
                    <a:lnTo>
                      <a:pt x="1731" y="169"/>
                    </a:lnTo>
                    <a:lnTo>
                      <a:pt x="1901" y="151"/>
                    </a:lnTo>
                    <a:lnTo>
                      <a:pt x="2070" y="132"/>
                    </a:lnTo>
                    <a:lnTo>
                      <a:pt x="2239" y="113"/>
                    </a:lnTo>
                    <a:lnTo>
                      <a:pt x="2427" y="132"/>
                    </a:lnTo>
                    <a:lnTo>
                      <a:pt x="2596" y="151"/>
                    </a:lnTo>
                    <a:lnTo>
                      <a:pt x="2766" y="188"/>
                    </a:lnTo>
                    <a:lnTo>
                      <a:pt x="2935" y="226"/>
                    </a:lnTo>
                    <a:lnTo>
                      <a:pt x="3086" y="301"/>
                    </a:lnTo>
                    <a:lnTo>
                      <a:pt x="3255" y="376"/>
                    </a:lnTo>
                    <a:lnTo>
                      <a:pt x="3405" y="470"/>
                    </a:lnTo>
                    <a:lnTo>
                      <a:pt x="3537" y="564"/>
                    </a:lnTo>
                    <a:lnTo>
                      <a:pt x="3744" y="771"/>
                    </a:lnTo>
                    <a:lnTo>
                      <a:pt x="3913" y="997"/>
                    </a:lnTo>
                    <a:lnTo>
                      <a:pt x="4064" y="1241"/>
                    </a:lnTo>
                    <a:lnTo>
                      <a:pt x="4176" y="1505"/>
                    </a:lnTo>
                    <a:lnTo>
                      <a:pt x="4233" y="1768"/>
                    </a:lnTo>
                    <a:lnTo>
                      <a:pt x="4270" y="2031"/>
                    </a:lnTo>
                    <a:lnTo>
                      <a:pt x="4289" y="2295"/>
                    </a:lnTo>
                    <a:lnTo>
                      <a:pt x="4252" y="2558"/>
                    </a:lnTo>
                    <a:lnTo>
                      <a:pt x="4289" y="2502"/>
                    </a:lnTo>
                    <a:lnTo>
                      <a:pt x="4327" y="2295"/>
                    </a:lnTo>
                    <a:lnTo>
                      <a:pt x="4346" y="2088"/>
                    </a:lnTo>
                    <a:lnTo>
                      <a:pt x="4327" y="1881"/>
                    </a:lnTo>
                    <a:lnTo>
                      <a:pt x="4308" y="1693"/>
                    </a:lnTo>
                    <a:lnTo>
                      <a:pt x="4252" y="1486"/>
                    </a:lnTo>
                    <a:lnTo>
                      <a:pt x="4195" y="1335"/>
                    </a:lnTo>
                    <a:lnTo>
                      <a:pt x="4139" y="1166"/>
                    </a:lnTo>
                    <a:lnTo>
                      <a:pt x="4045" y="1035"/>
                    </a:lnTo>
                    <a:lnTo>
                      <a:pt x="3970" y="884"/>
                    </a:lnTo>
                    <a:lnTo>
                      <a:pt x="3857" y="752"/>
                    </a:lnTo>
                    <a:lnTo>
                      <a:pt x="3744" y="640"/>
                    </a:lnTo>
                    <a:lnTo>
                      <a:pt x="3631" y="508"/>
                    </a:lnTo>
                    <a:lnTo>
                      <a:pt x="3499" y="414"/>
                    </a:lnTo>
                    <a:lnTo>
                      <a:pt x="3368" y="320"/>
                    </a:lnTo>
                    <a:lnTo>
                      <a:pt x="3217" y="245"/>
                    </a:lnTo>
                    <a:lnTo>
                      <a:pt x="3067" y="169"/>
                    </a:lnTo>
                    <a:lnTo>
                      <a:pt x="2916" y="113"/>
                    </a:lnTo>
                    <a:lnTo>
                      <a:pt x="2766" y="56"/>
                    </a:lnTo>
                    <a:lnTo>
                      <a:pt x="2596" y="38"/>
                    </a:lnTo>
                    <a:lnTo>
                      <a:pt x="2427" y="19"/>
                    </a:lnTo>
                    <a:lnTo>
                      <a:pt x="22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7979312" y="3576721"/>
                <a:ext cx="365402" cy="277884"/>
              </a:xfrm>
              <a:custGeom>
                <a:avLst/>
                <a:gdLst/>
                <a:ahLst/>
                <a:cxnLst/>
                <a:rect l="l" t="t" r="r" b="b"/>
                <a:pathLst>
                  <a:path w="9820" h="7468" extrusionOk="0">
                    <a:moveTo>
                      <a:pt x="3819" y="1"/>
                    </a:moveTo>
                    <a:lnTo>
                      <a:pt x="1" y="1317"/>
                    </a:lnTo>
                    <a:lnTo>
                      <a:pt x="2145" y="7468"/>
                    </a:lnTo>
                    <a:lnTo>
                      <a:pt x="9819" y="4834"/>
                    </a:lnTo>
                    <a:lnTo>
                      <a:pt x="9781" y="4759"/>
                    </a:lnTo>
                    <a:lnTo>
                      <a:pt x="9725" y="4703"/>
                    </a:lnTo>
                    <a:lnTo>
                      <a:pt x="9631" y="4646"/>
                    </a:lnTo>
                    <a:lnTo>
                      <a:pt x="9537" y="4590"/>
                    </a:lnTo>
                    <a:lnTo>
                      <a:pt x="9274" y="4477"/>
                    </a:lnTo>
                    <a:lnTo>
                      <a:pt x="8954" y="4402"/>
                    </a:lnTo>
                    <a:lnTo>
                      <a:pt x="8578" y="4327"/>
                    </a:lnTo>
                    <a:lnTo>
                      <a:pt x="8183" y="4251"/>
                    </a:lnTo>
                    <a:lnTo>
                      <a:pt x="7317" y="4139"/>
                    </a:lnTo>
                    <a:lnTo>
                      <a:pt x="6471" y="4082"/>
                    </a:lnTo>
                    <a:lnTo>
                      <a:pt x="5756" y="4026"/>
                    </a:lnTo>
                    <a:lnTo>
                      <a:pt x="5042" y="4007"/>
                    </a:lnTo>
                    <a:lnTo>
                      <a:pt x="38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7979312" y="3576721"/>
                <a:ext cx="365402" cy="277884"/>
              </a:xfrm>
              <a:custGeom>
                <a:avLst/>
                <a:gdLst/>
                <a:ahLst/>
                <a:cxnLst/>
                <a:rect l="l" t="t" r="r" b="b"/>
                <a:pathLst>
                  <a:path w="9820" h="7468" fill="none" extrusionOk="0">
                    <a:moveTo>
                      <a:pt x="3819" y="1"/>
                    </a:moveTo>
                    <a:lnTo>
                      <a:pt x="5042" y="4007"/>
                    </a:lnTo>
                    <a:lnTo>
                      <a:pt x="5042" y="4007"/>
                    </a:lnTo>
                    <a:lnTo>
                      <a:pt x="5756" y="4026"/>
                    </a:lnTo>
                    <a:lnTo>
                      <a:pt x="6471" y="4082"/>
                    </a:lnTo>
                    <a:lnTo>
                      <a:pt x="7317" y="4139"/>
                    </a:lnTo>
                    <a:lnTo>
                      <a:pt x="8183" y="4251"/>
                    </a:lnTo>
                    <a:lnTo>
                      <a:pt x="8578" y="4327"/>
                    </a:lnTo>
                    <a:lnTo>
                      <a:pt x="8954" y="4402"/>
                    </a:lnTo>
                    <a:lnTo>
                      <a:pt x="9274" y="4477"/>
                    </a:lnTo>
                    <a:lnTo>
                      <a:pt x="9537" y="4590"/>
                    </a:lnTo>
                    <a:lnTo>
                      <a:pt x="9631" y="4646"/>
                    </a:lnTo>
                    <a:lnTo>
                      <a:pt x="9725" y="4703"/>
                    </a:lnTo>
                    <a:lnTo>
                      <a:pt x="9781" y="4759"/>
                    </a:lnTo>
                    <a:lnTo>
                      <a:pt x="9819" y="4834"/>
                    </a:lnTo>
                    <a:lnTo>
                      <a:pt x="2145" y="7468"/>
                    </a:lnTo>
                    <a:lnTo>
                      <a:pt x="1" y="1317"/>
                    </a:lnTo>
                    <a:lnTo>
                      <a:pt x="3819"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8069620" y="3741893"/>
                <a:ext cx="22438" cy="23145"/>
              </a:xfrm>
              <a:custGeom>
                <a:avLst/>
                <a:gdLst/>
                <a:ahLst/>
                <a:cxnLst/>
                <a:rect l="l" t="t" r="r" b="b"/>
                <a:pathLst>
                  <a:path w="603" h="622" extrusionOk="0">
                    <a:moveTo>
                      <a:pt x="301" y="0"/>
                    </a:moveTo>
                    <a:lnTo>
                      <a:pt x="207" y="19"/>
                    </a:lnTo>
                    <a:lnTo>
                      <a:pt x="113" y="76"/>
                    </a:lnTo>
                    <a:lnTo>
                      <a:pt x="113" y="76"/>
                    </a:lnTo>
                    <a:lnTo>
                      <a:pt x="132" y="38"/>
                    </a:lnTo>
                    <a:lnTo>
                      <a:pt x="75" y="95"/>
                    </a:lnTo>
                    <a:lnTo>
                      <a:pt x="38" y="132"/>
                    </a:lnTo>
                    <a:lnTo>
                      <a:pt x="0" y="245"/>
                    </a:lnTo>
                    <a:lnTo>
                      <a:pt x="0" y="358"/>
                    </a:lnTo>
                    <a:lnTo>
                      <a:pt x="19" y="414"/>
                    </a:lnTo>
                    <a:lnTo>
                      <a:pt x="38" y="471"/>
                    </a:lnTo>
                    <a:lnTo>
                      <a:pt x="94" y="546"/>
                    </a:lnTo>
                    <a:lnTo>
                      <a:pt x="151" y="584"/>
                    </a:lnTo>
                    <a:lnTo>
                      <a:pt x="226" y="602"/>
                    </a:lnTo>
                    <a:lnTo>
                      <a:pt x="301" y="621"/>
                    </a:lnTo>
                    <a:lnTo>
                      <a:pt x="376" y="602"/>
                    </a:lnTo>
                    <a:lnTo>
                      <a:pt x="470" y="584"/>
                    </a:lnTo>
                    <a:lnTo>
                      <a:pt x="508" y="527"/>
                    </a:lnTo>
                    <a:lnTo>
                      <a:pt x="546" y="490"/>
                    </a:lnTo>
                    <a:lnTo>
                      <a:pt x="602" y="377"/>
                    </a:lnTo>
                    <a:lnTo>
                      <a:pt x="602" y="245"/>
                    </a:lnTo>
                    <a:lnTo>
                      <a:pt x="583" y="189"/>
                    </a:lnTo>
                    <a:lnTo>
                      <a:pt x="564" y="132"/>
                    </a:lnTo>
                    <a:lnTo>
                      <a:pt x="508" y="76"/>
                    </a:lnTo>
                    <a:lnTo>
                      <a:pt x="452" y="38"/>
                    </a:lnTo>
                    <a:lnTo>
                      <a:pt x="376" y="19"/>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8069620" y="3741893"/>
                <a:ext cx="22438" cy="23145"/>
              </a:xfrm>
              <a:custGeom>
                <a:avLst/>
                <a:gdLst/>
                <a:ahLst/>
                <a:cxnLst/>
                <a:rect l="l" t="t" r="r" b="b"/>
                <a:pathLst>
                  <a:path w="603" h="622" fill="none" extrusionOk="0">
                    <a:moveTo>
                      <a:pt x="301" y="0"/>
                    </a:moveTo>
                    <a:lnTo>
                      <a:pt x="301" y="0"/>
                    </a:lnTo>
                    <a:lnTo>
                      <a:pt x="207" y="19"/>
                    </a:lnTo>
                    <a:lnTo>
                      <a:pt x="113" y="76"/>
                    </a:lnTo>
                    <a:lnTo>
                      <a:pt x="132" y="38"/>
                    </a:lnTo>
                    <a:lnTo>
                      <a:pt x="132" y="38"/>
                    </a:lnTo>
                    <a:lnTo>
                      <a:pt x="75" y="95"/>
                    </a:lnTo>
                    <a:lnTo>
                      <a:pt x="38" y="132"/>
                    </a:lnTo>
                    <a:lnTo>
                      <a:pt x="0" y="245"/>
                    </a:lnTo>
                    <a:lnTo>
                      <a:pt x="0" y="358"/>
                    </a:lnTo>
                    <a:lnTo>
                      <a:pt x="19" y="414"/>
                    </a:lnTo>
                    <a:lnTo>
                      <a:pt x="38" y="471"/>
                    </a:lnTo>
                    <a:lnTo>
                      <a:pt x="38" y="471"/>
                    </a:lnTo>
                    <a:lnTo>
                      <a:pt x="94" y="546"/>
                    </a:lnTo>
                    <a:lnTo>
                      <a:pt x="151" y="584"/>
                    </a:lnTo>
                    <a:lnTo>
                      <a:pt x="226" y="602"/>
                    </a:lnTo>
                    <a:lnTo>
                      <a:pt x="301" y="621"/>
                    </a:lnTo>
                    <a:lnTo>
                      <a:pt x="301" y="621"/>
                    </a:lnTo>
                    <a:lnTo>
                      <a:pt x="376" y="602"/>
                    </a:lnTo>
                    <a:lnTo>
                      <a:pt x="470" y="584"/>
                    </a:lnTo>
                    <a:lnTo>
                      <a:pt x="470" y="584"/>
                    </a:lnTo>
                    <a:lnTo>
                      <a:pt x="508" y="527"/>
                    </a:lnTo>
                    <a:lnTo>
                      <a:pt x="546" y="490"/>
                    </a:lnTo>
                    <a:lnTo>
                      <a:pt x="602" y="377"/>
                    </a:lnTo>
                    <a:lnTo>
                      <a:pt x="602" y="245"/>
                    </a:lnTo>
                    <a:lnTo>
                      <a:pt x="583" y="189"/>
                    </a:lnTo>
                    <a:lnTo>
                      <a:pt x="564" y="132"/>
                    </a:lnTo>
                    <a:lnTo>
                      <a:pt x="564" y="132"/>
                    </a:lnTo>
                    <a:lnTo>
                      <a:pt x="508" y="76"/>
                    </a:lnTo>
                    <a:lnTo>
                      <a:pt x="452" y="38"/>
                    </a:lnTo>
                    <a:lnTo>
                      <a:pt x="376" y="19"/>
                    </a:lnTo>
                    <a:lnTo>
                      <a:pt x="30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8331351" y="3746097"/>
                <a:ext cx="13358" cy="10530"/>
              </a:xfrm>
              <a:custGeom>
                <a:avLst/>
                <a:gdLst/>
                <a:ahLst/>
                <a:cxnLst/>
                <a:rect l="l" t="t" r="r" b="b"/>
                <a:pathLst>
                  <a:path w="359" h="283" extrusionOk="0">
                    <a:moveTo>
                      <a:pt x="1" y="0"/>
                    </a:moveTo>
                    <a:lnTo>
                      <a:pt x="132" y="57"/>
                    </a:lnTo>
                    <a:lnTo>
                      <a:pt x="245" y="132"/>
                    </a:lnTo>
                    <a:lnTo>
                      <a:pt x="320" y="207"/>
                    </a:lnTo>
                    <a:lnTo>
                      <a:pt x="358" y="282"/>
                    </a:lnTo>
                    <a:lnTo>
                      <a:pt x="339" y="207"/>
                    </a:lnTo>
                    <a:lnTo>
                      <a:pt x="302" y="151"/>
                    </a:lnTo>
                    <a:lnTo>
                      <a:pt x="264" y="113"/>
                    </a:lnTo>
                    <a:lnTo>
                      <a:pt x="208" y="76"/>
                    </a:lnTo>
                    <a:lnTo>
                      <a:pt x="95" y="3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8057006" y="3848981"/>
                <a:ext cx="2158" cy="5619"/>
              </a:xfrm>
              <a:custGeom>
                <a:avLst/>
                <a:gdLst/>
                <a:ahLst/>
                <a:cxnLst/>
                <a:rect l="l" t="t" r="r" b="b"/>
                <a:pathLst>
                  <a:path w="58" h="151" fill="none" extrusionOk="0">
                    <a:moveTo>
                      <a:pt x="1" y="0"/>
                    </a:moveTo>
                    <a:lnTo>
                      <a:pt x="57" y="151"/>
                    </a:lnTo>
                    <a:lnTo>
                      <a:pt x="57" y="151"/>
                    </a:ln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8331351" y="3746097"/>
                <a:ext cx="13358" cy="10530"/>
              </a:xfrm>
              <a:custGeom>
                <a:avLst/>
                <a:gdLst/>
                <a:ahLst/>
                <a:cxnLst/>
                <a:rect l="l" t="t" r="r" b="b"/>
                <a:pathLst>
                  <a:path w="359" h="283" fill="none" extrusionOk="0">
                    <a:moveTo>
                      <a:pt x="1" y="0"/>
                    </a:moveTo>
                    <a:lnTo>
                      <a:pt x="1" y="0"/>
                    </a:lnTo>
                    <a:lnTo>
                      <a:pt x="132" y="57"/>
                    </a:lnTo>
                    <a:lnTo>
                      <a:pt x="245" y="132"/>
                    </a:lnTo>
                    <a:lnTo>
                      <a:pt x="320" y="207"/>
                    </a:lnTo>
                    <a:lnTo>
                      <a:pt x="358" y="282"/>
                    </a:lnTo>
                    <a:lnTo>
                      <a:pt x="358" y="282"/>
                    </a:lnTo>
                    <a:lnTo>
                      <a:pt x="358" y="282"/>
                    </a:lnTo>
                    <a:lnTo>
                      <a:pt x="339" y="207"/>
                    </a:lnTo>
                    <a:lnTo>
                      <a:pt x="302" y="151"/>
                    </a:lnTo>
                    <a:lnTo>
                      <a:pt x="264" y="113"/>
                    </a:lnTo>
                    <a:lnTo>
                      <a:pt x="208" y="76"/>
                    </a:lnTo>
                    <a:lnTo>
                      <a:pt x="95" y="38"/>
                    </a:lnTo>
                    <a:lnTo>
                      <a:pt x="1" y="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8052094" y="3745390"/>
                <a:ext cx="292619" cy="109211"/>
              </a:xfrm>
              <a:custGeom>
                <a:avLst/>
                <a:gdLst/>
                <a:ahLst/>
                <a:cxnLst/>
                <a:rect l="l" t="t" r="r" b="b"/>
                <a:pathLst>
                  <a:path w="7864" h="2935" extrusionOk="0">
                    <a:moveTo>
                      <a:pt x="7430" y="1"/>
                    </a:moveTo>
                    <a:lnTo>
                      <a:pt x="1" y="2314"/>
                    </a:lnTo>
                    <a:lnTo>
                      <a:pt x="133" y="2784"/>
                    </a:lnTo>
                    <a:lnTo>
                      <a:pt x="189" y="2935"/>
                    </a:lnTo>
                    <a:lnTo>
                      <a:pt x="7863" y="301"/>
                    </a:lnTo>
                    <a:lnTo>
                      <a:pt x="7825" y="226"/>
                    </a:lnTo>
                    <a:lnTo>
                      <a:pt x="7750" y="151"/>
                    </a:lnTo>
                    <a:lnTo>
                      <a:pt x="7637" y="76"/>
                    </a:lnTo>
                    <a:lnTo>
                      <a:pt x="7506" y="19"/>
                    </a:lnTo>
                    <a:lnTo>
                      <a:pt x="74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8052094" y="3745390"/>
                <a:ext cx="292619" cy="109211"/>
              </a:xfrm>
              <a:custGeom>
                <a:avLst/>
                <a:gdLst/>
                <a:ahLst/>
                <a:cxnLst/>
                <a:rect l="l" t="t" r="r" b="b"/>
                <a:pathLst>
                  <a:path w="7864" h="2935" fill="none" extrusionOk="0">
                    <a:moveTo>
                      <a:pt x="7430" y="1"/>
                    </a:moveTo>
                    <a:lnTo>
                      <a:pt x="1" y="2314"/>
                    </a:lnTo>
                    <a:lnTo>
                      <a:pt x="133" y="2784"/>
                    </a:lnTo>
                    <a:lnTo>
                      <a:pt x="189" y="2935"/>
                    </a:lnTo>
                    <a:lnTo>
                      <a:pt x="7863" y="301"/>
                    </a:lnTo>
                    <a:lnTo>
                      <a:pt x="7863" y="301"/>
                    </a:lnTo>
                    <a:lnTo>
                      <a:pt x="7825" y="226"/>
                    </a:lnTo>
                    <a:lnTo>
                      <a:pt x="7750" y="151"/>
                    </a:lnTo>
                    <a:lnTo>
                      <a:pt x="7637" y="76"/>
                    </a:lnTo>
                    <a:lnTo>
                      <a:pt x="7506" y="19"/>
                    </a:lnTo>
                    <a:lnTo>
                      <a:pt x="7506" y="19"/>
                    </a:lnTo>
                    <a:lnTo>
                      <a:pt x="7430" y="1"/>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8150104" y="3722284"/>
                <a:ext cx="21024" cy="25935"/>
              </a:xfrm>
              <a:custGeom>
                <a:avLst/>
                <a:gdLst/>
                <a:ahLst/>
                <a:cxnLst/>
                <a:rect l="l" t="t" r="r" b="b"/>
                <a:pathLst>
                  <a:path w="565" h="697" extrusionOk="0">
                    <a:moveTo>
                      <a:pt x="527" y="1"/>
                    </a:moveTo>
                    <a:lnTo>
                      <a:pt x="414" y="38"/>
                    </a:lnTo>
                    <a:lnTo>
                      <a:pt x="282" y="114"/>
                    </a:lnTo>
                    <a:lnTo>
                      <a:pt x="207" y="170"/>
                    </a:lnTo>
                    <a:lnTo>
                      <a:pt x="151" y="245"/>
                    </a:lnTo>
                    <a:lnTo>
                      <a:pt x="94" y="321"/>
                    </a:lnTo>
                    <a:lnTo>
                      <a:pt x="57" y="396"/>
                    </a:lnTo>
                    <a:lnTo>
                      <a:pt x="0" y="546"/>
                    </a:lnTo>
                    <a:lnTo>
                      <a:pt x="0" y="640"/>
                    </a:lnTo>
                    <a:lnTo>
                      <a:pt x="19" y="678"/>
                    </a:lnTo>
                    <a:lnTo>
                      <a:pt x="19" y="697"/>
                    </a:lnTo>
                    <a:lnTo>
                      <a:pt x="57" y="659"/>
                    </a:lnTo>
                    <a:lnTo>
                      <a:pt x="94" y="565"/>
                    </a:lnTo>
                    <a:lnTo>
                      <a:pt x="169" y="452"/>
                    </a:lnTo>
                    <a:lnTo>
                      <a:pt x="245" y="321"/>
                    </a:lnTo>
                    <a:lnTo>
                      <a:pt x="358" y="189"/>
                    </a:lnTo>
                    <a:lnTo>
                      <a:pt x="470" y="114"/>
                    </a:lnTo>
                    <a:lnTo>
                      <a:pt x="546" y="57"/>
                    </a:lnTo>
                    <a:lnTo>
                      <a:pt x="564" y="20"/>
                    </a:lnTo>
                    <a:lnTo>
                      <a:pt x="5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8192076" y="3724404"/>
                <a:ext cx="13358" cy="28019"/>
              </a:xfrm>
              <a:custGeom>
                <a:avLst/>
                <a:gdLst/>
                <a:ahLst/>
                <a:cxnLst/>
                <a:rect l="l" t="t" r="r" b="b"/>
                <a:pathLst>
                  <a:path w="359" h="753" extrusionOk="0">
                    <a:moveTo>
                      <a:pt x="320" y="0"/>
                    </a:moveTo>
                    <a:lnTo>
                      <a:pt x="226" y="57"/>
                    </a:lnTo>
                    <a:lnTo>
                      <a:pt x="170" y="94"/>
                    </a:lnTo>
                    <a:lnTo>
                      <a:pt x="132" y="151"/>
                    </a:lnTo>
                    <a:lnTo>
                      <a:pt x="76" y="226"/>
                    </a:lnTo>
                    <a:lnTo>
                      <a:pt x="38" y="301"/>
                    </a:lnTo>
                    <a:lnTo>
                      <a:pt x="20" y="395"/>
                    </a:lnTo>
                    <a:lnTo>
                      <a:pt x="1" y="489"/>
                    </a:lnTo>
                    <a:lnTo>
                      <a:pt x="1" y="640"/>
                    </a:lnTo>
                    <a:lnTo>
                      <a:pt x="38" y="734"/>
                    </a:lnTo>
                    <a:lnTo>
                      <a:pt x="57" y="753"/>
                    </a:lnTo>
                    <a:lnTo>
                      <a:pt x="76" y="753"/>
                    </a:lnTo>
                    <a:lnTo>
                      <a:pt x="95" y="715"/>
                    </a:lnTo>
                    <a:lnTo>
                      <a:pt x="114" y="640"/>
                    </a:lnTo>
                    <a:lnTo>
                      <a:pt x="132" y="508"/>
                    </a:lnTo>
                    <a:lnTo>
                      <a:pt x="170" y="358"/>
                    </a:lnTo>
                    <a:lnTo>
                      <a:pt x="226" y="226"/>
                    </a:lnTo>
                    <a:lnTo>
                      <a:pt x="302" y="132"/>
                    </a:lnTo>
                    <a:lnTo>
                      <a:pt x="339" y="57"/>
                    </a:lnTo>
                    <a:lnTo>
                      <a:pt x="3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8229881" y="3727195"/>
                <a:ext cx="7740" cy="27349"/>
              </a:xfrm>
              <a:custGeom>
                <a:avLst/>
                <a:gdLst/>
                <a:ahLst/>
                <a:cxnLst/>
                <a:rect l="l" t="t" r="r" b="b"/>
                <a:pathLst>
                  <a:path w="208" h="735" extrusionOk="0">
                    <a:moveTo>
                      <a:pt x="170" y="0"/>
                    </a:moveTo>
                    <a:lnTo>
                      <a:pt x="113" y="76"/>
                    </a:lnTo>
                    <a:lnTo>
                      <a:pt x="57" y="189"/>
                    </a:lnTo>
                    <a:lnTo>
                      <a:pt x="19" y="264"/>
                    </a:lnTo>
                    <a:lnTo>
                      <a:pt x="19" y="358"/>
                    </a:lnTo>
                    <a:lnTo>
                      <a:pt x="0" y="433"/>
                    </a:lnTo>
                    <a:lnTo>
                      <a:pt x="19" y="527"/>
                    </a:lnTo>
                    <a:lnTo>
                      <a:pt x="57" y="640"/>
                    </a:lnTo>
                    <a:lnTo>
                      <a:pt x="94" y="715"/>
                    </a:lnTo>
                    <a:lnTo>
                      <a:pt x="113" y="734"/>
                    </a:lnTo>
                    <a:lnTo>
                      <a:pt x="132" y="734"/>
                    </a:lnTo>
                    <a:lnTo>
                      <a:pt x="151" y="696"/>
                    </a:lnTo>
                    <a:lnTo>
                      <a:pt x="151" y="621"/>
                    </a:lnTo>
                    <a:lnTo>
                      <a:pt x="151" y="508"/>
                    </a:lnTo>
                    <a:lnTo>
                      <a:pt x="151" y="358"/>
                    </a:lnTo>
                    <a:lnTo>
                      <a:pt x="170" y="226"/>
                    </a:lnTo>
                    <a:lnTo>
                      <a:pt x="189" y="113"/>
                    </a:lnTo>
                    <a:lnTo>
                      <a:pt x="207" y="38"/>
                    </a:lnTo>
                    <a:lnTo>
                      <a:pt x="2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8127704" y="3688014"/>
                <a:ext cx="29433" cy="14028"/>
              </a:xfrm>
              <a:custGeom>
                <a:avLst/>
                <a:gdLst/>
                <a:ahLst/>
                <a:cxnLst/>
                <a:rect l="l" t="t" r="r" b="b"/>
                <a:pathLst>
                  <a:path w="791" h="377" extrusionOk="0">
                    <a:moveTo>
                      <a:pt x="508" y="0"/>
                    </a:moveTo>
                    <a:lnTo>
                      <a:pt x="433" y="19"/>
                    </a:lnTo>
                    <a:lnTo>
                      <a:pt x="339" y="57"/>
                    </a:lnTo>
                    <a:lnTo>
                      <a:pt x="245" y="94"/>
                    </a:lnTo>
                    <a:lnTo>
                      <a:pt x="170" y="151"/>
                    </a:lnTo>
                    <a:lnTo>
                      <a:pt x="76" y="245"/>
                    </a:lnTo>
                    <a:lnTo>
                      <a:pt x="19" y="320"/>
                    </a:lnTo>
                    <a:lnTo>
                      <a:pt x="0" y="358"/>
                    </a:lnTo>
                    <a:lnTo>
                      <a:pt x="0" y="376"/>
                    </a:lnTo>
                    <a:lnTo>
                      <a:pt x="57" y="358"/>
                    </a:lnTo>
                    <a:lnTo>
                      <a:pt x="132" y="320"/>
                    </a:lnTo>
                    <a:lnTo>
                      <a:pt x="245" y="264"/>
                    </a:lnTo>
                    <a:lnTo>
                      <a:pt x="395" y="188"/>
                    </a:lnTo>
                    <a:lnTo>
                      <a:pt x="546" y="132"/>
                    </a:lnTo>
                    <a:lnTo>
                      <a:pt x="659" y="94"/>
                    </a:lnTo>
                    <a:lnTo>
                      <a:pt x="753" y="75"/>
                    </a:lnTo>
                    <a:lnTo>
                      <a:pt x="771" y="57"/>
                    </a:lnTo>
                    <a:lnTo>
                      <a:pt x="790" y="57"/>
                    </a:lnTo>
                    <a:lnTo>
                      <a:pt x="790" y="38"/>
                    </a:lnTo>
                    <a:lnTo>
                      <a:pt x="753" y="19"/>
                    </a:lnTo>
                    <a:lnTo>
                      <a:pt x="65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7989806" y="3656498"/>
                <a:ext cx="8447" cy="23852"/>
              </a:xfrm>
              <a:custGeom>
                <a:avLst/>
                <a:gdLst/>
                <a:ahLst/>
                <a:cxnLst/>
                <a:rect l="l" t="t" r="r" b="b"/>
                <a:pathLst>
                  <a:path w="227" h="641" extrusionOk="0">
                    <a:moveTo>
                      <a:pt x="1" y="1"/>
                    </a:moveTo>
                    <a:lnTo>
                      <a:pt x="208" y="640"/>
                    </a:lnTo>
                    <a:lnTo>
                      <a:pt x="227" y="621"/>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7989806" y="3656498"/>
                <a:ext cx="8447" cy="23852"/>
              </a:xfrm>
              <a:custGeom>
                <a:avLst/>
                <a:gdLst/>
                <a:ahLst/>
                <a:cxnLst/>
                <a:rect l="l" t="t" r="r" b="b"/>
                <a:pathLst>
                  <a:path w="227" h="641" fill="none" extrusionOk="0">
                    <a:moveTo>
                      <a:pt x="1" y="1"/>
                    </a:moveTo>
                    <a:lnTo>
                      <a:pt x="1" y="1"/>
                    </a:lnTo>
                    <a:lnTo>
                      <a:pt x="208" y="640"/>
                    </a:lnTo>
                    <a:lnTo>
                      <a:pt x="227" y="62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8131201" y="3607530"/>
                <a:ext cx="7740" cy="25228"/>
              </a:xfrm>
              <a:custGeom>
                <a:avLst/>
                <a:gdLst/>
                <a:ahLst/>
                <a:cxnLst/>
                <a:rect l="l" t="t" r="r" b="b"/>
                <a:pathLst>
                  <a:path w="208" h="678" fill="none" extrusionOk="0">
                    <a:moveTo>
                      <a:pt x="0" y="0"/>
                    </a:moveTo>
                    <a:lnTo>
                      <a:pt x="207" y="677"/>
                    </a:lnTo>
                    <a:lnTo>
                      <a:pt x="207" y="67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7989806" y="3606116"/>
                <a:ext cx="149138" cy="73527"/>
              </a:xfrm>
              <a:custGeom>
                <a:avLst/>
                <a:gdLst/>
                <a:ahLst/>
                <a:cxnLst/>
                <a:rect l="l" t="t" r="r" b="b"/>
                <a:pathLst>
                  <a:path w="4008" h="1976" extrusionOk="0">
                    <a:moveTo>
                      <a:pt x="3782" y="1"/>
                    </a:moveTo>
                    <a:lnTo>
                      <a:pt x="1" y="1355"/>
                    </a:lnTo>
                    <a:lnTo>
                      <a:pt x="227" y="1975"/>
                    </a:lnTo>
                    <a:lnTo>
                      <a:pt x="4007" y="715"/>
                    </a:lnTo>
                    <a:lnTo>
                      <a:pt x="3800" y="38"/>
                    </a:lnTo>
                    <a:lnTo>
                      <a:pt x="3782"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7989806" y="3606116"/>
                <a:ext cx="149138" cy="73527"/>
              </a:xfrm>
              <a:custGeom>
                <a:avLst/>
                <a:gdLst/>
                <a:ahLst/>
                <a:cxnLst/>
                <a:rect l="l" t="t" r="r" b="b"/>
                <a:pathLst>
                  <a:path w="4008" h="1976" fill="none" extrusionOk="0">
                    <a:moveTo>
                      <a:pt x="3782" y="1"/>
                    </a:moveTo>
                    <a:lnTo>
                      <a:pt x="1" y="1355"/>
                    </a:lnTo>
                    <a:lnTo>
                      <a:pt x="227" y="1975"/>
                    </a:lnTo>
                    <a:lnTo>
                      <a:pt x="4007" y="715"/>
                    </a:lnTo>
                    <a:lnTo>
                      <a:pt x="3800" y="38"/>
                    </a:lnTo>
                    <a:lnTo>
                      <a:pt x="37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8097601" y="3648125"/>
                <a:ext cx="49713" cy="17526"/>
              </a:xfrm>
              <a:custGeom>
                <a:avLst/>
                <a:gdLst/>
                <a:ahLst/>
                <a:cxnLst/>
                <a:rect l="l" t="t" r="r" b="b"/>
                <a:pathLst>
                  <a:path w="1336" h="471" extrusionOk="0">
                    <a:moveTo>
                      <a:pt x="546" y="113"/>
                    </a:moveTo>
                    <a:lnTo>
                      <a:pt x="753" y="132"/>
                    </a:lnTo>
                    <a:lnTo>
                      <a:pt x="960" y="188"/>
                    </a:lnTo>
                    <a:lnTo>
                      <a:pt x="1223" y="282"/>
                    </a:lnTo>
                    <a:lnTo>
                      <a:pt x="1265" y="307"/>
                    </a:lnTo>
                    <a:lnTo>
                      <a:pt x="1265" y="307"/>
                    </a:lnTo>
                    <a:lnTo>
                      <a:pt x="1129" y="320"/>
                    </a:lnTo>
                    <a:lnTo>
                      <a:pt x="508" y="320"/>
                    </a:lnTo>
                    <a:lnTo>
                      <a:pt x="264" y="263"/>
                    </a:lnTo>
                    <a:lnTo>
                      <a:pt x="151" y="226"/>
                    </a:lnTo>
                    <a:lnTo>
                      <a:pt x="132" y="226"/>
                    </a:lnTo>
                    <a:lnTo>
                      <a:pt x="132" y="188"/>
                    </a:lnTo>
                    <a:lnTo>
                      <a:pt x="151" y="151"/>
                    </a:lnTo>
                    <a:lnTo>
                      <a:pt x="189" y="132"/>
                    </a:lnTo>
                    <a:lnTo>
                      <a:pt x="245" y="113"/>
                    </a:lnTo>
                    <a:close/>
                    <a:moveTo>
                      <a:pt x="283" y="0"/>
                    </a:moveTo>
                    <a:lnTo>
                      <a:pt x="132" y="19"/>
                    </a:lnTo>
                    <a:lnTo>
                      <a:pt x="95" y="57"/>
                    </a:lnTo>
                    <a:lnTo>
                      <a:pt x="57" y="75"/>
                    </a:lnTo>
                    <a:lnTo>
                      <a:pt x="19" y="132"/>
                    </a:lnTo>
                    <a:lnTo>
                      <a:pt x="1" y="169"/>
                    </a:lnTo>
                    <a:lnTo>
                      <a:pt x="1" y="226"/>
                    </a:lnTo>
                    <a:lnTo>
                      <a:pt x="19" y="282"/>
                    </a:lnTo>
                    <a:lnTo>
                      <a:pt x="38" y="320"/>
                    </a:lnTo>
                    <a:lnTo>
                      <a:pt x="95" y="357"/>
                    </a:lnTo>
                    <a:lnTo>
                      <a:pt x="245" y="414"/>
                    </a:lnTo>
                    <a:lnTo>
                      <a:pt x="490" y="451"/>
                    </a:lnTo>
                    <a:lnTo>
                      <a:pt x="715" y="470"/>
                    </a:lnTo>
                    <a:lnTo>
                      <a:pt x="941" y="433"/>
                    </a:lnTo>
                    <a:lnTo>
                      <a:pt x="1054" y="433"/>
                    </a:lnTo>
                    <a:lnTo>
                      <a:pt x="1148" y="395"/>
                    </a:lnTo>
                    <a:lnTo>
                      <a:pt x="1242" y="357"/>
                    </a:lnTo>
                    <a:lnTo>
                      <a:pt x="1295" y="325"/>
                    </a:lnTo>
                    <a:lnTo>
                      <a:pt x="1317" y="339"/>
                    </a:lnTo>
                    <a:lnTo>
                      <a:pt x="1317" y="339"/>
                    </a:lnTo>
                    <a:lnTo>
                      <a:pt x="1301" y="322"/>
                    </a:lnTo>
                    <a:lnTo>
                      <a:pt x="1301" y="322"/>
                    </a:lnTo>
                    <a:lnTo>
                      <a:pt x="1336" y="301"/>
                    </a:lnTo>
                    <a:lnTo>
                      <a:pt x="1284" y="306"/>
                    </a:lnTo>
                    <a:lnTo>
                      <a:pt x="1242" y="263"/>
                    </a:lnTo>
                    <a:lnTo>
                      <a:pt x="1148" y="188"/>
                    </a:lnTo>
                    <a:lnTo>
                      <a:pt x="997" y="113"/>
                    </a:lnTo>
                    <a:lnTo>
                      <a:pt x="772" y="38"/>
                    </a:lnTo>
                    <a:lnTo>
                      <a:pt x="5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8133992" y="3613111"/>
                <a:ext cx="21731" cy="49750"/>
              </a:xfrm>
              <a:custGeom>
                <a:avLst/>
                <a:gdLst/>
                <a:ahLst/>
                <a:cxnLst/>
                <a:rect l="l" t="t" r="r" b="b"/>
                <a:pathLst>
                  <a:path w="584" h="1337" extrusionOk="0">
                    <a:moveTo>
                      <a:pt x="208" y="1"/>
                    </a:moveTo>
                    <a:lnTo>
                      <a:pt x="132" y="57"/>
                    </a:lnTo>
                    <a:lnTo>
                      <a:pt x="76" y="132"/>
                    </a:lnTo>
                    <a:lnTo>
                      <a:pt x="38" y="208"/>
                    </a:lnTo>
                    <a:lnTo>
                      <a:pt x="19" y="283"/>
                    </a:lnTo>
                    <a:lnTo>
                      <a:pt x="19" y="414"/>
                    </a:lnTo>
                    <a:lnTo>
                      <a:pt x="1" y="565"/>
                    </a:lnTo>
                    <a:lnTo>
                      <a:pt x="38" y="772"/>
                    </a:lnTo>
                    <a:lnTo>
                      <a:pt x="95" y="998"/>
                    </a:lnTo>
                    <a:lnTo>
                      <a:pt x="170" y="1148"/>
                    </a:lnTo>
                    <a:lnTo>
                      <a:pt x="245" y="1261"/>
                    </a:lnTo>
                    <a:lnTo>
                      <a:pt x="302" y="1317"/>
                    </a:lnTo>
                    <a:lnTo>
                      <a:pt x="320" y="1336"/>
                    </a:lnTo>
                    <a:lnTo>
                      <a:pt x="320" y="1298"/>
                    </a:lnTo>
                    <a:lnTo>
                      <a:pt x="302" y="1223"/>
                    </a:lnTo>
                    <a:lnTo>
                      <a:pt x="245" y="1110"/>
                    </a:lnTo>
                    <a:lnTo>
                      <a:pt x="208" y="960"/>
                    </a:lnTo>
                    <a:lnTo>
                      <a:pt x="151" y="753"/>
                    </a:lnTo>
                    <a:lnTo>
                      <a:pt x="151" y="546"/>
                    </a:lnTo>
                    <a:lnTo>
                      <a:pt x="151" y="433"/>
                    </a:lnTo>
                    <a:lnTo>
                      <a:pt x="170" y="302"/>
                    </a:lnTo>
                    <a:lnTo>
                      <a:pt x="189" y="245"/>
                    </a:lnTo>
                    <a:lnTo>
                      <a:pt x="208" y="189"/>
                    </a:lnTo>
                    <a:lnTo>
                      <a:pt x="264" y="132"/>
                    </a:lnTo>
                    <a:lnTo>
                      <a:pt x="283" y="132"/>
                    </a:lnTo>
                    <a:lnTo>
                      <a:pt x="320" y="151"/>
                    </a:lnTo>
                    <a:lnTo>
                      <a:pt x="377" y="245"/>
                    </a:lnTo>
                    <a:lnTo>
                      <a:pt x="433" y="358"/>
                    </a:lnTo>
                    <a:lnTo>
                      <a:pt x="471" y="471"/>
                    </a:lnTo>
                    <a:lnTo>
                      <a:pt x="490" y="678"/>
                    </a:lnTo>
                    <a:lnTo>
                      <a:pt x="471" y="885"/>
                    </a:lnTo>
                    <a:lnTo>
                      <a:pt x="396" y="1054"/>
                    </a:lnTo>
                    <a:lnTo>
                      <a:pt x="320" y="1242"/>
                    </a:lnTo>
                    <a:lnTo>
                      <a:pt x="358" y="1223"/>
                    </a:lnTo>
                    <a:lnTo>
                      <a:pt x="414" y="1167"/>
                    </a:lnTo>
                    <a:lnTo>
                      <a:pt x="490" y="1054"/>
                    </a:lnTo>
                    <a:lnTo>
                      <a:pt x="546" y="903"/>
                    </a:lnTo>
                    <a:lnTo>
                      <a:pt x="584" y="715"/>
                    </a:lnTo>
                    <a:lnTo>
                      <a:pt x="584" y="546"/>
                    </a:lnTo>
                    <a:lnTo>
                      <a:pt x="565" y="358"/>
                    </a:lnTo>
                    <a:lnTo>
                      <a:pt x="490" y="189"/>
                    </a:lnTo>
                    <a:lnTo>
                      <a:pt x="396" y="57"/>
                    </a:lnTo>
                    <a:lnTo>
                      <a:pt x="358" y="19"/>
                    </a:lnTo>
                    <a:lnTo>
                      <a:pt x="3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7215775" y="1693373"/>
                <a:ext cx="360453" cy="305196"/>
              </a:xfrm>
              <a:custGeom>
                <a:avLst/>
                <a:gdLst/>
                <a:ahLst/>
                <a:cxnLst/>
                <a:rect l="l" t="t" r="r" b="b"/>
                <a:pathLst>
                  <a:path w="9687" h="8202" extrusionOk="0">
                    <a:moveTo>
                      <a:pt x="1825" y="1"/>
                    </a:moveTo>
                    <a:lnTo>
                      <a:pt x="377" y="2973"/>
                    </a:lnTo>
                    <a:lnTo>
                      <a:pt x="264" y="3217"/>
                    </a:lnTo>
                    <a:lnTo>
                      <a:pt x="170" y="3480"/>
                    </a:lnTo>
                    <a:lnTo>
                      <a:pt x="94" y="3744"/>
                    </a:lnTo>
                    <a:lnTo>
                      <a:pt x="57" y="4026"/>
                    </a:lnTo>
                    <a:lnTo>
                      <a:pt x="19" y="4289"/>
                    </a:lnTo>
                    <a:lnTo>
                      <a:pt x="0" y="4553"/>
                    </a:lnTo>
                    <a:lnTo>
                      <a:pt x="19" y="4816"/>
                    </a:lnTo>
                    <a:lnTo>
                      <a:pt x="38" y="5098"/>
                    </a:lnTo>
                    <a:lnTo>
                      <a:pt x="94" y="5361"/>
                    </a:lnTo>
                    <a:lnTo>
                      <a:pt x="170" y="5625"/>
                    </a:lnTo>
                    <a:lnTo>
                      <a:pt x="245" y="5869"/>
                    </a:lnTo>
                    <a:lnTo>
                      <a:pt x="358" y="6114"/>
                    </a:lnTo>
                    <a:lnTo>
                      <a:pt x="489" y="6358"/>
                    </a:lnTo>
                    <a:lnTo>
                      <a:pt x="621" y="6603"/>
                    </a:lnTo>
                    <a:lnTo>
                      <a:pt x="790" y="6810"/>
                    </a:lnTo>
                    <a:lnTo>
                      <a:pt x="978" y="7035"/>
                    </a:lnTo>
                    <a:lnTo>
                      <a:pt x="1129" y="7186"/>
                    </a:lnTo>
                    <a:lnTo>
                      <a:pt x="1279" y="7336"/>
                    </a:lnTo>
                    <a:lnTo>
                      <a:pt x="1449" y="7468"/>
                    </a:lnTo>
                    <a:lnTo>
                      <a:pt x="1618" y="7600"/>
                    </a:lnTo>
                    <a:lnTo>
                      <a:pt x="1806" y="7712"/>
                    </a:lnTo>
                    <a:lnTo>
                      <a:pt x="1994" y="7807"/>
                    </a:lnTo>
                    <a:lnTo>
                      <a:pt x="2182" y="7901"/>
                    </a:lnTo>
                    <a:lnTo>
                      <a:pt x="2370" y="7976"/>
                    </a:lnTo>
                    <a:lnTo>
                      <a:pt x="2577" y="8051"/>
                    </a:lnTo>
                    <a:lnTo>
                      <a:pt x="2784" y="8107"/>
                    </a:lnTo>
                    <a:lnTo>
                      <a:pt x="2991" y="8145"/>
                    </a:lnTo>
                    <a:lnTo>
                      <a:pt x="3198" y="8183"/>
                    </a:lnTo>
                    <a:lnTo>
                      <a:pt x="3424" y="8201"/>
                    </a:lnTo>
                    <a:lnTo>
                      <a:pt x="3856" y="8201"/>
                    </a:lnTo>
                    <a:lnTo>
                      <a:pt x="4063" y="8183"/>
                    </a:lnTo>
                    <a:lnTo>
                      <a:pt x="9687" y="7543"/>
                    </a:lnTo>
                    <a:lnTo>
                      <a:pt x="9687" y="4195"/>
                    </a:lnTo>
                    <a:lnTo>
                      <a:pt x="4157" y="4364"/>
                    </a:lnTo>
                    <a:lnTo>
                      <a:pt x="5530" y="1919"/>
                    </a:lnTo>
                    <a:lnTo>
                      <a:pt x="1825"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7215775" y="1693373"/>
                <a:ext cx="360453" cy="305196"/>
              </a:xfrm>
              <a:custGeom>
                <a:avLst/>
                <a:gdLst/>
                <a:ahLst/>
                <a:cxnLst/>
                <a:rect l="l" t="t" r="r" b="b"/>
                <a:pathLst>
                  <a:path w="9687" h="8202" fill="none" extrusionOk="0">
                    <a:moveTo>
                      <a:pt x="1825" y="1"/>
                    </a:moveTo>
                    <a:lnTo>
                      <a:pt x="377" y="2973"/>
                    </a:lnTo>
                    <a:lnTo>
                      <a:pt x="377" y="2973"/>
                    </a:lnTo>
                    <a:lnTo>
                      <a:pt x="264" y="3217"/>
                    </a:lnTo>
                    <a:lnTo>
                      <a:pt x="170" y="3480"/>
                    </a:lnTo>
                    <a:lnTo>
                      <a:pt x="94" y="3744"/>
                    </a:lnTo>
                    <a:lnTo>
                      <a:pt x="57" y="4026"/>
                    </a:lnTo>
                    <a:lnTo>
                      <a:pt x="19" y="4289"/>
                    </a:lnTo>
                    <a:lnTo>
                      <a:pt x="0" y="4553"/>
                    </a:lnTo>
                    <a:lnTo>
                      <a:pt x="19" y="4816"/>
                    </a:lnTo>
                    <a:lnTo>
                      <a:pt x="38" y="5098"/>
                    </a:lnTo>
                    <a:lnTo>
                      <a:pt x="94" y="5361"/>
                    </a:lnTo>
                    <a:lnTo>
                      <a:pt x="170" y="5625"/>
                    </a:lnTo>
                    <a:lnTo>
                      <a:pt x="245" y="5869"/>
                    </a:lnTo>
                    <a:lnTo>
                      <a:pt x="358" y="6114"/>
                    </a:lnTo>
                    <a:lnTo>
                      <a:pt x="489" y="6358"/>
                    </a:lnTo>
                    <a:lnTo>
                      <a:pt x="621" y="6603"/>
                    </a:lnTo>
                    <a:lnTo>
                      <a:pt x="790" y="6810"/>
                    </a:lnTo>
                    <a:lnTo>
                      <a:pt x="978" y="7035"/>
                    </a:lnTo>
                    <a:lnTo>
                      <a:pt x="978" y="7035"/>
                    </a:lnTo>
                    <a:lnTo>
                      <a:pt x="1129" y="7186"/>
                    </a:lnTo>
                    <a:lnTo>
                      <a:pt x="1279" y="7336"/>
                    </a:lnTo>
                    <a:lnTo>
                      <a:pt x="1449" y="7468"/>
                    </a:lnTo>
                    <a:lnTo>
                      <a:pt x="1618" y="7600"/>
                    </a:lnTo>
                    <a:lnTo>
                      <a:pt x="1806" y="7712"/>
                    </a:lnTo>
                    <a:lnTo>
                      <a:pt x="1994" y="7807"/>
                    </a:lnTo>
                    <a:lnTo>
                      <a:pt x="2182" y="7901"/>
                    </a:lnTo>
                    <a:lnTo>
                      <a:pt x="2370" y="7976"/>
                    </a:lnTo>
                    <a:lnTo>
                      <a:pt x="2577" y="8051"/>
                    </a:lnTo>
                    <a:lnTo>
                      <a:pt x="2784" y="8107"/>
                    </a:lnTo>
                    <a:lnTo>
                      <a:pt x="2991" y="8145"/>
                    </a:lnTo>
                    <a:lnTo>
                      <a:pt x="3198" y="8183"/>
                    </a:lnTo>
                    <a:lnTo>
                      <a:pt x="3424" y="8201"/>
                    </a:lnTo>
                    <a:lnTo>
                      <a:pt x="3630" y="8201"/>
                    </a:lnTo>
                    <a:lnTo>
                      <a:pt x="3856" y="8201"/>
                    </a:lnTo>
                    <a:lnTo>
                      <a:pt x="4063" y="8183"/>
                    </a:lnTo>
                    <a:lnTo>
                      <a:pt x="9687" y="7543"/>
                    </a:lnTo>
                    <a:lnTo>
                      <a:pt x="9687" y="4195"/>
                    </a:lnTo>
                    <a:lnTo>
                      <a:pt x="4157" y="4364"/>
                    </a:lnTo>
                    <a:lnTo>
                      <a:pt x="5530" y="1919"/>
                    </a:lnTo>
                    <a:lnTo>
                      <a:pt x="182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7490827" y="916518"/>
                <a:ext cx="159594" cy="382891"/>
              </a:xfrm>
              <a:custGeom>
                <a:avLst/>
                <a:gdLst/>
                <a:ahLst/>
                <a:cxnLst/>
                <a:rect l="l" t="t" r="r" b="b"/>
                <a:pathLst>
                  <a:path w="4289" h="10290" extrusionOk="0">
                    <a:moveTo>
                      <a:pt x="3085" y="1"/>
                    </a:moveTo>
                    <a:lnTo>
                      <a:pt x="2765" y="20"/>
                    </a:lnTo>
                    <a:lnTo>
                      <a:pt x="2445" y="95"/>
                    </a:lnTo>
                    <a:lnTo>
                      <a:pt x="2144" y="208"/>
                    </a:lnTo>
                    <a:lnTo>
                      <a:pt x="1862" y="339"/>
                    </a:lnTo>
                    <a:lnTo>
                      <a:pt x="1731" y="434"/>
                    </a:lnTo>
                    <a:lnTo>
                      <a:pt x="1618" y="528"/>
                    </a:lnTo>
                    <a:lnTo>
                      <a:pt x="1505" y="640"/>
                    </a:lnTo>
                    <a:lnTo>
                      <a:pt x="1411" y="753"/>
                    </a:lnTo>
                    <a:lnTo>
                      <a:pt x="1242" y="979"/>
                    </a:lnTo>
                    <a:lnTo>
                      <a:pt x="1110" y="1242"/>
                    </a:lnTo>
                    <a:lnTo>
                      <a:pt x="960" y="1506"/>
                    </a:lnTo>
                    <a:lnTo>
                      <a:pt x="809" y="1750"/>
                    </a:lnTo>
                    <a:lnTo>
                      <a:pt x="640" y="2013"/>
                    </a:lnTo>
                    <a:lnTo>
                      <a:pt x="527" y="2126"/>
                    </a:lnTo>
                    <a:lnTo>
                      <a:pt x="414" y="2239"/>
                    </a:lnTo>
                    <a:lnTo>
                      <a:pt x="320" y="2333"/>
                    </a:lnTo>
                    <a:lnTo>
                      <a:pt x="226" y="2465"/>
                    </a:lnTo>
                    <a:lnTo>
                      <a:pt x="151" y="2597"/>
                    </a:lnTo>
                    <a:lnTo>
                      <a:pt x="113" y="2747"/>
                    </a:lnTo>
                    <a:lnTo>
                      <a:pt x="57" y="2897"/>
                    </a:lnTo>
                    <a:lnTo>
                      <a:pt x="38" y="3067"/>
                    </a:lnTo>
                    <a:lnTo>
                      <a:pt x="0" y="3405"/>
                    </a:lnTo>
                    <a:lnTo>
                      <a:pt x="19" y="3763"/>
                    </a:lnTo>
                    <a:lnTo>
                      <a:pt x="38" y="4139"/>
                    </a:lnTo>
                    <a:lnTo>
                      <a:pt x="132" y="4816"/>
                    </a:lnTo>
                    <a:lnTo>
                      <a:pt x="320" y="6227"/>
                    </a:lnTo>
                    <a:lnTo>
                      <a:pt x="433" y="6923"/>
                    </a:lnTo>
                    <a:lnTo>
                      <a:pt x="583" y="7637"/>
                    </a:lnTo>
                    <a:lnTo>
                      <a:pt x="753" y="8352"/>
                    </a:lnTo>
                    <a:lnTo>
                      <a:pt x="865" y="8691"/>
                    </a:lnTo>
                    <a:lnTo>
                      <a:pt x="978" y="9029"/>
                    </a:lnTo>
                    <a:lnTo>
                      <a:pt x="1091" y="9349"/>
                    </a:lnTo>
                    <a:lnTo>
                      <a:pt x="1242" y="9669"/>
                    </a:lnTo>
                    <a:lnTo>
                      <a:pt x="1392" y="9988"/>
                    </a:lnTo>
                    <a:lnTo>
                      <a:pt x="1561" y="10289"/>
                    </a:lnTo>
                    <a:lnTo>
                      <a:pt x="4289" y="377"/>
                    </a:lnTo>
                    <a:lnTo>
                      <a:pt x="4157" y="283"/>
                    </a:lnTo>
                    <a:lnTo>
                      <a:pt x="4007" y="208"/>
                    </a:lnTo>
                    <a:lnTo>
                      <a:pt x="3856" y="151"/>
                    </a:lnTo>
                    <a:lnTo>
                      <a:pt x="3724" y="95"/>
                    </a:lnTo>
                    <a:lnTo>
                      <a:pt x="3555" y="57"/>
                    </a:lnTo>
                    <a:lnTo>
                      <a:pt x="3405" y="20"/>
                    </a:lnTo>
                    <a:lnTo>
                      <a:pt x="32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7490827" y="916518"/>
                <a:ext cx="159594" cy="382891"/>
              </a:xfrm>
              <a:custGeom>
                <a:avLst/>
                <a:gdLst/>
                <a:ahLst/>
                <a:cxnLst/>
                <a:rect l="l" t="t" r="r" b="b"/>
                <a:pathLst>
                  <a:path w="4289" h="10290" fill="none" extrusionOk="0">
                    <a:moveTo>
                      <a:pt x="1561" y="10289"/>
                    </a:moveTo>
                    <a:lnTo>
                      <a:pt x="1561" y="10289"/>
                    </a:lnTo>
                    <a:lnTo>
                      <a:pt x="1392" y="9988"/>
                    </a:lnTo>
                    <a:lnTo>
                      <a:pt x="1242" y="9669"/>
                    </a:lnTo>
                    <a:lnTo>
                      <a:pt x="1091" y="9349"/>
                    </a:lnTo>
                    <a:lnTo>
                      <a:pt x="978" y="9029"/>
                    </a:lnTo>
                    <a:lnTo>
                      <a:pt x="865" y="8691"/>
                    </a:lnTo>
                    <a:lnTo>
                      <a:pt x="753" y="8352"/>
                    </a:lnTo>
                    <a:lnTo>
                      <a:pt x="583" y="7637"/>
                    </a:lnTo>
                    <a:lnTo>
                      <a:pt x="433" y="6923"/>
                    </a:lnTo>
                    <a:lnTo>
                      <a:pt x="320" y="6227"/>
                    </a:lnTo>
                    <a:lnTo>
                      <a:pt x="132" y="4816"/>
                    </a:lnTo>
                    <a:lnTo>
                      <a:pt x="132" y="4816"/>
                    </a:lnTo>
                    <a:lnTo>
                      <a:pt x="38" y="4139"/>
                    </a:lnTo>
                    <a:lnTo>
                      <a:pt x="19" y="3763"/>
                    </a:lnTo>
                    <a:lnTo>
                      <a:pt x="0" y="3405"/>
                    </a:lnTo>
                    <a:lnTo>
                      <a:pt x="38" y="3067"/>
                    </a:lnTo>
                    <a:lnTo>
                      <a:pt x="57" y="2897"/>
                    </a:lnTo>
                    <a:lnTo>
                      <a:pt x="113" y="2747"/>
                    </a:lnTo>
                    <a:lnTo>
                      <a:pt x="151" y="2597"/>
                    </a:lnTo>
                    <a:lnTo>
                      <a:pt x="226" y="2465"/>
                    </a:lnTo>
                    <a:lnTo>
                      <a:pt x="320" y="2333"/>
                    </a:lnTo>
                    <a:lnTo>
                      <a:pt x="414" y="2239"/>
                    </a:lnTo>
                    <a:lnTo>
                      <a:pt x="414" y="2239"/>
                    </a:lnTo>
                    <a:lnTo>
                      <a:pt x="527" y="2126"/>
                    </a:lnTo>
                    <a:lnTo>
                      <a:pt x="640" y="2013"/>
                    </a:lnTo>
                    <a:lnTo>
                      <a:pt x="809" y="1750"/>
                    </a:lnTo>
                    <a:lnTo>
                      <a:pt x="960" y="1506"/>
                    </a:lnTo>
                    <a:lnTo>
                      <a:pt x="1110" y="1242"/>
                    </a:lnTo>
                    <a:lnTo>
                      <a:pt x="1242" y="979"/>
                    </a:lnTo>
                    <a:lnTo>
                      <a:pt x="1411" y="753"/>
                    </a:lnTo>
                    <a:lnTo>
                      <a:pt x="1505" y="640"/>
                    </a:lnTo>
                    <a:lnTo>
                      <a:pt x="1618" y="528"/>
                    </a:lnTo>
                    <a:lnTo>
                      <a:pt x="1731" y="434"/>
                    </a:lnTo>
                    <a:lnTo>
                      <a:pt x="1862" y="339"/>
                    </a:lnTo>
                    <a:lnTo>
                      <a:pt x="1862" y="339"/>
                    </a:lnTo>
                    <a:lnTo>
                      <a:pt x="2144" y="208"/>
                    </a:lnTo>
                    <a:lnTo>
                      <a:pt x="2445" y="95"/>
                    </a:lnTo>
                    <a:lnTo>
                      <a:pt x="2765" y="20"/>
                    </a:lnTo>
                    <a:lnTo>
                      <a:pt x="3085" y="1"/>
                    </a:lnTo>
                    <a:lnTo>
                      <a:pt x="3254" y="1"/>
                    </a:lnTo>
                    <a:lnTo>
                      <a:pt x="3405" y="20"/>
                    </a:lnTo>
                    <a:lnTo>
                      <a:pt x="3555" y="57"/>
                    </a:lnTo>
                    <a:lnTo>
                      <a:pt x="3724" y="95"/>
                    </a:lnTo>
                    <a:lnTo>
                      <a:pt x="3856" y="151"/>
                    </a:lnTo>
                    <a:lnTo>
                      <a:pt x="4007" y="208"/>
                    </a:lnTo>
                    <a:lnTo>
                      <a:pt x="4157" y="283"/>
                    </a:lnTo>
                    <a:lnTo>
                      <a:pt x="4289" y="3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7567106" y="949411"/>
                <a:ext cx="268805" cy="556476"/>
              </a:xfrm>
              <a:custGeom>
                <a:avLst/>
                <a:gdLst/>
                <a:ahLst/>
                <a:cxnLst/>
                <a:rect l="l" t="t" r="r" b="b"/>
                <a:pathLst>
                  <a:path w="7224" h="14955" extrusionOk="0">
                    <a:moveTo>
                      <a:pt x="3555" y="1"/>
                    </a:moveTo>
                    <a:lnTo>
                      <a:pt x="3085" y="57"/>
                    </a:lnTo>
                    <a:lnTo>
                      <a:pt x="2615" y="133"/>
                    </a:lnTo>
                    <a:lnTo>
                      <a:pt x="2163" y="227"/>
                    </a:lnTo>
                    <a:lnTo>
                      <a:pt x="1712" y="377"/>
                    </a:lnTo>
                    <a:lnTo>
                      <a:pt x="1261" y="528"/>
                    </a:lnTo>
                    <a:lnTo>
                      <a:pt x="828" y="734"/>
                    </a:lnTo>
                    <a:lnTo>
                      <a:pt x="414" y="960"/>
                    </a:lnTo>
                    <a:lnTo>
                      <a:pt x="0" y="1205"/>
                    </a:lnTo>
                    <a:lnTo>
                      <a:pt x="113" y="8427"/>
                    </a:lnTo>
                    <a:lnTo>
                      <a:pt x="94" y="12321"/>
                    </a:lnTo>
                    <a:lnTo>
                      <a:pt x="94" y="12565"/>
                    </a:lnTo>
                    <a:lnTo>
                      <a:pt x="132" y="12810"/>
                    </a:lnTo>
                    <a:lnTo>
                      <a:pt x="170" y="13036"/>
                    </a:lnTo>
                    <a:lnTo>
                      <a:pt x="226" y="13261"/>
                    </a:lnTo>
                    <a:lnTo>
                      <a:pt x="301" y="13487"/>
                    </a:lnTo>
                    <a:lnTo>
                      <a:pt x="377" y="13694"/>
                    </a:lnTo>
                    <a:lnTo>
                      <a:pt x="489" y="13901"/>
                    </a:lnTo>
                    <a:lnTo>
                      <a:pt x="602" y="14089"/>
                    </a:lnTo>
                    <a:lnTo>
                      <a:pt x="734" y="14258"/>
                    </a:lnTo>
                    <a:lnTo>
                      <a:pt x="884" y="14409"/>
                    </a:lnTo>
                    <a:lnTo>
                      <a:pt x="1035" y="14559"/>
                    </a:lnTo>
                    <a:lnTo>
                      <a:pt x="1223" y="14672"/>
                    </a:lnTo>
                    <a:lnTo>
                      <a:pt x="1411" y="14785"/>
                    </a:lnTo>
                    <a:lnTo>
                      <a:pt x="1618" y="14860"/>
                    </a:lnTo>
                    <a:lnTo>
                      <a:pt x="1844" y="14916"/>
                    </a:lnTo>
                    <a:lnTo>
                      <a:pt x="2069" y="14954"/>
                    </a:lnTo>
                    <a:lnTo>
                      <a:pt x="2333" y="14954"/>
                    </a:lnTo>
                    <a:lnTo>
                      <a:pt x="2577" y="14935"/>
                    </a:lnTo>
                    <a:lnTo>
                      <a:pt x="2822" y="14898"/>
                    </a:lnTo>
                    <a:lnTo>
                      <a:pt x="3066" y="14822"/>
                    </a:lnTo>
                    <a:lnTo>
                      <a:pt x="3292" y="14747"/>
                    </a:lnTo>
                    <a:lnTo>
                      <a:pt x="3499" y="14634"/>
                    </a:lnTo>
                    <a:lnTo>
                      <a:pt x="3706" y="14503"/>
                    </a:lnTo>
                    <a:lnTo>
                      <a:pt x="3894" y="14352"/>
                    </a:lnTo>
                    <a:lnTo>
                      <a:pt x="4082" y="14183"/>
                    </a:lnTo>
                    <a:lnTo>
                      <a:pt x="4232" y="14014"/>
                    </a:lnTo>
                    <a:lnTo>
                      <a:pt x="4383" y="13807"/>
                    </a:lnTo>
                    <a:lnTo>
                      <a:pt x="4496" y="13600"/>
                    </a:lnTo>
                    <a:lnTo>
                      <a:pt x="4609" y="13374"/>
                    </a:lnTo>
                    <a:lnTo>
                      <a:pt x="4684" y="13148"/>
                    </a:lnTo>
                    <a:lnTo>
                      <a:pt x="4740" y="12904"/>
                    </a:lnTo>
                    <a:lnTo>
                      <a:pt x="4778" y="12641"/>
                    </a:lnTo>
                    <a:lnTo>
                      <a:pt x="4778" y="12546"/>
                    </a:lnTo>
                    <a:lnTo>
                      <a:pt x="4891" y="9800"/>
                    </a:lnTo>
                    <a:lnTo>
                      <a:pt x="4985" y="9782"/>
                    </a:lnTo>
                    <a:lnTo>
                      <a:pt x="5210" y="9744"/>
                    </a:lnTo>
                    <a:lnTo>
                      <a:pt x="5380" y="9688"/>
                    </a:lnTo>
                    <a:lnTo>
                      <a:pt x="5549" y="9631"/>
                    </a:lnTo>
                    <a:lnTo>
                      <a:pt x="5737" y="9556"/>
                    </a:lnTo>
                    <a:lnTo>
                      <a:pt x="5944" y="9443"/>
                    </a:lnTo>
                    <a:lnTo>
                      <a:pt x="6151" y="9311"/>
                    </a:lnTo>
                    <a:lnTo>
                      <a:pt x="6339" y="9161"/>
                    </a:lnTo>
                    <a:lnTo>
                      <a:pt x="6527" y="8992"/>
                    </a:lnTo>
                    <a:lnTo>
                      <a:pt x="6696" y="8766"/>
                    </a:lnTo>
                    <a:lnTo>
                      <a:pt x="6847" y="8521"/>
                    </a:lnTo>
                    <a:lnTo>
                      <a:pt x="6979" y="8239"/>
                    </a:lnTo>
                    <a:lnTo>
                      <a:pt x="7035" y="8089"/>
                    </a:lnTo>
                    <a:lnTo>
                      <a:pt x="7073" y="7919"/>
                    </a:lnTo>
                    <a:lnTo>
                      <a:pt x="7091" y="7750"/>
                    </a:lnTo>
                    <a:lnTo>
                      <a:pt x="7110" y="7562"/>
                    </a:lnTo>
                    <a:lnTo>
                      <a:pt x="7167" y="6678"/>
                    </a:lnTo>
                    <a:lnTo>
                      <a:pt x="7204" y="5625"/>
                    </a:lnTo>
                    <a:lnTo>
                      <a:pt x="7223" y="4496"/>
                    </a:lnTo>
                    <a:lnTo>
                      <a:pt x="7223" y="3387"/>
                    </a:lnTo>
                    <a:lnTo>
                      <a:pt x="7223" y="1543"/>
                    </a:lnTo>
                    <a:lnTo>
                      <a:pt x="7223" y="753"/>
                    </a:lnTo>
                    <a:lnTo>
                      <a:pt x="6790" y="565"/>
                    </a:lnTo>
                    <a:lnTo>
                      <a:pt x="6339" y="396"/>
                    </a:lnTo>
                    <a:lnTo>
                      <a:pt x="5888" y="245"/>
                    </a:lnTo>
                    <a:lnTo>
                      <a:pt x="5417" y="133"/>
                    </a:lnTo>
                    <a:lnTo>
                      <a:pt x="4947" y="57"/>
                    </a:lnTo>
                    <a:lnTo>
                      <a:pt x="4477" y="20"/>
                    </a:lnTo>
                    <a:lnTo>
                      <a:pt x="4007"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7526511" y="884332"/>
                <a:ext cx="373774" cy="439562"/>
              </a:xfrm>
              <a:custGeom>
                <a:avLst/>
                <a:gdLst/>
                <a:ahLst/>
                <a:cxnLst/>
                <a:rect l="l" t="t" r="r" b="b"/>
                <a:pathLst>
                  <a:path w="10045" h="11813" extrusionOk="0">
                    <a:moveTo>
                      <a:pt x="6019" y="1"/>
                    </a:moveTo>
                    <a:lnTo>
                      <a:pt x="5756" y="20"/>
                    </a:lnTo>
                    <a:lnTo>
                      <a:pt x="5474" y="76"/>
                    </a:lnTo>
                    <a:lnTo>
                      <a:pt x="5192" y="151"/>
                    </a:lnTo>
                    <a:lnTo>
                      <a:pt x="4928" y="264"/>
                    </a:lnTo>
                    <a:lnTo>
                      <a:pt x="4684" y="377"/>
                    </a:lnTo>
                    <a:lnTo>
                      <a:pt x="4176" y="659"/>
                    </a:lnTo>
                    <a:lnTo>
                      <a:pt x="3706" y="941"/>
                    </a:lnTo>
                    <a:lnTo>
                      <a:pt x="3461" y="1073"/>
                    </a:lnTo>
                    <a:lnTo>
                      <a:pt x="3217" y="1204"/>
                    </a:lnTo>
                    <a:lnTo>
                      <a:pt x="2954" y="1317"/>
                    </a:lnTo>
                    <a:lnTo>
                      <a:pt x="2690" y="1411"/>
                    </a:lnTo>
                    <a:lnTo>
                      <a:pt x="2483" y="1487"/>
                    </a:lnTo>
                    <a:lnTo>
                      <a:pt x="2258" y="1524"/>
                    </a:lnTo>
                    <a:lnTo>
                      <a:pt x="1806" y="1637"/>
                    </a:lnTo>
                    <a:lnTo>
                      <a:pt x="1599" y="1694"/>
                    </a:lnTo>
                    <a:lnTo>
                      <a:pt x="1392" y="1750"/>
                    </a:lnTo>
                    <a:lnTo>
                      <a:pt x="1185" y="1844"/>
                    </a:lnTo>
                    <a:lnTo>
                      <a:pt x="997" y="1957"/>
                    </a:lnTo>
                    <a:lnTo>
                      <a:pt x="828" y="2089"/>
                    </a:lnTo>
                    <a:lnTo>
                      <a:pt x="678" y="2220"/>
                    </a:lnTo>
                    <a:lnTo>
                      <a:pt x="546" y="2389"/>
                    </a:lnTo>
                    <a:lnTo>
                      <a:pt x="433" y="2540"/>
                    </a:lnTo>
                    <a:lnTo>
                      <a:pt x="320" y="2728"/>
                    </a:lnTo>
                    <a:lnTo>
                      <a:pt x="245" y="2916"/>
                    </a:lnTo>
                    <a:lnTo>
                      <a:pt x="170" y="3104"/>
                    </a:lnTo>
                    <a:lnTo>
                      <a:pt x="132" y="3311"/>
                    </a:lnTo>
                    <a:lnTo>
                      <a:pt x="57" y="3706"/>
                    </a:lnTo>
                    <a:lnTo>
                      <a:pt x="19" y="4120"/>
                    </a:lnTo>
                    <a:lnTo>
                      <a:pt x="1" y="4534"/>
                    </a:lnTo>
                    <a:lnTo>
                      <a:pt x="19" y="4929"/>
                    </a:lnTo>
                    <a:lnTo>
                      <a:pt x="95" y="9480"/>
                    </a:lnTo>
                    <a:lnTo>
                      <a:pt x="95" y="9706"/>
                    </a:lnTo>
                    <a:lnTo>
                      <a:pt x="113" y="9913"/>
                    </a:lnTo>
                    <a:lnTo>
                      <a:pt x="151" y="10139"/>
                    </a:lnTo>
                    <a:lnTo>
                      <a:pt x="207" y="10346"/>
                    </a:lnTo>
                    <a:lnTo>
                      <a:pt x="283" y="10553"/>
                    </a:lnTo>
                    <a:lnTo>
                      <a:pt x="377" y="10759"/>
                    </a:lnTo>
                    <a:lnTo>
                      <a:pt x="471" y="10947"/>
                    </a:lnTo>
                    <a:lnTo>
                      <a:pt x="602" y="11136"/>
                    </a:lnTo>
                    <a:lnTo>
                      <a:pt x="885" y="11549"/>
                    </a:lnTo>
                    <a:lnTo>
                      <a:pt x="979" y="11681"/>
                    </a:lnTo>
                    <a:lnTo>
                      <a:pt x="1091" y="11756"/>
                    </a:lnTo>
                    <a:lnTo>
                      <a:pt x="1204" y="11794"/>
                    </a:lnTo>
                    <a:lnTo>
                      <a:pt x="1374" y="11813"/>
                    </a:lnTo>
                    <a:lnTo>
                      <a:pt x="1580" y="11794"/>
                    </a:lnTo>
                    <a:lnTo>
                      <a:pt x="1863" y="11756"/>
                    </a:lnTo>
                    <a:lnTo>
                      <a:pt x="2220" y="11700"/>
                    </a:lnTo>
                    <a:lnTo>
                      <a:pt x="2596" y="11643"/>
                    </a:lnTo>
                    <a:lnTo>
                      <a:pt x="2991" y="11549"/>
                    </a:lnTo>
                    <a:lnTo>
                      <a:pt x="3386" y="11437"/>
                    </a:lnTo>
                    <a:lnTo>
                      <a:pt x="3762" y="11305"/>
                    </a:lnTo>
                    <a:lnTo>
                      <a:pt x="4120" y="11136"/>
                    </a:lnTo>
                    <a:lnTo>
                      <a:pt x="4270" y="11042"/>
                    </a:lnTo>
                    <a:lnTo>
                      <a:pt x="4421" y="10947"/>
                    </a:lnTo>
                    <a:lnTo>
                      <a:pt x="4571" y="10835"/>
                    </a:lnTo>
                    <a:lnTo>
                      <a:pt x="4684" y="10722"/>
                    </a:lnTo>
                    <a:lnTo>
                      <a:pt x="4853" y="10571"/>
                    </a:lnTo>
                    <a:lnTo>
                      <a:pt x="5041" y="10440"/>
                    </a:lnTo>
                    <a:lnTo>
                      <a:pt x="5455" y="10195"/>
                    </a:lnTo>
                    <a:lnTo>
                      <a:pt x="5662" y="10063"/>
                    </a:lnTo>
                    <a:lnTo>
                      <a:pt x="5812" y="9913"/>
                    </a:lnTo>
                    <a:lnTo>
                      <a:pt x="5888" y="9838"/>
                    </a:lnTo>
                    <a:lnTo>
                      <a:pt x="5925" y="9763"/>
                    </a:lnTo>
                    <a:lnTo>
                      <a:pt x="5963" y="9687"/>
                    </a:lnTo>
                    <a:lnTo>
                      <a:pt x="5982" y="9593"/>
                    </a:lnTo>
                    <a:lnTo>
                      <a:pt x="6001" y="9443"/>
                    </a:lnTo>
                    <a:lnTo>
                      <a:pt x="5963" y="9292"/>
                    </a:lnTo>
                    <a:lnTo>
                      <a:pt x="5925" y="9161"/>
                    </a:lnTo>
                    <a:lnTo>
                      <a:pt x="5850" y="9048"/>
                    </a:lnTo>
                    <a:lnTo>
                      <a:pt x="5756" y="8935"/>
                    </a:lnTo>
                    <a:lnTo>
                      <a:pt x="5643" y="8841"/>
                    </a:lnTo>
                    <a:lnTo>
                      <a:pt x="5512" y="8784"/>
                    </a:lnTo>
                    <a:lnTo>
                      <a:pt x="5380" y="8728"/>
                    </a:lnTo>
                    <a:lnTo>
                      <a:pt x="5229" y="8690"/>
                    </a:lnTo>
                    <a:lnTo>
                      <a:pt x="5079" y="8634"/>
                    </a:lnTo>
                    <a:lnTo>
                      <a:pt x="4928" y="8559"/>
                    </a:lnTo>
                    <a:lnTo>
                      <a:pt x="4797" y="8465"/>
                    </a:lnTo>
                    <a:lnTo>
                      <a:pt x="4665" y="8352"/>
                    </a:lnTo>
                    <a:lnTo>
                      <a:pt x="4552" y="8239"/>
                    </a:lnTo>
                    <a:lnTo>
                      <a:pt x="4458" y="8107"/>
                    </a:lnTo>
                    <a:lnTo>
                      <a:pt x="4364" y="7976"/>
                    </a:lnTo>
                    <a:lnTo>
                      <a:pt x="4308" y="7769"/>
                    </a:lnTo>
                    <a:lnTo>
                      <a:pt x="4270" y="7562"/>
                    </a:lnTo>
                    <a:lnTo>
                      <a:pt x="4270" y="7355"/>
                    </a:lnTo>
                    <a:lnTo>
                      <a:pt x="4308" y="7148"/>
                    </a:lnTo>
                    <a:lnTo>
                      <a:pt x="4364" y="6960"/>
                    </a:lnTo>
                    <a:lnTo>
                      <a:pt x="4477" y="6772"/>
                    </a:lnTo>
                    <a:lnTo>
                      <a:pt x="4609" y="6621"/>
                    </a:lnTo>
                    <a:lnTo>
                      <a:pt x="4778" y="6490"/>
                    </a:lnTo>
                    <a:lnTo>
                      <a:pt x="4947" y="6396"/>
                    </a:lnTo>
                    <a:lnTo>
                      <a:pt x="5135" y="6339"/>
                    </a:lnTo>
                    <a:lnTo>
                      <a:pt x="5323" y="6321"/>
                    </a:lnTo>
                    <a:lnTo>
                      <a:pt x="5512" y="6358"/>
                    </a:lnTo>
                    <a:lnTo>
                      <a:pt x="5700" y="6415"/>
                    </a:lnTo>
                    <a:lnTo>
                      <a:pt x="5869" y="6509"/>
                    </a:lnTo>
                    <a:lnTo>
                      <a:pt x="6038" y="6640"/>
                    </a:lnTo>
                    <a:lnTo>
                      <a:pt x="6170" y="6791"/>
                    </a:lnTo>
                    <a:lnTo>
                      <a:pt x="6189" y="6772"/>
                    </a:lnTo>
                    <a:lnTo>
                      <a:pt x="6301" y="6753"/>
                    </a:lnTo>
                    <a:lnTo>
                      <a:pt x="6396" y="6715"/>
                    </a:lnTo>
                    <a:lnTo>
                      <a:pt x="6452" y="6659"/>
                    </a:lnTo>
                    <a:lnTo>
                      <a:pt x="6508" y="6565"/>
                    </a:lnTo>
                    <a:lnTo>
                      <a:pt x="6546" y="6471"/>
                    </a:lnTo>
                    <a:lnTo>
                      <a:pt x="6584" y="6377"/>
                    </a:lnTo>
                    <a:lnTo>
                      <a:pt x="6640" y="6208"/>
                    </a:lnTo>
                    <a:lnTo>
                      <a:pt x="6696" y="5944"/>
                    </a:lnTo>
                    <a:lnTo>
                      <a:pt x="6734" y="5700"/>
                    </a:lnTo>
                    <a:lnTo>
                      <a:pt x="6753" y="5493"/>
                    </a:lnTo>
                    <a:lnTo>
                      <a:pt x="6734" y="5305"/>
                    </a:lnTo>
                    <a:lnTo>
                      <a:pt x="6696" y="4985"/>
                    </a:lnTo>
                    <a:lnTo>
                      <a:pt x="6678" y="4853"/>
                    </a:lnTo>
                    <a:lnTo>
                      <a:pt x="6678" y="4759"/>
                    </a:lnTo>
                    <a:lnTo>
                      <a:pt x="6903" y="4853"/>
                    </a:lnTo>
                    <a:lnTo>
                      <a:pt x="7148" y="4929"/>
                    </a:lnTo>
                    <a:lnTo>
                      <a:pt x="7374" y="4966"/>
                    </a:lnTo>
                    <a:lnTo>
                      <a:pt x="7618" y="4985"/>
                    </a:lnTo>
                    <a:lnTo>
                      <a:pt x="7863" y="4985"/>
                    </a:lnTo>
                    <a:lnTo>
                      <a:pt x="8107" y="4966"/>
                    </a:lnTo>
                    <a:lnTo>
                      <a:pt x="8352" y="4910"/>
                    </a:lnTo>
                    <a:lnTo>
                      <a:pt x="8596" y="4835"/>
                    </a:lnTo>
                    <a:lnTo>
                      <a:pt x="8822" y="4741"/>
                    </a:lnTo>
                    <a:lnTo>
                      <a:pt x="9029" y="4628"/>
                    </a:lnTo>
                    <a:lnTo>
                      <a:pt x="9236" y="4477"/>
                    </a:lnTo>
                    <a:lnTo>
                      <a:pt x="9424" y="4327"/>
                    </a:lnTo>
                    <a:lnTo>
                      <a:pt x="9593" y="4139"/>
                    </a:lnTo>
                    <a:lnTo>
                      <a:pt x="9744" y="3951"/>
                    </a:lnTo>
                    <a:lnTo>
                      <a:pt x="9856" y="3725"/>
                    </a:lnTo>
                    <a:lnTo>
                      <a:pt x="9969" y="3480"/>
                    </a:lnTo>
                    <a:lnTo>
                      <a:pt x="10026" y="3217"/>
                    </a:lnTo>
                    <a:lnTo>
                      <a:pt x="10044" y="2954"/>
                    </a:lnTo>
                    <a:lnTo>
                      <a:pt x="10026" y="2690"/>
                    </a:lnTo>
                    <a:lnTo>
                      <a:pt x="9969" y="2446"/>
                    </a:lnTo>
                    <a:lnTo>
                      <a:pt x="9913" y="2277"/>
                    </a:lnTo>
                    <a:lnTo>
                      <a:pt x="9838" y="2126"/>
                    </a:lnTo>
                    <a:lnTo>
                      <a:pt x="9744" y="1994"/>
                    </a:lnTo>
                    <a:lnTo>
                      <a:pt x="9631" y="1882"/>
                    </a:lnTo>
                    <a:lnTo>
                      <a:pt x="9537" y="1788"/>
                    </a:lnTo>
                    <a:lnTo>
                      <a:pt x="9405" y="1712"/>
                    </a:lnTo>
                    <a:lnTo>
                      <a:pt x="9292" y="1637"/>
                    </a:lnTo>
                    <a:lnTo>
                      <a:pt x="9160" y="1581"/>
                    </a:lnTo>
                    <a:lnTo>
                      <a:pt x="8897" y="1487"/>
                    </a:lnTo>
                    <a:lnTo>
                      <a:pt x="8615" y="1393"/>
                    </a:lnTo>
                    <a:lnTo>
                      <a:pt x="8352" y="1299"/>
                    </a:lnTo>
                    <a:lnTo>
                      <a:pt x="8088" y="1167"/>
                    </a:lnTo>
                    <a:lnTo>
                      <a:pt x="7919" y="1054"/>
                    </a:lnTo>
                    <a:lnTo>
                      <a:pt x="7769" y="941"/>
                    </a:lnTo>
                    <a:lnTo>
                      <a:pt x="7468" y="659"/>
                    </a:lnTo>
                    <a:lnTo>
                      <a:pt x="7167" y="396"/>
                    </a:lnTo>
                    <a:lnTo>
                      <a:pt x="6997" y="283"/>
                    </a:lnTo>
                    <a:lnTo>
                      <a:pt x="6828" y="170"/>
                    </a:lnTo>
                    <a:lnTo>
                      <a:pt x="6696" y="114"/>
                    </a:lnTo>
                    <a:lnTo>
                      <a:pt x="6565" y="76"/>
                    </a:lnTo>
                    <a:lnTo>
                      <a:pt x="6301" y="20"/>
                    </a:lnTo>
                    <a:lnTo>
                      <a:pt x="60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7526511" y="884332"/>
                <a:ext cx="373774" cy="439562"/>
              </a:xfrm>
              <a:custGeom>
                <a:avLst/>
                <a:gdLst/>
                <a:ahLst/>
                <a:cxnLst/>
                <a:rect l="l" t="t" r="r" b="b"/>
                <a:pathLst>
                  <a:path w="10045" h="11813" fill="none" extrusionOk="0">
                    <a:moveTo>
                      <a:pt x="6170" y="6791"/>
                    </a:moveTo>
                    <a:lnTo>
                      <a:pt x="6170" y="6791"/>
                    </a:lnTo>
                    <a:lnTo>
                      <a:pt x="6038" y="6640"/>
                    </a:lnTo>
                    <a:lnTo>
                      <a:pt x="5869" y="6509"/>
                    </a:lnTo>
                    <a:lnTo>
                      <a:pt x="5700" y="6415"/>
                    </a:lnTo>
                    <a:lnTo>
                      <a:pt x="5512" y="6358"/>
                    </a:lnTo>
                    <a:lnTo>
                      <a:pt x="5323" y="6321"/>
                    </a:lnTo>
                    <a:lnTo>
                      <a:pt x="5135" y="6339"/>
                    </a:lnTo>
                    <a:lnTo>
                      <a:pt x="4947" y="6396"/>
                    </a:lnTo>
                    <a:lnTo>
                      <a:pt x="4778" y="6490"/>
                    </a:lnTo>
                    <a:lnTo>
                      <a:pt x="4778" y="6490"/>
                    </a:lnTo>
                    <a:lnTo>
                      <a:pt x="4609" y="6621"/>
                    </a:lnTo>
                    <a:lnTo>
                      <a:pt x="4477" y="6772"/>
                    </a:lnTo>
                    <a:lnTo>
                      <a:pt x="4364" y="6960"/>
                    </a:lnTo>
                    <a:lnTo>
                      <a:pt x="4308" y="7148"/>
                    </a:lnTo>
                    <a:lnTo>
                      <a:pt x="4270" y="7355"/>
                    </a:lnTo>
                    <a:lnTo>
                      <a:pt x="4270" y="7562"/>
                    </a:lnTo>
                    <a:lnTo>
                      <a:pt x="4308" y="7769"/>
                    </a:lnTo>
                    <a:lnTo>
                      <a:pt x="4364" y="7976"/>
                    </a:lnTo>
                    <a:lnTo>
                      <a:pt x="4364" y="7976"/>
                    </a:lnTo>
                    <a:lnTo>
                      <a:pt x="4458" y="8107"/>
                    </a:lnTo>
                    <a:lnTo>
                      <a:pt x="4552" y="8239"/>
                    </a:lnTo>
                    <a:lnTo>
                      <a:pt x="4665" y="8352"/>
                    </a:lnTo>
                    <a:lnTo>
                      <a:pt x="4797" y="8465"/>
                    </a:lnTo>
                    <a:lnTo>
                      <a:pt x="4928" y="8559"/>
                    </a:lnTo>
                    <a:lnTo>
                      <a:pt x="5079" y="8634"/>
                    </a:lnTo>
                    <a:lnTo>
                      <a:pt x="5229" y="8690"/>
                    </a:lnTo>
                    <a:lnTo>
                      <a:pt x="5380" y="8728"/>
                    </a:lnTo>
                    <a:lnTo>
                      <a:pt x="5380" y="8728"/>
                    </a:lnTo>
                    <a:lnTo>
                      <a:pt x="5512" y="8784"/>
                    </a:lnTo>
                    <a:lnTo>
                      <a:pt x="5643" y="8841"/>
                    </a:lnTo>
                    <a:lnTo>
                      <a:pt x="5756" y="8935"/>
                    </a:lnTo>
                    <a:lnTo>
                      <a:pt x="5850" y="9048"/>
                    </a:lnTo>
                    <a:lnTo>
                      <a:pt x="5925" y="9161"/>
                    </a:lnTo>
                    <a:lnTo>
                      <a:pt x="5963" y="9292"/>
                    </a:lnTo>
                    <a:lnTo>
                      <a:pt x="6001" y="9443"/>
                    </a:lnTo>
                    <a:lnTo>
                      <a:pt x="5982" y="9593"/>
                    </a:lnTo>
                    <a:lnTo>
                      <a:pt x="5982" y="9593"/>
                    </a:lnTo>
                    <a:lnTo>
                      <a:pt x="5963" y="9687"/>
                    </a:lnTo>
                    <a:lnTo>
                      <a:pt x="5925" y="9763"/>
                    </a:lnTo>
                    <a:lnTo>
                      <a:pt x="5888" y="9838"/>
                    </a:lnTo>
                    <a:lnTo>
                      <a:pt x="5812" y="9913"/>
                    </a:lnTo>
                    <a:lnTo>
                      <a:pt x="5662" y="10063"/>
                    </a:lnTo>
                    <a:lnTo>
                      <a:pt x="5455" y="10195"/>
                    </a:lnTo>
                    <a:lnTo>
                      <a:pt x="5041" y="10440"/>
                    </a:lnTo>
                    <a:lnTo>
                      <a:pt x="4853" y="10571"/>
                    </a:lnTo>
                    <a:lnTo>
                      <a:pt x="4684" y="10722"/>
                    </a:lnTo>
                    <a:lnTo>
                      <a:pt x="4684" y="10722"/>
                    </a:lnTo>
                    <a:lnTo>
                      <a:pt x="4571" y="10835"/>
                    </a:lnTo>
                    <a:lnTo>
                      <a:pt x="4421" y="10947"/>
                    </a:lnTo>
                    <a:lnTo>
                      <a:pt x="4270" y="11042"/>
                    </a:lnTo>
                    <a:lnTo>
                      <a:pt x="4120" y="11136"/>
                    </a:lnTo>
                    <a:lnTo>
                      <a:pt x="3762" y="11305"/>
                    </a:lnTo>
                    <a:lnTo>
                      <a:pt x="3386" y="11437"/>
                    </a:lnTo>
                    <a:lnTo>
                      <a:pt x="2991" y="11549"/>
                    </a:lnTo>
                    <a:lnTo>
                      <a:pt x="2596" y="11643"/>
                    </a:lnTo>
                    <a:lnTo>
                      <a:pt x="2220" y="11700"/>
                    </a:lnTo>
                    <a:lnTo>
                      <a:pt x="1863" y="11756"/>
                    </a:lnTo>
                    <a:lnTo>
                      <a:pt x="1863" y="11756"/>
                    </a:lnTo>
                    <a:lnTo>
                      <a:pt x="1580" y="11794"/>
                    </a:lnTo>
                    <a:lnTo>
                      <a:pt x="1374" y="11813"/>
                    </a:lnTo>
                    <a:lnTo>
                      <a:pt x="1204" y="11794"/>
                    </a:lnTo>
                    <a:lnTo>
                      <a:pt x="1091" y="11756"/>
                    </a:lnTo>
                    <a:lnTo>
                      <a:pt x="979" y="11681"/>
                    </a:lnTo>
                    <a:lnTo>
                      <a:pt x="885" y="11549"/>
                    </a:lnTo>
                    <a:lnTo>
                      <a:pt x="602" y="11136"/>
                    </a:lnTo>
                    <a:lnTo>
                      <a:pt x="602" y="11136"/>
                    </a:lnTo>
                    <a:lnTo>
                      <a:pt x="471" y="10947"/>
                    </a:lnTo>
                    <a:lnTo>
                      <a:pt x="377" y="10759"/>
                    </a:lnTo>
                    <a:lnTo>
                      <a:pt x="283" y="10553"/>
                    </a:lnTo>
                    <a:lnTo>
                      <a:pt x="207" y="10346"/>
                    </a:lnTo>
                    <a:lnTo>
                      <a:pt x="151" y="10139"/>
                    </a:lnTo>
                    <a:lnTo>
                      <a:pt x="113" y="9913"/>
                    </a:lnTo>
                    <a:lnTo>
                      <a:pt x="95" y="9706"/>
                    </a:lnTo>
                    <a:lnTo>
                      <a:pt x="95" y="9480"/>
                    </a:lnTo>
                    <a:lnTo>
                      <a:pt x="19" y="4929"/>
                    </a:lnTo>
                    <a:lnTo>
                      <a:pt x="19" y="4929"/>
                    </a:lnTo>
                    <a:lnTo>
                      <a:pt x="1" y="4534"/>
                    </a:lnTo>
                    <a:lnTo>
                      <a:pt x="19" y="4120"/>
                    </a:lnTo>
                    <a:lnTo>
                      <a:pt x="57" y="3706"/>
                    </a:lnTo>
                    <a:lnTo>
                      <a:pt x="132" y="3311"/>
                    </a:lnTo>
                    <a:lnTo>
                      <a:pt x="132" y="3311"/>
                    </a:lnTo>
                    <a:lnTo>
                      <a:pt x="170" y="3104"/>
                    </a:lnTo>
                    <a:lnTo>
                      <a:pt x="245" y="2916"/>
                    </a:lnTo>
                    <a:lnTo>
                      <a:pt x="320" y="2728"/>
                    </a:lnTo>
                    <a:lnTo>
                      <a:pt x="433" y="2540"/>
                    </a:lnTo>
                    <a:lnTo>
                      <a:pt x="546" y="2389"/>
                    </a:lnTo>
                    <a:lnTo>
                      <a:pt x="678" y="2220"/>
                    </a:lnTo>
                    <a:lnTo>
                      <a:pt x="828" y="2089"/>
                    </a:lnTo>
                    <a:lnTo>
                      <a:pt x="997" y="1957"/>
                    </a:lnTo>
                    <a:lnTo>
                      <a:pt x="997" y="1957"/>
                    </a:lnTo>
                    <a:lnTo>
                      <a:pt x="1185" y="1844"/>
                    </a:lnTo>
                    <a:lnTo>
                      <a:pt x="1392" y="1750"/>
                    </a:lnTo>
                    <a:lnTo>
                      <a:pt x="1599" y="1694"/>
                    </a:lnTo>
                    <a:lnTo>
                      <a:pt x="1806" y="1637"/>
                    </a:lnTo>
                    <a:lnTo>
                      <a:pt x="2258" y="1524"/>
                    </a:lnTo>
                    <a:lnTo>
                      <a:pt x="2483" y="1487"/>
                    </a:lnTo>
                    <a:lnTo>
                      <a:pt x="2690" y="1411"/>
                    </a:lnTo>
                    <a:lnTo>
                      <a:pt x="2690" y="1411"/>
                    </a:lnTo>
                    <a:lnTo>
                      <a:pt x="2954" y="1317"/>
                    </a:lnTo>
                    <a:lnTo>
                      <a:pt x="3217" y="1204"/>
                    </a:lnTo>
                    <a:lnTo>
                      <a:pt x="3461" y="1073"/>
                    </a:lnTo>
                    <a:lnTo>
                      <a:pt x="3706" y="941"/>
                    </a:lnTo>
                    <a:lnTo>
                      <a:pt x="4176" y="659"/>
                    </a:lnTo>
                    <a:lnTo>
                      <a:pt x="4684" y="377"/>
                    </a:lnTo>
                    <a:lnTo>
                      <a:pt x="4684" y="377"/>
                    </a:lnTo>
                    <a:lnTo>
                      <a:pt x="4928" y="264"/>
                    </a:lnTo>
                    <a:lnTo>
                      <a:pt x="5192" y="151"/>
                    </a:lnTo>
                    <a:lnTo>
                      <a:pt x="5474" y="76"/>
                    </a:lnTo>
                    <a:lnTo>
                      <a:pt x="5756" y="20"/>
                    </a:lnTo>
                    <a:lnTo>
                      <a:pt x="6019" y="1"/>
                    </a:lnTo>
                    <a:lnTo>
                      <a:pt x="6301" y="20"/>
                    </a:lnTo>
                    <a:lnTo>
                      <a:pt x="6565" y="76"/>
                    </a:lnTo>
                    <a:lnTo>
                      <a:pt x="6696" y="114"/>
                    </a:lnTo>
                    <a:lnTo>
                      <a:pt x="6828" y="170"/>
                    </a:lnTo>
                    <a:lnTo>
                      <a:pt x="6828" y="170"/>
                    </a:lnTo>
                    <a:lnTo>
                      <a:pt x="6997" y="283"/>
                    </a:lnTo>
                    <a:lnTo>
                      <a:pt x="7167" y="396"/>
                    </a:lnTo>
                    <a:lnTo>
                      <a:pt x="7468" y="659"/>
                    </a:lnTo>
                    <a:lnTo>
                      <a:pt x="7769" y="941"/>
                    </a:lnTo>
                    <a:lnTo>
                      <a:pt x="7919" y="1054"/>
                    </a:lnTo>
                    <a:lnTo>
                      <a:pt x="8088" y="1167"/>
                    </a:lnTo>
                    <a:lnTo>
                      <a:pt x="8088" y="1167"/>
                    </a:lnTo>
                    <a:lnTo>
                      <a:pt x="8352" y="1299"/>
                    </a:lnTo>
                    <a:lnTo>
                      <a:pt x="8615" y="1393"/>
                    </a:lnTo>
                    <a:lnTo>
                      <a:pt x="8897" y="1487"/>
                    </a:lnTo>
                    <a:lnTo>
                      <a:pt x="9160" y="1581"/>
                    </a:lnTo>
                    <a:lnTo>
                      <a:pt x="9292" y="1637"/>
                    </a:lnTo>
                    <a:lnTo>
                      <a:pt x="9405" y="1712"/>
                    </a:lnTo>
                    <a:lnTo>
                      <a:pt x="9537" y="1788"/>
                    </a:lnTo>
                    <a:lnTo>
                      <a:pt x="9631" y="1882"/>
                    </a:lnTo>
                    <a:lnTo>
                      <a:pt x="9744" y="1994"/>
                    </a:lnTo>
                    <a:lnTo>
                      <a:pt x="9838" y="2126"/>
                    </a:lnTo>
                    <a:lnTo>
                      <a:pt x="9913" y="2277"/>
                    </a:lnTo>
                    <a:lnTo>
                      <a:pt x="9969" y="2446"/>
                    </a:lnTo>
                    <a:lnTo>
                      <a:pt x="9969" y="2446"/>
                    </a:lnTo>
                    <a:lnTo>
                      <a:pt x="10026" y="2690"/>
                    </a:lnTo>
                    <a:lnTo>
                      <a:pt x="10044" y="2954"/>
                    </a:lnTo>
                    <a:lnTo>
                      <a:pt x="10026" y="3217"/>
                    </a:lnTo>
                    <a:lnTo>
                      <a:pt x="9969" y="3480"/>
                    </a:lnTo>
                    <a:lnTo>
                      <a:pt x="9969" y="3480"/>
                    </a:lnTo>
                    <a:lnTo>
                      <a:pt x="9856" y="3725"/>
                    </a:lnTo>
                    <a:lnTo>
                      <a:pt x="9744" y="3951"/>
                    </a:lnTo>
                    <a:lnTo>
                      <a:pt x="9593" y="4139"/>
                    </a:lnTo>
                    <a:lnTo>
                      <a:pt x="9424" y="4327"/>
                    </a:lnTo>
                    <a:lnTo>
                      <a:pt x="9236" y="4477"/>
                    </a:lnTo>
                    <a:lnTo>
                      <a:pt x="9029" y="4628"/>
                    </a:lnTo>
                    <a:lnTo>
                      <a:pt x="8822" y="4741"/>
                    </a:lnTo>
                    <a:lnTo>
                      <a:pt x="8596" y="4835"/>
                    </a:lnTo>
                    <a:lnTo>
                      <a:pt x="8352" y="4910"/>
                    </a:lnTo>
                    <a:lnTo>
                      <a:pt x="8107" y="4966"/>
                    </a:lnTo>
                    <a:lnTo>
                      <a:pt x="7863" y="4985"/>
                    </a:lnTo>
                    <a:lnTo>
                      <a:pt x="7618" y="4985"/>
                    </a:lnTo>
                    <a:lnTo>
                      <a:pt x="7374" y="4966"/>
                    </a:lnTo>
                    <a:lnTo>
                      <a:pt x="7148" y="4929"/>
                    </a:lnTo>
                    <a:lnTo>
                      <a:pt x="6903" y="4853"/>
                    </a:lnTo>
                    <a:lnTo>
                      <a:pt x="6678" y="4759"/>
                    </a:lnTo>
                    <a:lnTo>
                      <a:pt x="6678" y="4759"/>
                    </a:lnTo>
                    <a:lnTo>
                      <a:pt x="6678" y="4853"/>
                    </a:lnTo>
                    <a:lnTo>
                      <a:pt x="6696" y="4985"/>
                    </a:lnTo>
                    <a:lnTo>
                      <a:pt x="6734" y="5305"/>
                    </a:lnTo>
                    <a:lnTo>
                      <a:pt x="6753" y="5493"/>
                    </a:lnTo>
                    <a:lnTo>
                      <a:pt x="6734" y="5700"/>
                    </a:lnTo>
                    <a:lnTo>
                      <a:pt x="6696" y="5944"/>
                    </a:lnTo>
                    <a:lnTo>
                      <a:pt x="6640" y="6208"/>
                    </a:lnTo>
                    <a:lnTo>
                      <a:pt x="6640" y="6208"/>
                    </a:lnTo>
                    <a:lnTo>
                      <a:pt x="6584" y="6377"/>
                    </a:lnTo>
                    <a:lnTo>
                      <a:pt x="6546" y="6471"/>
                    </a:lnTo>
                    <a:lnTo>
                      <a:pt x="6508" y="6565"/>
                    </a:lnTo>
                    <a:lnTo>
                      <a:pt x="6452" y="6659"/>
                    </a:lnTo>
                    <a:lnTo>
                      <a:pt x="6396" y="6715"/>
                    </a:lnTo>
                    <a:lnTo>
                      <a:pt x="6301" y="6753"/>
                    </a:lnTo>
                    <a:lnTo>
                      <a:pt x="6189" y="67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7713377" y="1147476"/>
                <a:ext cx="29433" cy="44838"/>
              </a:xfrm>
              <a:custGeom>
                <a:avLst/>
                <a:gdLst/>
                <a:ahLst/>
                <a:cxnLst/>
                <a:rect l="l" t="t" r="r" b="b"/>
                <a:pathLst>
                  <a:path w="791" h="1205" extrusionOk="0">
                    <a:moveTo>
                      <a:pt x="621" y="1"/>
                    </a:moveTo>
                    <a:lnTo>
                      <a:pt x="471" y="20"/>
                    </a:lnTo>
                    <a:lnTo>
                      <a:pt x="377" y="38"/>
                    </a:lnTo>
                    <a:lnTo>
                      <a:pt x="301" y="76"/>
                    </a:lnTo>
                    <a:lnTo>
                      <a:pt x="226" y="133"/>
                    </a:lnTo>
                    <a:lnTo>
                      <a:pt x="151" y="208"/>
                    </a:lnTo>
                    <a:lnTo>
                      <a:pt x="76" y="302"/>
                    </a:lnTo>
                    <a:lnTo>
                      <a:pt x="38" y="396"/>
                    </a:lnTo>
                    <a:lnTo>
                      <a:pt x="0" y="509"/>
                    </a:lnTo>
                    <a:lnTo>
                      <a:pt x="0" y="640"/>
                    </a:lnTo>
                    <a:lnTo>
                      <a:pt x="0" y="753"/>
                    </a:lnTo>
                    <a:lnTo>
                      <a:pt x="38" y="847"/>
                    </a:lnTo>
                    <a:lnTo>
                      <a:pt x="95" y="941"/>
                    </a:lnTo>
                    <a:lnTo>
                      <a:pt x="151" y="1017"/>
                    </a:lnTo>
                    <a:lnTo>
                      <a:pt x="226" y="1092"/>
                    </a:lnTo>
                    <a:lnTo>
                      <a:pt x="320" y="1148"/>
                    </a:lnTo>
                    <a:lnTo>
                      <a:pt x="414" y="1186"/>
                    </a:lnTo>
                    <a:lnTo>
                      <a:pt x="527" y="1205"/>
                    </a:lnTo>
                    <a:lnTo>
                      <a:pt x="602" y="1186"/>
                    </a:lnTo>
                    <a:lnTo>
                      <a:pt x="659" y="1167"/>
                    </a:lnTo>
                    <a:lnTo>
                      <a:pt x="715" y="1129"/>
                    </a:lnTo>
                    <a:lnTo>
                      <a:pt x="753" y="1092"/>
                    </a:lnTo>
                    <a:lnTo>
                      <a:pt x="772" y="1017"/>
                    </a:lnTo>
                    <a:lnTo>
                      <a:pt x="790" y="998"/>
                    </a:lnTo>
                    <a:lnTo>
                      <a:pt x="753" y="1017"/>
                    </a:lnTo>
                    <a:lnTo>
                      <a:pt x="715" y="1054"/>
                    </a:lnTo>
                    <a:lnTo>
                      <a:pt x="640" y="1092"/>
                    </a:lnTo>
                    <a:lnTo>
                      <a:pt x="527" y="1092"/>
                    </a:lnTo>
                    <a:lnTo>
                      <a:pt x="452" y="1073"/>
                    </a:lnTo>
                    <a:lnTo>
                      <a:pt x="377" y="1035"/>
                    </a:lnTo>
                    <a:lnTo>
                      <a:pt x="301" y="998"/>
                    </a:lnTo>
                    <a:lnTo>
                      <a:pt x="245" y="941"/>
                    </a:lnTo>
                    <a:lnTo>
                      <a:pt x="207" y="866"/>
                    </a:lnTo>
                    <a:lnTo>
                      <a:pt x="170" y="791"/>
                    </a:lnTo>
                    <a:lnTo>
                      <a:pt x="151" y="716"/>
                    </a:lnTo>
                    <a:lnTo>
                      <a:pt x="151" y="622"/>
                    </a:lnTo>
                    <a:lnTo>
                      <a:pt x="151" y="546"/>
                    </a:lnTo>
                    <a:lnTo>
                      <a:pt x="170" y="452"/>
                    </a:lnTo>
                    <a:lnTo>
                      <a:pt x="189" y="377"/>
                    </a:lnTo>
                    <a:lnTo>
                      <a:pt x="245" y="321"/>
                    </a:lnTo>
                    <a:lnTo>
                      <a:pt x="283" y="245"/>
                    </a:lnTo>
                    <a:lnTo>
                      <a:pt x="358" y="189"/>
                    </a:lnTo>
                    <a:lnTo>
                      <a:pt x="414" y="151"/>
                    </a:lnTo>
                    <a:lnTo>
                      <a:pt x="508" y="114"/>
                    </a:lnTo>
                    <a:lnTo>
                      <a:pt x="621" y="95"/>
                    </a:lnTo>
                    <a:lnTo>
                      <a:pt x="715" y="76"/>
                    </a:lnTo>
                    <a:lnTo>
                      <a:pt x="790" y="57"/>
                    </a:lnTo>
                    <a:lnTo>
                      <a:pt x="772" y="38"/>
                    </a:lnTo>
                    <a:lnTo>
                      <a:pt x="715" y="20"/>
                    </a:lnTo>
                    <a:lnTo>
                      <a:pt x="621" y="1"/>
                    </a:ln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7396352" y="838155"/>
                <a:ext cx="212097" cy="249195"/>
              </a:xfrm>
              <a:custGeom>
                <a:avLst/>
                <a:gdLst/>
                <a:ahLst/>
                <a:cxnLst/>
                <a:rect l="l" t="t" r="r" b="b"/>
                <a:pathLst>
                  <a:path w="5700" h="6697" extrusionOk="0">
                    <a:moveTo>
                      <a:pt x="3273" y="0"/>
                    </a:moveTo>
                    <a:lnTo>
                      <a:pt x="3028" y="19"/>
                    </a:lnTo>
                    <a:lnTo>
                      <a:pt x="2803" y="57"/>
                    </a:lnTo>
                    <a:lnTo>
                      <a:pt x="2558" y="113"/>
                    </a:lnTo>
                    <a:lnTo>
                      <a:pt x="2332" y="207"/>
                    </a:lnTo>
                    <a:lnTo>
                      <a:pt x="2144" y="301"/>
                    </a:lnTo>
                    <a:lnTo>
                      <a:pt x="1956" y="414"/>
                    </a:lnTo>
                    <a:lnTo>
                      <a:pt x="1787" y="527"/>
                    </a:lnTo>
                    <a:lnTo>
                      <a:pt x="1618" y="677"/>
                    </a:lnTo>
                    <a:lnTo>
                      <a:pt x="1486" y="828"/>
                    </a:lnTo>
                    <a:lnTo>
                      <a:pt x="1354" y="978"/>
                    </a:lnTo>
                    <a:lnTo>
                      <a:pt x="1241" y="1166"/>
                    </a:lnTo>
                    <a:lnTo>
                      <a:pt x="1129" y="1336"/>
                    </a:lnTo>
                    <a:lnTo>
                      <a:pt x="1053" y="1524"/>
                    </a:lnTo>
                    <a:lnTo>
                      <a:pt x="978" y="1731"/>
                    </a:lnTo>
                    <a:lnTo>
                      <a:pt x="941" y="1919"/>
                    </a:lnTo>
                    <a:lnTo>
                      <a:pt x="903" y="2126"/>
                    </a:lnTo>
                    <a:lnTo>
                      <a:pt x="884" y="2351"/>
                    </a:lnTo>
                    <a:lnTo>
                      <a:pt x="903" y="2558"/>
                    </a:lnTo>
                    <a:lnTo>
                      <a:pt x="922" y="2765"/>
                    </a:lnTo>
                    <a:lnTo>
                      <a:pt x="959" y="2991"/>
                    </a:lnTo>
                    <a:lnTo>
                      <a:pt x="997" y="3085"/>
                    </a:lnTo>
                    <a:lnTo>
                      <a:pt x="997" y="3198"/>
                    </a:lnTo>
                    <a:lnTo>
                      <a:pt x="997" y="3311"/>
                    </a:lnTo>
                    <a:lnTo>
                      <a:pt x="959" y="3405"/>
                    </a:lnTo>
                    <a:lnTo>
                      <a:pt x="922" y="3461"/>
                    </a:lnTo>
                    <a:lnTo>
                      <a:pt x="884" y="3499"/>
                    </a:lnTo>
                    <a:lnTo>
                      <a:pt x="752" y="3555"/>
                    </a:lnTo>
                    <a:lnTo>
                      <a:pt x="508" y="3630"/>
                    </a:lnTo>
                    <a:lnTo>
                      <a:pt x="414" y="3687"/>
                    </a:lnTo>
                    <a:lnTo>
                      <a:pt x="320" y="3743"/>
                    </a:lnTo>
                    <a:lnTo>
                      <a:pt x="245" y="3819"/>
                    </a:lnTo>
                    <a:lnTo>
                      <a:pt x="169" y="3913"/>
                    </a:lnTo>
                    <a:lnTo>
                      <a:pt x="113" y="4007"/>
                    </a:lnTo>
                    <a:lnTo>
                      <a:pt x="75" y="4101"/>
                    </a:lnTo>
                    <a:lnTo>
                      <a:pt x="38" y="4214"/>
                    </a:lnTo>
                    <a:lnTo>
                      <a:pt x="19" y="4326"/>
                    </a:lnTo>
                    <a:lnTo>
                      <a:pt x="0" y="4439"/>
                    </a:lnTo>
                    <a:lnTo>
                      <a:pt x="19" y="4552"/>
                    </a:lnTo>
                    <a:lnTo>
                      <a:pt x="19" y="4665"/>
                    </a:lnTo>
                    <a:lnTo>
                      <a:pt x="56" y="4778"/>
                    </a:lnTo>
                    <a:lnTo>
                      <a:pt x="94" y="4891"/>
                    </a:lnTo>
                    <a:lnTo>
                      <a:pt x="151" y="5003"/>
                    </a:lnTo>
                    <a:lnTo>
                      <a:pt x="207" y="5098"/>
                    </a:lnTo>
                    <a:lnTo>
                      <a:pt x="282" y="5192"/>
                    </a:lnTo>
                    <a:lnTo>
                      <a:pt x="451" y="5342"/>
                    </a:lnTo>
                    <a:lnTo>
                      <a:pt x="658" y="5455"/>
                    </a:lnTo>
                    <a:lnTo>
                      <a:pt x="865" y="5549"/>
                    </a:lnTo>
                    <a:lnTo>
                      <a:pt x="1091" y="5605"/>
                    </a:lnTo>
                    <a:lnTo>
                      <a:pt x="1317" y="5624"/>
                    </a:lnTo>
                    <a:lnTo>
                      <a:pt x="1542" y="5624"/>
                    </a:lnTo>
                    <a:lnTo>
                      <a:pt x="1787" y="5587"/>
                    </a:lnTo>
                    <a:lnTo>
                      <a:pt x="2013" y="5549"/>
                    </a:lnTo>
                    <a:lnTo>
                      <a:pt x="1994" y="5643"/>
                    </a:lnTo>
                    <a:lnTo>
                      <a:pt x="1994" y="5737"/>
                    </a:lnTo>
                    <a:lnTo>
                      <a:pt x="1994" y="5850"/>
                    </a:lnTo>
                    <a:lnTo>
                      <a:pt x="2013" y="5944"/>
                    </a:lnTo>
                    <a:lnTo>
                      <a:pt x="2088" y="6132"/>
                    </a:lnTo>
                    <a:lnTo>
                      <a:pt x="2201" y="6301"/>
                    </a:lnTo>
                    <a:lnTo>
                      <a:pt x="2332" y="6452"/>
                    </a:lnTo>
                    <a:lnTo>
                      <a:pt x="2502" y="6565"/>
                    </a:lnTo>
                    <a:lnTo>
                      <a:pt x="2690" y="6659"/>
                    </a:lnTo>
                    <a:lnTo>
                      <a:pt x="2784" y="6677"/>
                    </a:lnTo>
                    <a:lnTo>
                      <a:pt x="2897" y="6696"/>
                    </a:lnTo>
                    <a:lnTo>
                      <a:pt x="3104" y="6696"/>
                    </a:lnTo>
                    <a:lnTo>
                      <a:pt x="3292" y="6659"/>
                    </a:lnTo>
                    <a:lnTo>
                      <a:pt x="3499" y="6602"/>
                    </a:lnTo>
                    <a:lnTo>
                      <a:pt x="3668" y="6527"/>
                    </a:lnTo>
                    <a:lnTo>
                      <a:pt x="3856" y="6414"/>
                    </a:lnTo>
                    <a:lnTo>
                      <a:pt x="4006" y="6283"/>
                    </a:lnTo>
                    <a:lnTo>
                      <a:pt x="4138" y="6132"/>
                    </a:lnTo>
                    <a:lnTo>
                      <a:pt x="4270" y="5963"/>
                    </a:lnTo>
                    <a:lnTo>
                      <a:pt x="4364" y="5793"/>
                    </a:lnTo>
                    <a:lnTo>
                      <a:pt x="4458" y="5605"/>
                    </a:lnTo>
                    <a:lnTo>
                      <a:pt x="4533" y="5417"/>
                    </a:lnTo>
                    <a:lnTo>
                      <a:pt x="4589" y="5210"/>
                    </a:lnTo>
                    <a:lnTo>
                      <a:pt x="4646" y="5022"/>
                    </a:lnTo>
                    <a:lnTo>
                      <a:pt x="4683" y="4815"/>
                    </a:lnTo>
                    <a:lnTo>
                      <a:pt x="4721" y="4609"/>
                    </a:lnTo>
                    <a:lnTo>
                      <a:pt x="4740" y="4402"/>
                    </a:lnTo>
                    <a:lnTo>
                      <a:pt x="4251" y="4609"/>
                    </a:lnTo>
                    <a:lnTo>
                      <a:pt x="4477" y="4496"/>
                    </a:lnTo>
                    <a:lnTo>
                      <a:pt x="4683" y="4364"/>
                    </a:lnTo>
                    <a:lnTo>
                      <a:pt x="4872" y="4232"/>
                    </a:lnTo>
                    <a:lnTo>
                      <a:pt x="5041" y="4063"/>
                    </a:lnTo>
                    <a:lnTo>
                      <a:pt x="5191" y="3894"/>
                    </a:lnTo>
                    <a:lnTo>
                      <a:pt x="5323" y="3687"/>
                    </a:lnTo>
                    <a:lnTo>
                      <a:pt x="5436" y="3499"/>
                    </a:lnTo>
                    <a:lnTo>
                      <a:pt x="5530" y="3292"/>
                    </a:lnTo>
                    <a:lnTo>
                      <a:pt x="5605" y="3066"/>
                    </a:lnTo>
                    <a:lnTo>
                      <a:pt x="5662" y="2840"/>
                    </a:lnTo>
                    <a:lnTo>
                      <a:pt x="5680" y="2615"/>
                    </a:lnTo>
                    <a:lnTo>
                      <a:pt x="5699" y="2370"/>
                    </a:lnTo>
                    <a:lnTo>
                      <a:pt x="5680" y="2145"/>
                    </a:lnTo>
                    <a:lnTo>
                      <a:pt x="5643" y="1900"/>
                    </a:lnTo>
                    <a:lnTo>
                      <a:pt x="5586" y="1674"/>
                    </a:lnTo>
                    <a:lnTo>
                      <a:pt x="5492" y="1449"/>
                    </a:lnTo>
                    <a:lnTo>
                      <a:pt x="5379" y="1223"/>
                    </a:lnTo>
                    <a:lnTo>
                      <a:pt x="5267" y="1016"/>
                    </a:lnTo>
                    <a:lnTo>
                      <a:pt x="5116" y="828"/>
                    </a:lnTo>
                    <a:lnTo>
                      <a:pt x="4947" y="659"/>
                    </a:lnTo>
                    <a:lnTo>
                      <a:pt x="4778" y="508"/>
                    </a:lnTo>
                    <a:lnTo>
                      <a:pt x="4589" y="377"/>
                    </a:lnTo>
                    <a:lnTo>
                      <a:pt x="4383" y="264"/>
                    </a:lnTo>
                    <a:lnTo>
                      <a:pt x="4176" y="170"/>
                    </a:lnTo>
                    <a:lnTo>
                      <a:pt x="3950" y="94"/>
                    </a:lnTo>
                    <a:lnTo>
                      <a:pt x="3724" y="38"/>
                    </a:lnTo>
                    <a:lnTo>
                      <a:pt x="349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7396352" y="838155"/>
                <a:ext cx="212097" cy="249195"/>
              </a:xfrm>
              <a:custGeom>
                <a:avLst/>
                <a:gdLst/>
                <a:ahLst/>
                <a:cxnLst/>
                <a:rect l="l" t="t" r="r" b="b"/>
                <a:pathLst>
                  <a:path w="5700" h="6697" fill="none" extrusionOk="0">
                    <a:moveTo>
                      <a:pt x="4251" y="4609"/>
                    </a:moveTo>
                    <a:lnTo>
                      <a:pt x="4251" y="4609"/>
                    </a:lnTo>
                    <a:lnTo>
                      <a:pt x="4477" y="4496"/>
                    </a:lnTo>
                    <a:lnTo>
                      <a:pt x="4683" y="4364"/>
                    </a:lnTo>
                    <a:lnTo>
                      <a:pt x="4872" y="4232"/>
                    </a:lnTo>
                    <a:lnTo>
                      <a:pt x="5041" y="4063"/>
                    </a:lnTo>
                    <a:lnTo>
                      <a:pt x="5191" y="3894"/>
                    </a:lnTo>
                    <a:lnTo>
                      <a:pt x="5323" y="3687"/>
                    </a:lnTo>
                    <a:lnTo>
                      <a:pt x="5436" y="3499"/>
                    </a:lnTo>
                    <a:lnTo>
                      <a:pt x="5530" y="3292"/>
                    </a:lnTo>
                    <a:lnTo>
                      <a:pt x="5605" y="3066"/>
                    </a:lnTo>
                    <a:lnTo>
                      <a:pt x="5662" y="2840"/>
                    </a:lnTo>
                    <a:lnTo>
                      <a:pt x="5680" y="2615"/>
                    </a:lnTo>
                    <a:lnTo>
                      <a:pt x="5699" y="2370"/>
                    </a:lnTo>
                    <a:lnTo>
                      <a:pt x="5680" y="2145"/>
                    </a:lnTo>
                    <a:lnTo>
                      <a:pt x="5643" y="1900"/>
                    </a:lnTo>
                    <a:lnTo>
                      <a:pt x="5586" y="1674"/>
                    </a:lnTo>
                    <a:lnTo>
                      <a:pt x="5492" y="1449"/>
                    </a:lnTo>
                    <a:lnTo>
                      <a:pt x="5492" y="1449"/>
                    </a:lnTo>
                    <a:lnTo>
                      <a:pt x="5379" y="1223"/>
                    </a:lnTo>
                    <a:lnTo>
                      <a:pt x="5267" y="1016"/>
                    </a:lnTo>
                    <a:lnTo>
                      <a:pt x="5116" y="828"/>
                    </a:lnTo>
                    <a:lnTo>
                      <a:pt x="4947" y="659"/>
                    </a:lnTo>
                    <a:lnTo>
                      <a:pt x="4778" y="508"/>
                    </a:lnTo>
                    <a:lnTo>
                      <a:pt x="4589" y="377"/>
                    </a:lnTo>
                    <a:lnTo>
                      <a:pt x="4383" y="264"/>
                    </a:lnTo>
                    <a:lnTo>
                      <a:pt x="4176" y="170"/>
                    </a:lnTo>
                    <a:lnTo>
                      <a:pt x="3950" y="94"/>
                    </a:lnTo>
                    <a:lnTo>
                      <a:pt x="3724" y="38"/>
                    </a:lnTo>
                    <a:lnTo>
                      <a:pt x="3499" y="0"/>
                    </a:lnTo>
                    <a:lnTo>
                      <a:pt x="3273" y="0"/>
                    </a:lnTo>
                    <a:lnTo>
                      <a:pt x="3028" y="19"/>
                    </a:lnTo>
                    <a:lnTo>
                      <a:pt x="2803" y="57"/>
                    </a:lnTo>
                    <a:lnTo>
                      <a:pt x="2558" y="113"/>
                    </a:lnTo>
                    <a:lnTo>
                      <a:pt x="2332" y="207"/>
                    </a:lnTo>
                    <a:lnTo>
                      <a:pt x="2332" y="207"/>
                    </a:lnTo>
                    <a:lnTo>
                      <a:pt x="2144" y="301"/>
                    </a:lnTo>
                    <a:lnTo>
                      <a:pt x="1956" y="414"/>
                    </a:lnTo>
                    <a:lnTo>
                      <a:pt x="1787" y="527"/>
                    </a:lnTo>
                    <a:lnTo>
                      <a:pt x="1618" y="677"/>
                    </a:lnTo>
                    <a:lnTo>
                      <a:pt x="1486" y="828"/>
                    </a:lnTo>
                    <a:lnTo>
                      <a:pt x="1354" y="978"/>
                    </a:lnTo>
                    <a:lnTo>
                      <a:pt x="1241" y="1166"/>
                    </a:lnTo>
                    <a:lnTo>
                      <a:pt x="1129" y="1336"/>
                    </a:lnTo>
                    <a:lnTo>
                      <a:pt x="1053" y="1524"/>
                    </a:lnTo>
                    <a:lnTo>
                      <a:pt x="978" y="1731"/>
                    </a:lnTo>
                    <a:lnTo>
                      <a:pt x="941" y="1919"/>
                    </a:lnTo>
                    <a:lnTo>
                      <a:pt x="903" y="2126"/>
                    </a:lnTo>
                    <a:lnTo>
                      <a:pt x="884" y="2351"/>
                    </a:lnTo>
                    <a:lnTo>
                      <a:pt x="903" y="2558"/>
                    </a:lnTo>
                    <a:lnTo>
                      <a:pt x="922" y="2765"/>
                    </a:lnTo>
                    <a:lnTo>
                      <a:pt x="959" y="2991"/>
                    </a:lnTo>
                    <a:lnTo>
                      <a:pt x="959" y="2991"/>
                    </a:lnTo>
                    <a:lnTo>
                      <a:pt x="997" y="3085"/>
                    </a:lnTo>
                    <a:lnTo>
                      <a:pt x="997" y="3198"/>
                    </a:lnTo>
                    <a:lnTo>
                      <a:pt x="997" y="3311"/>
                    </a:lnTo>
                    <a:lnTo>
                      <a:pt x="959" y="3405"/>
                    </a:lnTo>
                    <a:lnTo>
                      <a:pt x="959" y="3405"/>
                    </a:lnTo>
                    <a:lnTo>
                      <a:pt x="922" y="3461"/>
                    </a:lnTo>
                    <a:lnTo>
                      <a:pt x="884" y="3499"/>
                    </a:lnTo>
                    <a:lnTo>
                      <a:pt x="752" y="3555"/>
                    </a:lnTo>
                    <a:lnTo>
                      <a:pt x="508" y="3630"/>
                    </a:lnTo>
                    <a:lnTo>
                      <a:pt x="508" y="3630"/>
                    </a:lnTo>
                    <a:lnTo>
                      <a:pt x="414" y="3687"/>
                    </a:lnTo>
                    <a:lnTo>
                      <a:pt x="320" y="3743"/>
                    </a:lnTo>
                    <a:lnTo>
                      <a:pt x="245" y="3819"/>
                    </a:lnTo>
                    <a:lnTo>
                      <a:pt x="169" y="3913"/>
                    </a:lnTo>
                    <a:lnTo>
                      <a:pt x="113" y="4007"/>
                    </a:lnTo>
                    <a:lnTo>
                      <a:pt x="75" y="4101"/>
                    </a:lnTo>
                    <a:lnTo>
                      <a:pt x="38" y="4214"/>
                    </a:lnTo>
                    <a:lnTo>
                      <a:pt x="19" y="4326"/>
                    </a:lnTo>
                    <a:lnTo>
                      <a:pt x="0" y="4439"/>
                    </a:lnTo>
                    <a:lnTo>
                      <a:pt x="19" y="4552"/>
                    </a:lnTo>
                    <a:lnTo>
                      <a:pt x="19" y="4665"/>
                    </a:lnTo>
                    <a:lnTo>
                      <a:pt x="56" y="4778"/>
                    </a:lnTo>
                    <a:lnTo>
                      <a:pt x="94" y="4891"/>
                    </a:lnTo>
                    <a:lnTo>
                      <a:pt x="151" y="5003"/>
                    </a:lnTo>
                    <a:lnTo>
                      <a:pt x="207" y="5098"/>
                    </a:lnTo>
                    <a:lnTo>
                      <a:pt x="282" y="5192"/>
                    </a:lnTo>
                    <a:lnTo>
                      <a:pt x="282" y="5192"/>
                    </a:lnTo>
                    <a:lnTo>
                      <a:pt x="451" y="5342"/>
                    </a:lnTo>
                    <a:lnTo>
                      <a:pt x="658" y="5455"/>
                    </a:lnTo>
                    <a:lnTo>
                      <a:pt x="865" y="5549"/>
                    </a:lnTo>
                    <a:lnTo>
                      <a:pt x="1091" y="5605"/>
                    </a:lnTo>
                    <a:lnTo>
                      <a:pt x="1317" y="5624"/>
                    </a:lnTo>
                    <a:lnTo>
                      <a:pt x="1542" y="5624"/>
                    </a:lnTo>
                    <a:lnTo>
                      <a:pt x="1787" y="5587"/>
                    </a:lnTo>
                    <a:lnTo>
                      <a:pt x="2013" y="5549"/>
                    </a:lnTo>
                    <a:lnTo>
                      <a:pt x="2013" y="5549"/>
                    </a:lnTo>
                    <a:lnTo>
                      <a:pt x="1994" y="5643"/>
                    </a:lnTo>
                    <a:lnTo>
                      <a:pt x="1994" y="5737"/>
                    </a:lnTo>
                    <a:lnTo>
                      <a:pt x="1994" y="5850"/>
                    </a:lnTo>
                    <a:lnTo>
                      <a:pt x="2013" y="5944"/>
                    </a:lnTo>
                    <a:lnTo>
                      <a:pt x="2088" y="6132"/>
                    </a:lnTo>
                    <a:lnTo>
                      <a:pt x="2201" y="6301"/>
                    </a:lnTo>
                    <a:lnTo>
                      <a:pt x="2332" y="6452"/>
                    </a:lnTo>
                    <a:lnTo>
                      <a:pt x="2502" y="6565"/>
                    </a:lnTo>
                    <a:lnTo>
                      <a:pt x="2690" y="6659"/>
                    </a:lnTo>
                    <a:lnTo>
                      <a:pt x="2784" y="6677"/>
                    </a:lnTo>
                    <a:lnTo>
                      <a:pt x="2897" y="6696"/>
                    </a:lnTo>
                    <a:lnTo>
                      <a:pt x="2897" y="6696"/>
                    </a:lnTo>
                    <a:lnTo>
                      <a:pt x="3104" y="6696"/>
                    </a:lnTo>
                    <a:lnTo>
                      <a:pt x="3292" y="6659"/>
                    </a:lnTo>
                    <a:lnTo>
                      <a:pt x="3499" y="6602"/>
                    </a:lnTo>
                    <a:lnTo>
                      <a:pt x="3668" y="6527"/>
                    </a:lnTo>
                    <a:lnTo>
                      <a:pt x="3856" y="6414"/>
                    </a:lnTo>
                    <a:lnTo>
                      <a:pt x="4006" y="6283"/>
                    </a:lnTo>
                    <a:lnTo>
                      <a:pt x="4138" y="6132"/>
                    </a:lnTo>
                    <a:lnTo>
                      <a:pt x="4270" y="5963"/>
                    </a:lnTo>
                    <a:lnTo>
                      <a:pt x="4270" y="5963"/>
                    </a:lnTo>
                    <a:lnTo>
                      <a:pt x="4364" y="5793"/>
                    </a:lnTo>
                    <a:lnTo>
                      <a:pt x="4458" y="5605"/>
                    </a:lnTo>
                    <a:lnTo>
                      <a:pt x="4533" y="5417"/>
                    </a:lnTo>
                    <a:lnTo>
                      <a:pt x="4589" y="5210"/>
                    </a:lnTo>
                    <a:lnTo>
                      <a:pt x="4646" y="5022"/>
                    </a:lnTo>
                    <a:lnTo>
                      <a:pt x="4683" y="4815"/>
                    </a:lnTo>
                    <a:lnTo>
                      <a:pt x="4721" y="4609"/>
                    </a:lnTo>
                    <a:lnTo>
                      <a:pt x="4740" y="44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7480334" y="916518"/>
                <a:ext cx="125993" cy="127444"/>
              </a:xfrm>
              <a:custGeom>
                <a:avLst/>
                <a:gdLst/>
                <a:ahLst/>
                <a:cxnLst/>
                <a:rect l="l" t="t" r="r" b="b"/>
                <a:pathLst>
                  <a:path w="3386" h="3425" extrusionOk="0">
                    <a:moveTo>
                      <a:pt x="3386" y="1"/>
                    </a:moveTo>
                    <a:lnTo>
                      <a:pt x="3367" y="57"/>
                    </a:lnTo>
                    <a:lnTo>
                      <a:pt x="3348" y="208"/>
                    </a:lnTo>
                    <a:lnTo>
                      <a:pt x="3310" y="452"/>
                    </a:lnTo>
                    <a:lnTo>
                      <a:pt x="3235" y="772"/>
                    </a:lnTo>
                    <a:lnTo>
                      <a:pt x="3160" y="998"/>
                    </a:lnTo>
                    <a:lnTo>
                      <a:pt x="3085" y="1205"/>
                    </a:lnTo>
                    <a:lnTo>
                      <a:pt x="2991" y="1412"/>
                    </a:lnTo>
                    <a:lnTo>
                      <a:pt x="2878" y="1618"/>
                    </a:lnTo>
                    <a:lnTo>
                      <a:pt x="2765" y="1825"/>
                    </a:lnTo>
                    <a:lnTo>
                      <a:pt x="2615" y="1995"/>
                    </a:lnTo>
                    <a:lnTo>
                      <a:pt x="2483" y="2183"/>
                    </a:lnTo>
                    <a:lnTo>
                      <a:pt x="2332" y="2352"/>
                    </a:lnTo>
                    <a:lnTo>
                      <a:pt x="2163" y="2503"/>
                    </a:lnTo>
                    <a:lnTo>
                      <a:pt x="1975" y="2653"/>
                    </a:lnTo>
                    <a:lnTo>
                      <a:pt x="1806" y="2785"/>
                    </a:lnTo>
                    <a:lnTo>
                      <a:pt x="1599" y="2897"/>
                    </a:lnTo>
                    <a:lnTo>
                      <a:pt x="1411" y="3010"/>
                    </a:lnTo>
                    <a:lnTo>
                      <a:pt x="1185" y="3104"/>
                    </a:lnTo>
                    <a:lnTo>
                      <a:pt x="978" y="3198"/>
                    </a:lnTo>
                    <a:lnTo>
                      <a:pt x="752" y="3274"/>
                    </a:lnTo>
                    <a:lnTo>
                      <a:pt x="433" y="3349"/>
                    </a:lnTo>
                    <a:lnTo>
                      <a:pt x="207" y="3387"/>
                    </a:lnTo>
                    <a:lnTo>
                      <a:pt x="57" y="3405"/>
                    </a:lnTo>
                    <a:lnTo>
                      <a:pt x="0" y="3424"/>
                    </a:lnTo>
                    <a:lnTo>
                      <a:pt x="207" y="3424"/>
                    </a:lnTo>
                    <a:lnTo>
                      <a:pt x="489" y="3387"/>
                    </a:lnTo>
                    <a:lnTo>
                      <a:pt x="771" y="3330"/>
                    </a:lnTo>
                    <a:lnTo>
                      <a:pt x="997" y="3274"/>
                    </a:lnTo>
                    <a:lnTo>
                      <a:pt x="1223" y="3198"/>
                    </a:lnTo>
                    <a:lnTo>
                      <a:pt x="1448" y="3104"/>
                    </a:lnTo>
                    <a:lnTo>
                      <a:pt x="1655" y="2992"/>
                    </a:lnTo>
                    <a:lnTo>
                      <a:pt x="1862" y="2860"/>
                    </a:lnTo>
                    <a:lnTo>
                      <a:pt x="2050" y="2728"/>
                    </a:lnTo>
                    <a:lnTo>
                      <a:pt x="2238" y="2578"/>
                    </a:lnTo>
                    <a:lnTo>
                      <a:pt x="2408" y="2408"/>
                    </a:lnTo>
                    <a:lnTo>
                      <a:pt x="2558" y="2239"/>
                    </a:lnTo>
                    <a:lnTo>
                      <a:pt x="2709" y="2070"/>
                    </a:lnTo>
                    <a:lnTo>
                      <a:pt x="2840" y="1863"/>
                    </a:lnTo>
                    <a:lnTo>
                      <a:pt x="2953" y="1675"/>
                    </a:lnTo>
                    <a:lnTo>
                      <a:pt x="3066" y="1468"/>
                    </a:lnTo>
                    <a:lnTo>
                      <a:pt x="3160" y="1242"/>
                    </a:lnTo>
                    <a:lnTo>
                      <a:pt x="3235" y="1017"/>
                    </a:lnTo>
                    <a:lnTo>
                      <a:pt x="3310" y="791"/>
                    </a:lnTo>
                    <a:lnTo>
                      <a:pt x="3367" y="509"/>
                    </a:lnTo>
                    <a:lnTo>
                      <a:pt x="3386" y="208"/>
                    </a:lnTo>
                    <a:lnTo>
                      <a:pt x="3386" y="114"/>
                    </a:lnTo>
                    <a:lnTo>
                      <a:pt x="3386"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7512520" y="844443"/>
                <a:ext cx="63704" cy="189027"/>
              </a:xfrm>
              <a:custGeom>
                <a:avLst/>
                <a:gdLst/>
                <a:ahLst/>
                <a:cxnLst/>
                <a:rect l="l" t="t" r="r" b="b"/>
                <a:pathLst>
                  <a:path w="1712" h="5080" extrusionOk="0">
                    <a:moveTo>
                      <a:pt x="395" y="1"/>
                    </a:moveTo>
                    <a:lnTo>
                      <a:pt x="301" y="19"/>
                    </a:lnTo>
                    <a:lnTo>
                      <a:pt x="245" y="38"/>
                    </a:lnTo>
                    <a:lnTo>
                      <a:pt x="395" y="38"/>
                    </a:lnTo>
                    <a:lnTo>
                      <a:pt x="489" y="57"/>
                    </a:lnTo>
                    <a:lnTo>
                      <a:pt x="659" y="76"/>
                    </a:lnTo>
                    <a:lnTo>
                      <a:pt x="809" y="132"/>
                    </a:lnTo>
                    <a:lnTo>
                      <a:pt x="960" y="208"/>
                    </a:lnTo>
                    <a:lnTo>
                      <a:pt x="1110" y="302"/>
                    </a:lnTo>
                    <a:lnTo>
                      <a:pt x="1261" y="452"/>
                    </a:lnTo>
                    <a:lnTo>
                      <a:pt x="1392" y="640"/>
                    </a:lnTo>
                    <a:lnTo>
                      <a:pt x="1505" y="885"/>
                    </a:lnTo>
                    <a:lnTo>
                      <a:pt x="1561" y="1129"/>
                    </a:lnTo>
                    <a:lnTo>
                      <a:pt x="1599" y="1430"/>
                    </a:lnTo>
                    <a:lnTo>
                      <a:pt x="1599" y="1750"/>
                    </a:lnTo>
                    <a:lnTo>
                      <a:pt x="1561" y="2051"/>
                    </a:lnTo>
                    <a:lnTo>
                      <a:pt x="1505" y="2333"/>
                    </a:lnTo>
                    <a:lnTo>
                      <a:pt x="1449" y="2615"/>
                    </a:lnTo>
                    <a:lnTo>
                      <a:pt x="1355" y="2878"/>
                    </a:lnTo>
                    <a:lnTo>
                      <a:pt x="1261" y="3142"/>
                    </a:lnTo>
                    <a:lnTo>
                      <a:pt x="1148" y="3405"/>
                    </a:lnTo>
                    <a:lnTo>
                      <a:pt x="1035" y="3650"/>
                    </a:lnTo>
                    <a:lnTo>
                      <a:pt x="903" y="3894"/>
                    </a:lnTo>
                    <a:lnTo>
                      <a:pt x="753" y="4120"/>
                    </a:lnTo>
                    <a:lnTo>
                      <a:pt x="602" y="4364"/>
                    </a:lnTo>
                    <a:lnTo>
                      <a:pt x="358" y="4665"/>
                    </a:lnTo>
                    <a:lnTo>
                      <a:pt x="170" y="4872"/>
                    </a:lnTo>
                    <a:lnTo>
                      <a:pt x="38" y="5023"/>
                    </a:lnTo>
                    <a:lnTo>
                      <a:pt x="0" y="5079"/>
                    </a:lnTo>
                    <a:lnTo>
                      <a:pt x="113" y="5004"/>
                    </a:lnTo>
                    <a:lnTo>
                      <a:pt x="207" y="4910"/>
                    </a:lnTo>
                    <a:lnTo>
                      <a:pt x="433" y="4665"/>
                    </a:lnTo>
                    <a:lnTo>
                      <a:pt x="659" y="4402"/>
                    </a:lnTo>
                    <a:lnTo>
                      <a:pt x="828" y="4176"/>
                    </a:lnTo>
                    <a:lnTo>
                      <a:pt x="978" y="3950"/>
                    </a:lnTo>
                    <a:lnTo>
                      <a:pt x="1110" y="3706"/>
                    </a:lnTo>
                    <a:lnTo>
                      <a:pt x="1242" y="3443"/>
                    </a:lnTo>
                    <a:lnTo>
                      <a:pt x="1355" y="3179"/>
                    </a:lnTo>
                    <a:lnTo>
                      <a:pt x="1467" y="2916"/>
                    </a:lnTo>
                    <a:lnTo>
                      <a:pt x="1543" y="2653"/>
                    </a:lnTo>
                    <a:lnTo>
                      <a:pt x="1618" y="2371"/>
                    </a:lnTo>
                    <a:lnTo>
                      <a:pt x="1674" y="2070"/>
                    </a:lnTo>
                    <a:lnTo>
                      <a:pt x="1712" y="1750"/>
                    </a:lnTo>
                    <a:lnTo>
                      <a:pt x="1693" y="1430"/>
                    </a:lnTo>
                    <a:lnTo>
                      <a:pt x="1656" y="1129"/>
                    </a:lnTo>
                    <a:lnTo>
                      <a:pt x="1637" y="979"/>
                    </a:lnTo>
                    <a:lnTo>
                      <a:pt x="1580" y="847"/>
                    </a:lnTo>
                    <a:lnTo>
                      <a:pt x="1524" y="734"/>
                    </a:lnTo>
                    <a:lnTo>
                      <a:pt x="1467" y="602"/>
                    </a:lnTo>
                    <a:lnTo>
                      <a:pt x="1317" y="414"/>
                    </a:lnTo>
                    <a:lnTo>
                      <a:pt x="1148" y="245"/>
                    </a:lnTo>
                    <a:lnTo>
                      <a:pt x="997" y="151"/>
                    </a:lnTo>
                    <a:lnTo>
                      <a:pt x="847" y="76"/>
                    </a:lnTo>
                    <a:lnTo>
                      <a:pt x="677" y="19"/>
                    </a:lnTo>
                    <a:lnTo>
                      <a:pt x="489" y="1"/>
                    </a:lnTo>
                    <a:close/>
                    <a:moveTo>
                      <a:pt x="0" y="5079"/>
                    </a:moveTo>
                    <a:lnTo>
                      <a:pt x="0" y="5079"/>
                    </a:lnTo>
                    <a:lnTo>
                      <a:pt x="0" y="5079"/>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7428539" y="921429"/>
                <a:ext cx="137900" cy="46215"/>
              </a:xfrm>
              <a:custGeom>
                <a:avLst/>
                <a:gdLst/>
                <a:ahLst/>
                <a:cxnLst/>
                <a:rect l="l" t="t" r="r" b="b"/>
                <a:pathLst>
                  <a:path w="3706" h="1242" extrusionOk="0">
                    <a:moveTo>
                      <a:pt x="2088" y="1"/>
                    </a:moveTo>
                    <a:lnTo>
                      <a:pt x="1900" y="19"/>
                    </a:lnTo>
                    <a:lnTo>
                      <a:pt x="1712" y="38"/>
                    </a:lnTo>
                    <a:lnTo>
                      <a:pt x="1524" y="76"/>
                    </a:lnTo>
                    <a:lnTo>
                      <a:pt x="1336" y="132"/>
                    </a:lnTo>
                    <a:lnTo>
                      <a:pt x="1166" y="189"/>
                    </a:lnTo>
                    <a:lnTo>
                      <a:pt x="997" y="264"/>
                    </a:lnTo>
                    <a:lnTo>
                      <a:pt x="828" y="358"/>
                    </a:lnTo>
                    <a:lnTo>
                      <a:pt x="659" y="471"/>
                    </a:lnTo>
                    <a:lnTo>
                      <a:pt x="508" y="602"/>
                    </a:lnTo>
                    <a:lnTo>
                      <a:pt x="358" y="734"/>
                    </a:lnTo>
                    <a:lnTo>
                      <a:pt x="207" y="903"/>
                    </a:lnTo>
                    <a:lnTo>
                      <a:pt x="76" y="1092"/>
                    </a:lnTo>
                    <a:lnTo>
                      <a:pt x="19" y="1204"/>
                    </a:lnTo>
                    <a:lnTo>
                      <a:pt x="0" y="1242"/>
                    </a:lnTo>
                    <a:lnTo>
                      <a:pt x="38" y="1223"/>
                    </a:lnTo>
                    <a:lnTo>
                      <a:pt x="113" y="1129"/>
                    </a:lnTo>
                    <a:lnTo>
                      <a:pt x="245" y="979"/>
                    </a:lnTo>
                    <a:lnTo>
                      <a:pt x="414" y="809"/>
                    </a:lnTo>
                    <a:lnTo>
                      <a:pt x="565" y="678"/>
                    </a:lnTo>
                    <a:lnTo>
                      <a:pt x="715" y="565"/>
                    </a:lnTo>
                    <a:lnTo>
                      <a:pt x="865" y="471"/>
                    </a:lnTo>
                    <a:lnTo>
                      <a:pt x="1035" y="377"/>
                    </a:lnTo>
                    <a:lnTo>
                      <a:pt x="1204" y="302"/>
                    </a:lnTo>
                    <a:lnTo>
                      <a:pt x="1373" y="245"/>
                    </a:lnTo>
                    <a:lnTo>
                      <a:pt x="1543" y="189"/>
                    </a:lnTo>
                    <a:lnTo>
                      <a:pt x="1731" y="151"/>
                    </a:lnTo>
                    <a:lnTo>
                      <a:pt x="1900" y="132"/>
                    </a:lnTo>
                    <a:lnTo>
                      <a:pt x="2276" y="132"/>
                    </a:lnTo>
                    <a:lnTo>
                      <a:pt x="2445" y="151"/>
                    </a:lnTo>
                    <a:lnTo>
                      <a:pt x="2634" y="170"/>
                    </a:lnTo>
                    <a:lnTo>
                      <a:pt x="2822" y="226"/>
                    </a:lnTo>
                    <a:lnTo>
                      <a:pt x="2991" y="283"/>
                    </a:lnTo>
                    <a:lnTo>
                      <a:pt x="3160" y="358"/>
                    </a:lnTo>
                    <a:lnTo>
                      <a:pt x="3386" y="471"/>
                    </a:lnTo>
                    <a:lnTo>
                      <a:pt x="3555" y="565"/>
                    </a:lnTo>
                    <a:lnTo>
                      <a:pt x="3706" y="659"/>
                    </a:lnTo>
                    <a:lnTo>
                      <a:pt x="3687" y="621"/>
                    </a:lnTo>
                    <a:lnTo>
                      <a:pt x="3593" y="527"/>
                    </a:lnTo>
                    <a:lnTo>
                      <a:pt x="3405" y="396"/>
                    </a:lnTo>
                    <a:lnTo>
                      <a:pt x="3198" y="283"/>
                    </a:lnTo>
                    <a:lnTo>
                      <a:pt x="3029" y="189"/>
                    </a:lnTo>
                    <a:lnTo>
                      <a:pt x="2840" y="132"/>
                    </a:lnTo>
                    <a:lnTo>
                      <a:pt x="2652" y="76"/>
                    </a:lnTo>
                    <a:lnTo>
                      <a:pt x="2464" y="38"/>
                    </a:lnTo>
                    <a:lnTo>
                      <a:pt x="2276" y="19"/>
                    </a:lnTo>
                    <a:lnTo>
                      <a:pt x="208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7579013" y="997708"/>
                <a:ext cx="198106" cy="81229"/>
              </a:xfrm>
              <a:custGeom>
                <a:avLst/>
                <a:gdLst/>
                <a:ahLst/>
                <a:cxnLst/>
                <a:rect l="l" t="t" r="r" b="b"/>
                <a:pathLst>
                  <a:path w="5324" h="2183" extrusionOk="0">
                    <a:moveTo>
                      <a:pt x="0" y="1"/>
                    </a:moveTo>
                    <a:lnTo>
                      <a:pt x="75" y="95"/>
                    </a:lnTo>
                    <a:lnTo>
                      <a:pt x="151" y="170"/>
                    </a:lnTo>
                    <a:lnTo>
                      <a:pt x="376" y="339"/>
                    </a:lnTo>
                    <a:lnTo>
                      <a:pt x="658" y="565"/>
                    </a:lnTo>
                    <a:lnTo>
                      <a:pt x="997" y="791"/>
                    </a:lnTo>
                    <a:lnTo>
                      <a:pt x="1354" y="1016"/>
                    </a:lnTo>
                    <a:lnTo>
                      <a:pt x="1712" y="1223"/>
                    </a:lnTo>
                    <a:lnTo>
                      <a:pt x="2069" y="1411"/>
                    </a:lnTo>
                    <a:lnTo>
                      <a:pt x="2445" y="1581"/>
                    </a:lnTo>
                    <a:lnTo>
                      <a:pt x="2822" y="1750"/>
                    </a:lnTo>
                    <a:lnTo>
                      <a:pt x="3198" y="1882"/>
                    </a:lnTo>
                    <a:lnTo>
                      <a:pt x="3593" y="2013"/>
                    </a:lnTo>
                    <a:lnTo>
                      <a:pt x="3818" y="2070"/>
                    </a:lnTo>
                    <a:lnTo>
                      <a:pt x="4063" y="2126"/>
                    </a:lnTo>
                    <a:lnTo>
                      <a:pt x="4307" y="2164"/>
                    </a:lnTo>
                    <a:lnTo>
                      <a:pt x="4533" y="2183"/>
                    </a:lnTo>
                    <a:lnTo>
                      <a:pt x="4702" y="2183"/>
                    </a:lnTo>
                    <a:lnTo>
                      <a:pt x="4872" y="2145"/>
                    </a:lnTo>
                    <a:lnTo>
                      <a:pt x="5022" y="2070"/>
                    </a:lnTo>
                    <a:lnTo>
                      <a:pt x="5154" y="1995"/>
                    </a:lnTo>
                    <a:lnTo>
                      <a:pt x="5229" y="1919"/>
                    </a:lnTo>
                    <a:lnTo>
                      <a:pt x="5285" y="1863"/>
                    </a:lnTo>
                    <a:lnTo>
                      <a:pt x="5304" y="1825"/>
                    </a:lnTo>
                    <a:lnTo>
                      <a:pt x="5323" y="1806"/>
                    </a:lnTo>
                    <a:lnTo>
                      <a:pt x="5267" y="1844"/>
                    </a:lnTo>
                    <a:lnTo>
                      <a:pt x="5135" y="1957"/>
                    </a:lnTo>
                    <a:lnTo>
                      <a:pt x="4985" y="2032"/>
                    </a:lnTo>
                    <a:lnTo>
                      <a:pt x="4853" y="2070"/>
                    </a:lnTo>
                    <a:lnTo>
                      <a:pt x="4702" y="2107"/>
                    </a:lnTo>
                    <a:lnTo>
                      <a:pt x="4533" y="2107"/>
                    </a:lnTo>
                    <a:lnTo>
                      <a:pt x="4307" y="2070"/>
                    </a:lnTo>
                    <a:lnTo>
                      <a:pt x="4082" y="2032"/>
                    </a:lnTo>
                    <a:lnTo>
                      <a:pt x="3856" y="1976"/>
                    </a:lnTo>
                    <a:lnTo>
                      <a:pt x="3630" y="1900"/>
                    </a:lnTo>
                    <a:lnTo>
                      <a:pt x="3085" y="1712"/>
                    </a:lnTo>
                    <a:lnTo>
                      <a:pt x="2558" y="1505"/>
                    </a:lnTo>
                    <a:lnTo>
                      <a:pt x="2069" y="1280"/>
                    </a:lnTo>
                    <a:lnTo>
                      <a:pt x="1618" y="1035"/>
                    </a:lnTo>
                    <a:lnTo>
                      <a:pt x="1166" y="772"/>
                    </a:lnTo>
                    <a:lnTo>
                      <a:pt x="715" y="490"/>
                    </a:lnTo>
                    <a:lnTo>
                      <a:pt x="188" y="132"/>
                    </a:lnTo>
                    <a:lnTo>
                      <a:pt x="57" y="38"/>
                    </a:lnTo>
                    <a:lnTo>
                      <a:pt x="0"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7555199" y="824834"/>
                <a:ext cx="101509" cy="135816"/>
              </a:xfrm>
              <a:custGeom>
                <a:avLst/>
                <a:gdLst/>
                <a:ahLst/>
                <a:cxnLst/>
                <a:rect l="l" t="t" r="r" b="b"/>
                <a:pathLst>
                  <a:path w="2728" h="3650" extrusionOk="0">
                    <a:moveTo>
                      <a:pt x="1430" y="1"/>
                    </a:moveTo>
                    <a:lnTo>
                      <a:pt x="1242" y="20"/>
                    </a:lnTo>
                    <a:lnTo>
                      <a:pt x="1073" y="57"/>
                    </a:lnTo>
                    <a:lnTo>
                      <a:pt x="904" y="133"/>
                    </a:lnTo>
                    <a:lnTo>
                      <a:pt x="772" y="208"/>
                    </a:lnTo>
                    <a:lnTo>
                      <a:pt x="659" y="283"/>
                    </a:lnTo>
                    <a:lnTo>
                      <a:pt x="546" y="377"/>
                    </a:lnTo>
                    <a:lnTo>
                      <a:pt x="433" y="490"/>
                    </a:lnTo>
                    <a:lnTo>
                      <a:pt x="358" y="603"/>
                    </a:lnTo>
                    <a:lnTo>
                      <a:pt x="264" y="735"/>
                    </a:lnTo>
                    <a:lnTo>
                      <a:pt x="189" y="847"/>
                    </a:lnTo>
                    <a:lnTo>
                      <a:pt x="132" y="998"/>
                    </a:lnTo>
                    <a:lnTo>
                      <a:pt x="76" y="1186"/>
                    </a:lnTo>
                    <a:lnTo>
                      <a:pt x="38" y="1374"/>
                    </a:lnTo>
                    <a:lnTo>
                      <a:pt x="1" y="1562"/>
                    </a:lnTo>
                    <a:lnTo>
                      <a:pt x="1" y="1769"/>
                    </a:lnTo>
                    <a:lnTo>
                      <a:pt x="1" y="1901"/>
                    </a:lnTo>
                    <a:lnTo>
                      <a:pt x="19" y="2051"/>
                    </a:lnTo>
                    <a:lnTo>
                      <a:pt x="38" y="1769"/>
                    </a:lnTo>
                    <a:lnTo>
                      <a:pt x="57" y="1581"/>
                    </a:lnTo>
                    <a:lnTo>
                      <a:pt x="95" y="1393"/>
                    </a:lnTo>
                    <a:lnTo>
                      <a:pt x="151" y="1224"/>
                    </a:lnTo>
                    <a:lnTo>
                      <a:pt x="208" y="1035"/>
                    </a:lnTo>
                    <a:lnTo>
                      <a:pt x="283" y="904"/>
                    </a:lnTo>
                    <a:lnTo>
                      <a:pt x="339" y="791"/>
                    </a:lnTo>
                    <a:lnTo>
                      <a:pt x="414" y="678"/>
                    </a:lnTo>
                    <a:lnTo>
                      <a:pt x="509" y="565"/>
                    </a:lnTo>
                    <a:lnTo>
                      <a:pt x="603" y="471"/>
                    </a:lnTo>
                    <a:lnTo>
                      <a:pt x="715" y="377"/>
                    </a:lnTo>
                    <a:lnTo>
                      <a:pt x="828" y="302"/>
                    </a:lnTo>
                    <a:lnTo>
                      <a:pt x="960" y="245"/>
                    </a:lnTo>
                    <a:lnTo>
                      <a:pt x="1110" y="170"/>
                    </a:lnTo>
                    <a:lnTo>
                      <a:pt x="1261" y="133"/>
                    </a:lnTo>
                    <a:lnTo>
                      <a:pt x="1430" y="114"/>
                    </a:lnTo>
                    <a:lnTo>
                      <a:pt x="1581" y="133"/>
                    </a:lnTo>
                    <a:lnTo>
                      <a:pt x="1750" y="170"/>
                    </a:lnTo>
                    <a:lnTo>
                      <a:pt x="1919" y="227"/>
                    </a:lnTo>
                    <a:lnTo>
                      <a:pt x="2070" y="321"/>
                    </a:lnTo>
                    <a:lnTo>
                      <a:pt x="2201" y="434"/>
                    </a:lnTo>
                    <a:lnTo>
                      <a:pt x="2314" y="565"/>
                    </a:lnTo>
                    <a:lnTo>
                      <a:pt x="2408" y="716"/>
                    </a:lnTo>
                    <a:lnTo>
                      <a:pt x="2483" y="866"/>
                    </a:lnTo>
                    <a:lnTo>
                      <a:pt x="2559" y="1035"/>
                    </a:lnTo>
                    <a:lnTo>
                      <a:pt x="2596" y="1186"/>
                    </a:lnTo>
                    <a:lnTo>
                      <a:pt x="2615" y="1355"/>
                    </a:lnTo>
                    <a:lnTo>
                      <a:pt x="2615" y="1524"/>
                    </a:lnTo>
                    <a:lnTo>
                      <a:pt x="2615" y="1675"/>
                    </a:lnTo>
                    <a:lnTo>
                      <a:pt x="2559" y="1957"/>
                    </a:lnTo>
                    <a:lnTo>
                      <a:pt x="2483" y="2239"/>
                    </a:lnTo>
                    <a:lnTo>
                      <a:pt x="2371" y="2503"/>
                    </a:lnTo>
                    <a:lnTo>
                      <a:pt x="2239" y="2747"/>
                    </a:lnTo>
                    <a:lnTo>
                      <a:pt x="2013" y="3123"/>
                    </a:lnTo>
                    <a:lnTo>
                      <a:pt x="1825" y="3405"/>
                    </a:lnTo>
                    <a:lnTo>
                      <a:pt x="1750" y="3518"/>
                    </a:lnTo>
                    <a:lnTo>
                      <a:pt x="1675" y="3650"/>
                    </a:lnTo>
                    <a:lnTo>
                      <a:pt x="1788" y="3537"/>
                    </a:lnTo>
                    <a:lnTo>
                      <a:pt x="1863" y="3424"/>
                    </a:lnTo>
                    <a:lnTo>
                      <a:pt x="2107" y="3104"/>
                    </a:lnTo>
                    <a:lnTo>
                      <a:pt x="2314" y="2785"/>
                    </a:lnTo>
                    <a:lnTo>
                      <a:pt x="2465" y="2521"/>
                    </a:lnTo>
                    <a:lnTo>
                      <a:pt x="2577" y="2258"/>
                    </a:lnTo>
                    <a:lnTo>
                      <a:pt x="2653" y="1976"/>
                    </a:lnTo>
                    <a:lnTo>
                      <a:pt x="2709" y="1694"/>
                    </a:lnTo>
                    <a:lnTo>
                      <a:pt x="2728" y="1506"/>
                    </a:lnTo>
                    <a:lnTo>
                      <a:pt x="2728" y="1336"/>
                    </a:lnTo>
                    <a:lnTo>
                      <a:pt x="2709" y="1167"/>
                    </a:lnTo>
                    <a:lnTo>
                      <a:pt x="2672" y="998"/>
                    </a:lnTo>
                    <a:lnTo>
                      <a:pt x="2596" y="810"/>
                    </a:lnTo>
                    <a:lnTo>
                      <a:pt x="2521" y="640"/>
                    </a:lnTo>
                    <a:lnTo>
                      <a:pt x="2408" y="490"/>
                    </a:lnTo>
                    <a:lnTo>
                      <a:pt x="2277" y="340"/>
                    </a:lnTo>
                    <a:lnTo>
                      <a:pt x="2126" y="208"/>
                    </a:lnTo>
                    <a:lnTo>
                      <a:pt x="1976" y="114"/>
                    </a:lnTo>
                    <a:lnTo>
                      <a:pt x="1788" y="39"/>
                    </a:lnTo>
                    <a:lnTo>
                      <a:pt x="159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7900242" y="653374"/>
                <a:ext cx="530540" cy="876296"/>
              </a:xfrm>
              <a:custGeom>
                <a:avLst/>
                <a:gdLst/>
                <a:ahLst/>
                <a:cxnLst/>
                <a:rect l="l" t="t" r="r" b="b"/>
                <a:pathLst>
                  <a:path w="14258" h="23550" extrusionOk="0">
                    <a:moveTo>
                      <a:pt x="11963" y="1"/>
                    </a:moveTo>
                    <a:lnTo>
                      <a:pt x="11925" y="20"/>
                    </a:lnTo>
                    <a:lnTo>
                      <a:pt x="11888" y="57"/>
                    </a:lnTo>
                    <a:lnTo>
                      <a:pt x="11756" y="208"/>
                    </a:lnTo>
                    <a:lnTo>
                      <a:pt x="11587" y="415"/>
                    </a:lnTo>
                    <a:lnTo>
                      <a:pt x="11417" y="678"/>
                    </a:lnTo>
                    <a:lnTo>
                      <a:pt x="11060" y="1205"/>
                    </a:lnTo>
                    <a:lnTo>
                      <a:pt x="10816" y="1618"/>
                    </a:lnTo>
                    <a:lnTo>
                      <a:pt x="10590" y="1995"/>
                    </a:lnTo>
                    <a:lnTo>
                      <a:pt x="10458" y="2220"/>
                    </a:lnTo>
                    <a:lnTo>
                      <a:pt x="10308" y="2408"/>
                    </a:lnTo>
                    <a:lnTo>
                      <a:pt x="10232" y="2484"/>
                    </a:lnTo>
                    <a:lnTo>
                      <a:pt x="10157" y="2540"/>
                    </a:lnTo>
                    <a:lnTo>
                      <a:pt x="10101" y="2578"/>
                    </a:lnTo>
                    <a:lnTo>
                      <a:pt x="10026" y="2596"/>
                    </a:lnTo>
                    <a:lnTo>
                      <a:pt x="9969" y="2578"/>
                    </a:lnTo>
                    <a:lnTo>
                      <a:pt x="9932" y="2540"/>
                    </a:lnTo>
                    <a:lnTo>
                      <a:pt x="9894" y="2446"/>
                    </a:lnTo>
                    <a:lnTo>
                      <a:pt x="9856" y="2333"/>
                    </a:lnTo>
                    <a:lnTo>
                      <a:pt x="9781" y="2051"/>
                    </a:lnTo>
                    <a:lnTo>
                      <a:pt x="9706" y="1788"/>
                    </a:lnTo>
                    <a:lnTo>
                      <a:pt x="9612" y="1562"/>
                    </a:lnTo>
                    <a:lnTo>
                      <a:pt x="9499" y="1355"/>
                    </a:lnTo>
                    <a:lnTo>
                      <a:pt x="9386" y="1205"/>
                    </a:lnTo>
                    <a:lnTo>
                      <a:pt x="9273" y="1073"/>
                    </a:lnTo>
                    <a:lnTo>
                      <a:pt x="9179" y="979"/>
                    </a:lnTo>
                    <a:lnTo>
                      <a:pt x="9085" y="922"/>
                    </a:lnTo>
                    <a:lnTo>
                      <a:pt x="8991" y="922"/>
                    </a:lnTo>
                    <a:lnTo>
                      <a:pt x="8897" y="960"/>
                    </a:lnTo>
                    <a:lnTo>
                      <a:pt x="8841" y="1035"/>
                    </a:lnTo>
                    <a:lnTo>
                      <a:pt x="8803" y="1129"/>
                    </a:lnTo>
                    <a:lnTo>
                      <a:pt x="8784" y="1186"/>
                    </a:lnTo>
                    <a:lnTo>
                      <a:pt x="8803" y="1223"/>
                    </a:lnTo>
                    <a:lnTo>
                      <a:pt x="8822" y="1280"/>
                    </a:lnTo>
                    <a:lnTo>
                      <a:pt x="8841" y="1336"/>
                    </a:lnTo>
                    <a:lnTo>
                      <a:pt x="8935" y="1505"/>
                    </a:lnTo>
                    <a:lnTo>
                      <a:pt x="9010" y="1694"/>
                    </a:lnTo>
                    <a:lnTo>
                      <a:pt x="9085" y="1882"/>
                    </a:lnTo>
                    <a:lnTo>
                      <a:pt x="9142" y="2070"/>
                    </a:lnTo>
                    <a:lnTo>
                      <a:pt x="9179" y="2220"/>
                    </a:lnTo>
                    <a:lnTo>
                      <a:pt x="9198" y="2390"/>
                    </a:lnTo>
                    <a:lnTo>
                      <a:pt x="9217" y="2559"/>
                    </a:lnTo>
                    <a:lnTo>
                      <a:pt x="9198" y="2709"/>
                    </a:lnTo>
                    <a:lnTo>
                      <a:pt x="9179" y="3048"/>
                    </a:lnTo>
                    <a:lnTo>
                      <a:pt x="9142" y="3349"/>
                    </a:lnTo>
                    <a:lnTo>
                      <a:pt x="8690" y="4270"/>
                    </a:lnTo>
                    <a:lnTo>
                      <a:pt x="7035" y="8032"/>
                    </a:lnTo>
                    <a:lnTo>
                      <a:pt x="5775" y="10835"/>
                    </a:lnTo>
                    <a:lnTo>
                      <a:pt x="5286" y="11926"/>
                    </a:lnTo>
                    <a:lnTo>
                      <a:pt x="4966" y="12584"/>
                    </a:lnTo>
                    <a:lnTo>
                      <a:pt x="4816" y="12810"/>
                    </a:lnTo>
                    <a:lnTo>
                      <a:pt x="4590" y="13111"/>
                    </a:lnTo>
                    <a:lnTo>
                      <a:pt x="4308" y="13487"/>
                    </a:lnTo>
                    <a:lnTo>
                      <a:pt x="3969" y="13901"/>
                    </a:lnTo>
                    <a:lnTo>
                      <a:pt x="3160" y="14822"/>
                    </a:lnTo>
                    <a:lnTo>
                      <a:pt x="2276" y="15781"/>
                    </a:lnTo>
                    <a:lnTo>
                      <a:pt x="696" y="17474"/>
                    </a:lnTo>
                    <a:lnTo>
                      <a:pt x="0" y="18208"/>
                    </a:lnTo>
                    <a:lnTo>
                      <a:pt x="941" y="23550"/>
                    </a:lnTo>
                    <a:lnTo>
                      <a:pt x="8107" y="15800"/>
                    </a:lnTo>
                    <a:lnTo>
                      <a:pt x="11888" y="5154"/>
                    </a:lnTo>
                    <a:lnTo>
                      <a:pt x="11982" y="4891"/>
                    </a:lnTo>
                    <a:lnTo>
                      <a:pt x="12696" y="4101"/>
                    </a:lnTo>
                    <a:lnTo>
                      <a:pt x="13261" y="3462"/>
                    </a:lnTo>
                    <a:lnTo>
                      <a:pt x="13505" y="3198"/>
                    </a:lnTo>
                    <a:lnTo>
                      <a:pt x="13674" y="2973"/>
                    </a:lnTo>
                    <a:lnTo>
                      <a:pt x="13900" y="2672"/>
                    </a:lnTo>
                    <a:lnTo>
                      <a:pt x="14069" y="2427"/>
                    </a:lnTo>
                    <a:lnTo>
                      <a:pt x="14164" y="2239"/>
                    </a:lnTo>
                    <a:lnTo>
                      <a:pt x="14239" y="2107"/>
                    </a:lnTo>
                    <a:lnTo>
                      <a:pt x="14258" y="2032"/>
                    </a:lnTo>
                    <a:lnTo>
                      <a:pt x="14239" y="1976"/>
                    </a:lnTo>
                    <a:lnTo>
                      <a:pt x="14220" y="1938"/>
                    </a:lnTo>
                    <a:lnTo>
                      <a:pt x="14164" y="1900"/>
                    </a:lnTo>
                    <a:lnTo>
                      <a:pt x="14107" y="1900"/>
                    </a:lnTo>
                    <a:lnTo>
                      <a:pt x="14013" y="1919"/>
                    </a:lnTo>
                    <a:lnTo>
                      <a:pt x="13919" y="1995"/>
                    </a:lnTo>
                    <a:lnTo>
                      <a:pt x="13825" y="2089"/>
                    </a:lnTo>
                    <a:lnTo>
                      <a:pt x="13618" y="2314"/>
                    </a:lnTo>
                    <a:lnTo>
                      <a:pt x="13392" y="2596"/>
                    </a:lnTo>
                    <a:lnTo>
                      <a:pt x="13185" y="2860"/>
                    </a:lnTo>
                    <a:lnTo>
                      <a:pt x="13016" y="3048"/>
                    </a:lnTo>
                    <a:lnTo>
                      <a:pt x="12960" y="3104"/>
                    </a:lnTo>
                    <a:lnTo>
                      <a:pt x="12903" y="3123"/>
                    </a:lnTo>
                    <a:lnTo>
                      <a:pt x="12885" y="3123"/>
                    </a:lnTo>
                    <a:lnTo>
                      <a:pt x="12866" y="3104"/>
                    </a:lnTo>
                    <a:lnTo>
                      <a:pt x="12847" y="3029"/>
                    </a:lnTo>
                    <a:lnTo>
                      <a:pt x="12866" y="2935"/>
                    </a:lnTo>
                    <a:lnTo>
                      <a:pt x="12903" y="2803"/>
                    </a:lnTo>
                    <a:lnTo>
                      <a:pt x="12979" y="2653"/>
                    </a:lnTo>
                    <a:lnTo>
                      <a:pt x="13073" y="2502"/>
                    </a:lnTo>
                    <a:lnTo>
                      <a:pt x="13279" y="2164"/>
                    </a:lnTo>
                    <a:lnTo>
                      <a:pt x="13524" y="1806"/>
                    </a:lnTo>
                    <a:lnTo>
                      <a:pt x="13750" y="1468"/>
                    </a:lnTo>
                    <a:lnTo>
                      <a:pt x="13900" y="1167"/>
                    </a:lnTo>
                    <a:lnTo>
                      <a:pt x="13957" y="1035"/>
                    </a:lnTo>
                    <a:lnTo>
                      <a:pt x="13975" y="941"/>
                    </a:lnTo>
                    <a:lnTo>
                      <a:pt x="13975" y="866"/>
                    </a:lnTo>
                    <a:lnTo>
                      <a:pt x="13957" y="847"/>
                    </a:lnTo>
                    <a:lnTo>
                      <a:pt x="13938" y="828"/>
                    </a:lnTo>
                    <a:lnTo>
                      <a:pt x="13881" y="810"/>
                    </a:lnTo>
                    <a:lnTo>
                      <a:pt x="13844" y="810"/>
                    </a:lnTo>
                    <a:lnTo>
                      <a:pt x="13731" y="828"/>
                    </a:lnTo>
                    <a:lnTo>
                      <a:pt x="13618" y="904"/>
                    </a:lnTo>
                    <a:lnTo>
                      <a:pt x="13505" y="998"/>
                    </a:lnTo>
                    <a:lnTo>
                      <a:pt x="13392" y="1129"/>
                    </a:lnTo>
                    <a:lnTo>
                      <a:pt x="13261" y="1261"/>
                    </a:lnTo>
                    <a:lnTo>
                      <a:pt x="13016" y="1600"/>
                    </a:lnTo>
                    <a:lnTo>
                      <a:pt x="12809" y="1957"/>
                    </a:lnTo>
                    <a:lnTo>
                      <a:pt x="12602" y="2277"/>
                    </a:lnTo>
                    <a:lnTo>
                      <a:pt x="12395" y="2653"/>
                    </a:lnTo>
                    <a:lnTo>
                      <a:pt x="12358" y="2709"/>
                    </a:lnTo>
                    <a:lnTo>
                      <a:pt x="12320" y="2728"/>
                    </a:lnTo>
                    <a:lnTo>
                      <a:pt x="12264" y="2728"/>
                    </a:lnTo>
                    <a:lnTo>
                      <a:pt x="12207" y="2709"/>
                    </a:lnTo>
                    <a:lnTo>
                      <a:pt x="12170" y="2690"/>
                    </a:lnTo>
                    <a:lnTo>
                      <a:pt x="12151" y="2634"/>
                    </a:lnTo>
                    <a:lnTo>
                      <a:pt x="12151" y="2596"/>
                    </a:lnTo>
                    <a:lnTo>
                      <a:pt x="12170" y="2540"/>
                    </a:lnTo>
                    <a:lnTo>
                      <a:pt x="12452" y="2107"/>
                    </a:lnTo>
                    <a:lnTo>
                      <a:pt x="12678" y="1731"/>
                    </a:lnTo>
                    <a:lnTo>
                      <a:pt x="12903" y="1317"/>
                    </a:lnTo>
                    <a:lnTo>
                      <a:pt x="13110" y="904"/>
                    </a:lnTo>
                    <a:lnTo>
                      <a:pt x="13185" y="697"/>
                    </a:lnTo>
                    <a:lnTo>
                      <a:pt x="13242" y="527"/>
                    </a:lnTo>
                    <a:lnTo>
                      <a:pt x="13279" y="358"/>
                    </a:lnTo>
                    <a:lnTo>
                      <a:pt x="13298" y="226"/>
                    </a:lnTo>
                    <a:lnTo>
                      <a:pt x="13261" y="132"/>
                    </a:lnTo>
                    <a:lnTo>
                      <a:pt x="13242" y="95"/>
                    </a:lnTo>
                    <a:lnTo>
                      <a:pt x="13204" y="57"/>
                    </a:lnTo>
                    <a:lnTo>
                      <a:pt x="13148" y="57"/>
                    </a:lnTo>
                    <a:lnTo>
                      <a:pt x="13110" y="38"/>
                    </a:lnTo>
                    <a:lnTo>
                      <a:pt x="13016" y="76"/>
                    </a:lnTo>
                    <a:lnTo>
                      <a:pt x="12960" y="132"/>
                    </a:lnTo>
                    <a:lnTo>
                      <a:pt x="12885" y="189"/>
                    </a:lnTo>
                    <a:lnTo>
                      <a:pt x="12809" y="339"/>
                    </a:lnTo>
                    <a:lnTo>
                      <a:pt x="12772" y="415"/>
                    </a:lnTo>
                    <a:lnTo>
                      <a:pt x="12602" y="734"/>
                    </a:lnTo>
                    <a:lnTo>
                      <a:pt x="12189" y="1411"/>
                    </a:lnTo>
                    <a:lnTo>
                      <a:pt x="11963" y="1788"/>
                    </a:lnTo>
                    <a:lnTo>
                      <a:pt x="11737" y="2089"/>
                    </a:lnTo>
                    <a:lnTo>
                      <a:pt x="11643" y="2201"/>
                    </a:lnTo>
                    <a:lnTo>
                      <a:pt x="11568" y="2295"/>
                    </a:lnTo>
                    <a:lnTo>
                      <a:pt x="11493" y="2333"/>
                    </a:lnTo>
                    <a:lnTo>
                      <a:pt x="11455" y="2333"/>
                    </a:lnTo>
                    <a:lnTo>
                      <a:pt x="11417" y="2295"/>
                    </a:lnTo>
                    <a:lnTo>
                      <a:pt x="11399" y="2239"/>
                    </a:lnTo>
                    <a:lnTo>
                      <a:pt x="11417" y="2164"/>
                    </a:lnTo>
                    <a:lnTo>
                      <a:pt x="11417" y="2070"/>
                    </a:lnTo>
                    <a:lnTo>
                      <a:pt x="11493" y="1844"/>
                    </a:lnTo>
                    <a:lnTo>
                      <a:pt x="11606" y="1581"/>
                    </a:lnTo>
                    <a:lnTo>
                      <a:pt x="11718" y="1317"/>
                    </a:lnTo>
                    <a:lnTo>
                      <a:pt x="11850" y="1035"/>
                    </a:lnTo>
                    <a:lnTo>
                      <a:pt x="12095" y="621"/>
                    </a:lnTo>
                    <a:lnTo>
                      <a:pt x="12170" y="490"/>
                    </a:lnTo>
                    <a:lnTo>
                      <a:pt x="12207" y="358"/>
                    </a:lnTo>
                    <a:lnTo>
                      <a:pt x="12226" y="245"/>
                    </a:lnTo>
                    <a:lnTo>
                      <a:pt x="12207" y="151"/>
                    </a:lnTo>
                    <a:lnTo>
                      <a:pt x="12189" y="76"/>
                    </a:lnTo>
                    <a:lnTo>
                      <a:pt x="12132" y="20"/>
                    </a:lnTo>
                    <a:lnTo>
                      <a:pt x="12057"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7252166" y="2060815"/>
                <a:ext cx="903570" cy="1627268"/>
              </a:xfrm>
              <a:custGeom>
                <a:avLst/>
                <a:gdLst/>
                <a:ahLst/>
                <a:cxnLst/>
                <a:rect l="l" t="t" r="r" b="b"/>
                <a:pathLst>
                  <a:path w="24283" h="43732" extrusionOk="0">
                    <a:moveTo>
                      <a:pt x="5116" y="0"/>
                    </a:moveTo>
                    <a:lnTo>
                      <a:pt x="5022" y="226"/>
                    </a:lnTo>
                    <a:lnTo>
                      <a:pt x="4759" y="885"/>
                    </a:lnTo>
                    <a:lnTo>
                      <a:pt x="4383" y="1881"/>
                    </a:lnTo>
                    <a:lnTo>
                      <a:pt x="4157" y="2502"/>
                    </a:lnTo>
                    <a:lnTo>
                      <a:pt x="3931" y="3179"/>
                    </a:lnTo>
                    <a:lnTo>
                      <a:pt x="3706" y="3932"/>
                    </a:lnTo>
                    <a:lnTo>
                      <a:pt x="3461" y="4722"/>
                    </a:lnTo>
                    <a:lnTo>
                      <a:pt x="3236" y="5568"/>
                    </a:lnTo>
                    <a:lnTo>
                      <a:pt x="3010" y="6433"/>
                    </a:lnTo>
                    <a:lnTo>
                      <a:pt x="2822" y="7336"/>
                    </a:lnTo>
                    <a:lnTo>
                      <a:pt x="2634" y="8276"/>
                    </a:lnTo>
                    <a:lnTo>
                      <a:pt x="2502" y="9217"/>
                    </a:lnTo>
                    <a:lnTo>
                      <a:pt x="2389" y="10157"/>
                    </a:lnTo>
                    <a:lnTo>
                      <a:pt x="0" y="42584"/>
                    </a:lnTo>
                    <a:lnTo>
                      <a:pt x="7957" y="43411"/>
                    </a:lnTo>
                    <a:lnTo>
                      <a:pt x="10289" y="9819"/>
                    </a:lnTo>
                    <a:lnTo>
                      <a:pt x="11436" y="15104"/>
                    </a:lnTo>
                    <a:lnTo>
                      <a:pt x="13975" y="26766"/>
                    </a:lnTo>
                    <a:lnTo>
                      <a:pt x="15348" y="32991"/>
                    </a:lnTo>
                    <a:lnTo>
                      <a:pt x="16571" y="38427"/>
                    </a:lnTo>
                    <a:lnTo>
                      <a:pt x="17079" y="40590"/>
                    </a:lnTo>
                    <a:lnTo>
                      <a:pt x="17474" y="42264"/>
                    </a:lnTo>
                    <a:lnTo>
                      <a:pt x="17756" y="43336"/>
                    </a:lnTo>
                    <a:lnTo>
                      <a:pt x="17831" y="43618"/>
                    </a:lnTo>
                    <a:lnTo>
                      <a:pt x="17869" y="43694"/>
                    </a:lnTo>
                    <a:lnTo>
                      <a:pt x="17888" y="43731"/>
                    </a:lnTo>
                    <a:lnTo>
                      <a:pt x="18001" y="43694"/>
                    </a:lnTo>
                    <a:lnTo>
                      <a:pt x="18245" y="43618"/>
                    </a:lnTo>
                    <a:lnTo>
                      <a:pt x="18997" y="43374"/>
                    </a:lnTo>
                    <a:lnTo>
                      <a:pt x="21198" y="42584"/>
                    </a:lnTo>
                    <a:lnTo>
                      <a:pt x="24283" y="41437"/>
                    </a:lnTo>
                    <a:lnTo>
                      <a:pt x="17079" y="170"/>
                    </a:lnTo>
                    <a:lnTo>
                      <a:pt x="51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7493618" y="2391159"/>
                <a:ext cx="267391" cy="65117"/>
              </a:xfrm>
              <a:custGeom>
                <a:avLst/>
                <a:gdLst/>
                <a:ahLst/>
                <a:cxnLst/>
                <a:rect l="l" t="t" r="r" b="b"/>
                <a:pathLst>
                  <a:path w="7186" h="1750" extrusionOk="0">
                    <a:moveTo>
                      <a:pt x="1" y="0"/>
                    </a:moveTo>
                    <a:lnTo>
                      <a:pt x="76" y="38"/>
                    </a:lnTo>
                    <a:lnTo>
                      <a:pt x="283" y="113"/>
                    </a:lnTo>
                    <a:lnTo>
                      <a:pt x="1035" y="320"/>
                    </a:lnTo>
                    <a:lnTo>
                      <a:pt x="2182" y="602"/>
                    </a:lnTo>
                    <a:lnTo>
                      <a:pt x="3574" y="960"/>
                    </a:lnTo>
                    <a:lnTo>
                      <a:pt x="4985" y="1279"/>
                    </a:lnTo>
                    <a:lnTo>
                      <a:pt x="6132" y="1543"/>
                    </a:lnTo>
                    <a:lnTo>
                      <a:pt x="6903" y="1712"/>
                    </a:lnTo>
                    <a:lnTo>
                      <a:pt x="7110" y="1750"/>
                    </a:lnTo>
                    <a:lnTo>
                      <a:pt x="7185" y="1750"/>
                    </a:lnTo>
                    <a:lnTo>
                      <a:pt x="7110" y="1731"/>
                    </a:lnTo>
                    <a:lnTo>
                      <a:pt x="6903" y="1655"/>
                    </a:lnTo>
                    <a:lnTo>
                      <a:pt x="6151" y="1449"/>
                    </a:lnTo>
                    <a:lnTo>
                      <a:pt x="5022" y="1148"/>
                    </a:lnTo>
                    <a:lnTo>
                      <a:pt x="3612" y="809"/>
                    </a:lnTo>
                    <a:lnTo>
                      <a:pt x="1073" y="207"/>
                    </a:lnTo>
                    <a:lnTo>
                      <a:pt x="301" y="38"/>
                    </a:lnTo>
                    <a:lnTo>
                      <a:pt x="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7267571" y="3364665"/>
                <a:ext cx="298164" cy="51834"/>
              </a:xfrm>
              <a:custGeom>
                <a:avLst/>
                <a:gdLst/>
                <a:ahLst/>
                <a:cxnLst/>
                <a:rect l="l" t="t" r="r" b="b"/>
                <a:pathLst>
                  <a:path w="8013" h="1393" extrusionOk="0">
                    <a:moveTo>
                      <a:pt x="1787" y="0"/>
                    </a:moveTo>
                    <a:lnTo>
                      <a:pt x="1449" y="19"/>
                    </a:lnTo>
                    <a:lnTo>
                      <a:pt x="1129" y="57"/>
                    </a:lnTo>
                    <a:lnTo>
                      <a:pt x="903" y="113"/>
                    </a:lnTo>
                    <a:lnTo>
                      <a:pt x="677" y="170"/>
                    </a:lnTo>
                    <a:lnTo>
                      <a:pt x="470" y="245"/>
                    </a:lnTo>
                    <a:lnTo>
                      <a:pt x="264" y="339"/>
                    </a:lnTo>
                    <a:lnTo>
                      <a:pt x="57" y="452"/>
                    </a:lnTo>
                    <a:lnTo>
                      <a:pt x="0" y="508"/>
                    </a:lnTo>
                    <a:lnTo>
                      <a:pt x="0" y="508"/>
                    </a:lnTo>
                    <a:lnTo>
                      <a:pt x="264" y="395"/>
                    </a:lnTo>
                    <a:lnTo>
                      <a:pt x="546" y="283"/>
                    </a:lnTo>
                    <a:lnTo>
                      <a:pt x="847" y="207"/>
                    </a:lnTo>
                    <a:lnTo>
                      <a:pt x="1129" y="151"/>
                    </a:lnTo>
                    <a:lnTo>
                      <a:pt x="1449" y="113"/>
                    </a:lnTo>
                    <a:lnTo>
                      <a:pt x="1787" y="95"/>
                    </a:lnTo>
                    <a:lnTo>
                      <a:pt x="2107" y="113"/>
                    </a:lnTo>
                    <a:lnTo>
                      <a:pt x="2427" y="151"/>
                    </a:lnTo>
                    <a:lnTo>
                      <a:pt x="2822" y="207"/>
                    </a:lnTo>
                    <a:lnTo>
                      <a:pt x="3217" y="301"/>
                    </a:lnTo>
                    <a:lnTo>
                      <a:pt x="3612" y="395"/>
                    </a:lnTo>
                    <a:lnTo>
                      <a:pt x="3988" y="527"/>
                    </a:lnTo>
                    <a:lnTo>
                      <a:pt x="4778" y="790"/>
                    </a:lnTo>
                    <a:lnTo>
                      <a:pt x="5511" y="1035"/>
                    </a:lnTo>
                    <a:lnTo>
                      <a:pt x="5831" y="1129"/>
                    </a:lnTo>
                    <a:lnTo>
                      <a:pt x="6151" y="1204"/>
                    </a:lnTo>
                    <a:lnTo>
                      <a:pt x="6470" y="1279"/>
                    </a:lnTo>
                    <a:lnTo>
                      <a:pt x="6790" y="1336"/>
                    </a:lnTo>
                    <a:lnTo>
                      <a:pt x="7242" y="1392"/>
                    </a:lnTo>
                    <a:lnTo>
                      <a:pt x="7693" y="1392"/>
                    </a:lnTo>
                    <a:lnTo>
                      <a:pt x="7919" y="1374"/>
                    </a:lnTo>
                    <a:lnTo>
                      <a:pt x="8013" y="1355"/>
                    </a:lnTo>
                    <a:lnTo>
                      <a:pt x="7712" y="1355"/>
                    </a:lnTo>
                    <a:lnTo>
                      <a:pt x="7411" y="1336"/>
                    </a:lnTo>
                    <a:lnTo>
                      <a:pt x="7110" y="1317"/>
                    </a:lnTo>
                    <a:lnTo>
                      <a:pt x="6809" y="1279"/>
                    </a:lnTo>
                    <a:lnTo>
                      <a:pt x="6489" y="1204"/>
                    </a:lnTo>
                    <a:lnTo>
                      <a:pt x="6170" y="1129"/>
                    </a:lnTo>
                    <a:lnTo>
                      <a:pt x="5850" y="1035"/>
                    </a:lnTo>
                    <a:lnTo>
                      <a:pt x="5549" y="941"/>
                    </a:lnTo>
                    <a:lnTo>
                      <a:pt x="4025" y="414"/>
                    </a:lnTo>
                    <a:lnTo>
                      <a:pt x="3630" y="301"/>
                    </a:lnTo>
                    <a:lnTo>
                      <a:pt x="3235" y="189"/>
                    </a:lnTo>
                    <a:lnTo>
                      <a:pt x="2840" y="113"/>
                    </a:lnTo>
                    <a:lnTo>
                      <a:pt x="2445" y="57"/>
                    </a:lnTo>
                    <a:lnTo>
                      <a:pt x="2107" y="19"/>
                    </a:lnTo>
                    <a:lnTo>
                      <a:pt x="17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7264073" y="3310786"/>
                <a:ext cx="303075" cy="31517"/>
              </a:xfrm>
              <a:custGeom>
                <a:avLst/>
                <a:gdLst/>
                <a:ahLst/>
                <a:cxnLst/>
                <a:rect l="l" t="t" r="r" b="b"/>
                <a:pathLst>
                  <a:path w="8145" h="847" extrusionOk="0">
                    <a:moveTo>
                      <a:pt x="7373" y="0"/>
                    </a:moveTo>
                    <a:lnTo>
                      <a:pt x="6922" y="19"/>
                    </a:lnTo>
                    <a:lnTo>
                      <a:pt x="6621" y="38"/>
                    </a:lnTo>
                    <a:lnTo>
                      <a:pt x="6301" y="75"/>
                    </a:lnTo>
                    <a:lnTo>
                      <a:pt x="5605" y="188"/>
                    </a:lnTo>
                    <a:lnTo>
                      <a:pt x="4853" y="339"/>
                    </a:lnTo>
                    <a:lnTo>
                      <a:pt x="4025" y="508"/>
                    </a:lnTo>
                    <a:lnTo>
                      <a:pt x="3611" y="583"/>
                    </a:lnTo>
                    <a:lnTo>
                      <a:pt x="3217" y="659"/>
                    </a:lnTo>
                    <a:lnTo>
                      <a:pt x="2822" y="696"/>
                    </a:lnTo>
                    <a:lnTo>
                      <a:pt x="2445" y="715"/>
                    </a:lnTo>
                    <a:lnTo>
                      <a:pt x="2088" y="734"/>
                    </a:lnTo>
                    <a:lnTo>
                      <a:pt x="1749" y="734"/>
                    </a:lnTo>
                    <a:lnTo>
                      <a:pt x="1430" y="696"/>
                    </a:lnTo>
                    <a:lnTo>
                      <a:pt x="1148" y="659"/>
                    </a:lnTo>
                    <a:lnTo>
                      <a:pt x="847" y="602"/>
                    </a:lnTo>
                    <a:lnTo>
                      <a:pt x="564" y="508"/>
                    </a:lnTo>
                    <a:lnTo>
                      <a:pt x="282" y="414"/>
                    </a:lnTo>
                    <a:lnTo>
                      <a:pt x="0" y="320"/>
                    </a:lnTo>
                    <a:lnTo>
                      <a:pt x="57" y="358"/>
                    </a:lnTo>
                    <a:lnTo>
                      <a:pt x="282" y="470"/>
                    </a:lnTo>
                    <a:lnTo>
                      <a:pt x="489" y="564"/>
                    </a:lnTo>
                    <a:lnTo>
                      <a:pt x="696" y="640"/>
                    </a:lnTo>
                    <a:lnTo>
                      <a:pt x="903" y="696"/>
                    </a:lnTo>
                    <a:lnTo>
                      <a:pt x="1129" y="753"/>
                    </a:lnTo>
                    <a:lnTo>
                      <a:pt x="1448" y="790"/>
                    </a:lnTo>
                    <a:lnTo>
                      <a:pt x="1787" y="828"/>
                    </a:lnTo>
                    <a:lnTo>
                      <a:pt x="2126" y="847"/>
                    </a:lnTo>
                    <a:lnTo>
                      <a:pt x="2445" y="828"/>
                    </a:lnTo>
                    <a:lnTo>
                      <a:pt x="2859" y="809"/>
                    </a:lnTo>
                    <a:lnTo>
                      <a:pt x="3254" y="753"/>
                    </a:lnTo>
                    <a:lnTo>
                      <a:pt x="3649" y="696"/>
                    </a:lnTo>
                    <a:lnTo>
                      <a:pt x="4063" y="621"/>
                    </a:lnTo>
                    <a:lnTo>
                      <a:pt x="5643" y="301"/>
                    </a:lnTo>
                    <a:lnTo>
                      <a:pt x="6320" y="169"/>
                    </a:lnTo>
                    <a:lnTo>
                      <a:pt x="6640" y="132"/>
                    </a:lnTo>
                    <a:lnTo>
                      <a:pt x="6922" y="94"/>
                    </a:lnTo>
                    <a:lnTo>
                      <a:pt x="7373" y="75"/>
                    </a:lnTo>
                    <a:lnTo>
                      <a:pt x="8144" y="75"/>
                    </a:lnTo>
                    <a:lnTo>
                      <a:pt x="7975" y="38"/>
                    </a:lnTo>
                    <a:lnTo>
                      <a:pt x="7806" y="19"/>
                    </a:lnTo>
                    <a:lnTo>
                      <a:pt x="73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7806475" y="3195995"/>
                <a:ext cx="288377" cy="53210"/>
              </a:xfrm>
              <a:custGeom>
                <a:avLst/>
                <a:gdLst/>
                <a:ahLst/>
                <a:cxnLst/>
                <a:rect l="l" t="t" r="r" b="b"/>
                <a:pathLst>
                  <a:path w="7750" h="1430" extrusionOk="0">
                    <a:moveTo>
                      <a:pt x="7749" y="1"/>
                    </a:moveTo>
                    <a:lnTo>
                      <a:pt x="7693" y="57"/>
                    </a:lnTo>
                    <a:lnTo>
                      <a:pt x="7524" y="226"/>
                    </a:lnTo>
                    <a:lnTo>
                      <a:pt x="7354" y="339"/>
                    </a:lnTo>
                    <a:lnTo>
                      <a:pt x="7166" y="452"/>
                    </a:lnTo>
                    <a:lnTo>
                      <a:pt x="6978" y="546"/>
                    </a:lnTo>
                    <a:lnTo>
                      <a:pt x="6771" y="621"/>
                    </a:lnTo>
                    <a:lnTo>
                      <a:pt x="6451" y="696"/>
                    </a:lnTo>
                    <a:lnTo>
                      <a:pt x="6132" y="734"/>
                    </a:lnTo>
                    <a:lnTo>
                      <a:pt x="5812" y="753"/>
                    </a:lnTo>
                    <a:lnTo>
                      <a:pt x="5492" y="734"/>
                    </a:lnTo>
                    <a:lnTo>
                      <a:pt x="5116" y="678"/>
                    </a:lnTo>
                    <a:lnTo>
                      <a:pt x="4721" y="621"/>
                    </a:lnTo>
                    <a:lnTo>
                      <a:pt x="3912" y="471"/>
                    </a:lnTo>
                    <a:lnTo>
                      <a:pt x="3517" y="414"/>
                    </a:lnTo>
                    <a:lnTo>
                      <a:pt x="3104" y="396"/>
                    </a:lnTo>
                    <a:lnTo>
                      <a:pt x="2709" y="396"/>
                    </a:lnTo>
                    <a:lnTo>
                      <a:pt x="2295" y="433"/>
                    </a:lnTo>
                    <a:lnTo>
                      <a:pt x="1975" y="490"/>
                    </a:lnTo>
                    <a:lnTo>
                      <a:pt x="1655" y="584"/>
                    </a:lnTo>
                    <a:lnTo>
                      <a:pt x="1335" y="678"/>
                    </a:lnTo>
                    <a:lnTo>
                      <a:pt x="1035" y="809"/>
                    </a:lnTo>
                    <a:lnTo>
                      <a:pt x="828" y="903"/>
                    </a:lnTo>
                    <a:lnTo>
                      <a:pt x="640" y="997"/>
                    </a:lnTo>
                    <a:lnTo>
                      <a:pt x="433" y="1110"/>
                    </a:lnTo>
                    <a:lnTo>
                      <a:pt x="263" y="1242"/>
                    </a:lnTo>
                    <a:lnTo>
                      <a:pt x="56" y="1374"/>
                    </a:lnTo>
                    <a:lnTo>
                      <a:pt x="0" y="1430"/>
                    </a:lnTo>
                    <a:lnTo>
                      <a:pt x="527" y="1148"/>
                    </a:lnTo>
                    <a:lnTo>
                      <a:pt x="1072" y="885"/>
                    </a:lnTo>
                    <a:lnTo>
                      <a:pt x="1373" y="772"/>
                    </a:lnTo>
                    <a:lnTo>
                      <a:pt x="1674" y="678"/>
                    </a:lnTo>
                    <a:lnTo>
                      <a:pt x="1994" y="602"/>
                    </a:lnTo>
                    <a:lnTo>
                      <a:pt x="2314" y="546"/>
                    </a:lnTo>
                    <a:lnTo>
                      <a:pt x="2709" y="508"/>
                    </a:lnTo>
                    <a:lnTo>
                      <a:pt x="3104" y="508"/>
                    </a:lnTo>
                    <a:lnTo>
                      <a:pt x="3499" y="527"/>
                    </a:lnTo>
                    <a:lnTo>
                      <a:pt x="3893" y="584"/>
                    </a:lnTo>
                    <a:lnTo>
                      <a:pt x="4702" y="734"/>
                    </a:lnTo>
                    <a:lnTo>
                      <a:pt x="5097" y="791"/>
                    </a:lnTo>
                    <a:lnTo>
                      <a:pt x="5473" y="847"/>
                    </a:lnTo>
                    <a:lnTo>
                      <a:pt x="5812" y="847"/>
                    </a:lnTo>
                    <a:lnTo>
                      <a:pt x="6132" y="828"/>
                    </a:lnTo>
                    <a:lnTo>
                      <a:pt x="6470" y="791"/>
                    </a:lnTo>
                    <a:lnTo>
                      <a:pt x="6790" y="696"/>
                    </a:lnTo>
                    <a:lnTo>
                      <a:pt x="6997" y="621"/>
                    </a:lnTo>
                    <a:lnTo>
                      <a:pt x="7185" y="527"/>
                    </a:lnTo>
                    <a:lnTo>
                      <a:pt x="7373" y="396"/>
                    </a:lnTo>
                    <a:lnTo>
                      <a:pt x="7542" y="245"/>
                    </a:lnTo>
                    <a:lnTo>
                      <a:pt x="7636" y="170"/>
                    </a:lnTo>
                    <a:lnTo>
                      <a:pt x="7712" y="57"/>
                    </a:lnTo>
                    <a:lnTo>
                      <a:pt x="77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7858233" y="3417837"/>
                <a:ext cx="281419" cy="78439"/>
              </a:xfrm>
              <a:custGeom>
                <a:avLst/>
                <a:gdLst/>
                <a:ahLst/>
                <a:cxnLst/>
                <a:rect l="l" t="t" r="r" b="b"/>
                <a:pathLst>
                  <a:path w="7563" h="2108" extrusionOk="0">
                    <a:moveTo>
                      <a:pt x="7562" y="1"/>
                    </a:moveTo>
                    <a:lnTo>
                      <a:pt x="7487" y="57"/>
                    </a:lnTo>
                    <a:lnTo>
                      <a:pt x="7318" y="227"/>
                    </a:lnTo>
                    <a:lnTo>
                      <a:pt x="7035" y="471"/>
                    </a:lnTo>
                    <a:lnTo>
                      <a:pt x="6640" y="772"/>
                    </a:lnTo>
                    <a:lnTo>
                      <a:pt x="6339" y="979"/>
                    </a:lnTo>
                    <a:lnTo>
                      <a:pt x="6039" y="1167"/>
                    </a:lnTo>
                    <a:lnTo>
                      <a:pt x="5719" y="1336"/>
                    </a:lnTo>
                    <a:lnTo>
                      <a:pt x="5380" y="1487"/>
                    </a:lnTo>
                    <a:lnTo>
                      <a:pt x="5042" y="1619"/>
                    </a:lnTo>
                    <a:lnTo>
                      <a:pt x="4703" y="1731"/>
                    </a:lnTo>
                    <a:lnTo>
                      <a:pt x="4365" y="1825"/>
                    </a:lnTo>
                    <a:lnTo>
                      <a:pt x="4007" y="1901"/>
                    </a:lnTo>
                    <a:lnTo>
                      <a:pt x="3650" y="1957"/>
                    </a:lnTo>
                    <a:lnTo>
                      <a:pt x="3274" y="1976"/>
                    </a:lnTo>
                    <a:lnTo>
                      <a:pt x="2916" y="1995"/>
                    </a:lnTo>
                    <a:lnTo>
                      <a:pt x="2559" y="1995"/>
                    </a:lnTo>
                    <a:lnTo>
                      <a:pt x="2202" y="1957"/>
                    </a:lnTo>
                    <a:lnTo>
                      <a:pt x="1844" y="1919"/>
                    </a:lnTo>
                    <a:lnTo>
                      <a:pt x="1487" y="1863"/>
                    </a:lnTo>
                    <a:lnTo>
                      <a:pt x="1129" y="1769"/>
                    </a:lnTo>
                    <a:lnTo>
                      <a:pt x="716" y="1656"/>
                    </a:lnTo>
                    <a:lnTo>
                      <a:pt x="302" y="1506"/>
                    </a:lnTo>
                    <a:lnTo>
                      <a:pt x="1" y="1393"/>
                    </a:lnTo>
                    <a:lnTo>
                      <a:pt x="133" y="1468"/>
                    </a:lnTo>
                    <a:lnTo>
                      <a:pt x="283" y="1543"/>
                    </a:lnTo>
                    <a:lnTo>
                      <a:pt x="697" y="1713"/>
                    </a:lnTo>
                    <a:lnTo>
                      <a:pt x="1111" y="1863"/>
                    </a:lnTo>
                    <a:lnTo>
                      <a:pt x="1468" y="1938"/>
                    </a:lnTo>
                    <a:lnTo>
                      <a:pt x="1825" y="2014"/>
                    </a:lnTo>
                    <a:lnTo>
                      <a:pt x="2202" y="2070"/>
                    </a:lnTo>
                    <a:lnTo>
                      <a:pt x="2559" y="2108"/>
                    </a:lnTo>
                    <a:lnTo>
                      <a:pt x="2916" y="2108"/>
                    </a:lnTo>
                    <a:lnTo>
                      <a:pt x="3292" y="2089"/>
                    </a:lnTo>
                    <a:lnTo>
                      <a:pt x="3650" y="2070"/>
                    </a:lnTo>
                    <a:lnTo>
                      <a:pt x="4026" y="2014"/>
                    </a:lnTo>
                    <a:lnTo>
                      <a:pt x="4383" y="1938"/>
                    </a:lnTo>
                    <a:lnTo>
                      <a:pt x="4741" y="1844"/>
                    </a:lnTo>
                    <a:lnTo>
                      <a:pt x="5079" y="1731"/>
                    </a:lnTo>
                    <a:lnTo>
                      <a:pt x="5418" y="1581"/>
                    </a:lnTo>
                    <a:lnTo>
                      <a:pt x="5756" y="1430"/>
                    </a:lnTo>
                    <a:lnTo>
                      <a:pt x="6076" y="1261"/>
                    </a:lnTo>
                    <a:lnTo>
                      <a:pt x="6396" y="1054"/>
                    </a:lnTo>
                    <a:lnTo>
                      <a:pt x="6697" y="847"/>
                    </a:lnTo>
                    <a:lnTo>
                      <a:pt x="7035" y="565"/>
                    </a:lnTo>
                    <a:lnTo>
                      <a:pt x="7355" y="245"/>
                    </a:lnTo>
                    <a:lnTo>
                      <a:pt x="7468" y="133"/>
                    </a:lnTo>
                    <a:lnTo>
                      <a:pt x="75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7793154" y="3101521"/>
                <a:ext cx="273010" cy="94513"/>
              </a:xfrm>
              <a:custGeom>
                <a:avLst/>
                <a:gdLst/>
                <a:ahLst/>
                <a:cxnLst/>
                <a:rect l="l" t="t" r="r" b="b"/>
                <a:pathLst>
                  <a:path w="7337" h="2540" extrusionOk="0">
                    <a:moveTo>
                      <a:pt x="6809" y="0"/>
                    </a:moveTo>
                    <a:lnTo>
                      <a:pt x="6584" y="38"/>
                    </a:lnTo>
                    <a:lnTo>
                      <a:pt x="6377" y="94"/>
                    </a:lnTo>
                    <a:lnTo>
                      <a:pt x="6170" y="170"/>
                    </a:lnTo>
                    <a:lnTo>
                      <a:pt x="5869" y="301"/>
                    </a:lnTo>
                    <a:lnTo>
                      <a:pt x="5587" y="452"/>
                    </a:lnTo>
                    <a:lnTo>
                      <a:pt x="5324" y="621"/>
                    </a:lnTo>
                    <a:lnTo>
                      <a:pt x="5060" y="828"/>
                    </a:lnTo>
                    <a:lnTo>
                      <a:pt x="4477" y="1298"/>
                    </a:lnTo>
                    <a:lnTo>
                      <a:pt x="4157" y="1561"/>
                    </a:lnTo>
                    <a:lnTo>
                      <a:pt x="3838" y="1806"/>
                    </a:lnTo>
                    <a:lnTo>
                      <a:pt x="3668" y="1900"/>
                    </a:lnTo>
                    <a:lnTo>
                      <a:pt x="3518" y="2013"/>
                    </a:lnTo>
                    <a:lnTo>
                      <a:pt x="3349" y="2107"/>
                    </a:lnTo>
                    <a:lnTo>
                      <a:pt x="3161" y="2182"/>
                    </a:lnTo>
                    <a:lnTo>
                      <a:pt x="2991" y="2239"/>
                    </a:lnTo>
                    <a:lnTo>
                      <a:pt x="2803" y="2314"/>
                    </a:lnTo>
                    <a:lnTo>
                      <a:pt x="2615" y="2351"/>
                    </a:lnTo>
                    <a:lnTo>
                      <a:pt x="2427" y="2389"/>
                    </a:lnTo>
                    <a:lnTo>
                      <a:pt x="2107" y="2427"/>
                    </a:lnTo>
                    <a:lnTo>
                      <a:pt x="1788" y="2445"/>
                    </a:lnTo>
                    <a:lnTo>
                      <a:pt x="1487" y="2427"/>
                    </a:lnTo>
                    <a:lnTo>
                      <a:pt x="1167" y="2408"/>
                    </a:lnTo>
                    <a:lnTo>
                      <a:pt x="678" y="2351"/>
                    </a:lnTo>
                    <a:lnTo>
                      <a:pt x="302" y="2295"/>
                    </a:lnTo>
                    <a:lnTo>
                      <a:pt x="151" y="2276"/>
                    </a:lnTo>
                    <a:lnTo>
                      <a:pt x="1" y="2257"/>
                    </a:lnTo>
                    <a:lnTo>
                      <a:pt x="1" y="2257"/>
                    </a:lnTo>
                    <a:lnTo>
                      <a:pt x="151" y="2314"/>
                    </a:lnTo>
                    <a:lnTo>
                      <a:pt x="302" y="2333"/>
                    </a:lnTo>
                    <a:lnTo>
                      <a:pt x="659" y="2408"/>
                    </a:lnTo>
                    <a:lnTo>
                      <a:pt x="1148" y="2483"/>
                    </a:lnTo>
                    <a:lnTo>
                      <a:pt x="1468" y="2521"/>
                    </a:lnTo>
                    <a:lnTo>
                      <a:pt x="1806" y="2540"/>
                    </a:lnTo>
                    <a:lnTo>
                      <a:pt x="2126" y="2521"/>
                    </a:lnTo>
                    <a:lnTo>
                      <a:pt x="2446" y="2483"/>
                    </a:lnTo>
                    <a:lnTo>
                      <a:pt x="2634" y="2464"/>
                    </a:lnTo>
                    <a:lnTo>
                      <a:pt x="2841" y="2408"/>
                    </a:lnTo>
                    <a:lnTo>
                      <a:pt x="3029" y="2351"/>
                    </a:lnTo>
                    <a:lnTo>
                      <a:pt x="3217" y="2276"/>
                    </a:lnTo>
                    <a:lnTo>
                      <a:pt x="3386" y="2201"/>
                    </a:lnTo>
                    <a:lnTo>
                      <a:pt x="3574" y="2107"/>
                    </a:lnTo>
                    <a:lnTo>
                      <a:pt x="3744" y="2013"/>
                    </a:lnTo>
                    <a:lnTo>
                      <a:pt x="3894" y="1881"/>
                    </a:lnTo>
                    <a:lnTo>
                      <a:pt x="4233" y="1637"/>
                    </a:lnTo>
                    <a:lnTo>
                      <a:pt x="4552" y="1392"/>
                    </a:lnTo>
                    <a:lnTo>
                      <a:pt x="5117" y="903"/>
                    </a:lnTo>
                    <a:lnTo>
                      <a:pt x="5380" y="696"/>
                    </a:lnTo>
                    <a:lnTo>
                      <a:pt x="5643" y="527"/>
                    </a:lnTo>
                    <a:lnTo>
                      <a:pt x="5907" y="377"/>
                    </a:lnTo>
                    <a:lnTo>
                      <a:pt x="6189" y="226"/>
                    </a:lnTo>
                    <a:lnTo>
                      <a:pt x="6396" y="151"/>
                    </a:lnTo>
                    <a:lnTo>
                      <a:pt x="6603" y="94"/>
                    </a:lnTo>
                    <a:lnTo>
                      <a:pt x="6809" y="57"/>
                    </a:lnTo>
                    <a:lnTo>
                      <a:pt x="7016" y="38"/>
                    </a:lnTo>
                    <a:lnTo>
                      <a:pt x="7336" y="38"/>
                    </a:lnTo>
                    <a:lnTo>
                      <a:pt x="7242" y="19"/>
                    </a:lnTo>
                    <a:lnTo>
                      <a:pt x="70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7284352" y="3029447"/>
                <a:ext cx="307280" cy="40596"/>
              </a:xfrm>
              <a:custGeom>
                <a:avLst/>
                <a:gdLst/>
                <a:ahLst/>
                <a:cxnLst/>
                <a:rect l="l" t="t" r="r" b="b"/>
                <a:pathLst>
                  <a:path w="8258" h="1091" extrusionOk="0">
                    <a:moveTo>
                      <a:pt x="1524" y="0"/>
                    </a:moveTo>
                    <a:lnTo>
                      <a:pt x="1186" y="19"/>
                    </a:lnTo>
                    <a:lnTo>
                      <a:pt x="960" y="38"/>
                    </a:lnTo>
                    <a:lnTo>
                      <a:pt x="734" y="94"/>
                    </a:lnTo>
                    <a:lnTo>
                      <a:pt x="527" y="150"/>
                    </a:lnTo>
                    <a:lnTo>
                      <a:pt x="302" y="245"/>
                    </a:lnTo>
                    <a:lnTo>
                      <a:pt x="76" y="357"/>
                    </a:lnTo>
                    <a:lnTo>
                      <a:pt x="1" y="395"/>
                    </a:lnTo>
                    <a:lnTo>
                      <a:pt x="283" y="282"/>
                    </a:lnTo>
                    <a:lnTo>
                      <a:pt x="584" y="207"/>
                    </a:lnTo>
                    <a:lnTo>
                      <a:pt x="885" y="132"/>
                    </a:lnTo>
                    <a:lnTo>
                      <a:pt x="1186" y="94"/>
                    </a:lnTo>
                    <a:lnTo>
                      <a:pt x="1863" y="94"/>
                    </a:lnTo>
                    <a:lnTo>
                      <a:pt x="2201" y="132"/>
                    </a:lnTo>
                    <a:lnTo>
                      <a:pt x="2521" y="188"/>
                    </a:lnTo>
                    <a:lnTo>
                      <a:pt x="2935" y="282"/>
                    </a:lnTo>
                    <a:lnTo>
                      <a:pt x="3330" y="376"/>
                    </a:lnTo>
                    <a:lnTo>
                      <a:pt x="3725" y="489"/>
                    </a:lnTo>
                    <a:lnTo>
                      <a:pt x="4120" y="602"/>
                    </a:lnTo>
                    <a:lnTo>
                      <a:pt x="4515" y="734"/>
                    </a:lnTo>
                    <a:lnTo>
                      <a:pt x="4910" y="828"/>
                    </a:lnTo>
                    <a:lnTo>
                      <a:pt x="5324" y="940"/>
                    </a:lnTo>
                    <a:lnTo>
                      <a:pt x="5719" y="1016"/>
                    </a:lnTo>
                    <a:lnTo>
                      <a:pt x="6057" y="1072"/>
                    </a:lnTo>
                    <a:lnTo>
                      <a:pt x="6396" y="1091"/>
                    </a:lnTo>
                    <a:lnTo>
                      <a:pt x="6734" y="1091"/>
                    </a:lnTo>
                    <a:lnTo>
                      <a:pt x="7073" y="1072"/>
                    </a:lnTo>
                    <a:lnTo>
                      <a:pt x="7317" y="1053"/>
                    </a:lnTo>
                    <a:lnTo>
                      <a:pt x="7524" y="997"/>
                    </a:lnTo>
                    <a:lnTo>
                      <a:pt x="7750" y="940"/>
                    </a:lnTo>
                    <a:lnTo>
                      <a:pt x="7976" y="846"/>
                    </a:lnTo>
                    <a:lnTo>
                      <a:pt x="8201" y="734"/>
                    </a:lnTo>
                    <a:lnTo>
                      <a:pt x="8258" y="696"/>
                    </a:lnTo>
                    <a:lnTo>
                      <a:pt x="7976" y="790"/>
                    </a:lnTo>
                    <a:lnTo>
                      <a:pt x="7675" y="884"/>
                    </a:lnTo>
                    <a:lnTo>
                      <a:pt x="7374" y="959"/>
                    </a:lnTo>
                    <a:lnTo>
                      <a:pt x="7073" y="997"/>
                    </a:lnTo>
                    <a:lnTo>
                      <a:pt x="6396" y="997"/>
                    </a:lnTo>
                    <a:lnTo>
                      <a:pt x="6057" y="959"/>
                    </a:lnTo>
                    <a:lnTo>
                      <a:pt x="5737" y="903"/>
                    </a:lnTo>
                    <a:lnTo>
                      <a:pt x="5342" y="828"/>
                    </a:lnTo>
                    <a:lnTo>
                      <a:pt x="4947" y="715"/>
                    </a:lnTo>
                    <a:lnTo>
                      <a:pt x="4552" y="602"/>
                    </a:lnTo>
                    <a:lnTo>
                      <a:pt x="4157" y="489"/>
                    </a:lnTo>
                    <a:lnTo>
                      <a:pt x="3762" y="376"/>
                    </a:lnTo>
                    <a:lnTo>
                      <a:pt x="3349" y="263"/>
                    </a:lnTo>
                    <a:lnTo>
                      <a:pt x="2954" y="169"/>
                    </a:lnTo>
                    <a:lnTo>
                      <a:pt x="2540" y="75"/>
                    </a:lnTo>
                    <a:lnTo>
                      <a:pt x="2201" y="19"/>
                    </a:lnTo>
                    <a:lnTo>
                      <a:pt x="18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7746977" y="2848870"/>
                <a:ext cx="279298" cy="118998"/>
              </a:xfrm>
              <a:custGeom>
                <a:avLst/>
                <a:gdLst/>
                <a:ahLst/>
                <a:cxnLst/>
                <a:rect l="l" t="t" r="r" b="b"/>
                <a:pathLst>
                  <a:path w="7506" h="3198" extrusionOk="0">
                    <a:moveTo>
                      <a:pt x="7505" y="0"/>
                    </a:moveTo>
                    <a:lnTo>
                      <a:pt x="7373" y="264"/>
                    </a:lnTo>
                    <a:lnTo>
                      <a:pt x="7185" y="508"/>
                    </a:lnTo>
                    <a:lnTo>
                      <a:pt x="6997" y="753"/>
                    </a:lnTo>
                    <a:lnTo>
                      <a:pt x="6771" y="960"/>
                    </a:lnTo>
                    <a:lnTo>
                      <a:pt x="6508" y="1166"/>
                    </a:lnTo>
                    <a:lnTo>
                      <a:pt x="6226" y="1355"/>
                    </a:lnTo>
                    <a:lnTo>
                      <a:pt x="5925" y="1505"/>
                    </a:lnTo>
                    <a:lnTo>
                      <a:pt x="5624" y="1637"/>
                    </a:lnTo>
                    <a:lnTo>
                      <a:pt x="5229" y="1768"/>
                    </a:lnTo>
                    <a:lnTo>
                      <a:pt x="4834" y="1862"/>
                    </a:lnTo>
                    <a:lnTo>
                      <a:pt x="4420" y="1956"/>
                    </a:lnTo>
                    <a:lnTo>
                      <a:pt x="4007" y="2013"/>
                    </a:lnTo>
                    <a:lnTo>
                      <a:pt x="3160" y="2126"/>
                    </a:lnTo>
                    <a:lnTo>
                      <a:pt x="2370" y="2239"/>
                    </a:lnTo>
                    <a:lnTo>
                      <a:pt x="2032" y="2276"/>
                    </a:lnTo>
                    <a:lnTo>
                      <a:pt x="1693" y="2333"/>
                    </a:lnTo>
                    <a:lnTo>
                      <a:pt x="1355" y="2408"/>
                    </a:lnTo>
                    <a:lnTo>
                      <a:pt x="1016" y="2502"/>
                    </a:lnTo>
                    <a:lnTo>
                      <a:pt x="809" y="2577"/>
                    </a:lnTo>
                    <a:lnTo>
                      <a:pt x="602" y="2671"/>
                    </a:lnTo>
                    <a:lnTo>
                      <a:pt x="414" y="2803"/>
                    </a:lnTo>
                    <a:lnTo>
                      <a:pt x="226" y="2953"/>
                    </a:lnTo>
                    <a:lnTo>
                      <a:pt x="57" y="3123"/>
                    </a:lnTo>
                    <a:lnTo>
                      <a:pt x="0" y="3198"/>
                    </a:lnTo>
                    <a:lnTo>
                      <a:pt x="264" y="2972"/>
                    </a:lnTo>
                    <a:lnTo>
                      <a:pt x="433" y="2840"/>
                    </a:lnTo>
                    <a:lnTo>
                      <a:pt x="640" y="2728"/>
                    </a:lnTo>
                    <a:lnTo>
                      <a:pt x="847" y="2634"/>
                    </a:lnTo>
                    <a:lnTo>
                      <a:pt x="1054" y="2558"/>
                    </a:lnTo>
                    <a:lnTo>
                      <a:pt x="1712" y="2427"/>
                    </a:lnTo>
                    <a:lnTo>
                      <a:pt x="2370" y="2314"/>
                    </a:lnTo>
                    <a:lnTo>
                      <a:pt x="3179" y="2220"/>
                    </a:lnTo>
                    <a:lnTo>
                      <a:pt x="4025" y="2126"/>
                    </a:lnTo>
                    <a:lnTo>
                      <a:pt x="4439" y="2069"/>
                    </a:lnTo>
                    <a:lnTo>
                      <a:pt x="4853" y="1975"/>
                    </a:lnTo>
                    <a:lnTo>
                      <a:pt x="5267" y="1862"/>
                    </a:lnTo>
                    <a:lnTo>
                      <a:pt x="5662" y="1731"/>
                    </a:lnTo>
                    <a:lnTo>
                      <a:pt x="5963" y="1599"/>
                    </a:lnTo>
                    <a:lnTo>
                      <a:pt x="6264" y="1430"/>
                    </a:lnTo>
                    <a:lnTo>
                      <a:pt x="6565" y="1242"/>
                    </a:lnTo>
                    <a:lnTo>
                      <a:pt x="6828" y="1035"/>
                    </a:lnTo>
                    <a:lnTo>
                      <a:pt x="6997" y="866"/>
                    </a:lnTo>
                    <a:lnTo>
                      <a:pt x="7148" y="696"/>
                    </a:lnTo>
                    <a:lnTo>
                      <a:pt x="7279" y="508"/>
                    </a:lnTo>
                    <a:lnTo>
                      <a:pt x="7392" y="301"/>
                    </a:lnTo>
                    <a:lnTo>
                      <a:pt x="7486" y="76"/>
                    </a:lnTo>
                    <a:lnTo>
                      <a:pt x="7505" y="19"/>
                    </a:lnTo>
                    <a:lnTo>
                      <a:pt x="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7302547" y="2785875"/>
                <a:ext cx="300285" cy="67238"/>
              </a:xfrm>
              <a:custGeom>
                <a:avLst/>
                <a:gdLst/>
                <a:ahLst/>
                <a:cxnLst/>
                <a:rect l="l" t="t" r="r" b="b"/>
                <a:pathLst>
                  <a:path w="8070" h="1807" extrusionOk="0">
                    <a:moveTo>
                      <a:pt x="6847" y="1"/>
                    </a:moveTo>
                    <a:lnTo>
                      <a:pt x="6509" y="38"/>
                    </a:lnTo>
                    <a:lnTo>
                      <a:pt x="6170" y="113"/>
                    </a:lnTo>
                    <a:lnTo>
                      <a:pt x="5831" y="207"/>
                    </a:lnTo>
                    <a:lnTo>
                      <a:pt x="5512" y="339"/>
                    </a:lnTo>
                    <a:lnTo>
                      <a:pt x="5154" y="527"/>
                    </a:lnTo>
                    <a:lnTo>
                      <a:pt x="4797" y="715"/>
                    </a:lnTo>
                    <a:lnTo>
                      <a:pt x="4026" y="1148"/>
                    </a:lnTo>
                    <a:lnTo>
                      <a:pt x="3668" y="1336"/>
                    </a:lnTo>
                    <a:lnTo>
                      <a:pt x="3273" y="1486"/>
                    </a:lnTo>
                    <a:lnTo>
                      <a:pt x="2878" y="1599"/>
                    </a:lnTo>
                    <a:lnTo>
                      <a:pt x="2483" y="1675"/>
                    </a:lnTo>
                    <a:lnTo>
                      <a:pt x="2145" y="1693"/>
                    </a:lnTo>
                    <a:lnTo>
                      <a:pt x="1806" y="1675"/>
                    </a:lnTo>
                    <a:lnTo>
                      <a:pt x="1468" y="1637"/>
                    </a:lnTo>
                    <a:lnTo>
                      <a:pt x="1129" y="1562"/>
                    </a:lnTo>
                    <a:lnTo>
                      <a:pt x="847" y="1449"/>
                    </a:lnTo>
                    <a:lnTo>
                      <a:pt x="546" y="1336"/>
                    </a:lnTo>
                    <a:lnTo>
                      <a:pt x="283" y="1185"/>
                    </a:lnTo>
                    <a:lnTo>
                      <a:pt x="1" y="1035"/>
                    </a:lnTo>
                    <a:lnTo>
                      <a:pt x="76" y="1091"/>
                    </a:lnTo>
                    <a:lnTo>
                      <a:pt x="264" y="1242"/>
                    </a:lnTo>
                    <a:lnTo>
                      <a:pt x="471" y="1374"/>
                    </a:lnTo>
                    <a:lnTo>
                      <a:pt x="678" y="1468"/>
                    </a:lnTo>
                    <a:lnTo>
                      <a:pt x="885" y="1562"/>
                    </a:lnTo>
                    <a:lnTo>
                      <a:pt x="1110" y="1637"/>
                    </a:lnTo>
                    <a:lnTo>
                      <a:pt x="1449" y="1731"/>
                    </a:lnTo>
                    <a:lnTo>
                      <a:pt x="1788" y="1787"/>
                    </a:lnTo>
                    <a:lnTo>
                      <a:pt x="2145" y="1806"/>
                    </a:lnTo>
                    <a:lnTo>
                      <a:pt x="2483" y="1787"/>
                    </a:lnTo>
                    <a:lnTo>
                      <a:pt x="2897" y="1712"/>
                    </a:lnTo>
                    <a:lnTo>
                      <a:pt x="3311" y="1599"/>
                    </a:lnTo>
                    <a:lnTo>
                      <a:pt x="3706" y="1449"/>
                    </a:lnTo>
                    <a:lnTo>
                      <a:pt x="4082" y="1242"/>
                    </a:lnTo>
                    <a:lnTo>
                      <a:pt x="4853" y="828"/>
                    </a:lnTo>
                    <a:lnTo>
                      <a:pt x="5211" y="621"/>
                    </a:lnTo>
                    <a:lnTo>
                      <a:pt x="5568" y="433"/>
                    </a:lnTo>
                    <a:lnTo>
                      <a:pt x="5869" y="301"/>
                    </a:lnTo>
                    <a:lnTo>
                      <a:pt x="6189" y="207"/>
                    </a:lnTo>
                    <a:lnTo>
                      <a:pt x="6527" y="132"/>
                    </a:lnTo>
                    <a:lnTo>
                      <a:pt x="6866" y="95"/>
                    </a:lnTo>
                    <a:lnTo>
                      <a:pt x="7092" y="76"/>
                    </a:lnTo>
                    <a:lnTo>
                      <a:pt x="7317" y="95"/>
                    </a:lnTo>
                    <a:lnTo>
                      <a:pt x="7543" y="151"/>
                    </a:lnTo>
                    <a:lnTo>
                      <a:pt x="7769" y="207"/>
                    </a:lnTo>
                    <a:lnTo>
                      <a:pt x="7994" y="320"/>
                    </a:lnTo>
                    <a:lnTo>
                      <a:pt x="8070" y="339"/>
                    </a:lnTo>
                    <a:lnTo>
                      <a:pt x="7994" y="301"/>
                    </a:lnTo>
                    <a:lnTo>
                      <a:pt x="7882" y="226"/>
                    </a:lnTo>
                    <a:lnTo>
                      <a:pt x="7769" y="170"/>
                    </a:lnTo>
                    <a:lnTo>
                      <a:pt x="7543" y="95"/>
                    </a:lnTo>
                    <a:lnTo>
                      <a:pt x="7317" y="38"/>
                    </a:lnTo>
                    <a:lnTo>
                      <a:pt x="70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7697265" y="2603214"/>
                <a:ext cx="281419" cy="102923"/>
              </a:xfrm>
              <a:custGeom>
                <a:avLst/>
                <a:gdLst/>
                <a:ahLst/>
                <a:cxnLst/>
                <a:rect l="l" t="t" r="r" b="b"/>
                <a:pathLst>
                  <a:path w="7563" h="2766" extrusionOk="0">
                    <a:moveTo>
                      <a:pt x="7562" y="0"/>
                    </a:moveTo>
                    <a:lnTo>
                      <a:pt x="7374" y="245"/>
                    </a:lnTo>
                    <a:lnTo>
                      <a:pt x="7167" y="471"/>
                    </a:lnTo>
                    <a:lnTo>
                      <a:pt x="6941" y="678"/>
                    </a:lnTo>
                    <a:lnTo>
                      <a:pt x="6734" y="903"/>
                    </a:lnTo>
                    <a:lnTo>
                      <a:pt x="6434" y="1129"/>
                    </a:lnTo>
                    <a:lnTo>
                      <a:pt x="6133" y="1336"/>
                    </a:lnTo>
                    <a:lnTo>
                      <a:pt x="5813" y="1543"/>
                    </a:lnTo>
                    <a:lnTo>
                      <a:pt x="5493" y="1712"/>
                    </a:lnTo>
                    <a:lnTo>
                      <a:pt x="5155" y="1844"/>
                    </a:lnTo>
                    <a:lnTo>
                      <a:pt x="4797" y="1975"/>
                    </a:lnTo>
                    <a:lnTo>
                      <a:pt x="4440" y="2069"/>
                    </a:lnTo>
                    <a:lnTo>
                      <a:pt x="4082" y="2145"/>
                    </a:lnTo>
                    <a:lnTo>
                      <a:pt x="3669" y="2182"/>
                    </a:lnTo>
                    <a:lnTo>
                      <a:pt x="3255" y="2201"/>
                    </a:lnTo>
                    <a:lnTo>
                      <a:pt x="2860" y="2182"/>
                    </a:lnTo>
                    <a:lnTo>
                      <a:pt x="2446" y="2163"/>
                    </a:lnTo>
                    <a:lnTo>
                      <a:pt x="2107" y="2126"/>
                    </a:lnTo>
                    <a:lnTo>
                      <a:pt x="1769" y="2126"/>
                    </a:lnTo>
                    <a:lnTo>
                      <a:pt x="1430" y="2145"/>
                    </a:lnTo>
                    <a:lnTo>
                      <a:pt x="1092" y="2201"/>
                    </a:lnTo>
                    <a:lnTo>
                      <a:pt x="866" y="2257"/>
                    </a:lnTo>
                    <a:lnTo>
                      <a:pt x="640" y="2333"/>
                    </a:lnTo>
                    <a:lnTo>
                      <a:pt x="433" y="2427"/>
                    </a:lnTo>
                    <a:lnTo>
                      <a:pt x="245" y="2540"/>
                    </a:lnTo>
                    <a:lnTo>
                      <a:pt x="57" y="2709"/>
                    </a:lnTo>
                    <a:lnTo>
                      <a:pt x="1" y="2746"/>
                    </a:lnTo>
                    <a:lnTo>
                      <a:pt x="1" y="2765"/>
                    </a:lnTo>
                    <a:lnTo>
                      <a:pt x="76" y="2709"/>
                    </a:lnTo>
                    <a:lnTo>
                      <a:pt x="264" y="2577"/>
                    </a:lnTo>
                    <a:lnTo>
                      <a:pt x="471" y="2464"/>
                    </a:lnTo>
                    <a:lnTo>
                      <a:pt x="678" y="2389"/>
                    </a:lnTo>
                    <a:lnTo>
                      <a:pt x="885" y="2314"/>
                    </a:lnTo>
                    <a:lnTo>
                      <a:pt x="1111" y="2276"/>
                    </a:lnTo>
                    <a:lnTo>
                      <a:pt x="1430" y="2239"/>
                    </a:lnTo>
                    <a:lnTo>
                      <a:pt x="2107" y="2239"/>
                    </a:lnTo>
                    <a:lnTo>
                      <a:pt x="2446" y="2257"/>
                    </a:lnTo>
                    <a:lnTo>
                      <a:pt x="2860" y="2314"/>
                    </a:lnTo>
                    <a:lnTo>
                      <a:pt x="3687" y="2314"/>
                    </a:lnTo>
                    <a:lnTo>
                      <a:pt x="4101" y="2257"/>
                    </a:lnTo>
                    <a:lnTo>
                      <a:pt x="4459" y="2182"/>
                    </a:lnTo>
                    <a:lnTo>
                      <a:pt x="4835" y="2088"/>
                    </a:lnTo>
                    <a:lnTo>
                      <a:pt x="5192" y="1957"/>
                    </a:lnTo>
                    <a:lnTo>
                      <a:pt x="5531" y="1806"/>
                    </a:lnTo>
                    <a:lnTo>
                      <a:pt x="5869" y="1637"/>
                    </a:lnTo>
                    <a:lnTo>
                      <a:pt x="6189" y="1430"/>
                    </a:lnTo>
                    <a:lnTo>
                      <a:pt x="6490" y="1223"/>
                    </a:lnTo>
                    <a:lnTo>
                      <a:pt x="6791" y="978"/>
                    </a:lnTo>
                    <a:lnTo>
                      <a:pt x="7111" y="640"/>
                    </a:lnTo>
                    <a:lnTo>
                      <a:pt x="7393" y="301"/>
                    </a:lnTo>
                    <a:lnTo>
                      <a:pt x="7487" y="151"/>
                    </a:lnTo>
                    <a:lnTo>
                      <a:pt x="75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7319366" y="2558414"/>
                <a:ext cx="284880" cy="38550"/>
              </a:xfrm>
              <a:custGeom>
                <a:avLst/>
                <a:gdLst/>
                <a:ahLst/>
                <a:cxnLst/>
                <a:rect l="l" t="t" r="r" b="b"/>
                <a:pathLst>
                  <a:path w="7656" h="1036" extrusionOk="0">
                    <a:moveTo>
                      <a:pt x="1129" y="1"/>
                    </a:moveTo>
                    <a:lnTo>
                      <a:pt x="922" y="38"/>
                    </a:lnTo>
                    <a:lnTo>
                      <a:pt x="715" y="76"/>
                    </a:lnTo>
                    <a:lnTo>
                      <a:pt x="489" y="132"/>
                    </a:lnTo>
                    <a:lnTo>
                      <a:pt x="282" y="208"/>
                    </a:lnTo>
                    <a:lnTo>
                      <a:pt x="57" y="302"/>
                    </a:lnTo>
                    <a:lnTo>
                      <a:pt x="0" y="339"/>
                    </a:lnTo>
                    <a:lnTo>
                      <a:pt x="263" y="245"/>
                    </a:lnTo>
                    <a:lnTo>
                      <a:pt x="546" y="170"/>
                    </a:lnTo>
                    <a:lnTo>
                      <a:pt x="828" y="132"/>
                    </a:lnTo>
                    <a:lnTo>
                      <a:pt x="1129" y="95"/>
                    </a:lnTo>
                    <a:lnTo>
                      <a:pt x="1430" y="76"/>
                    </a:lnTo>
                    <a:lnTo>
                      <a:pt x="1749" y="113"/>
                    </a:lnTo>
                    <a:lnTo>
                      <a:pt x="2069" y="170"/>
                    </a:lnTo>
                    <a:lnTo>
                      <a:pt x="2370" y="245"/>
                    </a:lnTo>
                    <a:lnTo>
                      <a:pt x="2709" y="396"/>
                    </a:lnTo>
                    <a:lnTo>
                      <a:pt x="3047" y="565"/>
                    </a:lnTo>
                    <a:lnTo>
                      <a:pt x="3386" y="791"/>
                    </a:lnTo>
                    <a:lnTo>
                      <a:pt x="3762" y="979"/>
                    </a:lnTo>
                    <a:lnTo>
                      <a:pt x="3856" y="997"/>
                    </a:lnTo>
                    <a:lnTo>
                      <a:pt x="3969" y="1035"/>
                    </a:lnTo>
                    <a:lnTo>
                      <a:pt x="4176" y="1035"/>
                    </a:lnTo>
                    <a:lnTo>
                      <a:pt x="4383" y="997"/>
                    </a:lnTo>
                    <a:lnTo>
                      <a:pt x="4589" y="922"/>
                    </a:lnTo>
                    <a:lnTo>
                      <a:pt x="4928" y="772"/>
                    </a:lnTo>
                    <a:lnTo>
                      <a:pt x="5097" y="697"/>
                    </a:lnTo>
                    <a:lnTo>
                      <a:pt x="5267" y="621"/>
                    </a:lnTo>
                    <a:lnTo>
                      <a:pt x="5568" y="527"/>
                    </a:lnTo>
                    <a:lnTo>
                      <a:pt x="5887" y="471"/>
                    </a:lnTo>
                    <a:lnTo>
                      <a:pt x="6188" y="433"/>
                    </a:lnTo>
                    <a:lnTo>
                      <a:pt x="6508" y="414"/>
                    </a:lnTo>
                    <a:lnTo>
                      <a:pt x="6809" y="452"/>
                    </a:lnTo>
                    <a:lnTo>
                      <a:pt x="7091" y="490"/>
                    </a:lnTo>
                    <a:lnTo>
                      <a:pt x="7373" y="565"/>
                    </a:lnTo>
                    <a:lnTo>
                      <a:pt x="7655" y="640"/>
                    </a:lnTo>
                    <a:lnTo>
                      <a:pt x="7655" y="640"/>
                    </a:lnTo>
                    <a:lnTo>
                      <a:pt x="7599" y="603"/>
                    </a:lnTo>
                    <a:lnTo>
                      <a:pt x="7373" y="508"/>
                    </a:lnTo>
                    <a:lnTo>
                      <a:pt x="7166" y="433"/>
                    </a:lnTo>
                    <a:lnTo>
                      <a:pt x="6959" y="396"/>
                    </a:lnTo>
                    <a:lnTo>
                      <a:pt x="6734" y="358"/>
                    </a:lnTo>
                    <a:lnTo>
                      <a:pt x="6527" y="339"/>
                    </a:lnTo>
                    <a:lnTo>
                      <a:pt x="6207" y="339"/>
                    </a:lnTo>
                    <a:lnTo>
                      <a:pt x="5868" y="358"/>
                    </a:lnTo>
                    <a:lnTo>
                      <a:pt x="5568" y="433"/>
                    </a:lnTo>
                    <a:lnTo>
                      <a:pt x="5248" y="527"/>
                    </a:lnTo>
                    <a:lnTo>
                      <a:pt x="5078" y="584"/>
                    </a:lnTo>
                    <a:lnTo>
                      <a:pt x="4890" y="659"/>
                    </a:lnTo>
                    <a:lnTo>
                      <a:pt x="4552" y="828"/>
                    </a:lnTo>
                    <a:lnTo>
                      <a:pt x="4364" y="885"/>
                    </a:lnTo>
                    <a:lnTo>
                      <a:pt x="4176" y="922"/>
                    </a:lnTo>
                    <a:lnTo>
                      <a:pt x="3988" y="903"/>
                    </a:lnTo>
                    <a:lnTo>
                      <a:pt x="3799" y="866"/>
                    </a:lnTo>
                    <a:lnTo>
                      <a:pt x="3442" y="678"/>
                    </a:lnTo>
                    <a:lnTo>
                      <a:pt x="3104" y="471"/>
                    </a:lnTo>
                    <a:lnTo>
                      <a:pt x="2953" y="377"/>
                    </a:lnTo>
                    <a:lnTo>
                      <a:pt x="2765" y="283"/>
                    </a:lnTo>
                    <a:lnTo>
                      <a:pt x="2596" y="208"/>
                    </a:lnTo>
                    <a:lnTo>
                      <a:pt x="2408" y="151"/>
                    </a:lnTo>
                    <a:lnTo>
                      <a:pt x="2107" y="57"/>
                    </a:lnTo>
                    <a:lnTo>
                      <a:pt x="1787" y="19"/>
                    </a:lnTo>
                    <a:lnTo>
                      <a:pt x="14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7676279" y="2552126"/>
                <a:ext cx="302406" cy="88225"/>
              </a:xfrm>
              <a:custGeom>
                <a:avLst/>
                <a:gdLst/>
                <a:ahLst/>
                <a:cxnLst/>
                <a:rect l="l" t="t" r="r" b="b"/>
                <a:pathLst>
                  <a:path w="8127" h="2371" extrusionOk="0">
                    <a:moveTo>
                      <a:pt x="8126" y="0"/>
                    </a:moveTo>
                    <a:lnTo>
                      <a:pt x="7994" y="113"/>
                    </a:lnTo>
                    <a:lnTo>
                      <a:pt x="7863" y="226"/>
                    </a:lnTo>
                    <a:lnTo>
                      <a:pt x="7543" y="471"/>
                    </a:lnTo>
                    <a:lnTo>
                      <a:pt x="7110" y="790"/>
                    </a:lnTo>
                    <a:lnTo>
                      <a:pt x="6847" y="960"/>
                    </a:lnTo>
                    <a:lnTo>
                      <a:pt x="6565" y="1148"/>
                    </a:lnTo>
                    <a:lnTo>
                      <a:pt x="6264" y="1317"/>
                    </a:lnTo>
                    <a:lnTo>
                      <a:pt x="5907" y="1486"/>
                    </a:lnTo>
                    <a:lnTo>
                      <a:pt x="5530" y="1674"/>
                    </a:lnTo>
                    <a:lnTo>
                      <a:pt x="5135" y="1825"/>
                    </a:lnTo>
                    <a:lnTo>
                      <a:pt x="4722" y="1956"/>
                    </a:lnTo>
                    <a:lnTo>
                      <a:pt x="4327" y="2069"/>
                    </a:lnTo>
                    <a:lnTo>
                      <a:pt x="3894" y="2145"/>
                    </a:lnTo>
                    <a:lnTo>
                      <a:pt x="3480" y="2220"/>
                    </a:lnTo>
                    <a:lnTo>
                      <a:pt x="3066" y="2257"/>
                    </a:lnTo>
                    <a:lnTo>
                      <a:pt x="2070" y="2257"/>
                    </a:lnTo>
                    <a:lnTo>
                      <a:pt x="1900" y="2239"/>
                    </a:lnTo>
                    <a:lnTo>
                      <a:pt x="1562" y="2201"/>
                    </a:lnTo>
                    <a:lnTo>
                      <a:pt x="1261" y="2163"/>
                    </a:lnTo>
                    <a:lnTo>
                      <a:pt x="734" y="2051"/>
                    </a:lnTo>
                    <a:lnTo>
                      <a:pt x="339" y="1956"/>
                    </a:lnTo>
                    <a:lnTo>
                      <a:pt x="76" y="1900"/>
                    </a:lnTo>
                    <a:lnTo>
                      <a:pt x="1" y="1881"/>
                    </a:lnTo>
                    <a:lnTo>
                      <a:pt x="151" y="1956"/>
                    </a:lnTo>
                    <a:lnTo>
                      <a:pt x="320" y="2013"/>
                    </a:lnTo>
                    <a:lnTo>
                      <a:pt x="772" y="2145"/>
                    </a:lnTo>
                    <a:lnTo>
                      <a:pt x="1242" y="2239"/>
                    </a:lnTo>
                    <a:lnTo>
                      <a:pt x="1543" y="2295"/>
                    </a:lnTo>
                    <a:lnTo>
                      <a:pt x="1881" y="2333"/>
                    </a:lnTo>
                    <a:lnTo>
                      <a:pt x="2070" y="2351"/>
                    </a:lnTo>
                    <a:lnTo>
                      <a:pt x="2258" y="2351"/>
                    </a:lnTo>
                    <a:lnTo>
                      <a:pt x="2634" y="2370"/>
                    </a:lnTo>
                    <a:lnTo>
                      <a:pt x="3066" y="2351"/>
                    </a:lnTo>
                    <a:lnTo>
                      <a:pt x="3499" y="2314"/>
                    </a:lnTo>
                    <a:lnTo>
                      <a:pt x="3932" y="2257"/>
                    </a:lnTo>
                    <a:lnTo>
                      <a:pt x="4345" y="2182"/>
                    </a:lnTo>
                    <a:lnTo>
                      <a:pt x="4759" y="2069"/>
                    </a:lnTo>
                    <a:lnTo>
                      <a:pt x="5173" y="1919"/>
                    </a:lnTo>
                    <a:lnTo>
                      <a:pt x="5568" y="1768"/>
                    </a:lnTo>
                    <a:lnTo>
                      <a:pt x="5963" y="1580"/>
                    </a:lnTo>
                    <a:lnTo>
                      <a:pt x="6302" y="1411"/>
                    </a:lnTo>
                    <a:lnTo>
                      <a:pt x="6621" y="1223"/>
                    </a:lnTo>
                    <a:lnTo>
                      <a:pt x="6903" y="1035"/>
                    </a:lnTo>
                    <a:lnTo>
                      <a:pt x="7167" y="847"/>
                    </a:lnTo>
                    <a:lnTo>
                      <a:pt x="7543" y="565"/>
                    </a:lnTo>
                    <a:lnTo>
                      <a:pt x="7882" y="245"/>
                    </a:lnTo>
                    <a:lnTo>
                      <a:pt x="8013" y="132"/>
                    </a:lnTo>
                    <a:lnTo>
                      <a:pt x="81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7327738" y="2307884"/>
                <a:ext cx="599825" cy="72820"/>
              </a:xfrm>
              <a:custGeom>
                <a:avLst/>
                <a:gdLst/>
                <a:ahLst/>
                <a:cxnLst/>
                <a:rect l="l" t="t" r="r" b="b"/>
                <a:pathLst>
                  <a:path w="16120" h="1957" extrusionOk="0">
                    <a:moveTo>
                      <a:pt x="3029" y="0"/>
                    </a:moveTo>
                    <a:lnTo>
                      <a:pt x="2690" y="19"/>
                    </a:lnTo>
                    <a:lnTo>
                      <a:pt x="2352" y="38"/>
                    </a:lnTo>
                    <a:lnTo>
                      <a:pt x="1900" y="113"/>
                    </a:lnTo>
                    <a:lnTo>
                      <a:pt x="1449" y="207"/>
                    </a:lnTo>
                    <a:lnTo>
                      <a:pt x="1016" y="320"/>
                    </a:lnTo>
                    <a:lnTo>
                      <a:pt x="584" y="470"/>
                    </a:lnTo>
                    <a:lnTo>
                      <a:pt x="321" y="583"/>
                    </a:lnTo>
                    <a:lnTo>
                      <a:pt x="132" y="677"/>
                    </a:lnTo>
                    <a:lnTo>
                      <a:pt x="1" y="734"/>
                    </a:lnTo>
                    <a:lnTo>
                      <a:pt x="151" y="677"/>
                    </a:lnTo>
                    <a:lnTo>
                      <a:pt x="603" y="489"/>
                    </a:lnTo>
                    <a:lnTo>
                      <a:pt x="1035" y="357"/>
                    </a:lnTo>
                    <a:lnTo>
                      <a:pt x="1468" y="245"/>
                    </a:lnTo>
                    <a:lnTo>
                      <a:pt x="1919" y="169"/>
                    </a:lnTo>
                    <a:lnTo>
                      <a:pt x="2371" y="113"/>
                    </a:lnTo>
                    <a:lnTo>
                      <a:pt x="2690" y="75"/>
                    </a:lnTo>
                    <a:lnTo>
                      <a:pt x="3368" y="75"/>
                    </a:lnTo>
                    <a:lnTo>
                      <a:pt x="3687" y="94"/>
                    </a:lnTo>
                    <a:lnTo>
                      <a:pt x="4026" y="132"/>
                    </a:lnTo>
                    <a:lnTo>
                      <a:pt x="4346" y="169"/>
                    </a:lnTo>
                    <a:lnTo>
                      <a:pt x="4684" y="245"/>
                    </a:lnTo>
                    <a:lnTo>
                      <a:pt x="5004" y="320"/>
                    </a:lnTo>
                    <a:lnTo>
                      <a:pt x="5361" y="414"/>
                    </a:lnTo>
                    <a:lnTo>
                      <a:pt x="5738" y="545"/>
                    </a:lnTo>
                    <a:lnTo>
                      <a:pt x="6490" y="828"/>
                    </a:lnTo>
                    <a:lnTo>
                      <a:pt x="7280" y="1129"/>
                    </a:lnTo>
                    <a:lnTo>
                      <a:pt x="8089" y="1448"/>
                    </a:lnTo>
                    <a:lnTo>
                      <a:pt x="8484" y="1580"/>
                    </a:lnTo>
                    <a:lnTo>
                      <a:pt x="8897" y="1712"/>
                    </a:lnTo>
                    <a:lnTo>
                      <a:pt x="9311" y="1806"/>
                    </a:lnTo>
                    <a:lnTo>
                      <a:pt x="9725" y="1900"/>
                    </a:lnTo>
                    <a:lnTo>
                      <a:pt x="10139" y="1937"/>
                    </a:lnTo>
                    <a:lnTo>
                      <a:pt x="10534" y="1956"/>
                    </a:lnTo>
                    <a:lnTo>
                      <a:pt x="10929" y="1956"/>
                    </a:lnTo>
                    <a:lnTo>
                      <a:pt x="11324" y="1919"/>
                    </a:lnTo>
                    <a:lnTo>
                      <a:pt x="11662" y="1881"/>
                    </a:lnTo>
                    <a:lnTo>
                      <a:pt x="11982" y="1806"/>
                    </a:lnTo>
                    <a:lnTo>
                      <a:pt x="12321" y="1749"/>
                    </a:lnTo>
                    <a:lnTo>
                      <a:pt x="12640" y="1655"/>
                    </a:lnTo>
                    <a:lnTo>
                      <a:pt x="12960" y="1561"/>
                    </a:lnTo>
                    <a:lnTo>
                      <a:pt x="13280" y="1448"/>
                    </a:lnTo>
                    <a:lnTo>
                      <a:pt x="13600" y="1335"/>
                    </a:lnTo>
                    <a:lnTo>
                      <a:pt x="13919" y="1204"/>
                    </a:lnTo>
                    <a:lnTo>
                      <a:pt x="14408" y="978"/>
                    </a:lnTo>
                    <a:lnTo>
                      <a:pt x="14860" y="771"/>
                    </a:lnTo>
                    <a:lnTo>
                      <a:pt x="15556" y="433"/>
                    </a:lnTo>
                    <a:lnTo>
                      <a:pt x="15988" y="207"/>
                    </a:lnTo>
                    <a:lnTo>
                      <a:pt x="16120" y="113"/>
                    </a:lnTo>
                    <a:lnTo>
                      <a:pt x="15970" y="188"/>
                    </a:lnTo>
                    <a:lnTo>
                      <a:pt x="15518" y="395"/>
                    </a:lnTo>
                    <a:lnTo>
                      <a:pt x="14822" y="734"/>
                    </a:lnTo>
                    <a:lnTo>
                      <a:pt x="14371" y="940"/>
                    </a:lnTo>
                    <a:lnTo>
                      <a:pt x="13882" y="1147"/>
                    </a:lnTo>
                    <a:lnTo>
                      <a:pt x="13562" y="1279"/>
                    </a:lnTo>
                    <a:lnTo>
                      <a:pt x="13261" y="1392"/>
                    </a:lnTo>
                    <a:lnTo>
                      <a:pt x="12941" y="1486"/>
                    </a:lnTo>
                    <a:lnTo>
                      <a:pt x="12622" y="1580"/>
                    </a:lnTo>
                    <a:lnTo>
                      <a:pt x="12302" y="1655"/>
                    </a:lnTo>
                    <a:lnTo>
                      <a:pt x="11963" y="1730"/>
                    </a:lnTo>
                    <a:lnTo>
                      <a:pt x="11643" y="1787"/>
                    </a:lnTo>
                    <a:lnTo>
                      <a:pt x="11305" y="1843"/>
                    </a:lnTo>
                    <a:lnTo>
                      <a:pt x="10910" y="1862"/>
                    </a:lnTo>
                    <a:lnTo>
                      <a:pt x="10534" y="1862"/>
                    </a:lnTo>
                    <a:lnTo>
                      <a:pt x="10139" y="1843"/>
                    </a:lnTo>
                    <a:lnTo>
                      <a:pt x="9744" y="1806"/>
                    </a:lnTo>
                    <a:lnTo>
                      <a:pt x="9330" y="1712"/>
                    </a:lnTo>
                    <a:lnTo>
                      <a:pt x="8916" y="1618"/>
                    </a:lnTo>
                    <a:lnTo>
                      <a:pt x="8521" y="1505"/>
                    </a:lnTo>
                    <a:lnTo>
                      <a:pt x="8107" y="1354"/>
                    </a:lnTo>
                    <a:lnTo>
                      <a:pt x="7317" y="1053"/>
                    </a:lnTo>
                    <a:lnTo>
                      <a:pt x="6527" y="734"/>
                    </a:lnTo>
                    <a:lnTo>
                      <a:pt x="5775" y="451"/>
                    </a:lnTo>
                    <a:lnTo>
                      <a:pt x="5399" y="339"/>
                    </a:lnTo>
                    <a:lnTo>
                      <a:pt x="5023" y="226"/>
                    </a:lnTo>
                    <a:lnTo>
                      <a:pt x="4703" y="150"/>
                    </a:lnTo>
                    <a:lnTo>
                      <a:pt x="4364" y="94"/>
                    </a:lnTo>
                    <a:lnTo>
                      <a:pt x="4026" y="38"/>
                    </a:lnTo>
                    <a:lnTo>
                      <a:pt x="3687" y="19"/>
                    </a:lnTo>
                    <a:lnTo>
                      <a:pt x="33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7382324" y="2153912"/>
                <a:ext cx="527749" cy="78401"/>
              </a:xfrm>
              <a:custGeom>
                <a:avLst/>
                <a:gdLst/>
                <a:ahLst/>
                <a:cxnLst/>
                <a:rect l="l" t="t" r="r" b="b"/>
                <a:pathLst>
                  <a:path w="14183" h="2107" extrusionOk="0">
                    <a:moveTo>
                      <a:pt x="12264" y="0"/>
                    </a:moveTo>
                    <a:lnTo>
                      <a:pt x="11982" y="19"/>
                    </a:lnTo>
                    <a:lnTo>
                      <a:pt x="11700" y="56"/>
                    </a:lnTo>
                    <a:lnTo>
                      <a:pt x="11418" y="113"/>
                    </a:lnTo>
                    <a:lnTo>
                      <a:pt x="11155" y="188"/>
                    </a:lnTo>
                    <a:lnTo>
                      <a:pt x="10571" y="414"/>
                    </a:lnTo>
                    <a:lnTo>
                      <a:pt x="9970" y="677"/>
                    </a:lnTo>
                    <a:lnTo>
                      <a:pt x="9311" y="978"/>
                    </a:lnTo>
                    <a:lnTo>
                      <a:pt x="8653" y="1241"/>
                    </a:lnTo>
                    <a:lnTo>
                      <a:pt x="7957" y="1486"/>
                    </a:lnTo>
                    <a:lnTo>
                      <a:pt x="7261" y="1693"/>
                    </a:lnTo>
                    <a:lnTo>
                      <a:pt x="6904" y="1768"/>
                    </a:lnTo>
                    <a:lnTo>
                      <a:pt x="6565" y="1825"/>
                    </a:lnTo>
                    <a:lnTo>
                      <a:pt x="6208" y="1881"/>
                    </a:lnTo>
                    <a:lnTo>
                      <a:pt x="5832" y="1937"/>
                    </a:lnTo>
                    <a:lnTo>
                      <a:pt x="5474" y="1956"/>
                    </a:lnTo>
                    <a:lnTo>
                      <a:pt x="5117" y="1975"/>
                    </a:lnTo>
                    <a:lnTo>
                      <a:pt x="4760" y="1994"/>
                    </a:lnTo>
                    <a:lnTo>
                      <a:pt x="4402" y="1975"/>
                    </a:lnTo>
                    <a:lnTo>
                      <a:pt x="3800" y="1937"/>
                    </a:lnTo>
                    <a:lnTo>
                      <a:pt x="3217" y="1881"/>
                    </a:lnTo>
                    <a:lnTo>
                      <a:pt x="2634" y="1787"/>
                    </a:lnTo>
                    <a:lnTo>
                      <a:pt x="2051" y="1655"/>
                    </a:lnTo>
                    <a:lnTo>
                      <a:pt x="1675" y="1542"/>
                    </a:lnTo>
                    <a:lnTo>
                      <a:pt x="1280" y="1430"/>
                    </a:lnTo>
                    <a:lnTo>
                      <a:pt x="904" y="1279"/>
                    </a:lnTo>
                    <a:lnTo>
                      <a:pt x="546" y="1147"/>
                    </a:lnTo>
                    <a:lnTo>
                      <a:pt x="133" y="959"/>
                    </a:lnTo>
                    <a:lnTo>
                      <a:pt x="1" y="903"/>
                    </a:lnTo>
                    <a:lnTo>
                      <a:pt x="133" y="997"/>
                    </a:lnTo>
                    <a:lnTo>
                      <a:pt x="528" y="1185"/>
                    </a:lnTo>
                    <a:lnTo>
                      <a:pt x="923" y="1354"/>
                    </a:lnTo>
                    <a:lnTo>
                      <a:pt x="1336" y="1505"/>
                    </a:lnTo>
                    <a:lnTo>
                      <a:pt x="1731" y="1636"/>
                    </a:lnTo>
                    <a:lnTo>
                      <a:pt x="2164" y="1768"/>
                    </a:lnTo>
                    <a:lnTo>
                      <a:pt x="2578" y="1862"/>
                    </a:lnTo>
                    <a:lnTo>
                      <a:pt x="2992" y="1956"/>
                    </a:lnTo>
                    <a:lnTo>
                      <a:pt x="3424" y="2013"/>
                    </a:lnTo>
                    <a:lnTo>
                      <a:pt x="3857" y="2069"/>
                    </a:lnTo>
                    <a:lnTo>
                      <a:pt x="4289" y="2088"/>
                    </a:lnTo>
                    <a:lnTo>
                      <a:pt x="4722" y="2107"/>
                    </a:lnTo>
                    <a:lnTo>
                      <a:pt x="5155" y="2107"/>
                    </a:lnTo>
                    <a:lnTo>
                      <a:pt x="5568" y="2069"/>
                    </a:lnTo>
                    <a:lnTo>
                      <a:pt x="6001" y="2031"/>
                    </a:lnTo>
                    <a:lnTo>
                      <a:pt x="6434" y="1975"/>
                    </a:lnTo>
                    <a:lnTo>
                      <a:pt x="6866" y="1900"/>
                    </a:lnTo>
                    <a:lnTo>
                      <a:pt x="7299" y="1806"/>
                    </a:lnTo>
                    <a:lnTo>
                      <a:pt x="7995" y="1599"/>
                    </a:lnTo>
                    <a:lnTo>
                      <a:pt x="8691" y="1354"/>
                    </a:lnTo>
                    <a:lnTo>
                      <a:pt x="9349" y="1072"/>
                    </a:lnTo>
                    <a:lnTo>
                      <a:pt x="10026" y="771"/>
                    </a:lnTo>
                    <a:lnTo>
                      <a:pt x="10609" y="508"/>
                    </a:lnTo>
                    <a:lnTo>
                      <a:pt x="11192" y="282"/>
                    </a:lnTo>
                    <a:lnTo>
                      <a:pt x="11455" y="188"/>
                    </a:lnTo>
                    <a:lnTo>
                      <a:pt x="11719" y="132"/>
                    </a:lnTo>
                    <a:lnTo>
                      <a:pt x="11982" y="94"/>
                    </a:lnTo>
                    <a:lnTo>
                      <a:pt x="12452" y="94"/>
                    </a:lnTo>
                    <a:lnTo>
                      <a:pt x="12659" y="113"/>
                    </a:lnTo>
                    <a:lnTo>
                      <a:pt x="12847" y="132"/>
                    </a:lnTo>
                    <a:lnTo>
                      <a:pt x="13035" y="169"/>
                    </a:lnTo>
                    <a:lnTo>
                      <a:pt x="13224" y="245"/>
                    </a:lnTo>
                    <a:lnTo>
                      <a:pt x="13412" y="301"/>
                    </a:lnTo>
                    <a:lnTo>
                      <a:pt x="13600" y="395"/>
                    </a:lnTo>
                    <a:lnTo>
                      <a:pt x="13769" y="489"/>
                    </a:lnTo>
                    <a:lnTo>
                      <a:pt x="13995" y="677"/>
                    </a:lnTo>
                    <a:lnTo>
                      <a:pt x="14183" y="884"/>
                    </a:lnTo>
                    <a:lnTo>
                      <a:pt x="14108" y="771"/>
                    </a:lnTo>
                    <a:lnTo>
                      <a:pt x="13957" y="602"/>
                    </a:lnTo>
                    <a:lnTo>
                      <a:pt x="13788" y="451"/>
                    </a:lnTo>
                    <a:lnTo>
                      <a:pt x="13619" y="357"/>
                    </a:lnTo>
                    <a:lnTo>
                      <a:pt x="13430" y="263"/>
                    </a:lnTo>
                    <a:lnTo>
                      <a:pt x="13242" y="188"/>
                    </a:lnTo>
                    <a:lnTo>
                      <a:pt x="13054" y="113"/>
                    </a:lnTo>
                    <a:lnTo>
                      <a:pt x="12866" y="75"/>
                    </a:lnTo>
                    <a:lnTo>
                      <a:pt x="12659" y="38"/>
                    </a:lnTo>
                    <a:lnTo>
                      <a:pt x="12452" y="19"/>
                    </a:lnTo>
                    <a:lnTo>
                      <a:pt x="122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7251459" y="1251773"/>
                <a:ext cx="827997" cy="832871"/>
              </a:xfrm>
              <a:custGeom>
                <a:avLst/>
                <a:gdLst/>
                <a:ahLst/>
                <a:cxnLst/>
                <a:rect l="l" t="t" r="r" b="b"/>
                <a:pathLst>
                  <a:path w="22252" h="22383" extrusionOk="0">
                    <a:moveTo>
                      <a:pt x="19073" y="0"/>
                    </a:moveTo>
                    <a:lnTo>
                      <a:pt x="18941" y="113"/>
                    </a:lnTo>
                    <a:lnTo>
                      <a:pt x="13882" y="3292"/>
                    </a:lnTo>
                    <a:lnTo>
                      <a:pt x="8483" y="3480"/>
                    </a:lnTo>
                    <a:lnTo>
                      <a:pt x="8314" y="3480"/>
                    </a:lnTo>
                    <a:lnTo>
                      <a:pt x="7863" y="3536"/>
                    </a:lnTo>
                    <a:lnTo>
                      <a:pt x="7562" y="3574"/>
                    </a:lnTo>
                    <a:lnTo>
                      <a:pt x="7204" y="3631"/>
                    </a:lnTo>
                    <a:lnTo>
                      <a:pt x="6809" y="3725"/>
                    </a:lnTo>
                    <a:lnTo>
                      <a:pt x="6396" y="3856"/>
                    </a:lnTo>
                    <a:lnTo>
                      <a:pt x="5982" y="4007"/>
                    </a:lnTo>
                    <a:lnTo>
                      <a:pt x="5530" y="4214"/>
                    </a:lnTo>
                    <a:lnTo>
                      <a:pt x="5098" y="4458"/>
                    </a:lnTo>
                    <a:lnTo>
                      <a:pt x="4891" y="4590"/>
                    </a:lnTo>
                    <a:lnTo>
                      <a:pt x="4684" y="4740"/>
                    </a:lnTo>
                    <a:lnTo>
                      <a:pt x="4477" y="4910"/>
                    </a:lnTo>
                    <a:lnTo>
                      <a:pt x="4270" y="5079"/>
                    </a:lnTo>
                    <a:lnTo>
                      <a:pt x="4082" y="5267"/>
                    </a:lnTo>
                    <a:lnTo>
                      <a:pt x="3894" y="5474"/>
                    </a:lnTo>
                    <a:lnTo>
                      <a:pt x="3725" y="5699"/>
                    </a:lnTo>
                    <a:lnTo>
                      <a:pt x="3556" y="5944"/>
                    </a:lnTo>
                    <a:lnTo>
                      <a:pt x="3405" y="6189"/>
                    </a:lnTo>
                    <a:lnTo>
                      <a:pt x="3273" y="6471"/>
                    </a:lnTo>
                    <a:lnTo>
                      <a:pt x="1" y="13016"/>
                    </a:lnTo>
                    <a:lnTo>
                      <a:pt x="4797" y="14765"/>
                    </a:lnTo>
                    <a:lnTo>
                      <a:pt x="5587" y="12546"/>
                    </a:lnTo>
                    <a:lnTo>
                      <a:pt x="6565" y="17587"/>
                    </a:lnTo>
                    <a:lnTo>
                      <a:pt x="5135" y="21743"/>
                    </a:lnTo>
                    <a:lnTo>
                      <a:pt x="17192" y="22383"/>
                    </a:lnTo>
                    <a:lnTo>
                      <a:pt x="16176" y="16364"/>
                    </a:lnTo>
                    <a:lnTo>
                      <a:pt x="17079" y="9142"/>
                    </a:lnTo>
                    <a:lnTo>
                      <a:pt x="22252" y="4176"/>
                    </a:lnTo>
                    <a:lnTo>
                      <a:pt x="190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7251459" y="1251773"/>
                <a:ext cx="827997" cy="832871"/>
              </a:xfrm>
              <a:custGeom>
                <a:avLst/>
                <a:gdLst/>
                <a:ahLst/>
                <a:cxnLst/>
                <a:rect l="l" t="t" r="r" b="b"/>
                <a:pathLst>
                  <a:path w="22252" h="22383" fill="none" extrusionOk="0">
                    <a:moveTo>
                      <a:pt x="22252" y="4176"/>
                    </a:moveTo>
                    <a:lnTo>
                      <a:pt x="19073" y="0"/>
                    </a:lnTo>
                    <a:lnTo>
                      <a:pt x="18941" y="113"/>
                    </a:lnTo>
                    <a:lnTo>
                      <a:pt x="13882" y="3292"/>
                    </a:lnTo>
                    <a:lnTo>
                      <a:pt x="8483" y="3480"/>
                    </a:lnTo>
                    <a:lnTo>
                      <a:pt x="8483" y="3480"/>
                    </a:lnTo>
                    <a:lnTo>
                      <a:pt x="8314" y="3480"/>
                    </a:lnTo>
                    <a:lnTo>
                      <a:pt x="7863" y="3536"/>
                    </a:lnTo>
                    <a:lnTo>
                      <a:pt x="7562" y="3574"/>
                    </a:lnTo>
                    <a:lnTo>
                      <a:pt x="7204" y="3631"/>
                    </a:lnTo>
                    <a:lnTo>
                      <a:pt x="6809" y="3725"/>
                    </a:lnTo>
                    <a:lnTo>
                      <a:pt x="6396" y="3856"/>
                    </a:lnTo>
                    <a:lnTo>
                      <a:pt x="5982" y="4007"/>
                    </a:lnTo>
                    <a:lnTo>
                      <a:pt x="5530" y="4214"/>
                    </a:lnTo>
                    <a:lnTo>
                      <a:pt x="5098" y="4458"/>
                    </a:lnTo>
                    <a:lnTo>
                      <a:pt x="4891" y="4590"/>
                    </a:lnTo>
                    <a:lnTo>
                      <a:pt x="4684" y="4740"/>
                    </a:lnTo>
                    <a:lnTo>
                      <a:pt x="4477" y="4910"/>
                    </a:lnTo>
                    <a:lnTo>
                      <a:pt x="4270" y="5079"/>
                    </a:lnTo>
                    <a:lnTo>
                      <a:pt x="4082" y="5267"/>
                    </a:lnTo>
                    <a:lnTo>
                      <a:pt x="3894" y="5474"/>
                    </a:lnTo>
                    <a:lnTo>
                      <a:pt x="3725" y="5699"/>
                    </a:lnTo>
                    <a:lnTo>
                      <a:pt x="3556" y="5944"/>
                    </a:lnTo>
                    <a:lnTo>
                      <a:pt x="3405" y="6189"/>
                    </a:lnTo>
                    <a:lnTo>
                      <a:pt x="3273" y="6471"/>
                    </a:lnTo>
                    <a:lnTo>
                      <a:pt x="3273" y="6471"/>
                    </a:lnTo>
                    <a:lnTo>
                      <a:pt x="1" y="13016"/>
                    </a:lnTo>
                    <a:lnTo>
                      <a:pt x="4797" y="14765"/>
                    </a:lnTo>
                    <a:lnTo>
                      <a:pt x="5587" y="12546"/>
                    </a:lnTo>
                    <a:lnTo>
                      <a:pt x="6565" y="17587"/>
                    </a:lnTo>
                    <a:lnTo>
                      <a:pt x="5135" y="21743"/>
                    </a:lnTo>
                    <a:lnTo>
                      <a:pt x="17192" y="22383"/>
                    </a:lnTo>
                    <a:lnTo>
                      <a:pt x="16176" y="16364"/>
                    </a:lnTo>
                    <a:lnTo>
                      <a:pt x="17079" y="9142"/>
                    </a:lnTo>
                    <a:lnTo>
                      <a:pt x="22252" y="41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7520223" y="1768982"/>
                <a:ext cx="247781" cy="154012"/>
              </a:xfrm>
              <a:custGeom>
                <a:avLst/>
                <a:gdLst/>
                <a:ahLst/>
                <a:cxnLst/>
                <a:rect l="l" t="t" r="r" b="b"/>
                <a:pathLst>
                  <a:path w="6659" h="4139" extrusionOk="0">
                    <a:moveTo>
                      <a:pt x="6640" y="0"/>
                    </a:moveTo>
                    <a:lnTo>
                      <a:pt x="6602" y="320"/>
                    </a:lnTo>
                    <a:lnTo>
                      <a:pt x="6527" y="621"/>
                    </a:lnTo>
                    <a:lnTo>
                      <a:pt x="6433" y="941"/>
                    </a:lnTo>
                    <a:lnTo>
                      <a:pt x="6320" y="1242"/>
                    </a:lnTo>
                    <a:lnTo>
                      <a:pt x="6151" y="1580"/>
                    </a:lnTo>
                    <a:lnTo>
                      <a:pt x="5944" y="1900"/>
                    </a:lnTo>
                    <a:lnTo>
                      <a:pt x="5718" y="2201"/>
                    </a:lnTo>
                    <a:lnTo>
                      <a:pt x="5474" y="2483"/>
                    </a:lnTo>
                    <a:lnTo>
                      <a:pt x="5191" y="2746"/>
                    </a:lnTo>
                    <a:lnTo>
                      <a:pt x="4891" y="2991"/>
                    </a:lnTo>
                    <a:lnTo>
                      <a:pt x="4590" y="3198"/>
                    </a:lnTo>
                    <a:lnTo>
                      <a:pt x="4251" y="3386"/>
                    </a:lnTo>
                    <a:lnTo>
                      <a:pt x="3894" y="3555"/>
                    </a:lnTo>
                    <a:lnTo>
                      <a:pt x="3536" y="3687"/>
                    </a:lnTo>
                    <a:lnTo>
                      <a:pt x="3160" y="3800"/>
                    </a:lnTo>
                    <a:lnTo>
                      <a:pt x="2803" y="3894"/>
                    </a:lnTo>
                    <a:lnTo>
                      <a:pt x="2427" y="3950"/>
                    </a:lnTo>
                    <a:lnTo>
                      <a:pt x="2032" y="4006"/>
                    </a:lnTo>
                    <a:lnTo>
                      <a:pt x="1655" y="4025"/>
                    </a:lnTo>
                    <a:lnTo>
                      <a:pt x="1279" y="4025"/>
                    </a:lnTo>
                    <a:lnTo>
                      <a:pt x="734" y="4006"/>
                    </a:lnTo>
                    <a:lnTo>
                      <a:pt x="339" y="3988"/>
                    </a:lnTo>
                    <a:lnTo>
                      <a:pt x="75" y="3950"/>
                    </a:lnTo>
                    <a:lnTo>
                      <a:pt x="0" y="3950"/>
                    </a:lnTo>
                    <a:lnTo>
                      <a:pt x="151" y="4006"/>
                    </a:lnTo>
                    <a:lnTo>
                      <a:pt x="339" y="4044"/>
                    </a:lnTo>
                    <a:lnTo>
                      <a:pt x="790" y="4101"/>
                    </a:lnTo>
                    <a:lnTo>
                      <a:pt x="1279" y="4138"/>
                    </a:lnTo>
                    <a:lnTo>
                      <a:pt x="1655" y="4138"/>
                    </a:lnTo>
                    <a:lnTo>
                      <a:pt x="2050" y="4119"/>
                    </a:lnTo>
                    <a:lnTo>
                      <a:pt x="2445" y="4082"/>
                    </a:lnTo>
                    <a:lnTo>
                      <a:pt x="2822" y="4025"/>
                    </a:lnTo>
                    <a:lnTo>
                      <a:pt x="3217" y="3931"/>
                    </a:lnTo>
                    <a:lnTo>
                      <a:pt x="3593" y="3818"/>
                    </a:lnTo>
                    <a:lnTo>
                      <a:pt x="3950" y="3687"/>
                    </a:lnTo>
                    <a:lnTo>
                      <a:pt x="4307" y="3517"/>
                    </a:lnTo>
                    <a:lnTo>
                      <a:pt x="4665" y="3329"/>
                    </a:lnTo>
                    <a:lnTo>
                      <a:pt x="4985" y="3104"/>
                    </a:lnTo>
                    <a:lnTo>
                      <a:pt x="5286" y="2859"/>
                    </a:lnTo>
                    <a:lnTo>
                      <a:pt x="5568" y="2577"/>
                    </a:lnTo>
                    <a:lnTo>
                      <a:pt x="5831" y="2295"/>
                    </a:lnTo>
                    <a:lnTo>
                      <a:pt x="6057" y="1975"/>
                    </a:lnTo>
                    <a:lnTo>
                      <a:pt x="6245" y="1618"/>
                    </a:lnTo>
                    <a:lnTo>
                      <a:pt x="6414" y="1260"/>
                    </a:lnTo>
                    <a:lnTo>
                      <a:pt x="6508" y="1053"/>
                    </a:lnTo>
                    <a:lnTo>
                      <a:pt x="6565" y="809"/>
                    </a:lnTo>
                    <a:lnTo>
                      <a:pt x="6621" y="583"/>
                    </a:lnTo>
                    <a:lnTo>
                      <a:pt x="6640" y="339"/>
                    </a:lnTo>
                    <a:lnTo>
                      <a:pt x="6659" y="169"/>
                    </a:lnTo>
                    <a:lnTo>
                      <a:pt x="66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7406845" y="1479234"/>
                <a:ext cx="91016" cy="436064"/>
              </a:xfrm>
              <a:custGeom>
                <a:avLst/>
                <a:gdLst/>
                <a:ahLst/>
                <a:cxnLst/>
                <a:rect l="l" t="t" r="r" b="b"/>
                <a:pathLst>
                  <a:path w="2446" h="11719" extrusionOk="0">
                    <a:moveTo>
                      <a:pt x="0" y="0"/>
                    </a:moveTo>
                    <a:lnTo>
                      <a:pt x="19" y="132"/>
                    </a:lnTo>
                    <a:lnTo>
                      <a:pt x="75" y="471"/>
                    </a:lnTo>
                    <a:lnTo>
                      <a:pt x="320" y="1731"/>
                    </a:lnTo>
                    <a:lnTo>
                      <a:pt x="677" y="3593"/>
                    </a:lnTo>
                    <a:lnTo>
                      <a:pt x="1148" y="5869"/>
                    </a:lnTo>
                    <a:lnTo>
                      <a:pt x="1637" y="8145"/>
                    </a:lnTo>
                    <a:lnTo>
                      <a:pt x="2032" y="10007"/>
                    </a:lnTo>
                    <a:lnTo>
                      <a:pt x="2314" y="11248"/>
                    </a:lnTo>
                    <a:lnTo>
                      <a:pt x="2408" y="11587"/>
                    </a:lnTo>
                    <a:lnTo>
                      <a:pt x="2445" y="11718"/>
                    </a:lnTo>
                    <a:lnTo>
                      <a:pt x="2427" y="11587"/>
                    </a:lnTo>
                    <a:lnTo>
                      <a:pt x="2370" y="11248"/>
                    </a:lnTo>
                    <a:lnTo>
                      <a:pt x="2144" y="9988"/>
                    </a:lnTo>
                    <a:lnTo>
                      <a:pt x="1768" y="8126"/>
                    </a:lnTo>
                    <a:lnTo>
                      <a:pt x="1298" y="5850"/>
                    </a:lnTo>
                    <a:lnTo>
                      <a:pt x="809" y="3574"/>
                    </a:lnTo>
                    <a:lnTo>
                      <a:pt x="414" y="1712"/>
                    </a:lnTo>
                    <a:lnTo>
                      <a:pt x="132" y="471"/>
                    </a:lnTo>
                    <a:lnTo>
                      <a:pt x="57" y="11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7552409" y="1799754"/>
                <a:ext cx="187613" cy="124616"/>
              </a:xfrm>
              <a:custGeom>
                <a:avLst/>
                <a:gdLst/>
                <a:ahLst/>
                <a:cxnLst/>
                <a:rect l="l" t="t" r="r" b="b"/>
                <a:pathLst>
                  <a:path w="5042" h="3349" extrusionOk="0">
                    <a:moveTo>
                      <a:pt x="4740" y="1"/>
                    </a:moveTo>
                    <a:lnTo>
                      <a:pt x="4646" y="20"/>
                    </a:lnTo>
                    <a:lnTo>
                      <a:pt x="4571" y="76"/>
                    </a:lnTo>
                    <a:lnTo>
                      <a:pt x="4515" y="151"/>
                    </a:lnTo>
                    <a:lnTo>
                      <a:pt x="4439" y="226"/>
                    </a:lnTo>
                    <a:lnTo>
                      <a:pt x="4214" y="509"/>
                    </a:lnTo>
                    <a:lnTo>
                      <a:pt x="3969" y="772"/>
                    </a:lnTo>
                    <a:lnTo>
                      <a:pt x="3706" y="998"/>
                    </a:lnTo>
                    <a:lnTo>
                      <a:pt x="3424" y="1223"/>
                    </a:lnTo>
                    <a:lnTo>
                      <a:pt x="3123" y="1393"/>
                    </a:lnTo>
                    <a:lnTo>
                      <a:pt x="2803" y="1562"/>
                    </a:lnTo>
                    <a:lnTo>
                      <a:pt x="2464" y="1675"/>
                    </a:lnTo>
                    <a:lnTo>
                      <a:pt x="2126" y="1788"/>
                    </a:lnTo>
                    <a:lnTo>
                      <a:pt x="1768" y="1844"/>
                    </a:lnTo>
                    <a:lnTo>
                      <a:pt x="1392" y="1919"/>
                    </a:lnTo>
                    <a:lnTo>
                      <a:pt x="1035" y="1995"/>
                    </a:lnTo>
                    <a:lnTo>
                      <a:pt x="866" y="2051"/>
                    </a:lnTo>
                    <a:lnTo>
                      <a:pt x="696" y="2126"/>
                    </a:lnTo>
                    <a:lnTo>
                      <a:pt x="546" y="2220"/>
                    </a:lnTo>
                    <a:lnTo>
                      <a:pt x="414" y="2314"/>
                    </a:lnTo>
                    <a:lnTo>
                      <a:pt x="283" y="2446"/>
                    </a:lnTo>
                    <a:lnTo>
                      <a:pt x="170" y="2578"/>
                    </a:lnTo>
                    <a:lnTo>
                      <a:pt x="94" y="2709"/>
                    </a:lnTo>
                    <a:lnTo>
                      <a:pt x="19" y="2879"/>
                    </a:lnTo>
                    <a:lnTo>
                      <a:pt x="0" y="3029"/>
                    </a:lnTo>
                    <a:lnTo>
                      <a:pt x="0" y="3198"/>
                    </a:lnTo>
                    <a:lnTo>
                      <a:pt x="941" y="3198"/>
                    </a:lnTo>
                    <a:lnTo>
                      <a:pt x="1298" y="3161"/>
                    </a:lnTo>
                    <a:lnTo>
                      <a:pt x="1656" y="3123"/>
                    </a:lnTo>
                    <a:lnTo>
                      <a:pt x="2013" y="3048"/>
                    </a:lnTo>
                    <a:lnTo>
                      <a:pt x="2370" y="2954"/>
                    </a:lnTo>
                    <a:lnTo>
                      <a:pt x="2709" y="2841"/>
                    </a:lnTo>
                    <a:lnTo>
                      <a:pt x="3047" y="2709"/>
                    </a:lnTo>
                    <a:lnTo>
                      <a:pt x="3386" y="2559"/>
                    </a:lnTo>
                    <a:lnTo>
                      <a:pt x="3612" y="2446"/>
                    </a:lnTo>
                    <a:lnTo>
                      <a:pt x="3856" y="2295"/>
                    </a:lnTo>
                    <a:lnTo>
                      <a:pt x="4063" y="2145"/>
                    </a:lnTo>
                    <a:lnTo>
                      <a:pt x="4289" y="1976"/>
                    </a:lnTo>
                    <a:lnTo>
                      <a:pt x="4421" y="1844"/>
                    </a:lnTo>
                    <a:lnTo>
                      <a:pt x="4533" y="1712"/>
                    </a:lnTo>
                    <a:lnTo>
                      <a:pt x="4646" y="1562"/>
                    </a:lnTo>
                    <a:lnTo>
                      <a:pt x="4740" y="1411"/>
                    </a:lnTo>
                    <a:lnTo>
                      <a:pt x="4834" y="1242"/>
                    </a:lnTo>
                    <a:lnTo>
                      <a:pt x="4910" y="1073"/>
                    </a:lnTo>
                    <a:lnTo>
                      <a:pt x="4985" y="885"/>
                    </a:lnTo>
                    <a:lnTo>
                      <a:pt x="5022" y="678"/>
                    </a:lnTo>
                    <a:lnTo>
                      <a:pt x="5041" y="565"/>
                    </a:lnTo>
                    <a:lnTo>
                      <a:pt x="5041" y="452"/>
                    </a:lnTo>
                    <a:lnTo>
                      <a:pt x="5022" y="339"/>
                    </a:lnTo>
                    <a:lnTo>
                      <a:pt x="5004" y="226"/>
                    </a:lnTo>
                    <a:lnTo>
                      <a:pt x="4966" y="151"/>
                    </a:lnTo>
                    <a:lnTo>
                      <a:pt x="4910" y="76"/>
                    </a:lnTo>
                    <a:lnTo>
                      <a:pt x="4834" y="20"/>
                    </a:lnTo>
                    <a:lnTo>
                      <a:pt x="4740" y="1"/>
                    </a:lnTo>
                    <a:close/>
                    <a:moveTo>
                      <a:pt x="2220" y="3142"/>
                    </a:moveTo>
                    <a:lnTo>
                      <a:pt x="1863" y="3217"/>
                    </a:lnTo>
                    <a:lnTo>
                      <a:pt x="1486" y="3274"/>
                    </a:lnTo>
                    <a:lnTo>
                      <a:pt x="1110" y="3311"/>
                    </a:lnTo>
                    <a:lnTo>
                      <a:pt x="414" y="3311"/>
                    </a:lnTo>
                    <a:lnTo>
                      <a:pt x="19" y="3292"/>
                    </a:lnTo>
                    <a:lnTo>
                      <a:pt x="19" y="3311"/>
                    </a:lnTo>
                    <a:lnTo>
                      <a:pt x="452" y="3330"/>
                    </a:lnTo>
                    <a:lnTo>
                      <a:pt x="847" y="3349"/>
                    </a:lnTo>
                    <a:lnTo>
                      <a:pt x="1204" y="3330"/>
                    </a:lnTo>
                    <a:lnTo>
                      <a:pt x="1562" y="3292"/>
                    </a:lnTo>
                    <a:lnTo>
                      <a:pt x="1900" y="3236"/>
                    </a:lnTo>
                    <a:lnTo>
                      <a:pt x="2220" y="3142"/>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7553116" y="1916629"/>
                <a:ext cx="81899" cy="7740"/>
              </a:xfrm>
              <a:custGeom>
                <a:avLst/>
                <a:gdLst/>
                <a:ahLst/>
                <a:cxnLst/>
                <a:rect l="l" t="t" r="r" b="b"/>
                <a:pathLst>
                  <a:path w="2201" h="208" fill="none" extrusionOk="0">
                    <a:moveTo>
                      <a:pt x="2201" y="1"/>
                    </a:moveTo>
                    <a:lnTo>
                      <a:pt x="2201" y="1"/>
                    </a:lnTo>
                    <a:lnTo>
                      <a:pt x="1844" y="76"/>
                    </a:lnTo>
                    <a:lnTo>
                      <a:pt x="1467" y="133"/>
                    </a:lnTo>
                    <a:lnTo>
                      <a:pt x="1091" y="170"/>
                    </a:lnTo>
                    <a:lnTo>
                      <a:pt x="715" y="170"/>
                    </a:lnTo>
                    <a:lnTo>
                      <a:pt x="715" y="170"/>
                    </a:lnTo>
                    <a:lnTo>
                      <a:pt x="395" y="170"/>
                    </a:lnTo>
                    <a:lnTo>
                      <a:pt x="395" y="170"/>
                    </a:lnTo>
                    <a:lnTo>
                      <a:pt x="0" y="151"/>
                    </a:lnTo>
                    <a:lnTo>
                      <a:pt x="0" y="151"/>
                    </a:lnTo>
                    <a:lnTo>
                      <a:pt x="0" y="170"/>
                    </a:lnTo>
                    <a:lnTo>
                      <a:pt x="0" y="170"/>
                    </a:lnTo>
                    <a:lnTo>
                      <a:pt x="0" y="170"/>
                    </a:lnTo>
                    <a:lnTo>
                      <a:pt x="433" y="189"/>
                    </a:lnTo>
                    <a:lnTo>
                      <a:pt x="828" y="208"/>
                    </a:lnTo>
                    <a:lnTo>
                      <a:pt x="828" y="208"/>
                    </a:lnTo>
                    <a:lnTo>
                      <a:pt x="1185" y="189"/>
                    </a:lnTo>
                    <a:lnTo>
                      <a:pt x="1543" y="151"/>
                    </a:lnTo>
                    <a:lnTo>
                      <a:pt x="1881" y="95"/>
                    </a:lnTo>
                    <a:lnTo>
                      <a:pt x="22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7552409" y="1799754"/>
                <a:ext cx="187613" cy="119035"/>
              </a:xfrm>
              <a:custGeom>
                <a:avLst/>
                <a:gdLst/>
                <a:ahLst/>
                <a:cxnLst/>
                <a:rect l="l" t="t" r="r" b="b"/>
                <a:pathLst>
                  <a:path w="5042" h="3199" fill="none" extrusionOk="0">
                    <a:moveTo>
                      <a:pt x="4740" y="1"/>
                    </a:moveTo>
                    <a:lnTo>
                      <a:pt x="4740" y="1"/>
                    </a:lnTo>
                    <a:lnTo>
                      <a:pt x="4646" y="20"/>
                    </a:lnTo>
                    <a:lnTo>
                      <a:pt x="4571" y="76"/>
                    </a:lnTo>
                    <a:lnTo>
                      <a:pt x="4515" y="151"/>
                    </a:lnTo>
                    <a:lnTo>
                      <a:pt x="4439" y="226"/>
                    </a:lnTo>
                    <a:lnTo>
                      <a:pt x="4439" y="226"/>
                    </a:lnTo>
                    <a:lnTo>
                      <a:pt x="4214" y="509"/>
                    </a:lnTo>
                    <a:lnTo>
                      <a:pt x="3969" y="772"/>
                    </a:lnTo>
                    <a:lnTo>
                      <a:pt x="3706" y="998"/>
                    </a:lnTo>
                    <a:lnTo>
                      <a:pt x="3424" y="1223"/>
                    </a:lnTo>
                    <a:lnTo>
                      <a:pt x="3123" y="1393"/>
                    </a:lnTo>
                    <a:lnTo>
                      <a:pt x="2803" y="1562"/>
                    </a:lnTo>
                    <a:lnTo>
                      <a:pt x="2464" y="1675"/>
                    </a:lnTo>
                    <a:lnTo>
                      <a:pt x="2126" y="1788"/>
                    </a:lnTo>
                    <a:lnTo>
                      <a:pt x="2126" y="1788"/>
                    </a:lnTo>
                    <a:lnTo>
                      <a:pt x="1768" y="1844"/>
                    </a:lnTo>
                    <a:lnTo>
                      <a:pt x="1392" y="1919"/>
                    </a:lnTo>
                    <a:lnTo>
                      <a:pt x="1035" y="1995"/>
                    </a:lnTo>
                    <a:lnTo>
                      <a:pt x="866" y="2051"/>
                    </a:lnTo>
                    <a:lnTo>
                      <a:pt x="696" y="2126"/>
                    </a:lnTo>
                    <a:lnTo>
                      <a:pt x="696" y="2126"/>
                    </a:lnTo>
                    <a:lnTo>
                      <a:pt x="546" y="2220"/>
                    </a:lnTo>
                    <a:lnTo>
                      <a:pt x="414" y="2314"/>
                    </a:lnTo>
                    <a:lnTo>
                      <a:pt x="283" y="2446"/>
                    </a:lnTo>
                    <a:lnTo>
                      <a:pt x="170" y="2578"/>
                    </a:lnTo>
                    <a:lnTo>
                      <a:pt x="94" y="2709"/>
                    </a:lnTo>
                    <a:lnTo>
                      <a:pt x="19" y="2879"/>
                    </a:lnTo>
                    <a:lnTo>
                      <a:pt x="0" y="3029"/>
                    </a:lnTo>
                    <a:lnTo>
                      <a:pt x="0" y="3198"/>
                    </a:lnTo>
                    <a:lnTo>
                      <a:pt x="0" y="3198"/>
                    </a:lnTo>
                    <a:lnTo>
                      <a:pt x="414" y="3198"/>
                    </a:lnTo>
                    <a:lnTo>
                      <a:pt x="414" y="3198"/>
                    </a:lnTo>
                    <a:lnTo>
                      <a:pt x="565" y="3198"/>
                    </a:lnTo>
                    <a:lnTo>
                      <a:pt x="565" y="3198"/>
                    </a:lnTo>
                    <a:lnTo>
                      <a:pt x="941" y="3198"/>
                    </a:lnTo>
                    <a:lnTo>
                      <a:pt x="1298" y="3161"/>
                    </a:lnTo>
                    <a:lnTo>
                      <a:pt x="1656" y="3123"/>
                    </a:lnTo>
                    <a:lnTo>
                      <a:pt x="2013" y="3048"/>
                    </a:lnTo>
                    <a:lnTo>
                      <a:pt x="2370" y="2954"/>
                    </a:lnTo>
                    <a:lnTo>
                      <a:pt x="2709" y="2841"/>
                    </a:lnTo>
                    <a:lnTo>
                      <a:pt x="3047" y="2709"/>
                    </a:lnTo>
                    <a:lnTo>
                      <a:pt x="3386" y="2559"/>
                    </a:lnTo>
                    <a:lnTo>
                      <a:pt x="3386" y="2559"/>
                    </a:lnTo>
                    <a:lnTo>
                      <a:pt x="3612" y="2446"/>
                    </a:lnTo>
                    <a:lnTo>
                      <a:pt x="3856" y="2295"/>
                    </a:lnTo>
                    <a:lnTo>
                      <a:pt x="4063" y="2145"/>
                    </a:lnTo>
                    <a:lnTo>
                      <a:pt x="4289" y="1976"/>
                    </a:lnTo>
                    <a:lnTo>
                      <a:pt x="4289" y="1976"/>
                    </a:lnTo>
                    <a:lnTo>
                      <a:pt x="4421" y="1844"/>
                    </a:lnTo>
                    <a:lnTo>
                      <a:pt x="4533" y="1712"/>
                    </a:lnTo>
                    <a:lnTo>
                      <a:pt x="4646" y="1562"/>
                    </a:lnTo>
                    <a:lnTo>
                      <a:pt x="4740" y="1411"/>
                    </a:lnTo>
                    <a:lnTo>
                      <a:pt x="4834" y="1242"/>
                    </a:lnTo>
                    <a:lnTo>
                      <a:pt x="4910" y="1073"/>
                    </a:lnTo>
                    <a:lnTo>
                      <a:pt x="4985" y="885"/>
                    </a:lnTo>
                    <a:lnTo>
                      <a:pt x="5022" y="678"/>
                    </a:lnTo>
                    <a:lnTo>
                      <a:pt x="5022" y="678"/>
                    </a:lnTo>
                    <a:lnTo>
                      <a:pt x="5041" y="565"/>
                    </a:lnTo>
                    <a:lnTo>
                      <a:pt x="5041" y="452"/>
                    </a:lnTo>
                    <a:lnTo>
                      <a:pt x="5022" y="339"/>
                    </a:lnTo>
                    <a:lnTo>
                      <a:pt x="5004" y="226"/>
                    </a:lnTo>
                    <a:lnTo>
                      <a:pt x="5004" y="226"/>
                    </a:lnTo>
                    <a:lnTo>
                      <a:pt x="4966" y="151"/>
                    </a:lnTo>
                    <a:lnTo>
                      <a:pt x="4910" y="76"/>
                    </a:lnTo>
                    <a:lnTo>
                      <a:pt x="4834" y="20"/>
                    </a:lnTo>
                    <a:lnTo>
                      <a:pt x="47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7552409" y="1877447"/>
                <a:ext cx="154012" cy="45545"/>
              </a:xfrm>
              <a:custGeom>
                <a:avLst/>
                <a:gdLst/>
                <a:ahLst/>
                <a:cxnLst/>
                <a:rect l="l" t="t" r="r" b="b"/>
                <a:pathLst>
                  <a:path w="4139" h="1224" extrusionOk="0">
                    <a:moveTo>
                      <a:pt x="4138" y="1"/>
                    </a:moveTo>
                    <a:lnTo>
                      <a:pt x="4063" y="57"/>
                    </a:lnTo>
                    <a:lnTo>
                      <a:pt x="3910" y="168"/>
                    </a:lnTo>
                    <a:lnTo>
                      <a:pt x="3969" y="132"/>
                    </a:lnTo>
                    <a:lnTo>
                      <a:pt x="4138" y="1"/>
                    </a:lnTo>
                    <a:close/>
                    <a:moveTo>
                      <a:pt x="3910" y="168"/>
                    </a:moveTo>
                    <a:lnTo>
                      <a:pt x="3631" y="339"/>
                    </a:lnTo>
                    <a:lnTo>
                      <a:pt x="3511" y="408"/>
                    </a:lnTo>
                    <a:lnTo>
                      <a:pt x="3612" y="358"/>
                    </a:lnTo>
                    <a:lnTo>
                      <a:pt x="3856" y="207"/>
                    </a:lnTo>
                    <a:lnTo>
                      <a:pt x="3910" y="168"/>
                    </a:lnTo>
                    <a:close/>
                    <a:moveTo>
                      <a:pt x="3511" y="408"/>
                    </a:moveTo>
                    <a:lnTo>
                      <a:pt x="3386" y="471"/>
                    </a:lnTo>
                    <a:lnTo>
                      <a:pt x="3047" y="621"/>
                    </a:lnTo>
                    <a:lnTo>
                      <a:pt x="2709" y="753"/>
                    </a:lnTo>
                    <a:lnTo>
                      <a:pt x="2370" y="866"/>
                    </a:lnTo>
                    <a:lnTo>
                      <a:pt x="2013" y="960"/>
                    </a:lnTo>
                    <a:lnTo>
                      <a:pt x="1656" y="1035"/>
                    </a:lnTo>
                    <a:lnTo>
                      <a:pt x="1298" y="1073"/>
                    </a:lnTo>
                    <a:lnTo>
                      <a:pt x="941" y="1110"/>
                    </a:lnTo>
                    <a:lnTo>
                      <a:pt x="0" y="1110"/>
                    </a:lnTo>
                    <a:lnTo>
                      <a:pt x="19" y="1204"/>
                    </a:lnTo>
                    <a:lnTo>
                      <a:pt x="414" y="1223"/>
                    </a:lnTo>
                    <a:lnTo>
                      <a:pt x="1110" y="1223"/>
                    </a:lnTo>
                    <a:lnTo>
                      <a:pt x="1486" y="1186"/>
                    </a:lnTo>
                    <a:lnTo>
                      <a:pt x="1863" y="1129"/>
                    </a:lnTo>
                    <a:lnTo>
                      <a:pt x="2220" y="1054"/>
                    </a:lnTo>
                    <a:lnTo>
                      <a:pt x="2558" y="922"/>
                    </a:lnTo>
                    <a:lnTo>
                      <a:pt x="2916" y="753"/>
                    </a:lnTo>
                    <a:lnTo>
                      <a:pt x="3273" y="546"/>
                    </a:lnTo>
                    <a:lnTo>
                      <a:pt x="3511" y="408"/>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7552409" y="1873243"/>
                <a:ext cx="159594" cy="49750"/>
              </a:xfrm>
              <a:custGeom>
                <a:avLst/>
                <a:gdLst/>
                <a:ahLst/>
                <a:cxnLst/>
                <a:rect l="l" t="t" r="r" b="b"/>
                <a:pathLst>
                  <a:path w="4289" h="1337" fill="none" extrusionOk="0">
                    <a:moveTo>
                      <a:pt x="4289" y="1"/>
                    </a:moveTo>
                    <a:lnTo>
                      <a:pt x="4289" y="1"/>
                    </a:lnTo>
                    <a:lnTo>
                      <a:pt x="4063" y="170"/>
                    </a:lnTo>
                    <a:lnTo>
                      <a:pt x="3856" y="320"/>
                    </a:lnTo>
                    <a:lnTo>
                      <a:pt x="3612" y="471"/>
                    </a:lnTo>
                    <a:lnTo>
                      <a:pt x="3386" y="584"/>
                    </a:lnTo>
                    <a:lnTo>
                      <a:pt x="3386" y="584"/>
                    </a:lnTo>
                    <a:lnTo>
                      <a:pt x="3047" y="734"/>
                    </a:lnTo>
                    <a:lnTo>
                      <a:pt x="2709" y="866"/>
                    </a:lnTo>
                    <a:lnTo>
                      <a:pt x="2370" y="979"/>
                    </a:lnTo>
                    <a:lnTo>
                      <a:pt x="2013" y="1073"/>
                    </a:lnTo>
                    <a:lnTo>
                      <a:pt x="1656" y="1148"/>
                    </a:lnTo>
                    <a:lnTo>
                      <a:pt x="1298" y="1186"/>
                    </a:lnTo>
                    <a:lnTo>
                      <a:pt x="941" y="1223"/>
                    </a:lnTo>
                    <a:lnTo>
                      <a:pt x="565" y="1223"/>
                    </a:lnTo>
                    <a:lnTo>
                      <a:pt x="565" y="1223"/>
                    </a:lnTo>
                    <a:lnTo>
                      <a:pt x="414" y="1223"/>
                    </a:lnTo>
                    <a:lnTo>
                      <a:pt x="414" y="1223"/>
                    </a:lnTo>
                    <a:lnTo>
                      <a:pt x="0" y="1223"/>
                    </a:lnTo>
                    <a:lnTo>
                      <a:pt x="0" y="1223"/>
                    </a:lnTo>
                    <a:lnTo>
                      <a:pt x="19" y="1317"/>
                    </a:lnTo>
                    <a:lnTo>
                      <a:pt x="19" y="1317"/>
                    </a:lnTo>
                    <a:lnTo>
                      <a:pt x="414" y="1336"/>
                    </a:lnTo>
                    <a:lnTo>
                      <a:pt x="414" y="1336"/>
                    </a:lnTo>
                    <a:lnTo>
                      <a:pt x="734" y="1336"/>
                    </a:lnTo>
                    <a:lnTo>
                      <a:pt x="734" y="1336"/>
                    </a:lnTo>
                    <a:lnTo>
                      <a:pt x="1110" y="1336"/>
                    </a:lnTo>
                    <a:lnTo>
                      <a:pt x="1486" y="1299"/>
                    </a:lnTo>
                    <a:lnTo>
                      <a:pt x="1863" y="1242"/>
                    </a:lnTo>
                    <a:lnTo>
                      <a:pt x="2220" y="1167"/>
                    </a:lnTo>
                    <a:lnTo>
                      <a:pt x="2220" y="1167"/>
                    </a:lnTo>
                    <a:lnTo>
                      <a:pt x="2558" y="1035"/>
                    </a:lnTo>
                    <a:lnTo>
                      <a:pt x="2916" y="866"/>
                    </a:lnTo>
                    <a:lnTo>
                      <a:pt x="2916" y="866"/>
                    </a:lnTo>
                    <a:lnTo>
                      <a:pt x="3273" y="659"/>
                    </a:lnTo>
                    <a:lnTo>
                      <a:pt x="3631" y="452"/>
                    </a:lnTo>
                    <a:lnTo>
                      <a:pt x="3969" y="245"/>
                    </a:lnTo>
                    <a:lnTo>
                      <a:pt x="4138" y="114"/>
                    </a:lnTo>
                    <a:lnTo>
                      <a:pt x="42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29"/>
            <p:cNvGrpSpPr/>
            <p:nvPr/>
          </p:nvGrpSpPr>
          <p:grpSpPr>
            <a:xfrm>
              <a:off x="7369582" y="1432759"/>
              <a:ext cx="1359099" cy="3232567"/>
              <a:chOff x="6584350" y="645451"/>
              <a:chExt cx="1563261" cy="3718159"/>
            </a:xfrm>
          </p:grpSpPr>
          <p:sp>
            <p:nvSpPr>
              <p:cNvPr id="442" name="Google Shape;442;p29"/>
              <p:cNvSpPr/>
              <p:nvPr/>
            </p:nvSpPr>
            <p:spPr>
              <a:xfrm>
                <a:off x="7299248" y="910617"/>
                <a:ext cx="274575" cy="665371"/>
              </a:xfrm>
              <a:custGeom>
                <a:avLst/>
                <a:gdLst/>
                <a:ahLst/>
                <a:cxnLst/>
                <a:rect l="l" t="t" r="r" b="b"/>
                <a:pathLst>
                  <a:path w="6660" h="16139" extrusionOk="0">
                    <a:moveTo>
                      <a:pt x="4609" y="1"/>
                    </a:moveTo>
                    <a:lnTo>
                      <a:pt x="4308" y="20"/>
                    </a:lnTo>
                    <a:lnTo>
                      <a:pt x="3988" y="76"/>
                    </a:lnTo>
                    <a:lnTo>
                      <a:pt x="3706" y="151"/>
                    </a:lnTo>
                    <a:lnTo>
                      <a:pt x="3405" y="245"/>
                    </a:lnTo>
                    <a:lnTo>
                      <a:pt x="3123" y="377"/>
                    </a:lnTo>
                    <a:lnTo>
                      <a:pt x="2860" y="509"/>
                    </a:lnTo>
                    <a:lnTo>
                      <a:pt x="2596" y="659"/>
                    </a:lnTo>
                    <a:lnTo>
                      <a:pt x="2371" y="847"/>
                    </a:lnTo>
                    <a:lnTo>
                      <a:pt x="2145" y="1017"/>
                    </a:lnTo>
                    <a:lnTo>
                      <a:pt x="1957" y="1224"/>
                    </a:lnTo>
                    <a:lnTo>
                      <a:pt x="1769" y="1412"/>
                    </a:lnTo>
                    <a:lnTo>
                      <a:pt x="1618" y="1619"/>
                    </a:lnTo>
                    <a:lnTo>
                      <a:pt x="1374" y="2051"/>
                    </a:lnTo>
                    <a:lnTo>
                      <a:pt x="1148" y="2484"/>
                    </a:lnTo>
                    <a:lnTo>
                      <a:pt x="960" y="2935"/>
                    </a:lnTo>
                    <a:lnTo>
                      <a:pt x="810" y="3405"/>
                    </a:lnTo>
                    <a:lnTo>
                      <a:pt x="678" y="3876"/>
                    </a:lnTo>
                    <a:lnTo>
                      <a:pt x="565" y="4365"/>
                    </a:lnTo>
                    <a:lnTo>
                      <a:pt x="471" y="4854"/>
                    </a:lnTo>
                    <a:lnTo>
                      <a:pt x="377" y="5343"/>
                    </a:lnTo>
                    <a:lnTo>
                      <a:pt x="245" y="6358"/>
                    </a:lnTo>
                    <a:lnTo>
                      <a:pt x="132" y="7374"/>
                    </a:lnTo>
                    <a:lnTo>
                      <a:pt x="57" y="8390"/>
                    </a:lnTo>
                    <a:lnTo>
                      <a:pt x="1" y="9405"/>
                    </a:lnTo>
                    <a:lnTo>
                      <a:pt x="1" y="10421"/>
                    </a:lnTo>
                    <a:lnTo>
                      <a:pt x="20" y="11437"/>
                    </a:lnTo>
                    <a:lnTo>
                      <a:pt x="95" y="12452"/>
                    </a:lnTo>
                    <a:lnTo>
                      <a:pt x="189" y="13468"/>
                    </a:lnTo>
                    <a:lnTo>
                      <a:pt x="208" y="13769"/>
                    </a:lnTo>
                    <a:lnTo>
                      <a:pt x="264" y="14070"/>
                    </a:lnTo>
                    <a:lnTo>
                      <a:pt x="321" y="14371"/>
                    </a:lnTo>
                    <a:lnTo>
                      <a:pt x="415" y="14672"/>
                    </a:lnTo>
                    <a:lnTo>
                      <a:pt x="509" y="14954"/>
                    </a:lnTo>
                    <a:lnTo>
                      <a:pt x="659" y="15217"/>
                    </a:lnTo>
                    <a:lnTo>
                      <a:pt x="828" y="15443"/>
                    </a:lnTo>
                    <a:lnTo>
                      <a:pt x="922" y="15556"/>
                    </a:lnTo>
                    <a:lnTo>
                      <a:pt x="1035" y="15650"/>
                    </a:lnTo>
                    <a:lnTo>
                      <a:pt x="1148" y="15744"/>
                    </a:lnTo>
                    <a:lnTo>
                      <a:pt x="1261" y="15838"/>
                    </a:lnTo>
                    <a:lnTo>
                      <a:pt x="1524" y="15951"/>
                    </a:lnTo>
                    <a:lnTo>
                      <a:pt x="1788" y="16045"/>
                    </a:lnTo>
                    <a:lnTo>
                      <a:pt x="2070" y="16101"/>
                    </a:lnTo>
                    <a:lnTo>
                      <a:pt x="2352" y="16139"/>
                    </a:lnTo>
                    <a:lnTo>
                      <a:pt x="2634" y="16120"/>
                    </a:lnTo>
                    <a:lnTo>
                      <a:pt x="2916" y="16101"/>
                    </a:lnTo>
                    <a:lnTo>
                      <a:pt x="3198" y="16064"/>
                    </a:lnTo>
                    <a:lnTo>
                      <a:pt x="3462" y="16007"/>
                    </a:lnTo>
                    <a:lnTo>
                      <a:pt x="3706" y="15951"/>
                    </a:lnTo>
                    <a:lnTo>
                      <a:pt x="3951" y="15876"/>
                    </a:lnTo>
                    <a:lnTo>
                      <a:pt x="4195" y="15763"/>
                    </a:lnTo>
                    <a:lnTo>
                      <a:pt x="4421" y="15650"/>
                    </a:lnTo>
                    <a:lnTo>
                      <a:pt x="4628" y="15518"/>
                    </a:lnTo>
                    <a:lnTo>
                      <a:pt x="4835" y="15349"/>
                    </a:lnTo>
                    <a:lnTo>
                      <a:pt x="5004" y="15161"/>
                    </a:lnTo>
                    <a:lnTo>
                      <a:pt x="5117" y="15010"/>
                    </a:lnTo>
                    <a:lnTo>
                      <a:pt x="5230" y="14841"/>
                    </a:lnTo>
                    <a:lnTo>
                      <a:pt x="5305" y="14672"/>
                    </a:lnTo>
                    <a:lnTo>
                      <a:pt x="5380" y="14484"/>
                    </a:lnTo>
                    <a:lnTo>
                      <a:pt x="5437" y="14315"/>
                    </a:lnTo>
                    <a:lnTo>
                      <a:pt x="5493" y="14126"/>
                    </a:lnTo>
                    <a:lnTo>
                      <a:pt x="5549" y="13731"/>
                    </a:lnTo>
                    <a:lnTo>
                      <a:pt x="5568" y="13336"/>
                    </a:lnTo>
                    <a:lnTo>
                      <a:pt x="5568" y="12923"/>
                    </a:lnTo>
                    <a:lnTo>
                      <a:pt x="5531" y="12114"/>
                    </a:lnTo>
                    <a:lnTo>
                      <a:pt x="5493" y="11437"/>
                    </a:lnTo>
                    <a:lnTo>
                      <a:pt x="5455" y="10760"/>
                    </a:lnTo>
                    <a:lnTo>
                      <a:pt x="5455" y="10083"/>
                    </a:lnTo>
                    <a:lnTo>
                      <a:pt x="5455" y="9387"/>
                    </a:lnTo>
                    <a:lnTo>
                      <a:pt x="5474" y="8709"/>
                    </a:lnTo>
                    <a:lnTo>
                      <a:pt x="5512" y="8032"/>
                    </a:lnTo>
                    <a:lnTo>
                      <a:pt x="5549" y="7355"/>
                    </a:lnTo>
                    <a:lnTo>
                      <a:pt x="5625" y="6678"/>
                    </a:lnTo>
                    <a:lnTo>
                      <a:pt x="5700" y="6001"/>
                    </a:lnTo>
                    <a:lnTo>
                      <a:pt x="5794" y="5324"/>
                    </a:lnTo>
                    <a:lnTo>
                      <a:pt x="5907" y="4647"/>
                    </a:lnTo>
                    <a:lnTo>
                      <a:pt x="6020" y="3988"/>
                    </a:lnTo>
                    <a:lnTo>
                      <a:pt x="6151" y="3311"/>
                    </a:lnTo>
                    <a:lnTo>
                      <a:pt x="6302" y="2653"/>
                    </a:lnTo>
                    <a:lnTo>
                      <a:pt x="6471" y="1995"/>
                    </a:lnTo>
                    <a:lnTo>
                      <a:pt x="6659" y="1336"/>
                    </a:lnTo>
                    <a:lnTo>
                      <a:pt x="5850" y="227"/>
                    </a:lnTo>
                    <a:lnTo>
                      <a:pt x="5549" y="114"/>
                    </a:lnTo>
                    <a:lnTo>
                      <a:pt x="5230" y="39"/>
                    </a:lnTo>
                    <a:lnTo>
                      <a:pt x="49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7299248" y="910617"/>
                <a:ext cx="274575" cy="665371"/>
              </a:xfrm>
              <a:custGeom>
                <a:avLst/>
                <a:gdLst/>
                <a:ahLst/>
                <a:cxnLst/>
                <a:rect l="l" t="t" r="r" b="b"/>
                <a:pathLst>
                  <a:path w="6660" h="16139" fill="none" extrusionOk="0">
                    <a:moveTo>
                      <a:pt x="5850" y="227"/>
                    </a:moveTo>
                    <a:lnTo>
                      <a:pt x="5850" y="227"/>
                    </a:lnTo>
                    <a:lnTo>
                      <a:pt x="5549" y="114"/>
                    </a:lnTo>
                    <a:lnTo>
                      <a:pt x="5230" y="39"/>
                    </a:lnTo>
                    <a:lnTo>
                      <a:pt x="4929" y="1"/>
                    </a:lnTo>
                    <a:lnTo>
                      <a:pt x="4609" y="1"/>
                    </a:lnTo>
                    <a:lnTo>
                      <a:pt x="4308" y="20"/>
                    </a:lnTo>
                    <a:lnTo>
                      <a:pt x="3988" y="76"/>
                    </a:lnTo>
                    <a:lnTo>
                      <a:pt x="3706" y="151"/>
                    </a:lnTo>
                    <a:lnTo>
                      <a:pt x="3405" y="245"/>
                    </a:lnTo>
                    <a:lnTo>
                      <a:pt x="3123" y="377"/>
                    </a:lnTo>
                    <a:lnTo>
                      <a:pt x="2860" y="509"/>
                    </a:lnTo>
                    <a:lnTo>
                      <a:pt x="2596" y="659"/>
                    </a:lnTo>
                    <a:lnTo>
                      <a:pt x="2371" y="847"/>
                    </a:lnTo>
                    <a:lnTo>
                      <a:pt x="2145" y="1017"/>
                    </a:lnTo>
                    <a:lnTo>
                      <a:pt x="1957" y="1224"/>
                    </a:lnTo>
                    <a:lnTo>
                      <a:pt x="1769" y="1412"/>
                    </a:lnTo>
                    <a:lnTo>
                      <a:pt x="1618" y="1619"/>
                    </a:lnTo>
                    <a:lnTo>
                      <a:pt x="1618" y="1619"/>
                    </a:lnTo>
                    <a:lnTo>
                      <a:pt x="1374" y="2051"/>
                    </a:lnTo>
                    <a:lnTo>
                      <a:pt x="1148" y="2484"/>
                    </a:lnTo>
                    <a:lnTo>
                      <a:pt x="960" y="2935"/>
                    </a:lnTo>
                    <a:lnTo>
                      <a:pt x="810" y="3405"/>
                    </a:lnTo>
                    <a:lnTo>
                      <a:pt x="678" y="3876"/>
                    </a:lnTo>
                    <a:lnTo>
                      <a:pt x="565" y="4365"/>
                    </a:lnTo>
                    <a:lnTo>
                      <a:pt x="471" y="4854"/>
                    </a:lnTo>
                    <a:lnTo>
                      <a:pt x="377" y="5343"/>
                    </a:lnTo>
                    <a:lnTo>
                      <a:pt x="377" y="5343"/>
                    </a:lnTo>
                    <a:lnTo>
                      <a:pt x="245" y="6358"/>
                    </a:lnTo>
                    <a:lnTo>
                      <a:pt x="132" y="7374"/>
                    </a:lnTo>
                    <a:lnTo>
                      <a:pt x="57" y="8390"/>
                    </a:lnTo>
                    <a:lnTo>
                      <a:pt x="1" y="9405"/>
                    </a:lnTo>
                    <a:lnTo>
                      <a:pt x="1" y="10421"/>
                    </a:lnTo>
                    <a:lnTo>
                      <a:pt x="20" y="11437"/>
                    </a:lnTo>
                    <a:lnTo>
                      <a:pt x="95" y="12452"/>
                    </a:lnTo>
                    <a:lnTo>
                      <a:pt x="189" y="13468"/>
                    </a:lnTo>
                    <a:lnTo>
                      <a:pt x="189" y="13468"/>
                    </a:lnTo>
                    <a:lnTo>
                      <a:pt x="208" y="13769"/>
                    </a:lnTo>
                    <a:lnTo>
                      <a:pt x="264" y="14070"/>
                    </a:lnTo>
                    <a:lnTo>
                      <a:pt x="321" y="14371"/>
                    </a:lnTo>
                    <a:lnTo>
                      <a:pt x="415" y="14672"/>
                    </a:lnTo>
                    <a:lnTo>
                      <a:pt x="509" y="14954"/>
                    </a:lnTo>
                    <a:lnTo>
                      <a:pt x="659" y="15217"/>
                    </a:lnTo>
                    <a:lnTo>
                      <a:pt x="828" y="15443"/>
                    </a:lnTo>
                    <a:lnTo>
                      <a:pt x="922" y="15556"/>
                    </a:lnTo>
                    <a:lnTo>
                      <a:pt x="1035" y="15650"/>
                    </a:lnTo>
                    <a:lnTo>
                      <a:pt x="1035" y="15650"/>
                    </a:lnTo>
                    <a:lnTo>
                      <a:pt x="1148" y="15744"/>
                    </a:lnTo>
                    <a:lnTo>
                      <a:pt x="1261" y="15838"/>
                    </a:lnTo>
                    <a:lnTo>
                      <a:pt x="1524" y="15951"/>
                    </a:lnTo>
                    <a:lnTo>
                      <a:pt x="1788" y="16045"/>
                    </a:lnTo>
                    <a:lnTo>
                      <a:pt x="2070" y="16101"/>
                    </a:lnTo>
                    <a:lnTo>
                      <a:pt x="2352" y="16139"/>
                    </a:lnTo>
                    <a:lnTo>
                      <a:pt x="2634" y="16120"/>
                    </a:lnTo>
                    <a:lnTo>
                      <a:pt x="2916" y="16101"/>
                    </a:lnTo>
                    <a:lnTo>
                      <a:pt x="3198" y="16064"/>
                    </a:lnTo>
                    <a:lnTo>
                      <a:pt x="3198" y="16064"/>
                    </a:lnTo>
                    <a:lnTo>
                      <a:pt x="3462" y="16007"/>
                    </a:lnTo>
                    <a:lnTo>
                      <a:pt x="3706" y="15951"/>
                    </a:lnTo>
                    <a:lnTo>
                      <a:pt x="3951" y="15876"/>
                    </a:lnTo>
                    <a:lnTo>
                      <a:pt x="4195" y="15763"/>
                    </a:lnTo>
                    <a:lnTo>
                      <a:pt x="4421" y="15650"/>
                    </a:lnTo>
                    <a:lnTo>
                      <a:pt x="4628" y="15518"/>
                    </a:lnTo>
                    <a:lnTo>
                      <a:pt x="4835" y="15349"/>
                    </a:lnTo>
                    <a:lnTo>
                      <a:pt x="5004" y="15161"/>
                    </a:lnTo>
                    <a:lnTo>
                      <a:pt x="5004" y="15161"/>
                    </a:lnTo>
                    <a:lnTo>
                      <a:pt x="5117" y="15010"/>
                    </a:lnTo>
                    <a:lnTo>
                      <a:pt x="5230" y="14841"/>
                    </a:lnTo>
                    <a:lnTo>
                      <a:pt x="5305" y="14672"/>
                    </a:lnTo>
                    <a:lnTo>
                      <a:pt x="5380" y="14484"/>
                    </a:lnTo>
                    <a:lnTo>
                      <a:pt x="5437" y="14315"/>
                    </a:lnTo>
                    <a:lnTo>
                      <a:pt x="5493" y="14126"/>
                    </a:lnTo>
                    <a:lnTo>
                      <a:pt x="5549" y="13731"/>
                    </a:lnTo>
                    <a:lnTo>
                      <a:pt x="5568" y="13336"/>
                    </a:lnTo>
                    <a:lnTo>
                      <a:pt x="5568" y="12923"/>
                    </a:lnTo>
                    <a:lnTo>
                      <a:pt x="5531" y="12114"/>
                    </a:lnTo>
                    <a:lnTo>
                      <a:pt x="5531" y="12114"/>
                    </a:lnTo>
                    <a:lnTo>
                      <a:pt x="5493" y="11437"/>
                    </a:lnTo>
                    <a:lnTo>
                      <a:pt x="5455" y="10760"/>
                    </a:lnTo>
                    <a:lnTo>
                      <a:pt x="5455" y="10083"/>
                    </a:lnTo>
                    <a:lnTo>
                      <a:pt x="5455" y="9387"/>
                    </a:lnTo>
                    <a:lnTo>
                      <a:pt x="5474" y="8709"/>
                    </a:lnTo>
                    <a:lnTo>
                      <a:pt x="5512" y="8032"/>
                    </a:lnTo>
                    <a:lnTo>
                      <a:pt x="5549" y="7355"/>
                    </a:lnTo>
                    <a:lnTo>
                      <a:pt x="5625" y="6678"/>
                    </a:lnTo>
                    <a:lnTo>
                      <a:pt x="5700" y="6001"/>
                    </a:lnTo>
                    <a:lnTo>
                      <a:pt x="5794" y="5324"/>
                    </a:lnTo>
                    <a:lnTo>
                      <a:pt x="5907" y="4647"/>
                    </a:lnTo>
                    <a:lnTo>
                      <a:pt x="6020" y="3988"/>
                    </a:lnTo>
                    <a:lnTo>
                      <a:pt x="6151" y="3311"/>
                    </a:lnTo>
                    <a:lnTo>
                      <a:pt x="6302" y="2653"/>
                    </a:lnTo>
                    <a:lnTo>
                      <a:pt x="6471" y="1995"/>
                    </a:lnTo>
                    <a:lnTo>
                      <a:pt x="6659" y="1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7395428" y="901341"/>
                <a:ext cx="531216" cy="890225"/>
              </a:xfrm>
              <a:custGeom>
                <a:avLst/>
                <a:gdLst/>
                <a:ahLst/>
                <a:cxnLst/>
                <a:rect l="l" t="t" r="r" b="b"/>
                <a:pathLst>
                  <a:path w="12885" h="21593" extrusionOk="0">
                    <a:moveTo>
                      <a:pt x="3404" y="0"/>
                    </a:moveTo>
                    <a:lnTo>
                      <a:pt x="3047" y="38"/>
                    </a:lnTo>
                    <a:lnTo>
                      <a:pt x="2690" y="94"/>
                    </a:lnTo>
                    <a:lnTo>
                      <a:pt x="2332" y="188"/>
                    </a:lnTo>
                    <a:lnTo>
                      <a:pt x="1994" y="282"/>
                    </a:lnTo>
                    <a:lnTo>
                      <a:pt x="1674" y="414"/>
                    </a:lnTo>
                    <a:lnTo>
                      <a:pt x="1373" y="583"/>
                    </a:lnTo>
                    <a:lnTo>
                      <a:pt x="1072" y="753"/>
                    </a:lnTo>
                    <a:lnTo>
                      <a:pt x="809" y="941"/>
                    </a:lnTo>
                    <a:lnTo>
                      <a:pt x="564" y="1166"/>
                    </a:lnTo>
                    <a:lnTo>
                      <a:pt x="339" y="1392"/>
                    </a:lnTo>
                    <a:lnTo>
                      <a:pt x="151" y="1655"/>
                    </a:lnTo>
                    <a:lnTo>
                      <a:pt x="0" y="1919"/>
                    </a:lnTo>
                    <a:lnTo>
                      <a:pt x="3988" y="3160"/>
                    </a:lnTo>
                    <a:lnTo>
                      <a:pt x="3687" y="4853"/>
                    </a:lnTo>
                    <a:lnTo>
                      <a:pt x="3555" y="5718"/>
                    </a:lnTo>
                    <a:lnTo>
                      <a:pt x="3423" y="6565"/>
                    </a:lnTo>
                    <a:lnTo>
                      <a:pt x="3310" y="7430"/>
                    </a:lnTo>
                    <a:lnTo>
                      <a:pt x="3235" y="8295"/>
                    </a:lnTo>
                    <a:lnTo>
                      <a:pt x="3198" y="9160"/>
                    </a:lnTo>
                    <a:lnTo>
                      <a:pt x="3179" y="10025"/>
                    </a:lnTo>
                    <a:lnTo>
                      <a:pt x="3198" y="10458"/>
                    </a:lnTo>
                    <a:lnTo>
                      <a:pt x="3216" y="10891"/>
                    </a:lnTo>
                    <a:lnTo>
                      <a:pt x="3254" y="11323"/>
                    </a:lnTo>
                    <a:lnTo>
                      <a:pt x="3292" y="11756"/>
                    </a:lnTo>
                    <a:lnTo>
                      <a:pt x="3348" y="12188"/>
                    </a:lnTo>
                    <a:lnTo>
                      <a:pt x="3423" y="12621"/>
                    </a:lnTo>
                    <a:lnTo>
                      <a:pt x="3499" y="13035"/>
                    </a:lnTo>
                    <a:lnTo>
                      <a:pt x="3593" y="13467"/>
                    </a:lnTo>
                    <a:lnTo>
                      <a:pt x="3705" y="13881"/>
                    </a:lnTo>
                    <a:lnTo>
                      <a:pt x="3837" y="14295"/>
                    </a:lnTo>
                    <a:lnTo>
                      <a:pt x="3988" y="14709"/>
                    </a:lnTo>
                    <a:lnTo>
                      <a:pt x="4138" y="15104"/>
                    </a:lnTo>
                    <a:lnTo>
                      <a:pt x="4307" y="15499"/>
                    </a:lnTo>
                    <a:lnTo>
                      <a:pt x="4495" y="15875"/>
                    </a:lnTo>
                    <a:lnTo>
                      <a:pt x="4721" y="16251"/>
                    </a:lnTo>
                    <a:lnTo>
                      <a:pt x="4947" y="16627"/>
                    </a:lnTo>
                    <a:lnTo>
                      <a:pt x="5135" y="16928"/>
                    </a:lnTo>
                    <a:lnTo>
                      <a:pt x="5361" y="17229"/>
                    </a:lnTo>
                    <a:lnTo>
                      <a:pt x="5586" y="17511"/>
                    </a:lnTo>
                    <a:lnTo>
                      <a:pt x="5812" y="17793"/>
                    </a:lnTo>
                    <a:lnTo>
                      <a:pt x="6320" y="18339"/>
                    </a:lnTo>
                    <a:lnTo>
                      <a:pt x="6846" y="18847"/>
                    </a:lnTo>
                    <a:lnTo>
                      <a:pt x="7373" y="19336"/>
                    </a:lnTo>
                    <a:lnTo>
                      <a:pt x="7937" y="19825"/>
                    </a:lnTo>
                    <a:lnTo>
                      <a:pt x="9085" y="20746"/>
                    </a:lnTo>
                    <a:lnTo>
                      <a:pt x="9517" y="21085"/>
                    </a:lnTo>
                    <a:lnTo>
                      <a:pt x="9762" y="21254"/>
                    </a:lnTo>
                    <a:lnTo>
                      <a:pt x="10006" y="21386"/>
                    </a:lnTo>
                    <a:lnTo>
                      <a:pt x="10251" y="21480"/>
                    </a:lnTo>
                    <a:lnTo>
                      <a:pt x="10495" y="21555"/>
                    </a:lnTo>
                    <a:lnTo>
                      <a:pt x="10627" y="21574"/>
                    </a:lnTo>
                    <a:lnTo>
                      <a:pt x="10759" y="21593"/>
                    </a:lnTo>
                    <a:lnTo>
                      <a:pt x="10890" y="21593"/>
                    </a:lnTo>
                    <a:lnTo>
                      <a:pt x="11022" y="21574"/>
                    </a:lnTo>
                    <a:lnTo>
                      <a:pt x="11229" y="21518"/>
                    </a:lnTo>
                    <a:lnTo>
                      <a:pt x="11436" y="21442"/>
                    </a:lnTo>
                    <a:lnTo>
                      <a:pt x="11624" y="21330"/>
                    </a:lnTo>
                    <a:lnTo>
                      <a:pt x="11793" y="21198"/>
                    </a:lnTo>
                    <a:lnTo>
                      <a:pt x="11944" y="21047"/>
                    </a:lnTo>
                    <a:lnTo>
                      <a:pt x="12094" y="20878"/>
                    </a:lnTo>
                    <a:lnTo>
                      <a:pt x="12226" y="20709"/>
                    </a:lnTo>
                    <a:lnTo>
                      <a:pt x="12339" y="20521"/>
                    </a:lnTo>
                    <a:lnTo>
                      <a:pt x="12527" y="20126"/>
                    </a:lnTo>
                    <a:lnTo>
                      <a:pt x="12677" y="19731"/>
                    </a:lnTo>
                    <a:lnTo>
                      <a:pt x="12790" y="19336"/>
                    </a:lnTo>
                    <a:lnTo>
                      <a:pt x="12847" y="18903"/>
                    </a:lnTo>
                    <a:lnTo>
                      <a:pt x="12884" y="18489"/>
                    </a:lnTo>
                    <a:lnTo>
                      <a:pt x="12865" y="18076"/>
                    </a:lnTo>
                    <a:lnTo>
                      <a:pt x="12790" y="17643"/>
                    </a:lnTo>
                    <a:lnTo>
                      <a:pt x="12696" y="17229"/>
                    </a:lnTo>
                    <a:lnTo>
                      <a:pt x="12602" y="16985"/>
                    </a:lnTo>
                    <a:lnTo>
                      <a:pt x="12508" y="16759"/>
                    </a:lnTo>
                    <a:lnTo>
                      <a:pt x="12395" y="16533"/>
                    </a:lnTo>
                    <a:lnTo>
                      <a:pt x="12282" y="16308"/>
                    </a:lnTo>
                    <a:lnTo>
                      <a:pt x="12151" y="16101"/>
                    </a:lnTo>
                    <a:lnTo>
                      <a:pt x="12000" y="15875"/>
                    </a:lnTo>
                    <a:lnTo>
                      <a:pt x="11699" y="15480"/>
                    </a:lnTo>
                    <a:lnTo>
                      <a:pt x="11361" y="15085"/>
                    </a:lnTo>
                    <a:lnTo>
                      <a:pt x="11003" y="14709"/>
                    </a:lnTo>
                    <a:lnTo>
                      <a:pt x="10251" y="13975"/>
                    </a:lnTo>
                    <a:lnTo>
                      <a:pt x="9480" y="13261"/>
                    </a:lnTo>
                    <a:lnTo>
                      <a:pt x="9122" y="12884"/>
                    </a:lnTo>
                    <a:lnTo>
                      <a:pt x="8784" y="12489"/>
                    </a:lnTo>
                    <a:lnTo>
                      <a:pt x="8464" y="12094"/>
                    </a:lnTo>
                    <a:lnTo>
                      <a:pt x="8182" y="11662"/>
                    </a:lnTo>
                    <a:lnTo>
                      <a:pt x="8069" y="11455"/>
                    </a:lnTo>
                    <a:lnTo>
                      <a:pt x="7937" y="11229"/>
                    </a:lnTo>
                    <a:lnTo>
                      <a:pt x="7843" y="10985"/>
                    </a:lnTo>
                    <a:lnTo>
                      <a:pt x="7749" y="10740"/>
                    </a:lnTo>
                    <a:lnTo>
                      <a:pt x="7693" y="10533"/>
                    </a:lnTo>
                    <a:lnTo>
                      <a:pt x="7636" y="10326"/>
                    </a:lnTo>
                    <a:lnTo>
                      <a:pt x="7561" y="9894"/>
                    </a:lnTo>
                    <a:lnTo>
                      <a:pt x="7524" y="9480"/>
                    </a:lnTo>
                    <a:lnTo>
                      <a:pt x="7524" y="9047"/>
                    </a:lnTo>
                    <a:lnTo>
                      <a:pt x="7542" y="8615"/>
                    </a:lnTo>
                    <a:lnTo>
                      <a:pt x="7580" y="8163"/>
                    </a:lnTo>
                    <a:lnTo>
                      <a:pt x="7636" y="7731"/>
                    </a:lnTo>
                    <a:lnTo>
                      <a:pt x="7712" y="7298"/>
                    </a:lnTo>
                    <a:lnTo>
                      <a:pt x="7881" y="6414"/>
                    </a:lnTo>
                    <a:lnTo>
                      <a:pt x="8013" y="5530"/>
                    </a:lnTo>
                    <a:lnTo>
                      <a:pt x="8069" y="5079"/>
                    </a:lnTo>
                    <a:lnTo>
                      <a:pt x="8107" y="4627"/>
                    </a:lnTo>
                    <a:lnTo>
                      <a:pt x="8125" y="4195"/>
                    </a:lnTo>
                    <a:lnTo>
                      <a:pt x="8107" y="3743"/>
                    </a:lnTo>
                    <a:lnTo>
                      <a:pt x="8069" y="3442"/>
                    </a:lnTo>
                    <a:lnTo>
                      <a:pt x="7994" y="3141"/>
                    </a:lnTo>
                    <a:lnTo>
                      <a:pt x="7900" y="2859"/>
                    </a:lnTo>
                    <a:lnTo>
                      <a:pt x="7768" y="2558"/>
                    </a:lnTo>
                    <a:lnTo>
                      <a:pt x="7618" y="2276"/>
                    </a:lnTo>
                    <a:lnTo>
                      <a:pt x="7430" y="2013"/>
                    </a:lnTo>
                    <a:lnTo>
                      <a:pt x="7223" y="1749"/>
                    </a:lnTo>
                    <a:lnTo>
                      <a:pt x="6997" y="1486"/>
                    </a:lnTo>
                    <a:lnTo>
                      <a:pt x="6752" y="1260"/>
                    </a:lnTo>
                    <a:lnTo>
                      <a:pt x="6508" y="1035"/>
                    </a:lnTo>
                    <a:lnTo>
                      <a:pt x="6245" y="828"/>
                    </a:lnTo>
                    <a:lnTo>
                      <a:pt x="5962" y="659"/>
                    </a:lnTo>
                    <a:lnTo>
                      <a:pt x="5680" y="489"/>
                    </a:lnTo>
                    <a:lnTo>
                      <a:pt x="5398" y="339"/>
                    </a:lnTo>
                    <a:lnTo>
                      <a:pt x="5097" y="226"/>
                    </a:lnTo>
                    <a:lnTo>
                      <a:pt x="4815" y="132"/>
                    </a:lnTo>
                    <a:lnTo>
                      <a:pt x="4477" y="57"/>
                    </a:lnTo>
                    <a:lnTo>
                      <a:pt x="4119" y="19"/>
                    </a:lnTo>
                    <a:lnTo>
                      <a:pt x="37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7395428" y="901341"/>
                <a:ext cx="531216" cy="890225"/>
              </a:xfrm>
              <a:custGeom>
                <a:avLst/>
                <a:gdLst/>
                <a:ahLst/>
                <a:cxnLst/>
                <a:rect l="l" t="t" r="r" b="b"/>
                <a:pathLst>
                  <a:path w="12885" h="21593" fill="none" extrusionOk="0">
                    <a:moveTo>
                      <a:pt x="0" y="1919"/>
                    </a:moveTo>
                    <a:lnTo>
                      <a:pt x="0" y="1919"/>
                    </a:lnTo>
                    <a:lnTo>
                      <a:pt x="151" y="1655"/>
                    </a:lnTo>
                    <a:lnTo>
                      <a:pt x="339" y="1392"/>
                    </a:lnTo>
                    <a:lnTo>
                      <a:pt x="564" y="1166"/>
                    </a:lnTo>
                    <a:lnTo>
                      <a:pt x="809" y="941"/>
                    </a:lnTo>
                    <a:lnTo>
                      <a:pt x="1072" y="753"/>
                    </a:lnTo>
                    <a:lnTo>
                      <a:pt x="1373" y="583"/>
                    </a:lnTo>
                    <a:lnTo>
                      <a:pt x="1674" y="414"/>
                    </a:lnTo>
                    <a:lnTo>
                      <a:pt x="1994" y="282"/>
                    </a:lnTo>
                    <a:lnTo>
                      <a:pt x="2332" y="188"/>
                    </a:lnTo>
                    <a:lnTo>
                      <a:pt x="2690" y="94"/>
                    </a:lnTo>
                    <a:lnTo>
                      <a:pt x="3047" y="38"/>
                    </a:lnTo>
                    <a:lnTo>
                      <a:pt x="3404" y="0"/>
                    </a:lnTo>
                    <a:lnTo>
                      <a:pt x="3762" y="0"/>
                    </a:lnTo>
                    <a:lnTo>
                      <a:pt x="4119" y="19"/>
                    </a:lnTo>
                    <a:lnTo>
                      <a:pt x="4477" y="57"/>
                    </a:lnTo>
                    <a:lnTo>
                      <a:pt x="4815" y="132"/>
                    </a:lnTo>
                    <a:lnTo>
                      <a:pt x="4815" y="132"/>
                    </a:lnTo>
                    <a:lnTo>
                      <a:pt x="5097" y="226"/>
                    </a:lnTo>
                    <a:lnTo>
                      <a:pt x="5398" y="339"/>
                    </a:lnTo>
                    <a:lnTo>
                      <a:pt x="5680" y="489"/>
                    </a:lnTo>
                    <a:lnTo>
                      <a:pt x="5962" y="659"/>
                    </a:lnTo>
                    <a:lnTo>
                      <a:pt x="6245" y="828"/>
                    </a:lnTo>
                    <a:lnTo>
                      <a:pt x="6508" y="1035"/>
                    </a:lnTo>
                    <a:lnTo>
                      <a:pt x="6752" y="1260"/>
                    </a:lnTo>
                    <a:lnTo>
                      <a:pt x="6997" y="1486"/>
                    </a:lnTo>
                    <a:lnTo>
                      <a:pt x="7223" y="1749"/>
                    </a:lnTo>
                    <a:lnTo>
                      <a:pt x="7430" y="2013"/>
                    </a:lnTo>
                    <a:lnTo>
                      <a:pt x="7618" y="2276"/>
                    </a:lnTo>
                    <a:lnTo>
                      <a:pt x="7768" y="2558"/>
                    </a:lnTo>
                    <a:lnTo>
                      <a:pt x="7900" y="2859"/>
                    </a:lnTo>
                    <a:lnTo>
                      <a:pt x="7994" y="3141"/>
                    </a:lnTo>
                    <a:lnTo>
                      <a:pt x="8069" y="3442"/>
                    </a:lnTo>
                    <a:lnTo>
                      <a:pt x="8107" y="3743"/>
                    </a:lnTo>
                    <a:lnTo>
                      <a:pt x="8107" y="3743"/>
                    </a:lnTo>
                    <a:lnTo>
                      <a:pt x="8125" y="4195"/>
                    </a:lnTo>
                    <a:lnTo>
                      <a:pt x="8107" y="4627"/>
                    </a:lnTo>
                    <a:lnTo>
                      <a:pt x="8069" y="5079"/>
                    </a:lnTo>
                    <a:lnTo>
                      <a:pt x="8013" y="5530"/>
                    </a:lnTo>
                    <a:lnTo>
                      <a:pt x="7881" y="6414"/>
                    </a:lnTo>
                    <a:lnTo>
                      <a:pt x="7712" y="7298"/>
                    </a:lnTo>
                    <a:lnTo>
                      <a:pt x="7636" y="7731"/>
                    </a:lnTo>
                    <a:lnTo>
                      <a:pt x="7580" y="8163"/>
                    </a:lnTo>
                    <a:lnTo>
                      <a:pt x="7542" y="8615"/>
                    </a:lnTo>
                    <a:lnTo>
                      <a:pt x="7524" y="9047"/>
                    </a:lnTo>
                    <a:lnTo>
                      <a:pt x="7524" y="9480"/>
                    </a:lnTo>
                    <a:lnTo>
                      <a:pt x="7561" y="9894"/>
                    </a:lnTo>
                    <a:lnTo>
                      <a:pt x="7636" y="10326"/>
                    </a:lnTo>
                    <a:lnTo>
                      <a:pt x="7693" y="10533"/>
                    </a:lnTo>
                    <a:lnTo>
                      <a:pt x="7749" y="10740"/>
                    </a:lnTo>
                    <a:lnTo>
                      <a:pt x="7749" y="10740"/>
                    </a:lnTo>
                    <a:lnTo>
                      <a:pt x="7843" y="10985"/>
                    </a:lnTo>
                    <a:lnTo>
                      <a:pt x="7937" y="11229"/>
                    </a:lnTo>
                    <a:lnTo>
                      <a:pt x="8069" y="11455"/>
                    </a:lnTo>
                    <a:lnTo>
                      <a:pt x="8182" y="11662"/>
                    </a:lnTo>
                    <a:lnTo>
                      <a:pt x="8464" y="12094"/>
                    </a:lnTo>
                    <a:lnTo>
                      <a:pt x="8784" y="12489"/>
                    </a:lnTo>
                    <a:lnTo>
                      <a:pt x="9122" y="12884"/>
                    </a:lnTo>
                    <a:lnTo>
                      <a:pt x="9480" y="13261"/>
                    </a:lnTo>
                    <a:lnTo>
                      <a:pt x="10251" y="13975"/>
                    </a:lnTo>
                    <a:lnTo>
                      <a:pt x="11003" y="14709"/>
                    </a:lnTo>
                    <a:lnTo>
                      <a:pt x="11361" y="15085"/>
                    </a:lnTo>
                    <a:lnTo>
                      <a:pt x="11699" y="15480"/>
                    </a:lnTo>
                    <a:lnTo>
                      <a:pt x="12000" y="15875"/>
                    </a:lnTo>
                    <a:lnTo>
                      <a:pt x="12151" y="16101"/>
                    </a:lnTo>
                    <a:lnTo>
                      <a:pt x="12282" y="16308"/>
                    </a:lnTo>
                    <a:lnTo>
                      <a:pt x="12395" y="16533"/>
                    </a:lnTo>
                    <a:lnTo>
                      <a:pt x="12508" y="16759"/>
                    </a:lnTo>
                    <a:lnTo>
                      <a:pt x="12602" y="16985"/>
                    </a:lnTo>
                    <a:lnTo>
                      <a:pt x="12696" y="17229"/>
                    </a:lnTo>
                    <a:lnTo>
                      <a:pt x="12696" y="17229"/>
                    </a:lnTo>
                    <a:lnTo>
                      <a:pt x="12790" y="17643"/>
                    </a:lnTo>
                    <a:lnTo>
                      <a:pt x="12865" y="18076"/>
                    </a:lnTo>
                    <a:lnTo>
                      <a:pt x="12884" y="18489"/>
                    </a:lnTo>
                    <a:lnTo>
                      <a:pt x="12847" y="18903"/>
                    </a:lnTo>
                    <a:lnTo>
                      <a:pt x="12790" y="19336"/>
                    </a:lnTo>
                    <a:lnTo>
                      <a:pt x="12677" y="19731"/>
                    </a:lnTo>
                    <a:lnTo>
                      <a:pt x="12527" y="20126"/>
                    </a:lnTo>
                    <a:lnTo>
                      <a:pt x="12339" y="20521"/>
                    </a:lnTo>
                    <a:lnTo>
                      <a:pt x="12339" y="20521"/>
                    </a:lnTo>
                    <a:lnTo>
                      <a:pt x="12226" y="20709"/>
                    </a:lnTo>
                    <a:lnTo>
                      <a:pt x="12094" y="20878"/>
                    </a:lnTo>
                    <a:lnTo>
                      <a:pt x="11944" y="21047"/>
                    </a:lnTo>
                    <a:lnTo>
                      <a:pt x="11793" y="21198"/>
                    </a:lnTo>
                    <a:lnTo>
                      <a:pt x="11624" y="21330"/>
                    </a:lnTo>
                    <a:lnTo>
                      <a:pt x="11436" y="21442"/>
                    </a:lnTo>
                    <a:lnTo>
                      <a:pt x="11229" y="21518"/>
                    </a:lnTo>
                    <a:lnTo>
                      <a:pt x="11022" y="21574"/>
                    </a:lnTo>
                    <a:lnTo>
                      <a:pt x="11022" y="21574"/>
                    </a:lnTo>
                    <a:lnTo>
                      <a:pt x="10890" y="21593"/>
                    </a:lnTo>
                    <a:lnTo>
                      <a:pt x="10759" y="21593"/>
                    </a:lnTo>
                    <a:lnTo>
                      <a:pt x="10627" y="21574"/>
                    </a:lnTo>
                    <a:lnTo>
                      <a:pt x="10495" y="21555"/>
                    </a:lnTo>
                    <a:lnTo>
                      <a:pt x="10251" y="21480"/>
                    </a:lnTo>
                    <a:lnTo>
                      <a:pt x="10006" y="21386"/>
                    </a:lnTo>
                    <a:lnTo>
                      <a:pt x="9762" y="21254"/>
                    </a:lnTo>
                    <a:lnTo>
                      <a:pt x="9517" y="21085"/>
                    </a:lnTo>
                    <a:lnTo>
                      <a:pt x="9085" y="20746"/>
                    </a:lnTo>
                    <a:lnTo>
                      <a:pt x="9085" y="20746"/>
                    </a:lnTo>
                    <a:lnTo>
                      <a:pt x="7937" y="19825"/>
                    </a:lnTo>
                    <a:lnTo>
                      <a:pt x="7373" y="19336"/>
                    </a:lnTo>
                    <a:lnTo>
                      <a:pt x="6846" y="18847"/>
                    </a:lnTo>
                    <a:lnTo>
                      <a:pt x="6320" y="18339"/>
                    </a:lnTo>
                    <a:lnTo>
                      <a:pt x="5812" y="17793"/>
                    </a:lnTo>
                    <a:lnTo>
                      <a:pt x="5586" y="17511"/>
                    </a:lnTo>
                    <a:lnTo>
                      <a:pt x="5361" y="17229"/>
                    </a:lnTo>
                    <a:lnTo>
                      <a:pt x="5135" y="16928"/>
                    </a:lnTo>
                    <a:lnTo>
                      <a:pt x="4947" y="16627"/>
                    </a:lnTo>
                    <a:lnTo>
                      <a:pt x="4947" y="16627"/>
                    </a:lnTo>
                    <a:lnTo>
                      <a:pt x="4721" y="16251"/>
                    </a:lnTo>
                    <a:lnTo>
                      <a:pt x="4495" y="15875"/>
                    </a:lnTo>
                    <a:lnTo>
                      <a:pt x="4307" y="15499"/>
                    </a:lnTo>
                    <a:lnTo>
                      <a:pt x="4138" y="15104"/>
                    </a:lnTo>
                    <a:lnTo>
                      <a:pt x="3988" y="14709"/>
                    </a:lnTo>
                    <a:lnTo>
                      <a:pt x="3837" y="14295"/>
                    </a:lnTo>
                    <a:lnTo>
                      <a:pt x="3705" y="13881"/>
                    </a:lnTo>
                    <a:lnTo>
                      <a:pt x="3593" y="13467"/>
                    </a:lnTo>
                    <a:lnTo>
                      <a:pt x="3499" y="13035"/>
                    </a:lnTo>
                    <a:lnTo>
                      <a:pt x="3423" y="12621"/>
                    </a:lnTo>
                    <a:lnTo>
                      <a:pt x="3348" y="12188"/>
                    </a:lnTo>
                    <a:lnTo>
                      <a:pt x="3292" y="11756"/>
                    </a:lnTo>
                    <a:lnTo>
                      <a:pt x="3254" y="11323"/>
                    </a:lnTo>
                    <a:lnTo>
                      <a:pt x="3216" y="10891"/>
                    </a:lnTo>
                    <a:lnTo>
                      <a:pt x="3198" y="10458"/>
                    </a:lnTo>
                    <a:lnTo>
                      <a:pt x="3179" y="10025"/>
                    </a:lnTo>
                    <a:lnTo>
                      <a:pt x="3179" y="10025"/>
                    </a:lnTo>
                    <a:lnTo>
                      <a:pt x="3198" y="9160"/>
                    </a:lnTo>
                    <a:lnTo>
                      <a:pt x="3235" y="8295"/>
                    </a:lnTo>
                    <a:lnTo>
                      <a:pt x="3310" y="7430"/>
                    </a:lnTo>
                    <a:lnTo>
                      <a:pt x="3423" y="6565"/>
                    </a:lnTo>
                    <a:lnTo>
                      <a:pt x="3555" y="5718"/>
                    </a:lnTo>
                    <a:lnTo>
                      <a:pt x="3687" y="4853"/>
                    </a:lnTo>
                    <a:lnTo>
                      <a:pt x="3988" y="31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7357418" y="937002"/>
                <a:ext cx="304012" cy="598665"/>
              </a:xfrm>
              <a:custGeom>
                <a:avLst/>
                <a:gdLst/>
                <a:ahLst/>
                <a:cxnLst/>
                <a:rect l="l" t="t" r="r" b="b"/>
                <a:pathLst>
                  <a:path w="7374" h="14521" extrusionOk="0">
                    <a:moveTo>
                      <a:pt x="3875" y="0"/>
                    </a:moveTo>
                    <a:lnTo>
                      <a:pt x="3536" y="19"/>
                    </a:lnTo>
                    <a:lnTo>
                      <a:pt x="3217" y="76"/>
                    </a:lnTo>
                    <a:lnTo>
                      <a:pt x="2897" y="151"/>
                    </a:lnTo>
                    <a:lnTo>
                      <a:pt x="2596" y="264"/>
                    </a:lnTo>
                    <a:lnTo>
                      <a:pt x="2295" y="414"/>
                    </a:lnTo>
                    <a:lnTo>
                      <a:pt x="2013" y="584"/>
                    </a:lnTo>
                    <a:lnTo>
                      <a:pt x="1750" y="790"/>
                    </a:lnTo>
                    <a:lnTo>
                      <a:pt x="1505" y="997"/>
                    </a:lnTo>
                    <a:lnTo>
                      <a:pt x="1279" y="1242"/>
                    </a:lnTo>
                    <a:lnTo>
                      <a:pt x="1073" y="1505"/>
                    </a:lnTo>
                    <a:lnTo>
                      <a:pt x="903" y="1787"/>
                    </a:lnTo>
                    <a:lnTo>
                      <a:pt x="734" y="2088"/>
                    </a:lnTo>
                    <a:lnTo>
                      <a:pt x="621" y="2389"/>
                    </a:lnTo>
                    <a:lnTo>
                      <a:pt x="508" y="2728"/>
                    </a:lnTo>
                    <a:lnTo>
                      <a:pt x="452" y="3066"/>
                    </a:lnTo>
                    <a:lnTo>
                      <a:pt x="283" y="4251"/>
                    </a:lnTo>
                    <a:lnTo>
                      <a:pt x="132" y="5361"/>
                    </a:lnTo>
                    <a:lnTo>
                      <a:pt x="38" y="6283"/>
                    </a:lnTo>
                    <a:lnTo>
                      <a:pt x="0" y="6621"/>
                    </a:lnTo>
                    <a:lnTo>
                      <a:pt x="0" y="6903"/>
                    </a:lnTo>
                    <a:lnTo>
                      <a:pt x="19" y="7223"/>
                    </a:lnTo>
                    <a:lnTo>
                      <a:pt x="57" y="7524"/>
                    </a:lnTo>
                    <a:lnTo>
                      <a:pt x="113" y="7787"/>
                    </a:lnTo>
                    <a:lnTo>
                      <a:pt x="189" y="8051"/>
                    </a:lnTo>
                    <a:lnTo>
                      <a:pt x="264" y="8276"/>
                    </a:lnTo>
                    <a:lnTo>
                      <a:pt x="377" y="8483"/>
                    </a:lnTo>
                    <a:lnTo>
                      <a:pt x="471" y="8671"/>
                    </a:lnTo>
                    <a:lnTo>
                      <a:pt x="584" y="8841"/>
                    </a:lnTo>
                    <a:lnTo>
                      <a:pt x="715" y="8991"/>
                    </a:lnTo>
                    <a:lnTo>
                      <a:pt x="828" y="9123"/>
                    </a:lnTo>
                    <a:lnTo>
                      <a:pt x="1073" y="9330"/>
                    </a:lnTo>
                    <a:lnTo>
                      <a:pt x="1298" y="9480"/>
                    </a:lnTo>
                    <a:lnTo>
                      <a:pt x="1486" y="9593"/>
                    </a:lnTo>
                    <a:lnTo>
                      <a:pt x="1712" y="9649"/>
                    </a:lnTo>
                    <a:lnTo>
                      <a:pt x="1957" y="9706"/>
                    </a:lnTo>
                    <a:lnTo>
                      <a:pt x="1957" y="9725"/>
                    </a:lnTo>
                    <a:lnTo>
                      <a:pt x="1562" y="11775"/>
                    </a:lnTo>
                    <a:lnTo>
                      <a:pt x="1543" y="12019"/>
                    </a:lnTo>
                    <a:lnTo>
                      <a:pt x="1543" y="12264"/>
                    </a:lnTo>
                    <a:lnTo>
                      <a:pt x="1562" y="12508"/>
                    </a:lnTo>
                    <a:lnTo>
                      <a:pt x="1599" y="12734"/>
                    </a:lnTo>
                    <a:lnTo>
                      <a:pt x="1656" y="12960"/>
                    </a:lnTo>
                    <a:lnTo>
                      <a:pt x="1731" y="13167"/>
                    </a:lnTo>
                    <a:lnTo>
                      <a:pt x="1825" y="13374"/>
                    </a:lnTo>
                    <a:lnTo>
                      <a:pt x="1938" y="13562"/>
                    </a:lnTo>
                    <a:lnTo>
                      <a:pt x="2069" y="13750"/>
                    </a:lnTo>
                    <a:lnTo>
                      <a:pt x="2220" y="13900"/>
                    </a:lnTo>
                    <a:lnTo>
                      <a:pt x="2389" y="14051"/>
                    </a:lnTo>
                    <a:lnTo>
                      <a:pt x="2577" y="14182"/>
                    </a:lnTo>
                    <a:lnTo>
                      <a:pt x="2784" y="14295"/>
                    </a:lnTo>
                    <a:lnTo>
                      <a:pt x="2991" y="14389"/>
                    </a:lnTo>
                    <a:lnTo>
                      <a:pt x="3217" y="14446"/>
                    </a:lnTo>
                    <a:lnTo>
                      <a:pt x="3461" y="14502"/>
                    </a:lnTo>
                    <a:lnTo>
                      <a:pt x="3725" y="14521"/>
                    </a:lnTo>
                    <a:lnTo>
                      <a:pt x="3950" y="14521"/>
                    </a:lnTo>
                    <a:lnTo>
                      <a:pt x="4195" y="14483"/>
                    </a:lnTo>
                    <a:lnTo>
                      <a:pt x="4402" y="14427"/>
                    </a:lnTo>
                    <a:lnTo>
                      <a:pt x="4627" y="14352"/>
                    </a:lnTo>
                    <a:lnTo>
                      <a:pt x="4834" y="14258"/>
                    </a:lnTo>
                    <a:lnTo>
                      <a:pt x="5022" y="14126"/>
                    </a:lnTo>
                    <a:lnTo>
                      <a:pt x="5192" y="13994"/>
                    </a:lnTo>
                    <a:lnTo>
                      <a:pt x="5361" y="13825"/>
                    </a:lnTo>
                    <a:lnTo>
                      <a:pt x="5511" y="13656"/>
                    </a:lnTo>
                    <a:lnTo>
                      <a:pt x="5643" y="13468"/>
                    </a:lnTo>
                    <a:lnTo>
                      <a:pt x="5775" y="13261"/>
                    </a:lnTo>
                    <a:lnTo>
                      <a:pt x="5869" y="13035"/>
                    </a:lnTo>
                    <a:lnTo>
                      <a:pt x="5963" y="12809"/>
                    </a:lnTo>
                    <a:lnTo>
                      <a:pt x="6019" y="12565"/>
                    </a:lnTo>
                    <a:lnTo>
                      <a:pt x="6076" y="12320"/>
                    </a:lnTo>
                    <a:lnTo>
                      <a:pt x="7355" y="3913"/>
                    </a:lnTo>
                    <a:lnTo>
                      <a:pt x="7374" y="3555"/>
                    </a:lnTo>
                    <a:lnTo>
                      <a:pt x="7374" y="3217"/>
                    </a:lnTo>
                    <a:lnTo>
                      <a:pt x="7336" y="2859"/>
                    </a:lnTo>
                    <a:lnTo>
                      <a:pt x="7261" y="2540"/>
                    </a:lnTo>
                    <a:lnTo>
                      <a:pt x="7148" y="2220"/>
                    </a:lnTo>
                    <a:lnTo>
                      <a:pt x="7016" y="1900"/>
                    </a:lnTo>
                    <a:lnTo>
                      <a:pt x="6847" y="1618"/>
                    </a:lnTo>
                    <a:lnTo>
                      <a:pt x="6659" y="1336"/>
                    </a:lnTo>
                    <a:lnTo>
                      <a:pt x="6433" y="1091"/>
                    </a:lnTo>
                    <a:lnTo>
                      <a:pt x="6189" y="866"/>
                    </a:lnTo>
                    <a:lnTo>
                      <a:pt x="5925" y="659"/>
                    </a:lnTo>
                    <a:lnTo>
                      <a:pt x="5643" y="471"/>
                    </a:lnTo>
                    <a:lnTo>
                      <a:pt x="5342" y="320"/>
                    </a:lnTo>
                    <a:lnTo>
                      <a:pt x="5022" y="189"/>
                    </a:lnTo>
                    <a:lnTo>
                      <a:pt x="4684" y="95"/>
                    </a:lnTo>
                    <a:lnTo>
                      <a:pt x="4345" y="19"/>
                    </a:lnTo>
                    <a:lnTo>
                      <a:pt x="4232" y="19"/>
                    </a:lnTo>
                    <a:lnTo>
                      <a:pt x="3875" y="0"/>
                    </a:lnTo>
                    <a:close/>
                  </a:path>
                </a:pathLst>
              </a:custGeom>
              <a:solidFill>
                <a:srgbClr val="936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7393079" y="1091311"/>
                <a:ext cx="22551" cy="21768"/>
              </a:xfrm>
              <a:custGeom>
                <a:avLst/>
                <a:gdLst/>
                <a:ahLst/>
                <a:cxnLst/>
                <a:rect l="l" t="t" r="r" b="b"/>
                <a:pathLst>
                  <a:path w="547" h="528" extrusionOk="0">
                    <a:moveTo>
                      <a:pt x="208" y="0"/>
                    </a:moveTo>
                    <a:lnTo>
                      <a:pt x="113" y="38"/>
                    </a:lnTo>
                    <a:lnTo>
                      <a:pt x="38" y="94"/>
                    </a:lnTo>
                    <a:lnTo>
                      <a:pt x="1" y="207"/>
                    </a:lnTo>
                    <a:lnTo>
                      <a:pt x="1" y="320"/>
                    </a:lnTo>
                    <a:lnTo>
                      <a:pt x="38" y="414"/>
                    </a:lnTo>
                    <a:lnTo>
                      <a:pt x="113" y="489"/>
                    </a:lnTo>
                    <a:lnTo>
                      <a:pt x="226" y="527"/>
                    </a:lnTo>
                    <a:lnTo>
                      <a:pt x="339" y="527"/>
                    </a:lnTo>
                    <a:lnTo>
                      <a:pt x="433" y="489"/>
                    </a:lnTo>
                    <a:lnTo>
                      <a:pt x="508" y="414"/>
                    </a:lnTo>
                    <a:lnTo>
                      <a:pt x="527" y="377"/>
                    </a:lnTo>
                    <a:lnTo>
                      <a:pt x="546" y="320"/>
                    </a:lnTo>
                    <a:lnTo>
                      <a:pt x="546" y="207"/>
                    </a:lnTo>
                    <a:lnTo>
                      <a:pt x="508" y="113"/>
                    </a:lnTo>
                    <a:lnTo>
                      <a:pt x="433" y="38"/>
                    </a:lnTo>
                    <a:lnTo>
                      <a:pt x="32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9"/>
              <p:cNvSpPr/>
              <p:nvPr/>
            </p:nvSpPr>
            <p:spPr>
              <a:xfrm>
                <a:off x="7393079" y="1074244"/>
                <a:ext cx="45804" cy="15543"/>
              </a:xfrm>
              <a:custGeom>
                <a:avLst/>
                <a:gdLst/>
                <a:ahLst/>
                <a:cxnLst/>
                <a:rect l="l" t="t" r="r" b="b"/>
                <a:pathLst>
                  <a:path w="1111" h="377" extrusionOk="0">
                    <a:moveTo>
                      <a:pt x="358" y="1"/>
                    </a:moveTo>
                    <a:lnTo>
                      <a:pt x="245" y="38"/>
                    </a:lnTo>
                    <a:lnTo>
                      <a:pt x="132" y="76"/>
                    </a:lnTo>
                    <a:lnTo>
                      <a:pt x="57" y="132"/>
                    </a:lnTo>
                    <a:lnTo>
                      <a:pt x="19" y="170"/>
                    </a:lnTo>
                    <a:lnTo>
                      <a:pt x="1" y="189"/>
                    </a:lnTo>
                    <a:lnTo>
                      <a:pt x="1" y="226"/>
                    </a:lnTo>
                    <a:lnTo>
                      <a:pt x="57" y="226"/>
                    </a:lnTo>
                    <a:lnTo>
                      <a:pt x="170" y="189"/>
                    </a:lnTo>
                    <a:lnTo>
                      <a:pt x="358" y="170"/>
                    </a:lnTo>
                    <a:lnTo>
                      <a:pt x="452" y="170"/>
                    </a:lnTo>
                    <a:lnTo>
                      <a:pt x="565" y="189"/>
                    </a:lnTo>
                    <a:lnTo>
                      <a:pt x="678" y="208"/>
                    </a:lnTo>
                    <a:lnTo>
                      <a:pt x="772" y="226"/>
                    </a:lnTo>
                    <a:lnTo>
                      <a:pt x="941" y="302"/>
                    </a:lnTo>
                    <a:lnTo>
                      <a:pt x="1054" y="358"/>
                    </a:lnTo>
                    <a:lnTo>
                      <a:pt x="1073" y="377"/>
                    </a:lnTo>
                    <a:lnTo>
                      <a:pt x="1110" y="377"/>
                    </a:lnTo>
                    <a:lnTo>
                      <a:pt x="1110" y="358"/>
                    </a:lnTo>
                    <a:lnTo>
                      <a:pt x="1110" y="320"/>
                    </a:lnTo>
                    <a:lnTo>
                      <a:pt x="1016" y="208"/>
                    </a:lnTo>
                    <a:lnTo>
                      <a:pt x="922" y="132"/>
                    </a:lnTo>
                    <a:lnTo>
                      <a:pt x="809" y="76"/>
                    </a:lnTo>
                    <a:lnTo>
                      <a:pt x="697" y="19"/>
                    </a:lnTo>
                    <a:lnTo>
                      <a:pt x="5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9"/>
              <p:cNvSpPr/>
              <p:nvPr/>
            </p:nvSpPr>
            <p:spPr>
              <a:xfrm>
                <a:off x="7510943" y="1109904"/>
                <a:ext cx="22551" cy="22551"/>
              </a:xfrm>
              <a:custGeom>
                <a:avLst/>
                <a:gdLst/>
                <a:ahLst/>
                <a:cxnLst/>
                <a:rect l="l" t="t" r="r" b="b"/>
                <a:pathLst>
                  <a:path w="547" h="547" extrusionOk="0">
                    <a:moveTo>
                      <a:pt x="207" y="1"/>
                    </a:moveTo>
                    <a:lnTo>
                      <a:pt x="113" y="38"/>
                    </a:lnTo>
                    <a:lnTo>
                      <a:pt x="38" y="114"/>
                    </a:lnTo>
                    <a:lnTo>
                      <a:pt x="1" y="208"/>
                    </a:lnTo>
                    <a:lnTo>
                      <a:pt x="1" y="227"/>
                    </a:lnTo>
                    <a:lnTo>
                      <a:pt x="1" y="321"/>
                    </a:lnTo>
                    <a:lnTo>
                      <a:pt x="38" y="433"/>
                    </a:lnTo>
                    <a:lnTo>
                      <a:pt x="113" y="509"/>
                    </a:lnTo>
                    <a:lnTo>
                      <a:pt x="226" y="546"/>
                    </a:lnTo>
                    <a:lnTo>
                      <a:pt x="339" y="546"/>
                    </a:lnTo>
                    <a:lnTo>
                      <a:pt x="433" y="509"/>
                    </a:lnTo>
                    <a:lnTo>
                      <a:pt x="508" y="433"/>
                    </a:lnTo>
                    <a:lnTo>
                      <a:pt x="546" y="339"/>
                    </a:lnTo>
                    <a:lnTo>
                      <a:pt x="546" y="227"/>
                    </a:lnTo>
                    <a:lnTo>
                      <a:pt x="508" y="133"/>
                    </a:lnTo>
                    <a:lnTo>
                      <a:pt x="433" y="57"/>
                    </a:lnTo>
                    <a:lnTo>
                      <a:pt x="32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7514819" y="1094403"/>
                <a:ext cx="46587" cy="15543"/>
              </a:xfrm>
              <a:custGeom>
                <a:avLst/>
                <a:gdLst/>
                <a:ahLst/>
                <a:cxnLst/>
                <a:rect l="l" t="t" r="r" b="b"/>
                <a:pathLst>
                  <a:path w="1130" h="377" extrusionOk="0">
                    <a:moveTo>
                      <a:pt x="358" y="1"/>
                    </a:moveTo>
                    <a:lnTo>
                      <a:pt x="245" y="38"/>
                    </a:lnTo>
                    <a:lnTo>
                      <a:pt x="151" y="76"/>
                    </a:lnTo>
                    <a:lnTo>
                      <a:pt x="76" y="132"/>
                    </a:lnTo>
                    <a:lnTo>
                      <a:pt x="19" y="170"/>
                    </a:lnTo>
                    <a:lnTo>
                      <a:pt x="1" y="189"/>
                    </a:lnTo>
                    <a:lnTo>
                      <a:pt x="1" y="226"/>
                    </a:lnTo>
                    <a:lnTo>
                      <a:pt x="57" y="226"/>
                    </a:lnTo>
                    <a:lnTo>
                      <a:pt x="189" y="208"/>
                    </a:lnTo>
                    <a:lnTo>
                      <a:pt x="358" y="170"/>
                    </a:lnTo>
                    <a:lnTo>
                      <a:pt x="471" y="170"/>
                    </a:lnTo>
                    <a:lnTo>
                      <a:pt x="565" y="189"/>
                    </a:lnTo>
                    <a:lnTo>
                      <a:pt x="678" y="208"/>
                    </a:lnTo>
                    <a:lnTo>
                      <a:pt x="772" y="226"/>
                    </a:lnTo>
                    <a:lnTo>
                      <a:pt x="941" y="302"/>
                    </a:lnTo>
                    <a:lnTo>
                      <a:pt x="1054" y="358"/>
                    </a:lnTo>
                    <a:lnTo>
                      <a:pt x="1092" y="377"/>
                    </a:lnTo>
                    <a:lnTo>
                      <a:pt x="1110" y="377"/>
                    </a:lnTo>
                    <a:lnTo>
                      <a:pt x="1129" y="358"/>
                    </a:lnTo>
                    <a:lnTo>
                      <a:pt x="1110" y="320"/>
                    </a:lnTo>
                    <a:lnTo>
                      <a:pt x="1016" y="208"/>
                    </a:lnTo>
                    <a:lnTo>
                      <a:pt x="922" y="132"/>
                    </a:lnTo>
                    <a:lnTo>
                      <a:pt x="828" y="76"/>
                    </a:lnTo>
                    <a:lnTo>
                      <a:pt x="715" y="38"/>
                    </a:lnTo>
                    <a:lnTo>
                      <a:pt x="6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7425647" y="1085870"/>
                <a:ext cx="51205" cy="103192"/>
              </a:xfrm>
              <a:custGeom>
                <a:avLst/>
                <a:gdLst/>
                <a:ahLst/>
                <a:cxnLst/>
                <a:rect l="l" t="t" r="r" b="b"/>
                <a:pathLst>
                  <a:path w="1242" h="2503" extrusionOk="0">
                    <a:moveTo>
                      <a:pt x="1242" y="1"/>
                    </a:moveTo>
                    <a:lnTo>
                      <a:pt x="1016" y="339"/>
                    </a:lnTo>
                    <a:lnTo>
                      <a:pt x="791" y="678"/>
                    </a:lnTo>
                    <a:lnTo>
                      <a:pt x="584" y="1035"/>
                    </a:lnTo>
                    <a:lnTo>
                      <a:pt x="396" y="1393"/>
                    </a:lnTo>
                    <a:lnTo>
                      <a:pt x="95" y="1957"/>
                    </a:lnTo>
                    <a:lnTo>
                      <a:pt x="57" y="2032"/>
                    </a:lnTo>
                    <a:lnTo>
                      <a:pt x="19" y="2107"/>
                    </a:lnTo>
                    <a:lnTo>
                      <a:pt x="1" y="2183"/>
                    </a:lnTo>
                    <a:lnTo>
                      <a:pt x="1" y="2277"/>
                    </a:lnTo>
                    <a:lnTo>
                      <a:pt x="38" y="2352"/>
                    </a:lnTo>
                    <a:lnTo>
                      <a:pt x="113" y="2408"/>
                    </a:lnTo>
                    <a:lnTo>
                      <a:pt x="245" y="2446"/>
                    </a:lnTo>
                    <a:lnTo>
                      <a:pt x="490" y="2484"/>
                    </a:lnTo>
                    <a:lnTo>
                      <a:pt x="753" y="2502"/>
                    </a:lnTo>
                    <a:lnTo>
                      <a:pt x="508" y="2408"/>
                    </a:lnTo>
                    <a:lnTo>
                      <a:pt x="264" y="2333"/>
                    </a:lnTo>
                    <a:lnTo>
                      <a:pt x="170" y="2295"/>
                    </a:lnTo>
                    <a:lnTo>
                      <a:pt x="132" y="2277"/>
                    </a:lnTo>
                    <a:lnTo>
                      <a:pt x="113" y="2239"/>
                    </a:lnTo>
                    <a:lnTo>
                      <a:pt x="132" y="2126"/>
                    </a:lnTo>
                    <a:lnTo>
                      <a:pt x="208" y="2013"/>
                    </a:lnTo>
                    <a:lnTo>
                      <a:pt x="508" y="1468"/>
                    </a:lnTo>
                    <a:lnTo>
                      <a:pt x="715" y="1110"/>
                    </a:lnTo>
                    <a:lnTo>
                      <a:pt x="903" y="734"/>
                    </a:lnTo>
                    <a:lnTo>
                      <a:pt x="1092" y="377"/>
                    </a:lnTo>
                    <a:lnTo>
                      <a:pt x="124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7434181" y="1320817"/>
                <a:ext cx="117911" cy="44237"/>
              </a:xfrm>
              <a:custGeom>
                <a:avLst/>
                <a:gdLst/>
                <a:ahLst/>
                <a:cxnLst/>
                <a:rect l="l" t="t" r="r" b="b"/>
                <a:pathLst>
                  <a:path w="2860" h="1073" extrusionOk="0">
                    <a:moveTo>
                      <a:pt x="2859" y="1"/>
                    </a:moveTo>
                    <a:lnTo>
                      <a:pt x="2559" y="133"/>
                    </a:lnTo>
                    <a:lnTo>
                      <a:pt x="2276" y="227"/>
                    </a:lnTo>
                    <a:lnTo>
                      <a:pt x="2013" y="302"/>
                    </a:lnTo>
                    <a:lnTo>
                      <a:pt x="1750" y="358"/>
                    </a:lnTo>
                    <a:lnTo>
                      <a:pt x="1298" y="433"/>
                    </a:lnTo>
                    <a:lnTo>
                      <a:pt x="885" y="452"/>
                    </a:lnTo>
                    <a:lnTo>
                      <a:pt x="565" y="452"/>
                    </a:lnTo>
                    <a:lnTo>
                      <a:pt x="320" y="433"/>
                    </a:lnTo>
                    <a:lnTo>
                      <a:pt x="113" y="415"/>
                    </a:lnTo>
                    <a:lnTo>
                      <a:pt x="1" y="960"/>
                    </a:lnTo>
                    <a:lnTo>
                      <a:pt x="395" y="1035"/>
                    </a:lnTo>
                    <a:lnTo>
                      <a:pt x="753" y="1073"/>
                    </a:lnTo>
                    <a:lnTo>
                      <a:pt x="1073" y="1073"/>
                    </a:lnTo>
                    <a:lnTo>
                      <a:pt x="1374" y="1035"/>
                    </a:lnTo>
                    <a:lnTo>
                      <a:pt x="1637" y="979"/>
                    </a:lnTo>
                    <a:lnTo>
                      <a:pt x="1863" y="885"/>
                    </a:lnTo>
                    <a:lnTo>
                      <a:pt x="2069" y="791"/>
                    </a:lnTo>
                    <a:lnTo>
                      <a:pt x="2239" y="678"/>
                    </a:lnTo>
                    <a:lnTo>
                      <a:pt x="2389" y="565"/>
                    </a:lnTo>
                    <a:lnTo>
                      <a:pt x="2521" y="452"/>
                    </a:lnTo>
                    <a:lnTo>
                      <a:pt x="2634" y="339"/>
                    </a:lnTo>
                    <a:lnTo>
                      <a:pt x="2709" y="227"/>
                    </a:lnTo>
                    <a:lnTo>
                      <a:pt x="2822" y="76"/>
                    </a:lnTo>
                    <a:lnTo>
                      <a:pt x="2859" y="1"/>
                    </a:ln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7455907" y="1213835"/>
                <a:ext cx="37228" cy="28736"/>
              </a:xfrm>
              <a:custGeom>
                <a:avLst/>
                <a:gdLst/>
                <a:ahLst/>
                <a:cxnLst/>
                <a:rect l="l" t="t" r="r" b="b"/>
                <a:pathLst>
                  <a:path w="903" h="697" extrusionOk="0">
                    <a:moveTo>
                      <a:pt x="414" y="0"/>
                    </a:moveTo>
                    <a:lnTo>
                      <a:pt x="282" y="19"/>
                    </a:lnTo>
                    <a:lnTo>
                      <a:pt x="151" y="75"/>
                    </a:lnTo>
                    <a:lnTo>
                      <a:pt x="38" y="151"/>
                    </a:lnTo>
                    <a:lnTo>
                      <a:pt x="19" y="151"/>
                    </a:lnTo>
                    <a:lnTo>
                      <a:pt x="0" y="207"/>
                    </a:lnTo>
                    <a:lnTo>
                      <a:pt x="0" y="264"/>
                    </a:lnTo>
                    <a:lnTo>
                      <a:pt x="75" y="358"/>
                    </a:lnTo>
                    <a:lnTo>
                      <a:pt x="245" y="527"/>
                    </a:lnTo>
                    <a:lnTo>
                      <a:pt x="433" y="659"/>
                    </a:lnTo>
                    <a:lnTo>
                      <a:pt x="527" y="696"/>
                    </a:lnTo>
                    <a:lnTo>
                      <a:pt x="640" y="696"/>
                    </a:lnTo>
                    <a:lnTo>
                      <a:pt x="753" y="659"/>
                    </a:lnTo>
                    <a:lnTo>
                      <a:pt x="847" y="602"/>
                    </a:lnTo>
                    <a:lnTo>
                      <a:pt x="884" y="527"/>
                    </a:lnTo>
                    <a:lnTo>
                      <a:pt x="903" y="433"/>
                    </a:lnTo>
                    <a:lnTo>
                      <a:pt x="903" y="339"/>
                    </a:lnTo>
                    <a:lnTo>
                      <a:pt x="865" y="245"/>
                    </a:lnTo>
                    <a:lnTo>
                      <a:pt x="809" y="170"/>
                    </a:lnTo>
                    <a:lnTo>
                      <a:pt x="734" y="94"/>
                    </a:lnTo>
                    <a:lnTo>
                      <a:pt x="640" y="57"/>
                    </a:lnTo>
                    <a:lnTo>
                      <a:pt x="546" y="19"/>
                    </a:lnTo>
                    <a:lnTo>
                      <a:pt x="414" y="0"/>
                    </a:lnTo>
                    <a:close/>
                  </a:path>
                </a:pathLst>
              </a:custGeom>
              <a:solidFill>
                <a:srgbClr val="7C51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7455907" y="1213835"/>
                <a:ext cx="37228" cy="28736"/>
              </a:xfrm>
              <a:custGeom>
                <a:avLst/>
                <a:gdLst/>
                <a:ahLst/>
                <a:cxnLst/>
                <a:rect l="l" t="t" r="r" b="b"/>
                <a:pathLst>
                  <a:path w="903" h="697" fill="none" extrusionOk="0">
                    <a:moveTo>
                      <a:pt x="38" y="151"/>
                    </a:moveTo>
                    <a:lnTo>
                      <a:pt x="38" y="151"/>
                    </a:lnTo>
                    <a:lnTo>
                      <a:pt x="151" y="75"/>
                    </a:lnTo>
                    <a:lnTo>
                      <a:pt x="282" y="19"/>
                    </a:lnTo>
                    <a:lnTo>
                      <a:pt x="414" y="0"/>
                    </a:lnTo>
                    <a:lnTo>
                      <a:pt x="546" y="19"/>
                    </a:lnTo>
                    <a:lnTo>
                      <a:pt x="546" y="19"/>
                    </a:lnTo>
                    <a:lnTo>
                      <a:pt x="640" y="57"/>
                    </a:lnTo>
                    <a:lnTo>
                      <a:pt x="734" y="94"/>
                    </a:lnTo>
                    <a:lnTo>
                      <a:pt x="809" y="170"/>
                    </a:lnTo>
                    <a:lnTo>
                      <a:pt x="865" y="245"/>
                    </a:lnTo>
                    <a:lnTo>
                      <a:pt x="865" y="245"/>
                    </a:lnTo>
                    <a:lnTo>
                      <a:pt x="903" y="339"/>
                    </a:lnTo>
                    <a:lnTo>
                      <a:pt x="903" y="433"/>
                    </a:lnTo>
                    <a:lnTo>
                      <a:pt x="884" y="527"/>
                    </a:lnTo>
                    <a:lnTo>
                      <a:pt x="847" y="602"/>
                    </a:lnTo>
                    <a:lnTo>
                      <a:pt x="847" y="602"/>
                    </a:lnTo>
                    <a:lnTo>
                      <a:pt x="753" y="659"/>
                    </a:lnTo>
                    <a:lnTo>
                      <a:pt x="640" y="696"/>
                    </a:lnTo>
                    <a:lnTo>
                      <a:pt x="527" y="696"/>
                    </a:lnTo>
                    <a:lnTo>
                      <a:pt x="433" y="659"/>
                    </a:lnTo>
                    <a:lnTo>
                      <a:pt x="433" y="659"/>
                    </a:lnTo>
                    <a:lnTo>
                      <a:pt x="245" y="527"/>
                    </a:lnTo>
                    <a:lnTo>
                      <a:pt x="75" y="358"/>
                    </a:lnTo>
                    <a:lnTo>
                      <a:pt x="75" y="358"/>
                    </a:lnTo>
                    <a:lnTo>
                      <a:pt x="0" y="264"/>
                    </a:lnTo>
                    <a:lnTo>
                      <a:pt x="0" y="264"/>
                    </a:lnTo>
                    <a:lnTo>
                      <a:pt x="0" y="207"/>
                    </a:lnTo>
                    <a:lnTo>
                      <a:pt x="19" y="1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7447373" y="1202952"/>
                <a:ext cx="45763" cy="31869"/>
              </a:xfrm>
              <a:custGeom>
                <a:avLst/>
                <a:gdLst/>
                <a:ahLst/>
                <a:cxnLst/>
                <a:rect l="l" t="t" r="r" b="b"/>
                <a:pathLst>
                  <a:path w="1110" h="773" extrusionOk="0">
                    <a:moveTo>
                      <a:pt x="1072" y="1"/>
                    </a:moveTo>
                    <a:lnTo>
                      <a:pt x="1054" y="20"/>
                    </a:lnTo>
                    <a:lnTo>
                      <a:pt x="1035" y="57"/>
                    </a:lnTo>
                    <a:lnTo>
                      <a:pt x="978" y="189"/>
                    </a:lnTo>
                    <a:lnTo>
                      <a:pt x="922" y="264"/>
                    </a:lnTo>
                    <a:lnTo>
                      <a:pt x="847" y="358"/>
                    </a:lnTo>
                    <a:lnTo>
                      <a:pt x="771" y="434"/>
                    </a:lnTo>
                    <a:lnTo>
                      <a:pt x="659" y="509"/>
                    </a:lnTo>
                    <a:lnTo>
                      <a:pt x="546" y="565"/>
                    </a:lnTo>
                    <a:lnTo>
                      <a:pt x="433" y="622"/>
                    </a:lnTo>
                    <a:lnTo>
                      <a:pt x="320" y="640"/>
                    </a:lnTo>
                    <a:lnTo>
                      <a:pt x="207" y="640"/>
                    </a:lnTo>
                    <a:lnTo>
                      <a:pt x="57" y="659"/>
                    </a:lnTo>
                    <a:lnTo>
                      <a:pt x="0" y="659"/>
                    </a:lnTo>
                    <a:lnTo>
                      <a:pt x="0" y="697"/>
                    </a:lnTo>
                    <a:lnTo>
                      <a:pt x="38" y="716"/>
                    </a:lnTo>
                    <a:lnTo>
                      <a:pt x="207" y="772"/>
                    </a:lnTo>
                    <a:lnTo>
                      <a:pt x="358" y="772"/>
                    </a:lnTo>
                    <a:lnTo>
                      <a:pt x="508" y="753"/>
                    </a:lnTo>
                    <a:lnTo>
                      <a:pt x="640" y="716"/>
                    </a:lnTo>
                    <a:lnTo>
                      <a:pt x="771" y="659"/>
                    </a:lnTo>
                    <a:lnTo>
                      <a:pt x="884" y="584"/>
                    </a:lnTo>
                    <a:lnTo>
                      <a:pt x="978" y="471"/>
                    </a:lnTo>
                    <a:lnTo>
                      <a:pt x="1035" y="358"/>
                    </a:lnTo>
                    <a:lnTo>
                      <a:pt x="1091" y="227"/>
                    </a:lnTo>
                    <a:lnTo>
                      <a:pt x="1110" y="133"/>
                    </a:lnTo>
                    <a:lnTo>
                      <a:pt x="1110" y="57"/>
                    </a:lnTo>
                    <a:lnTo>
                      <a:pt x="1091" y="20"/>
                    </a:lnTo>
                    <a:lnTo>
                      <a:pt x="107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7512510" y="1074244"/>
                <a:ext cx="56647" cy="21768"/>
              </a:xfrm>
              <a:custGeom>
                <a:avLst/>
                <a:gdLst/>
                <a:ahLst/>
                <a:cxnLst/>
                <a:rect l="l" t="t" r="r" b="b"/>
                <a:pathLst>
                  <a:path w="1374" h="528" extrusionOk="0">
                    <a:moveTo>
                      <a:pt x="339" y="1"/>
                    </a:moveTo>
                    <a:lnTo>
                      <a:pt x="207" y="38"/>
                    </a:lnTo>
                    <a:lnTo>
                      <a:pt x="57" y="95"/>
                    </a:lnTo>
                    <a:lnTo>
                      <a:pt x="19" y="132"/>
                    </a:lnTo>
                    <a:lnTo>
                      <a:pt x="0" y="151"/>
                    </a:lnTo>
                    <a:lnTo>
                      <a:pt x="19" y="189"/>
                    </a:lnTo>
                    <a:lnTo>
                      <a:pt x="57" y="208"/>
                    </a:lnTo>
                    <a:lnTo>
                      <a:pt x="207" y="245"/>
                    </a:lnTo>
                    <a:lnTo>
                      <a:pt x="433" y="283"/>
                    </a:lnTo>
                    <a:lnTo>
                      <a:pt x="677" y="339"/>
                    </a:lnTo>
                    <a:lnTo>
                      <a:pt x="1129" y="490"/>
                    </a:lnTo>
                    <a:lnTo>
                      <a:pt x="1279" y="527"/>
                    </a:lnTo>
                    <a:lnTo>
                      <a:pt x="1317" y="527"/>
                    </a:lnTo>
                    <a:lnTo>
                      <a:pt x="1354" y="508"/>
                    </a:lnTo>
                    <a:lnTo>
                      <a:pt x="1373" y="471"/>
                    </a:lnTo>
                    <a:lnTo>
                      <a:pt x="1354" y="433"/>
                    </a:lnTo>
                    <a:lnTo>
                      <a:pt x="1298" y="377"/>
                    </a:lnTo>
                    <a:lnTo>
                      <a:pt x="1242" y="302"/>
                    </a:lnTo>
                    <a:lnTo>
                      <a:pt x="1129" y="208"/>
                    </a:lnTo>
                    <a:lnTo>
                      <a:pt x="1016" y="151"/>
                    </a:lnTo>
                    <a:lnTo>
                      <a:pt x="884" y="95"/>
                    </a:lnTo>
                    <a:lnTo>
                      <a:pt x="753" y="38"/>
                    </a:lnTo>
                    <a:lnTo>
                      <a:pt x="621" y="19"/>
                    </a:lnTo>
                    <a:lnTo>
                      <a:pt x="4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7400829" y="1048642"/>
                <a:ext cx="43495" cy="15584"/>
              </a:xfrm>
              <a:custGeom>
                <a:avLst/>
                <a:gdLst/>
                <a:ahLst/>
                <a:cxnLst/>
                <a:rect l="l" t="t" r="r" b="b"/>
                <a:pathLst>
                  <a:path w="1055" h="378" extrusionOk="0">
                    <a:moveTo>
                      <a:pt x="339" y="1"/>
                    </a:moveTo>
                    <a:lnTo>
                      <a:pt x="226" y="39"/>
                    </a:lnTo>
                    <a:lnTo>
                      <a:pt x="132" y="76"/>
                    </a:lnTo>
                    <a:lnTo>
                      <a:pt x="57" y="114"/>
                    </a:lnTo>
                    <a:lnTo>
                      <a:pt x="20" y="170"/>
                    </a:lnTo>
                    <a:lnTo>
                      <a:pt x="1" y="208"/>
                    </a:lnTo>
                    <a:lnTo>
                      <a:pt x="1" y="245"/>
                    </a:lnTo>
                    <a:lnTo>
                      <a:pt x="38" y="264"/>
                    </a:lnTo>
                    <a:lnTo>
                      <a:pt x="76" y="283"/>
                    </a:lnTo>
                    <a:lnTo>
                      <a:pt x="189" y="283"/>
                    </a:lnTo>
                    <a:lnTo>
                      <a:pt x="339" y="302"/>
                    </a:lnTo>
                    <a:lnTo>
                      <a:pt x="527" y="302"/>
                    </a:lnTo>
                    <a:lnTo>
                      <a:pt x="847" y="377"/>
                    </a:lnTo>
                    <a:lnTo>
                      <a:pt x="998" y="377"/>
                    </a:lnTo>
                    <a:lnTo>
                      <a:pt x="1035" y="358"/>
                    </a:lnTo>
                    <a:lnTo>
                      <a:pt x="1054" y="321"/>
                    </a:lnTo>
                    <a:lnTo>
                      <a:pt x="1054" y="264"/>
                    </a:lnTo>
                    <a:lnTo>
                      <a:pt x="960" y="170"/>
                    </a:lnTo>
                    <a:lnTo>
                      <a:pt x="866" y="114"/>
                    </a:lnTo>
                    <a:lnTo>
                      <a:pt x="772" y="57"/>
                    </a:lnTo>
                    <a:lnTo>
                      <a:pt x="659" y="20"/>
                    </a:lnTo>
                    <a:lnTo>
                      <a:pt x="56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7433397" y="928468"/>
                <a:ext cx="237347" cy="221804"/>
              </a:xfrm>
              <a:custGeom>
                <a:avLst/>
                <a:gdLst/>
                <a:ahLst/>
                <a:cxnLst/>
                <a:rect l="l" t="t" r="r" b="b"/>
                <a:pathLst>
                  <a:path w="5757" h="5380" extrusionOk="0">
                    <a:moveTo>
                      <a:pt x="1" y="452"/>
                    </a:moveTo>
                    <a:lnTo>
                      <a:pt x="1" y="734"/>
                    </a:lnTo>
                    <a:lnTo>
                      <a:pt x="41" y="707"/>
                    </a:lnTo>
                    <a:lnTo>
                      <a:pt x="38" y="696"/>
                    </a:lnTo>
                    <a:lnTo>
                      <a:pt x="1" y="452"/>
                    </a:lnTo>
                    <a:close/>
                    <a:moveTo>
                      <a:pt x="1957" y="1"/>
                    </a:moveTo>
                    <a:lnTo>
                      <a:pt x="1712" y="19"/>
                    </a:lnTo>
                    <a:lnTo>
                      <a:pt x="1449" y="76"/>
                    </a:lnTo>
                    <a:lnTo>
                      <a:pt x="1186" y="132"/>
                    </a:lnTo>
                    <a:lnTo>
                      <a:pt x="941" y="226"/>
                    </a:lnTo>
                    <a:lnTo>
                      <a:pt x="697" y="320"/>
                    </a:lnTo>
                    <a:lnTo>
                      <a:pt x="452" y="433"/>
                    </a:lnTo>
                    <a:lnTo>
                      <a:pt x="226" y="584"/>
                    </a:lnTo>
                    <a:lnTo>
                      <a:pt x="41" y="707"/>
                    </a:lnTo>
                    <a:lnTo>
                      <a:pt x="114" y="960"/>
                    </a:lnTo>
                    <a:lnTo>
                      <a:pt x="189" y="1204"/>
                    </a:lnTo>
                    <a:lnTo>
                      <a:pt x="302" y="1430"/>
                    </a:lnTo>
                    <a:lnTo>
                      <a:pt x="414" y="1656"/>
                    </a:lnTo>
                    <a:lnTo>
                      <a:pt x="546" y="1881"/>
                    </a:lnTo>
                    <a:lnTo>
                      <a:pt x="697" y="2088"/>
                    </a:lnTo>
                    <a:lnTo>
                      <a:pt x="847" y="2276"/>
                    </a:lnTo>
                    <a:lnTo>
                      <a:pt x="1016" y="2465"/>
                    </a:lnTo>
                    <a:lnTo>
                      <a:pt x="1204" y="2634"/>
                    </a:lnTo>
                    <a:lnTo>
                      <a:pt x="1411" y="2803"/>
                    </a:lnTo>
                    <a:lnTo>
                      <a:pt x="1618" y="2935"/>
                    </a:lnTo>
                    <a:lnTo>
                      <a:pt x="1825" y="3066"/>
                    </a:lnTo>
                    <a:lnTo>
                      <a:pt x="2051" y="3198"/>
                    </a:lnTo>
                    <a:lnTo>
                      <a:pt x="2295" y="3292"/>
                    </a:lnTo>
                    <a:lnTo>
                      <a:pt x="2540" y="3386"/>
                    </a:lnTo>
                    <a:lnTo>
                      <a:pt x="2446" y="2878"/>
                    </a:lnTo>
                    <a:lnTo>
                      <a:pt x="2559" y="3085"/>
                    </a:lnTo>
                    <a:lnTo>
                      <a:pt x="2690" y="3292"/>
                    </a:lnTo>
                    <a:lnTo>
                      <a:pt x="2954" y="3687"/>
                    </a:lnTo>
                    <a:lnTo>
                      <a:pt x="3273" y="4063"/>
                    </a:lnTo>
                    <a:lnTo>
                      <a:pt x="3612" y="4383"/>
                    </a:lnTo>
                    <a:lnTo>
                      <a:pt x="3988" y="4684"/>
                    </a:lnTo>
                    <a:lnTo>
                      <a:pt x="4383" y="4966"/>
                    </a:lnTo>
                    <a:lnTo>
                      <a:pt x="4816" y="5192"/>
                    </a:lnTo>
                    <a:lnTo>
                      <a:pt x="5023" y="5286"/>
                    </a:lnTo>
                    <a:lnTo>
                      <a:pt x="5248" y="5380"/>
                    </a:lnTo>
                    <a:lnTo>
                      <a:pt x="5418" y="5060"/>
                    </a:lnTo>
                    <a:lnTo>
                      <a:pt x="5568" y="4722"/>
                    </a:lnTo>
                    <a:lnTo>
                      <a:pt x="5662" y="4383"/>
                    </a:lnTo>
                    <a:lnTo>
                      <a:pt x="5719" y="4044"/>
                    </a:lnTo>
                    <a:lnTo>
                      <a:pt x="5756" y="3687"/>
                    </a:lnTo>
                    <a:lnTo>
                      <a:pt x="5737" y="3349"/>
                    </a:lnTo>
                    <a:lnTo>
                      <a:pt x="5700" y="3010"/>
                    </a:lnTo>
                    <a:lnTo>
                      <a:pt x="5643" y="2671"/>
                    </a:lnTo>
                    <a:lnTo>
                      <a:pt x="5531" y="2352"/>
                    </a:lnTo>
                    <a:lnTo>
                      <a:pt x="5399" y="2032"/>
                    </a:lnTo>
                    <a:lnTo>
                      <a:pt x="5248" y="1731"/>
                    </a:lnTo>
                    <a:lnTo>
                      <a:pt x="5041" y="1430"/>
                    </a:lnTo>
                    <a:lnTo>
                      <a:pt x="4835" y="1167"/>
                    </a:lnTo>
                    <a:lnTo>
                      <a:pt x="4571" y="922"/>
                    </a:lnTo>
                    <a:lnTo>
                      <a:pt x="4289" y="696"/>
                    </a:lnTo>
                    <a:lnTo>
                      <a:pt x="3988" y="490"/>
                    </a:lnTo>
                    <a:lnTo>
                      <a:pt x="3762" y="358"/>
                    </a:lnTo>
                    <a:lnTo>
                      <a:pt x="3518" y="245"/>
                    </a:lnTo>
                    <a:lnTo>
                      <a:pt x="3255" y="170"/>
                    </a:lnTo>
                    <a:lnTo>
                      <a:pt x="3010" y="95"/>
                    </a:lnTo>
                    <a:lnTo>
                      <a:pt x="2747" y="38"/>
                    </a:lnTo>
                    <a:lnTo>
                      <a:pt x="24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7433397" y="928468"/>
                <a:ext cx="237347" cy="221804"/>
              </a:xfrm>
              <a:custGeom>
                <a:avLst/>
                <a:gdLst/>
                <a:ahLst/>
                <a:cxnLst/>
                <a:rect l="l" t="t" r="r" b="b"/>
                <a:pathLst>
                  <a:path w="5757" h="5380" fill="none" extrusionOk="0">
                    <a:moveTo>
                      <a:pt x="1" y="452"/>
                    </a:moveTo>
                    <a:lnTo>
                      <a:pt x="1" y="452"/>
                    </a:lnTo>
                    <a:lnTo>
                      <a:pt x="38" y="696"/>
                    </a:lnTo>
                    <a:lnTo>
                      <a:pt x="114" y="960"/>
                    </a:lnTo>
                    <a:lnTo>
                      <a:pt x="189" y="1204"/>
                    </a:lnTo>
                    <a:lnTo>
                      <a:pt x="302" y="1430"/>
                    </a:lnTo>
                    <a:lnTo>
                      <a:pt x="414" y="1656"/>
                    </a:lnTo>
                    <a:lnTo>
                      <a:pt x="546" y="1881"/>
                    </a:lnTo>
                    <a:lnTo>
                      <a:pt x="697" y="2088"/>
                    </a:lnTo>
                    <a:lnTo>
                      <a:pt x="847" y="2276"/>
                    </a:lnTo>
                    <a:lnTo>
                      <a:pt x="1016" y="2465"/>
                    </a:lnTo>
                    <a:lnTo>
                      <a:pt x="1204" y="2634"/>
                    </a:lnTo>
                    <a:lnTo>
                      <a:pt x="1411" y="2803"/>
                    </a:lnTo>
                    <a:lnTo>
                      <a:pt x="1618" y="2935"/>
                    </a:lnTo>
                    <a:lnTo>
                      <a:pt x="1825" y="3066"/>
                    </a:lnTo>
                    <a:lnTo>
                      <a:pt x="2051" y="3198"/>
                    </a:lnTo>
                    <a:lnTo>
                      <a:pt x="2295" y="3292"/>
                    </a:lnTo>
                    <a:lnTo>
                      <a:pt x="2540" y="3386"/>
                    </a:lnTo>
                    <a:lnTo>
                      <a:pt x="2446" y="2878"/>
                    </a:lnTo>
                    <a:lnTo>
                      <a:pt x="2446" y="2878"/>
                    </a:lnTo>
                    <a:lnTo>
                      <a:pt x="2559" y="3085"/>
                    </a:lnTo>
                    <a:lnTo>
                      <a:pt x="2690" y="3292"/>
                    </a:lnTo>
                    <a:lnTo>
                      <a:pt x="2954" y="3687"/>
                    </a:lnTo>
                    <a:lnTo>
                      <a:pt x="3273" y="4063"/>
                    </a:lnTo>
                    <a:lnTo>
                      <a:pt x="3612" y="4383"/>
                    </a:lnTo>
                    <a:lnTo>
                      <a:pt x="3988" y="4684"/>
                    </a:lnTo>
                    <a:lnTo>
                      <a:pt x="4383" y="4966"/>
                    </a:lnTo>
                    <a:lnTo>
                      <a:pt x="4816" y="5192"/>
                    </a:lnTo>
                    <a:lnTo>
                      <a:pt x="5023" y="5286"/>
                    </a:lnTo>
                    <a:lnTo>
                      <a:pt x="5248" y="5380"/>
                    </a:lnTo>
                    <a:lnTo>
                      <a:pt x="5248" y="5380"/>
                    </a:lnTo>
                    <a:lnTo>
                      <a:pt x="5418" y="5060"/>
                    </a:lnTo>
                    <a:lnTo>
                      <a:pt x="5568" y="4722"/>
                    </a:lnTo>
                    <a:lnTo>
                      <a:pt x="5662" y="4383"/>
                    </a:lnTo>
                    <a:lnTo>
                      <a:pt x="5719" y="4044"/>
                    </a:lnTo>
                    <a:lnTo>
                      <a:pt x="5756" y="3687"/>
                    </a:lnTo>
                    <a:lnTo>
                      <a:pt x="5737" y="3349"/>
                    </a:lnTo>
                    <a:lnTo>
                      <a:pt x="5700" y="3010"/>
                    </a:lnTo>
                    <a:lnTo>
                      <a:pt x="5643" y="2671"/>
                    </a:lnTo>
                    <a:lnTo>
                      <a:pt x="5531" y="2352"/>
                    </a:lnTo>
                    <a:lnTo>
                      <a:pt x="5399" y="2032"/>
                    </a:lnTo>
                    <a:lnTo>
                      <a:pt x="5248" y="1731"/>
                    </a:lnTo>
                    <a:lnTo>
                      <a:pt x="5041" y="1430"/>
                    </a:lnTo>
                    <a:lnTo>
                      <a:pt x="4835" y="1167"/>
                    </a:lnTo>
                    <a:lnTo>
                      <a:pt x="4571" y="922"/>
                    </a:lnTo>
                    <a:lnTo>
                      <a:pt x="4289" y="696"/>
                    </a:lnTo>
                    <a:lnTo>
                      <a:pt x="3988" y="490"/>
                    </a:lnTo>
                    <a:lnTo>
                      <a:pt x="3988" y="490"/>
                    </a:lnTo>
                    <a:lnTo>
                      <a:pt x="3762" y="358"/>
                    </a:lnTo>
                    <a:lnTo>
                      <a:pt x="3518" y="245"/>
                    </a:lnTo>
                    <a:lnTo>
                      <a:pt x="3255" y="170"/>
                    </a:lnTo>
                    <a:lnTo>
                      <a:pt x="3010" y="95"/>
                    </a:lnTo>
                    <a:lnTo>
                      <a:pt x="2747" y="38"/>
                    </a:lnTo>
                    <a:lnTo>
                      <a:pt x="2483" y="1"/>
                    </a:lnTo>
                    <a:lnTo>
                      <a:pt x="2220" y="1"/>
                    </a:lnTo>
                    <a:lnTo>
                      <a:pt x="1957" y="1"/>
                    </a:lnTo>
                    <a:lnTo>
                      <a:pt x="1712" y="19"/>
                    </a:lnTo>
                    <a:lnTo>
                      <a:pt x="1449" y="76"/>
                    </a:lnTo>
                    <a:lnTo>
                      <a:pt x="1186" y="132"/>
                    </a:lnTo>
                    <a:lnTo>
                      <a:pt x="941" y="226"/>
                    </a:lnTo>
                    <a:lnTo>
                      <a:pt x="697" y="320"/>
                    </a:lnTo>
                    <a:lnTo>
                      <a:pt x="452" y="433"/>
                    </a:lnTo>
                    <a:lnTo>
                      <a:pt x="226" y="584"/>
                    </a:lnTo>
                    <a:lnTo>
                      <a:pt x="1" y="7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7718763" y="1068802"/>
                <a:ext cx="218712" cy="600272"/>
              </a:xfrm>
              <a:custGeom>
                <a:avLst/>
                <a:gdLst/>
                <a:ahLst/>
                <a:cxnLst/>
                <a:rect l="l" t="t" r="r" b="b"/>
                <a:pathLst>
                  <a:path w="5305" h="14560" extrusionOk="0">
                    <a:moveTo>
                      <a:pt x="301" y="1"/>
                    </a:moveTo>
                    <a:lnTo>
                      <a:pt x="282" y="170"/>
                    </a:lnTo>
                    <a:lnTo>
                      <a:pt x="226" y="640"/>
                    </a:lnTo>
                    <a:lnTo>
                      <a:pt x="151" y="1412"/>
                    </a:lnTo>
                    <a:lnTo>
                      <a:pt x="76" y="2409"/>
                    </a:lnTo>
                    <a:lnTo>
                      <a:pt x="19" y="3067"/>
                    </a:lnTo>
                    <a:lnTo>
                      <a:pt x="0" y="3725"/>
                    </a:lnTo>
                    <a:lnTo>
                      <a:pt x="19" y="4383"/>
                    </a:lnTo>
                    <a:lnTo>
                      <a:pt x="76" y="5042"/>
                    </a:lnTo>
                    <a:lnTo>
                      <a:pt x="132" y="5437"/>
                    </a:lnTo>
                    <a:lnTo>
                      <a:pt x="226" y="5813"/>
                    </a:lnTo>
                    <a:lnTo>
                      <a:pt x="358" y="6189"/>
                    </a:lnTo>
                    <a:lnTo>
                      <a:pt x="489" y="6546"/>
                    </a:lnTo>
                    <a:lnTo>
                      <a:pt x="696" y="6923"/>
                    </a:lnTo>
                    <a:lnTo>
                      <a:pt x="922" y="7280"/>
                    </a:lnTo>
                    <a:lnTo>
                      <a:pt x="1185" y="7600"/>
                    </a:lnTo>
                    <a:lnTo>
                      <a:pt x="1486" y="7901"/>
                    </a:lnTo>
                    <a:lnTo>
                      <a:pt x="1787" y="8202"/>
                    </a:lnTo>
                    <a:lnTo>
                      <a:pt x="2107" y="8484"/>
                    </a:lnTo>
                    <a:lnTo>
                      <a:pt x="2728" y="9029"/>
                    </a:lnTo>
                    <a:lnTo>
                      <a:pt x="3330" y="9537"/>
                    </a:lnTo>
                    <a:lnTo>
                      <a:pt x="3593" y="9800"/>
                    </a:lnTo>
                    <a:lnTo>
                      <a:pt x="3875" y="10064"/>
                    </a:lnTo>
                    <a:lnTo>
                      <a:pt x="4101" y="10327"/>
                    </a:lnTo>
                    <a:lnTo>
                      <a:pt x="4326" y="10590"/>
                    </a:lnTo>
                    <a:lnTo>
                      <a:pt x="4533" y="10873"/>
                    </a:lnTo>
                    <a:lnTo>
                      <a:pt x="4721" y="11173"/>
                    </a:lnTo>
                    <a:lnTo>
                      <a:pt x="4872" y="11437"/>
                    </a:lnTo>
                    <a:lnTo>
                      <a:pt x="4985" y="11719"/>
                    </a:lnTo>
                    <a:lnTo>
                      <a:pt x="5079" y="12001"/>
                    </a:lnTo>
                    <a:lnTo>
                      <a:pt x="5154" y="12302"/>
                    </a:lnTo>
                    <a:lnTo>
                      <a:pt x="5192" y="12509"/>
                    </a:lnTo>
                    <a:lnTo>
                      <a:pt x="5210" y="12735"/>
                    </a:lnTo>
                    <a:lnTo>
                      <a:pt x="5210" y="12942"/>
                    </a:lnTo>
                    <a:lnTo>
                      <a:pt x="5210" y="13167"/>
                    </a:lnTo>
                    <a:lnTo>
                      <a:pt x="5173" y="13374"/>
                    </a:lnTo>
                    <a:lnTo>
                      <a:pt x="5116" y="13600"/>
                    </a:lnTo>
                    <a:lnTo>
                      <a:pt x="5060" y="13807"/>
                    </a:lnTo>
                    <a:lnTo>
                      <a:pt x="4985" y="14014"/>
                    </a:lnTo>
                    <a:lnTo>
                      <a:pt x="4815" y="14296"/>
                    </a:lnTo>
                    <a:lnTo>
                      <a:pt x="4627" y="14559"/>
                    </a:lnTo>
                    <a:lnTo>
                      <a:pt x="4759" y="14427"/>
                    </a:lnTo>
                    <a:lnTo>
                      <a:pt x="4891" y="14239"/>
                    </a:lnTo>
                    <a:lnTo>
                      <a:pt x="5022" y="14032"/>
                    </a:lnTo>
                    <a:lnTo>
                      <a:pt x="5116" y="13826"/>
                    </a:lnTo>
                    <a:lnTo>
                      <a:pt x="5192" y="13619"/>
                    </a:lnTo>
                    <a:lnTo>
                      <a:pt x="5248" y="13393"/>
                    </a:lnTo>
                    <a:lnTo>
                      <a:pt x="5286" y="13167"/>
                    </a:lnTo>
                    <a:lnTo>
                      <a:pt x="5304" y="12960"/>
                    </a:lnTo>
                    <a:lnTo>
                      <a:pt x="5304" y="12735"/>
                    </a:lnTo>
                    <a:lnTo>
                      <a:pt x="5286" y="12509"/>
                    </a:lnTo>
                    <a:lnTo>
                      <a:pt x="5248" y="12283"/>
                    </a:lnTo>
                    <a:lnTo>
                      <a:pt x="5173" y="11982"/>
                    </a:lnTo>
                    <a:lnTo>
                      <a:pt x="5079" y="11681"/>
                    </a:lnTo>
                    <a:lnTo>
                      <a:pt x="4966" y="11399"/>
                    </a:lnTo>
                    <a:lnTo>
                      <a:pt x="4815" y="11136"/>
                    </a:lnTo>
                    <a:lnTo>
                      <a:pt x="4627" y="10835"/>
                    </a:lnTo>
                    <a:lnTo>
                      <a:pt x="4420" y="10534"/>
                    </a:lnTo>
                    <a:lnTo>
                      <a:pt x="4195" y="10271"/>
                    </a:lnTo>
                    <a:lnTo>
                      <a:pt x="3950" y="10007"/>
                    </a:lnTo>
                    <a:lnTo>
                      <a:pt x="3687" y="9725"/>
                    </a:lnTo>
                    <a:lnTo>
                      <a:pt x="3405" y="9462"/>
                    </a:lnTo>
                    <a:lnTo>
                      <a:pt x="2803" y="8935"/>
                    </a:lnTo>
                    <a:lnTo>
                      <a:pt x="2182" y="8409"/>
                    </a:lnTo>
                    <a:lnTo>
                      <a:pt x="1881" y="8126"/>
                    </a:lnTo>
                    <a:lnTo>
                      <a:pt x="1580" y="7825"/>
                    </a:lnTo>
                    <a:lnTo>
                      <a:pt x="1279" y="7543"/>
                    </a:lnTo>
                    <a:lnTo>
                      <a:pt x="1035" y="7205"/>
                    </a:lnTo>
                    <a:lnTo>
                      <a:pt x="809" y="6866"/>
                    </a:lnTo>
                    <a:lnTo>
                      <a:pt x="602" y="6509"/>
                    </a:lnTo>
                    <a:lnTo>
                      <a:pt x="471" y="6151"/>
                    </a:lnTo>
                    <a:lnTo>
                      <a:pt x="339" y="5794"/>
                    </a:lnTo>
                    <a:lnTo>
                      <a:pt x="264" y="5418"/>
                    </a:lnTo>
                    <a:lnTo>
                      <a:pt x="188" y="5042"/>
                    </a:lnTo>
                    <a:lnTo>
                      <a:pt x="132" y="4383"/>
                    </a:lnTo>
                    <a:lnTo>
                      <a:pt x="113" y="3725"/>
                    </a:lnTo>
                    <a:lnTo>
                      <a:pt x="113" y="3067"/>
                    </a:lnTo>
                    <a:lnTo>
                      <a:pt x="151" y="2409"/>
                    </a:lnTo>
                    <a:lnTo>
                      <a:pt x="282" y="640"/>
                    </a:lnTo>
                    <a:lnTo>
                      <a:pt x="301" y="170"/>
                    </a:lnTo>
                    <a:lnTo>
                      <a:pt x="3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7827311" y="3952612"/>
                <a:ext cx="284635" cy="410997"/>
              </a:xfrm>
              <a:custGeom>
                <a:avLst/>
                <a:gdLst/>
                <a:ahLst/>
                <a:cxnLst/>
                <a:rect l="l" t="t" r="r" b="b"/>
                <a:pathLst>
                  <a:path w="6904" h="9969" extrusionOk="0">
                    <a:moveTo>
                      <a:pt x="3725" y="0"/>
                    </a:moveTo>
                    <a:lnTo>
                      <a:pt x="1" y="1298"/>
                    </a:lnTo>
                    <a:lnTo>
                      <a:pt x="715" y="3856"/>
                    </a:lnTo>
                    <a:lnTo>
                      <a:pt x="1223" y="5718"/>
                    </a:lnTo>
                    <a:lnTo>
                      <a:pt x="1411" y="6395"/>
                    </a:lnTo>
                    <a:lnTo>
                      <a:pt x="1486" y="6753"/>
                    </a:lnTo>
                    <a:lnTo>
                      <a:pt x="1505" y="6790"/>
                    </a:lnTo>
                    <a:lnTo>
                      <a:pt x="1543" y="6847"/>
                    </a:lnTo>
                    <a:lnTo>
                      <a:pt x="1656" y="6978"/>
                    </a:lnTo>
                    <a:lnTo>
                      <a:pt x="1844" y="7148"/>
                    </a:lnTo>
                    <a:lnTo>
                      <a:pt x="2088" y="7317"/>
                    </a:lnTo>
                    <a:lnTo>
                      <a:pt x="2709" y="7768"/>
                    </a:lnTo>
                    <a:lnTo>
                      <a:pt x="3443" y="8239"/>
                    </a:lnTo>
                    <a:lnTo>
                      <a:pt x="4214" y="8746"/>
                    </a:lnTo>
                    <a:lnTo>
                      <a:pt x="4966" y="9198"/>
                    </a:lnTo>
                    <a:lnTo>
                      <a:pt x="6076" y="9894"/>
                    </a:lnTo>
                    <a:lnTo>
                      <a:pt x="6189" y="9931"/>
                    </a:lnTo>
                    <a:lnTo>
                      <a:pt x="6320" y="9969"/>
                    </a:lnTo>
                    <a:lnTo>
                      <a:pt x="6452" y="9950"/>
                    </a:lnTo>
                    <a:lnTo>
                      <a:pt x="6584" y="9913"/>
                    </a:lnTo>
                    <a:lnTo>
                      <a:pt x="6621" y="9894"/>
                    </a:lnTo>
                    <a:lnTo>
                      <a:pt x="6697" y="9837"/>
                    </a:lnTo>
                    <a:lnTo>
                      <a:pt x="6772" y="9762"/>
                    </a:lnTo>
                    <a:lnTo>
                      <a:pt x="6847" y="9668"/>
                    </a:lnTo>
                    <a:lnTo>
                      <a:pt x="6885" y="9574"/>
                    </a:lnTo>
                    <a:lnTo>
                      <a:pt x="6903" y="9480"/>
                    </a:lnTo>
                    <a:lnTo>
                      <a:pt x="6903" y="9367"/>
                    </a:lnTo>
                    <a:lnTo>
                      <a:pt x="6885" y="9254"/>
                    </a:lnTo>
                    <a:lnTo>
                      <a:pt x="6847" y="9160"/>
                    </a:lnTo>
                    <a:lnTo>
                      <a:pt x="4797" y="5248"/>
                    </a:lnTo>
                    <a:lnTo>
                      <a:pt x="37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7827311" y="3952612"/>
                <a:ext cx="284635" cy="410997"/>
              </a:xfrm>
              <a:custGeom>
                <a:avLst/>
                <a:gdLst/>
                <a:ahLst/>
                <a:cxnLst/>
                <a:rect l="l" t="t" r="r" b="b"/>
                <a:pathLst>
                  <a:path w="6904" h="9969" fill="none" extrusionOk="0">
                    <a:moveTo>
                      <a:pt x="3725" y="0"/>
                    </a:moveTo>
                    <a:lnTo>
                      <a:pt x="4797" y="5248"/>
                    </a:lnTo>
                    <a:lnTo>
                      <a:pt x="6847" y="9160"/>
                    </a:lnTo>
                    <a:lnTo>
                      <a:pt x="6847" y="9160"/>
                    </a:lnTo>
                    <a:lnTo>
                      <a:pt x="6885" y="9254"/>
                    </a:lnTo>
                    <a:lnTo>
                      <a:pt x="6903" y="9367"/>
                    </a:lnTo>
                    <a:lnTo>
                      <a:pt x="6903" y="9480"/>
                    </a:lnTo>
                    <a:lnTo>
                      <a:pt x="6885" y="9574"/>
                    </a:lnTo>
                    <a:lnTo>
                      <a:pt x="6847" y="9668"/>
                    </a:lnTo>
                    <a:lnTo>
                      <a:pt x="6772" y="9762"/>
                    </a:lnTo>
                    <a:lnTo>
                      <a:pt x="6697" y="9837"/>
                    </a:lnTo>
                    <a:lnTo>
                      <a:pt x="6621" y="9894"/>
                    </a:lnTo>
                    <a:lnTo>
                      <a:pt x="6621" y="9894"/>
                    </a:lnTo>
                    <a:lnTo>
                      <a:pt x="6584" y="9913"/>
                    </a:lnTo>
                    <a:lnTo>
                      <a:pt x="6584" y="9913"/>
                    </a:lnTo>
                    <a:lnTo>
                      <a:pt x="6452" y="9950"/>
                    </a:lnTo>
                    <a:lnTo>
                      <a:pt x="6320" y="9969"/>
                    </a:lnTo>
                    <a:lnTo>
                      <a:pt x="6189" y="9931"/>
                    </a:lnTo>
                    <a:lnTo>
                      <a:pt x="6076" y="9894"/>
                    </a:lnTo>
                    <a:lnTo>
                      <a:pt x="6076" y="9894"/>
                    </a:lnTo>
                    <a:lnTo>
                      <a:pt x="4966" y="9198"/>
                    </a:lnTo>
                    <a:lnTo>
                      <a:pt x="4214" y="8746"/>
                    </a:lnTo>
                    <a:lnTo>
                      <a:pt x="3443" y="8239"/>
                    </a:lnTo>
                    <a:lnTo>
                      <a:pt x="2709" y="7768"/>
                    </a:lnTo>
                    <a:lnTo>
                      <a:pt x="2088" y="7317"/>
                    </a:lnTo>
                    <a:lnTo>
                      <a:pt x="1844" y="7148"/>
                    </a:lnTo>
                    <a:lnTo>
                      <a:pt x="1656" y="6978"/>
                    </a:lnTo>
                    <a:lnTo>
                      <a:pt x="1543" y="6847"/>
                    </a:lnTo>
                    <a:lnTo>
                      <a:pt x="1505" y="6790"/>
                    </a:lnTo>
                    <a:lnTo>
                      <a:pt x="1486" y="6753"/>
                    </a:lnTo>
                    <a:lnTo>
                      <a:pt x="1486" y="6753"/>
                    </a:lnTo>
                    <a:lnTo>
                      <a:pt x="1411" y="6395"/>
                    </a:lnTo>
                    <a:lnTo>
                      <a:pt x="1223" y="5718"/>
                    </a:lnTo>
                    <a:lnTo>
                      <a:pt x="715" y="3856"/>
                    </a:lnTo>
                    <a:lnTo>
                      <a:pt x="1" y="1298"/>
                    </a:lnTo>
                    <a:lnTo>
                      <a:pt x="3725"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7885481" y="4216253"/>
                <a:ext cx="213270" cy="147347"/>
              </a:xfrm>
              <a:custGeom>
                <a:avLst/>
                <a:gdLst/>
                <a:ahLst/>
                <a:cxnLst/>
                <a:rect l="l" t="t" r="r" b="b"/>
                <a:pathLst>
                  <a:path w="5173" h="3574" extrusionOk="0">
                    <a:moveTo>
                      <a:pt x="0" y="0"/>
                    </a:moveTo>
                    <a:lnTo>
                      <a:pt x="75" y="320"/>
                    </a:lnTo>
                    <a:lnTo>
                      <a:pt x="57" y="226"/>
                    </a:lnTo>
                    <a:lnTo>
                      <a:pt x="0" y="0"/>
                    </a:lnTo>
                    <a:close/>
                    <a:moveTo>
                      <a:pt x="132" y="471"/>
                    </a:moveTo>
                    <a:lnTo>
                      <a:pt x="245" y="602"/>
                    </a:lnTo>
                    <a:lnTo>
                      <a:pt x="358" y="715"/>
                    </a:lnTo>
                    <a:lnTo>
                      <a:pt x="828" y="1054"/>
                    </a:lnTo>
                    <a:lnTo>
                      <a:pt x="1655" y="1618"/>
                    </a:lnTo>
                    <a:lnTo>
                      <a:pt x="2897" y="2427"/>
                    </a:lnTo>
                    <a:lnTo>
                      <a:pt x="4646" y="3499"/>
                    </a:lnTo>
                    <a:lnTo>
                      <a:pt x="4778" y="3555"/>
                    </a:lnTo>
                    <a:lnTo>
                      <a:pt x="4928" y="3574"/>
                    </a:lnTo>
                    <a:lnTo>
                      <a:pt x="4947" y="3574"/>
                    </a:lnTo>
                    <a:lnTo>
                      <a:pt x="4797" y="3555"/>
                    </a:lnTo>
                    <a:lnTo>
                      <a:pt x="4665" y="3499"/>
                    </a:lnTo>
                    <a:lnTo>
                      <a:pt x="3649" y="2878"/>
                    </a:lnTo>
                    <a:lnTo>
                      <a:pt x="2239" y="1994"/>
                    </a:lnTo>
                    <a:lnTo>
                      <a:pt x="1543" y="1524"/>
                    </a:lnTo>
                    <a:lnTo>
                      <a:pt x="922" y="1110"/>
                    </a:lnTo>
                    <a:lnTo>
                      <a:pt x="433" y="734"/>
                    </a:lnTo>
                    <a:lnTo>
                      <a:pt x="264" y="583"/>
                    </a:lnTo>
                    <a:lnTo>
                      <a:pt x="132" y="471"/>
                    </a:lnTo>
                    <a:close/>
                    <a:moveTo>
                      <a:pt x="5173" y="3518"/>
                    </a:moveTo>
                    <a:lnTo>
                      <a:pt x="5060" y="3555"/>
                    </a:lnTo>
                    <a:lnTo>
                      <a:pt x="4947" y="3574"/>
                    </a:lnTo>
                    <a:lnTo>
                      <a:pt x="5041" y="3574"/>
                    </a:lnTo>
                    <a:lnTo>
                      <a:pt x="5173" y="351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7890881" y="4235630"/>
                <a:ext cx="207869" cy="127970"/>
              </a:xfrm>
              <a:custGeom>
                <a:avLst/>
                <a:gdLst/>
                <a:ahLst/>
                <a:cxnLst/>
                <a:rect l="l" t="t" r="r" b="b"/>
                <a:pathLst>
                  <a:path w="5042" h="3104" fill="none" extrusionOk="0">
                    <a:moveTo>
                      <a:pt x="1" y="1"/>
                    </a:moveTo>
                    <a:lnTo>
                      <a:pt x="1" y="1"/>
                    </a:lnTo>
                    <a:lnTo>
                      <a:pt x="114" y="132"/>
                    </a:lnTo>
                    <a:lnTo>
                      <a:pt x="227" y="245"/>
                    </a:lnTo>
                    <a:lnTo>
                      <a:pt x="227" y="245"/>
                    </a:lnTo>
                    <a:lnTo>
                      <a:pt x="697" y="584"/>
                    </a:lnTo>
                    <a:lnTo>
                      <a:pt x="1524" y="1148"/>
                    </a:lnTo>
                    <a:lnTo>
                      <a:pt x="2766" y="1957"/>
                    </a:lnTo>
                    <a:lnTo>
                      <a:pt x="4515" y="3029"/>
                    </a:lnTo>
                    <a:lnTo>
                      <a:pt x="4515" y="3029"/>
                    </a:lnTo>
                    <a:lnTo>
                      <a:pt x="4647" y="3085"/>
                    </a:lnTo>
                    <a:lnTo>
                      <a:pt x="4797" y="3104"/>
                    </a:lnTo>
                    <a:lnTo>
                      <a:pt x="4797" y="3104"/>
                    </a:lnTo>
                    <a:lnTo>
                      <a:pt x="4910" y="3104"/>
                    </a:lnTo>
                    <a:lnTo>
                      <a:pt x="5042" y="3048"/>
                    </a:lnTo>
                    <a:lnTo>
                      <a:pt x="5042" y="3048"/>
                    </a:lnTo>
                    <a:lnTo>
                      <a:pt x="5042" y="3048"/>
                    </a:lnTo>
                    <a:lnTo>
                      <a:pt x="4929" y="3085"/>
                    </a:lnTo>
                    <a:lnTo>
                      <a:pt x="4816" y="3104"/>
                    </a:lnTo>
                    <a:lnTo>
                      <a:pt x="4816" y="3104"/>
                    </a:lnTo>
                    <a:lnTo>
                      <a:pt x="4666" y="3085"/>
                    </a:lnTo>
                    <a:lnTo>
                      <a:pt x="4534" y="3029"/>
                    </a:lnTo>
                    <a:lnTo>
                      <a:pt x="4534" y="3029"/>
                    </a:lnTo>
                    <a:lnTo>
                      <a:pt x="3518" y="2408"/>
                    </a:lnTo>
                    <a:lnTo>
                      <a:pt x="2108" y="1524"/>
                    </a:lnTo>
                    <a:lnTo>
                      <a:pt x="1412" y="1054"/>
                    </a:lnTo>
                    <a:lnTo>
                      <a:pt x="791" y="640"/>
                    </a:lnTo>
                    <a:lnTo>
                      <a:pt x="302" y="264"/>
                    </a:lnTo>
                    <a:lnTo>
                      <a:pt x="133" y="113"/>
                    </a:lnTo>
                    <a:lnTo>
                      <a:pt x="1"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7885481" y="4216253"/>
                <a:ext cx="3133" cy="13234"/>
              </a:xfrm>
              <a:custGeom>
                <a:avLst/>
                <a:gdLst/>
                <a:ahLst/>
                <a:cxnLst/>
                <a:rect l="l" t="t" r="r" b="b"/>
                <a:pathLst>
                  <a:path w="76" h="321" fill="none" extrusionOk="0">
                    <a:moveTo>
                      <a:pt x="0" y="0"/>
                    </a:moveTo>
                    <a:lnTo>
                      <a:pt x="57" y="226"/>
                    </a:lnTo>
                    <a:lnTo>
                      <a:pt x="57" y="226"/>
                    </a:lnTo>
                    <a:lnTo>
                      <a:pt x="75" y="320"/>
                    </a:lnTo>
                    <a:lnTo>
                      <a:pt x="75" y="320"/>
                    </a:lnTo>
                    <a:lnTo>
                      <a:pt x="0" y="0"/>
                    </a:lnTo>
                    <a:lnTo>
                      <a:pt x="0"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7885481" y="4216253"/>
                <a:ext cx="213270" cy="147347"/>
              </a:xfrm>
              <a:custGeom>
                <a:avLst/>
                <a:gdLst/>
                <a:ahLst/>
                <a:cxnLst/>
                <a:rect l="l" t="t" r="r" b="b"/>
                <a:pathLst>
                  <a:path w="5173" h="3574" extrusionOk="0">
                    <a:moveTo>
                      <a:pt x="0" y="0"/>
                    </a:moveTo>
                    <a:lnTo>
                      <a:pt x="75" y="320"/>
                    </a:lnTo>
                    <a:lnTo>
                      <a:pt x="132" y="471"/>
                    </a:lnTo>
                    <a:lnTo>
                      <a:pt x="264" y="583"/>
                    </a:lnTo>
                    <a:lnTo>
                      <a:pt x="433" y="734"/>
                    </a:lnTo>
                    <a:lnTo>
                      <a:pt x="922" y="1110"/>
                    </a:lnTo>
                    <a:lnTo>
                      <a:pt x="1543" y="1524"/>
                    </a:lnTo>
                    <a:lnTo>
                      <a:pt x="2239" y="1994"/>
                    </a:lnTo>
                    <a:lnTo>
                      <a:pt x="3649" y="2878"/>
                    </a:lnTo>
                    <a:lnTo>
                      <a:pt x="4665" y="3499"/>
                    </a:lnTo>
                    <a:lnTo>
                      <a:pt x="4797" y="3555"/>
                    </a:lnTo>
                    <a:lnTo>
                      <a:pt x="4947" y="3574"/>
                    </a:lnTo>
                    <a:lnTo>
                      <a:pt x="5060" y="3555"/>
                    </a:lnTo>
                    <a:lnTo>
                      <a:pt x="5173" y="3518"/>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7885481" y="4216253"/>
                <a:ext cx="213270" cy="147347"/>
              </a:xfrm>
              <a:custGeom>
                <a:avLst/>
                <a:gdLst/>
                <a:ahLst/>
                <a:cxnLst/>
                <a:rect l="l" t="t" r="r" b="b"/>
                <a:pathLst>
                  <a:path w="5173" h="3574" fill="none" extrusionOk="0">
                    <a:moveTo>
                      <a:pt x="0" y="0"/>
                    </a:moveTo>
                    <a:lnTo>
                      <a:pt x="0" y="0"/>
                    </a:lnTo>
                    <a:lnTo>
                      <a:pt x="75" y="320"/>
                    </a:lnTo>
                    <a:lnTo>
                      <a:pt x="75" y="320"/>
                    </a:lnTo>
                    <a:lnTo>
                      <a:pt x="132" y="471"/>
                    </a:lnTo>
                    <a:lnTo>
                      <a:pt x="132" y="471"/>
                    </a:lnTo>
                    <a:lnTo>
                      <a:pt x="264" y="583"/>
                    </a:lnTo>
                    <a:lnTo>
                      <a:pt x="433" y="734"/>
                    </a:lnTo>
                    <a:lnTo>
                      <a:pt x="922" y="1110"/>
                    </a:lnTo>
                    <a:lnTo>
                      <a:pt x="1543" y="1524"/>
                    </a:lnTo>
                    <a:lnTo>
                      <a:pt x="2239" y="1994"/>
                    </a:lnTo>
                    <a:lnTo>
                      <a:pt x="3649" y="2878"/>
                    </a:lnTo>
                    <a:lnTo>
                      <a:pt x="4665" y="3499"/>
                    </a:lnTo>
                    <a:lnTo>
                      <a:pt x="4665" y="3499"/>
                    </a:lnTo>
                    <a:lnTo>
                      <a:pt x="4797" y="3555"/>
                    </a:lnTo>
                    <a:lnTo>
                      <a:pt x="4947" y="3574"/>
                    </a:lnTo>
                    <a:lnTo>
                      <a:pt x="4947" y="3574"/>
                    </a:lnTo>
                    <a:lnTo>
                      <a:pt x="5060" y="3555"/>
                    </a:lnTo>
                    <a:lnTo>
                      <a:pt x="5173" y="3518"/>
                    </a:lnTo>
                    <a:lnTo>
                      <a:pt x="5173" y="3518"/>
                    </a:lnTo>
                    <a:lnTo>
                      <a:pt x="0"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7896323" y="4136357"/>
                <a:ext cx="25644" cy="25644"/>
              </a:xfrm>
              <a:custGeom>
                <a:avLst/>
                <a:gdLst/>
                <a:ahLst/>
                <a:cxnLst/>
                <a:rect l="l" t="t" r="r" b="b"/>
                <a:pathLst>
                  <a:path w="622" h="622" extrusionOk="0">
                    <a:moveTo>
                      <a:pt x="302" y="1"/>
                    </a:moveTo>
                    <a:lnTo>
                      <a:pt x="226" y="20"/>
                    </a:lnTo>
                    <a:lnTo>
                      <a:pt x="132" y="39"/>
                    </a:lnTo>
                    <a:lnTo>
                      <a:pt x="76" y="95"/>
                    </a:lnTo>
                    <a:lnTo>
                      <a:pt x="19" y="170"/>
                    </a:lnTo>
                    <a:lnTo>
                      <a:pt x="1" y="246"/>
                    </a:lnTo>
                    <a:lnTo>
                      <a:pt x="1" y="302"/>
                    </a:lnTo>
                    <a:lnTo>
                      <a:pt x="19" y="377"/>
                    </a:lnTo>
                    <a:lnTo>
                      <a:pt x="38" y="434"/>
                    </a:lnTo>
                    <a:lnTo>
                      <a:pt x="57" y="490"/>
                    </a:lnTo>
                    <a:lnTo>
                      <a:pt x="95" y="528"/>
                    </a:lnTo>
                    <a:lnTo>
                      <a:pt x="151" y="565"/>
                    </a:lnTo>
                    <a:lnTo>
                      <a:pt x="207" y="603"/>
                    </a:lnTo>
                    <a:lnTo>
                      <a:pt x="302" y="622"/>
                    </a:lnTo>
                    <a:lnTo>
                      <a:pt x="396" y="603"/>
                    </a:lnTo>
                    <a:lnTo>
                      <a:pt x="490" y="565"/>
                    </a:lnTo>
                    <a:lnTo>
                      <a:pt x="565" y="509"/>
                    </a:lnTo>
                    <a:lnTo>
                      <a:pt x="602" y="415"/>
                    </a:lnTo>
                    <a:lnTo>
                      <a:pt x="621" y="358"/>
                    </a:lnTo>
                    <a:lnTo>
                      <a:pt x="621" y="302"/>
                    </a:lnTo>
                    <a:lnTo>
                      <a:pt x="584" y="189"/>
                    </a:lnTo>
                    <a:lnTo>
                      <a:pt x="527" y="76"/>
                    </a:lnTo>
                    <a:lnTo>
                      <a:pt x="471" y="39"/>
                    </a:lnTo>
                    <a:lnTo>
                      <a:pt x="414" y="20"/>
                    </a:lnTo>
                    <a:lnTo>
                      <a:pt x="414" y="20"/>
                    </a:lnTo>
                    <a:lnTo>
                      <a:pt x="452" y="39"/>
                    </a:lnTo>
                    <a:lnTo>
                      <a:pt x="3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7896323" y="4136357"/>
                <a:ext cx="25644" cy="25644"/>
              </a:xfrm>
              <a:custGeom>
                <a:avLst/>
                <a:gdLst/>
                <a:ahLst/>
                <a:cxnLst/>
                <a:rect l="l" t="t" r="r" b="b"/>
                <a:pathLst>
                  <a:path w="622" h="622" fill="none" extrusionOk="0">
                    <a:moveTo>
                      <a:pt x="302" y="1"/>
                    </a:moveTo>
                    <a:lnTo>
                      <a:pt x="302" y="1"/>
                    </a:lnTo>
                    <a:lnTo>
                      <a:pt x="226" y="20"/>
                    </a:lnTo>
                    <a:lnTo>
                      <a:pt x="132" y="39"/>
                    </a:lnTo>
                    <a:lnTo>
                      <a:pt x="76" y="95"/>
                    </a:lnTo>
                    <a:lnTo>
                      <a:pt x="19" y="170"/>
                    </a:lnTo>
                    <a:lnTo>
                      <a:pt x="19" y="170"/>
                    </a:lnTo>
                    <a:lnTo>
                      <a:pt x="1" y="246"/>
                    </a:lnTo>
                    <a:lnTo>
                      <a:pt x="1" y="302"/>
                    </a:lnTo>
                    <a:lnTo>
                      <a:pt x="19" y="377"/>
                    </a:lnTo>
                    <a:lnTo>
                      <a:pt x="38" y="434"/>
                    </a:lnTo>
                    <a:lnTo>
                      <a:pt x="57" y="490"/>
                    </a:lnTo>
                    <a:lnTo>
                      <a:pt x="95" y="528"/>
                    </a:lnTo>
                    <a:lnTo>
                      <a:pt x="151" y="565"/>
                    </a:lnTo>
                    <a:lnTo>
                      <a:pt x="207" y="603"/>
                    </a:lnTo>
                    <a:lnTo>
                      <a:pt x="207" y="603"/>
                    </a:lnTo>
                    <a:lnTo>
                      <a:pt x="302" y="622"/>
                    </a:lnTo>
                    <a:lnTo>
                      <a:pt x="302" y="622"/>
                    </a:lnTo>
                    <a:lnTo>
                      <a:pt x="396" y="603"/>
                    </a:lnTo>
                    <a:lnTo>
                      <a:pt x="490" y="565"/>
                    </a:lnTo>
                    <a:lnTo>
                      <a:pt x="565" y="509"/>
                    </a:lnTo>
                    <a:lnTo>
                      <a:pt x="602" y="415"/>
                    </a:lnTo>
                    <a:lnTo>
                      <a:pt x="602" y="415"/>
                    </a:lnTo>
                    <a:lnTo>
                      <a:pt x="621" y="358"/>
                    </a:lnTo>
                    <a:lnTo>
                      <a:pt x="621" y="302"/>
                    </a:lnTo>
                    <a:lnTo>
                      <a:pt x="584" y="189"/>
                    </a:lnTo>
                    <a:lnTo>
                      <a:pt x="527" y="76"/>
                    </a:lnTo>
                    <a:lnTo>
                      <a:pt x="471" y="39"/>
                    </a:lnTo>
                    <a:lnTo>
                      <a:pt x="414" y="20"/>
                    </a:lnTo>
                    <a:lnTo>
                      <a:pt x="452" y="39"/>
                    </a:lnTo>
                    <a:lnTo>
                      <a:pt x="452" y="39"/>
                    </a:lnTo>
                    <a:lnTo>
                      <a:pt x="377" y="1"/>
                    </a:lnTo>
                    <a:lnTo>
                      <a:pt x="302"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8027380" y="4245730"/>
                <a:ext cx="38795" cy="32611"/>
              </a:xfrm>
              <a:custGeom>
                <a:avLst/>
                <a:gdLst/>
                <a:ahLst/>
                <a:cxnLst/>
                <a:rect l="l" t="t" r="r" b="b"/>
                <a:pathLst>
                  <a:path w="941" h="791" extrusionOk="0">
                    <a:moveTo>
                      <a:pt x="753" y="0"/>
                    </a:moveTo>
                    <a:lnTo>
                      <a:pt x="621" y="38"/>
                    </a:lnTo>
                    <a:lnTo>
                      <a:pt x="508" y="75"/>
                    </a:lnTo>
                    <a:lnTo>
                      <a:pt x="395" y="132"/>
                    </a:lnTo>
                    <a:lnTo>
                      <a:pt x="301" y="188"/>
                    </a:lnTo>
                    <a:lnTo>
                      <a:pt x="207" y="282"/>
                    </a:lnTo>
                    <a:lnTo>
                      <a:pt x="132" y="376"/>
                    </a:lnTo>
                    <a:lnTo>
                      <a:pt x="76" y="470"/>
                    </a:lnTo>
                    <a:lnTo>
                      <a:pt x="19" y="602"/>
                    </a:lnTo>
                    <a:lnTo>
                      <a:pt x="0" y="734"/>
                    </a:lnTo>
                    <a:lnTo>
                      <a:pt x="0" y="790"/>
                    </a:lnTo>
                    <a:lnTo>
                      <a:pt x="19" y="790"/>
                    </a:lnTo>
                    <a:lnTo>
                      <a:pt x="76" y="658"/>
                    </a:lnTo>
                    <a:lnTo>
                      <a:pt x="170" y="527"/>
                    </a:lnTo>
                    <a:lnTo>
                      <a:pt x="264" y="395"/>
                    </a:lnTo>
                    <a:lnTo>
                      <a:pt x="376" y="282"/>
                    </a:lnTo>
                    <a:lnTo>
                      <a:pt x="508" y="207"/>
                    </a:lnTo>
                    <a:lnTo>
                      <a:pt x="659" y="132"/>
                    </a:lnTo>
                    <a:lnTo>
                      <a:pt x="790" y="75"/>
                    </a:lnTo>
                    <a:lnTo>
                      <a:pt x="941" y="38"/>
                    </a:lnTo>
                    <a:lnTo>
                      <a:pt x="941" y="19"/>
                    </a:lnTo>
                    <a:lnTo>
                      <a:pt x="903" y="19"/>
                    </a:lnTo>
                    <a:lnTo>
                      <a:pt x="7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8049848" y="4281391"/>
                <a:ext cx="37270" cy="22510"/>
              </a:xfrm>
              <a:custGeom>
                <a:avLst/>
                <a:gdLst/>
                <a:ahLst/>
                <a:cxnLst/>
                <a:rect l="l" t="t" r="r" b="b"/>
                <a:pathLst>
                  <a:path w="904" h="546" extrusionOk="0">
                    <a:moveTo>
                      <a:pt x="621" y="0"/>
                    </a:moveTo>
                    <a:lnTo>
                      <a:pt x="471" y="38"/>
                    </a:lnTo>
                    <a:lnTo>
                      <a:pt x="358" y="113"/>
                    </a:lnTo>
                    <a:lnTo>
                      <a:pt x="245" y="170"/>
                    </a:lnTo>
                    <a:lnTo>
                      <a:pt x="170" y="245"/>
                    </a:lnTo>
                    <a:lnTo>
                      <a:pt x="114" y="320"/>
                    </a:lnTo>
                    <a:lnTo>
                      <a:pt x="57" y="376"/>
                    </a:lnTo>
                    <a:lnTo>
                      <a:pt x="1" y="489"/>
                    </a:lnTo>
                    <a:lnTo>
                      <a:pt x="1" y="527"/>
                    </a:lnTo>
                    <a:lnTo>
                      <a:pt x="1" y="546"/>
                    </a:lnTo>
                    <a:lnTo>
                      <a:pt x="38" y="527"/>
                    </a:lnTo>
                    <a:lnTo>
                      <a:pt x="114" y="433"/>
                    </a:lnTo>
                    <a:lnTo>
                      <a:pt x="245" y="320"/>
                    </a:lnTo>
                    <a:lnTo>
                      <a:pt x="415" y="207"/>
                    </a:lnTo>
                    <a:lnTo>
                      <a:pt x="659" y="113"/>
                    </a:lnTo>
                    <a:lnTo>
                      <a:pt x="904" y="38"/>
                    </a:lnTo>
                    <a:lnTo>
                      <a:pt x="7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7990937" y="4210812"/>
                <a:ext cx="55080" cy="37270"/>
              </a:xfrm>
              <a:custGeom>
                <a:avLst/>
                <a:gdLst/>
                <a:ahLst/>
                <a:cxnLst/>
                <a:rect l="l" t="t" r="r" b="b"/>
                <a:pathLst>
                  <a:path w="1336" h="904" extrusionOk="0">
                    <a:moveTo>
                      <a:pt x="1336" y="1"/>
                    </a:moveTo>
                    <a:lnTo>
                      <a:pt x="1110" y="19"/>
                    </a:lnTo>
                    <a:lnTo>
                      <a:pt x="903" y="76"/>
                    </a:lnTo>
                    <a:lnTo>
                      <a:pt x="715" y="151"/>
                    </a:lnTo>
                    <a:lnTo>
                      <a:pt x="527" y="245"/>
                    </a:lnTo>
                    <a:lnTo>
                      <a:pt x="376" y="377"/>
                    </a:lnTo>
                    <a:lnTo>
                      <a:pt x="226" y="527"/>
                    </a:lnTo>
                    <a:lnTo>
                      <a:pt x="94" y="715"/>
                    </a:lnTo>
                    <a:lnTo>
                      <a:pt x="0" y="903"/>
                    </a:lnTo>
                    <a:lnTo>
                      <a:pt x="282" y="621"/>
                    </a:lnTo>
                    <a:lnTo>
                      <a:pt x="602" y="358"/>
                    </a:lnTo>
                    <a:lnTo>
                      <a:pt x="960" y="170"/>
                    </a:lnTo>
                    <a:lnTo>
                      <a:pt x="13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7971560" y="4165834"/>
                <a:ext cx="55863" cy="17893"/>
              </a:xfrm>
              <a:custGeom>
                <a:avLst/>
                <a:gdLst/>
                <a:ahLst/>
                <a:cxnLst/>
                <a:rect l="l" t="t" r="r" b="b"/>
                <a:pathLst>
                  <a:path w="1355" h="434" extrusionOk="0">
                    <a:moveTo>
                      <a:pt x="997" y="1"/>
                    </a:moveTo>
                    <a:lnTo>
                      <a:pt x="809" y="20"/>
                    </a:lnTo>
                    <a:lnTo>
                      <a:pt x="621" y="57"/>
                    </a:lnTo>
                    <a:lnTo>
                      <a:pt x="451" y="114"/>
                    </a:lnTo>
                    <a:lnTo>
                      <a:pt x="301" y="208"/>
                    </a:lnTo>
                    <a:lnTo>
                      <a:pt x="151" y="302"/>
                    </a:lnTo>
                    <a:lnTo>
                      <a:pt x="0" y="433"/>
                    </a:lnTo>
                    <a:lnTo>
                      <a:pt x="38" y="433"/>
                    </a:lnTo>
                    <a:lnTo>
                      <a:pt x="75" y="415"/>
                    </a:lnTo>
                    <a:lnTo>
                      <a:pt x="207" y="358"/>
                    </a:lnTo>
                    <a:lnTo>
                      <a:pt x="414" y="264"/>
                    </a:lnTo>
                    <a:lnTo>
                      <a:pt x="658" y="170"/>
                    </a:lnTo>
                    <a:lnTo>
                      <a:pt x="922" y="114"/>
                    </a:lnTo>
                    <a:lnTo>
                      <a:pt x="1147" y="95"/>
                    </a:lnTo>
                    <a:lnTo>
                      <a:pt x="1298" y="76"/>
                    </a:lnTo>
                    <a:lnTo>
                      <a:pt x="1335" y="76"/>
                    </a:lnTo>
                    <a:lnTo>
                      <a:pt x="1354" y="57"/>
                    </a:lnTo>
                    <a:lnTo>
                      <a:pt x="1166" y="20"/>
                    </a:lnTo>
                    <a:lnTo>
                      <a:pt x="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7957585" y="4103046"/>
                <a:ext cx="58213" cy="17068"/>
              </a:xfrm>
              <a:custGeom>
                <a:avLst/>
                <a:gdLst/>
                <a:ahLst/>
                <a:cxnLst/>
                <a:rect l="l" t="t" r="r" b="b"/>
                <a:pathLst>
                  <a:path w="1412" h="414" extrusionOk="0">
                    <a:moveTo>
                      <a:pt x="790" y="0"/>
                    </a:moveTo>
                    <a:lnTo>
                      <a:pt x="659" y="19"/>
                    </a:lnTo>
                    <a:lnTo>
                      <a:pt x="508" y="57"/>
                    </a:lnTo>
                    <a:lnTo>
                      <a:pt x="395" y="94"/>
                    </a:lnTo>
                    <a:lnTo>
                      <a:pt x="264" y="169"/>
                    </a:lnTo>
                    <a:lnTo>
                      <a:pt x="151" y="245"/>
                    </a:lnTo>
                    <a:lnTo>
                      <a:pt x="19" y="358"/>
                    </a:lnTo>
                    <a:lnTo>
                      <a:pt x="0" y="414"/>
                    </a:lnTo>
                    <a:lnTo>
                      <a:pt x="151" y="339"/>
                    </a:lnTo>
                    <a:lnTo>
                      <a:pt x="320" y="264"/>
                    </a:lnTo>
                    <a:lnTo>
                      <a:pt x="490" y="188"/>
                    </a:lnTo>
                    <a:lnTo>
                      <a:pt x="678" y="132"/>
                    </a:lnTo>
                    <a:lnTo>
                      <a:pt x="847" y="113"/>
                    </a:lnTo>
                    <a:lnTo>
                      <a:pt x="1035" y="113"/>
                    </a:lnTo>
                    <a:lnTo>
                      <a:pt x="1223" y="132"/>
                    </a:lnTo>
                    <a:lnTo>
                      <a:pt x="1411" y="151"/>
                    </a:lnTo>
                    <a:lnTo>
                      <a:pt x="1355" y="113"/>
                    </a:lnTo>
                    <a:lnTo>
                      <a:pt x="1204" y="38"/>
                    </a:lnTo>
                    <a:lnTo>
                      <a:pt x="1073" y="19"/>
                    </a:lnTo>
                    <a:lnTo>
                      <a:pt x="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7944392" y="4055719"/>
                <a:ext cx="65964" cy="41145"/>
              </a:xfrm>
              <a:custGeom>
                <a:avLst/>
                <a:gdLst/>
                <a:ahLst/>
                <a:cxnLst/>
                <a:rect l="l" t="t" r="r" b="b"/>
                <a:pathLst>
                  <a:path w="1600" h="998" extrusionOk="0">
                    <a:moveTo>
                      <a:pt x="1411" y="95"/>
                    </a:moveTo>
                    <a:lnTo>
                      <a:pt x="1449" y="114"/>
                    </a:lnTo>
                    <a:lnTo>
                      <a:pt x="1468" y="133"/>
                    </a:lnTo>
                    <a:lnTo>
                      <a:pt x="1505" y="227"/>
                    </a:lnTo>
                    <a:lnTo>
                      <a:pt x="1487" y="302"/>
                    </a:lnTo>
                    <a:lnTo>
                      <a:pt x="1449" y="415"/>
                    </a:lnTo>
                    <a:lnTo>
                      <a:pt x="1393" y="509"/>
                    </a:lnTo>
                    <a:lnTo>
                      <a:pt x="1317" y="603"/>
                    </a:lnTo>
                    <a:lnTo>
                      <a:pt x="1242" y="697"/>
                    </a:lnTo>
                    <a:lnTo>
                      <a:pt x="1148" y="753"/>
                    </a:lnTo>
                    <a:lnTo>
                      <a:pt x="1054" y="810"/>
                    </a:lnTo>
                    <a:lnTo>
                      <a:pt x="941" y="847"/>
                    </a:lnTo>
                    <a:lnTo>
                      <a:pt x="897" y="855"/>
                    </a:lnTo>
                    <a:lnTo>
                      <a:pt x="897" y="855"/>
                    </a:lnTo>
                    <a:lnTo>
                      <a:pt x="885" y="791"/>
                    </a:lnTo>
                    <a:lnTo>
                      <a:pt x="839" y="684"/>
                    </a:lnTo>
                    <a:lnTo>
                      <a:pt x="839" y="684"/>
                    </a:lnTo>
                    <a:lnTo>
                      <a:pt x="866" y="640"/>
                    </a:lnTo>
                    <a:lnTo>
                      <a:pt x="960" y="471"/>
                    </a:lnTo>
                    <a:lnTo>
                      <a:pt x="1073" y="321"/>
                    </a:lnTo>
                    <a:lnTo>
                      <a:pt x="1186" y="208"/>
                    </a:lnTo>
                    <a:lnTo>
                      <a:pt x="1336" y="95"/>
                    </a:lnTo>
                    <a:close/>
                    <a:moveTo>
                      <a:pt x="264" y="189"/>
                    </a:moveTo>
                    <a:lnTo>
                      <a:pt x="339" y="208"/>
                    </a:lnTo>
                    <a:lnTo>
                      <a:pt x="415" y="264"/>
                    </a:lnTo>
                    <a:lnTo>
                      <a:pt x="490" y="302"/>
                    </a:lnTo>
                    <a:lnTo>
                      <a:pt x="546" y="377"/>
                    </a:lnTo>
                    <a:lnTo>
                      <a:pt x="659" y="509"/>
                    </a:lnTo>
                    <a:lnTo>
                      <a:pt x="753" y="659"/>
                    </a:lnTo>
                    <a:lnTo>
                      <a:pt x="770" y="689"/>
                    </a:lnTo>
                    <a:lnTo>
                      <a:pt x="770" y="689"/>
                    </a:lnTo>
                    <a:lnTo>
                      <a:pt x="734" y="772"/>
                    </a:lnTo>
                    <a:lnTo>
                      <a:pt x="715" y="866"/>
                    </a:lnTo>
                    <a:lnTo>
                      <a:pt x="603" y="847"/>
                    </a:lnTo>
                    <a:lnTo>
                      <a:pt x="490" y="828"/>
                    </a:lnTo>
                    <a:lnTo>
                      <a:pt x="396" y="772"/>
                    </a:lnTo>
                    <a:lnTo>
                      <a:pt x="302" y="697"/>
                    </a:lnTo>
                    <a:lnTo>
                      <a:pt x="226" y="622"/>
                    </a:lnTo>
                    <a:lnTo>
                      <a:pt x="170" y="528"/>
                    </a:lnTo>
                    <a:lnTo>
                      <a:pt x="114" y="415"/>
                    </a:lnTo>
                    <a:lnTo>
                      <a:pt x="114" y="321"/>
                    </a:lnTo>
                    <a:lnTo>
                      <a:pt x="132" y="245"/>
                    </a:lnTo>
                    <a:lnTo>
                      <a:pt x="151" y="208"/>
                    </a:lnTo>
                    <a:lnTo>
                      <a:pt x="189" y="189"/>
                    </a:lnTo>
                    <a:close/>
                    <a:moveTo>
                      <a:pt x="801" y="745"/>
                    </a:moveTo>
                    <a:lnTo>
                      <a:pt x="847" y="828"/>
                    </a:lnTo>
                    <a:lnTo>
                      <a:pt x="861" y="861"/>
                    </a:lnTo>
                    <a:lnTo>
                      <a:pt x="861" y="861"/>
                    </a:lnTo>
                    <a:lnTo>
                      <a:pt x="828" y="866"/>
                    </a:lnTo>
                    <a:lnTo>
                      <a:pt x="738" y="866"/>
                    </a:lnTo>
                    <a:lnTo>
                      <a:pt x="772" y="791"/>
                    </a:lnTo>
                    <a:lnTo>
                      <a:pt x="801" y="745"/>
                    </a:lnTo>
                    <a:close/>
                    <a:moveTo>
                      <a:pt x="1374" y="1"/>
                    </a:moveTo>
                    <a:lnTo>
                      <a:pt x="1317" y="20"/>
                    </a:lnTo>
                    <a:lnTo>
                      <a:pt x="1223" y="76"/>
                    </a:lnTo>
                    <a:lnTo>
                      <a:pt x="1148" y="133"/>
                    </a:lnTo>
                    <a:lnTo>
                      <a:pt x="1073" y="208"/>
                    </a:lnTo>
                    <a:lnTo>
                      <a:pt x="998" y="283"/>
                    </a:lnTo>
                    <a:lnTo>
                      <a:pt x="922" y="396"/>
                    </a:lnTo>
                    <a:lnTo>
                      <a:pt x="847" y="509"/>
                    </a:lnTo>
                    <a:lnTo>
                      <a:pt x="804" y="610"/>
                    </a:lnTo>
                    <a:lnTo>
                      <a:pt x="804" y="610"/>
                    </a:lnTo>
                    <a:lnTo>
                      <a:pt x="772" y="546"/>
                    </a:lnTo>
                    <a:lnTo>
                      <a:pt x="697" y="415"/>
                    </a:lnTo>
                    <a:lnTo>
                      <a:pt x="603" y="321"/>
                    </a:lnTo>
                    <a:lnTo>
                      <a:pt x="527" y="245"/>
                    </a:lnTo>
                    <a:lnTo>
                      <a:pt x="452" y="170"/>
                    </a:lnTo>
                    <a:lnTo>
                      <a:pt x="377" y="133"/>
                    </a:lnTo>
                    <a:lnTo>
                      <a:pt x="283" y="95"/>
                    </a:lnTo>
                    <a:lnTo>
                      <a:pt x="208" y="95"/>
                    </a:lnTo>
                    <a:lnTo>
                      <a:pt x="151" y="114"/>
                    </a:lnTo>
                    <a:lnTo>
                      <a:pt x="95" y="133"/>
                    </a:lnTo>
                    <a:lnTo>
                      <a:pt x="57" y="189"/>
                    </a:lnTo>
                    <a:lnTo>
                      <a:pt x="20" y="245"/>
                    </a:lnTo>
                    <a:lnTo>
                      <a:pt x="20" y="321"/>
                    </a:lnTo>
                    <a:lnTo>
                      <a:pt x="1" y="377"/>
                    </a:lnTo>
                    <a:lnTo>
                      <a:pt x="20" y="452"/>
                    </a:lnTo>
                    <a:lnTo>
                      <a:pt x="76" y="565"/>
                    </a:lnTo>
                    <a:lnTo>
                      <a:pt x="132" y="678"/>
                    </a:lnTo>
                    <a:lnTo>
                      <a:pt x="226" y="791"/>
                    </a:lnTo>
                    <a:lnTo>
                      <a:pt x="339" y="866"/>
                    </a:lnTo>
                    <a:lnTo>
                      <a:pt x="452" y="923"/>
                    </a:lnTo>
                    <a:lnTo>
                      <a:pt x="565" y="979"/>
                    </a:lnTo>
                    <a:lnTo>
                      <a:pt x="697" y="998"/>
                    </a:lnTo>
                    <a:lnTo>
                      <a:pt x="847" y="998"/>
                    </a:lnTo>
                    <a:lnTo>
                      <a:pt x="914" y="979"/>
                    </a:lnTo>
                    <a:lnTo>
                      <a:pt x="914" y="979"/>
                    </a:lnTo>
                    <a:lnTo>
                      <a:pt x="922" y="998"/>
                    </a:lnTo>
                    <a:lnTo>
                      <a:pt x="922" y="998"/>
                    </a:lnTo>
                    <a:lnTo>
                      <a:pt x="919" y="977"/>
                    </a:lnTo>
                    <a:lnTo>
                      <a:pt x="919" y="977"/>
                    </a:lnTo>
                    <a:lnTo>
                      <a:pt x="979" y="960"/>
                    </a:lnTo>
                    <a:lnTo>
                      <a:pt x="1092" y="923"/>
                    </a:lnTo>
                    <a:lnTo>
                      <a:pt x="1205" y="866"/>
                    </a:lnTo>
                    <a:lnTo>
                      <a:pt x="1317" y="772"/>
                    </a:lnTo>
                    <a:lnTo>
                      <a:pt x="1411" y="697"/>
                    </a:lnTo>
                    <a:lnTo>
                      <a:pt x="1487" y="584"/>
                    </a:lnTo>
                    <a:lnTo>
                      <a:pt x="1543" y="471"/>
                    </a:lnTo>
                    <a:lnTo>
                      <a:pt x="1599" y="339"/>
                    </a:lnTo>
                    <a:lnTo>
                      <a:pt x="1599" y="264"/>
                    </a:lnTo>
                    <a:lnTo>
                      <a:pt x="1599" y="208"/>
                    </a:lnTo>
                    <a:lnTo>
                      <a:pt x="1581" y="133"/>
                    </a:lnTo>
                    <a:lnTo>
                      <a:pt x="1562" y="76"/>
                    </a:lnTo>
                    <a:lnTo>
                      <a:pt x="1505" y="38"/>
                    </a:lnTo>
                    <a:lnTo>
                      <a:pt x="1449" y="20"/>
                    </a:lnTo>
                    <a:lnTo>
                      <a:pt x="13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7231019" y="3971988"/>
                <a:ext cx="341240" cy="281543"/>
              </a:xfrm>
              <a:custGeom>
                <a:avLst/>
                <a:gdLst/>
                <a:ahLst/>
                <a:cxnLst/>
                <a:rect l="l" t="t" r="r" b="b"/>
                <a:pathLst>
                  <a:path w="8277" h="6829" extrusionOk="0">
                    <a:moveTo>
                      <a:pt x="8164" y="1"/>
                    </a:moveTo>
                    <a:lnTo>
                      <a:pt x="4026" y="95"/>
                    </a:lnTo>
                    <a:lnTo>
                      <a:pt x="4289" y="4345"/>
                    </a:lnTo>
                    <a:lnTo>
                      <a:pt x="3612" y="4628"/>
                    </a:lnTo>
                    <a:lnTo>
                      <a:pt x="2935" y="4928"/>
                    </a:lnTo>
                    <a:lnTo>
                      <a:pt x="2145" y="5286"/>
                    </a:lnTo>
                    <a:lnTo>
                      <a:pt x="1374" y="5700"/>
                    </a:lnTo>
                    <a:lnTo>
                      <a:pt x="1016" y="5907"/>
                    </a:lnTo>
                    <a:lnTo>
                      <a:pt x="678" y="6113"/>
                    </a:lnTo>
                    <a:lnTo>
                      <a:pt x="414" y="6301"/>
                    </a:lnTo>
                    <a:lnTo>
                      <a:pt x="189" y="6490"/>
                    </a:lnTo>
                    <a:lnTo>
                      <a:pt x="113" y="6584"/>
                    </a:lnTo>
                    <a:lnTo>
                      <a:pt x="57" y="6678"/>
                    </a:lnTo>
                    <a:lnTo>
                      <a:pt x="19" y="6753"/>
                    </a:lnTo>
                    <a:lnTo>
                      <a:pt x="1" y="6828"/>
                    </a:lnTo>
                    <a:lnTo>
                      <a:pt x="8276" y="6640"/>
                    </a:lnTo>
                    <a:lnTo>
                      <a:pt x="81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7231019" y="3971988"/>
                <a:ext cx="341240" cy="281543"/>
              </a:xfrm>
              <a:custGeom>
                <a:avLst/>
                <a:gdLst/>
                <a:ahLst/>
                <a:cxnLst/>
                <a:rect l="l" t="t" r="r" b="b"/>
                <a:pathLst>
                  <a:path w="8277" h="6829" fill="none" extrusionOk="0">
                    <a:moveTo>
                      <a:pt x="4026" y="95"/>
                    </a:moveTo>
                    <a:lnTo>
                      <a:pt x="4289" y="4345"/>
                    </a:lnTo>
                    <a:lnTo>
                      <a:pt x="4289" y="4345"/>
                    </a:lnTo>
                    <a:lnTo>
                      <a:pt x="3612" y="4628"/>
                    </a:lnTo>
                    <a:lnTo>
                      <a:pt x="2935" y="4928"/>
                    </a:lnTo>
                    <a:lnTo>
                      <a:pt x="2145" y="5286"/>
                    </a:lnTo>
                    <a:lnTo>
                      <a:pt x="1374" y="5700"/>
                    </a:lnTo>
                    <a:lnTo>
                      <a:pt x="1016" y="5907"/>
                    </a:lnTo>
                    <a:lnTo>
                      <a:pt x="678" y="6113"/>
                    </a:lnTo>
                    <a:lnTo>
                      <a:pt x="414" y="6301"/>
                    </a:lnTo>
                    <a:lnTo>
                      <a:pt x="189" y="6490"/>
                    </a:lnTo>
                    <a:lnTo>
                      <a:pt x="113" y="6584"/>
                    </a:lnTo>
                    <a:lnTo>
                      <a:pt x="57" y="6678"/>
                    </a:lnTo>
                    <a:lnTo>
                      <a:pt x="19" y="6753"/>
                    </a:lnTo>
                    <a:lnTo>
                      <a:pt x="1" y="6828"/>
                    </a:lnTo>
                    <a:lnTo>
                      <a:pt x="8276" y="6640"/>
                    </a:lnTo>
                    <a:lnTo>
                      <a:pt x="8164" y="1"/>
                    </a:lnTo>
                    <a:lnTo>
                      <a:pt x="4026" y="95"/>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7496226" y="4134048"/>
                <a:ext cx="26386" cy="26427"/>
              </a:xfrm>
              <a:custGeom>
                <a:avLst/>
                <a:gdLst/>
                <a:ahLst/>
                <a:cxnLst/>
                <a:rect l="l" t="t" r="r" b="b"/>
                <a:pathLst>
                  <a:path w="640" h="641" extrusionOk="0">
                    <a:moveTo>
                      <a:pt x="339" y="1"/>
                    </a:moveTo>
                    <a:lnTo>
                      <a:pt x="226" y="19"/>
                    </a:lnTo>
                    <a:lnTo>
                      <a:pt x="132" y="57"/>
                    </a:lnTo>
                    <a:lnTo>
                      <a:pt x="57" y="132"/>
                    </a:lnTo>
                    <a:lnTo>
                      <a:pt x="19" y="226"/>
                    </a:lnTo>
                    <a:lnTo>
                      <a:pt x="0" y="283"/>
                    </a:lnTo>
                    <a:lnTo>
                      <a:pt x="19" y="358"/>
                    </a:lnTo>
                    <a:lnTo>
                      <a:pt x="38" y="414"/>
                    </a:lnTo>
                    <a:lnTo>
                      <a:pt x="57" y="471"/>
                    </a:lnTo>
                    <a:lnTo>
                      <a:pt x="94" y="527"/>
                    </a:lnTo>
                    <a:lnTo>
                      <a:pt x="151" y="565"/>
                    </a:lnTo>
                    <a:lnTo>
                      <a:pt x="207" y="602"/>
                    </a:lnTo>
                    <a:lnTo>
                      <a:pt x="264" y="621"/>
                    </a:lnTo>
                    <a:lnTo>
                      <a:pt x="320" y="640"/>
                    </a:lnTo>
                    <a:lnTo>
                      <a:pt x="433" y="621"/>
                    </a:lnTo>
                    <a:lnTo>
                      <a:pt x="527" y="565"/>
                    </a:lnTo>
                    <a:lnTo>
                      <a:pt x="602" y="490"/>
                    </a:lnTo>
                    <a:lnTo>
                      <a:pt x="640" y="377"/>
                    </a:lnTo>
                    <a:lnTo>
                      <a:pt x="640" y="320"/>
                    </a:lnTo>
                    <a:lnTo>
                      <a:pt x="640" y="264"/>
                    </a:lnTo>
                    <a:lnTo>
                      <a:pt x="602" y="151"/>
                    </a:lnTo>
                    <a:lnTo>
                      <a:pt x="527" y="57"/>
                    </a:lnTo>
                    <a:lnTo>
                      <a:pt x="4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7513293" y="4134048"/>
                <a:ext cx="783" cy="825"/>
              </a:xfrm>
              <a:custGeom>
                <a:avLst/>
                <a:gdLst/>
                <a:ahLst/>
                <a:cxnLst/>
                <a:rect l="l" t="t" r="r" b="b"/>
                <a:pathLst>
                  <a:path w="19" h="20" fill="none" extrusionOk="0">
                    <a:moveTo>
                      <a:pt x="0" y="1"/>
                    </a:moveTo>
                    <a:lnTo>
                      <a:pt x="19" y="19"/>
                    </a:lnTo>
                    <a:lnTo>
                      <a:pt x="19" y="19"/>
                    </a:lnTo>
                    <a:lnTo>
                      <a:pt x="0"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7512510" y="4134048"/>
                <a:ext cx="825" cy="41"/>
              </a:xfrm>
              <a:custGeom>
                <a:avLst/>
                <a:gdLst/>
                <a:ahLst/>
                <a:cxnLst/>
                <a:rect l="l" t="t" r="r" b="b"/>
                <a:pathLst>
                  <a:path w="20" h="1" fill="none" extrusionOk="0">
                    <a:moveTo>
                      <a:pt x="0" y="1"/>
                    </a:moveTo>
                    <a:lnTo>
                      <a:pt x="0" y="1"/>
                    </a:lnTo>
                    <a:lnTo>
                      <a:pt x="19" y="1"/>
                    </a:lnTo>
                    <a:lnTo>
                      <a:pt x="19" y="1"/>
                    </a:lnTo>
                    <a:lnTo>
                      <a:pt x="19" y="1"/>
                    </a:lnTo>
                    <a:lnTo>
                      <a:pt x="0"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7512510" y="4134048"/>
                <a:ext cx="41" cy="41"/>
              </a:xfrm>
              <a:custGeom>
                <a:avLst/>
                <a:gdLst/>
                <a:ahLst/>
                <a:cxnLst/>
                <a:rect l="l" t="t" r="r" b="b"/>
                <a:pathLst>
                  <a:path w="1" h="1" fill="none" extrusionOk="0">
                    <a:moveTo>
                      <a:pt x="0" y="1"/>
                    </a:moveTo>
                    <a:lnTo>
                      <a:pt x="0" y="1"/>
                    </a:lnTo>
                    <a:lnTo>
                      <a:pt x="0" y="1"/>
                    </a:lnTo>
                    <a:lnTo>
                      <a:pt x="0"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7496226" y="4134048"/>
                <a:ext cx="26386" cy="26427"/>
              </a:xfrm>
              <a:custGeom>
                <a:avLst/>
                <a:gdLst/>
                <a:ahLst/>
                <a:cxnLst/>
                <a:rect l="l" t="t" r="r" b="b"/>
                <a:pathLst>
                  <a:path w="640" h="641" fill="none" extrusionOk="0">
                    <a:moveTo>
                      <a:pt x="339" y="1"/>
                    </a:moveTo>
                    <a:lnTo>
                      <a:pt x="339" y="1"/>
                    </a:lnTo>
                    <a:lnTo>
                      <a:pt x="226" y="19"/>
                    </a:lnTo>
                    <a:lnTo>
                      <a:pt x="132" y="57"/>
                    </a:lnTo>
                    <a:lnTo>
                      <a:pt x="57" y="132"/>
                    </a:lnTo>
                    <a:lnTo>
                      <a:pt x="19" y="226"/>
                    </a:lnTo>
                    <a:lnTo>
                      <a:pt x="19" y="226"/>
                    </a:lnTo>
                    <a:lnTo>
                      <a:pt x="0" y="283"/>
                    </a:lnTo>
                    <a:lnTo>
                      <a:pt x="19" y="358"/>
                    </a:lnTo>
                    <a:lnTo>
                      <a:pt x="38" y="414"/>
                    </a:lnTo>
                    <a:lnTo>
                      <a:pt x="57" y="471"/>
                    </a:lnTo>
                    <a:lnTo>
                      <a:pt x="94" y="527"/>
                    </a:lnTo>
                    <a:lnTo>
                      <a:pt x="151" y="565"/>
                    </a:lnTo>
                    <a:lnTo>
                      <a:pt x="207" y="602"/>
                    </a:lnTo>
                    <a:lnTo>
                      <a:pt x="264" y="621"/>
                    </a:lnTo>
                    <a:lnTo>
                      <a:pt x="264" y="621"/>
                    </a:lnTo>
                    <a:lnTo>
                      <a:pt x="320" y="640"/>
                    </a:lnTo>
                    <a:lnTo>
                      <a:pt x="320" y="640"/>
                    </a:lnTo>
                    <a:lnTo>
                      <a:pt x="433" y="621"/>
                    </a:lnTo>
                    <a:lnTo>
                      <a:pt x="527" y="565"/>
                    </a:lnTo>
                    <a:lnTo>
                      <a:pt x="602" y="490"/>
                    </a:lnTo>
                    <a:lnTo>
                      <a:pt x="640" y="377"/>
                    </a:lnTo>
                    <a:lnTo>
                      <a:pt x="640" y="377"/>
                    </a:lnTo>
                    <a:lnTo>
                      <a:pt x="640" y="320"/>
                    </a:lnTo>
                    <a:lnTo>
                      <a:pt x="640" y="264"/>
                    </a:lnTo>
                    <a:lnTo>
                      <a:pt x="602" y="151"/>
                    </a:lnTo>
                    <a:lnTo>
                      <a:pt x="527" y="57"/>
                    </a:lnTo>
                    <a:lnTo>
                      <a:pt x="414" y="1"/>
                    </a:lnTo>
                    <a:lnTo>
                      <a:pt x="414" y="1"/>
                    </a:lnTo>
                    <a:lnTo>
                      <a:pt x="339"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7231019" y="4235630"/>
                <a:ext cx="11667" cy="17109"/>
              </a:xfrm>
              <a:custGeom>
                <a:avLst/>
                <a:gdLst/>
                <a:ahLst/>
                <a:cxnLst/>
                <a:rect l="l" t="t" r="r" b="b"/>
                <a:pathLst>
                  <a:path w="283" h="415" extrusionOk="0">
                    <a:moveTo>
                      <a:pt x="283" y="1"/>
                    </a:moveTo>
                    <a:lnTo>
                      <a:pt x="207" y="57"/>
                    </a:lnTo>
                    <a:lnTo>
                      <a:pt x="95" y="151"/>
                    </a:lnTo>
                    <a:lnTo>
                      <a:pt x="57" y="207"/>
                    </a:lnTo>
                    <a:lnTo>
                      <a:pt x="19" y="283"/>
                    </a:lnTo>
                    <a:lnTo>
                      <a:pt x="1" y="339"/>
                    </a:lnTo>
                    <a:lnTo>
                      <a:pt x="1" y="414"/>
                    </a:lnTo>
                    <a:lnTo>
                      <a:pt x="38" y="320"/>
                    </a:lnTo>
                    <a:lnTo>
                      <a:pt x="95" y="226"/>
                    </a:lnTo>
                    <a:lnTo>
                      <a:pt x="170" y="113"/>
                    </a:lnTo>
                    <a:lnTo>
                      <a:pt x="2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7572205" y="4245730"/>
                <a:ext cx="41" cy="41"/>
              </a:xfrm>
              <a:custGeom>
                <a:avLst/>
                <a:gdLst/>
                <a:ahLst/>
                <a:cxnLst/>
                <a:rect l="l" t="t" r="r" b="b"/>
                <a:pathLst>
                  <a:path w="1" h="1" fill="none" extrusionOk="0">
                    <a:moveTo>
                      <a:pt x="0" y="0"/>
                    </a:moveTo>
                    <a:lnTo>
                      <a:pt x="0" y="0"/>
                    </a:lnTo>
                    <a:lnTo>
                      <a:pt x="0" y="0"/>
                    </a:lnTo>
                    <a:lnTo>
                      <a:pt x="0" y="0"/>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7231019" y="4235630"/>
                <a:ext cx="11667" cy="17109"/>
              </a:xfrm>
              <a:custGeom>
                <a:avLst/>
                <a:gdLst/>
                <a:ahLst/>
                <a:cxnLst/>
                <a:rect l="l" t="t" r="r" b="b"/>
                <a:pathLst>
                  <a:path w="283" h="415" fill="none" extrusionOk="0">
                    <a:moveTo>
                      <a:pt x="283" y="1"/>
                    </a:moveTo>
                    <a:lnTo>
                      <a:pt x="283" y="1"/>
                    </a:lnTo>
                    <a:lnTo>
                      <a:pt x="207" y="57"/>
                    </a:lnTo>
                    <a:lnTo>
                      <a:pt x="95" y="151"/>
                    </a:lnTo>
                    <a:lnTo>
                      <a:pt x="57" y="207"/>
                    </a:lnTo>
                    <a:lnTo>
                      <a:pt x="19" y="283"/>
                    </a:lnTo>
                    <a:lnTo>
                      <a:pt x="1" y="339"/>
                    </a:lnTo>
                    <a:lnTo>
                      <a:pt x="1" y="414"/>
                    </a:lnTo>
                    <a:lnTo>
                      <a:pt x="1" y="414"/>
                    </a:lnTo>
                    <a:lnTo>
                      <a:pt x="1" y="414"/>
                    </a:lnTo>
                    <a:lnTo>
                      <a:pt x="38" y="320"/>
                    </a:lnTo>
                    <a:lnTo>
                      <a:pt x="95" y="226"/>
                    </a:lnTo>
                    <a:lnTo>
                      <a:pt x="170" y="113"/>
                    </a:lnTo>
                    <a:lnTo>
                      <a:pt x="283"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7231019" y="4217779"/>
                <a:ext cx="341240" cy="34961"/>
              </a:xfrm>
              <a:custGeom>
                <a:avLst/>
                <a:gdLst/>
                <a:ahLst/>
                <a:cxnLst/>
                <a:rect l="l" t="t" r="r" b="b"/>
                <a:pathLst>
                  <a:path w="8277" h="848" extrusionOk="0">
                    <a:moveTo>
                      <a:pt x="8239" y="1"/>
                    </a:moveTo>
                    <a:lnTo>
                      <a:pt x="320" y="434"/>
                    </a:lnTo>
                    <a:lnTo>
                      <a:pt x="283" y="434"/>
                    </a:lnTo>
                    <a:lnTo>
                      <a:pt x="170" y="546"/>
                    </a:lnTo>
                    <a:lnTo>
                      <a:pt x="95" y="659"/>
                    </a:lnTo>
                    <a:lnTo>
                      <a:pt x="38" y="753"/>
                    </a:lnTo>
                    <a:lnTo>
                      <a:pt x="1" y="847"/>
                    </a:lnTo>
                    <a:lnTo>
                      <a:pt x="8276" y="678"/>
                    </a:lnTo>
                    <a:lnTo>
                      <a:pt x="82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7231019" y="4217779"/>
                <a:ext cx="341240" cy="34961"/>
              </a:xfrm>
              <a:custGeom>
                <a:avLst/>
                <a:gdLst/>
                <a:ahLst/>
                <a:cxnLst/>
                <a:rect l="l" t="t" r="r" b="b"/>
                <a:pathLst>
                  <a:path w="8277" h="848" fill="none" extrusionOk="0">
                    <a:moveTo>
                      <a:pt x="8239" y="1"/>
                    </a:moveTo>
                    <a:lnTo>
                      <a:pt x="320" y="434"/>
                    </a:lnTo>
                    <a:lnTo>
                      <a:pt x="320" y="434"/>
                    </a:lnTo>
                    <a:lnTo>
                      <a:pt x="283" y="434"/>
                    </a:lnTo>
                    <a:lnTo>
                      <a:pt x="283" y="434"/>
                    </a:lnTo>
                    <a:lnTo>
                      <a:pt x="170" y="546"/>
                    </a:lnTo>
                    <a:lnTo>
                      <a:pt x="95" y="659"/>
                    </a:lnTo>
                    <a:lnTo>
                      <a:pt x="38" y="753"/>
                    </a:lnTo>
                    <a:lnTo>
                      <a:pt x="1" y="847"/>
                    </a:lnTo>
                    <a:lnTo>
                      <a:pt x="8276" y="678"/>
                    </a:lnTo>
                    <a:lnTo>
                      <a:pt x="8276" y="678"/>
                    </a:lnTo>
                    <a:lnTo>
                      <a:pt x="8239"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7401612" y="4148024"/>
                <a:ext cx="31828" cy="20201"/>
              </a:xfrm>
              <a:custGeom>
                <a:avLst/>
                <a:gdLst/>
                <a:ahLst/>
                <a:cxnLst/>
                <a:rect l="l" t="t" r="r" b="b"/>
                <a:pathLst>
                  <a:path w="772" h="490" extrusionOk="0">
                    <a:moveTo>
                      <a:pt x="151" y="0"/>
                    </a:moveTo>
                    <a:lnTo>
                      <a:pt x="38" y="19"/>
                    </a:lnTo>
                    <a:lnTo>
                      <a:pt x="19" y="19"/>
                    </a:lnTo>
                    <a:lnTo>
                      <a:pt x="1" y="38"/>
                    </a:lnTo>
                    <a:lnTo>
                      <a:pt x="19" y="57"/>
                    </a:lnTo>
                    <a:lnTo>
                      <a:pt x="38" y="75"/>
                    </a:lnTo>
                    <a:lnTo>
                      <a:pt x="132" y="94"/>
                    </a:lnTo>
                    <a:lnTo>
                      <a:pt x="264" y="151"/>
                    </a:lnTo>
                    <a:lnTo>
                      <a:pt x="414" y="226"/>
                    </a:lnTo>
                    <a:lnTo>
                      <a:pt x="546" y="320"/>
                    </a:lnTo>
                    <a:lnTo>
                      <a:pt x="659" y="414"/>
                    </a:lnTo>
                    <a:lnTo>
                      <a:pt x="715" y="470"/>
                    </a:lnTo>
                    <a:lnTo>
                      <a:pt x="772" y="489"/>
                    </a:lnTo>
                    <a:lnTo>
                      <a:pt x="772" y="452"/>
                    </a:lnTo>
                    <a:lnTo>
                      <a:pt x="734" y="339"/>
                    </a:lnTo>
                    <a:lnTo>
                      <a:pt x="640" y="226"/>
                    </a:lnTo>
                    <a:lnTo>
                      <a:pt x="565" y="151"/>
                    </a:lnTo>
                    <a:lnTo>
                      <a:pt x="490" y="94"/>
                    </a:lnTo>
                    <a:lnTo>
                      <a:pt x="396" y="57"/>
                    </a:lnTo>
                    <a:lnTo>
                      <a:pt x="301" y="19"/>
                    </a:lnTo>
                    <a:lnTo>
                      <a:pt x="15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7366735" y="4164308"/>
                <a:ext cx="22510" cy="26386"/>
              </a:xfrm>
              <a:custGeom>
                <a:avLst/>
                <a:gdLst/>
                <a:ahLst/>
                <a:cxnLst/>
                <a:rect l="l" t="t" r="r" b="b"/>
                <a:pathLst>
                  <a:path w="546" h="640" extrusionOk="0">
                    <a:moveTo>
                      <a:pt x="38" y="0"/>
                    </a:moveTo>
                    <a:lnTo>
                      <a:pt x="0" y="19"/>
                    </a:lnTo>
                    <a:lnTo>
                      <a:pt x="19" y="57"/>
                    </a:lnTo>
                    <a:lnTo>
                      <a:pt x="94" y="113"/>
                    </a:lnTo>
                    <a:lnTo>
                      <a:pt x="188" y="188"/>
                    </a:lnTo>
                    <a:lnTo>
                      <a:pt x="301" y="301"/>
                    </a:lnTo>
                    <a:lnTo>
                      <a:pt x="395" y="414"/>
                    </a:lnTo>
                    <a:lnTo>
                      <a:pt x="452" y="527"/>
                    </a:lnTo>
                    <a:lnTo>
                      <a:pt x="489" y="602"/>
                    </a:lnTo>
                    <a:lnTo>
                      <a:pt x="527" y="640"/>
                    </a:lnTo>
                    <a:lnTo>
                      <a:pt x="546" y="621"/>
                    </a:lnTo>
                    <a:lnTo>
                      <a:pt x="546" y="602"/>
                    </a:lnTo>
                    <a:lnTo>
                      <a:pt x="546" y="508"/>
                    </a:lnTo>
                    <a:lnTo>
                      <a:pt x="508" y="357"/>
                    </a:lnTo>
                    <a:lnTo>
                      <a:pt x="470" y="282"/>
                    </a:lnTo>
                    <a:lnTo>
                      <a:pt x="414" y="207"/>
                    </a:lnTo>
                    <a:lnTo>
                      <a:pt x="339" y="132"/>
                    </a:lnTo>
                    <a:lnTo>
                      <a:pt x="263" y="75"/>
                    </a:lnTo>
                    <a:lnTo>
                      <a:pt x="207" y="38"/>
                    </a:lnTo>
                    <a:lnTo>
                      <a:pt x="132" y="19"/>
                    </a:lnTo>
                    <a:lnTo>
                      <a:pt x="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7333383" y="4179809"/>
                <a:ext cx="15543" cy="28736"/>
              </a:xfrm>
              <a:custGeom>
                <a:avLst/>
                <a:gdLst/>
                <a:ahLst/>
                <a:cxnLst/>
                <a:rect l="l" t="t" r="r" b="b"/>
                <a:pathLst>
                  <a:path w="377" h="697" extrusionOk="0">
                    <a:moveTo>
                      <a:pt x="19" y="0"/>
                    </a:moveTo>
                    <a:lnTo>
                      <a:pt x="0" y="19"/>
                    </a:lnTo>
                    <a:lnTo>
                      <a:pt x="0" y="57"/>
                    </a:lnTo>
                    <a:lnTo>
                      <a:pt x="57" y="132"/>
                    </a:lnTo>
                    <a:lnTo>
                      <a:pt x="113" y="226"/>
                    </a:lnTo>
                    <a:lnTo>
                      <a:pt x="188" y="339"/>
                    </a:lnTo>
                    <a:lnTo>
                      <a:pt x="245" y="471"/>
                    </a:lnTo>
                    <a:lnTo>
                      <a:pt x="282" y="583"/>
                    </a:lnTo>
                    <a:lnTo>
                      <a:pt x="301" y="659"/>
                    </a:lnTo>
                    <a:lnTo>
                      <a:pt x="339" y="696"/>
                    </a:lnTo>
                    <a:lnTo>
                      <a:pt x="358" y="659"/>
                    </a:lnTo>
                    <a:lnTo>
                      <a:pt x="377" y="565"/>
                    </a:lnTo>
                    <a:lnTo>
                      <a:pt x="358" y="433"/>
                    </a:lnTo>
                    <a:lnTo>
                      <a:pt x="339" y="358"/>
                    </a:lnTo>
                    <a:lnTo>
                      <a:pt x="320" y="282"/>
                    </a:lnTo>
                    <a:lnTo>
                      <a:pt x="264" y="207"/>
                    </a:lnTo>
                    <a:lnTo>
                      <a:pt x="226" y="151"/>
                    </a:lnTo>
                    <a:lnTo>
                      <a:pt x="113" y="57"/>
                    </a:lnTo>
                    <a:lnTo>
                      <a:pt x="38" y="19"/>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7403921" y="4103046"/>
                <a:ext cx="35744" cy="7792"/>
              </a:xfrm>
              <a:custGeom>
                <a:avLst/>
                <a:gdLst/>
                <a:ahLst/>
                <a:cxnLst/>
                <a:rect l="l" t="t" r="r" b="b"/>
                <a:pathLst>
                  <a:path w="867" h="189" extrusionOk="0">
                    <a:moveTo>
                      <a:pt x="340" y="0"/>
                    </a:moveTo>
                    <a:lnTo>
                      <a:pt x="245" y="19"/>
                    </a:lnTo>
                    <a:lnTo>
                      <a:pt x="114" y="57"/>
                    </a:lnTo>
                    <a:lnTo>
                      <a:pt x="20" y="113"/>
                    </a:lnTo>
                    <a:lnTo>
                      <a:pt x="1" y="132"/>
                    </a:lnTo>
                    <a:lnTo>
                      <a:pt x="1" y="151"/>
                    </a:lnTo>
                    <a:lnTo>
                      <a:pt x="20" y="169"/>
                    </a:lnTo>
                    <a:lnTo>
                      <a:pt x="39" y="169"/>
                    </a:lnTo>
                    <a:lnTo>
                      <a:pt x="133" y="151"/>
                    </a:lnTo>
                    <a:lnTo>
                      <a:pt x="264" y="151"/>
                    </a:lnTo>
                    <a:lnTo>
                      <a:pt x="434" y="132"/>
                    </a:lnTo>
                    <a:lnTo>
                      <a:pt x="603" y="151"/>
                    </a:lnTo>
                    <a:lnTo>
                      <a:pt x="735" y="188"/>
                    </a:lnTo>
                    <a:lnTo>
                      <a:pt x="866" y="188"/>
                    </a:lnTo>
                    <a:lnTo>
                      <a:pt x="866" y="169"/>
                    </a:lnTo>
                    <a:lnTo>
                      <a:pt x="847" y="132"/>
                    </a:lnTo>
                    <a:lnTo>
                      <a:pt x="753" y="75"/>
                    </a:lnTo>
                    <a:lnTo>
                      <a:pt x="622" y="19"/>
                    </a:lnTo>
                    <a:lnTo>
                      <a:pt x="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7568330" y="4008432"/>
                <a:ext cx="825" cy="27952"/>
              </a:xfrm>
              <a:custGeom>
                <a:avLst/>
                <a:gdLst/>
                <a:ahLst/>
                <a:cxnLst/>
                <a:rect l="l" t="t" r="r" b="b"/>
                <a:pathLst>
                  <a:path w="20" h="678" extrusionOk="0">
                    <a:moveTo>
                      <a:pt x="0" y="1"/>
                    </a:moveTo>
                    <a:lnTo>
                      <a:pt x="0" y="1"/>
                    </a:lnTo>
                    <a:lnTo>
                      <a:pt x="19" y="678"/>
                    </a:lnTo>
                    <a:lnTo>
                      <a:pt x="19" y="678"/>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7568330" y="4008432"/>
                <a:ext cx="825" cy="27952"/>
              </a:xfrm>
              <a:custGeom>
                <a:avLst/>
                <a:gdLst/>
                <a:ahLst/>
                <a:cxnLst/>
                <a:rect l="l" t="t" r="r" b="b"/>
                <a:pathLst>
                  <a:path w="20" h="678" fill="none" extrusionOk="0">
                    <a:moveTo>
                      <a:pt x="0" y="1"/>
                    </a:moveTo>
                    <a:lnTo>
                      <a:pt x="0" y="1"/>
                    </a:lnTo>
                    <a:lnTo>
                      <a:pt x="19" y="678"/>
                    </a:lnTo>
                    <a:lnTo>
                      <a:pt x="19" y="6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7399304" y="4008432"/>
                <a:ext cx="169857" cy="33394"/>
              </a:xfrm>
              <a:custGeom>
                <a:avLst/>
                <a:gdLst/>
                <a:ahLst/>
                <a:cxnLst/>
                <a:rect l="l" t="t" r="r" b="b"/>
                <a:pathLst>
                  <a:path w="4120" h="810" extrusionOk="0">
                    <a:moveTo>
                      <a:pt x="4100" y="1"/>
                    </a:moveTo>
                    <a:lnTo>
                      <a:pt x="0" y="57"/>
                    </a:lnTo>
                    <a:lnTo>
                      <a:pt x="38" y="809"/>
                    </a:lnTo>
                    <a:lnTo>
                      <a:pt x="4119" y="678"/>
                    </a:lnTo>
                    <a:lnTo>
                      <a:pt x="4100" y="1"/>
                    </a:lnTo>
                    <a:close/>
                  </a:path>
                </a:pathLst>
              </a:custGeom>
              <a:solidFill>
                <a:srgbClr val="B25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7399304" y="4008432"/>
                <a:ext cx="169857" cy="33394"/>
              </a:xfrm>
              <a:custGeom>
                <a:avLst/>
                <a:gdLst/>
                <a:ahLst/>
                <a:cxnLst/>
                <a:rect l="l" t="t" r="r" b="b"/>
                <a:pathLst>
                  <a:path w="4120" h="810" fill="none" extrusionOk="0">
                    <a:moveTo>
                      <a:pt x="4100" y="1"/>
                    </a:moveTo>
                    <a:lnTo>
                      <a:pt x="0" y="57"/>
                    </a:lnTo>
                    <a:lnTo>
                      <a:pt x="38" y="809"/>
                    </a:lnTo>
                    <a:lnTo>
                      <a:pt x="4119" y="678"/>
                    </a:lnTo>
                    <a:lnTo>
                      <a:pt x="41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7402396" y="4044876"/>
                <a:ext cx="51205" cy="30302"/>
              </a:xfrm>
              <a:custGeom>
                <a:avLst/>
                <a:gdLst/>
                <a:ahLst/>
                <a:cxnLst/>
                <a:rect l="l" t="t" r="r" b="b"/>
                <a:pathLst>
                  <a:path w="1242" h="735" extrusionOk="0">
                    <a:moveTo>
                      <a:pt x="1016" y="132"/>
                    </a:moveTo>
                    <a:lnTo>
                      <a:pt x="1054" y="151"/>
                    </a:lnTo>
                    <a:lnTo>
                      <a:pt x="1091" y="170"/>
                    </a:lnTo>
                    <a:lnTo>
                      <a:pt x="1110" y="189"/>
                    </a:lnTo>
                    <a:lnTo>
                      <a:pt x="1091" y="207"/>
                    </a:lnTo>
                    <a:lnTo>
                      <a:pt x="997" y="283"/>
                    </a:lnTo>
                    <a:lnTo>
                      <a:pt x="772" y="414"/>
                    </a:lnTo>
                    <a:lnTo>
                      <a:pt x="583" y="508"/>
                    </a:lnTo>
                    <a:lnTo>
                      <a:pt x="377" y="584"/>
                    </a:lnTo>
                    <a:lnTo>
                      <a:pt x="188" y="640"/>
                    </a:lnTo>
                    <a:lnTo>
                      <a:pt x="81" y="672"/>
                    </a:lnTo>
                    <a:lnTo>
                      <a:pt x="81" y="672"/>
                    </a:lnTo>
                    <a:lnTo>
                      <a:pt x="94" y="659"/>
                    </a:lnTo>
                    <a:lnTo>
                      <a:pt x="320" y="452"/>
                    </a:lnTo>
                    <a:lnTo>
                      <a:pt x="489" y="339"/>
                    </a:lnTo>
                    <a:lnTo>
                      <a:pt x="677" y="226"/>
                    </a:lnTo>
                    <a:lnTo>
                      <a:pt x="903" y="151"/>
                    </a:lnTo>
                    <a:lnTo>
                      <a:pt x="1016" y="132"/>
                    </a:lnTo>
                    <a:close/>
                    <a:moveTo>
                      <a:pt x="1035" y="1"/>
                    </a:moveTo>
                    <a:lnTo>
                      <a:pt x="884" y="38"/>
                    </a:lnTo>
                    <a:lnTo>
                      <a:pt x="753" y="76"/>
                    </a:lnTo>
                    <a:lnTo>
                      <a:pt x="621" y="132"/>
                    </a:lnTo>
                    <a:lnTo>
                      <a:pt x="433" y="245"/>
                    </a:lnTo>
                    <a:lnTo>
                      <a:pt x="245" y="377"/>
                    </a:lnTo>
                    <a:lnTo>
                      <a:pt x="132" y="508"/>
                    </a:lnTo>
                    <a:lnTo>
                      <a:pt x="57" y="621"/>
                    </a:lnTo>
                    <a:lnTo>
                      <a:pt x="22" y="690"/>
                    </a:lnTo>
                    <a:lnTo>
                      <a:pt x="22" y="690"/>
                    </a:lnTo>
                    <a:lnTo>
                      <a:pt x="0" y="696"/>
                    </a:lnTo>
                    <a:lnTo>
                      <a:pt x="19" y="700"/>
                    </a:lnTo>
                    <a:lnTo>
                      <a:pt x="19" y="700"/>
                    </a:lnTo>
                    <a:lnTo>
                      <a:pt x="19" y="734"/>
                    </a:lnTo>
                    <a:lnTo>
                      <a:pt x="49" y="705"/>
                    </a:lnTo>
                    <a:lnTo>
                      <a:pt x="49" y="705"/>
                    </a:lnTo>
                    <a:lnTo>
                      <a:pt x="113" y="715"/>
                    </a:lnTo>
                    <a:lnTo>
                      <a:pt x="207" y="734"/>
                    </a:lnTo>
                    <a:lnTo>
                      <a:pt x="320" y="715"/>
                    </a:lnTo>
                    <a:lnTo>
                      <a:pt x="414" y="696"/>
                    </a:lnTo>
                    <a:lnTo>
                      <a:pt x="640" y="640"/>
                    </a:lnTo>
                    <a:lnTo>
                      <a:pt x="847" y="546"/>
                    </a:lnTo>
                    <a:lnTo>
                      <a:pt x="1072" y="414"/>
                    </a:lnTo>
                    <a:lnTo>
                      <a:pt x="1204" y="320"/>
                    </a:lnTo>
                    <a:lnTo>
                      <a:pt x="1242" y="264"/>
                    </a:lnTo>
                    <a:lnTo>
                      <a:pt x="1242" y="207"/>
                    </a:lnTo>
                    <a:lnTo>
                      <a:pt x="1242" y="151"/>
                    </a:lnTo>
                    <a:lnTo>
                      <a:pt x="1204" y="95"/>
                    </a:lnTo>
                    <a:lnTo>
                      <a:pt x="1185" y="57"/>
                    </a:lnTo>
                    <a:lnTo>
                      <a:pt x="1129" y="38"/>
                    </a:lnTo>
                    <a:lnTo>
                      <a:pt x="1091" y="19"/>
                    </a:lnTo>
                    <a:lnTo>
                      <a:pt x="10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7381453" y="4022408"/>
                <a:ext cx="27169" cy="53513"/>
              </a:xfrm>
              <a:custGeom>
                <a:avLst/>
                <a:gdLst/>
                <a:ahLst/>
                <a:cxnLst/>
                <a:rect l="l" t="t" r="r" b="b"/>
                <a:pathLst>
                  <a:path w="659" h="1298" extrusionOk="0">
                    <a:moveTo>
                      <a:pt x="170" y="0"/>
                    </a:moveTo>
                    <a:lnTo>
                      <a:pt x="113" y="38"/>
                    </a:lnTo>
                    <a:lnTo>
                      <a:pt x="76" y="75"/>
                    </a:lnTo>
                    <a:lnTo>
                      <a:pt x="57" y="113"/>
                    </a:lnTo>
                    <a:lnTo>
                      <a:pt x="19" y="188"/>
                    </a:lnTo>
                    <a:lnTo>
                      <a:pt x="19" y="263"/>
                    </a:lnTo>
                    <a:lnTo>
                      <a:pt x="1" y="452"/>
                    </a:lnTo>
                    <a:lnTo>
                      <a:pt x="38" y="640"/>
                    </a:lnTo>
                    <a:lnTo>
                      <a:pt x="113" y="809"/>
                    </a:lnTo>
                    <a:lnTo>
                      <a:pt x="207" y="978"/>
                    </a:lnTo>
                    <a:lnTo>
                      <a:pt x="320" y="1110"/>
                    </a:lnTo>
                    <a:lnTo>
                      <a:pt x="433" y="1185"/>
                    </a:lnTo>
                    <a:lnTo>
                      <a:pt x="508" y="1223"/>
                    </a:lnTo>
                    <a:lnTo>
                      <a:pt x="546" y="1223"/>
                    </a:lnTo>
                    <a:lnTo>
                      <a:pt x="471" y="1129"/>
                    </a:lnTo>
                    <a:lnTo>
                      <a:pt x="377" y="1053"/>
                    </a:lnTo>
                    <a:lnTo>
                      <a:pt x="283" y="922"/>
                    </a:lnTo>
                    <a:lnTo>
                      <a:pt x="226" y="828"/>
                    </a:lnTo>
                    <a:lnTo>
                      <a:pt x="189" y="734"/>
                    </a:lnTo>
                    <a:lnTo>
                      <a:pt x="170" y="640"/>
                    </a:lnTo>
                    <a:lnTo>
                      <a:pt x="151" y="527"/>
                    </a:lnTo>
                    <a:lnTo>
                      <a:pt x="132" y="414"/>
                    </a:lnTo>
                    <a:lnTo>
                      <a:pt x="151" y="282"/>
                    </a:lnTo>
                    <a:lnTo>
                      <a:pt x="170" y="188"/>
                    </a:lnTo>
                    <a:lnTo>
                      <a:pt x="189" y="151"/>
                    </a:lnTo>
                    <a:lnTo>
                      <a:pt x="226" y="132"/>
                    </a:lnTo>
                    <a:lnTo>
                      <a:pt x="301" y="188"/>
                    </a:lnTo>
                    <a:lnTo>
                      <a:pt x="339" y="226"/>
                    </a:lnTo>
                    <a:lnTo>
                      <a:pt x="377" y="263"/>
                    </a:lnTo>
                    <a:lnTo>
                      <a:pt x="471" y="489"/>
                    </a:lnTo>
                    <a:lnTo>
                      <a:pt x="527" y="696"/>
                    </a:lnTo>
                    <a:lnTo>
                      <a:pt x="565" y="903"/>
                    </a:lnTo>
                    <a:lnTo>
                      <a:pt x="565" y="1072"/>
                    </a:lnTo>
                    <a:lnTo>
                      <a:pt x="565" y="1204"/>
                    </a:lnTo>
                    <a:lnTo>
                      <a:pt x="565" y="1279"/>
                    </a:lnTo>
                    <a:lnTo>
                      <a:pt x="565" y="1298"/>
                    </a:lnTo>
                    <a:lnTo>
                      <a:pt x="621" y="1204"/>
                    </a:lnTo>
                    <a:lnTo>
                      <a:pt x="640" y="1110"/>
                    </a:lnTo>
                    <a:lnTo>
                      <a:pt x="659" y="1016"/>
                    </a:lnTo>
                    <a:lnTo>
                      <a:pt x="659" y="903"/>
                    </a:lnTo>
                    <a:lnTo>
                      <a:pt x="659" y="677"/>
                    </a:lnTo>
                    <a:lnTo>
                      <a:pt x="602" y="452"/>
                    </a:lnTo>
                    <a:lnTo>
                      <a:pt x="546" y="320"/>
                    </a:lnTo>
                    <a:lnTo>
                      <a:pt x="490" y="207"/>
                    </a:lnTo>
                    <a:lnTo>
                      <a:pt x="452" y="132"/>
                    </a:lnTo>
                    <a:lnTo>
                      <a:pt x="377" y="57"/>
                    </a:lnTo>
                    <a:lnTo>
                      <a:pt x="301" y="19"/>
                    </a:lnTo>
                    <a:lnTo>
                      <a:pt x="2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7170541" y="2089273"/>
                <a:ext cx="902635" cy="2056510"/>
              </a:xfrm>
              <a:custGeom>
                <a:avLst/>
                <a:gdLst/>
                <a:ahLst/>
                <a:cxnLst/>
                <a:rect l="l" t="t" r="r" b="b"/>
                <a:pathLst>
                  <a:path w="21894" h="49882" extrusionOk="0">
                    <a:moveTo>
                      <a:pt x="1806" y="0"/>
                    </a:moveTo>
                    <a:lnTo>
                      <a:pt x="1562" y="828"/>
                    </a:lnTo>
                    <a:lnTo>
                      <a:pt x="1016" y="2784"/>
                    </a:lnTo>
                    <a:lnTo>
                      <a:pt x="696" y="3932"/>
                    </a:lnTo>
                    <a:lnTo>
                      <a:pt x="414" y="5079"/>
                    </a:lnTo>
                    <a:lnTo>
                      <a:pt x="170" y="6095"/>
                    </a:lnTo>
                    <a:lnTo>
                      <a:pt x="76" y="6527"/>
                    </a:lnTo>
                    <a:lnTo>
                      <a:pt x="0" y="6903"/>
                    </a:lnTo>
                    <a:lnTo>
                      <a:pt x="0" y="7129"/>
                    </a:lnTo>
                    <a:lnTo>
                      <a:pt x="19" y="7580"/>
                    </a:lnTo>
                    <a:lnTo>
                      <a:pt x="132" y="9085"/>
                    </a:lnTo>
                    <a:lnTo>
                      <a:pt x="339" y="11305"/>
                    </a:lnTo>
                    <a:lnTo>
                      <a:pt x="602" y="14107"/>
                    </a:lnTo>
                    <a:lnTo>
                      <a:pt x="1317" y="21010"/>
                    </a:lnTo>
                    <a:lnTo>
                      <a:pt x="2145" y="28835"/>
                    </a:lnTo>
                    <a:lnTo>
                      <a:pt x="3725" y="43336"/>
                    </a:lnTo>
                    <a:lnTo>
                      <a:pt x="4439" y="49882"/>
                    </a:lnTo>
                    <a:lnTo>
                      <a:pt x="10590" y="49374"/>
                    </a:lnTo>
                    <a:lnTo>
                      <a:pt x="7167" y="9819"/>
                    </a:lnTo>
                    <a:lnTo>
                      <a:pt x="15649" y="49656"/>
                    </a:lnTo>
                    <a:lnTo>
                      <a:pt x="21894" y="49280"/>
                    </a:lnTo>
                    <a:lnTo>
                      <a:pt x="18452" y="28722"/>
                    </a:lnTo>
                    <a:lnTo>
                      <a:pt x="16007" y="14258"/>
                    </a:lnTo>
                    <a:lnTo>
                      <a:pt x="15142" y="9273"/>
                    </a:lnTo>
                    <a:lnTo>
                      <a:pt x="14878" y="7731"/>
                    </a:lnTo>
                    <a:lnTo>
                      <a:pt x="14728" y="7016"/>
                    </a:lnTo>
                    <a:lnTo>
                      <a:pt x="14634" y="6678"/>
                    </a:lnTo>
                    <a:lnTo>
                      <a:pt x="14502" y="6264"/>
                    </a:lnTo>
                    <a:lnTo>
                      <a:pt x="14145" y="5286"/>
                    </a:lnTo>
                    <a:lnTo>
                      <a:pt x="13693" y="4176"/>
                    </a:lnTo>
                    <a:lnTo>
                      <a:pt x="13204" y="3010"/>
                    </a:lnTo>
                    <a:lnTo>
                      <a:pt x="12320" y="1035"/>
                    </a:lnTo>
                    <a:lnTo>
                      <a:pt x="11925" y="189"/>
                    </a:lnTo>
                    <a:lnTo>
                      <a:pt x="18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7402396" y="2169911"/>
                <a:ext cx="61305" cy="317204"/>
              </a:xfrm>
              <a:custGeom>
                <a:avLst/>
                <a:gdLst/>
                <a:ahLst/>
                <a:cxnLst/>
                <a:rect l="l" t="t" r="r" b="b"/>
                <a:pathLst>
                  <a:path w="1487" h="7694" extrusionOk="0">
                    <a:moveTo>
                      <a:pt x="0" y="1"/>
                    </a:moveTo>
                    <a:lnTo>
                      <a:pt x="19" y="151"/>
                    </a:lnTo>
                    <a:lnTo>
                      <a:pt x="38" y="320"/>
                    </a:lnTo>
                    <a:lnTo>
                      <a:pt x="132" y="1167"/>
                    </a:lnTo>
                    <a:lnTo>
                      <a:pt x="546" y="3988"/>
                    </a:lnTo>
                    <a:lnTo>
                      <a:pt x="772" y="5549"/>
                    </a:lnTo>
                    <a:lnTo>
                      <a:pt x="978" y="6809"/>
                    </a:lnTo>
                    <a:lnTo>
                      <a:pt x="1072" y="7298"/>
                    </a:lnTo>
                    <a:lnTo>
                      <a:pt x="1072" y="7393"/>
                    </a:lnTo>
                    <a:lnTo>
                      <a:pt x="1110" y="7487"/>
                    </a:lnTo>
                    <a:lnTo>
                      <a:pt x="1148" y="7562"/>
                    </a:lnTo>
                    <a:lnTo>
                      <a:pt x="1204" y="7637"/>
                    </a:lnTo>
                    <a:lnTo>
                      <a:pt x="1261" y="7675"/>
                    </a:lnTo>
                    <a:lnTo>
                      <a:pt x="1336" y="7693"/>
                    </a:lnTo>
                    <a:lnTo>
                      <a:pt x="1392" y="7693"/>
                    </a:lnTo>
                    <a:lnTo>
                      <a:pt x="1449" y="7675"/>
                    </a:lnTo>
                    <a:lnTo>
                      <a:pt x="1486" y="7618"/>
                    </a:lnTo>
                    <a:lnTo>
                      <a:pt x="1449" y="7656"/>
                    </a:lnTo>
                    <a:lnTo>
                      <a:pt x="1355" y="7656"/>
                    </a:lnTo>
                    <a:lnTo>
                      <a:pt x="1298" y="7637"/>
                    </a:lnTo>
                    <a:lnTo>
                      <a:pt x="1261" y="7618"/>
                    </a:lnTo>
                    <a:lnTo>
                      <a:pt x="1204" y="7543"/>
                    </a:lnTo>
                    <a:lnTo>
                      <a:pt x="1166" y="7449"/>
                    </a:lnTo>
                    <a:lnTo>
                      <a:pt x="1148" y="7374"/>
                    </a:lnTo>
                    <a:lnTo>
                      <a:pt x="1148" y="7280"/>
                    </a:lnTo>
                    <a:lnTo>
                      <a:pt x="1072" y="6791"/>
                    </a:lnTo>
                    <a:lnTo>
                      <a:pt x="903" y="5530"/>
                    </a:lnTo>
                    <a:lnTo>
                      <a:pt x="677" y="3969"/>
                    </a:lnTo>
                    <a:lnTo>
                      <a:pt x="226" y="1167"/>
                    </a:lnTo>
                    <a:lnTo>
                      <a:pt x="76" y="302"/>
                    </a:lnTo>
                    <a:lnTo>
                      <a:pt x="57" y="15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7429522" y="2197821"/>
                <a:ext cx="31828" cy="30302"/>
              </a:xfrm>
              <a:custGeom>
                <a:avLst/>
                <a:gdLst/>
                <a:ahLst/>
                <a:cxnLst/>
                <a:rect l="l" t="t" r="r" b="b"/>
                <a:pathLst>
                  <a:path w="772" h="735" extrusionOk="0">
                    <a:moveTo>
                      <a:pt x="452" y="1"/>
                    </a:moveTo>
                    <a:lnTo>
                      <a:pt x="377" y="20"/>
                    </a:lnTo>
                    <a:lnTo>
                      <a:pt x="320" y="20"/>
                    </a:lnTo>
                    <a:lnTo>
                      <a:pt x="264" y="57"/>
                    </a:lnTo>
                    <a:lnTo>
                      <a:pt x="226" y="76"/>
                    </a:lnTo>
                    <a:lnTo>
                      <a:pt x="208" y="95"/>
                    </a:lnTo>
                    <a:lnTo>
                      <a:pt x="208" y="132"/>
                    </a:lnTo>
                    <a:lnTo>
                      <a:pt x="283" y="95"/>
                    </a:lnTo>
                    <a:lnTo>
                      <a:pt x="339" y="95"/>
                    </a:lnTo>
                    <a:lnTo>
                      <a:pt x="414" y="76"/>
                    </a:lnTo>
                    <a:lnTo>
                      <a:pt x="490" y="95"/>
                    </a:lnTo>
                    <a:lnTo>
                      <a:pt x="565" y="132"/>
                    </a:lnTo>
                    <a:lnTo>
                      <a:pt x="603" y="170"/>
                    </a:lnTo>
                    <a:lnTo>
                      <a:pt x="640" y="226"/>
                    </a:lnTo>
                    <a:lnTo>
                      <a:pt x="659" y="302"/>
                    </a:lnTo>
                    <a:lnTo>
                      <a:pt x="659" y="396"/>
                    </a:lnTo>
                    <a:lnTo>
                      <a:pt x="640" y="471"/>
                    </a:lnTo>
                    <a:lnTo>
                      <a:pt x="584" y="546"/>
                    </a:lnTo>
                    <a:lnTo>
                      <a:pt x="527" y="603"/>
                    </a:lnTo>
                    <a:lnTo>
                      <a:pt x="433" y="621"/>
                    </a:lnTo>
                    <a:lnTo>
                      <a:pt x="358" y="621"/>
                    </a:lnTo>
                    <a:lnTo>
                      <a:pt x="264" y="603"/>
                    </a:lnTo>
                    <a:lnTo>
                      <a:pt x="189" y="546"/>
                    </a:lnTo>
                    <a:lnTo>
                      <a:pt x="151" y="490"/>
                    </a:lnTo>
                    <a:lnTo>
                      <a:pt x="114" y="433"/>
                    </a:lnTo>
                    <a:lnTo>
                      <a:pt x="95" y="358"/>
                    </a:lnTo>
                    <a:lnTo>
                      <a:pt x="95" y="283"/>
                    </a:lnTo>
                    <a:lnTo>
                      <a:pt x="132" y="132"/>
                    </a:lnTo>
                    <a:lnTo>
                      <a:pt x="226" y="20"/>
                    </a:lnTo>
                    <a:lnTo>
                      <a:pt x="189" y="20"/>
                    </a:lnTo>
                    <a:lnTo>
                      <a:pt x="132" y="57"/>
                    </a:lnTo>
                    <a:lnTo>
                      <a:pt x="76" y="132"/>
                    </a:lnTo>
                    <a:lnTo>
                      <a:pt x="38" y="189"/>
                    </a:lnTo>
                    <a:lnTo>
                      <a:pt x="19" y="264"/>
                    </a:lnTo>
                    <a:lnTo>
                      <a:pt x="1" y="358"/>
                    </a:lnTo>
                    <a:lnTo>
                      <a:pt x="19" y="452"/>
                    </a:lnTo>
                    <a:lnTo>
                      <a:pt x="57" y="546"/>
                    </a:lnTo>
                    <a:lnTo>
                      <a:pt x="114" y="621"/>
                    </a:lnTo>
                    <a:lnTo>
                      <a:pt x="226" y="697"/>
                    </a:lnTo>
                    <a:lnTo>
                      <a:pt x="339" y="734"/>
                    </a:lnTo>
                    <a:lnTo>
                      <a:pt x="452" y="734"/>
                    </a:lnTo>
                    <a:lnTo>
                      <a:pt x="565" y="697"/>
                    </a:lnTo>
                    <a:lnTo>
                      <a:pt x="678" y="621"/>
                    </a:lnTo>
                    <a:lnTo>
                      <a:pt x="734" y="527"/>
                    </a:lnTo>
                    <a:lnTo>
                      <a:pt x="772" y="415"/>
                    </a:lnTo>
                    <a:lnTo>
                      <a:pt x="772" y="283"/>
                    </a:lnTo>
                    <a:lnTo>
                      <a:pt x="734" y="189"/>
                    </a:lnTo>
                    <a:lnTo>
                      <a:pt x="678" y="114"/>
                    </a:lnTo>
                    <a:lnTo>
                      <a:pt x="603" y="57"/>
                    </a:lnTo>
                    <a:lnTo>
                      <a:pt x="508" y="20"/>
                    </a:lnTo>
                    <a:lnTo>
                      <a:pt x="4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6584350" y="645451"/>
                <a:ext cx="749887" cy="942213"/>
              </a:xfrm>
              <a:custGeom>
                <a:avLst/>
                <a:gdLst/>
                <a:ahLst/>
                <a:cxnLst/>
                <a:rect l="l" t="t" r="r" b="b"/>
                <a:pathLst>
                  <a:path w="18189" h="22854" extrusionOk="0">
                    <a:moveTo>
                      <a:pt x="2897" y="0"/>
                    </a:moveTo>
                    <a:lnTo>
                      <a:pt x="2878" y="19"/>
                    </a:lnTo>
                    <a:lnTo>
                      <a:pt x="2840" y="38"/>
                    </a:lnTo>
                    <a:lnTo>
                      <a:pt x="2803" y="76"/>
                    </a:lnTo>
                    <a:lnTo>
                      <a:pt x="2765" y="170"/>
                    </a:lnTo>
                    <a:lnTo>
                      <a:pt x="2746" y="301"/>
                    </a:lnTo>
                    <a:lnTo>
                      <a:pt x="2765" y="452"/>
                    </a:lnTo>
                    <a:lnTo>
                      <a:pt x="2784" y="621"/>
                    </a:lnTo>
                    <a:lnTo>
                      <a:pt x="2840" y="809"/>
                    </a:lnTo>
                    <a:lnTo>
                      <a:pt x="2953" y="1204"/>
                    </a:lnTo>
                    <a:lnTo>
                      <a:pt x="3103" y="1599"/>
                    </a:lnTo>
                    <a:lnTo>
                      <a:pt x="3254" y="1938"/>
                    </a:lnTo>
                    <a:lnTo>
                      <a:pt x="3423" y="2333"/>
                    </a:lnTo>
                    <a:lnTo>
                      <a:pt x="3442" y="2389"/>
                    </a:lnTo>
                    <a:lnTo>
                      <a:pt x="3423" y="2445"/>
                    </a:lnTo>
                    <a:lnTo>
                      <a:pt x="3404" y="2483"/>
                    </a:lnTo>
                    <a:lnTo>
                      <a:pt x="3367" y="2521"/>
                    </a:lnTo>
                    <a:lnTo>
                      <a:pt x="3273" y="2521"/>
                    </a:lnTo>
                    <a:lnTo>
                      <a:pt x="3235" y="2502"/>
                    </a:lnTo>
                    <a:lnTo>
                      <a:pt x="3198" y="2445"/>
                    </a:lnTo>
                    <a:lnTo>
                      <a:pt x="3028" y="1975"/>
                    </a:lnTo>
                    <a:lnTo>
                      <a:pt x="2859" y="1561"/>
                    </a:lnTo>
                    <a:lnTo>
                      <a:pt x="2652" y="1129"/>
                    </a:lnTo>
                    <a:lnTo>
                      <a:pt x="2445" y="715"/>
                    </a:lnTo>
                    <a:lnTo>
                      <a:pt x="2332" y="546"/>
                    </a:lnTo>
                    <a:lnTo>
                      <a:pt x="2219" y="376"/>
                    </a:lnTo>
                    <a:lnTo>
                      <a:pt x="2125" y="264"/>
                    </a:lnTo>
                    <a:lnTo>
                      <a:pt x="2013" y="170"/>
                    </a:lnTo>
                    <a:lnTo>
                      <a:pt x="1919" y="132"/>
                    </a:lnTo>
                    <a:lnTo>
                      <a:pt x="1881" y="132"/>
                    </a:lnTo>
                    <a:lnTo>
                      <a:pt x="1843" y="151"/>
                    </a:lnTo>
                    <a:lnTo>
                      <a:pt x="1787" y="188"/>
                    </a:lnTo>
                    <a:lnTo>
                      <a:pt x="1768" y="226"/>
                    </a:lnTo>
                    <a:lnTo>
                      <a:pt x="1730" y="301"/>
                    </a:lnTo>
                    <a:lnTo>
                      <a:pt x="1730" y="395"/>
                    </a:lnTo>
                    <a:lnTo>
                      <a:pt x="1768" y="471"/>
                    </a:lnTo>
                    <a:lnTo>
                      <a:pt x="1824" y="640"/>
                    </a:lnTo>
                    <a:lnTo>
                      <a:pt x="1862" y="696"/>
                    </a:lnTo>
                    <a:lnTo>
                      <a:pt x="2013" y="1035"/>
                    </a:lnTo>
                    <a:lnTo>
                      <a:pt x="2313" y="1768"/>
                    </a:lnTo>
                    <a:lnTo>
                      <a:pt x="2464" y="2163"/>
                    </a:lnTo>
                    <a:lnTo>
                      <a:pt x="2596" y="2521"/>
                    </a:lnTo>
                    <a:lnTo>
                      <a:pt x="2614" y="2671"/>
                    </a:lnTo>
                    <a:lnTo>
                      <a:pt x="2633" y="2784"/>
                    </a:lnTo>
                    <a:lnTo>
                      <a:pt x="2633" y="2878"/>
                    </a:lnTo>
                    <a:lnTo>
                      <a:pt x="2633" y="2897"/>
                    </a:lnTo>
                    <a:lnTo>
                      <a:pt x="2614" y="2916"/>
                    </a:lnTo>
                    <a:lnTo>
                      <a:pt x="2577" y="2916"/>
                    </a:lnTo>
                    <a:lnTo>
                      <a:pt x="2520" y="2897"/>
                    </a:lnTo>
                    <a:lnTo>
                      <a:pt x="2464" y="2859"/>
                    </a:lnTo>
                    <a:lnTo>
                      <a:pt x="2389" y="2784"/>
                    </a:lnTo>
                    <a:lnTo>
                      <a:pt x="2257" y="2596"/>
                    </a:lnTo>
                    <a:lnTo>
                      <a:pt x="2107" y="2351"/>
                    </a:lnTo>
                    <a:lnTo>
                      <a:pt x="1824" y="1806"/>
                    </a:lnTo>
                    <a:lnTo>
                      <a:pt x="1618" y="1373"/>
                    </a:lnTo>
                    <a:lnTo>
                      <a:pt x="1542" y="1242"/>
                    </a:lnTo>
                    <a:lnTo>
                      <a:pt x="1467" y="1129"/>
                    </a:lnTo>
                    <a:lnTo>
                      <a:pt x="1392" y="1054"/>
                    </a:lnTo>
                    <a:lnTo>
                      <a:pt x="1317" y="997"/>
                    </a:lnTo>
                    <a:lnTo>
                      <a:pt x="1241" y="978"/>
                    </a:lnTo>
                    <a:lnTo>
                      <a:pt x="1166" y="997"/>
                    </a:lnTo>
                    <a:lnTo>
                      <a:pt x="1110" y="1035"/>
                    </a:lnTo>
                    <a:lnTo>
                      <a:pt x="1053" y="1110"/>
                    </a:lnTo>
                    <a:lnTo>
                      <a:pt x="1053" y="1148"/>
                    </a:lnTo>
                    <a:lnTo>
                      <a:pt x="1053" y="1204"/>
                    </a:lnTo>
                    <a:lnTo>
                      <a:pt x="1091" y="1411"/>
                    </a:lnTo>
                    <a:lnTo>
                      <a:pt x="1166" y="1655"/>
                    </a:lnTo>
                    <a:lnTo>
                      <a:pt x="1260" y="1956"/>
                    </a:lnTo>
                    <a:lnTo>
                      <a:pt x="1467" y="2540"/>
                    </a:lnTo>
                    <a:lnTo>
                      <a:pt x="1655" y="2991"/>
                    </a:lnTo>
                    <a:lnTo>
                      <a:pt x="1843" y="3405"/>
                    </a:lnTo>
                    <a:lnTo>
                      <a:pt x="1919" y="3649"/>
                    </a:lnTo>
                    <a:lnTo>
                      <a:pt x="1994" y="3875"/>
                    </a:lnTo>
                    <a:lnTo>
                      <a:pt x="2013" y="3988"/>
                    </a:lnTo>
                    <a:lnTo>
                      <a:pt x="2013" y="4082"/>
                    </a:lnTo>
                    <a:lnTo>
                      <a:pt x="2013" y="4157"/>
                    </a:lnTo>
                    <a:lnTo>
                      <a:pt x="1975" y="4214"/>
                    </a:lnTo>
                    <a:lnTo>
                      <a:pt x="1937" y="4251"/>
                    </a:lnTo>
                    <a:lnTo>
                      <a:pt x="1862" y="4251"/>
                    </a:lnTo>
                    <a:lnTo>
                      <a:pt x="1768" y="4232"/>
                    </a:lnTo>
                    <a:lnTo>
                      <a:pt x="1655" y="4195"/>
                    </a:lnTo>
                    <a:lnTo>
                      <a:pt x="1392" y="4082"/>
                    </a:lnTo>
                    <a:lnTo>
                      <a:pt x="1147" y="3988"/>
                    </a:lnTo>
                    <a:lnTo>
                      <a:pt x="903" y="3931"/>
                    </a:lnTo>
                    <a:lnTo>
                      <a:pt x="677" y="3894"/>
                    </a:lnTo>
                    <a:lnTo>
                      <a:pt x="301" y="3894"/>
                    </a:lnTo>
                    <a:lnTo>
                      <a:pt x="169" y="3931"/>
                    </a:lnTo>
                    <a:lnTo>
                      <a:pt x="75" y="3969"/>
                    </a:lnTo>
                    <a:lnTo>
                      <a:pt x="19" y="4044"/>
                    </a:lnTo>
                    <a:lnTo>
                      <a:pt x="0" y="4138"/>
                    </a:lnTo>
                    <a:lnTo>
                      <a:pt x="0" y="4232"/>
                    </a:lnTo>
                    <a:lnTo>
                      <a:pt x="56" y="4308"/>
                    </a:lnTo>
                    <a:lnTo>
                      <a:pt x="94" y="4345"/>
                    </a:lnTo>
                    <a:lnTo>
                      <a:pt x="150" y="4383"/>
                    </a:lnTo>
                    <a:lnTo>
                      <a:pt x="188" y="4402"/>
                    </a:lnTo>
                    <a:lnTo>
                      <a:pt x="245" y="4402"/>
                    </a:lnTo>
                    <a:lnTo>
                      <a:pt x="451" y="4439"/>
                    </a:lnTo>
                    <a:lnTo>
                      <a:pt x="640" y="4477"/>
                    </a:lnTo>
                    <a:lnTo>
                      <a:pt x="828" y="4533"/>
                    </a:lnTo>
                    <a:lnTo>
                      <a:pt x="1016" y="4608"/>
                    </a:lnTo>
                    <a:lnTo>
                      <a:pt x="1166" y="4665"/>
                    </a:lnTo>
                    <a:lnTo>
                      <a:pt x="1317" y="4740"/>
                    </a:lnTo>
                    <a:lnTo>
                      <a:pt x="1448" y="4834"/>
                    </a:lnTo>
                    <a:lnTo>
                      <a:pt x="1580" y="4928"/>
                    </a:lnTo>
                    <a:lnTo>
                      <a:pt x="1824" y="5173"/>
                    </a:lnTo>
                    <a:lnTo>
                      <a:pt x="2050" y="5380"/>
                    </a:lnTo>
                    <a:lnTo>
                      <a:pt x="2991" y="7355"/>
                    </a:lnTo>
                    <a:lnTo>
                      <a:pt x="7185" y="15574"/>
                    </a:lnTo>
                    <a:lnTo>
                      <a:pt x="15969" y="22853"/>
                    </a:lnTo>
                    <a:lnTo>
                      <a:pt x="18188" y="18866"/>
                    </a:lnTo>
                    <a:lnTo>
                      <a:pt x="9950" y="11869"/>
                    </a:lnTo>
                    <a:lnTo>
                      <a:pt x="6132" y="5963"/>
                    </a:lnTo>
                    <a:lnTo>
                      <a:pt x="4966" y="4007"/>
                    </a:lnTo>
                    <a:lnTo>
                      <a:pt x="4777" y="2972"/>
                    </a:lnTo>
                    <a:lnTo>
                      <a:pt x="4608" y="2145"/>
                    </a:lnTo>
                    <a:lnTo>
                      <a:pt x="4533" y="1787"/>
                    </a:lnTo>
                    <a:lnTo>
                      <a:pt x="4458" y="1524"/>
                    </a:lnTo>
                    <a:lnTo>
                      <a:pt x="4345" y="1148"/>
                    </a:lnTo>
                    <a:lnTo>
                      <a:pt x="4251" y="866"/>
                    </a:lnTo>
                    <a:lnTo>
                      <a:pt x="4157" y="677"/>
                    </a:lnTo>
                    <a:lnTo>
                      <a:pt x="4082" y="546"/>
                    </a:lnTo>
                    <a:lnTo>
                      <a:pt x="4025" y="489"/>
                    </a:lnTo>
                    <a:lnTo>
                      <a:pt x="3987" y="452"/>
                    </a:lnTo>
                    <a:lnTo>
                      <a:pt x="3931" y="452"/>
                    </a:lnTo>
                    <a:lnTo>
                      <a:pt x="3893" y="471"/>
                    </a:lnTo>
                    <a:lnTo>
                      <a:pt x="3856" y="508"/>
                    </a:lnTo>
                    <a:lnTo>
                      <a:pt x="3837" y="527"/>
                    </a:lnTo>
                    <a:lnTo>
                      <a:pt x="3818" y="621"/>
                    </a:lnTo>
                    <a:lnTo>
                      <a:pt x="3818" y="715"/>
                    </a:lnTo>
                    <a:lnTo>
                      <a:pt x="3818" y="866"/>
                    </a:lnTo>
                    <a:lnTo>
                      <a:pt x="3893" y="1166"/>
                    </a:lnTo>
                    <a:lnTo>
                      <a:pt x="3969" y="1505"/>
                    </a:lnTo>
                    <a:lnTo>
                      <a:pt x="4063" y="1825"/>
                    </a:lnTo>
                    <a:lnTo>
                      <a:pt x="4119" y="2069"/>
                    </a:lnTo>
                    <a:lnTo>
                      <a:pt x="4119" y="2163"/>
                    </a:lnTo>
                    <a:lnTo>
                      <a:pt x="4100" y="2220"/>
                    </a:lnTo>
                    <a:lnTo>
                      <a:pt x="4063" y="2220"/>
                    </a:lnTo>
                    <a:lnTo>
                      <a:pt x="4006" y="2201"/>
                    </a:lnTo>
                    <a:lnTo>
                      <a:pt x="3931" y="2126"/>
                    </a:lnTo>
                    <a:lnTo>
                      <a:pt x="3856" y="2013"/>
                    </a:lnTo>
                    <a:lnTo>
                      <a:pt x="3781" y="1881"/>
                    </a:lnTo>
                    <a:lnTo>
                      <a:pt x="3705" y="1712"/>
                    </a:lnTo>
                    <a:lnTo>
                      <a:pt x="3555" y="1336"/>
                    </a:lnTo>
                    <a:lnTo>
                      <a:pt x="3404" y="922"/>
                    </a:lnTo>
                    <a:lnTo>
                      <a:pt x="3273" y="546"/>
                    </a:lnTo>
                    <a:lnTo>
                      <a:pt x="3141" y="226"/>
                    </a:lnTo>
                    <a:lnTo>
                      <a:pt x="3066" y="113"/>
                    </a:lnTo>
                    <a:lnTo>
                      <a:pt x="3009" y="38"/>
                    </a:lnTo>
                    <a:lnTo>
                      <a:pt x="2934" y="0"/>
                    </a:lnTo>
                    <a:close/>
                  </a:path>
                </a:pathLst>
              </a:custGeom>
              <a:solidFill>
                <a:srgbClr val="936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7727297" y="1961348"/>
                <a:ext cx="420314" cy="650611"/>
              </a:xfrm>
              <a:custGeom>
                <a:avLst/>
                <a:gdLst/>
                <a:ahLst/>
                <a:cxnLst/>
                <a:rect l="l" t="t" r="r" b="b"/>
                <a:pathLst>
                  <a:path w="10195" h="15781" extrusionOk="0">
                    <a:moveTo>
                      <a:pt x="4138" y="0"/>
                    </a:moveTo>
                    <a:lnTo>
                      <a:pt x="0" y="56"/>
                    </a:lnTo>
                    <a:lnTo>
                      <a:pt x="4928" y="12941"/>
                    </a:lnTo>
                    <a:lnTo>
                      <a:pt x="5003" y="13223"/>
                    </a:lnTo>
                    <a:lnTo>
                      <a:pt x="5097" y="13561"/>
                    </a:lnTo>
                    <a:lnTo>
                      <a:pt x="5135" y="13712"/>
                    </a:lnTo>
                    <a:lnTo>
                      <a:pt x="5135" y="13881"/>
                    </a:lnTo>
                    <a:lnTo>
                      <a:pt x="5154" y="14031"/>
                    </a:lnTo>
                    <a:lnTo>
                      <a:pt x="5135" y="14201"/>
                    </a:lnTo>
                    <a:lnTo>
                      <a:pt x="5116" y="14408"/>
                    </a:lnTo>
                    <a:lnTo>
                      <a:pt x="5079" y="14596"/>
                    </a:lnTo>
                    <a:lnTo>
                      <a:pt x="5022" y="14784"/>
                    </a:lnTo>
                    <a:lnTo>
                      <a:pt x="4966" y="14991"/>
                    </a:lnTo>
                    <a:lnTo>
                      <a:pt x="4947" y="15066"/>
                    </a:lnTo>
                    <a:lnTo>
                      <a:pt x="4947" y="15141"/>
                    </a:lnTo>
                    <a:lnTo>
                      <a:pt x="4966" y="15216"/>
                    </a:lnTo>
                    <a:lnTo>
                      <a:pt x="5003" y="15273"/>
                    </a:lnTo>
                    <a:lnTo>
                      <a:pt x="5060" y="15329"/>
                    </a:lnTo>
                    <a:lnTo>
                      <a:pt x="5135" y="15348"/>
                    </a:lnTo>
                    <a:lnTo>
                      <a:pt x="5210" y="15348"/>
                    </a:lnTo>
                    <a:lnTo>
                      <a:pt x="5286" y="15329"/>
                    </a:lnTo>
                    <a:lnTo>
                      <a:pt x="5361" y="15273"/>
                    </a:lnTo>
                    <a:lnTo>
                      <a:pt x="5436" y="15160"/>
                    </a:lnTo>
                    <a:lnTo>
                      <a:pt x="5530" y="15028"/>
                    </a:lnTo>
                    <a:lnTo>
                      <a:pt x="5605" y="14840"/>
                    </a:lnTo>
                    <a:lnTo>
                      <a:pt x="5681" y="14633"/>
                    </a:lnTo>
                    <a:lnTo>
                      <a:pt x="5737" y="14389"/>
                    </a:lnTo>
                    <a:lnTo>
                      <a:pt x="5775" y="14126"/>
                    </a:lnTo>
                    <a:lnTo>
                      <a:pt x="5793" y="13825"/>
                    </a:lnTo>
                    <a:lnTo>
                      <a:pt x="5812" y="13712"/>
                    </a:lnTo>
                    <a:lnTo>
                      <a:pt x="5831" y="13618"/>
                    </a:lnTo>
                    <a:lnTo>
                      <a:pt x="5869" y="13561"/>
                    </a:lnTo>
                    <a:lnTo>
                      <a:pt x="5925" y="13542"/>
                    </a:lnTo>
                    <a:lnTo>
                      <a:pt x="6000" y="13542"/>
                    </a:lnTo>
                    <a:lnTo>
                      <a:pt x="6076" y="13561"/>
                    </a:lnTo>
                    <a:lnTo>
                      <a:pt x="6151" y="13618"/>
                    </a:lnTo>
                    <a:lnTo>
                      <a:pt x="6226" y="13674"/>
                    </a:lnTo>
                    <a:lnTo>
                      <a:pt x="6414" y="13843"/>
                    </a:lnTo>
                    <a:lnTo>
                      <a:pt x="6583" y="14031"/>
                    </a:lnTo>
                    <a:lnTo>
                      <a:pt x="6865" y="14370"/>
                    </a:lnTo>
                    <a:lnTo>
                      <a:pt x="7185" y="14746"/>
                    </a:lnTo>
                    <a:lnTo>
                      <a:pt x="7618" y="15216"/>
                    </a:lnTo>
                    <a:lnTo>
                      <a:pt x="7825" y="15423"/>
                    </a:lnTo>
                    <a:lnTo>
                      <a:pt x="8013" y="15611"/>
                    </a:lnTo>
                    <a:lnTo>
                      <a:pt x="8163" y="15724"/>
                    </a:lnTo>
                    <a:lnTo>
                      <a:pt x="8239" y="15762"/>
                    </a:lnTo>
                    <a:lnTo>
                      <a:pt x="8276" y="15781"/>
                    </a:lnTo>
                    <a:lnTo>
                      <a:pt x="8351" y="15762"/>
                    </a:lnTo>
                    <a:lnTo>
                      <a:pt x="8427" y="15724"/>
                    </a:lnTo>
                    <a:lnTo>
                      <a:pt x="8464" y="15668"/>
                    </a:lnTo>
                    <a:lnTo>
                      <a:pt x="8483" y="15593"/>
                    </a:lnTo>
                    <a:lnTo>
                      <a:pt x="8483" y="15499"/>
                    </a:lnTo>
                    <a:lnTo>
                      <a:pt x="8445" y="15386"/>
                    </a:lnTo>
                    <a:lnTo>
                      <a:pt x="8370" y="15273"/>
                    </a:lnTo>
                    <a:lnTo>
                      <a:pt x="8276" y="15141"/>
                    </a:lnTo>
                    <a:lnTo>
                      <a:pt x="7994" y="14765"/>
                    </a:lnTo>
                    <a:lnTo>
                      <a:pt x="7655" y="14276"/>
                    </a:lnTo>
                    <a:lnTo>
                      <a:pt x="7505" y="14031"/>
                    </a:lnTo>
                    <a:lnTo>
                      <a:pt x="7392" y="13825"/>
                    </a:lnTo>
                    <a:lnTo>
                      <a:pt x="7373" y="13731"/>
                    </a:lnTo>
                    <a:lnTo>
                      <a:pt x="7355" y="13655"/>
                    </a:lnTo>
                    <a:lnTo>
                      <a:pt x="7355" y="13599"/>
                    </a:lnTo>
                    <a:lnTo>
                      <a:pt x="7373" y="13561"/>
                    </a:lnTo>
                    <a:lnTo>
                      <a:pt x="7430" y="13561"/>
                    </a:lnTo>
                    <a:lnTo>
                      <a:pt x="7505" y="13599"/>
                    </a:lnTo>
                    <a:lnTo>
                      <a:pt x="7599" y="13674"/>
                    </a:lnTo>
                    <a:lnTo>
                      <a:pt x="7712" y="13768"/>
                    </a:lnTo>
                    <a:lnTo>
                      <a:pt x="7975" y="14031"/>
                    </a:lnTo>
                    <a:lnTo>
                      <a:pt x="8276" y="14351"/>
                    </a:lnTo>
                    <a:lnTo>
                      <a:pt x="8784" y="14953"/>
                    </a:lnTo>
                    <a:lnTo>
                      <a:pt x="9010" y="15235"/>
                    </a:lnTo>
                    <a:lnTo>
                      <a:pt x="9047" y="15310"/>
                    </a:lnTo>
                    <a:lnTo>
                      <a:pt x="9160" y="15442"/>
                    </a:lnTo>
                    <a:lnTo>
                      <a:pt x="9217" y="15499"/>
                    </a:lnTo>
                    <a:lnTo>
                      <a:pt x="9311" y="15536"/>
                    </a:lnTo>
                    <a:lnTo>
                      <a:pt x="9386" y="15555"/>
                    </a:lnTo>
                    <a:lnTo>
                      <a:pt x="9442" y="15555"/>
                    </a:lnTo>
                    <a:lnTo>
                      <a:pt x="9480" y="15517"/>
                    </a:lnTo>
                    <a:lnTo>
                      <a:pt x="9518" y="15499"/>
                    </a:lnTo>
                    <a:lnTo>
                      <a:pt x="9536" y="15461"/>
                    </a:lnTo>
                    <a:lnTo>
                      <a:pt x="9536" y="15348"/>
                    </a:lnTo>
                    <a:lnTo>
                      <a:pt x="9518" y="15216"/>
                    </a:lnTo>
                    <a:lnTo>
                      <a:pt x="9461" y="15066"/>
                    </a:lnTo>
                    <a:lnTo>
                      <a:pt x="9367" y="14897"/>
                    </a:lnTo>
                    <a:lnTo>
                      <a:pt x="9254" y="14727"/>
                    </a:lnTo>
                    <a:lnTo>
                      <a:pt x="8991" y="14351"/>
                    </a:lnTo>
                    <a:lnTo>
                      <a:pt x="8690" y="13975"/>
                    </a:lnTo>
                    <a:lnTo>
                      <a:pt x="8408" y="13636"/>
                    </a:lnTo>
                    <a:lnTo>
                      <a:pt x="8050" y="13260"/>
                    </a:lnTo>
                    <a:lnTo>
                      <a:pt x="8032" y="13204"/>
                    </a:lnTo>
                    <a:lnTo>
                      <a:pt x="8032" y="13166"/>
                    </a:lnTo>
                    <a:lnTo>
                      <a:pt x="8050" y="13129"/>
                    </a:lnTo>
                    <a:lnTo>
                      <a:pt x="8069" y="13091"/>
                    </a:lnTo>
                    <a:lnTo>
                      <a:pt x="8126" y="13072"/>
                    </a:lnTo>
                    <a:lnTo>
                      <a:pt x="8163" y="13053"/>
                    </a:lnTo>
                    <a:lnTo>
                      <a:pt x="8220" y="13072"/>
                    </a:lnTo>
                    <a:lnTo>
                      <a:pt x="8276" y="13110"/>
                    </a:lnTo>
                    <a:lnTo>
                      <a:pt x="8539" y="13448"/>
                    </a:lnTo>
                    <a:lnTo>
                      <a:pt x="8784" y="13731"/>
                    </a:lnTo>
                    <a:lnTo>
                      <a:pt x="9047" y="14050"/>
                    </a:lnTo>
                    <a:lnTo>
                      <a:pt x="9348" y="14332"/>
                    </a:lnTo>
                    <a:lnTo>
                      <a:pt x="9499" y="14464"/>
                    </a:lnTo>
                    <a:lnTo>
                      <a:pt x="9630" y="14558"/>
                    </a:lnTo>
                    <a:lnTo>
                      <a:pt x="9762" y="14633"/>
                    </a:lnTo>
                    <a:lnTo>
                      <a:pt x="9875" y="14690"/>
                    </a:lnTo>
                    <a:lnTo>
                      <a:pt x="10025" y="14690"/>
                    </a:lnTo>
                    <a:lnTo>
                      <a:pt x="10082" y="14671"/>
                    </a:lnTo>
                    <a:lnTo>
                      <a:pt x="10101" y="14633"/>
                    </a:lnTo>
                    <a:lnTo>
                      <a:pt x="10119" y="14615"/>
                    </a:lnTo>
                    <a:lnTo>
                      <a:pt x="10101" y="14539"/>
                    </a:lnTo>
                    <a:lnTo>
                      <a:pt x="10063" y="14445"/>
                    </a:lnTo>
                    <a:lnTo>
                      <a:pt x="9988" y="14332"/>
                    </a:lnTo>
                    <a:lnTo>
                      <a:pt x="9781" y="14069"/>
                    </a:lnTo>
                    <a:lnTo>
                      <a:pt x="9518" y="13768"/>
                    </a:lnTo>
                    <a:lnTo>
                      <a:pt x="9217" y="13448"/>
                    </a:lnTo>
                    <a:lnTo>
                      <a:pt x="8953" y="13147"/>
                    </a:lnTo>
                    <a:lnTo>
                      <a:pt x="8840" y="13016"/>
                    </a:lnTo>
                    <a:lnTo>
                      <a:pt x="8746" y="12884"/>
                    </a:lnTo>
                    <a:lnTo>
                      <a:pt x="8671" y="12752"/>
                    </a:lnTo>
                    <a:lnTo>
                      <a:pt x="8652" y="12658"/>
                    </a:lnTo>
                    <a:lnTo>
                      <a:pt x="8652" y="12583"/>
                    </a:lnTo>
                    <a:lnTo>
                      <a:pt x="8671" y="12564"/>
                    </a:lnTo>
                    <a:lnTo>
                      <a:pt x="8728" y="12564"/>
                    </a:lnTo>
                    <a:lnTo>
                      <a:pt x="8803" y="12621"/>
                    </a:lnTo>
                    <a:lnTo>
                      <a:pt x="9010" y="12771"/>
                    </a:lnTo>
                    <a:lnTo>
                      <a:pt x="9254" y="12997"/>
                    </a:lnTo>
                    <a:lnTo>
                      <a:pt x="9499" y="13223"/>
                    </a:lnTo>
                    <a:lnTo>
                      <a:pt x="9762" y="13430"/>
                    </a:lnTo>
                    <a:lnTo>
                      <a:pt x="9875" y="13505"/>
                    </a:lnTo>
                    <a:lnTo>
                      <a:pt x="9969" y="13542"/>
                    </a:lnTo>
                    <a:lnTo>
                      <a:pt x="10063" y="13561"/>
                    </a:lnTo>
                    <a:lnTo>
                      <a:pt x="10101" y="13561"/>
                    </a:lnTo>
                    <a:lnTo>
                      <a:pt x="10119" y="13542"/>
                    </a:lnTo>
                    <a:lnTo>
                      <a:pt x="10157" y="13505"/>
                    </a:lnTo>
                    <a:lnTo>
                      <a:pt x="10195" y="13467"/>
                    </a:lnTo>
                    <a:lnTo>
                      <a:pt x="10195" y="13411"/>
                    </a:lnTo>
                    <a:lnTo>
                      <a:pt x="10157" y="13336"/>
                    </a:lnTo>
                    <a:lnTo>
                      <a:pt x="10082" y="13204"/>
                    </a:lnTo>
                    <a:lnTo>
                      <a:pt x="9931" y="13053"/>
                    </a:lnTo>
                    <a:lnTo>
                      <a:pt x="9743" y="12847"/>
                    </a:lnTo>
                    <a:lnTo>
                      <a:pt x="9461" y="12564"/>
                    </a:lnTo>
                    <a:lnTo>
                      <a:pt x="9254" y="12376"/>
                    </a:lnTo>
                    <a:lnTo>
                      <a:pt x="8972" y="12151"/>
                    </a:lnTo>
                    <a:lnTo>
                      <a:pt x="8314" y="11624"/>
                    </a:lnTo>
                    <a:lnTo>
                      <a:pt x="7486" y="10966"/>
                    </a:lnTo>
                    <a:lnTo>
                      <a:pt x="4138" y="0"/>
                    </a:lnTo>
                    <a:close/>
                  </a:path>
                </a:pathLst>
              </a:custGeom>
              <a:solidFill>
                <a:srgbClr val="936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6928628" y="1181267"/>
                <a:ext cx="473044" cy="438949"/>
              </a:xfrm>
              <a:custGeom>
                <a:avLst/>
                <a:gdLst/>
                <a:ahLst/>
                <a:cxnLst/>
                <a:rect l="l" t="t" r="r" b="b"/>
                <a:pathLst>
                  <a:path w="11474" h="10647" extrusionOk="0">
                    <a:moveTo>
                      <a:pt x="2934" y="0"/>
                    </a:moveTo>
                    <a:lnTo>
                      <a:pt x="0" y="3913"/>
                    </a:lnTo>
                    <a:lnTo>
                      <a:pt x="3762" y="7298"/>
                    </a:lnTo>
                    <a:lnTo>
                      <a:pt x="6376" y="9612"/>
                    </a:lnTo>
                    <a:lnTo>
                      <a:pt x="7260" y="10364"/>
                    </a:lnTo>
                    <a:lnTo>
                      <a:pt x="7524" y="10590"/>
                    </a:lnTo>
                    <a:lnTo>
                      <a:pt x="7618" y="10646"/>
                    </a:lnTo>
                    <a:lnTo>
                      <a:pt x="7693" y="10590"/>
                    </a:lnTo>
                    <a:lnTo>
                      <a:pt x="7825" y="10439"/>
                    </a:lnTo>
                    <a:lnTo>
                      <a:pt x="8276" y="9894"/>
                    </a:lnTo>
                    <a:lnTo>
                      <a:pt x="9593" y="8239"/>
                    </a:lnTo>
                    <a:lnTo>
                      <a:pt x="11474" y="5850"/>
                    </a:lnTo>
                    <a:lnTo>
                      <a:pt x="10985" y="5662"/>
                    </a:lnTo>
                    <a:lnTo>
                      <a:pt x="10477" y="5436"/>
                    </a:lnTo>
                    <a:lnTo>
                      <a:pt x="9988" y="5210"/>
                    </a:lnTo>
                    <a:lnTo>
                      <a:pt x="9499" y="4985"/>
                    </a:lnTo>
                    <a:lnTo>
                      <a:pt x="29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7228711" y="1422399"/>
                <a:ext cx="532742" cy="674688"/>
              </a:xfrm>
              <a:custGeom>
                <a:avLst/>
                <a:gdLst/>
                <a:ahLst/>
                <a:cxnLst/>
                <a:rect l="l" t="t" r="r" b="b"/>
                <a:pathLst>
                  <a:path w="12922" h="16365" extrusionOk="0">
                    <a:moveTo>
                      <a:pt x="4195" y="1"/>
                    </a:moveTo>
                    <a:lnTo>
                      <a:pt x="3931" y="38"/>
                    </a:lnTo>
                    <a:lnTo>
                      <a:pt x="3668" y="76"/>
                    </a:lnTo>
                    <a:lnTo>
                      <a:pt x="3423" y="132"/>
                    </a:lnTo>
                    <a:lnTo>
                      <a:pt x="3160" y="208"/>
                    </a:lnTo>
                    <a:lnTo>
                      <a:pt x="2934" y="302"/>
                    </a:lnTo>
                    <a:lnTo>
                      <a:pt x="2690" y="415"/>
                    </a:lnTo>
                    <a:lnTo>
                      <a:pt x="2483" y="546"/>
                    </a:lnTo>
                    <a:lnTo>
                      <a:pt x="2257" y="697"/>
                    </a:lnTo>
                    <a:lnTo>
                      <a:pt x="2069" y="847"/>
                    </a:lnTo>
                    <a:lnTo>
                      <a:pt x="1881" y="1035"/>
                    </a:lnTo>
                    <a:lnTo>
                      <a:pt x="1693" y="1223"/>
                    </a:lnTo>
                    <a:lnTo>
                      <a:pt x="1542" y="1430"/>
                    </a:lnTo>
                    <a:lnTo>
                      <a:pt x="1392" y="1637"/>
                    </a:lnTo>
                    <a:lnTo>
                      <a:pt x="1260" y="1863"/>
                    </a:lnTo>
                    <a:lnTo>
                      <a:pt x="1148" y="2107"/>
                    </a:lnTo>
                    <a:lnTo>
                      <a:pt x="1053" y="2352"/>
                    </a:lnTo>
                    <a:lnTo>
                      <a:pt x="903" y="2879"/>
                    </a:lnTo>
                    <a:lnTo>
                      <a:pt x="771" y="3330"/>
                    </a:lnTo>
                    <a:lnTo>
                      <a:pt x="583" y="4064"/>
                    </a:lnTo>
                    <a:lnTo>
                      <a:pt x="452" y="4741"/>
                    </a:lnTo>
                    <a:lnTo>
                      <a:pt x="358" y="5098"/>
                    </a:lnTo>
                    <a:lnTo>
                      <a:pt x="245" y="5493"/>
                    </a:lnTo>
                    <a:lnTo>
                      <a:pt x="169" y="5738"/>
                    </a:lnTo>
                    <a:lnTo>
                      <a:pt x="113" y="6001"/>
                    </a:lnTo>
                    <a:lnTo>
                      <a:pt x="57" y="6245"/>
                    </a:lnTo>
                    <a:lnTo>
                      <a:pt x="38" y="6509"/>
                    </a:lnTo>
                    <a:lnTo>
                      <a:pt x="0" y="7035"/>
                    </a:lnTo>
                    <a:lnTo>
                      <a:pt x="0" y="7543"/>
                    </a:lnTo>
                    <a:lnTo>
                      <a:pt x="19" y="8051"/>
                    </a:lnTo>
                    <a:lnTo>
                      <a:pt x="75" y="8559"/>
                    </a:lnTo>
                    <a:lnTo>
                      <a:pt x="169" y="9029"/>
                    </a:lnTo>
                    <a:lnTo>
                      <a:pt x="263" y="9481"/>
                    </a:lnTo>
                    <a:lnTo>
                      <a:pt x="358" y="9894"/>
                    </a:lnTo>
                    <a:lnTo>
                      <a:pt x="470" y="10270"/>
                    </a:lnTo>
                    <a:lnTo>
                      <a:pt x="677" y="10891"/>
                    </a:lnTo>
                    <a:lnTo>
                      <a:pt x="847" y="11286"/>
                    </a:lnTo>
                    <a:lnTo>
                      <a:pt x="903" y="11437"/>
                    </a:lnTo>
                    <a:lnTo>
                      <a:pt x="395" y="16176"/>
                    </a:lnTo>
                    <a:lnTo>
                      <a:pt x="10514" y="16365"/>
                    </a:lnTo>
                    <a:lnTo>
                      <a:pt x="11041" y="10665"/>
                    </a:lnTo>
                    <a:lnTo>
                      <a:pt x="12922" y="2107"/>
                    </a:lnTo>
                    <a:lnTo>
                      <a:pt x="12903" y="2032"/>
                    </a:lnTo>
                    <a:lnTo>
                      <a:pt x="12828" y="1825"/>
                    </a:lnTo>
                    <a:lnTo>
                      <a:pt x="12715" y="1524"/>
                    </a:lnTo>
                    <a:lnTo>
                      <a:pt x="12621" y="1355"/>
                    </a:lnTo>
                    <a:lnTo>
                      <a:pt x="12508" y="1186"/>
                    </a:lnTo>
                    <a:lnTo>
                      <a:pt x="12395" y="998"/>
                    </a:lnTo>
                    <a:lnTo>
                      <a:pt x="12245" y="828"/>
                    </a:lnTo>
                    <a:lnTo>
                      <a:pt x="12075" y="659"/>
                    </a:lnTo>
                    <a:lnTo>
                      <a:pt x="11887" y="509"/>
                    </a:lnTo>
                    <a:lnTo>
                      <a:pt x="11680" y="377"/>
                    </a:lnTo>
                    <a:lnTo>
                      <a:pt x="11436" y="264"/>
                    </a:lnTo>
                    <a:lnTo>
                      <a:pt x="11191" y="189"/>
                    </a:lnTo>
                    <a:lnTo>
                      <a:pt x="10890" y="132"/>
                    </a:lnTo>
                    <a:lnTo>
                      <a:pt x="10383" y="114"/>
                    </a:lnTo>
                    <a:lnTo>
                      <a:pt x="9574" y="76"/>
                    </a:lnTo>
                    <a:lnTo>
                      <a:pt x="7486" y="38"/>
                    </a:lnTo>
                    <a:lnTo>
                      <a:pt x="47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7228711" y="1422399"/>
                <a:ext cx="532742" cy="674688"/>
              </a:xfrm>
              <a:custGeom>
                <a:avLst/>
                <a:gdLst/>
                <a:ahLst/>
                <a:cxnLst/>
                <a:rect l="l" t="t" r="r" b="b"/>
                <a:pathLst>
                  <a:path w="12922" h="16365" fill="none" extrusionOk="0">
                    <a:moveTo>
                      <a:pt x="4702" y="1"/>
                    </a:moveTo>
                    <a:lnTo>
                      <a:pt x="4195" y="1"/>
                    </a:lnTo>
                    <a:lnTo>
                      <a:pt x="4195" y="1"/>
                    </a:lnTo>
                    <a:lnTo>
                      <a:pt x="3931" y="38"/>
                    </a:lnTo>
                    <a:lnTo>
                      <a:pt x="3668" y="76"/>
                    </a:lnTo>
                    <a:lnTo>
                      <a:pt x="3423" y="132"/>
                    </a:lnTo>
                    <a:lnTo>
                      <a:pt x="3160" y="208"/>
                    </a:lnTo>
                    <a:lnTo>
                      <a:pt x="2934" y="302"/>
                    </a:lnTo>
                    <a:lnTo>
                      <a:pt x="2690" y="415"/>
                    </a:lnTo>
                    <a:lnTo>
                      <a:pt x="2483" y="546"/>
                    </a:lnTo>
                    <a:lnTo>
                      <a:pt x="2257" y="697"/>
                    </a:lnTo>
                    <a:lnTo>
                      <a:pt x="2069" y="847"/>
                    </a:lnTo>
                    <a:lnTo>
                      <a:pt x="1881" y="1035"/>
                    </a:lnTo>
                    <a:lnTo>
                      <a:pt x="1693" y="1223"/>
                    </a:lnTo>
                    <a:lnTo>
                      <a:pt x="1542" y="1430"/>
                    </a:lnTo>
                    <a:lnTo>
                      <a:pt x="1392" y="1637"/>
                    </a:lnTo>
                    <a:lnTo>
                      <a:pt x="1260" y="1863"/>
                    </a:lnTo>
                    <a:lnTo>
                      <a:pt x="1148" y="2107"/>
                    </a:lnTo>
                    <a:lnTo>
                      <a:pt x="1053" y="2352"/>
                    </a:lnTo>
                    <a:lnTo>
                      <a:pt x="1053" y="2352"/>
                    </a:lnTo>
                    <a:lnTo>
                      <a:pt x="903" y="2879"/>
                    </a:lnTo>
                    <a:lnTo>
                      <a:pt x="771" y="3330"/>
                    </a:lnTo>
                    <a:lnTo>
                      <a:pt x="583" y="4064"/>
                    </a:lnTo>
                    <a:lnTo>
                      <a:pt x="452" y="4741"/>
                    </a:lnTo>
                    <a:lnTo>
                      <a:pt x="358" y="5098"/>
                    </a:lnTo>
                    <a:lnTo>
                      <a:pt x="245" y="5493"/>
                    </a:lnTo>
                    <a:lnTo>
                      <a:pt x="245" y="5493"/>
                    </a:lnTo>
                    <a:lnTo>
                      <a:pt x="169" y="5738"/>
                    </a:lnTo>
                    <a:lnTo>
                      <a:pt x="113" y="6001"/>
                    </a:lnTo>
                    <a:lnTo>
                      <a:pt x="57" y="6245"/>
                    </a:lnTo>
                    <a:lnTo>
                      <a:pt x="38" y="6509"/>
                    </a:lnTo>
                    <a:lnTo>
                      <a:pt x="0" y="7035"/>
                    </a:lnTo>
                    <a:lnTo>
                      <a:pt x="0" y="7543"/>
                    </a:lnTo>
                    <a:lnTo>
                      <a:pt x="19" y="8051"/>
                    </a:lnTo>
                    <a:lnTo>
                      <a:pt x="75" y="8559"/>
                    </a:lnTo>
                    <a:lnTo>
                      <a:pt x="169" y="9029"/>
                    </a:lnTo>
                    <a:lnTo>
                      <a:pt x="263" y="9481"/>
                    </a:lnTo>
                    <a:lnTo>
                      <a:pt x="358" y="9894"/>
                    </a:lnTo>
                    <a:lnTo>
                      <a:pt x="470" y="10270"/>
                    </a:lnTo>
                    <a:lnTo>
                      <a:pt x="677" y="10891"/>
                    </a:lnTo>
                    <a:lnTo>
                      <a:pt x="847" y="11286"/>
                    </a:lnTo>
                    <a:lnTo>
                      <a:pt x="903" y="11437"/>
                    </a:lnTo>
                    <a:lnTo>
                      <a:pt x="395" y="16176"/>
                    </a:lnTo>
                    <a:lnTo>
                      <a:pt x="10514" y="16365"/>
                    </a:lnTo>
                    <a:lnTo>
                      <a:pt x="11041" y="10665"/>
                    </a:lnTo>
                    <a:lnTo>
                      <a:pt x="12922" y="2107"/>
                    </a:lnTo>
                    <a:lnTo>
                      <a:pt x="12922" y="2107"/>
                    </a:lnTo>
                    <a:lnTo>
                      <a:pt x="12903" y="2032"/>
                    </a:lnTo>
                    <a:lnTo>
                      <a:pt x="12828" y="1825"/>
                    </a:lnTo>
                    <a:lnTo>
                      <a:pt x="12715" y="1524"/>
                    </a:lnTo>
                    <a:lnTo>
                      <a:pt x="12621" y="1355"/>
                    </a:lnTo>
                    <a:lnTo>
                      <a:pt x="12508" y="1186"/>
                    </a:lnTo>
                    <a:lnTo>
                      <a:pt x="12395" y="998"/>
                    </a:lnTo>
                    <a:lnTo>
                      <a:pt x="12245" y="828"/>
                    </a:lnTo>
                    <a:lnTo>
                      <a:pt x="12075" y="659"/>
                    </a:lnTo>
                    <a:lnTo>
                      <a:pt x="11887" y="509"/>
                    </a:lnTo>
                    <a:lnTo>
                      <a:pt x="11680" y="377"/>
                    </a:lnTo>
                    <a:lnTo>
                      <a:pt x="11436" y="264"/>
                    </a:lnTo>
                    <a:lnTo>
                      <a:pt x="11191" y="189"/>
                    </a:lnTo>
                    <a:lnTo>
                      <a:pt x="10890" y="132"/>
                    </a:lnTo>
                    <a:lnTo>
                      <a:pt x="10890" y="132"/>
                    </a:lnTo>
                    <a:lnTo>
                      <a:pt x="10383" y="114"/>
                    </a:lnTo>
                    <a:lnTo>
                      <a:pt x="9574" y="76"/>
                    </a:lnTo>
                    <a:lnTo>
                      <a:pt x="7486" y="38"/>
                    </a:lnTo>
                    <a:lnTo>
                      <a:pt x="470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7612524" y="1434024"/>
                <a:ext cx="297044" cy="584730"/>
              </a:xfrm>
              <a:custGeom>
                <a:avLst/>
                <a:gdLst/>
                <a:ahLst/>
                <a:cxnLst/>
                <a:rect l="l" t="t" r="r" b="b"/>
                <a:pathLst>
                  <a:path w="7205" h="14183" extrusionOk="0">
                    <a:moveTo>
                      <a:pt x="1881" y="1"/>
                    </a:moveTo>
                    <a:lnTo>
                      <a:pt x="1637" y="39"/>
                    </a:lnTo>
                    <a:lnTo>
                      <a:pt x="1392" y="95"/>
                    </a:lnTo>
                    <a:lnTo>
                      <a:pt x="1186" y="189"/>
                    </a:lnTo>
                    <a:lnTo>
                      <a:pt x="997" y="302"/>
                    </a:lnTo>
                    <a:lnTo>
                      <a:pt x="828" y="415"/>
                    </a:lnTo>
                    <a:lnTo>
                      <a:pt x="678" y="565"/>
                    </a:lnTo>
                    <a:lnTo>
                      <a:pt x="565" y="716"/>
                    </a:lnTo>
                    <a:lnTo>
                      <a:pt x="452" y="885"/>
                    </a:lnTo>
                    <a:lnTo>
                      <a:pt x="339" y="1073"/>
                    </a:lnTo>
                    <a:lnTo>
                      <a:pt x="264" y="1261"/>
                    </a:lnTo>
                    <a:lnTo>
                      <a:pt x="189" y="1449"/>
                    </a:lnTo>
                    <a:lnTo>
                      <a:pt x="132" y="1637"/>
                    </a:lnTo>
                    <a:lnTo>
                      <a:pt x="57" y="2051"/>
                    </a:lnTo>
                    <a:lnTo>
                      <a:pt x="19" y="2427"/>
                    </a:lnTo>
                    <a:lnTo>
                      <a:pt x="1" y="2879"/>
                    </a:lnTo>
                    <a:lnTo>
                      <a:pt x="38" y="3311"/>
                    </a:lnTo>
                    <a:lnTo>
                      <a:pt x="95" y="3744"/>
                    </a:lnTo>
                    <a:lnTo>
                      <a:pt x="207" y="4177"/>
                    </a:lnTo>
                    <a:lnTo>
                      <a:pt x="2653" y="14183"/>
                    </a:lnTo>
                    <a:lnTo>
                      <a:pt x="7204" y="12810"/>
                    </a:lnTo>
                    <a:lnTo>
                      <a:pt x="6960" y="11625"/>
                    </a:lnTo>
                    <a:lnTo>
                      <a:pt x="6377" y="8822"/>
                    </a:lnTo>
                    <a:lnTo>
                      <a:pt x="6038" y="7148"/>
                    </a:lnTo>
                    <a:lnTo>
                      <a:pt x="5662" y="5493"/>
                    </a:lnTo>
                    <a:lnTo>
                      <a:pt x="5323" y="3988"/>
                    </a:lnTo>
                    <a:lnTo>
                      <a:pt x="5023" y="2747"/>
                    </a:lnTo>
                    <a:lnTo>
                      <a:pt x="4947" y="2503"/>
                    </a:lnTo>
                    <a:lnTo>
                      <a:pt x="4853" y="2258"/>
                    </a:lnTo>
                    <a:lnTo>
                      <a:pt x="4759" y="2051"/>
                    </a:lnTo>
                    <a:lnTo>
                      <a:pt x="4665" y="1844"/>
                    </a:lnTo>
                    <a:lnTo>
                      <a:pt x="4571" y="1656"/>
                    </a:lnTo>
                    <a:lnTo>
                      <a:pt x="4458" y="1468"/>
                    </a:lnTo>
                    <a:lnTo>
                      <a:pt x="4345" y="1299"/>
                    </a:lnTo>
                    <a:lnTo>
                      <a:pt x="4214" y="1148"/>
                    </a:lnTo>
                    <a:lnTo>
                      <a:pt x="3969" y="885"/>
                    </a:lnTo>
                    <a:lnTo>
                      <a:pt x="3706" y="659"/>
                    </a:lnTo>
                    <a:lnTo>
                      <a:pt x="3443" y="490"/>
                    </a:lnTo>
                    <a:lnTo>
                      <a:pt x="3179" y="340"/>
                    </a:lnTo>
                    <a:lnTo>
                      <a:pt x="2916" y="227"/>
                    </a:lnTo>
                    <a:lnTo>
                      <a:pt x="2671" y="133"/>
                    </a:lnTo>
                    <a:lnTo>
                      <a:pt x="2465" y="76"/>
                    </a:lnTo>
                    <a:lnTo>
                      <a:pt x="2276" y="39"/>
                    </a:lnTo>
                    <a:lnTo>
                      <a:pt x="19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7612524" y="1434024"/>
                <a:ext cx="297044" cy="584730"/>
              </a:xfrm>
              <a:custGeom>
                <a:avLst/>
                <a:gdLst/>
                <a:ahLst/>
                <a:cxnLst/>
                <a:rect l="l" t="t" r="r" b="b"/>
                <a:pathLst>
                  <a:path w="7205" h="14183" fill="none" extrusionOk="0">
                    <a:moveTo>
                      <a:pt x="1881" y="1"/>
                    </a:moveTo>
                    <a:lnTo>
                      <a:pt x="1881" y="1"/>
                    </a:lnTo>
                    <a:lnTo>
                      <a:pt x="1994" y="1"/>
                    </a:lnTo>
                    <a:lnTo>
                      <a:pt x="2276" y="39"/>
                    </a:lnTo>
                    <a:lnTo>
                      <a:pt x="2465" y="76"/>
                    </a:lnTo>
                    <a:lnTo>
                      <a:pt x="2671" y="133"/>
                    </a:lnTo>
                    <a:lnTo>
                      <a:pt x="2916" y="227"/>
                    </a:lnTo>
                    <a:lnTo>
                      <a:pt x="3179" y="340"/>
                    </a:lnTo>
                    <a:lnTo>
                      <a:pt x="3443" y="490"/>
                    </a:lnTo>
                    <a:lnTo>
                      <a:pt x="3706" y="659"/>
                    </a:lnTo>
                    <a:lnTo>
                      <a:pt x="3969" y="885"/>
                    </a:lnTo>
                    <a:lnTo>
                      <a:pt x="4214" y="1148"/>
                    </a:lnTo>
                    <a:lnTo>
                      <a:pt x="4345" y="1299"/>
                    </a:lnTo>
                    <a:lnTo>
                      <a:pt x="4458" y="1468"/>
                    </a:lnTo>
                    <a:lnTo>
                      <a:pt x="4571" y="1656"/>
                    </a:lnTo>
                    <a:lnTo>
                      <a:pt x="4665" y="1844"/>
                    </a:lnTo>
                    <a:lnTo>
                      <a:pt x="4759" y="2051"/>
                    </a:lnTo>
                    <a:lnTo>
                      <a:pt x="4853" y="2258"/>
                    </a:lnTo>
                    <a:lnTo>
                      <a:pt x="4947" y="2503"/>
                    </a:lnTo>
                    <a:lnTo>
                      <a:pt x="5023" y="2747"/>
                    </a:lnTo>
                    <a:lnTo>
                      <a:pt x="5023" y="2747"/>
                    </a:lnTo>
                    <a:lnTo>
                      <a:pt x="5323" y="3988"/>
                    </a:lnTo>
                    <a:lnTo>
                      <a:pt x="5662" y="5493"/>
                    </a:lnTo>
                    <a:lnTo>
                      <a:pt x="6038" y="7148"/>
                    </a:lnTo>
                    <a:lnTo>
                      <a:pt x="6377" y="8822"/>
                    </a:lnTo>
                    <a:lnTo>
                      <a:pt x="6960" y="11625"/>
                    </a:lnTo>
                    <a:lnTo>
                      <a:pt x="7204" y="12810"/>
                    </a:lnTo>
                    <a:lnTo>
                      <a:pt x="2653" y="14183"/>
                    </a:lnTo>
                    <a:lnTo>
                      <a:pt x="207" y="4177"/>
                    </a:lnTo>
                    <a:lnTo>
                      <a:pt x="207" y="4177"/>
                    </a:lnTo>
                    <a:lnTo>
                      <a:pt x="95" y="3744"/>
                    </a:lnTo>
                    <a:lnTo>
                      <a:pt x="38" y="3311"/>
                    </a:lnTo>
                    <a:lnTo>
                      <a:pt x="1" y="2879"/>
                    </a:lnTo>
                    <a:lnTo>
                      <a:pt x="19" y="2427"/>
                    </a:lnTo>
                    <a:lnTo>
                      <a:pt x="19" y="2427"/>
                    </a:lnTo>
                    <a:lnTo>
                      <a:pt x="57" y="2051"/>
                    </a:lnTo>
                    <a:lnTo>
                      <a:pt x="132" y="1637"/>
                    </a:lnTo>
                    <a:lnTo>
                      <a:pt x="189" y="1449"/>
                    </a:lnTo>
                    <a:lnTo>
                      <a:pt x="264" y="1261"/>
                    </a:lnTo>
                    <a:lnTo>
                      <a:pt x="339" y="1073"/>
                    </a:lnTo>
                    <a:lnTo>
                      <a:pt x="452" y="885"/>
                    </a:lnTo>
                    <a:lnTo>
                      <a:pt x="565" y="716"/>
                    </a:lnTo>
                    <a:lnTo>
                      <a:pt x="678" y="565"/>
                    </a:lnTo>
                    <a:lnTo>
                      <a:pt x="828" y="415"/>
                    </a:lnTo>
                    <a:lnTo>
                      <a:pt x="997" y="302"/>
                    </a:lnTo>
                    <a:lnTo>
                      <a:pt x="1186" y="189"/>
                    </a:lnTo>
                    <a:lnTo>
                      <a:pt x="1392" y="95"/>
                    </a:lnTo>
                    <a:lnTo>
                      <a:pt x="1637" y="39"/>
                    </a:lnTo>
                    <a:lnTo>
                      <a:pt x="18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7393079" y="1364270"/>
                <a:ext cx="238089" cy="95400"/>
              </a:xfrm>
              <a:custGeom>
                <a:avLst/>
                <a:gdLst/>
                <a:ahLst/>
                <a:cxnLst/>
                <a:rect l="l" t="t" r="r" b="b"/>
                <a:pathLst>
                  <a:path w="5775" h="2314" extrusionOk="0">
                    <a:moveTo>
                      <a:pt x="791" y="0"/>
                    </a:moveTo>
                    <a:lnTo>
                      <a:pt x="1" y="1542"/>
                    </a:lnTo>
                    <a:lnTo>
                      <a:pt x="2051" y="2314"/>
                    </a:lnTo>
                    <a:lnTo>
                      <a:pt x="5775" y="1900"/>
                    </a:lnTo>
                    <a:lnTo>
                      <a:pt x="5775" y="0"/>
                    </a:lnTo>
                    <a:lnTo>
                      <a:pt x="2577" y="771"/>
                    </a:lnTo>
                    <a:lnTo>
                      <a:pt x="2145" y="1448"/>
                    </a:lnTo>
                    <a:lnTo>
                      <a:pt x="2145" y="771"/>
                    </a:lnTo>
                    <a:lnTo>
                      <a:pt x="7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7227928" y="1523980"/>
                <a:ext cx="62089" cy="366059"/>
              </a:xfrm>
              <a:custGeom>
                <a:avLst/>
                <a:gdLst/>
                <a:ahLst/>
                <a:cxnLst/>
                <a:rect l="l" t="t" r="r" b="b"/>
                <a:pathLst>
                  <a:path w="1506" h="8879" extrusionOk="0">
                    <a:moveTo>
                      <a:pt x="1505" y="1"/>
                    </a:moveTo>
                    <a:lnTo>
                      <a:pt x="1392" y="132"/>
                    </a:lnTo>
                    <a:lnTo>
                      <a:pt x="1298" y="302"/>
                    </a:lnTo>
                    <a:lnTo>
                      <a:pt x="1185" y="471"/>
                    </a:lnTo>
                    <a:lnTo>
                      <a:pt x="1072" y="659"/>
                    </a:lnTo>
                    <a:lnTo>
                      <a:pt x="941" y="922"/>
                    </a:lnTo>
                    <a:lnTo>
                      <a:pt x="828" y="1167"/>
                    </a:lnTo>
                    <a:lnTo>
                      <a:pt x="677" y="1487"/>
                    </a:lnTo>
                    <a:lnTo>
                      <a:pt x="565" y="1806"/>
                    </a:lnTo>
                    <a:lnTo>
                      <a:pt x="433" y="2183"/>
                    </a:lnTo>
                    <a:lnTo>
                      <a:pt x="320" y="2578"/>
                    </a:lnTo>
                    <a:lnTo>
                      <a:pt x="207" y="3010"/>
                    </a:lnTo>
                    <a:lnTo>
                      <a:pt x="132" y="3462"/>
                    </a:lnTo>
                    <a:lnTo>
                      <a:pt x="57" y="3913"/>
                    </a:lnTo>
                    <a:lnTo>
                      <a:pt x="19" y="4364"/>
                    </a:lnTo>
                    <a:lnTo>
                      <a:pt x="0" y="4816"/>
                    </a:lnTo>
                    <a:lnTo>
                      <a:pt x="19" y="5267"/>
                    </a:lnTo>
                    <a:lnTo>
                      <a:pt x="38" y="5719"/>
                    </a:lnTo>
                    <a:lnTo>
                      <a:pt x="76" y="6170"/>
                    </a:lnTo>
                    <a:lnTo>
                      <a:pt x="151" y="6565"/>
                    </a:lnTo>
                    <a:lnTo>
                      <a:pt x="226" y="6941"/>
                    </a:lnTo>
                    <a:lnTo>
                      <a:pt x="301" y="7299"/>
                    </a:lnTo>
                    <a:lnTo>
                      <a:pt x="414" y="7618"/>
                    </a:lnTo>
                    <a:lnTo>
                      <a:pt x="508" y="7919"/>
                    </a:lnTo>
                    <a:lnTo>
                      <a:pt x="602" y="8164"/>
                    </a:lnTo>
                    <a:lnTo>
                      <a:pt x="677" y="8371"/>
                    </a:lnTo>
                    <a:lnTo>
                      <a:pt x="772" y="8559"/>
                    </a:lnTo>
                    <a:lnTo>
                      <a:pt x="847" y="8728"/>
                    </a:lnTo>
                    <a:lnTo>
                      <a:pt x="922" y="8879"/>
                    </a:lnTo>
                    <a:lnTo>
                      <a:pt x="884" y="8709"/>
                    </a:lnTo>
                    <a:lnTo>
                      <a:pt x="809" y="8540"/>
                    </a:lnTo>
                    <a:lnTo>
                      <a:pt x="734" y="8352"/>
                    </a:lnTo>
                    <a:lnTo>
                      <a:pt x="659" y="8145"/>
                    </a:lnTo>
                    <a:lnTo>
                      <a:pt x="565" y="7882"/>
                    </a:lnTo>
                    <a:lnTo>
                      <a:pt x="489" y="7600"/>
                    </a:lnTo>
                    <a:lnTo>
                      <a:pt x="395" y="7280"/>
                    </a:lnTo>
                    <a:lnTo>
                      <a:pt x="320" y="6941"/>
                    </a:lnTo>
                    <a:lnTo>
                      <a:pt x="245" y="6565"/>
                    </a:lnTo>
                    <a:lnTo>
                      <a:pt x="188" y="6170"/>
                    </a:lnTo>
                    <a:lnTo>
                      <a:pt x="151" y="5719"/>
                    </a:lnTo>
                    <a:lnTo>
                      <a:pt x="113" y="5267"/>
                    </a:lnTo>
                    <a:lnTo>
                      <a:pt x="113" y="4816"/>
                    </a:lnTo>
                    <a:lnTo>
                      <a:pt x="132" y="4364"/>
                    </a:lnTo>
                    <a:lnTo>
                      <a:pt x="170" y="3932"/>
                    </a:lnTo>
                    <a:lnTo>
                      <a:pt x="245" y="3480"/>
                    </a:lnTo>
                    <a:lnTo>
                      <a:pt x="320" y="3029"/>
                    </a:lnTo>
                    <a:lnTo>
                      <a:pt x="414" y="2596"/>
                    </a:lnTo>
                    <a:lnTo>
                      <a:pt x="640" y="1844"/>
                    </a:lnTo>
                    <a:lnTo>
                      <a:pt x="772" y="1506"/>
                    </a:lnTo>
                    <a:lnTo>
                      <a:pt x="884" y="1205"/>
                    </a:lnTo>
                    <a:lnTo>
                      <a:pt x="1016" y="941"/>
                    </a:lnTo>
                    <a:lnTo>
                      <a:pt x="1129" y="697"/>
                    </a:lnTo>
                    <a:lnTo>
                      <a:pt x="1242" y="490"/>
                    </a:lnTo>
                    <a:lnTo>
                      <a:pt x="1336" y="321"/>
                    </a:lnTo>
                    <a:lnTo>
                      <a:pt x="1411" y="151"/>
                    </a:lnTo>
                    <a:lnTo>
                      <a:pt x="150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7400829" y="1391396"/>
                <a:ext cx="70623" cy="74498"/>
              </a:xfrm>
              <a:custGeom>
                <a:avLst/>
                <a:gdLst/>
                <a:ahLst/>
                <a:cxnLst/>
                <a:rect l="l" t="t" r="r" b="b"/>
                <a:pathLst>
                  <a:path w="1713" h="1807" extrusionOk="0">
                    <a:moveTo>
                      <a:pt x="1712" y="0"/>
                    </a:moveTo>
                    <a:lnTo>
                      <a:pt x="1599" y="207"/>
                    </a:lnTo>
                    <a:lnTo>
                      <a:pt x="1524" y="433"/>
                    </a:lnTo>
                    <a:lnTo>
                      <a:pt x="1110" y="1505"/>
                    </a:lnTo>
                    <a:lnTo>
                      <a:pt x="1075" y="1636"/>
                    </a:lnTo>
                    <a:lnTo>
                      <a:pt x="565" y="1279"/>
                    </a:lnTo>
                    <a:lnTo>
                      <a:pt x="1" y="847"/>
                    </a:lnTo>
                    <a:lnTo>
                      <a:pt x="132" y="1016"/>
                    </a:lnTo>
                    <a:lnTo>
                      <a:pt x="264" y="1148"/>
                    </a:lnTo>
                    <a:lnTo>
                      <a:pt x="452" y="1336"/>
                    </a:lnTo>
                    <a:lnTo>
                      <a:pt x="659" y="1486"/>
                    </a:lnTo>
                    <a:lnTo>
                      <a:pt x="866" y="1637"/>
                    </a:lnTo>
                    <a:lnTo>
                      <a:pt x="1073" y="1769"/>
                    </a:lnTo>
                    <a:lnTo>
                      <a:pt x="1148" y="1806"/>
                    </a:lnTo>
                    <a:lnTo>
                      <a:pt x="1167" y="1750"/>
                    </a:lnTo>
                    <a:lnTo>
                      <a:pt x="1242" y="1543"/>
                    </a:lnTo>
                    <a:lnTo>
                      <a:pt x="1599" y="452"/>
                    </a:lnTo>
                    <a:lnTo>
                      <a:pt x="1675" y="226"/>
                    </a:lnTo>
                    <a:lnTo>
                      <a:pt x="171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7499318" y="1395272"/>
                <a:ext cx="80682" cy="80682"/>
              </a:xfrm>
              <a:custGeom>
                <a:avLst/>
                <a:gdLst/>
                <a:ahLst/>
                <a:cxnLst/>
                <a:rect l="l" t="t" r="r" b="b"/>
                <a:pathLst>
                  <a:path w="1957" h="1957" extrusionOk="0">
                    <a:moveTo>
                      <a:pt x="0" y="1"/>
                    </a:moveTo>
                    <a:lnTo>
                      <a:pt x="0" y="264"/>
                    </a:lnTo>
                    <a:lnTo>
                      <a:pt x="38" y="546"/>
                    </a:lnTo>
                    <a:lnTo>
                      <a:pt x="207" y="1844"/>
                    </a:lnTo>
                    <a:lnTo>
                      <a:pt x="207" y="1900"/>
                    </a:lnTo>
                    <a:lnTo>
                      <a:pt x="207" y="1957"/>
                    </a:lnTo>
                    <a:lnTo>
                      <a:pt x="283" y="1938"/>
                    </a:lnTo>
                    <a:lnTo>
                      <a:pt x="1468" y="1524"/>
                    </a:lnTo>
                    <a:lnTo>
                      <a:pt x="1712" y="1430"/>
                    </a:lnTo>
                    <a:lnTo>
                      <a:pt x="1957" y="1317"/>
                    </a:lnTo>
                    <a:lnTo>
                      <a:pt x="1693" y="1355"/>
                    </a:lnTo>
                    <a:lnTo>
                      <a:pt x="1449" y="1449"/>
                    </a:lnTo>
                    <a:lnTo>
                      <a:pt x="317" y="1803"/>
                    </a:lnTo>
                    <a:lnTo>
                      <a:pt x="317" y="1803"/>
                    </a:lnTo>
                    <a:lnTo>
                      <a:pt x="113" y="527"/>
                    </a:lnTo>
                    <a:lnTo>
                      <a:pt x="76" y="26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7648968" y="2013293"/>
                <a:ext cx="18635" cy="73715"/>
              </a:xfrm>
              <a:custGeom>
                <a:avLst/>
                <a:gdLst/>
                <a:ahLst/>
                <a:cxnLst/>
                <a:rect l="l" t="t" r="r" b="b"/>
                <a:pathLst>
                  <a:path w="452" h="1788" extrusionOk="0">
                    <a:moveTo>
                      <a:pt x="1" y="0"/>
                    </a:moveTo>
                    <a:lnTo>
                      <a:pt x="95" y="207"/>
                    </a:lnTo>
                    <a:lnTo>
                      <a:pt x="170" y="433"/>
                    </a:lnTo>
                    <a:lnTo>
                      <a:pt x="245" y="659"/>
                    </a:lnTo>
                    <a:lnTo>
                      <a:pt x="302" y="865"/>
                    </a:lnTo>
                    <a:lnTo>
                      <a:pt x="320" y="1110"/>
                    </a:lnTo>
                    <a:lnTo>
                      <a:pt x="320" y="1336"/>
                    </a:lnTo>
                    <a:lnTo>
                      <a:pt x="320" y="1561"/>
                    </a:lnTo>
                    <a:lnTo>
                      <a:pt x="302" y="1787"/>
                    </a:lnTo>
                    <a:lnTo>
                      <a:pt x="377" y="1561"/>
                    </a:lnTo>
                    <a:lnTo>
                      <a:pt x="433" y="1336"/>
                    </a:lnTo>
                    <a:lnTo>
                      <a:pt x="452" y="1091"/>
                    </a:lnTo>
                    <a:lnTo>
                      <a:pt x="414" y="847"/>
                    </a:lnTo>
                    <a:lnTo>
                      <a:pt x="358" y="621"/>
                    </a:lnTo>
                    <a:lnTo>
                      <a:pt x="283" y="395"/>
                    </a:lnTo>
                    <a:lnTo>
                      <a:pt x="151" y="188"/>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7706354" y="1896211"/>
                <a:ext cx="187709" cy="34920"/>
              </a:xfrm>
              <a:custGeom>
                <a:avLst/>
                <a:gdLst/>
                <a:ahLst/>
                <a:cxnLst/>
                <a:rect l="l" t="t" r="r" b="b"/>
                <a:pathLst>
                  <a:path w="4553" h="847" extrusionOk="0">
                    <a:moveTo>
                      <a:pt x="4552" y="0"/>
                    </a:moveTo>
                    <a:lnTo>
                      <a:pt x="4214" y="38"/>
                    </a:lnTo>
                    <a:lnTo>
                      <a:pt x="3894" y="113"/>
                    </a:lnTo>
                    <a:lnTo>
                      <a:pt x="3160" y="263"/>
                    </a:lnTo>
                    <a:lnTo>
                      <a:pt x="2276" y="433"/>
                    </a:lnTo>
                    <a:lnTo>
                      <a:pt x="678" y="715"/>
                    </a:lnTo>
                    <a:lnTo>
                      <a:pt x="339" y="771"/>
                    </a:lnTo>
                    <a:lnTo>
                      <a:pt x="0" y="846"/>
                    </a:lnTo>
                    <a:lnTo>
                      <a:pt x="339" y="828"/>
                    </a:lnTo>
                    <a:lnTo>
                      <a:pt x="678" y="790"/>
                    </a:lnTo>
                    <a:lnTo>
                      <a:pt x="1411" y="696"/>
                    </a:lnTo>
                    <a:lnTo>
                      <a:pt x="1825" y="640"/>
                    </a:lnTo>
                    <a:lnTo>
                      <a:pt x="2295" y="546"/>
                    </a:lnTo>
                    <a:lnTo>
                      <a:pt x="3179" y="357"/>
                    </a:lnTo>
                    <a:lnTo>
                      <a:pt x="3894" y="188"/>
                    </a:lnTo>
                    <a:lnTo>
                      <a:pt x="4232" y="113"/>
                    </a:lnTo>
                    <a:lnTo>
                      <a:pt x="4552"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7679227" y="1781437"/>
                <a:ext cx="193110" cy="52771"/>
              </a:xfrm>
              <a:custGeom>
                <a:avLst/>
                <a:gdLst/>
                <a:ahLst/>
                <a:cxnLst/>
                <a:rect l="l" t="t" r="r" b="b"/>
                <a:pathLst>
                  <a:path w="4684" h="1280" extrusionOk="0">
                    <a:moveTo>
                      <a:pt x="4684" y="0"/>
                    </a:moveTo>
                    <a:lnTo>
                      <a:pt x="4345" y="76"/>
                    </a:lnTo>
                    <a:lnTo>
                      <a:pt x="3988" y="170"/>
                    </a:lnTo>
                    <a:lnTo>
                      <a:pt x="2332" y="583"/>
                    </a:lnTo>
                    <a:lnTo>
                      <a:pt x="1411" y="828"/>
                    </a:lnTo>
                    <a:lnTo>
                      <a:pt x="677" y="1035"/>
                    </a:lnTo>
                    <a:lnTo>
                      <a:pt x="339" y="1148"/>
                    </a:lnTo>
                    <a:lnTo>
                      <a:pt x="0" y="1279"/>
                    </a:lnTo>
                    <a:lnTo>
                      <a:pt x="339" y="1223"/>
                    </a:lnTo>
                    <a:lnTo>
                      <a:pt x="696" y="1129"/>
                    </a:lnTo>
                    <a:lnTo>
                      <a:pt x="2351" y="696"/>
                    </a:lnTo>
                    <a:lnTo>
                      <a:pt x="3273" y="471"/>
                    </a:lnTo>
                    <a:lnTo>
                      <a:pt x="4006" y="245"/>
                    </a:lnTo>
                    <a:lnTo>
                      <a:pt x="4345" y="151"/>
                    </a:lnTo>
                    <a:lnTo>
                      <a:pt x="4684"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7679227" y="1781437"/>
                <a:ext cx="193110" cy="52771"/>
              </a:xfrm>
              <a:custGeom>
                <a:avLst/>
                <a:gdLst/>
                <a:ahLst/>
                <a:cxnLst/>
                <a:rect l="l" t="t" r="r" b="b"/>
                <a:pathLst>
                  <a:path w="4684" h="1280" fill="none" extrusionOk="0">
                    <a:moveTo>
                      <a:pt x="4684" y="0"/>
                    </a:moveTo>
                    <a:lnTo>
                      <a:pt x="4684" y="0"/>
                    </a:lnTo>
                    <a:lnTo>
                      <a:pt x="4345" y="151"/>
                    </a:lnTo>
                    <a:lnTo>
                      <a:pt x="4006" y="245"/>
                    </a:lnTo>
                    <a:lnTo>
                      <a:pt x="4006" y="245"/>
                    </a:lnTo>
                    <a:lnTo>
                      <a:pt x="3273" y="471"/>
                    </a:lnTo>
                    <a:lnTo>
                      <a:pt x="2351" y="696"/>
                    </a:lnTo>
                    <a:lnTo>
                      <a:pt x="2351" y="696"/>
                    </a:lnTo>
                    <a:lnTo>
                      <a:pt x="696" y="1129"/>
                    </a:lnTo>
                    <a:lnTo>
                      <a:pt x="696" y="1129"/>
                    </a:lnTo>
                    <a:lnTo>
                      <a:pt x="339" y="1223"/>
                    </a:lnTo>
                    <a:lnTo>
                      <a:pt x="0" y="1279"/>
                    </a:lnTo>
                    <a:lnTo>
                      <a:pt x="0" y="1279"/>
                    </a:lnTo>
                    <a:lnTo>
                      <a:pt x="339" y="1148"/>
                    </a:lnTo>
                    <a:lnTo>
                      <a:pt x="677" y="1035"/>
                    </a:lnTo>
                    <a:lnTo>
                      <a:pt x="677" y="1035"/>
                    </a:lnTo>
                    <a:lnTo>
                      <a:pt x="1411" y="828"/>
                    </a:lnTo>
                    <a:lnTo>
                      <a:pt x="2332" y="583"/>
                    </a:lnTo>
                    <a:lnTo>
                      <a:pt x="2332" y="583"/>
                    </a:lnTo>
                    <a:lnTo>
                      <a:pt x="3988" y="170"/>
                    </a:lnTo>
                    <a:lnTo>
                      <a:pt x="3988" y="170"/>
                    </a:lnTo>
                    <a:lnTo>
                      <a:pt x="4345" y="76"/>
                    </a:lnTo>
                    <a:lnTo>
                      <a:pt x="468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7658285" y="1736459"/>
                <a:ext cx="63614" cy="282285"/>
              </a:xfrm>
              <a:custGeom>
                <a:avLst/>
                <a:gdLst/>
                <a:ahLst/>
                <a:cxnLst/>
                <a:rect l="l" t="t" r="r" b="b"/>
                <a:pathLst>
                  <a:path w="1543" h="6847" extrusionOk="0">
                    <a:moveTo>
                      <a:pt x="0" y="0"/>
                    </a:moveTo>
                    <a:lnTo>
                      <a:pt x="19" y="132"/>
                    </a:lnTo>
                    <a:lnTo>
                      <a:pt x="38" y="283"/>
                    </a:lnTo>
                    <a:lnTo>
                      <a:pt x="188" y="1016"/>
                    </a:lnTo>
                    <a:lnTo>
                      <a:pt x="414" y="2107"/>
                    </a:lnTo>
                    <a:lnTo>
                      <a:pt x="715" y="3424"/>
                    </a:lnTo>
                    <a:lnTo>
                      <a:pt x="1279" y="5850"/>
                    </a:lnTo>
                    <a:lnTo>
                      <a:pt x="1467" y="6565"/>
                    </a:lnTo>
                    <a:lnTo>
                      <a:pt x="1486" y="6715"/>
                    </a:lnTo>
                    <a:lnTo>
                      <a:pt x="1543" y="6847"/>
                    </a:lnTo>
                    <a:lnTo>
                      <a:pt x="1543" y="6847"/>
                    </a:lnTo>
                    <a:lnTo>
                      <a:pt x="1524" y="6696"/>
                    </a:lnTo>
                    <a:lnTo>
                      <a:pt x="1505" y="6565"/>
                    </a:lnTo>
                    <a:lnTo>
                      <a:pt x="1355" y="5831"/>
                    </a:lnTo>
                    <a:lnTo>
                      <a:pt x="828" y="3405"/>
                    </a:lnTo>
                    <a:lnTo>
                      <a:pt x="527" y="2069"/>
                    </a:lnTo>
                    <a:lnTo>
                      <a:pt x="264" y="997"/>
                    </a:lnTo>
                    <a:lnTo>
                      <a:pt x="76" y="264"/>
                    </a:lnTo>
                    <a:lnTo>
                      <a:pt x="57" y="132"/>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7236461" y="1676764"/>
                <a:ext cx="625792" cy="17852"/>
              </a:xfrm>
              <a:custGeom>
                <a:avLst/>
                <a:gdLst/>
                <a:ahLst/>
                <a:cxnLst/>
                <a:rect l="l" t="t" r="r" b="b"/>
                <a:pathLst>
                  <a:path w="15179" h="433" extrusionOk="0">
                    <a:moveTo>
                      <a:pt x="151" y="0"/>
                    </a:moveTo>
                    <a:lnTo>
                      <a:pt x="0" y="19"/>
                    </a:lnTo>
                    <a:lnTo>
                      <a:pt x="151" y="19"/>
                    </a:lnTo>
                    <a:lnTo>
                      <a:pt x="583" y="57"/>
                    </a:lnTo>
                    <a:lnTo>
                      <a:pt x="2220" y="113"/>
                    </a:lnTo>
                    <a:lnTo>
                      <a:pt x="7580" y="263"/>
                    </a:lnTo>
                    <a:lnTo>
                      <a:pt x="12960" y="395"/>
                    </a:lnTo>
                    <a:lnTo>
                      <a:pt x="14577" y="433"/>
                    </a:lnTo>
                    <a:lnTo>
                      <a:pt x="15029" y="433"/>
                    </a:lnTo>
                    <a:lnTo>
                      <a:pt x="15179" y="414"/>
                    </a:lnTo>
                    <a:lnTo>
                      <a:pt x="15029" y="395"/>
                    </a:lnTo>
                    <a:lnTo>
                      <a:pt x="14577" y="376"/>
                    </a:lnTo>
                    <a:lnTo>
                      <a:pt x="12960" y="320"/>
                    </a:lnTo>
                    <a:lnTo>
                      <a:pt x="7580" y="151"/>
                    </a:lnTo>
                    <a:lnTo>
                      <a:pt x="2220" y="19"/>
                    </a:lnTo>
                    <a:lnTo>
                      <a:pt x="5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7278306" y="1535606"/>
                <a:ext cx="530474" cy="15584"/>
              </a:xfrm>
              <a:custGeom>
                <a:avLst/>
                <a:gdLst/>
                <a:ahLst/>
                <a:cxnLst/>
                <a:rect l="l" t="t" r="r" b="b"/>
                <a:pathLst>
                  <a:path w="12867" h="378" extrusionOk="0">
                    <a:moveTo>
                      <a:pt x="12490" y="1"/>
                    </a:moveTo>
                    <a:lnTo>
                      <a:pt x="11098" y="57"/>
                    </a:lnTo>
                    <a:lnTo>
                      <a:pt x="9029" y="133"/>
                    </a:lnTo>
                    <a:lnTo>
                      <a:pt x="6509" y="208"/>
                    </a:lnTo>
                    <a:lnTo>
                      <a:pt x="3970" y="264"/>
                    </a:lnTo>
                    <a:lnTo>
                      <a:pt x="1901" y="302"/>
                    </a:lnTo>
                    <a:lnTo>
                      <a:pt x="509" y="321"/>
                    </a:lnTo>
                    <a:lnTo>
                      <a:pt x="1" y="321"/>
                    </a:lnTo>
                    <a:lnTo>
                      <a:pt x="133" y="339"/>
                    </a:lnTo>
                    <a:lnTo>
                      <a:pt x="509" y="358"/>
                    </a:lnTo>
                    <a:lnTo>
                      <a:pt x="1111" y="377"/>
                    </a:lnTo>
                    <a:lnTo>
                      <a:pt x="1901" y="377"/>
                    </a:lnTo>
                    <a:lnTo>
                      <a:pt x="3970" y="358"/>
                    </a:lnTo>
                    <a:lnTo>
                      <a:pt x="5192" y="358"/>
                    </a:lnTo>
                    <a:lnTo>
                      <a:pt x="6509" y="321"/>
                    </a:lnTo>
                    <a:lnTo>
                      <a:pt x="9029" y="227"/>
                    </a:lnTo>
                    <a:lnTo>
                      <a:pt x="11098" y="133"/>
                    </a:lnTo>
                    <a:lnTo>
                      <a:pt x="12490" y="20"/>
                    </a:lnTo>
                    <a:lnTo>
                      <a:pt x="128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7144157" y="1372804"/>
                <a:ext cx="146605" cy="169074"/>
              </a:xfrm>
              <a:custGeom>
                <a:avLst/>
                <a:gdLst/>
                <a:ahLst/>
                <a:cxnLst/>
                <a:rect l="l" t="t" r="r" b="b"/>
                <a:pathLst>
                  <a:path w="3556" h="4101" extrusionOk="0">
                    <a:moveTo>
                      <a:pt x="3556" y="0"/>
                    </a:moveTo>
                    <a:lnTo>
                      <a:pt x="3405" y="151"/>
                    </a:lnTo>
                    <a:lnTo>
                      <a:pt x="3010" y="583"/>
                    </a:lnTo>
                    <a:lnTo>
                      <a:pt x="2427" y="1223"/>
                    </a:lnTo>
                    <a:lnTo>
                      <a:pt x="1731" y="2013"/>
                    </a:lnTo>
                    <a:lnTo>
                      <a:pt x="490" y="3480"/>
                    </a:lnTo>
                    <a:lnTo>
                      <a:pt x="133" y="3931"/>
                    </a:lnTo>
                    <a:lnTo>
                      <a:pt x="39" y="4044"/>
                    </a:lnTo>
                    <a:lnTo>
                      <a:pt x="1" y="4100"/>
                    </a:lnTo>
                    <a:lnTo>
                      <a:pt x="1" y="4100"/>
                    </a:lnTo>
                    <a:lnTo>
                      <a:pt x="170" y="3950"/>
                    </a:lnTo>
                    <a:lnTo>
                      <a:pt x="565" y="3517"/>
                    </a:lnTo>
                    <a:lnTo>
                      <a:pt x="1130" y="2878"/>
                    </a:lnTo>
                    <a:lnTo>
                      <a:pt x="1825" y="2088"/>
                    </a:lnTo>
                    <a:lnTo>
                      <a:pt x="3067" y="621"/>
                    </a:lnTo>
                    <a:lnTo>
                      <a:pt x="3424" y="169"/>
                    </a:lnTo>
                    <a:lnTo>
                      <a:pt x="35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7242645" y="1825632"/>
                <a:ext cx="426540" cy="42670"/>
              </a:xfrm>
              <a:custGeom>
                <a:avLst/>
                <a:gdLst/>
                <a:ahLst/>
                <a:cxnLst/>
                <a:rect l="l" t="t" r="r" b="b"/>
                <a:pathLst>
                  <a:path w="10346" h="1035" extrusionOk="0">
                    <a:moveTo>
                      <a:pt x="1" y="0"/>
                    </a:moveTo>
                    <a:lnTo>
                      <a:pt x="114" y="19"/>
                    </a:lnTo>
                    <a:lnTo>
                      <a:pt x="415" y="57"/>
                    </a:lnTo>
                    <a:lnTo>
                      <a:pt x="1505" y="189"/>
                    </a:lnTo>
                    <a:lnTo>
                      <a:pt x="3161" y="377"/>
                    </a:lnTo>
                    <a:lnTo>
                      <a:pt x="5173" y="584"/>
                    </a:lnTo>
                    <a:lnTo>
                      <a:pt x="8822" y="922"/>
                    </a:lnTo>
                    <a:lnTo>
                      <a:pt x="9932" y="1016"/>
                    </a:lnTo>
                    <a:lnTo>
                      <a:pt x="10233" y="1035"/>
                    </a:lnTo>
                    <a:lnTo>
                      <a:pt x="10346" y="1035"/>
                    </a:lnTo>
                    <a:lnTo>
                      <a:pt x="9932" y="960"/>
                    </a:lnTo>
                    <a:lnTo>
                      <a:pt x="8841" y="828"/>
                    </a:lnTo>
                    <a:lnTo>
                      <a:pt x="7186" y="659"/>
                    </a:lnTo>
                    <a:lnTo>
                      <a:pt x="5173" y="452"/>
                    </a:lnTo>
                    <a:lnTo>
                      <a:pt x="1524" y="113"/>
                    </a:lnTo>
                    <a:lnTo>
                      <a:pt x="415" y="19"/>
                    </a:lnTo>
                    <a:lnTo>
                      <a:pt x="1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7259713" y="1986908"/>
                <a:ext cx="414130" cy="10925"/>
              </a:xfrm>
              <a:custGeom>
                <a:avLst/>
                <a:gdLst/>
                <a:ahLst/>
                <a:cxnLst/>
                <a:rect l="l" t="t" r="r" b="b"/>
                <a:pathLst>
                  <a:path w="10045" h="265" extrusionOk="0">
                    <a:moveTo>
                      <a:pt x="396" y="1"/>
                    </a:moveTo>
                    <a:lnTo>
                      <a:pt x="95" y="20"/>
                    </a:lnTo>
                    <a:lnTo>
                      <a:pt x="1" y="20"/>
                    </a:lnTo>
                    <a:lnTo>
                      <a:pt x="95" y="38"/>
                    </a:lnTo>
                    <a:lnTo>
                      <a:pt x="396" y="57"/>
                    </a:lnTo>
                    <a:lnTo>
                      <a:pt x="1468" y="95"/>
                    </a:lnTo>
                    <a:lnTo>
                      <a:pt x="3066" y="151"/>
                    </a:lnTo>
                    <a:lnTo>
                      <a:pt x="5022" y="189"/>
                    </a:lnTo>
                    <a:lnTo>
                      <a:pt x="8577" y="245"/>
                    </a:lnTo>
                    <a:lnTo>
                      <a:pt x="9649" y="264"/>
                    </a:lnTo>
                    <a:lnTo>
                      <a:pt x="9950" y="264"/>
                    </a:lnTo>
                    <a:lnTo>
                      <a:pt x="10044" y="245"/>
                    </a:lnTo>
                    <a:lnTo>
                      <a:pt x="9950" y="226"/>
                    </a:lnTo>
                    <a:lnTo>
                      <a:pt x="9649" y="208"/>
                    </a:lnTo>
                    <a:lnTo>
                      <a:pt x="8577" y="170"/>
                    </a:lnTo>
                    <a:lnTo>
                      <a:pt x="6979" y="114"/>
                    </a:lnTo>
                    <a:lnTo>
                      <a:pt x="5022" y="76"/>
                    </a:lnTo>
                    <a:lnTo>
                      <a:pt x="1468" y="20"/>
                    </a:lnTo>
                    <a:lnTo>
                      <a:pt x="3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7393079" y="1420873"/>
                <a:ext cx="90000" cy="659929"/>
              </a:xfrm>
              <a:custGeom>
                <a:avLst/>
                <a:gdLst/>
                <a:ahLst/>
                <a:cxnLst/>
                <a:rect l="l" t="t" r="r" b="b"/>
                <a:pathLst>
                  <a:path w="2183" h="16007" extrusionOk="0">
                    <a:moveTo>
                      <a:pt x="2182" y="0"/>
                    </a:moveTo>
                    <a:lnTo>
                      <a:pt x="2107" y="151"/>
                    </a:lnTo>
                    <a:lnTo>
                      <a:pt x="1957" y="602"/>
                    </a:lnTo>
                    <a:lnTo>
                      <a:pt x="1750" y="1336"/>
                    </a:lnTo>
                    <a:lnTo>
                      <a:pt x="1637" y="1787"/>
                    </a:lnTo>
                    <a:lnTo>
                      <a:pt x="1505" y="2295"/>
                    </a:lnTo>
                    <a:lnTo>
                      <a:pt x="1374" y="3010"/>
                    </a:lnTo>
                    <a:lnTo>
                      <a:pt x="1242" y="3724"/>
                    </a:lnTo>
                    <a:lnTo>
                      <a:pt x="1110" y="4439"/>
                    </a:lnTo>
                    <a:lnTo>
                      <a:pt x="1016" y="5154"/>
                    </a:lnTo>
                    <a:lnTo>
                      <a:pt x="903" y="5869"/>
                    </a:lnTo>
                    <a:lnTo>
                      <a:pt x="828" y="6583"/>
                    </a:lnTo>
                    <a:lnTo>
                      <a:pt x="753" y="7317"/>
                    </a:lnTo>
                    <a:lnTo>
                      <a:pt x="678" y="8032"/>
                    </a:lnTo>
                    <a:lnTo>
                      <a:pt x="527" y="9668"/>
                    </a:lnTo>
                    <a:lnTo>
                      <a:pt x="339" y="11192"/>
                    </a:lnTo>
                    <a:lnTo>
                      <a:pt x="264" y="11906"/>
                    </a:lnTo>
                    <a:lnTo>
                      <a:pt x="170" y="12583"/>
                    </a:lnTo>
                    <a:lnTo>
                      <a:pt x="113" y="13204"/>
                    </a:lnTo>
                    <a:lnTo>
                      <a:pt x="76" y="13787"/>
                    </a:lnTo>
                    <a:lnTo>
                      <a:pt x="19" y="14784"/>
                    </a:lnTo>
                    <a:lnTo>
                      <a:pt x="1" y="15536"/>
                    </a:lnTo>
                    <a:lnTo>
                      <a:pt x="1" y="16007"/>
                    </a:lnTo>
                    <a:lnTo>
                      <a:pt x="38" y="15518"/>
                    </a:lnTo>
                    <a:lnTo>
                      <a:pt x="76" y="14765"/>
                    </a:lnTo>
                    <a:lnTo>
                      <a:pt x="151" y="13768"/>
                    </a:lnTo>
                    <a:lnTo>
                      <a:pt x="189" y="13204"/>
                    </a:lnTo>
                    <a:lnTo>
                      <a:pt x="264" y="12565"/>
                    </a:lnTo>
                    <a:lnTo>
                      <a:pt x="452" y="11192"/>
                    </a:lnTo>
                    <a:lnTo>
                      <a:pt x="621" y="9687"/>
                    </a:lnTo>
                    <a:lnTo>
                      <a:pt x="791" y="8032"/>
                    </a:lnTo>
                    <a:lnTo>
                      <a:pt x="922" y="6602"/>
                    </a:lnTo>
                    <a:lnTo>
                      <a:pt x="1110" y="5154"/>
                    </a:lnTo>
                    <a:lnTo>
                      <a:pt x="1317" y="3724"/>
                    </a:lnTo>
                    <a:lnTo>
                      <a:pt x="1581" y="2314"/>
                    </a:lnTo>
                    <a:lnTo>
                      <a:pt x="1806" y="1336"/>
                    </a:lnTo>
                    <a:lnTo>
                      <a:pt x="1994" y="602"/>
                    </a:lnTo>
                    <a:lnTo>
                      <a:pt x="2145" y="151"/>
                    </a:lnTo>
                    <a:lnTo>
                      <a:pt x="218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7543512" y="1676764"/>
                <a:ext cx="101626" cy="26386"/>
              </a:xfrm>
              <a:custGeom>
                <a:avLst/>
                <a:gdLst/>
                <a:ahLst/>
                <a:cxnLst/>
                <a:rect l="l" t="t" r="r" b="b"/>
                <a:pathLst>
                  <a:path w="2465" h="640" extrusionOk="0">
                    <a:moveTo>
                      <a:pt x="1" y="0"/>
                    </a:moveTo>
                    <a:lnTo>
                      <a:pt x="1" y="640"/>
                    </a:lnTo>
                    <a:lnTo>
                      <a:pt x="2465" y="640"/>
                    </a:lnTo>
                    <a:lnTo>
                      <a:pt x="24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7678444" y="1861292"/>
                <a:ext cx="7009" cy="53555"/>
              </a:xfrm>
              <a:custGeom>
                <a:avLst/>
                <a:gdLst/>
                <a:ahLst/>
                <a:cxnLst/>
                <a:rect l="l" t="t" r="r" b="b"/>
                <a:pathLst>
                  <a:path w="170" h="1299" extrusionOk="0">
                    <a:moveTo>
                      <a:pt x="132" y="1"/>
                    </a:moveTo>
                    <a:lnTo>
                      <a:pt x="132" y="19"/>
                    </a:lnTo>
                    <a:lnTo>
                      <a:pt x="0" y="1298"/>
                    </a:lnTo>
                    <a:lnTo>
                      <a:pt x="170" y="170"/>
                    </a:lnTo>
                    <a:lnTo>
                      <a:pt x="132"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7678444" y="1861292"/>
                <a:ext cx="7009" cy="53555"/>
              </a:xfrm>
              <a:custGeom>
                <a:avLst/>
                <a:gdLst/>
                <a:ahLst/>
                <a:cxnLst/>
                <a:rect l="l" t="t" r="r" b="b"/>
                <a:pathLst>
                  <a:path w="170" h="1299" fill="none" extrusionOk="0">
                    <a:moveTo>
                      <a:pt x="132" y="1"/>
                    </a:moveTo>
                    <a:lnTo>
                      <a:pt x="132" y="19"/>
                    </a:lnTo>
                    <a:lnTo>
                      <a:pt x="0" y="1298"/>
                    </a:lnTo>
                    <a:lnTo>
                      <a:pt x="0" y="1298"/>
                    </a:lnTo>
                    <a:lnTo>
                      <a:pt x="170" y="170"/>
                    </a:lnTo>
                    <a:lnTo>
                      <a:pt x="1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7628808" y="1760494"/>
                <a:ext cx="55080" cy="228029"/>
              </a:xfrm>
              <a:custGeom>
                <a:avLst/>
                <a:gdLst/>
                <a:ahLst/>
                <a:cxnLst/>
                <a:rect l="l" t="t" r="r" b="b"/>
                <a:pathLst>
                  <a:path w="1336" h="5531" extrusionOk="0">
                    <a:moveTo>
                      <a:pt x="734" y="1"/>
                    </a:moveTo>
                    <a:lnTo>
                      <a:pt x="565" y="301"/>
                    </a:lnTo>
                    <a:lnTo>
                      <a:pt x="433" y="602"/>
                    </a:lnTo>
                    <a:lnTo>
                      <a:pt x="301" y="903"/>
                    </a:lnTo>
                    <a:lnTo>
                      <a:pt x="207" y="1204"/>
                    </a:lnTo>
                    <a:lnTo>
                      <a:pt x="113" y="1524"/>
                    </a:lnTo>
                    <a:lnTo>
                      <a:pt x="57" y="1844"/>
                    </a:lnTo>
                    <a:lnTo>
                      <a:pt x="19" y="2164"/>
                    </a:lnTo>
                    <a:lnTo>
                      <a:pt x="1" y="2483"/>
                    </a:lnTo>
                    <a:lnTo>
                      <a:pt x="715" y="2559"/>
                    </a:lnTo>
                    <a:lnTo>
                      <a:pt x="979" y="2615"/>
                    </a:lnTo>
                    <a:lnTo>
                      <a:pt x="941" y="2615"/>
                    </a:lnTo>
                    <a:lnTo>
                      <a:pt x="1" y="2540"/>
                    </a:lnTo>
                    <a:lnTo>
                      <a:pt x="19" y="2935"/>
                    </a:lnTo>
                    <a:lnTo>
                      <a:pt x="57" y="3330"/>
                    </a:lnTo>
                    <a:lnTo>
                      <a:pt x="132" y="3725"/>
                    </a:lnTo>
                    <a:lnTo>
                      <a:pt x="226" y="4101"/>
                    </a:lnTo>
                    <a:lnTo>
                      <a:pt x="377" y="4477"/>
                    </a:lnTo>
                    <a:lnTo>
                      <a:pt x="527" y="4834"/>
                    </a:lnTo>
                    <a:lnTo>
                      <a:pt x="734" y="5192"/>
                    </a:lnTo>
                    <a:lnTo>
                      <a:pt x="960" y="5530"/>
                    </a:lnTo>
                    <a:lnTo>
                      <a:pt x="1204" y="3743"/>
                    </a:lnTo>
                    <a:lnTo>
                      <a:pt x="1336" y="2464"/>
                    </a:lnTo>
                    <a:lnTo>
                      <a:pt x="1336" y="2446"/>
                    </a:lnTo>
                    <a:lnTo>
                      <a:pt x="734"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7628808" y="1760494"/>
                <a:ext cx="55080" cy="228029"/>
              </a:xfrm>
              <a:custGeom>
                <a:avLst/>
                <a:gdLst/>
                <a:ahLst/>
                <a:cxnLst/>
                <a:rect l="l" t="t" r="r" b="b"/>
                <a:pathLst>
                  <a:path w="1336" h="5531" fill="none" extrusionOk="0">
                    <a:moveTo>
                      <a:pt x="734" y="1"/>
                    </a:moveTo>
                    <a:lnTo>
                      <a:pt x="734" y="1"/>
                    </a:lnTo>
                    <a:lnTo>
                      <a:pt x="565" y="301"/>
                    </a:lnTo>
                    <a:lnTo>
                      <a:pt x="433" y="602"/>
                    </a:lnTo>
                    <a:lnTo>
                      <a:pt x="301" y="903"/>
                    </a:lnTo>
                    <a:lnTo>
                      <a:pt x="207" y="1204"/>
                    </a:lnTo>
                    <a:lnTo>
                      <a:pt x="113" y="1524"/>
                    </a:lnTo>
                    <a:lnTo>
                      <a:pt x="57" y="1844"/>
                    </a:lnTo>
                    <a:lnTo>
                      <a:pt x="19" y="2164"/>
                    </a:lnTo>
                    <a:lnTo>
                      <a:pt x="1" y="2483"/>
                    </a:lnTo>
                    <a:lnTo>
                      <a:pt x="1" y="2483"/>
                    </a:lnTo>
                    <a:lnTo>
                      <a:pt x="715" y="2559"/>
                    </a:lnTo>
                    <a:lnTo>
                      <a:pt x="979" y="2615"/>
                    </a:lnTo>
                    <a:lnTo>
                      <a:pt x="979" y="2615"/>
                    </a:lnTo>
                    <a:lnTo>
                      <a:pt x="941" y="2615"/>
                    </a:lnTo>
                    <a:lnTo>
                      <a:pt x="941" y="2615"/>
                    </a:lnTo>
                    <a:lnTo>
                      <a:pt x="1" y="2540"/>
                    </a:lnTo>
                    <a:lnTo>
                      <a:pt x="1" y="2540"/>
                    </a:lnTo>
                    <a:lnTo>
                      <a:pt x="19" y="2935"/>
                    </a:lnTo>
                    <a:lnTo>
                      <a:pt x="57" y="3330"/>
                    </a:lnTo>
                    <a:lnTo>
                      <a:pt x="132" y="3725"/>
                    </a:lnTo>
                    <a:lnTo>
                      <a:pt x="226" y="4101"/>
                    </a:lnTo>
                    <a:lnTo>
                      <a:pt x="377" y="4477"/>
                    </a:lnTo>
                    <a:lnTo>
                      <a:pt x="527" y="4834"/>
                    </a:lnTo>
                    <a:lnTo>
                      <a:pt x="734" y="5192"/>
                    </a:lnTo>
                    <a:lnTo>
                      <a:pt x="960" y="5530"/>
                    </a:lnTo>
                    <a:lnTo>
                      <a:pt x="960" y="5530"/>
                    </a:lnTo>
                    <a:lnTo>
                      <a:pt x="1204" y="3743"/>
                    </a:lnTo>
                    <a:lnTo>
                      <a:pt x="1336" y="2464"/>
                    </a:lnTo>
                    <a:lnTo>
                      <a:pt x="1336" y="2446"/>
                    </a:lnTo>
                    <a:lnTo>
                      <a:pt x="7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7628808" y="1862859"/>
                <a:ext cx="40362" cy="5442"/>
              </a:xfrm>
              <a:custGeom>
                <a:avLst/>
                <a:gdLst/>
                <a:ahLst/>
                <a:cxnLst/>
                <a:rect l="l" t="t" r="r" b="b"/>
                <a:pathLst>
                  <a:path w="979" h="132" extrusionOk="0">
                    <a:moveTo>
                      <a:pt x="1" y="0"/>
                    </a:moveTo>
                    <a:lnTo>
                      <a:pt x="1" y="57"/>
                    </a:lnTo>
                    <a:lnTo>
                      <a:pt x="941" y="132"/>
                    </a:lnTo>
                    <a:lnTo>
                      <a:pt x="979" y="132"/>
                    </a:lnTo>
                    <a:lnTo>
                      <a:pt x="715" y="76"/>
                    </a:lnTo>
                    <a:lnTo>
                      <a:pt x="1" y="0"/>
                    </a:ln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7628808" y="1862859"/>
                <a:ext cx="40362" cy="5442"/>
              </a:xfrm>
              <a:custGeom>
                <a:avLst/>
                <a:gdLst/>
                <a:ahLst/>
                <a:cxnLst/>
                <a:rect l="l" t="t" r="r" b="b"/>
                <a:pathLst>
                  <a:path w="979" h="132" fill="none" extrusionOk="0">
                    <a:moveTo>
                      <a:pt x="1" y="0"/>
                    </a:moveTo>
                    <a:lnTo>
                      <a:pt x="1" y="0"/>
                    </a:lnTo>
                    <a:lnTo>
                      <a:pt x="1" y="57"/>
                    </a:lnTo>
                    <a:lnTo>
                      <a:pt x="1" y="57"/>
                    </a:lnTo>
                    <a:lnTo>
                      <a:pt x="941" y="132"/>
                    </a:lnTo>
                    <a:lnTo>
                      <a:pt x="941" y="132"/>
                    </a:lnTo>
                    <a:lnTo>
                      <a:pt x="979" y="132"/>
                    </a:lnTo>
                    <a:lnTo>
                      <a:pt x="979" y="132"/>
                    </a:lnTo>
                    <a:lnTo>
                      <a:pt x="715" y="76"/>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7560579" y="1068802"/>
                <a:ext cx="140380" cy="554510"/>
              </a:xfrm>
              <a:custGeom>
                <a:avLst/>
                <a:gdLst/>
                <a:ahLst/>
                <a:cxnLst/>
                <a:rect l="l" t="t" r="r" b="b"/>
                <a:pathLst>
                  <a:path w="3405" h="13450" extrusionOk="0">
                    <a:moveTo>
                      <a:pt x="2163" y="1"/>
                    </a:moveTo>
                    <a:lnTo>
                      <a:pt x="2013" y="20"/>
                    </a:lnTo>
                    <a:lnTo>
                      <a:pt x="1862" y="76"/>
                    </a:lnTo>
                    <a:lnTo>
                      <a:pt x="1750" y="151"/>
                    </a:lnTo>
                    <a:lnTo>
                      <a:pt x="1637" y="264"/>
                    </a:lnTo>
                    <a:lnTo>
                      <a:pt x="1524" y="377"/>
                    </a:lnTo>
                    <a:lnTo>
                      <a:pt x="1467" y="528"/>
                    </a:lnTo>
                    <a:lnTo>
                      <a:pt x="1016" y="923"/>
                    </a:lnTo>
                    <a:lnTo>
                      <a:pt x="1110" y="1167"/>
                    </a:lnTo>
                    <a:lnTo>
                      <a:pt x="1167" y="1393"/>
                    </a:lnTo>
                    <a:lnTo>
                      <a:pt x="1185" y="1637"/>
                    </a:lnTo>
                    <a:lnTo>
                      <a:pt x="1167" y="1882"/>
                    </a:lnTo>
                    <a:lnTo>
                      <a:pt x="1148" y="2126"/>
                    </a:lnTo>
                    <a:lnTo>
                      <a:pt x="1091" y="2390"/>
                    </a:lnTo>
                    <a:lnTo>
                      <a:pt x="1035" y="2634"/>
                    </a:lnTo>
                    <a:lnTo>
                      <a:pt x="960" y="2860"/>
                    </a:lnTo>
                    <a:lnTo>
                      <a:pt x="790" y="3330"/>
                    </a:lnTo>
                    <a:lnTo>
                      <a:pt x="640" y="3819"/>
                    </a:lnTo>
                    <a:lnTo>
                      <a:pt x="583" y="4045"/>
                    </a:lnTo>
                    <a:lnTo>
                      <a:pt x="546" y="4289"/>
                    </a:lnTo>
                    <a:lnTo>
                      <a:pt x="527" y="4534"/>
                    </a:lnTo>
                    <a:lnTo>
                      <a:pt x="527" y="4778"/>
                    </a:lnTo>
                    <a:lnTo>
                      <a:pt x="565" y="5004"/>
                    </a:lnTo>
                    <a:lnTo>
                      <a:pt x="621" y="5230"/>
                    </a:lnTo>
                    <a:lnTo>
                      <a:pt x="753" y="5681"/>
                    </a:lnTo>
                    <a:lnTo>
                      <a:pt x="884" y="6114"/>
                    </a:lnTo>
                    <a:lnTo>
                      <a:pt x="941" y="6340"/>
                    </a:lnTo>
                    <a:lnTo>
                      <a:pt x="960" y="6565"/>
                    </a:lnTo>
                    <a:lnTo>
                      <a:pt x="978" y="6753"/>
                    </a:lnTo>
                    <a:lnTo>
                      <a:pt x="978" y="6960"/>
                    </a:lnTo>
                    <a:lnTo>
                      <a:pt x="960" y="7148"/>
                    </a:lnTo>
                    <a:lnTo>
                      <a:pt x="922" y="7318"/>
                    </a:lnTo>
                    <a:lnTo>
                      <a:pt x="828" y="7694"/>
                    </a:lnTo>
                    <a:lnTo>
                      <a:pt x="696" y="8070"/>
                    </a:lnTo>
                    <a:lnTo>
                      <a:pt x="395" y="8785"/>
                    </a:lnTo>
                    <a:lnTo>
                      <a:pt x="264" y="9161"/>
                    </a:lnTo>
                    <a:lnTo>
                      <a:pt x="132" y="9537"/>
                    </a:lnTo>
                    <a:lnTo>
                      <a:pt x="76" y="9782"/>
                    </a:lnTo>
                    <a:lnTo>
                      <a:pt x="38" y="10026"/>
                    </a:lnTo>
                    <a:lnTo>
                      <a:pt x="19" y="10271"/>
                    </a:lnTo>
                    <a:lnTo>
                      <a:pt x="0" y="10515"/>
                    </a:lnTo>
                    <a:lnTo>
                      <a:pt x="19" y="10778"/>
                    </a:lnTo>
                    <a:lnTo>
                      <a:pt x="38" y="11023"/>
                    </a:lnTo>
                    <a:lnTo>
                      <a:pt x="76" y="11268"/>
                    </a:lnTo>
                    <a:lnTo>
                      <a:pt x="113" y="11493"/>
                    </a:lnTo>
                    <a:lnTo>
                      <a:pt x="188" y="11738"/>
                    </a:lnTo>
                    <a:lnTo>
                      <a:pt x="264" y="11982"/>
                    </a:lnTo>
                    <a:lnTo>
                      <a:pt x="358" y="12208"/>
                    </a:lnTo>
                    <a:lnTo>
                      <a:pt x="452" y="12434"/>
                    </a:lnTo>
                    <a:lnTo>
                      <a:pt x="583" y="12641"/>
                    </a:lnTo>
                    <a:lnTo>
                      <a:pt x="715" y="12847"/>
                    </a:lnTo>
                    <a:lnTo>
                      <a:pt x="866" y="13054"/>
                    </a:lnTo>
                    <a:lnTo>
                      <a:pt x="1016" y="13261"/>
                    </a:lnTo>
                    <a:lnTo>
                      <a:pt x="1091" y="13336"/>
                    </a:lnTo>
                    <a:lnTo>
                      <a:pt x="1167" y="13393"/>
                    </a:lnTo>
                    <a:lnTo>
                      <a:pt x="1261" y="13431"/>
                    </a:lnTo>
                    <a:lnTo>
                      <a:pt x="1355" y="13449"/>
                    </a:lnTo>
                    <a:lnTo>
                      <a:pt x="1467" y="13412"/>
                    </a:lnTo>
                    <a:lnTo>
                      <a:pt x="1561" y="13355"/>
                    </a:lnTo>
                    <a:lnTo>
                      <a:pt x="1637" y="13261"/>
                    </a:lnTo>
                    <a:lnTo>
                      <a:pt x="1674" y="13148"/>
                    </a:lnTo>
                    <a:lnTo>
                      <a:pt x="1674" y="12923"/>
                    </a:lnTo>
                    <a:lnTo>
                      <a:pt x="1656" y="12678"/>
                    </a:lnTo>
                    <a:lnTo>
                      <a:pt x="1656" y="12415"/>
                    </a:lnTo>
                    <a:lnTo>
                      <a:pt x="1674" y="12133"/>
                    </a:lnTo>
                    <a:lnTo>
                      <a:pt x="1731" y="11869"/>
                    </a:lnTo>
                    <a:lnTo>
                      <a:pt x="1806" y="11625"/>
                    </a:lnTo>
                    <a:lnTo>
                      <a:pt x="1900" y="11362"/>
                    </a:lnTo>
                    <a:lnTo>
                      <a:pt x="2032" y="11117"/>
                    </a:lnTo>
                    <a:lnTo>
                      <a:pt x="2276" y="10609"/>
                    </a:lnTo>
                    <a:lnTo>
                      <a:pt x="2558" y="10120"/>
                    </a:lnTo>
                    <a:lnTo>
                      <a:pt x="2822" y="9612"/>
                    </a:lnTo>
                    <a:lnTo>
                      <a:pt x="2935" y="9349"/>
                    </a:lnTo>
                    <a:lnTo>
                      <a:pt x="3029" y="9086"/>
                    </a:lnTo>
                    <a:lnTo>
                      <a:pt x="3104" y="8822"/>
                    </a:lnTo>
                    <a:lnTo>
                      <a:pt x="3160" y="8559"/>
                    </a:lnTo>
                    <a:lnTo>
                      <a:pt x="3179" y="8371"/>
                    </a:lnTo>
                    <a:lnTo>
                      <a:pt x="3179" y="8202"/>
                    </a:lnTo>
                    <a:lnTo>
                      <a:pt x="3179" y="7844"/>
                    </a:lnTo>
                    <a:lnTo>
                      <a:pt x="3141" y="7487"/>
                    </a:lnTo>
                    <a:lnTo>
                      <a:pt x="3066" y="7130"/>
                    </a:lnTo>
                    <a:lnTo>
                      <a:pt x="2935" y="6415"/>
                    </a:lnTo>
                    <a:lnTo>
                      <a:pt x="2878" y="6057"/>
                    </a:lnTo>
                    <a:lnTo>
                      <a:pt x="2840" y="5700"/>
                    </a:lnTo>
                    <a:lnTo>
                      <a:pt x="2840" y="5474"/>
                    </a:lnTo>
                    <a:lnTo>
                      <a:pt x="2840" y="5249"/>
                    </a:lnTo>
                    <a:lnTo>
                      <a:pt x="2878" y="4797"/>
                    </a:lnTo>
                    <a:lnTo>
                      <a:pt x="2935" y="4346"/>
                    </a:lnTo>
                    <a:lnTo>
                      <a:pt x="3029" y="3894"/>
                    </a:lnTo>
                    <a:lnTo>
                      <a:pt x="3217" y="3010"/>
                    </a:lnTo>
                    <a:lnTo>
                      <a:pt x="3292" y="2559"/>
                    </a:lnTo>
                    <a:lnTo>
                      <a:pt x="3367" y="2108"/>
                    </a:lnTo>
                    <a:lnTo>
                      <a:pt x="3405" y="1807"/>
                    </a:lnTo>
                    <a:lnTo>
                      <a:pt x="3405" y="1487"/>
                    </a:lnTo>
                    <a:lnTo>
                      <a:pt x="3367" y="1186"/>
                    </a:lnTo>
                    <a:lnTo>
                      <a:pt x="3292" y="885"/>
                    </a:lnTo>
                    <a:lnTo>
                      <a:pt x="3254" y="735"/>
                    </a:lnTo>
                    <a:lnTo>
                      <a:pt x="3179" y="603"/>
                    </a:lnTo>
                    <a:lnTo>
                      <a:pt x="3085" y="471"/>
                    </a:lnTo>
                    <a:lnTo>
                      <a:pt x="2991" y="358"/>
                    </a:lnTo>
                    <a:lnTo>
                      <a:pt x="2878" y="245"/>
                    </a:lnTo>
                    <a:lnTo>
                      <a:pt x="2746" y="151"/>
                    </a:lnTo>
                    <a:lnTo>
                      <a:pt x="2615" y="76"/>
                    </a:lnTo>
                    <a:lnTo>
                      <a:pt x="2464" y="20"/>
                    </a:lnTo>
                    <a:lnTo>
                      <a:pt x="23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7560579" y="1068802"/>
                <a:ext cx="140380" cy="554510"/>
              </a:xfrm>
              <a:custGeom>
                <a:avLst/>
                <a:gdLst/>
                <a:ahLst/>
                <a:cxnLst/>
                <a:rect l="l" t="t" r="r" b="b"/>
                <a:pathLst>
                  <a:path w="3405" h="13450" fill="none" extrusionOk="0">
                    <a:moveTo>
                      <a:pt x="1016" y="923"/>
                    </a:moveTo>
                    <a:lnTo>
                      <a:pt x="1016" y="923"/>
                    </a:lnTo>
                    <a:lnTo>
                      <a:pt x="1110" y="1167"/>
                    </a:lnTo>
                    <a:lnTo>
                      <a:pt x="1167" y="1393"/>
                    </a:lnTo>
                    <a:lnTo>
                      <a:pt x="1185" y="1637"/>
                    </a:lnTo>
                    <a:lnTo>
                      <a:pt x="1167" y="1882"/>
                    </a:lnTo>
                    <a:lnTo>
                      <a:pt x="1148" y="2126"/>
                    </a:lnTo>
                    <a:lnTo>
                      <a:pt x="1091" y="2390"/>
                    </a:lnTo>
                    <a:lnTo>
                      <a:pt x="1035" y="2634"/>
                    </a:lnTo>
                    <a:lnTo>
                      <a:pt x="960" y="2860"/>
                    </a:lnTo>
                    <a:lnTo>
                      <a:pt x="960" y="2860"/>
                    </a:lnTo>
                    <a:lnTo>
                      <a:pt x="790" y="3330"/>
                    </a:lnTo>
                    <a:lnTo>
                      <a:pt x="640" y="3819"/>
                    </a:lnTo>
                    <a:lnTo>
                      <a:pt x="583" y="4045"/>
                    </a:lnTo>
                    <a:lnTo>
                      <a:pt x="546" y="4289"/>
                    </a:lnTo>
                    <a:lnTo>
                      <a:pt x="527" y="4534"/>
                    </a:lnTo>
                    <a:lnTo>
                      <a:pt x="527" y="4778"/>
                    </a:lnTo>
                    <a:lnTo>
                      <a:pt x="527" y="4778"/>
                    </a:lnTo>
                    <a:lnTo>
                      <a:pt x="565" y="5004"/>
                    </a:lnTo>
                    <a:lnTo>
                      <a:pt x="621" y="5230"/>
                    </a:lnTo>
                    <a:lnTo>
                      <a:pt x="753" y="5681"/>
                    </a:lnTo>
                    <a:lnTo>
                      <a:pt x="884" y="6114"/>
                    </a:lnTo>
                    <a:lnTo>
                      <a:pt x="941" y="6340"/>
                    </a:lnTo>
                    <a:lnTo>
                      <a:pt x="960" y="6565"/>
                    </a:lnTo>
                    <a:lnTo>
                      <a:pt x="960" y="6565"/>
                    </a:lnTo>
                    <a:lnTo>
                      <a:pt x="978" y="6753"/>
                    </a:lnTo>
                    <a:lnTo>
                      <a:pt x="978" y="6960"/>
                    </a:lnTo>
                    <a:lnTo>
                      <a:pt x="960" y="7148"/>
                    </a:lnTo>
                    <a:lnTo>
                      <a:pt x="922" y="7318"/>
                    </a:lnTo>
                    <a:lnTo>
                      <a:pt x="828" y="7694"/>
                    </a:lnTo>
                    <a:lnTo>
                      <a:pt x="696" y="8070"/>
                    </a:lnTo>
                    <a:lnTo>
                      <a:pt x="395" y="8785"/>
                    </a:lnTo>
                    <a:lnTo>
                      <a:pt x="264" y="9161"/>
                    </a:lnTo>
                    <a:lnTo>
                      <a:pt x="132" y="9537"/>
                    </a:lnTo>
                    <a:lnTo>
                      <a:pt x="132" y="9537"/>
                    </a:lnTo>
                    <a:lnTo>
                      <a:pt x="76" y="9782"/>
                    </a:lnTo>
                    <a:lnTo>
                      <a:pt x="38" y="10026"/>
                    </a:lnTo>
                    <a:lnTo>
                      <a:pt x="19" y="10271"/>
                    </a:lnTo>
                    <a:lnTo>
                      <a:pt x="0" y="10515"/>
                    </a:lnTo>
                    <a:lnTo>
                      <a:pt x="19" y="10778"/>
                    </a:lnTo>
                    <a:lnTo>
                      <a:pt x="38" y="11023"/>
                    </a:lnTo>
                    <a:lnTo>
                      <a:pt x="76" y="11268"/>
                    </a:lnTo>
                    <a:lnTo>
                      <a:pt x="113" y="11493"/>
                    </a:lnTo>
                    <a:lnTo>
                      <a:pt x="188" y="11738"/>
                    </a:lnTo>
                    <a:lnTo>
                      <a:pt x="264" y="11982"/>
                    </a:lnTo>
                    <a:lnTo>
                      <a:pt x="358" y="12208"/>
                    </a:lnTo>
                    <a:lnTo>
                      <a:pt x="452" y="12434"/>
                    </a:lnTo>
                    <a:lnTo>
                      <a:pt x="583" y="12641"/>
                    </a:lnTo>
                    <a:lnTo>
                      <a:pt x="715" y="12847"/>
                    </a:lnTo>
                    <a:lnTo>
                      <a:pt x="866" y="13054"/>
                    </a:lnTo>
                    <a:lnTo>
                      <a:pt x="1016" y="13261"/>
                    </a:lnTo>
                    <a:lnTo>
                      <a:pt x="1016" y="13261"/>
                    </a:lnTo>
                    <a:lnTo>
                      <a:pt x="1091" y="13336"/>
                    </a:lnTo>
                    <a:lnTo>
                      <a:pt x="1167" y="13393"/>
                    </a:lnTo>
                    <a:lnTo>
                      <a:pt x="1261" y="13431"/>
                    </a:lnTo>
                    <a:lnTo>
                      <a:pt x="1355" y="13449"/>
                    </a:lnTo>
                    <a:lnTo>
                      <a:pt x="1355" y="13449"/>
                    </a:lnTo>
                    <a:lnTo>
                      <a:pt x="1467" y="13412"/>
                    </a:lnTo>
                    <a:lnTo>
                      <a:pt x="1561" y="13355"/>
                    </a:lnTo>
                    <a:lnTo>
                      <a:pt x="1637" y="13261"/>
                    </a:lnTo>
                    <a:lnTo>
                      <a:pt x="1674" y="13148"/>
                    </a:lnTo>
                    <a:lnTo>
                      <a:pt x="1674" y="13148"/>
                    </a:lnTo>
                    <a:lnTo>
                      <a:pt x="1674" y="12923"/>
                    </a:lnTo>
                    <a:lnTo>
                      <a:pt x="1656" y="12678"/>
                    </a:lnTo>
                    <a:lnTo>
                      <a:pt x="1656" y="12678"/>
                    </a:lnTo>
                    <a:lnTo>
                      <a:pt x="1656" y="12415"/>
                    </a:lnTo>
                    <a:lnTo>
                      <a:pt x="1674" y="12133"/>
                    </a:lnTo>
                    <a:lnTo>
                      <a:pt x="1731" y="11869"/>
                    </a:lnTo>
                    <a:lnTo>
                      <a:pt x="1806" y="11625"/>
                    </a:lnTo>
                    <a:lnTo>
                      <a:pt x="1900" y="11362"/>
                    </a:lnTo>
                    <a:lnTo>
                      <a:pt x="2032" y="11117"/>
                    </a:lnTo>
                    <a:lnTo>
                      <a:pt x="2276" y="10609"/>
                    </a:lnTo>
                    <a:lnTo>
                      <a:pt x="2558" y="10120"/>
                    </a:lnTo>
                    <a:lnTo>
                      <a:pt x="2822" y="9612"/>
                    </a:lnTo>
                    <a:lnTo>
                      <a:pt x="2935" y="9349"/>
                    </a:lnTo>
                    <a:lnTo>
                      <a:pt x="3029" y="9086"/>
                    </a:lnTo>
                    <a:lnTo>
                      <a:pt x="3104" y="8822"/>
                    </a:lnTo>
                    <a:lnTo>
                      <a:pt x="3160" y="8559"/>
                    </a:lnTo>
                    <a:lnTo>
                      <a:pt x="3160" y="8559"/>
                    </a:lnTo>
                    <a:lnTo>
                      <a:pt x="3179" y="8371"/>
                    </a:lnTo>
                    <a:lnTo>
                      <a:pt x="3179" y="8202"/>
                    </a:lnTo>
                    <a:lnTo>
                      <a:pt x="3179" y="7844"/>
                    </a:lnTo>
                    <a:lnTo>
                      <a:pt x="3141" y="7487"/>
                    </a:lnTo>
                    <a:lnTo>
                      <a:pt x="3066" y="7130"/>
                    </a:lnTo>
                    <a:lnTo>
                      <a:pt x="2935" y="6415"/>
                    </a:lnTo>
                    <a:lnTo>
                      <a:pt x="2878" y="6057"/>
                    </a:lnTo>
                    <a:lnTo>
                      <a:pt x="2840" y="5700"/>
                    </a:lnTo>
                    <a:lnTo>
                      <a:pt x="2840" y="5700"/>
                    </a:lnTo>
                    <a:lnTo>
                      <a:pt x="2840" y="5474"/>
                    </a:lnTo>
                    <a:lnTo>
                      <a:pt x="2840" y="5249"/>
                    </a:lnTo>
                    <a:lnTo>
                      <a:pt x="2878" y="4797"/>
                    </a:lnTo>
                    <a:lnTo>
                      <a:pt x="2935" y="4346"/>
                    </a:lnTo>
                    <a:lnTo>
                      <a:pt x="3029" y="3894"/>
                    </a:lnTo>
                    <a:lnTo>
                      <a:pt x="3217" y="3010"/>
                    </a:lnTo>
                    <a:lnTo>
                      <a:pt x="3292" y="2559"/>
                    </a:lnTo>
                    <a:lnTo>
                      <a:pt x="3367" y="2108"/>
                    </a:lnTo>
                    <a:lnTo>
                      <a:pt x="3367" y="2108"/>
                    </a:lnTo>
                    <a:lnTo>
                      <a:pt x="3405" y="1807"/>
                    </a:lnTo>
                    <a:lnTo>
                      <a:pt x="3405" y="1487"/>
                    </a:lnTo>
                    <a:lnTo>
                      <a:pt x="3367" y="1186"/>
                    </a:lnTo>
                    <a:lnTo>
                      <a:pt x="3292" y="885"/>
                    </a:lnTo>
                    <a:lnTo>
                      <a:pt x="3292" y="885"/>
                    </a:lnTo>
                    <a:lnTo>
                      <a:pt x="3254" y="735"/>
                    </a:lnTo>
                    <a:lnTo>
                      <a:pt x="3179" y="603"/>
                    </a:lnTo>
                    <a:lnTo>
                      <a:pt x="3085" y="471"/>
                    </a:lnTo>
                    <a:lnTo>
                      <a:pt x="2991" y="358"/>
                    </a:lnTo>
                    <a:lnTo>
                      <a:pt x="2878" y="245"/>
                    </a:lnTo>
                    <a:lnTo>
                      <a:pt x="2746" y="151"/>
                    </a:lnTo>
                    <a:lnTo>
                      <a:pt x="2615" y="76"/>
                    </a:lnTo>
                    <a:lnTo>
                      <a:pt x="2464" y="20"/>
                    </a:lnTo>
                    <a:lnTo>
                      <a:pt x="2464" y="20"/>
                    </a:lnTo>
                    <a:lnTo>
                      <a:pt x="2314" y="1"/>
                    </a:lnTo>
                    <a:lnTo>
                      <a:pt x="2163" y="1"/>
                    </a:lnTo>
                    <a:lnTo>
                      <a:pt x="2013" y="20"/>
                    </a:lnTo>
                    <a:lnTo>
                      <a:pt x="1862" y="76"/>
                    </a:lnTo>
                    <a:lnTo>
                      <a:pt x="1750" y="151"/>
                    </a:lnTo>
                    <a:lnTo>
                      <a:pt x="1637" y="264"/>
                    </a:lnTo>
                    <a:lnTo>
                      <a:pt x="1524" y="377"/>
                    </a:lnTo>
                    <a:lnTo>
                      <a:pt x="1467" y="5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p:nvPr/>
        </p:nvSpPr>
        <p:spPr>
          <a:xfrm>
            <a:off x="5631733" y="1355882"/>
            <a:ext cx="1097400" cy="10974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txBox="1">
            <a:spLocks noGrp="1"/>
          </p:cNvSpPr>
          <p:nvPr>
            <p:ph type="title"/>
          </p:nvPr>
        </p:nvSpPr>
        <p:spPr>
          <a:xfrm flipH="1">
            <a:off x="3567313" y="2578899"/>
            <a:ext cx="5518500" cy="153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Analysis</a:t>
            </a:r>
            <a:endParaRPr dirty="0"/>
          </a:p>
        </p:txBody>
      </p:sp>
      <p:sp>
        <p:nvSpPr>
          <p:cNvPr id="578" name="Google Shape;578;p33"/>
          <p:cNvSpPr txBox="1">
            <a:spLocks noGrp="1"/>
          </p:cNvSpPr>
          <p:nvPr>
            <p:ph type="title" idx="2"/>
          </p:nvPr>
        </p:nvSpPr>
        <p:spPr>
          <a:xfrm flipH="1">
            <a:off x="5631733" y="1538881"/>
            <a:ext cx="10974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pic>
        <p:nvPicPr>
          <p:cNvPr id="949" name="Google Shape;1746;p40" title="Chart">
            <a:hlinkClick r:id="rId3"/>
            <a:extLst>
              <a:ext uri="{FF2B5EF4-FFF2-40B4-BE49-F238E27FC236}">
                <a16:creationId xmlns:a16="http://schemas.microsoft.com/office/drawing/2014/main" id="{15F05152-0B55-F906-9908-EF9CB3B535A7}"/>
              </a:ext>
            </a:extLst>
          </p:cNvPr>
          <p:cNvPicPr preferRelativeResize="0"/>
          <p:nvPr/>
        </p:nvPicPr>
        <p:blipFill>
          <a:blip r:embed="rId4">
            <a:alphaModFix/>
          </a:blip>
          <a:stretch>
            <a:fillRect/>
          </a:stretch>
        </p:blipFill>
        <p:spPr>
          <a:xfrm>
            <a:off x="165371" y="1355882"/>
            <a:ext cx="4660176" cy="2719051"/>
          </a:xfrm>
          <a:prstGeom prst="rect">
            <a:avLst/>
          </a:prstGeom>
          <a:noFill/>
          <a:ln>
            <a:noFill/>
          </a:ln>
        </p:spPr>
      </p:pic>
    </p:spTree>
    <p:extLst>
      <p:ext uri="{BB962C8B-B14F-4D97-AF65-F5344CB8AC3E}">
        <p14:creationId xmlns:p14="http://schemas.microsoft.com/office/powerpoint/2010/main" val="1133231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36"/>
          <p:cNvSpPr txBox="1">
            <a:spLocks noGrp="1"/>
          </p:cNvSpPr>
          <p:nvPr>
            <p:ph type="title" idx="8"/>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Load &amp; Preprocessing</a:t>
            </a:r>
            <a:endParaRPr dirty="0"/>
          </a:p>
        </p:txBody>
      </p:sp>
      <p:pic>
        <p:nvPicPr>
          <p:cNvPr id="19" name="Picture 18">
            <a:hlinkClick r:id="rId3"/>
            <a:extLst>
              <a:ext uri="{FF2B5EF4-FFF2-40B4-BE49-F238E27FC236}">
                <a16:creationId xmlns:a16="http://schemas.microsoft.com/office/drawing/2014/main" id="{9413EEF7-86AC-424E-BF76-8AB452C6D494}"/>
              </a:ext>
            </a:extLst>
          </p:cNvPr>
          <p:cNvPicPr>
            <a:picLocks noChangeAspect="1"/>
          </p:cNvPicPr>
          <p:nvPr/>
        </p:nvPicPr>
        <p:blipFill>
          <a:blip r:embed="rId4"/>
          <a:stretch>
            <a:fillRect/>
          </a:stretch>
        </p:blipFill>
        <p:spPr>
          <a:xfrm>
            <a:off x="0" y="3514888"/>
            <a:ext cx="1891738" cy="1211753"/>
          </a:xfrm>
          <a:prstGeom prst="rect">
            <a:avLst/>
          </a:prstGeom>
        </p:spPr>
      </p:pic>
      <p:pic>
        <p:nvPicPr>
          <p:cNvPr id="23" name="Picture 22">
            <a:extLst>
              <a:ext uri="{FF2B5EF4-FFF2-40B4-BE49-F238E27FC236}">
                <a16:creationId xmlns:a16="http://schemas.microsoft.com/office/drawing/2014/main" id="{EA45B901-DBC0-2CC1-D39C-DAAB540957F6}"/>
              </a:ext>
            </a:extLst>
          </p:cNvPr>
          <p:cNvPicPr>
            <a:picLocks noChangeAspect="1"/>
          </p:cNvPicPr>
          <p:nvPr/>
        </p:nvPicPr>
        <p:blipFill>
          <a:blip r:embed="rId5"/>
          <a:stretch>
            <a:fillRect/>
          </a:stretch>
        </p:blipFill>
        <p:spPr>
          <a:xfrm>
            <a:off x="147918" y="974152"/>
            <a:ext cx="5398995" cy="2690930"/>
          </a:xfrm>
          <a:prstGeom prst="rect">
            <a:avLst/>
          </a:prstGeom>
        </p:spPr>
      </p:pic>
      <p:sp>
        <p:nvSpPr>
          <p:cNvPr id="24" name="TextBox 23">
            <a:extLst>
              <a:ext uri="{FF2B5EF4-FFF2-40B4-BE49-F238E27FC236}">
                <a16:creationId xmlns:a16="http://schemas.microsoft.com/office/drawing/2014/main" id="{0DB71122-4E0C-FBD2-F44B-058937A3FD1B}"/>
              </a:ext>
            </a:extLst>
          </p:cNvPr>
          <p:cNvSpPr txBox="1"/>
          <p:nvPr/>
        </p:nvSpPr>
        <p:spPr>
          <a:xfrm>
            <a:off x="5748618" y="914460"/>
            <a:ext cx="3126441" cy="3231654"/>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cs typeface="Roboto" panose="02000000000000000000" pitchFamily="2" charset="0"/>
              </a:rPr>
              <a:t>Data has 36 columns x 1470 rows:</a:t>
            </a:r>
          </a:p>
          <a:p>
            <a:endParaRPr lang="en-US" sz="1200" dirty="0">
              <a:latin typeface="Roboto" panose="02000000000000000000" pitchFamily="2" charset="0"/>
              <a:ea typeface="Roboto" panose="02000000000000000000" pitchFamily="2" charset="0"/>
              <a:cs typeface="Roboto" panose="02000000000000000000" pitchFamily="2" charset="0"/>
            </a:endParaRPr>
          </a:p>
          <a:p>
            <a:r>
              <a:rPr lang="en-US" sz="1200" dirty="0">
                <a:latin typeface="Roboto" panose="02000000000000000000" pitchFamily="2" charset="0"/>
                <a:ea typeface="Roboto" panose="02000000000000000000" pitchFamily="2" charset="0"/>
                <a:cs typeface="Roboto" panose="02000000000000000000" pitchFamily="2" charset="0"/>
              </a:rPr>
              <a:t>(Age,Attrition,BusinessTravel,DailyRate,Department,DistanceFromHome,DistanceFromHome,EducationField,EmployeeCount,</a:t>
            </a:r>
          </a:p>
          <a:p>
            <a:r>
              <a:rPr lang="en-US" sz="1200" dirty="0">
                <a:latin typeface="Roboto" panose="02000000000000000000" pitchFamily="2" charset="0"/>
                <a:ea typeface="Roboto" panose="02000000000000000000" pitchFamily="2" charset="0"/>
                <a:cs typeface="Roboto" panose="02000000000000000000" pitchFamily="2" charset="0"/>
              </a:rPr>
              <a:t>EmployeeNumber,EnvironmentSatisfaction,Gender,HourlyRate,JobInvolvement,JobLevel,JobRole,JobSatisfaction,</a:t>
            </a:r>
          </a:p>
          <a:p>
            <a:r>
              <a:rPr lang="en-US" sz="1200" dirty="0">
                <a:latin typeface="Roboto" panose="02000000000000000000" pitchFamily="2" charset="0"/>
                <a:ea typeface="Roboto" panose="02000000000000000000" pitchFamily="2" charset="0"/>
                <a:cs typeface="Roboto" panose="02000000000000000000" pitchFamily="2" charset="0"/>
              </a:rPr>
              <a:t>MaritalStatus,MonthlyIncome,MonthlyRate,NumCompaniesWorked,Over18,OverTime,PercentSalaryHike,PerformanceRating,</a:t>
            </a:r>
          </a:p>
          <a:p>
            <a:r>
              <a:rPr lang="en-US" sz="1200" dirty="0">
                <a:latin typeface="Roboto" panose="02000000000000000000" pitchFamily="2" charset="0"/>
                <a:ea typeface="Roboto" panose="02000000000000000000" pitchFamily="2" charset="0"/>
                <a:cs typeface="Roboto" panose="02000000000000000000" pitchFamily="2" charset="0"/>
              </a:rPr>
              <a:t>StandardHours,StockOptionLevel,TotalWorkingYears,TrainingTimesLastYear,WorkLifeBalance,YearsAtCompany,</a:t>
            </a:r>
          </a:p>
          <a:p>
            <a:r>
              <a:rPr lang="en-US" sz="1200" dirty="0">
                <a:latin typeface="Roboto" panose="02000000000000000000" pitchFamily="2" charset="0"/>
                <a:ea typeface="Roboto" panose="02000000000000000000" pitchFamily="2" charset="0"/>
                <a:cs typeface="Roboto" panose="02000000000000000000" pitchFamily="2" charset="0"/>
              </a:rPr>
              <a:t>YearsAtCompany,YearsSinceLastPromotion,YearsSinceLastPromotion,YearsWithCurrManager)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36"/>
          <p:cNvSpPr txBox="1">
            <a:spLocks noGrp="1"/>
          </p:cNvSpPr>
          <p:nvPr>
            <p:ph type="title" idx="8"/>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Load &amp; Preprocessing</a:t>
            </a:r>
            <a:endParaRPr dirty="0"/>
          </a:p>
        </p:txBody>
      </p:sp>
      <p:sp>
        <p:nvSpPr>
          <p:cNvPr id="24" name="TextBox 23">
            <a:extLst>
              <a:ext uri="{FF2B5EF4-FFF2-40B4-BE49-F238E27FC236}">
                <a16:creationId xmlns:a16="http://schemas.microsoft.com/office/drawing/2014/main" id="{0DB71122-4E0C-FBD2-F44B-058937A3FD1B}"/>
              </a:ext>
            </a:extLst>
          </p:cNvPr>
          <p:cNvSpPr txBox="1"/>
          <p:nvPr/>
        </p:nvSpPr>
        <p:spPr>
          <a:xfrm>
            <a:off x="322729" y="2725746"/>
            <a:ext cx="8552330" cy="461665"/>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cs typeface="Roboto" panose="02000000000000000000" pitchFamily="2" charset="0"/>
              </a:rPr>
              <a:t>Found that ('</a:t>
            </a:r>
            <a:r>
              <a:rPr lang="en-US" sz="1200" dirty="0" err="1">
                <a:latin typeface="Roboto" panose="02000000000000000000" pitchFamily="2" charset="0"/>
                <a:ea typeface="Roboto" panose="02000000000000000000" pitchFamily="2" charset="0"/>
                <a:cs typeface="Roboto" panose="02000000000000000000" pitchFamily="2" charset="0"/>
              </a:rPr>
              <a:t>EmployeeCount</a:t>
            </a:r>
            <a:r>
              <a:rPr lang="en-US" sz="1200" dirty="0">
                <a:latin typeface="Roboto" panose="02000000000000000000" pitchFamily="2" charset="0"/>
                <a:ea typeface="Roboto" panose="02000000000000000000" pitchFamily="2" charset="0"/>
                <a:cs typeface="Roboto" panose="02000000000000000000" pitchFamily="2" charset="0"/>
              </a:rPr>
              <a:t>', 'StandardHours','EmployeeNumber','Over18’) need to be dropped so I drop them has no value for analysis.</a:t>
            </a:r>
          </a:p>
        </p:txBody>
      </p:sp>
      <p:pic>
        <p:nvPicPr>
          <p:cNvPr id="3" name="Picture 2">
            <a:extLst>
              <a:ext uri="{FF2B5EF4-FFF2-40B4-BE49-F238E27FC236}">
                <a16:creationId xmlns:a16="http://schemas.microsoft.com/office/drawing/2014/main" id="{8C3FA3A0-0796-4D66-1EB6-4BEADD213957}"/>
              </a:ext>
            </a:extLst>
          </p:cNvPr>
          <p:cNvPicPr>
            <a:picLocks noChangeAspect="1"/>
          </p:cNvPicPr>
          <p:nvPr/>
        </p:nvPicPr>
        <p:blipFill>
          <a:blip r:embed="rId3"/>
          <a:stretch>
            <a:fillRect/>
          </a:stretch>
        </p:blipFill>
        <p:spPr>
          <a:xfrm>
            <a:off x="151279" y="1068456"/>
            <a:ext cx="8841441" cy="1503294"/>
          </a:xfrm>
          <a:prstGeom prst="rect">
            <a:avLst/>
          </a:prstGeom>
        </p:spPr>
      </p:pic>
    </p:spTree>
    <p:extLst>
      <p:ext uri="{BB962C8B-B14F-4D97-AF65-F5344CB8AC3E}">
        <p14:creationId xmlns:p14="http://schemas.microsoft.com/office/powerpoint/2010/main" val="4294480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36"/>
          <p:cNvSpPr txBox="1">
            <a:spLocks noGrp="1"/>
          </p:cNvSpPr>
          <p:nvPr>
            <p:ph type="title" idx="8"/>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Load &amp; Preprocessing</a:t>
            </a:r>
            <a:endParaRPr dirty="0"/>
          </a:p>
        </p:txBody>
      </p:sp>
      <p:sp>
        <p:nvSpPr>
          <p:cNvPr id="24" name="TextBox 23">
            <a:extLst>
              <a:ext uri="{FF2B5EF4-FFF2-40B4-BE49-F238E27FC236}">
                <a16:creationId xmlns:a16="http://schemas.microsoft.com/office/drawing/2014/main" id="{0DB71122-4E0C-FBD2-F44B-058937A3FD1B}"/>
              </a:ext>
            </a:extLst>
          </p:cNvPr>
          <p:cNvSpPr txBox="1"/>
          <p:nvPr/>
        </p:nvSpPr>
        <p:spPr>
          <a:xfrm>
            <a:off x="1775012" y="4127317"/>
            <a:ext cx="2467535" cy="461665"/>
          </a:xfrm>
          <a:prstGeom prst="rect">
            <a:avLst/>
          </a:prstGeom>
          <a:noFill/>
        </p:spPr>
        <p:txBody>
          <a:bodyPr wrap="square" rtlCol="0">
            <a:spAutoFit/>
          </a:bodyPr>
          <a:lstStyle/>
          <a:p>
            <a:r>
              <a:rPr lang="en-US" sz="1200" dirty="0">
                <a:latin typeface="Roboto" panose="02000000000000000000" pitchFamily="2" charset="0"/>
                <a:ea typeface="Roboto" panose="02000000000000000000" pitchFamily="2" charset="0"/>
                <a:cs typeface="Roboto" panose="02000000000000000000" pitchFamily="2" charset="0"/>
              </a:rPr>
              <a:t>Make encoding for categories data(</a:t>
            </a:r>
            <a:r>
              <a:rPr lang="en-US" sz="1200" dirty="0" err="1">
                <a:latin typeface="Roboto" panose="02000000000000000000" pitchFamily="2" charset="0"/>
                <a:ea typeface="Roboto" panose="02000000000000000000" pitchFamily="2" charset="0"/>
                <a:cs typeface="Roboto" panose="02000000000000000000" pitchFamily="2" charset="0"/>
              </a:rPr>
              <a:t>Gender,Attrition,OverTime</a:t>
            </a:r>
            <a:r>
              <a:rPr lang="en-US" sz="1200" dirty="0">
                <a:latin typeface="Roboto" panose="02000000000000000000" pitchFamily="2" charset="0"/>
                <a:ea typeface="Roboto" panose="02000000000000000000" pitchFamily="2" charset="0"/>
                <a:cs typeface="Roboto" panose="02000000000000000000" pitchFamily="2" charset="0"/>
              </a:rPr>
              <a:t>)</a:t>
            </a:r>
          </a:p>
        </p:txBody>
      </p:sp>
      <p:pic>
        <p:nvPicPr>
          <p:cNvPr id="2" name="Picture 1">
            <a:extLst>
              <a:ext uri="{FF2B5EF4-FFF2-40B4-BE49-F238E27FC236}">
                <a16:creationId xmlns:a16="http://schemas.microsoft.com/office/drawing/2014/main" id="{C256074F-0FC3-CE70-73EC-8F5F7A4D8122}"/>
              </a:ext>
            </a:extLst>
          </p:cNvPr>
          <p:cNvPicPr>
            <a:picLocks noChangeAspect="1"/>
          </p:cNvPicPr>
          <p:nvPr/>
        </p:nvPicPr>
        <p:blipFill>
          <a:blip r:embed="rId3"/>
          <a:stretch>
            <a:fillRect/>
          </a:stretch>
        </p:blipFill>
        <p:spPr>
          <a:xfrm>
            <a:off x="450477" y="1016183"/>
            <a:ext cx="8128748" cy="3152405"/>
          </a:xfrm>
          <a:prstGeom prst="rect">
            <a:avLst/>
          </a:prstGeom>
        </p:spPr>
      </p:pic>
    </p:spTree>
    <p:extLst>
      <p:ext uri="{BB962C8B-B14F-4D97-AF65-F5344CB8AC3E}">
        <p14:creationId xmlns:p14="http://schemas.microsoft.com/office/powerpoint/2010/main" val="3608634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36"/>
          <p:cNvSpPr txBox="1">
            <a:spLocks noGrp="1"/>
          </p:cNvSpPr>
          <p:nvPr>
            <p:ph type="title" idx="8"/>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Load &amp; Preprocessing</a:t>
            </a:r>
            <a:endParaRPr dirty="0"/>
          </a:p>
        </p:txBody>
      </p:sp>
      <p:pic>
        <p:nvPicPr>
          <p:cNvPr id="4" name="Picture 3">
            <a:extLst>
              <a:ext uri="{FF2B5EF4-FFF2-40B4-BE49-F238E27FC236}">
                <a16:creationId xmlns:a16="http://schemas.microsoft.com/office/drawing/2014/main" id="{CA1955E3-2767-691C-3BFF-FE2EBDF35513}"/>
              </a:ext>
            </a:extLst>
          </p:cNvPr>
          <p:cNvPicPr>
            <a:picLocks noChangeAspect="1"/>
          </p:cNvPicPr>
          <p:nvPr/>
        </p:nvPicPr>
        <p:blipFill>
          <a:blip r:embed="rId3"/>
          <a:stretch>
            <a:fillRect/>
          </a:stretch>
        </p:blipFill>
        <p:spPr>
          <a:xfrm>
            <a:off x="0" y="847437"/>
            <a:ext cx="9144000" cy="3448625"/>
          </a:xfrm>
          <a:prstGeom prst="rect">
            <a:avLst/>
          </a:prstGeom>
        </p:spPr>
      </p:pic>
    </p:spTree>
    <p:extLst>
      <p:ext uri="{BB962C8B-B14F-4D97-AF65-F5344CB8AC3E}">
        <p14:creationId xmlns:p14="http://schemas.microsoft.com/office/powerpoint/2010/main" val="3898453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36"/>
          <p:cNvSpPr txBox="1">
            <a:spLocks noGrp="1"/>
          </p:cNvSpPr>
          <p:nvPr>
            <p:ph type="title" idx="8"/>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Load &amp; Preprocessing</a:t>
            </a:r>
            <a:endParaRPr dirty="0"/>
          </a:p>
        </p:txBody>
      </p:sp>
      <p:pic>
        <p:nvPicPr>
          <p:cNvPr id="3" name="Picture 2">
            <a:extLst>
              <a:ext uri="{FF2B5EF4-FFF2-40B4-BE49-F238E27FC236}">
                <a16:creationId xmlns:a16="http://schemas.microsoft.com/office/drawing/2014/main" id="{55D9EDEA-9195-2713-4772-10B8212FCC52}"/>
              </a:ext>
            </a:extLst>
          </p:cNvPr>
          <p:cNvPicPr>
            <a:picLocks noChangeAspect="1"/>
          </p:cNvPicPr>
          <p:nvPr/>
        </p:nvPicPr>
        <p:blipFill>
          <a:blip r:embed="rId3"/>
          <a:stretch>
            <a:fillRect/>
          </a:stretch>
        </p:blipFill>
        <p:spPr>
          <a:xfrm>
            <a:off x="80682" y="941173"/>
            <a:ext cx="6535270" cy="3261153"/>
          </a:xfrm>
          <a:prstGeom prst="rect">
            <a:avLst/>
          </a:prstGeom>
        </p:spPr>
      </p:pic>
      <p:sp>
        <p:nvSpPr>
          <p:cNvPr id="5" name="TextBox 4">
            <a:extLst>
              <a:ext uri="{FF2B5EF4-FFF2-40B4-BE49-F238E27FC236}">
                <a16:creationId xmlns:a16="http://schemas.microsoft.com/office/drawing/2014/main" id="{9D21D580-B28B-3298-E9DE-26EB105AA4D7}"/>
              </a:ext>
            </a:extLst>
          </p:cNvPr>
          <p:cNvSpPr txBox="1"/>
          <p:nvPr/>
        </p:nvSpPr>
        <p:spPr>
          <a:xfrm>
            <a:off x="6770594" y="1243853"/>
            <a:ext cx="2292724" cy="2400657"/>
          </a:xfrm>
          <a:prstGeom prst="rect">
            <a:avLst/>
          </a:prstGeom>
          <a:noFill/>
        </p:spPr>
        <p:txBody>
          <a:bodyPr wrap="square" rtlCol="0">
            <a:spAutoFit/>
          </a:bodyPr>
          <a:lstStyle/>
          <a:p>
            <a:r>
              <a:rPr lang="en-US" sz="1000" b="1" dirty="0">
                <a:latin typeface="Roboto" panose="02000000000000000000" pitchFamily="2" charset="0"/>
                <a:ea typeface="Roboto" panose="02000000000000000000" pitchFamily="2" charset="0"/>
                <a:cs typeface="Roboto" panose="02000000000000000000" pitchFamily="2" charset="0"/>
              </a:rPr>
              <a:t>Principal Component Analysis (PCA)</a:t>
            </a:r>
          </a:p>
          <a:p>
            <a:endParaRPr lang="en-US" sz="1000" dirty="0">
              <a:latin typeface="Roboto" panose="02000000000000000000" pitchFamily="2" charset="0"/>
              <a:ea typeface="Roboto" panose="02000000000000000000" pitchFamily="2" charset="0"/>
              <a:cs typeface="Roboto" panose="02000000000000000000" pitchFamily="2" charset="0"/>
            </a:endParaRPr>
          </a:p>
          <a:p>
            <a:r>
              <a:rPr lang="en-US" sz="1000" dirty="0">
                <a:latin typeface="Roboto" panose="02000000000000000000" pitchFamily="2" charset="0"/>
                <a:ea typeface="Roboto" panose="02000000000000000000" pitchFamily="2" charset="0"/>
                <a:cs typeface="Roboto" panose="02000000000000000000" pitchFamily="2" charset="0"/>
              </a:rPr>
              <a:t>Benefits of PCA:</a:t>
            </a:r>
          </a:p>
          <a:p>
            <a:pPr marL="228600" indent="-228600">
              <a:buFont typeface="+mj-lt"/>
              <a:buAutoNum type="arabicPeriod"/>
            </a:pPr>
            <a:r>
              <a:rPr lang="en-US" sz="1000" dirty="0">
                <a:latin typeface="Roboto" panose="02000000000000000000" pitchFamily="2" charset="0"/>
                <a:ea typeface="Roboto" panose="02000000000000000000" pitchFamily="2" charset="0"/>
                <a:cs typeface="Roboto" panose="02000000000000000000" pitchFamily="2" charset="0"/>
              </a:rPr>
              <a:t>Noise Reduction: By keeping only the most important components, PCA reduces noise and focuses on the most significant patterns.</a:t>
            </a:r>
          </a:p>
          <a:p>
            <a:pPr marL="228600" indent="-228600">
              <a:buFont typeface="+mj-lt"/>
              <a:buAutoNum type="arabicPeriod"/>
            </a:pPr>
            <a:r>
              <a:rPr lang="en-US" sz="1000" dirty="0">
                <a:latin typeface="Roboto" panose="02000000000000000000" pitchFamily="2" charset="0"/>
                <a:ea typeface="Roboto" panose="02000000000000000000" pitchFamily="2" charset="0"/>
                <a:cs typeface="Roboto" panose="02000000000000000000" pitchFamily="2" charset="0"/>
              </a:rPr>
              <a:t>Faster Computation: Simplifying the data speeds up machine learning models.</a:t>
            </a:r>
          </a:p>
          <a:p>
            <a:pPr marL="228600" indent="-228600">
              <a:buFont typeface="+mj-lt"/>
              <a:buAutoNum type="arabicPeriod"/>
            </a:pPr>
            <a:r>
              <a:rPr lang="en-US" sz="1000" dirty="0">
                <a:latin typeface="Roboto" panose="02000000000000000000" pitchFamily="2" charset="0"/>
                <a:ea typeface="Roboto" panose="02000000000000000000" pitchFamily="2" charset="0"/>
                <a:cs typeface="Roboto" panose="02000000000000000000" pitchFamily="2" charset="0"/>
              </a:rPr>
              <a:t>Data Visualization: In datasets with many features, </a:t>
            </a:r>
          </a:p>
          <a:p>
            <a:pPr marL="228600" indent="-228600">
              <a:buFont typeface="+mj-lt"/>
              <a:buAutoNum type="arabicPeriod"/>
            </a:pPr>
            <a:r>
              <a:rPr lang="en-US" sz="1000" dirty="0">
                <a:latin typeface="Roboto" panose="02000000000000000000" pitchFamily="2" charset="0"/>
                <a:ea typeface="Roboto" panose="02000000000000000000" pitchFamily="2" charset="0"/>
                <a:cs typeface="Roboto" panose="02000000000000000000" pitchFamily="2" charset="0"/>
              </a:rPr>
              <a:t>PCA allows visualization in 2D or 3D by selecting two or three principal components.</a:t>
            </a:r>
          </a:p>
        </p:txBody>
      </p:sp>
    </p:spTree>
    <p:extLst>
      <p:ext uri="{BB962C8B-B14F-4D97-AF65-F5344CB8AC3E}">
        <p14:creationId xmlns:p14="http://schemas.microsoft.com/office/powerpoint/2010/main" val="3740228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36"/>
          <p:cNvSpPr txBox="1">
            <a:spLocks noGrp="1"/>
          </p:cNvSpPr>
          <p:nvPr>
            <p:ph type="title" idx="8"/>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Load &amp; Preprocessing</a:t>
            </a:r>
            <a:endParaRPr dirty="0"/>
          </a:p>
        </p:txBody>
      </p:sp>
      <p:pic>
        <p:nvPicPr>
          <p:cNvPr id="4" name="Picture 3">
            <a:extLst>
              <a:ext uri="{FF2B5EF4-FFF2-40B4-BE49-F238E27FC236}">
                <a16:creationId xmlns:a16="http://schemas.microsoft.com/office/drawing/2014/main" id="{E75765C5-EFD7-6CA2-2022-DEC7E4405722}"/>
              </a:ext>
            </a:extLst>
          </p:cNvPr>
          <p:cNvPicPr>
            <a:picLocks noChangeAspect="1"/>
          </p:cNvPicPr>
          <p:nvPr/>
        </p:nvPicPr>
        <p:blipFill>
          <a:blip r:embed="rId3"/>
          <a:stretch>
            <a:fillRect/>
          </a:stretch>
        </p:blipFill>
        <p:spPr>
          <a:xfrm>
            <a:off x="0" y="906470"/>
            <a:ext cx="9144000" cy="3330560"/>
          </a:xfrm>
          <a:prstGeom prst="rect">
            <a:avLst/>
          </a:prstGeom>
        </p:spPr>
      </p:pic>
    </p:spTree>
    <p:extLst>
      <p:ext uri="{BB962C8B-B14F-4D97-AF65-F5344CB8AC3E}">
        <p14:creationId xmlns:p14="http://schemas.microsoft.com/office/powerpoint/2010/main" val="3875064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36"/>
          <p:cNvSpPr txBox="1">
            <a:spLocks noGrp="1"/>
          </p:cNvSpPr>
          <p:nvPr>
            <p:ph type="title" idx="8"/>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Load &amp; Preprocessing</a:t>
            </a:r>
            <a:endParaRPr dirty="0"/>
          </a:p>
        </p:txBody>
      </p:sp>
      <p:pic>
        <p:nvPicPr>
          <p:cNvPr id="3" name="Picture 2">
            <a:extLst>
              <a:ext uri="{FF2B5EF4-FFF2-40B4-BE49-F238E27FC236}">
                <a16:creationId xmlns:a16="http://schemas.microsoft.com/office/drawing/2014/main" id="{C92954DA-F16D-1F32-EDCD-D7FD48CA902F}"/>
              </a:ext>
            </a:extLst>
          </p:cNvPr>
          <p:cNvPicPr>
            <a:picLocks noChangeAspect="1"/>
          </p:cNvPicPr>
          <p:nvPr/>
        </p:nvPicPr>
        <p:blipFill>
          <a:blip r:embed="rId3"/>
          <a:stretch>
            <a:fillRect/>
          </a:stretch>
        </p:blipFill>
        <p:spPr>
          <a:xfrm>
            <a:off x="275306" y="1149266"/>
            <a:ext cx="3570553" cy="2844968"/>
          </a:xfrm>
          <a:prstGeom prst="rect">
            <a:avLst/>
          </a:prstGeom>
        </p:spPr>
      </p:pic>
      <p:pic>
        <p:nvPicPr>
          <p:cNvPr id="6" name="Picture 5">
            <a:extLst>
              <a:ext uri="{FF2B5EF4-FFF2-40B4-BE49-F238E27FC236}">
                <a16:creationId xmlns:a16="http://schemas.microsoft.com/office/drawing/2014/main" id="{5148520B-94AC-8319-9B97-ACCDEFC70B83}"/>
              </a:ext>
            </a:extLst>
          </p:cNvPr>
          <p:cNvPicPr>
            <a:picLocks noChangeAspect="1"/>
          </p:cNvPicPr>
          <p:nvPr/>
        </p:nvPicPr>
        <p:blipFill>
          <a:blip r:embed="rId4"/>
          <a:stretch>
            <a:fillRect/>
          </a:stretch>
        </p:blipFill>
        <p:spPr>
          <a:xfrm>
            <a:off x="4249271" y="1149266"/>
            <a:ext cx="4293794" cy="3095190"/>
          </a:xfrm>
          <a:prstGeom prst="rect">
            <a:avLst/>
          </a:prstGeom>
        </p:spPr>
      </p:pic>
    </p:spTree>
    <p:extLst>
      <p:ext uri="{BB962C8B-B14F-4D97-AF65-F5344CB8AC3E}">
        <p14:creationId xmlns:p14="http://schemas.microsoft.com/office/powerpoint/2010/main" val="3088661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36"/>
          <p:cNvSpPr txBox="1">
            <a:spLocks noGrp="1"/>
          </p:cNvSpPr>
          <p:nvPr>
            <p:ph type="title" idx="8"/>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Load &amp; Preprocessing</a:t>
            </a:r>
            <a:endParaRPr dirty="0"/>
          </a:p>
        </p:txBody>
      </p:sp>
      <p:pic>
        <p:nvPicPr>
          <p:cNvPr id="3" name="Picture 2">
            <a:extLst>
              <a:ext uri="{FF2B5EF4-FFF2-40B4-BE49-F238E27FC236}">
                <a16:creationId xmlns:a16="http://schemas.microsoft.com/office/drawing/2014/main" id="{1427D385-0675-99BC-D124-D3295EFCA003}"/>
              </a:ext>
            </a:extLst>
          </p:cNvPr>
          <p:cNvPicPr>
            <a:picLocks noChangeAspect="1"/>
          </p:cNvPicPr>
          <p:nvPr/>
        </p:nvPicPr>
        <p:blipFill>
          <a:blip r:embed="rId3"/>
          <a:stretch>
            <a:fillRect/>
          </a:stretch>
        </p:blipFill>
        <p:spPr>
          <a:xfrm>
            <a:off x="255493" y="1367237"/>
            <a:ext cx="3677771" cy="2989610"/>
          </a:xfrm>
          <a:prstGeom prst="rect">
            <a:avLst/>
          </a:prstGeom>
        </p:spPr>
      </p:pic>
      <p:sp>
        <p:nvSpPr>
          <p:cNvPr id="5" name="TextBox 4">
            <a:extLst>
              <a:ext uri="{FF2B5EF4-FFF2-40B4-BE49-F238E27FC236}">
                <a16:creationId xmlns:a16="http://schemas.microsoft.com/office/drawing/2014/main" id="{03E2A987-2400-2773-4AAA-651CB6D60FFB}"/>
              </a:ext>
            </a:extLst>
          </p:cNvPr>
          <p:cNvSpPr txBox="1"/>
          <p:nvPr/>
        </p:nvSpPr>
        <p:spPr>
          <a:xfrm>
            <a:off x="2738425" y="4323812"/>
            <a:ext cx="3267635" cy="738664"/>
          </a:xfrm>
          <a:prstGeom prst="rect">
            <a:avLst/>
          </a:prstGeom>
          <a:noFill/>
        </p:spPr>
        <p:txBody>
          <a:bodyPr wrap="square" rtlCol="0">
            <a:spAutoFit/>
          </a:bodyPr>
          <a:lstStyle/>
          <a:p>
            <a:r>
              <a:rPr lang="en-US" dirty="0"/>
              <a:t>Results :</a:t>
            </a:r>
          </a:p>
          <a:p>
            <a:r>
              <a:rPr lang="en-US" dirty="0"/>
              <a:t>Of using PCA with data with Logistic Regression as Base Model</a:t>
            </a:r>
          </a:p>
        </p:txBody>
      </p:sp>
      <p:pic>
        <p:nvPicPr>
          <p:cNvPr id="8" name="Picture 7">
            <a:extLst>
              <a:ext uri="{FF2B5EF4-FFF2-40B4-BE49-F238E27FC236}">
                <a16:creationId xmlns:a16="http://schemas.microsoft.com/office/drawing/2014/main" id="{CB133A94-13FF-CFB6-9A80-04DAF9E27FBC}"/>
              </a:ext>
            </a:extLst>
          </p:cNvPr>
          <p:cNvPicPr>
            <a:picLocks noChangeAspect="1"/>
          </p:cNvPicPr>
          <p:nvPr/>
        </p:nvPicPr>
        <p:blipFill>
          <a:blip r:embed="rId4"/>
          <a:stretch>
            <a:fillRect/>
          </a:stretch>
        </p:blipFill>
        <p:spPr>
          <a:xfrm>
            <a:off x="4811221" y="1367238"/>
            <a:ext cx="3378039" cy="2873128"/>
          </a:xfrm>
          <a:prstGeom prst="rect">
            <a:avLst/>
          </a:prstGeom>
        </p:spPr>
      </p:pic>
    </p:spTree>
    <p:extLst>
      <p:ext uri="{BB962C8B-B14F-4D97-AF65-F5344CB8AC3E}">
        <p14:creationId xmlns:p14="http://schemas.microsoft.com/office/powerpoint/2010/main" val="3383343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36"/>
          <p:cNvSpPr txBox="1">
            <a:spLocks noGrp="1"/>
          </p:cNvSpPr>
          <p:nvPr>
            <p:ph type="title" idx="8"/>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Load &amp; Preprocessing</a:t>
            </a:r>
            <a:endParaRPr dirty="0"/>
          </a:p>
        </p:txBody>
      </p:sp>
      <p:sp>
        <p:nvSpPr>
          <p:cNvPr id="5" name="TextBox 4">
            <a:extLst>
              <a:ext uri="{FF2B5EF4-FFF2-40B4-BE49-F238E27FC236}">
                <a16:creationId xmlns:a16="http://schemas.microsoft.com/office/drawing/2014/main" id="{03E2A987-2400-2773-4AAA-651CB6D60FFB}"/>
              </a:ext>
            </a:extLst>
          </p:cNvPr>
          <p:cNvSpPr txBox="1"/>
          <p:nvPr/>
        </p:nvSpPr>
        <p:spPr>
          <a:xfrm>
            <a:off x="820270" y="1512794"/>
            <a:ext cx="7758953" cy="738664"/>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I have dropped these columns after PCA 'Education','StockOptionLevel','PerformanceRating','RelationshipSatisfaction','WorkLifeBalance','JobSatisfaction','EnvironmentSatisfaction'</a:t>
            </a:r>
          </a:p>
        </p:txBody>
      </p:sp>
    </p:spTree>
    <p:extLst>
      <p:ext uri="{BB962C8B-B14F-4D97-AF65-F5344CB8AC3E}">
        <p14:creationId xmlns:p14="http://schemas.microsoft.com/office/powerpoint/2010/main" val="1308016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1"/>
          <p:cNvSpPr/>
          <p:nvPr/>
        </p:nvSpPr>
        <p:spPr>
          <a:xfrm>
            <a:off x="842917" y="1217238"/>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842917" y="2207838"/>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1"/>
          <p:cNvSpPr/>
          <p:nvPr/>
        </p:nvSpPr>
        <p:spPr>
          <a:xfrm>
            <a:off x="842917" y="3202963"/>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1"/>
          <p:cNvSpPr/>
          <p:nvPr/>
        </p:nvSpPr>
        <p:spPr>
          <a:xfrm>
            <a:off x="4597048" y="1217238"/>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4597048" y="2207838"/>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4597048" y="3202963"/>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txBox="1">
            <a:spLocks noGrp="1"/>
          </p:cNvSpPr>
          <p:nvPr>
            <p:ph type="title" idx="3"/>
          </p:nvPr>
        </p:nvSpPr>
        <p:spPr>
          <a:xfrm>
            <a:off x="842915" y="1413888"/>
            <a:ext cx="759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552" name="Google Shape;552;p31"/>
          <p:cNvSpPr txBox="1">
            <a:spLocks noGrp="1"/>
          </p:cNvSpPr>
          <p:nvPr>
            <p:ph type="title" idx="8"/>
          </p:nvPr>
        </p:nvSpPr>
        <p:spPr>
          <a:xfrm>
            <a:off x="842915" y="3399613"/>
            <a:ext cx="759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553" name="Google Shape;553;p31"/>
          <p:cNvSpPr txBox="1">
            <a:spLocks noGrp="1"/>
          </p:cNvSpPr>
          <p:nvPr>
            <p:ph type="title" idx="4"/>
          </p:nvPr>
        </p:nvSpPr>
        <p:spPr>
          <a:xfrm flipH="1">
            <a:off x="4597048" y="1413888"/>
            <a:ext cx="759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554" name="Google Shape;554;p31"/>
          <p:cNvSpPr txBox="1">
            <a:spLocks noGrp="1"/>
          </p:cNvSpPr>
          <p:nvPr>
            <p:ph type="title" idx="9"/>
          </p:nvPr>
        </p:nvSpPr>
        <p:spPr>
          <a:xfrm flipH="1">
            <a:off x="4597048" y="3399613"/>
            <a:ext cx="759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
        <p:nvSpPr>
          <p:cNvPr id="555" name="Google Shape;555;p31"/>
          <p:cNvSpPr txBox="1">
            <a:spLocks noGrp="1"/>
          </p:cNvSpPr>
          <p:nvPr>
            <p:ph type="title" idx="5"/>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556" name="Google Shape;556;p31"/>
          <p:cNvSpPr txBox="1">
            <a:spLocks noGrp="1"/>
          </p:cNvSpPr>
          <p:nvPr>
            <p:ph type="title"/>
          </p:nvPr>
        </p:nvSpPr>
        <p:spPr>
          <a:xfrm>
            <a:off x="1670717" y="1276638"/>
            <a:ext cx="28659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Team </a:t>
            </a:r>
            <a:r>
              <a:rPr lang="en-US" dirty="0"/>
              <a:t>Information </a:t>
            </a:r>
            <a:endParaRPr dirty="0"/>
          </a:p>
        </p:txBody>
      </p:sp>
      <p:sp>
        <p:nvSpPr>
          <p:cNvPr id="557" name="Google Shape;557;p31"/>
          <p:cNvSpPr txBox="1">
            <a:spLocks noGrp="1"/>
          </p:cNvSpPr>
          <p:nvPr>
            <p:ph type="title" idx="2"/>
          </p:nvPr>
        </p:nvSpPr>
        <p:spPr>
          <a:xfrm flipH="1">
            <a:off x="5435185" y="1276638"/>
            <a:ext cx="28659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of Problem</a:t>
            </a:r>
            <a:endParaRPr dirty="0"/>
          </a:p>
        </p:txBody>
      </p:sp>
      <p:sp>
        <p:nvSpPr>
          <p:cNvPr id="558" name="Google Shape;558;p31"/>
          <p:cNvSpPr txBox="1">
            <a:spLocks noGrp="1"/>
          </p:cNvSpPr>
          <p:nvPr>
            <p:ph type="title" idx="6"/>
          </p:nvPr>
        </p:nvSpPr>
        <p:spPr>
          <a:xfrm>
            <a:off x="1670717" y="2267238"/>
            <a:ext cx="28659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 </a:t>
            </a:r>
            <a:endParaRPr dirty="0"/>
          </a:p>
        </p:txBody>
      </p:sp>
      <p:sp>
        <p:nvSpPr>
          <p:cNvPr id="559" name="Google Shape;559;p31"/>
          <p:cNvSpPr txBox="1">
            <a:spLocks noGrp="1"/>
          </p:cNvSpPr>
          <p:nvPr>
            <p:ph type="title" idx="7"/>
          </p:nvPr>
        </p:nvSpPr>
        <p:spPr>
          <a:xfrm flipH="1">
            <a:off x="5435185" y="3262363"/>
            <a:ext cx="28659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Solutions </a:t>
            </a:r>
            <a:endParaRPr dirty="0"/>
          </a:p>
        </p:txBody>
      </p:sp>
      <p:sp>
        <p:nvSpPr>
          <p:cNvPr id="560" name="Google Shape;560;p31"/>
          <p:cNvSpPr txBox="1">
            <a:spLocks noGrp="1"/>
          </p:cNvSpPr>
          <p:nvPr>
            <p:ph type="title" idx="13"/>
          </p:nvPr>
        </p:nvSpPr>
        <p:spPr>
          <a:xfrm>
            <a:off x="1670717" y="3262363"/>
            <a:ext cx="28659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Results</a:t>
            </a:r>
            <a:endParaRPr dirty="0"/>
          </a:p>
        </p:txBody>
      </p:sp>
      <p:sp>
        <p:nvSpPr>
          <p:cNvPr id="561" name="Google Shape;561;p31"/>
          <p:cNvSpPr txBox="1">
            <a:spLocks noGrp="1"/>
          </p:cNvSpPr>
          <p:nvPr>
            <p:ph type="title" idx="14"/>
          </p:nvPr>
        </p:nvSpPr>
        <p:spPr>
          <a:xfrm flipH="1">
            <a:off x="5435185" y="2267238"/>
            <a:ext cx="28659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Analysis</a:t>
            </a:r>
            <a:endParaRPr dirty="0"/>
          </a:p>
        </p:txBody>
      </p:sp>
      <p:sp>
        <p:nvSpPr>
          <p:cNvPr id="562" name="Google Shape;562;p31"/>
          <p:cNvSpPr txBox="1">
            <a:spLocks noGrp="1"/>
          </p:cNvSpPr>
          <p:nvPr>
            <p:ph type="title" idx="15"/>
          </p:nvPr>
        </p:nvSpPr>
        <p:spPr>
          <a:xfrm>
            <a:off x="842915" y="2404488"/>
            <a:ext cx="759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563" name="Google Shape;563;p31"/>
          <p:cNvSpPr txBox="1">
            <a:spLocks noGrp="1"/>
          </p:cNvSpPr>
          <p:nvPr>
            <p:ph type="title" idx="16"/>
          </p:nvPr>
        </p:nvSpPr>
        <p:spPr>
          <a:xfrm flipH="1">
            <a:off x="4597048" y="2404488"/>
            <a:ext cx="7590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36"/>
          <p:cNvSpPr txBox="1">
            <a:spLocks noGrp="1"/>
          </p:cNvSpPr>
          <p:nvPr>
            <p:ph type="title" idx="8"/>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Load &amp; Preprocessing</a:t>
            </a:r>
            <a:endParaRPr dirty="0"/>
          </a:p>
        </p:txBody>
      </p:sp>
      <p:sp>
        <p:nvSpPr>
          <p:cNvPr id="5" name="TextBox 4">
            <a:extLst>
              <a:ext uri="{FF2B5EF4-FFF2-40B4-BE49-F238E27FC236}">
                <a16:creationId xmlns:a16="http://schemas.microsoft.com/office/drawing/2014/main" id="{03E2A987-2400-2773-4AAA-651CB6D60FFB}"/>
              </a:ext>
            </a:extLst>
          </p:cNvPr>
          <p:cNvSpPr txBox="1"/>
          <p:nvPr/>
        </p:nvSpPr>
        <p:spPr>
          <a:xfrm>
            <a:off x="4379496" y="1232922"/>
            <a:ext cx="4192702" cy="2893100"/>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Still that there is unbalance in the data so I use SMOT (Synthetic Minority Over-sampling Technique)</a:t>
            </a:r>
          </a:p>
          <a:p>
            <a:r>
              <a:rPr lang="en-US" b="1" dirty="0">
                <a:latin typeface="Roboto" panose="02000000000000000000" pitchFamily="2" charset="0"/>
                <a:ea typeface="Roboto" panose="02000000000000000000" pitchFamily="2" charset="0"/>
                <a:cs typeface="Roboto" panose="02000000000000000000" pitchFamily="2" charset="0"/>
              </a:rPr>
              <a:t>Benefits of SMOTE</a:t>
            </a:r>
            <a:r>
              <a:rPr lang="en-US" dirty="0">
                <a:latin typeface="Roboto" panose="02000000000000000000" pitchFamily="2" charset="0"/>
                <a:ea typeface="Roboto" panose="02000000000000000000" pitchFamily="2" charset="0"/>
                <a:cs typeface="Roboto" panose="02000000000000000000" pitchFamily="2" charset="0"/>
              </a:rPr>
              <a:t>:</a:t>
            </a:r>
          </a:p>
          <a:p>
            <a:pPr marL="342900" indent="-342900">
              <a:buFont typeface="+mj-lt"/>
              <a:buAutoNum type="arabicPeriod"/>
            </a:pPr>
            <a:r>
              <a:rPr lang="en-US" b="1" dirty="0">
                <a:latin typeface="Roboto" panose="02000000000000000000" pitchFamily="2" charset="0"/>
                <a:ea typeface="Roboto" panose="02000000000000000000" pitchFamily="2" charset="0"/>
                <a:cs typeface="Roboto" panose="02000000000000000000" pitchFamily="2" charset="0"/>
              </a:rPr>
              <a:t>Balanced Dataset:</a:t>
            </a:r>
            <a:r>
              <a:rPr lang="en-US" dirty="0">
                <a:latin typeface="Roboto" panose="02000000000000000000" pitchFamily="2" charset="0"/>
                <a:ea typeface="Roboto" panose="02000000000000000000" pitchFamily="2" charset="0"/>
                <a:cs typeface="Roboto" panose="02000000000000000000" pitchFamily="2" charset="0"/>
              </a:rPr>
              <a:t> Helps prevent the model from being biased toward the majority class.</a:t>
            </a:r>
          </a:p>
          <a:p>
            <a:pPr marL="342900" indent="-342900">
              <a:buFont typeface="+mj-lt"/>
              <a:buAutoNum type="arabicPeriod"/>
            </a:pPr>
            <a:r>
              <a:rPr lang="en-US" b="1" dirty="0">
                <a:latin typeface="Roboto" panose="02000000000000000000" pitchFamily="2" charset="0"/>
                <a:ea typeface="Roboto" panose="02000000000000000000" pitchFamily="2" charset="0"/>
                <a:cs typeface="Roboto" panose="02000000000000000000" pitchFamily="2" charset="0"/>
              </a:rPr>
              <a:t>Improved Model Performance:</a:t>
            </a:r>
            <a:r>
              <a:rPr lang="en-US" dirty="0">
                <a:latin typeface="Roboto" panose="02000000000000000000" pitchFamily="2" charset="0"/>
                <a:ea typeface="Roboto" panose="02000000000000000000" pitchFamily="2" charset="0"/>
                <a:cs typeface="Roboto" panose="02000000000000000000" pitchFamily="2" charset="0"/>
              </a:rPr>
              <a:t> Especially useful for classifiers that struggle with class imbalance (e.g., decision trees, SVMs).</a:t>
            </a:r>
          </a:p>
          <a:p>
            <a:pPr marL="342900" indent="-342900">
              <a:buFont typeface="+mj-lt"/>
              <a:buAutoNum type="arabicPeriod"/>
            </a:pPr>
            <a:r>
              <a:rPr lang="en-US" b="1" dirty="0">
                <a:latin typeface="Roboto" panose="02000000000000000000" pitchFamily="2" charset="0"/>
                <a:ea typeface="Roboto" panose="02000000000000000000" pitchFamily="2" charset="0"/>
                <a:cs typeface="Roboto" panose="02000000000000000000" pitchFamily="2" charset="0"/>
              </a:rPr>
              <a:t>Diverse Minority Samples:</a:t>
            </a:r>
            <a:r>
              <a:rPr lang="en-US" dirty="0">
                <a:latin typeface="Roboto" panose="02000000000000000000" pitchFamily="2" charset="0"/>
                <a:ea typeface="Roboto" panose="02000000000000000000" pitchFamily="2" charset="0"/>
                <a:cs typeface="Roboto" panose="02000000000000000000" pitchFamily="2" charset="0"/>
              </a:rPr>
              <a:t> SMOTE generates diverse samples rather than simply duplicating them, reducing the risk of overfitting.</a:t>
            </a:r>
          </a:p>
        </p:txBody>
      </p:sp>
      <p:pic>
        <p:nvPicPr>
          <p:cNvPr id="4" name="Picture 3">
            <a:extLst>
              <a:ext uri="{FF2B5EF4-FFF2-40B4-BE49-F238E27FC236}">
                <a16:creationId xmlns:a16="http://schemas.microsoft.com/office/drawing/2014/main" id="{B4256A46-DDC7-F18D-224E-097266A9CE8F}"/>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732" b="90772" l="10000" r="90000">
                        <a14:foregroundMark x1="10175" y1="52517" x2="10175" y2="52517"/>
                        <a14:foregroundMark x1="90175" y1="51007" x2="90175" y2="51007"/>
                        <a14:foregroundMark x1="49474" y1="90772" x2="49474" y2="90772"/>
                        <a14:foregroundMark x1="41579" y1="90268" x2="41579" y2="90268"/>
                        <a14:foregroundMark x1="56667" y1="90268" x2="56667" y2="90268"/>
                      </a14:backgroundRemoval>
                    </a14:imgEffect>
                  </a14:imgLayer>
                </a14:imgProps>
              </a:ext>
            </a:extLst>
          </a:blip>
          <a:stretch>
            <a:fillRect/>
          </a:stretch>
        </p:blipFill>
        <p:spPr>
          <a:xfrm>
            <a:off x="281883" y="543414"/>
            <a:ext cx="2523193" cy="2529794"/>
          </a:xfrm>
          <a:prstGeom prst="rect">
            <a:avLst/>
          </a:prstGeom>
        </p:spPr>
      </p:pic>
      <p:pic>
        <p:nvPicPr>
          <p:cNvPr id="7" name="Picture 6">
            <a:extLst>
              <a:ext uri="{FF2B5EF4-FFF2-40B4-BE49-F238E27FC236}">
                <a16:creationId xmlns:a16="http://schemas.microsoft.com/office/drawing/2014/main" id="{FA13AD1D-E59D-8464-B4F9-6989394099C5}"/>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725" b="89130" l="908" r="98789">
                        <a14:foregroundMark x1="303" y1="6522" x2="4137" y2="63043"/>
                        <a14:foregroundMark x1="4137" y1="63043" x2="83148" y2="65217"/>
                        <a14:foregroundMark x1="83148" y1="65217" x2="96973" y2="58696"/>
                        <a14:foregroundMark x1="96973" y1="58696" x2="90918" y2="1449"/>
                        <a14:foregroundMark x1="90918" y1="1449" x2="1009" y2="3623"/>
                        <a14:foregroundMark x1="6054" y1="14493" x2="18971" y2="55797"/>
                        <a14:foregroundMark x1="18971" y1="55797" x2="21897" y2="58696"/>
                        <a14:foregroundMark x1="9284" y1="26087" x2="40969" y2="15942"/>
                        <a14:foregroundMark x1="40969" y1="15942" x2="51463" y2="23913"/>
                        <a14:foregroundMark x1="92432" y1="36957" x2="98789" y2="41304"/>
                      </a14:backgroundRemoval>
                    </a14:imgEffect>
                  </a14:imgLayer>
                </a14:imgProps>
              </a:ext>
            </a:extLst>
          </a:blip>
          <a:stretch>
            <a:fillRect/>
          </a:stretch>
        </p:blipFill>
        <p:spPr>
          <a:xfrm>
            <a:off x="186794" y="3210926"/>
            <a:ext cx="3828316" cy="869993"/>
          </a:xfrm>
          <a:prstGeom prst="rect">
            <a:avLst/>
          </a:prstGeom>
        </p:spPr>
      </p:pic>
    </p:spTree>
    <p:extLst>
      <p:ext uri="{BB962C8B-B14F-4D97-AF65-F5344CB8AC3E}">
        <p14:creationId xmlns:p14="http://schemas.microsoft.com/office/powerpoint/2010/main" val="4228459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36"/>
          <p:cNvSpPr txBox="1">
            <a:spLocks noGrp="1"/>
          </p:cNvSpPr>
          <p:nvPr>
            <p:ph type="title" idx="8"/>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Load &amp; Preprocessing</a:t>
            </a:r>
            <a:endParaRPr dirty="0"/>
          </a:p>
        </p:txBody>
      </p:sp>
      <p:sp>
        <p:nvSpPr>
          <p:cNvPr id="5" name="TextBox 4">
            <a:extLst>
              <a:ext uri="{FF2B5EF4-FFF2-40B4-BE49-F238E27FC236}">
                <a16:creationId xmlns:a16="http://schemas.microsoft.com/office/drawing/2014/main" id="{03E2A987-2400-2773-4AAA-651CB6D60FFB}"/>
              </a:ext>
            </a:extLst>
          </p:cNvPr>
          <p:cNvSpPr txBox="1"/>
          <p:nvPr/>
        </p:nvSpPr>
        <p:spPr>
          <a:xfrm>
            <a:off x="2526985" y="4012413"/>
            <a:ext cx="3267635" cy="307777"/>
          </a:xfrm>
          <a:prstGeom prst="rect">
            <a:avLst/>
          </a:prstGeom>
          <a:noFill/>
        </p:spPr>
        <p:txBody>
          <a:bodyPr wrap="square" rtlCol="0">
            <a:spAutoFit/>
          </a:bodyPr>
          <a:lstStyle/>
          <a:p>
            <a:pPr algn="ctr"/>
            <a:r>
              <a:rPr lang="en-US" b="1" dirty="0">
                <a:latin typeface="Roboto" panose="02000000000000000000" pitchFamily="2" charset="0"/>
                <a:ea typeface="Roboto" panose="02000000000000000000" pitchFamily="2" charset="0"/>
                <a:cs typeface="Roboto" panose="02000000000000000000" pitchFamily="2" charset="0"/>
              </a:rPr>
              <a:t>After SMOT</a:t>
            </a:r>
          </a:p>
        </p:txBody>
      </p:sp>
      <p:pic>
        <p:nvPicPr>
          <p:cNvPr id="4" name="Picture 3">
            <a:extLst>
              <a:ext uri="{FF2B5EF4-FFF2-40B4-BE49-F238E27FC236}">
                <a16:creationId xmlns:a16="http://schemas.microsoft.com/office/drawing/2014/main" id="{841A5ED4-5241-2E2E-D465-24955EFBC7D0}"/>
              </a:ext>
            </a:extLst>
          </p:cNvPr>
          <p:cNvPicPr>
            <a:picLocks noChangeAspect="1"/>
          </p:cNvPicPr>
          <p:nvPr/>
        </p:nvPicPr>
        <p:blipFill>
          <a:blip r:embed="rId3"/>
          <a:stretch>
            <a:fillRect/>
          </a:stretch>
        </p:blipFill>
        <p:spPr>
          <a:xfrm>
            <a:off x="2621267" y="1072529"/>
            <a:ext cx="2796382" cy="2681323"/>
          </a:xfrm>
          <a:prstGeom prst="rect">
            <a:avLst/>
          </a:prstGeom>
        </p:spPr>
      </p:pic>
    </p:spTree>
    <p:extLst>
      <p:ext uri="{BB962C8B-B14F-4D97-AF65-F5344CB8AC3E}">
        <p14:creationId xmlns:p14="http://schemas.microsoft.com/office/powerpoint/2010/main" val="2214339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37"/>
          <p:cNvSpPr/>
          <p:nvPr/>
        </p:nvSpPr>
        <p:spPr>
          <a:xfrm>
            <a:off x="2760188" y="1079027"/>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7"/>
          <p:cNvSpPr/>
          <p:nvPr/>
        </p:nvSpPr>
        <p:spPr>
          <a:xfrm>
            <a:off x="4114600" y="2255861"/>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7"/>
          <p:cNvSpPr/>
          <p:nvPr/>
        </p:nvSpPr>
        <p:spPr>
          <a:xfrm>
            <a:off x="2760188" y="3441840"/>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37"/>
          <p:cNvSpPr txBox="1">
            <a:spLocks noGrp="1"/>
          </p:cNvSpPr>
          <p:nvPr>
            <p:ph type="title" idx="15"/>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Applied Models</a:t>
            </a:r>
            <a:endParaRPr dirty="0"/>
          </a:p>
        </p:txBody>
      </p:sp>
      <p:sp>
        <p:nvSpPr>
          <p:cNvPr id="842" name="Google Shape;842;p37"/>
          <p:cNvSpPr txBox="1">
            <a:spLocks noGrp="1"/>
          </p:cNvSpPr>
          <p:nvPr>
            <p:ph type="title" idx="4"/>
          </p:nvPr>
        </p:nvSpPr>
        <p:spPr>
          <a:xfrm>
            <a:off x="4945975" y="2437211"/>
            <a:ext cx="3525672"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Decision Tree Classifier 62%</a:t>
            </a:r>
            <a:endParaRPr dirty="0"/>
          </a:p>
        </p:txBody>
      </p:sp>
      <p:sp>
        <p:nvSpPr>
          <p:cNvPr id="848" name="Google Shape;848;p37"/>
          <p:cNvSpPr txBox="1">
            <a:spLocks noGrp="1"/>
          </p:cNvSpPr>
          <p:nvPr>
            <p:ph type="title"/>
          </p:nvPr>
        </p:nvSpPr>
        <p:spPr>
          <a:xfrm>
            <a:off x="3585082" y="1278185"/>
            <a:ext cx="3010700"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Logistic </a:t>
            </a:r>
            <a:r>
              <a:rPr lang="en-US" dirty="0"/>
              <a:t>Regression 81% </a:t>
            </a:r>
            <a:endParaRPr dirty="0"/>
          </a:p>
        </p:txBody>
      </p:sp>
      <p:sp>
        <p:nvSpPr>
          <p:cNvPr id="849" name="Google Shape;849;p37"/>
          <p:cNvSpPr txBox="1">
            <a:spLocks noGrp="1"/>
          </p:cNvSpPr>
          <p:nvPr>
            <p:ph type="title" idx="13"/>
          </p:nvPr>
        </p:nvSpPr>
        <p:spPr>
          <a:xfrm>
            <a:off x="3585081" y="3731915"/>
            <a:ext cx="3777183" cy="36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Random Forest Classifier 81%</a:t>
            </a:r>
            <a:endParaRPr dirty="0"/>
          </a:p>
        </p:txBody>
      </p:sp>
      <p:grpSp>
        <p:nvGrpSpPr>
          <p:cNvPr id="851" name="Google Shape;851;p37"/>
          <p:cNvGrpSpPr/>
          <p:nvPr/>
        </p:nvGrpSpPr>
        <p:grpSpPr>
          <a:xfrm>
            <a:off x="2971563" y="1290402"/>
            <a:ext cx="336250" cy="336250"/>
            <a:chOff x="979450" y="1994725"/>
            <a:chExt cx="336250" cy="336250"/>
          </a:xfrm>
        </p:grpSpPr>
        <p:sp>
          <p:nvSpPr>
            <p:cNvPr id="852" name="Google Shape;852;p37"/>
            <p:cNvSpPr/>
            <p:nvPr/>
          </p:nvSpPr>
          <p:spPr>
            <a:xfrm>
              <a:off x="1120725" y="2217700"/>
              <a:ext cx="53725" cy="25725"/>
            </a:xfrm>
            <a:custGeom>
              <a:avLst/>
              <a:gdLst/>
              <a:ahLst/>
              <a:cxnLst/>
              <a:rect l="l" t="t" r="r" b="b"/>
              <a:pathLst>
                <a:path w="2149" h="1029" extrusionOk="0">
                  <a:moveTo>
                    <a:pt x="140" y="1"/>
                  </a:moveTo>
                  <a:lnTo>
                    <a:pt x="47" y="47"/>
                  </a:lnTo>
                  <a:lnTo>
                    <a:pt x="0" y="141"/>
                  </a:lnTo>
                  <a:lnTo>
                    <a:pt x="0" y="841"/>
                  </a:lnTo>
                  <a:lnTo>
                    <a:pt x="514" y="981"/>
                  </a:lnTo>
                  <a:lnTo>
                    <a:pt x="1074" y="1028"/>
                  </a:lnTo>
                  <a:lnTo>
                    <a:pt x="1635" y="981"/>
                  </a:lnTo>
                  <a:lnTo>
                    <a:pt x="2148" y="841"/>
                  </a:lnTo>
                  <a:lnTo>
                    <a:pt x="2148" y="141"/>
                  </a:lnTo>
                  <a:lnTo>
                    <a:pt x="2102" y="47"/>
                  </a:lnTo>
                  <a:lnTo>
                    <a:pt x="20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979450" y="1994725"/>
              <a:ext cx="336250" cy="336250"/>
            </a:xfrm>
            <a:custGeom>
              <a:avLst/>
              <a:gdLst/>
              <a:ahLst/>
              <a:cxnLst/>
              <a:rect l="l" t="t" r="r" b="b"/>
              <a:pathLst>
                <a:path w="13450" h="13450" extrusionOk="0">
                  <a:moveTo>
                    <a:pt x="7146" y="2755"/>
                  </a:moveTo>
                  <a:lnTo>
                    <a:pt x="7519" y="2802"/>
                  </a:lnTo>
                  <a:lnTo>
                    <a:pt x="7893" y="2896"/>
                  </a:lnTo>
                  <a:lnTo>
                    <a:pt x="8266" y="3036"/>
                  </a:lnTo>
                  <a:lnTo>
                    <a:pt x="8640" y="3222"/>
                  </a:lnTo>
                  <a:lnTo>
                    <a:pt x="8967" y="3409"/>
                  </a:lnTo>
                  <a:lnTo>
                    <a:pt x="9247" y="3643"/>
                  </a:lnTo>
                  <a:lnTo>
                    <a:pt x="9574" y="3923"/>
                  </a:lnTo>
                  <a:lnTo>
                    <a:pt x="9807" y="4203"/>
                  </a:lnTo>
                  <a:lnTo>
                    <a:pt x="10041" y="4483"/>
                  </a:lnTo>
                  <a:lnTo>
                    <a:pt x="10228" y="4810"/>
                  </a:lnTo>
                  <a:lnTo>
                    <a:pt x="10415" y="5184"/>
                  </a:lnTo>
                  <a:lnTo>
                    <a:pt x="10555" y="5557"/>
                  </a:lnTo>
                  <a:lnTo>
                    <a:pt x="10648" y="5931"/>
                  </a:lnTo>
                  <a:lnTo>
                    <a:pt x="10695" y="6351"/>
                  </a:lnTo>
                  <a:lnTo>
                    <a:pt x="10741" y="6725"/>
                  </a:lnTo>
                  <a:lnTo>
                    <a:pt x="10695" y="7145"/>
                  </a:lnTo>
                  <a:lnTo>
                    <a:pt x="10648" y="7565"/>
                  </a:lnTo>
                  <a:lnTo>
                    <a:pt x="10555" y="7939"/>
                  </a:lnTo>
                  <a:lnTo>
                    <a:pt x="10415" y="8313"/>
                  </a:lnTo>
                  <a:lnTo>
                    <a:pt x="10228" y="8639"/>
                  </a:lnTo>
                  <a:lnTo>
                    <a:pt x="10041" y="8966"/>
                  </a:lnTo>
                  <a:lnTo>
                    <a:pt x="9807" y="9293"/>
                  </a:lnTo>
                  <a:lnTo>
                    <a:pt x="9574" y="9573"/>
                  </a:lnTo>
                  <a:lnTo>
                    <a:pt x="9247" y="9854"/>
                  </a:lnTo>
                  <a:lnTo>
                    <a:pt x="8967" y="10087"/>
                  </a:lnTo>
                  <a:lnTo>
                    <a:pt x="8640" y="10274"/>
                  </a:lnTo>
                  <a:lnTo>
                    <a:pt x="8266" y="10414"/>
                  </a:lnTo>
                  <a:lnTo>
                    <a:pt x="7893" y="10554"/>
                  </a:lnTo>
                  <a:lnTo>
                    <a:pt x="7519" y="10648"/>
                  </a:lnTo>
                  <a:lnTo>
                    <a:pt x="7146" y="10741"/>
                  </a:lnTo>
                  <a:lnTo>
                    <a:pt x="6305" y="10741"/>
                  </a:lnTo>
                  <a:lnTo>
                    <a:pt x="5931" y="10648"/>
                  </a:lnTo>
                  <a:lnTo>
                    <a:pt x="5511" y="10554"/>
                  </a:lnTo>
                  <a:lnTo>
                    <a:pt x="5138" y="10414"/>
                  </a:lnTo>
                  <a:lnTo>
                    <a:pt x="4811" y="10274"/>
                  </a:lnTo>
                  <a:lnTo>
                    <a:pt x="4484" y="10087"/>
                  </a:lnTo>
                  <a:lnTo>
                    <a:pt x="4157" y="9854"/>
                  </a:lnTo>
                  <a:lnTo>
                    <a:pt x="3877" y="9573"/>
                  </a:lnTo>
                  <a:lnTo>
                    <a:pt x="3643" y="9293"/>
                  </a:lnTo>
                  <a:lnTo>
                    <a:pt x="3410" y="8966"/>
                  </a:lnTo>
                  <a:lnTo>
                    <a:pt x="3176" y="8639"/>
                  </a:lnTo>
                  <a:lnTo>
                    <a:pt x="3036" y="8313"/>
                  </a:lnTo>
                  <a:lnTo>
                    <a:pt x="2896" y="7939"/>
                  </a:lnTo>
                  <a:lnTo>
                    <a:pt x="2803" y="7565"/>
                  </a:lnTo>
                  <a:lnTo>
                    <a:pt x="2709" y="7145"/>
                  </a:lnTo>
                  <a:lnTo>
                    <a:pt x="2709" y="6725"/>
                  </a:lnTo>
                  <a:lnTo>
                    <a:pt x="2709" y="6351"/>
                  </a:lnTo>
                  <a:lnTo>
                    <a:pt x="2803" y="5931"/>
                  </a:lnTo>
                  <a:lnTo>
                    <a:pt x="2896" y="5557"/>
                  </a:lnTo>
                  <a:lnTo>
                    <a:pt x="3036" y="5184"/>
                  </a:lnTo>
                  <a:lnTo>
                    <a:pt x="3176" y="4810"/>
                  </a:lnTo>
                  <a:lnTo>
                    <a:pt x="3410" y="4483"/>
                  </a:lnTo>
                  <a:lnTo>
                    <a:pt x="3643" y="4203"/>
                  </a:lnTo>
                  <a:lnTo>
                    <a:pt x="3877" y="3923"/>
                  </a:lnTo>
                  <a:lnTo>
                    <a:pt x="4157" y="3643"/>
                  </a:lnTo>
                  <a:lnTo>
                    <a:pt x="4484" y="3409"/>
                  </a:lnTo>
                  <a:lnTo>
                    <a:pt x="4811" y="3222"/>
                  </a:lnTo>
                  <a:lnTo>
                    <a:pt x="5138" y="3036"/>
                  </a:lnTo>
                  <a:lnTo>
                    <a:pt x="5511" y="2896"/>
                  </a:lnTo>
                  <a:lnTo>
                    <a:pt x="5931" y="2802"/>
                  </a:lnTo>
                  <a:lnTo>
                    <a:pt x="6305" y="2755"/>
                  </a:lnTo>
                  <a:close/>
                  <a:moveTo>
                    <a:pt x="5605" y="0"/>
                  </a:moveTo>
                  <a:lnTo>
                    <a:pt x="5465" y="47"/>
                  </a:lnTo>
                  <a:lnTo>
                    <a:pt x="5324" y="140"/>
                  </a:lnTo>
                  <a:lnTo>
                    <a:pt x="5231" y="280"/>
                  </a:lnTo>
                  <a:lnTo>
                    <a:pt x="5231" y="421"/>
                  </a:lnTo>
                  <a:lnTo>
                    <a:pt x="5231" y="1495"/>
                  </a:lnTo>
                  <a:lnTo>
                    <a:pt x="4624" y="1681"/>
                  </a:lnTo>
                  <a:lnTo>
                    <a:pt x="4064" y="1962"/>
                  </a:lnTo>
                  <a:lnTo>
                    <a:pt x="3316" y="1214"/>
                  </a:lnTo>
                  <a:lnTo>
                    <a:pt x="3176" y="1121"/>
                  </a:lnTo>
                  <a:lnTo>
                    <a:pt x="3036" y="1074"/>
                  </a:lnTo>
                  <a:lnTo>
                    <a:pt x="2896" y="1121"/>
                  </a:lnTo>
                  <a:lnTo>
                    <a:pt x="2756" y="1214"/>
                  </a:lnTo>
                  <a:lnTo>
                    <a:pt x="1168" y="2755"/>
                  </a:lnTo>
                  <a:lnTo>
                    <a:pt x="1122" y="2896"/>
                  </a:lnTo>
                  <a:lnTo>
                    <a:pt x="1075" y="3036"/>
                  </a:lnTo>
                  <a:lnTo>
                    <a:pt x="1122" y="3176"/>
                  </a:lnTo>
                  <a:lnTo>
                    <a:pt x="1168" y="3316"/>
                  </a:lnTo>
                  <a:lnTo>
                    <a:pt x="1962" y="4063"/>
                  </a:lnTo>
                  <a:lnTo>
                    <a:pt x="1682" y="4670"/>
                  </a:lnTo>
                  <a:lnTo>
                    <a:pt x="1448" y="5230"/>
                  </a:lnTo>
                  <a:lnTo>
                    <a:pt x="374" y="5230"/>
                  </a:lnTo>
                  <a:lnTo>
                    <a:pt x="234" y="5277"/>
                  </a:lnTo>
                  <a:lnTo>
                    <a:pt x="94" y="5371"/>
                  </a:lnTo>
                  <a:lnTo>
                    <a:pt x="47" y="5464"/>
                  </a:lnTo>
                  <a:lnTo>
                    <a:pt x="1" y="5651"/>
                  </a:lnTo>
                  <a:lnTo>
                    <a:pt x="1" y="7846"/>
                  </a:lnTo>
                  <a:lnTo>
                    <a:pt x="47" y="7986"/>
                  </a:lnTo>
                  <a:lnTo>
                    <a:pt x="94" y="8126"/>
                  </a:lnTo>
                  <a:lnTo>
                    <a:pt x="234" y="8219"/>
                  </a:lnTo>
                  <a:lnTo>
                    <a:pt x="1448" y="8219"/>
                  </a:lnTo>
                  <a:lnTo>
                    <a:pt x="1682" y="8826"/>
                  </a:lnTo>
                  <a:lnTo>
                    <a:pt x="1962" y="9387"/>
                  </a:lnTo>
                  <a:lnTo>
                    <a:pt x="1168" y="10181"/>
                  </a:lnTo>
                  <a:lnTo>
                    <a:pt x="1075" y="10274"/>
                  </a:lnTo>
                  <a:lnTo>
                    <a:pt x="1075" y="10461"/>
                  </a:lnTo>
                  <a:lnTo>
                    <a:pt x="1075" y="10601"/>
                  </a:lnTo>
                  <a:lnTo>
                    <a:pt x="1168" y="10694"/>
                  </a:lnTo>
                  <a:lnTo>
                    <a:pt x="2756" y="12282"/>
                  </a:lnTo>
                  <a:lnTo>
                    <a:pt x="2896" y="12375"/>
                  </a:lnTo>
                  <a:lnTo>
                    <a:pt x="3176" y="12375"/>
                  </a:lnTo>
                  <a:lnTo>
                    <a:pt x="3316" y="12282"/>
                  </a:lnTo>
                  <a:lnTo>
                    <a:pt x="4064" y="11535"/>
                  </a:lnTo>
                  <a:lnTo>
                    <a:pt x="4624" y="11768"/>
                  </a:lnTo>
                  <a:lnTo>
                    <a:pt x="5231" y="12002"/>
                  </a:lnTo>
                  <a:lnTo>
                    <a:pt x="5231" y="13076"/>
                  </a:lnTo>
                  <a:lnTo>
                    <a:pt x="5231" y="13216"/>
                  </a:lnTo>
                  <a:lnTo>
                    <a:pt x="5324" y="13356"/>
                  </a:lnTo>
                  <a:lnTo>
                    <a:pt x="5465" y="13449"/>
                  </a:lnTo>
                  <a:lnTo>
                    <a:pt x="7986" y="13449"/>
                  </a:lnTo>
                  <a:lnTo>
                    <a:pt x="8080" y="13356"/>
                  </a:lnTo>
                  <a:lnTo>
                    <a:pt x="8173" y="13216"/>
                  </a:lnTo>
                  <a:lnTo>
                    <a:pt x="8220" y="13076"/>
                  </a:lnTo>
                  <a:lnTo>
                    <a:pt x="8220" y="12002"/>
                  </a:lnTo>
                  <a:lnTo>
                    <a:pt x="8827" y="11768"/>
                  </a:lnTo>
                  <a:lnTo>
                    <a:pt x="9387" y="11535"/>
                  </a:lnTo>
                  <a:lnTo>
                    <a:pt x="10134" y="12282"/>
                  </a:lnTo>
                  <a:lnTo>
                    <a:pt x="10274" y="12375"/>
                  </a:lnTo>
                  <a:lnTo>
                    <a:pt x="10555" y="12375"/>
                  </a:lnTo>
                  <a:lnTo>
                    <a:pt x="10695" y="12282"/>
                  </a:lnTo>
                  <a:lnTo>
                    <a:pt x="12236" y="10694"/>
                  </a:lnTo>
                  <a:lnTo>
                    <a:pt x="12329" y="10601"/>
                  </a:lnTo>
                  <a:lnTo>
                    <a:pt x="12376" y="10461"/>
                  </a:lnTo>
                  <a:lnTo>
                    <a:pt x="12329" y="10274"/>
                  </a:lnTo>
                  <a:lnTo>
                    <a:pt x="12236" y="10181"/>
                  </a:lnTo>
                  <a:lnTo>
                    <a:pt x="11489" y="9387"/>
                  </a:lnTo>
                  <a:lnTo>
                    <a:pt x="11769" y="8826"/>
                  </a:lnTo>
                  <a:lnTo>
                    <a:pt x="11956" y="8219"/>
                  </a:lnTo>
                  <a:lnTo>
                    <a:pt x="13217" y="8219"/>
                  </a:lnTo>
                  <a:lnTo>
                    <a:pt x="13310" y="8126"/>
                  </a:lnTo>
                  <a:lnTo>
                    <a:pt x="13403" y="7986"/>
                  </a:lnTo>
                  <a:lnTo>
                    <a:pt x="13450" y="7846"/>
                  </a:lnTo>
                  <a:lnTo>
                    <a:pt x="13450" y="5651"/>
                  </a:lnTo>
                  <a:lnTo>
                    <a:pt x="13403" y="5464"/>
                  </a:lnTo>
                  <a:lnTo>
                    <a:pt x="13310" y="5371"/>
                  </a:lnTo>
                  <a:lnTo>
                    <a:pt x="13217" y="5277"/>
                  </a:lnTo>
                  <a:lnTo>
                    <a:pt x="13030" y="5230"/>
                  </a:lnTo>
                  <a:lnTo>
                    <a:pt x="11956" y="5230"/>
                  </a:lnTo>
                  <a:lnTo>
                    <a:pt x="11769" y="4670"/>
                  </a:lnTo>
                  <a:lnTo>
                    <a:pt x="11489" y="4063"/>
                  </a:lnTo>
                  <a:lnTo>
                    <a:pt x="12236" y="3316"/>
                  </a:lnTo>
                  <a:lnTo>
                    <a:pt x="12329" y="3176"/>
                  </a:lnTo>
                  <a:lnTo>
                    <a:pt x="12376" y="3036"/>
                  </a:lnTo>
                  <a:lnTo>
                    <a:pt x="12329" y="2896"/>
                  </a:lnTo>
                  <a:lnTo>
                    <a:pt x="12236" y="2755"/>
                  </a:lnTo>
                  <a:lnTo>
                    <a:pt x="10695" y="1214"/>
                  </a:lnTo>
                  <a:lnTo>
                    <a:pt x="10555" y="1121"/>
                  </a:lnTo>
                  <a:lnTo>
                    <a:pt x="10415" y="1074"/>
                  </a:lnTo>
                  <a:lnTo>
                    <a:pt x="10274" y="1121"/>
                  </a:lnTo>
                  <a:lnTo>
                    <a:pt x="10134" y="1214"/>
                  </a:lnTo>
                  <a:lnTo>
                    <a:pt x="9387" y="1962"/>
                  </a:lnTo>
                  <a:lnTo>
                    <a:pt x="8827" y="1681"/>
                  </a:lnTo>
                  <a:lnTo>
                    <a:pt x="8220" y="1495"/>
                  </a:lnTo>
                  <a:lnTo>
                    <a:pt x="8220" y="421"/>
                  </a:lnTo>
                  <a:lnTo>
                    <a:pt x="8173" y="280"/>
                  </a:lnTo>
                  <a:lnTo>
                    <a:pt x="8080" y="140"/>
                  </a:lnTo>
                  <a:lnTo>
                    <a:pt x="7986" y="47"/>
                  </a:lnTo>
                  <a:lnTo>
                    <a:pt x="77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1067025" y="2082275"/>
              <a:ext cx="161125" cy="147125"/>
            </a:xfrm>
            <a:custGeom>
              <a:avLst/>
              <a:gdLst/>
              <a:ahLst/>
              <a:cxnLst/>
              <a:rect l="l" t="t" r="r" b="b"/>
              <a:pathLst>
                <a:path w="6445" h="5885" extrusionOk="0">
                  <a:moveTo>
                    <a:pt x="3222" y="1588"/>
                  </a:moveTo>
                  <a:lnTo>
                    <a:pt x="3503" y="1635"/>
                  </a:lnTo>
                  <a:lnTo>
                    <a:pt x="3736" y="1728"/>
                  </a:lnTo>
                  <a:lnTo>
                    <a:pt x="3970" y="1822"/>
                  </a:lnTo>
                  <a:lnTo>
                    <a:pt x="4156" y="2009"/>
                  </a:lnTo>
                  <a:lnTo>
                    <a:pt x="4343" y="2195"/>
                  </a:lnTo>
                  <a:lnTo>
                    <a:pt x="4483" y="2429"/>
                  </a:lnTo>
                  <a:lnTo>
                    <a:pt x="4530" y="2709"/>
                  </a:lnTo>
                  <a:lnTo>
                    <a:pt x="4577" y="2989"/>
                  </a:lnTo>
                  <a:lnTo>
                    <a:pt x="4530" y="3223"/>
                  </a:lnTo>
                  <a:lnTo>
                    <a:pt x="4483" y="3503"/>
                  </a:lnTo>
                  <a:lnTo>
                    <a:pt x="4343" y="3737"/>
                  </a:lnTo>
                  <a:lnTo>
                    <a:pt x="4156" y="3923"/>
                  </a:lnTo>
                  <a:lnTo>
                    <a:pt x="3970" y="4110"/>
                  </a:lnTo>
                  <a:lnTo>
                    <a:pt x="3736" y="4204"/>
                  </a:lnTo>
                  <a:lnTo>
                    <a:pt x="3503" y="4297"/>
                  </a:lnTo>
                  <a:lnTo>
                    <a:pt x="3222" y="4344"/>
                  </a:lnTo>
                  <a:lnTo>
                    <a:pt x="2942" y="4297"/>
                  </a:lnTo>
                  <a:lnTo>
                    <a:pt x="2709" y="4204"/>
                  </a:lnTo>
                  <a:lnTo>
                    <a:pt x="2475" y="4110"/>
                  </a:lnTo>
                  <a:lnTo>
                    <a:pt x="2242" y="3923"/>
                  </a:lnTo>
                  <a:lnTo>
                    <a:pt x="2102" y="3737"/>
                  </a:lnTo>
                  <a:lnTo>
                    <a:pt x="1962" y="3503"/>
                  </a:lnTo>
                  <a:lnTo>
                    <a:pt x="1868" y="3223"/>
                  </a:lnTo>
                  <a:lnTo>
                    <a:pt x="1868" y="2989"/>
                  </a:lnTo>
                  <a:lnTo>
                    <a:pt x="1868" y="2709"/>
                  </a:lnTo>
                  <a:lnTo>
                    <a:pt x="1962" y="2429"/>
                  </a:lnTo>
                  <a:lnTo>
                    <a:pt x="2102" y="2195"/>
                  </a:lnTo>
                  <a:lnTo>
                    <a:pt x="2242" y="2009"/>
                  </a:lnTo>
                  <a:lnTo>
                    <a:pt x="2475" y="1822"/>
                  </a:lnTo>
                  <a:lnTo>
                    <a:pt x="2709" y="1728"/>
                  </a:lnTo>
                  <a:lnTo>
                    <a:pt x="2942" y="1635"/>
                  </a:lnTo>
                  <a:lnTo>
                    <a:pt x="3222" y="1588"/>
                  </a:lnTo>
                  <a:close/>
                  <a:moveTo>
                    <a:pt x="3222" y="1"/>
                  </a:moveTo>
                  <a:lnTo>
                    <a:pt x="2895" y="47"/>
                  </a:lnTo>
                  <a:lnTo>
                    <a:pt x="2569" y="94"/>
                  </a:lnTo>
                  <a:lnTo>
                    <a:pt x="2242" y="187"/>
                  </a:lnTo>
                  <a:lnTo>
                    <a:pt x="1962" y="281"/>
                  </a:lnTo>
                  <a:lnTo>
                    <a:pt x="1681" y="421"/>
                  </a:lnTo>
                  <a:lnTo>
                    <a:pt x="1401" y="561"/>
                  </a:lnTo>
                  <a:lnTo>
                    <a:pt x="1168" y="748"/>
                  </a:lnTo>
                  <a:lnTo>
                    <a:pt x="934" y="981"/>
                  </a:lnTo>
                  <a:lnTo>
                    <a:pt x="747" y="1215"/>
                  </a:lnTo>
                  <a:lnTo>
                    <a:pt x="561" y="1448"/>
                  </a:lnTo>
                  <a:lnTo>
                    <a:pt x="374" y="1728"/>
                  </a:lnTo>
                  <a:lnTo>
                    <a:pt x="234" y="2009"/>
                  </a:lnTo>
                  <a:lnTo>
                    <a:pt x="140" y="2289"/>
                  </a:lnTo>
                  <a:lnTo>
                    <a:pt x="47" y="2569"/>
                  </a:lnTo>
                  <a:lnTo>
                    <a:pt x="0" y="2896"/>
                  </a:lnTo>
                  <a:lnTo>
                    <a:pt x="0" y="3223"/>
                  </a:lnTo>
                  <a:lnTo>
                    <a:pt x="0" y="3643"/>
                  </a:lnTo>
                  <a:lnTo>
                    <a:pt x="94" y="4017"/>
                  </a:lnTo>
                  <a:lnTo>
                    <a:pt x="187" y="4390"/>
                  </a:lnTo>
                  <a:lnTo>
                    <a:pt x="374" y="4717"/>
                  </a:lnTo>
                  <a:lnTo>
                    <a:pt x="561" y="5044"/>
                  </a:lnTo>
                  <a:lnTo>
                    <a:pt x="794" y="5371"/>
                  </a:lnTo>
                  <a:lnTo>
                    <a:pt x="1074" y="5651"/>
                  </a:lnTo>
                  <a:lnTo>
                    <a:pt x="1354" y="5885"/>
                  </a:lnTo>
                  <a:lnTo>
                    <a:pt x="1354" y="5558"/>
                  </a:lnTo>
                  <a:lnTo>
                    <a:pt x="1354" y="5371"/>
                  </a:lnTo>
                  <a:lnTo>
                    <a:pt x="1401" y="5184"/>
                  </a:lnTo>
                  <a:lnTo>
                    <a:pt x="1495" y="5044"/>
                  </a:lnTo>
                  <a:lnTo>
                    <a:pt x="1635" y="4904"/>
                  </a:lnTo>
                  <a:lnTo>
                    <a:pt x="1775" y="4764"/>
                  </a:lnTo>
                  <a:lnTo>
                    <a:pt x="1915" y="4671"/>
                  </a:lnTo>
                  <a:lnTo>
                    <a:pt x="2102" y="4624"/>
                  </a:lnTo>
                  <a:lnTo>
                    <a:pt x="4343" y="4624"/>
                  </a:lnTo>
                  <a:lnTo>
                    <a:pt x="4483" y="4671"/>
                  </a:lnTo>
                  <a:lnTo>
                    <a:pt x="4670" y="4764"/>
                  </a:lnTo>
                  <a:lnTo>
                    <a:pt x="4810" y="4904"/>
                  </a:lnTo>
                  <a:lnTo>
                    <a:pt x="4904" y="5044"/>
                  </a:lnTo>
                  <a:lnTo>
                    <a:pt x="4997" y="5184"/>
                  </a:lnTo>
                  <a:lnTo>
                    <a:pt x="5044" y="5371"/>
                  </a:lnTo>
                  <a:lnTo>
                    <a:pt x="5090" y="5558"/>
                  </a:lnTo>
                  <a:lnTo>
                    <a:pt x="5090" y="5885"/>
                  </a:lnTo>
                  <a:lnTo>
                    <a:pt x="5371" y="5651"/>
                  </a:lnTo>
                  <a:lnTo>
                    <a:pt x="5651" y="5371"/>
                  </a:lnTo>
                  <a:lnTo>
                    <a:pt x="5884" y="5044"/>
                  </a:lnTo>
                  <a:lnTo>
                    <a:pt x="6071" y="4717"/>
                  </a:lnTo>
                  <a:lnTo>
                    <a:pt x="6211" y="4390"/>
                  </a:lnTo>
                  <a:lnTo>
                    <a:pt x="6351" y="4017"/>
                  </a:lnTo>
                  <a:lnTo>
                    <a:pt x="6398" y="3643"/>
                  </a:lnTo>
                  <a:lnTo>
                    <a:pt x="6445" y="3223"/>
                  </a:lnTo>
                  <a:lnTo>
                    <a:pt x="6398" y="2896"/>
                  </a:lnTo>
                  <a:lnTo>
                    <a:pt x="6351" y="2569"/>
                  </a:lnTo>
                  <a:lnTo>
                    <a:pt x="6304" y="2289"/>
                  </a:lnTo>
                  <a:lnTo>
                    <a:pt x="6164" y="2009"/>
                  </a:lnTo>
                  <a:lnTo>
                    <a:pt x="6024" y="1728"/>
                  </a:lnTo>
                  <a:lnTo>
                    <a:pt x="5884" y="1448"/>
                  </a:lnTo>
                  <a:lnTo>
                    <a:pt x="5697" y="1215"/>
                  </a:lnTo>
                  <a:lnTo>
                    <a:pt x="5511" y="981"/>
                  </a:lnTo>
                  <a:lnTo>
                    <a:pt x="5277" y="748"/>
                  </a:lnTo>
                  <a:lnTo>
                    <a:pt x="4997" y="561"/>
                  </a:lnTo>
                  <a:lnTo>
                    <a:pt x="4763" y="421"/>
                  </a:lnTo>
                  <a:lnTo>
                    <a:pt x="4483" y="281"/>
                  </a:lnTo>
                  <a:lnTo>
                    <a:pt x="4156" y="187"/>
                  </a:lnTo>
                  <a:lnTo>
                    <a:pt x="3876" y="94"/>
                  </a:lnTo>
                  <a:lnTo>
                    <a:pt x="3549" y="47"/>
                  </a:lnTo>
                  <a:lnTo>
                    <a:pt x="32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1133550" y="2141825"/>
              <a:ext cx="28050" cy="29200"/>
            </a:xfrm>
            <a:custGeom>
              <a:avLst/>
              <a:gdLst/>
              <a:ahLst/>
              <a:cxnLst/>
              <a:rect l="l" t="t" r="r" b="b"/>
              <a:pathLst>
                <a:path w="1122" h="1168" extrusionOk="0">
                  <a:moveTo>
                    <a:pt x="561" y="0"/>
                  </a:moveTo>
                  <a:lnTo>
                    <a:pt x="328" y="47"/>
                  </a:lnTo>
                  <a:lnTo>
                    <a:pt x="141" y="187"/>
                  </a:lnTo>
                  <a:lnTo>
                    <a:pt x="48" y="374"/>
                  </a:lnTo>
                  <a:lnTo>
                    <a:pt x="1" y="607"/>
                  </a:lnTo>
                  <a:lnTo>
                    <a:pt x="48" y="794"/>
                  </a:lnTo>
                  <a:lnTo>
                    <a:pt x="141" y="981"/>
                  </a:lnTo>
                  <a:lnTo>
                    <a:pt x="328" y="1121"/>
                  </a:lnTo>
                  <a:lnTo>
                    <a:pt x="561" y="1168"/>
                  </a:lnTo>
                  <a:lnTo>
                    <a:pt x="795" y="1121"/>
                  </a:lnTo>
                  <a:lnTo>
                    <a:pt x="982" y="981"/>
                  </a:lnTo>
                  <a:lnTo>
                    <a:pt x="1075" y="794"/>
                  </a:lnTo>
                  <a:lnTo>
                    <a:pt x="1122" y="607"/>
                  </a:lnTo>
                  <a:lnTo>
                    <a:pt x="1075" y="374"/>
                  </a:lnTo>
                  <a:lnTo>
                    <a:pt x="982" y="187"/>
                  </a:lnTo>
                  <a:lnTo>
                    <a:pt x="795" y="47"/>
                  </a:lnTo>
                  <a:lnTo>
                    <a:pt x="5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10382;p67">
            <a:extLst>
              <a:ext uri="{FF2B5EF4-FFF2-40B4-BE49-F238E27FC236}">
                <a16:creationId xmlns:a16="http://schemas.microsoft.com/office/drawing/2014/main" id="{7D1F5A6C-EBFB-D6A0-C0B6-377BAF2E295F}"/>
              </a:ext>
            </a:extLst>
          </p:cNvPr>
          <p:cNvSpPr/>
          <p:nvPr/>
        </p:nvSpPr>
        <p:spPr>
          <a:xfrm>
            <a:off x="4269456" y="2395989"/>
            <a:ext cx="449288" cy="448143"/>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rgbClr val="1E35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10153;p67">
            <a:extLst>
              <a:ext uri="{FF2B5EF4-FFF2-40B4-BE49-F238E27FC236}">
                <a16:creationId xmlns:a16="http://schemas.microsoft.com/office/drawing/2014/main" id="{401B3FDB-96AD-B795-6000-052A7405A655}"/>
              </a:ext>
            </a:extLst>
          </p:cNvPr>
          <p:cNvGrpSpPr/>
          <p:nvPr/>
        </p:nvGrpSpPr>
        <p:grpSpPr>
          <a:xfrm>
            <a:off x="2900428" y="3596677"/>
            <a:ext cx="450470" cy="449325"/>
            <a:chOff x="-20946600" y="3317850"/>
            <a:chExt cx="304825" cy="304050"/>
          </a:xfrm>
          <a:solidFill>
            <a:srgbClr val="1E3561"/>
          </a:solidFill>
        </p:grpSpPr>
        <p:sp>
          <p:nvSpPr>
            <p:cNvPr id="22" name="Google Shape;10154;p67">
              <a:extLst>
                <a:ext uri="{FF2B5EF4-FFF2-40B4-BE49-F238E27FC236}">
                  <a16:creationId xmlns:a16="http://schemas.microsoft.com/office/drawing/2014/main" id="{45A58A59-A36F-9355-5923-F77E8B53B5F9}"/>
                </a:ext>
              </a:extLst>
            </p:cNvPr>
            <p:cNvSpPr/>
            <p:nvPr/>
          </p:nvSpPr>
          <p:spPr>
            <a:xfrm>
              <a:off x="-20946600" y="3317850"/>
              <a:ext cx="232350" cy="248925"/>
            </a:xfrm>
            <a:custGeom>
              <a:avLst/>
              <a:gdLst/>
              <a:ahLst/>
              <a:cxnLst/>
              <a:rect l="l" t="t" r="r" b="b"/>
              <a:pathLst>
                <a:path w="9294" h="9957" extrusionOk="0">
                  <a:moveTo>
                    <a:pt x="4631" y="1"/>
                  </a:moveTo>
                  <a:cubicBezTo>
                    <a:pt x="3340" y="1"/>
                    <a:pt x="2268" y="977"/>
                    <a:pt x="2142" y="2237"/>
                  </a:cubicBezTo>
                  <a:cubicBezTo>
                    <a:pt x="1292" y="2521"/>
                    <a:pt x="693" y="3340"/>
                    <a:pt x="693" y="4254"/>
                  </a:cubicBezTo>
                  <a:cubicBezTo>
                    <a:pt x="693" y="4695"/>
                    <a:pt x="819" y="5073"/>
                    <a:pt x="1040" y="5451"/>
                  </a:cubicBezTo>
                  <a:cubicBezTo>
                    <a:pt x="378" y="5923"/>
                    <a:pt x="0" y="6648"/>
                    <a:pt x="0" y="7499"/>
                  </a:cubicBezTo>
                  <a:cubicBezTo>
                    <a:pt x="0" y="8853"/>
                    <a:pt x="1134" y="9956"/>
                    <a:pt x="2520" y="9956"/>
                  </a:cubicBezTo>
                  <a:lnTo>
                    <a:pt x="4316" y="9956"/>
                  </a:lnTo>
                  <a:lnTo>
                    <a:pt x="4316" y="8349"/>
                  </a:lnTo>
                  <a:lnTo>
                    <a:pt x="2962" y="7026"/>
                  </a:lnTo>
                  <a:cubicBezTo>
                    <a:pt x="2804" y="6869"/>
                    <a:pt x="2804" y="6648"/>
                    <a:pt x="2962" y="6491"/>
                  </a:cubicBezTo>
                  <a:cubicBezTo>
                    <a:pt x="3040" y="6412"/>
                    <a:pt x="3135" y="6372"/>
                    <a:pt x="3229" y="6372"/>
                  </a:cubicBezTo>
                  <a:cubicBezTo>
                    <a:pt x="3324" y="6372"/>
                    <a:pt x="3418" y="6412"/>
                    <a:pt x="3497" y="6491"/>
                  </a:cubicBezTo>
                  <a:lnTo>
                    <a:pt x="4316" y="7341"/>
                  </a:lnTo>
                  <a:lnTo>
                    <a:pt x="4316" y="5482"/>
                  </a:lnTo>
                  <a:lnTo>
                    <a:pt x="2962" y="4128"/>
                  </a:lnTo>
                  <a:cubicBezTo>
                    <a:pt x="2804" y="3970"/>
                    <a:pt x="2804" y="3781"/>
                    <a:pt x="2962" y="3624"/>
                  </a:cubicBezTo>
                  <a:cubicBezTo>
                    <a:pt x="3040" y="3545"/>
                    <a:pt x="3135" y="3505"/>
                    <a:pt x="3229" y="3505"/>
                  </a:cubicBezTo>
                  <a:cubicBezTo>
                    <a:pt x="3324" y="3505"/>
                    <a:pt x="3418" y="3545"/>
                    <a:pt x="3497" y="3624"/>
                  </a:cubicBezTo>
                  <a:lnTo>
                    <a:pt x="4316" y="4443"/>
                  </a:lnTo>
                  <a:lnTo>
                    <a:pt x="4316" y="2458"/>
                  </a:lnTo>
                  <a:cubicBezTo>
                    <a:pt x="4316" y="2237"/>
                    <a:pt x="4474" y="2080"/>
                    <a:pt x="4663" y="2080"/>
                  </a:cubicBezTo>
                  <a:cubicBezTo>
                    <a:pt x="4852" y="2080"/>
                    <a:pt x="5009" y="2237"/>
                    <a:pt x="5009" y="2458"/>
                  </a:cubicBezTo>
                  <a:lnTo>
                    <a:pt x="5009" y="5860"/>
                  </a:lnTo>
                  <a:lnTo>
                    <a:pt x="5860" y="5041"/>
                  </a:lnTo>
                  <a:cubicBezTo>
                    <a:pt x="5939" y="4963"/>
                    <a:pt x="6025" y="4923"/>
                    <a:pt x="6112" y="4923"/>
                  </a:cubicBezTo>
                  <a:cubicBezTo>
                    <a:pt x="6199" y="4923"/>
                    <a:pt x="6285" y="4963"/>
                    <a:pt x="6364" y="5041"/>
                  </a:cubicBezTo>
                  <a:cubicBezTo>
                    <a:pt x="6522" y="5199"/>
                    <a:pt x="6522" y="5388"/>
                    <a:pt x="6364" y="5545"/>
                  </a:cubicBezTo>
                  <a:lnTo>
                    <a:pt x="5009" y="6900"/>
                  </a:lnTo>
                  <a:lnTo>
                    <a:pt x="5009" y="9956"/>
                  </a:lnTo>
                  <a:lnTo>
                    <a:pt x="6805" y="9956"/>
                  </a:lnTo>
                  <a:cubicBezTo>
                    <a:pt x="8160" y="9956"/>
                    <a:pt x="9294" y="8853"/>
                    <a:pt x="9294" y="7499"/>
                  </a:cubicBezTo>
                  <a:cubicBezTo>
                    <a:pt x="9294" y="6648"/>
                    <a:pt x="8884" y="5923"/>
                    <a:pt x="8223" y="5451"/>
                  </a:cubicBezTo>
                  <a:cubicBezTo>
                    <a:pt x="8443" y="5073"/>
                    <a:pt x="8569" y="4695"/>
                    <a:pt x="8569" y="4254"/>
                  </a:cubicBezTo>
                  <a:cubicBezTo>
                    <a:pt x="8569" y="3340"/>
                    <a:pt x="7971" y="2521"/>
                    <a:pt x="7120" y="2237"/>
                  </a:cubicBezTo>
                  <a:cubicBezTo>
                    <a:pt x="6994" y="977"/>
                    <a:pt x="5923" y="1"/>
                    <a:pt x="4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155;p67">
              <a:extLst>
                <a:ext uri="{FF2B5EF4-FFF2-40B4-BE49-F238E27FC236}">
                  <a16:creationId xmlns:a16="http://schemas.microsoft.com/office/drawing/2014/main" id="{BACCBDBF-8AF5-D839-6616-7D63810B46F5}"/>
                </a:ext>
              </a:extLst>
            </p:cNvPr>
            <p:cNvSpPr/>
            <p:nvPr/>
          </p:nvSpPr>
          <p:spPr>
            <a:xfrm>
              <a:off x="-20775700" y="3318650"/>
              <a:ext cx="133925" cy="249700"/>
            </a:xfrm>
            <a:custGeom>
              <a:avLst/>
              <a:gdLst/>
              <a:ahLst/>
              <a:cxnLst/>
              <a:rect l="l" t="t" r="r" b="b"/>
              <a:pathLst>
                <a:path w="5357" h="9988" extrusionOk="0">
                  <a:moveTo>
                    <a:pt x="694" y="0"/>
                  </a:moveTo>
                  <a:cubicBezTo>
                    <a:pt x="473" y="0"/>
                    <a:pt x="253" y="32"/>
                    <a:pt x="1" y="126"/>
                  </a:cubicBezTo>
                  <a:cubicBezTo>
                    <a:pt x="473" y="567"/>
                    <a:pt x="820" y="1103"/>
                    <a:pt x="977" y="1764"/>
                  </a:cubicBezTo>
                  <a:cubicBezTo>
                    <a:pt x="1891" y="2300"/>
                    <a:pt x="2490" y="3245"/>
                    <a:pt x="2490" y="4285"/>
                  </a:cubicBezTo>
                  <a:cubicBezTo>
                    <a:pt x="2490" y="4663"/>
                    <a:pt x="2395" y="4978"/>
                    <a:pt x="2269" y="5293"/>
                  </a:cubicBezTo>
                  <a:cubicBezTo>
                    <a:pt x="2836" y="5860"/>
                    <a:pt x="3183" y="6648"/>
                    <a:pt x="3183" y="7498"/>
                  </a:cubicBezTo>
                  <a:cubicBezTo>
                    <a:pt x="3183" y="8506"/>
                    <a:pt x="2710" y="9389"/>
                    <a:pt x="1985" y="9987"/>
                  </a:cubicBezTo>
                  <a:lnTo>
                    <a:pt x="2836" y="9987"/>
                  </a:lnTo>
                  <a:cubicBezTo>
                    <a:pt x="4222" y="9987"/>
                    <a:pt x="5325" y="8853"/>
                    <a:pt x="5325" y="7498"/>
                  </a:cubicBezTo>
                  <a:cubicBezTo>
                    <a:pt x="5357" y="6679"/>
                    <a:pt x="4915" y="5891"/>
                    <a:pt x="4285" y="5450"/>
                  </a:cubicBezTo>
                  <a:cubicBezTo>
                    <a:pt x="4537" y="5104"/>
                    <a:pt x="4632" y="4694"/>
                    <a:pt x="4632" y="4253"/>
                  </a:cubicBezTo>
                  <a:cubicBezTo>
                    <a:pt x="4632" y="3340"/>
                    <a:pt x="4065" y="2520"/>
                    <a:pt x="3183" y="2237"/>
                  </a:cubicBezTo>
                  <a:cubicBezTo>
                    <a:pt x="3057" y="977"/>
                    <a:pt x="2017" y="0"/>
                    <a:pt x="69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156;p67">
              <a:extLst>
                <a:ext uri="{FF2B5EF4-FFF2-40B4-BE49-F238E27FC236}">
                  <a16:creationId xmlns:a16="http://schemas.microsoft.com/office/drawing/2014/main" id="{0A64182D-A287-A7A7-54E4-319C9194C2CC}"/>
                </a:ext>
              </a:extLst>
            </p:cNvPr>
            <p:cNvSpPr/>
            <p:nvPr/>
          </p:nvSpPr>
          <p:spPr>
            <a:xfrm>
              <a:off x="-20890700" y="3586425"/>
              <a:ext cx="195375" cy="35475"/>
            </a:xfrm>
            <a:custGeom>
              <a:avLst/>
              <a:gdLst/>
              <a:ahLst/>
              <a:cxnLst/>
              <a:rect l="l" t="t" r="r" b="b"/>
              <a:pathLst>
                <a:path w="7815" h="1419" extrusionOk="0">
                  <a:moveTo>
                    <a:pt x="2112" y="1"/>
                  </a:moveTo>
                  <a:lnTo>
                    <a:pt x="2112" y="725"/>
                  </a:lnTo>
                  <a:lnTo>
                    <a:pt x="347" y="725"/>
                  </a:lnTo>
                  <a:cubicBezTo>
                    <a:pt x="158" y="725"/>
                    <a:pt x="1" y="883"/>
                    <a:pt x="1" y="1072"/>
                  </a:cubicBezTo>
                  <a:cubicBezTo>
                    <a:pt x="1" y="1261"/>
                    <a:pt x="158" y="1418"/>
                    <a:pt x="347" y="1418"/>
                  </a:cubicBezTo>
                  <a:lnTo>
                    <a:pt x="7468" y="1418"/>
                  </a:lnTo>
                  <a:cubicBezTo>
                    <a:pt x="7657" y="1418"/>
                    <a:pt x="7814" y="1261"/>
                    <a:pt x="7814" y="1072"/>
                  </a:cubicBezTo>
                  <a:cubicBezTo>
                    <a:pt x="7814" y="883"/>
                    <a:pt x="7625" y="725"/>
                    <a:pt x="7436" y="725"/>
                  </a:cubicBezTo>
                  <a:lnTo>
                    <a:pt x="5672" y="725"/>
                  </a:lnTo>
                  <a:lnTo>
                    <a:pt x="5672" y="1"/>
                  </a:lnTo>
                  <a:lnTo>
                    <a:pt x="4947" y="1"/>
                  </a:lnTo>
                  <a:lnTo>
                    <a:pt x="4947" y="725"/>
                  </a:lnTo>
                  <a:lnTo>
                    <a:pt x="2836" y="725"/>
                  </a:lnTo>
                  <a:lnTo>
                    <a:pt x="283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79"/>
        <p:cNvGrpSpPr/>
        <p:nvPr/>
      </p:nvGrpSpPr>
      <p:grpSpPr>
        <a:xfrm>
          <a:off x="0" y="0"/>
          <a:ext cx="0" cy="0"/>
          <a:chOff x="0" y="0"/>
          <a:chExt cx="0" cy="0"/>
        </a:xfrm>
      </p:grpSpPr>
      <p:grpSp>
        <p:nvGrpSpPr>
          <p:cNvPr id="1180" name="Google Shape;1180;p39"/>
          <p:cNvGrpSpPr/>
          <p:nvPr/>
        </p:nvGrpSpPr>
        <p:grpSpPr>
          <a:xfrm>
            <a:off x="486016" y="1271058"/>
            <a:ext cx="3298833" cy="3315214"/>
            <a:chOff x="-3598862" y="1105489"/>
            <a:chExt cx="2918030" cy="2932520"/>
          </a:xfrm>
        </p:grpSpPr>
        <p:sp>
          <p:nvSpPr>
            <p:cNvPr id="1181" name="Google Shape;1181;p39"/>
            <p:cNvSpPr/>
            <p:nvPr/>
          </p:nvSpPr>
          <p:spPr>
            <a:xfrm>
              <a:off x="-3184075" y="3385260"/>
              <a:ext cx="143102" cy="38596"/>
            </a:xfrm>
            <a:custGeom>
              <a:avLst/>
              <a:gdLst/>
              <a:ahLst/>
              <a:cxnLst/>
              <a:rect l="l" t="t" r="r" b="b"/>
              <a:pathLst>
                <a:path w="10044" h="2709" fill="none" extrusionOk="0">
                  <a:moveTo>
                    <a:pt x="0" y="2145"/>
                  </a:moveTo>
                  <a:lnTo>
                    <a:pt x="0" y="2145"/>
                  </a:lnTo>
                  <a:lnTo>
                    <a:pt x="1129" y="1468"/>
                  </a:lnTo>
                  <a:lnTo>
                    <a:pt x="2257" y="903"/>
                  </a:lnTo>
                  <a:lnTo>
                    <a:pt x="3499" y="452"/>
                  </a:lnTo>
                  <a:lnTo>
                    <a:pt x="4853" y="113"/>
                  </a:lnTo>
                  <a:lnTo>
                    <a:pt x="6094" y="1"/>
                  </a:lnTo>
                  <a:lnTo>
                    <a:pt x="7448" y="1"/>
                  </a:lnTo>
                  <a:lnTo>
                    <a:pt x="8689" y="226"/>
                  </a:lnTo>
                  <a:lnTo>
                    <a:pt x="10044" y="452"/>
                  </a:lnTo>
                  <a:lnTo>
                    <a:pt x="10044" y="452"/>
                  </a:lnTo>
                  <a:lnTo>
                    <a:pt x="9028" y="1355"/>
                  </a:lnTo>
                  <a:lnTo>
                    <a:pt x="7787" y="1919"/>
                  </a:lnTo>
                  <a:lnTo>
                    <a:pt x="6545" y="2370"/>
                  </a:lnTo>
                  <a:lnTo>
                    <a:pt x="5191" y="2596"/>
                  </a:lnTo>
                  <a:lnTo>
                    <a:pt x="5191" y="2596"/>
                  </a:lnTo>
                  <a:lnTo>
                    <a:pt x="3950" y="2709"/>
                  </a:lnTo>
                  <a:lnTo>
                    <a:pt x="2596" y="2596"/>
                  </a:lnTo>
                  <a:lnTo>
                    <a:pt x="1242" y="2483"/>
                  </a:lnTo>
                  <a:lnTo>
                    <a:pt x="0" y="214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3198550" y="3240562"/>
              <a:ext cx="73973" cy="106130"/>
            </a:xfrm>
            <a:custGeom>
              <a:avLst/>
              <a:gdLst/>
              <a:ahLst/>
              <a:cxnLst/>
              <a:rect l="l" t="t" r="r" b="b"/>
              <a:pathLst>
                <a:path w="5192" h="7449" fill="none" extrusionOk="0">
                  <a:moveTo>
                    <a:pt x="1" y="7448"/>
                  </a:moveTo>
                  <a:lnTo>
                    <a:pt x="1" y="7448"/>
                  </a:lnTo>
                  <a:lnTo>
                    <a:pt x="1129" y="6658"/>
                  </a:lnTo>
                  <a:lnTo>
                    <a:pt x="2145" y="5756"/>
                  </a:lnTo>
                  <a:lnTo>
                    <a:pt x="3048" y="4740"/>
                  </a:lnTo>
                  <a:lnTo>
                    <a:pt x="3950" y="3612"/>
                  </a:lnTo>
                  <a:lnTo>
                    <a:pt x="3950" y="3612"/>
                  </a:lnTo>
                  <a:lnTo>
                    <a:pt x="4515" y="2822"/>
                  </a:lnTo>
                  <a:lnTo>
                    <a:pt x="4966" y="1919"/>
                  </a:lnTo>
                  <a:lnTo>
                    <a:pt x="5192" y="1016"/>
                  </a:lnTo>
                  <a:lnTo>
                    <a:pt x="5192" y="452"/>
                  </a:lnTo>
                  <a:lnTo>
                    <a:pt x="5192" y="1"/>
                  </a:lnTo>
                  <a:lnTo>
                    <a:pt x="5192" y="1"/>
                  </a:lnTo>
                  <a:lnTo>
                    <a:pt x="4402" y="114"/>
                  </a:lnTo>
                  <a:lnTo>
                    <a:pt x="3612" y="452"/>
                  </a:lnTo>
                  <a:lnTo>
                    <a:pt x="2935" y="791"/>
                  </a:lnTo>
                  <a:lnTo>
                    <a:pt x="2371" y="1468"/>
                  </a:lnTo>
                  <a:lnTo>
                    <a:pt x="2371" y="1468"/>
                  </a:lnTo>
                  <a:lnTo>
                    <a:pt x="1919" y="2032"/>
                  </a:lnTo>
                  <a:lnTo>
                    <a:pt x="1468" y="2822"/>
                  </a:lnTo>
                  <a:lnTo>
                    <a:pt x="1129" y="3499"/>
                  </a:lnTo>
                  <a:lnTo>
                    <a:pt x="904" y="4289"/>
                  </a:lnTo>
                  <a:lnTo>
                    <a:pt x="904" y="4289"/>
                  </a:lnTo>
                  <a:lnTo>
                    <a:pt x="452" y="5869"/>
                  </a:lnTo>
                  <a:lnTo>
                    <a:pt x="1" y="7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3184075" y="3325776"/>
              <a:ext cx="152747" cy="41816"/>
            </a:xfrm>
            <a:custGeom>
              <a:avLst/>
              <a:gdLst/>
              <a:ahLst/>
              <a:cxnLst/>
              <a:rect l="l" t="t" r="r" b="b"/>
              <a:pathLst>
                <a:path w="10721" h="2935" fill="none" extrusionOk="0">
                  <a:moveTo>
                    <a:pt x="113" y="2822"/>
                  </a:moveTo>
                  <a:lnTo>
                    <a:pt x="113" y="2822"/>
                  </a:lnTo>
                  <a:lnTo>
                    <a:pt x="1355" y="2934"/>
                  </a:lnTo>
                  <a:lnTo>
                    <a:pt x="2709" y="2934"/>
                  </a:lnTo>
                  <a:lnTo>
                    <a:pt x="4063" y="2934"/>
                  </a:lnTo>
                  <a:lnTo>
                    <a:pt x="5417" y="2822"/>
                  </a:lnTo>
                  <a:lnTo>
                    <a:pt x="5417" y="2822"/>
                  </a:lnTo>
                  <a:lnTo>
                    <a:pt x="6658" y="2483"/>
                  </a:lnTo>
                  <a:lnTo>
                    <a:pt x="8012" y="2144"/>
                  </a:lnTo>
                  <a:lnTo>
                    <a:pt x="9254" y="1693"/>
                  </a:lnTo>
                  <a:lnTo>
                    <a:pt x="10382" y="1129"/>
                  </a:lnTo>
                  <a:lnTo>
                    <a:pt x="10382" y="1129"/>
                  </a:lnTo>
                  <a:lnTo>
                    <a:pt x="10608" y="1016"/>
                  </a:lnTo>
                  <a:lnTo>
                    <a:pt x="10721" y="903"/>
                  </a:lnTo>
                  <a:lnTo>
                    <a:pt x="10721" y="903"/>
                  </a:lnTo>
                  <a:lnTo>
                    <a:pt x="10721" y="677"/>
                  </a:lnTo>
                  <a:lnTo>
                    <a:pt x="10608" y="452"/>
                  </a:lnTo>
                  <a:lnTo>
                    <a:pt x="10608" y="452"/>
                  </a:lnTo>
                  <a:lnTo>
                    <a:pt x="10156" y="226"/>
                  </a:lnTo>
                  <a:lnTo>
                    <a:pt x="10156" y="226"/>
                  </a:lnTo>
                  <a:lnTo>
                    <a:pt x="8802" y="0"/>
                  </a:lnTo>
                  <a:lnTo>
                    <a:pt x="7448" y="0"/>
                  </a:lnTo>
                  <a:lnTo>
                    <a:pt x="6094" y="226"/>
                  </a:lnTo>
                  <a:lnTo>
                    <a:pt x="4740" y="565"/>
                  </a:lnTo>
                  <a:lnTo>
                    <a:pt x="4740" y="565"/>
                  </a:lnTo>
                  <a:lnTo>
                    <a:pt x="3611" y="1016"/>
                  </a:lnTo>
                  <a:lnTo>
                    <a:pt x="2370" y="1580"/>
                  </a:lnTo>
                  <a:lnTo>
                    <a:pt x="1242" y="2144"/>
                  </a:lnTo>
                  <a:lnTo>
                    <a:pt x="0" y="2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4" name="Google Shape;1184;p39"/>
            <p:cNvGrpSpPr/>
            <p:nvPr/>
          </p:nvGrpSpPr>
          <p:grpSpPr>
            <a:xfrm>
              <a:off x="-3552245" y="3044417"/>
              <a:ext cx="546648" cy="972705"/>
              <a:chOff x="569675" y="3733425"/>
              <a:chExt cx="959200" cy="1706800"/>
            </a:xfrm>
          </p:grpSpPr>
          <p:sp>
            <p:nvSpPr>
              <p:cNvPr id="1185" name="Google Shape;1185;p39"/>
              <p:cNvSpPr/>
              <p:nvPr/>
            </p:nvSpPr>
            <p:spPr>
              <a:xfrm>
                <a:off x="600700" y="4616425"/>
                <a:ext cx="180575" cy="59275"/>
              </a:xfrm>
              <a:custGeom>
                <a:avLst/>
                <a:gdLst/>
                <a:ahLst/>
                <a:cxnLst/>
                <a:rect l="l" t="t" r="r" b="b"/>
                <a:pathLst>
                  <a:path w="7223" h="2371" extrusionOk="0">
                    <a:moveTo>
                      <a:pt x="1355" y="1"/>
                    </a:moveTo>
                    <a:lnTo>
                      <a:pt x="791" y="226"/>
                    </a:lnTo>
                    <a:lnTo>
                      <a:pt x="226" y="452"/>
                    </a:lnTo>
                    <a:lnTo>
                      <a:pt x="1" y="565"/>
                    </a:lnTo>
                    <a:lnTo>
                      <a:pt x="1" y="791"/>
                    </a:lnTo>
                    <a:lnTo>
                      <a:pt x="226" y="1129"/>
                    </a:lnTo>
                    <a:lnTo>
                      <a:pt x="1016" y="1581"/>
                    </a:lnTo>
                    <a:lnTo>
                      <a:pt x="1919" y="2032"/>
                    </a:lnTo>
                    <a:lnTo>
                      <a:pt x="2709" y="2258"/>
                    </a:lnTo>
                    <a:lnTo>
                      <a:pt x="3612" y="2371"/>
                    </a:lnTo>
                    <a:lnTo>
                      <a:pt x="4627" y="2371"/>
                    </a:lnTo>
                    <a:lnTo>
                      <a:pt x="5530" y="2258"/>
                    </a:lnTo>
                    <a:lnTo>
                      <a:pt x="6433" y="2032"/>
                    </a:lnTo>
                    <a:lnTo>
                      <a:pt x="7223" y="1693"/>
                    </a:lnTo>
                    <a:lnTo>
                      <a:pt x="6094" y="1016"/>
                    </a:lnTo>
                    <a:lnTo>
                      <a:pt x="4966" y="565"/>
                    </a:lnTo>
                    <a:lnTo>
                      <a:pt x="3725" y="226"/>
                    </a:lnTo>
                    <a:lnTo>
                      <a:pt x="24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600700" y="4616425"/>
                <a:ext cx="180575" cy="59275"/>
              </a:xfrm>
              <a:custGeom>
                <a:avLst/>
                <a:gdLst/>
                <a:ahLst/>
                <a:cxnLst/>
                <a:rect l="l" t="t" r="r" b="b"/>
                <a:pathLst>
                  <a:path w="7223" h="2371" fill="none" extrusionOk="0">
                    <a:moveTo>
                      <a:pt x="7223" y="1693"/>
                    </a:moveTo>
                    <a:lnTo>
                      <a:pt x="7223" y="1693"/>
                    </a:lnTo>
                    <a:lnTo>
                      <a:pt x="6094" y="1016"/>
                    </a:lnTo>
                    <a:lnTo>
                      <a:pt x="4966" y="565"/>
                    </a:lnTo>
                    <a:lnTo>
                      <a:pt x="3725" y="226"/>
                    </a:lnTo>
                    <a:lnTo>
                      <a:pt x="2483" y="1"/>
                    </a:lnTo>
                    <a:lnTo>
                      <a:pt x="2483" y="1"/>
                    </a:lnTo>
                    <a:lnTo>
                      <a:pt x="1919" y="1"/>
                    </a:lnTo>
                    <a:lnTo>
                      <a:pt x="1355" y="1"/>
                    </a:lnTo>
                    <a:lnTo>
                      <a:pt x="791" y="226"/>
                    </a:lnTo>
                    <a:lnTo>
                      <a:pt x="226" y="452"/>
                    </a:lnTo>
                    <a:lnTo>
                      <a:pt x="226" y="452"/>
                    </a:lnTo>
                    <a:lnTo>
                      <a:pt x="1" y="565"/>
                    </a:lnTo>
                    <a:lnTo>
                      <a:pt x="1" y="791"/>
                    </a:lnTo>
                    <a:lnTo>
                      <a:pt x="1" y="791"/>
                    </a:lnTo>
                    <a:lnTo>
                      <a:pt x="226" y="1129"/>
                    </a:lnTo>
                    <a:lnTo>
                      <a:pt x="226" y="1129"/>
                    </a:lnTo>
                    <a:lnTo>
                      <a:pt x="1016" y="1581"/>
                    </a:lnTo>
                    <a:lnTo>
                      <a:pt x="1919" y="2032"/>
                    </a:lnTo>
                    <a:lnTo>
                      <a:pt x="2709" y="2258"/>
                    </a:lnTo>
                    <a:lnTo>
                      <a:pt x="3612" y="2371"/>
                    </a:lnTo>
                    <a:lnTo>
                      <a:pt x="4627" y="2371"/>
                    </a:lnTo>
                    <a:lnTo>
                      <a:pt x="5530" y="2258"/>
                    </a:lnTo>
                    <a:lnTo>
                      <a:pt x="6433" y="2032"/>
                    </a:lnTo>
                    <a:lnTo>
                      <a:pt x="7223" y="1693"/>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651475" y="4466925"/>
                <a:ext cx="126975" cy="189025"/>
              </a:xfrm>
              <a:custGeom>
                <a:avLst/>
                <a:gdLst/>
                <a:ahLst/>
                <a:cxnLst/>
                <a:rect l="l" t="t" r="r" b="b"/>
                <a:pathLst>
                  <a:path w="5079" h="7561" extrusionOk="0">
                    <a:moveTo>
                      <a:pt x="227" y="0"/>
                    </a:moveTo>
                    <a:lnTo>
                      <a:pt x="1" y="564"/>
                    </a:lnTo>
                    <a:lnTo>
                      <a:pt x="114" y="1241"/>
                    </a:lnTo>
                    <a:lnTo>
                      <a:pt x="339" y="2257"/>
                    </a:lnTo>
                    <a:lnTo>
                      <a:pt x="791" y="3160"/>
                    </a:lnTo>
                    <a:lnTo>
                      <a:pt x="1355" y="4062"/>
                    </a:lnTo>
                    <a:lnTo>
                      <a:pt x="2032" y="4852"/>
                    </a:lnTo>
                    <a:lnTo>
                      <a:pt x="3499" y="6206"/>
                    </a:lnTo>
                    <a:lnTo>
                      <a:pt x="5079" y="7561"/>
                    </a:lnTo>
                    <a:lnTo>
                      <a:pt x="4853" y="6432"/>
                    </a:lnTo>
                    <a:lnTo>
                      <a:pt x="4515" y="5304"/>
                    </a:lnTo>
                    <a:lnTo>
                      <a:pt x="3950" y="4288"/>
                    </a:lnTo>
                    <a:lnTo>
                      <a:pt x="3386" y="3385"/>
                    </a:lnTo>
                    <a:lnTo>
                      <a:pt x="2709" y="2370"/>
                    </a:lnTo>
                    <a:lnTo>
                      <a:pt x="1919" y="1580"/>
                    </a:lnTo>
                    <a:lnTo>
                      <a:pt x="1129" y="790"/>
                    </a:lnTo>
                    <a:lnTo>
                      <a:pt x="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651475" y="4466925"/>
                <a:ext cx="126975" cy="189025"/>
              </a:xfrm>
              <a:custGeom>
                <a:avLst/>
                <a:gdLst/>
                <a:ahLst/>
                <a:cxnLst/>
                <a:rect l="l" t="t" r="r" b="b"/>
                <a:pathLst>
                  <a:path w="5079" h="7561" fill="none" extrusionOk="0">
                    <a:moveTo>
                      <a:pt x="5079" y="7561"/>
                    </a:moveTo>
                    <a:lnTo>
                      <a:pt x="5079" y="7561"/>
                    </a:lnTo>
                    <a:lnTo>
                      <a:pt x="3499" y="6206"/>
                    </a:lnTo>
                    <a:lnTo>
                      <a:pt x="2032" y="4852"/>
                    </a:lnTo>
                    <a:lnTo>
                      <a:pt x="2032" y="4852"/>
                    </a:lnTo>
                    <a:lnTo>
                      <a:pt x="1355" y="4062"/>
                    </a:lnTo>
                    <a:lnTo>
                      <a:pt x="791" y="3160"/>
                    </a:lnTo>
                    <a:lnTo>
                      <a:pt x="339" y="2257"/>
                    </a:lnTo>
                    <a:lnTo>
                      <a:pt x="114" y="1241"/>
                    </a:lnTo>
                    <a:lnTo>
                      <a:pt x="114" y="1241"/>
                    </a:lnTo>
                    <a:lnTo>
                      <a:pt x="1" y="564"/>
                    </a:lnTo>
                    <a:lnTo>
                      <a:pt x="227" y="0"/>
                    </a:lnTo>
                    <a:lnTo>
                      <a:pt x="227" y="0"/>
                    </a:lnTo>
                    <a:lnTo>
                      <a:pt x="1129" y="790"/>
                    </a:lnTo>
                    <a:lnTo>
                      <a:pt x="1919" y="1580"/>
                    </a:lnTo>
                    <a:lnTo>
                      <a:pt x="2709" y="2370"/>
                    </a:lnTo>
                    <a:lnTo>
                      <a:pt x="3386" y="3385"/>
                    </a:lnTo>
                    <a:lnTo>
                      <a:pt x="3950" y="4288"/>
                    </a:lnTo>
                    <a:lnTo>
                      <a:pt x="4515" y="5304"/>
                    </a:lnTo>
                    <a:lnTo>
                      <a:pt x="4853" y="6432"/>
                    </a:lnTo>
                    <a:lnTo>
                      <a:pt x="5079" y="7561"/>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775600" y="4472550"/>
                <a:ext cx="67750" cy="191875"/>
              </a:xfrm>
              <a:custGeom>
                <a:avLst/>
                <a:gdLst/>
                <a:ahLst/>
                <a:cxnLst/>
                <a:rect l="l" t="t" r="r" b="b"/>
                <a:pathLst>
                  <a:path w="2710" h="7675" extrusionOk="0">
                    <a:moveTo>
                      <a:pt x="2371" y="1"/>
                    </a:moveTo>
                    <a:lnTo>
                      <a:pt x="1694" y="678"/>
                    </a:lnTo>
                    <a:lnTo>
                      <a:pt x="1017" y="1468"/>
                    </a:lnTo>
                    <a:lnTo>
                      <a:pt x="565" y="2371"/>
                    </a:lnTo>
                    <a:lnTo>
                      <a:pt x="227" y="3386"/>
                    </a:lnTo>
                    <a:lnTo>
                      <a:pt x="114" y="4289"/>
                    </a:lnTo>
                    <a:lnTo>
                      <a:pt x="1" y="5304"/>
                    </a:lnTo>
                    <a:lnTo>
                      <a:pt x="114" y="6433"/>
                    </a:lnTo>
                    <a:lnTo>
                      <a:pt x="227" y="7448"/>
                    </a:lnTo>
                    <a:lnTo>
                      <a:pt x="227" y="7674"/>
                    </a:lnTo>
                    <a:lnTo>
                      <a:pt x="904" y="6659"/>
                    </a:lnTo>
                    <a:lnTo>
                      <a:pt x="1468" y="5530"/>
                    </a:lnTo>
                    <a:lnTo>
                      <a:pt x="1919" y="4289"/>
                    </a:lnTo>
                    <a:lnTo>
                      <a:pt x="2371" y="3160"/>
                    </a:lnTo>
                    <a:lnTo>
                      <a:pt x="2596" y="2371"/>
                    </a:lnTo>
                    <a:lnTo>
                      <a:pt x="2709" y="1581"/>
                    </a:lnTo>
                    <a:lnTo>
                      <a:pt x="2596" y="791"/>
                    </a:lnTo>
                    <a:lnTo>
                      <a:pt x="2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775600" y="4472550"/>
                <a:ext cx="67750" cy="191875"/>
              </a:xfrm>
              <a:custGeom>
                <a:avLst/>
                <a:gdLst/>
                <a:ahLst/>
                <a:cxnLst/>
                <a:rect l="l" t="t" r="r" b="b"/>
                <a:pathLst>
                  <a:path w="2710" h="7675" fill="none" extrusionOk="0">
                    <a:moveTo>
                      <a:pt x="227" y="7448"/>
                    </a:moveTo>
                    <a:lnTo>
                      <a:pt x="227" y="7448"/>
                    </a:lnTo>
                    <a:lnTo>
                      <a:pt x="114" y="6433"/>
                    </a:lnTo>
                    <a:lnTo>
                      <a:pt x="1" y="5304"/>
                    </a:lnTo>
                    <a:lnTo>
                      <a:pt x="114" y="4289"/>
                    </a:lnTo>
                    <a:lnTo>
                      <a:pt x="227" y="3386"/>
                    </a:lnTo>
                    <a:lnTo>
                      <a:pt x="227" y="3386"/>
                    </a:lnTo>
                    <a:lnTo>
                      <a:pt x="565" y="2371"/>
                    </a:lnTo>
                    <a:lnTo>
                      <a:pt x="1017" y="1468"/>
                    </a:lnTo>
                    <a:lnTo>
                      <a:pt x="1694" y="678"/>
                    </a:lnTo>
                    <a:lnTo>
                      <a:pt x="2371" y="1"/>
                    </a:lnTo>
                    <a:lnTo>
                      <a:pt x="2371" y="1"/>
                    </a:lnTo>
                    <a:lnTo>
                      <a:pt x="2596" y="791"/>
                    </a:lnTo>
                    <a:lnTo>
                      <a:pt x="2709" y="1581"/>
                    </a:lnTo>
                    <a:lnTo>
                      <a:pt x="2596" y="2371"/>
                    </a:lnTo>
                    <a:lnTo>
                      <a:pt x="2371" y="3160"/>
                    </a:lnTo>
                    <a:lnTo>
                      <a:pt x="2371" y="3160"/>
                    </a:lnTo>
                    <a:lnTo>
                      <a:pt x="1919" y="4289"/>
                    </a:lnTo>
                    <a:lnTo>
                      <a:pt x="1468" y="5530"/>
                    </a:lnTo>
                    <a:lnTo>
                      <a:pt x="904" y="6659"/>
                    </a:lnTo>
                    <a:lnTo>
                      <a:pt x="227" y="7674"/>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690975" y="4765950"/>
                <a:ext cx="149550" cy="141075"/>
              </a:xfrm>
              <a:custGeom>
                <a:avLst/>
                <a:gdLst/>
                <a:ahLst/>
                <a:cxnLst/>
                <a:rect l="l" t="t" r="r" b="b"/>
                <a:pathLst>
                  <a:path w="5982" h="5643" extrusionOk="0">
                    <a:moveTo>
                      <a:pt x="5981" y="0"/>
                    </a:moveTo>
                    <a:lnTo>
                      <a:pt x="4966" y="226"/>
                    </a:lnTo>
                    <a:lnTo>
                      <a:pt x="3950" y="678"/>
                    </a:lnTo>
                    <a:lnTo>
                      <a:pt x="3047" y="1242"/>
                    </a:lnTo>
                    <a:lnTo>
                      <a:pt x="2145" y="1919"/>
                    </a:lnTo>
                    <a:lnTo>
                      <a:pt x="1468" y="2709"/>
                    </a:lnTo>
                    <a:lnTo>
                      <a:pt x="791" y="3611"/>
                    </a:lnTo>
                    <a:lnTo>
                      <a:pt x="339" y="4627"/>
                    </a:lnTo>
                    <a:lnTo>
                      <a:pt x="1" y="5643"/>
                    </a:lnTo>
                    <a:lnTo>
                      <a:pt x="565" y="5643"/>
                    </a:lnTo>
                    <a:lnTo>
                      <a:pt x="1016" y="5417"/>
                    </a:lnTo>
                    <a:lnTo>
                      <a:pt x="1919" y="4966"/>
                    </a:lnTo>
                    <a:lnTo>
                      <a:pt x="2822" y="4289"/>
                    </a:lnTo>
                    <a:lnTo>
                      <a:pt x="3499" y="3386"/>
                    </a:lnTo>
                    <a:lnTo>
                      <a:pt x="4740" y="1693"/>
                    </a:lnTo>
                    <a:lnTo>
                      <a:pt x="5304" y="790"/>
                    </a:lnTo>
                    <a:lnTo>
                      <a:pt x="5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690975" y="4765950"/>
                <a:ext cx="149550" cy="141075"/>
              </a:xfrm>
              <a:custGeom>
                <a:avLst/>
                <a:gdLst/>
                <a:ahLst/>
                <a:cxnLst/>
                <a:rect l="l" t="t" r="r" b="b"/>
                <a:pathLst>
                  <a:path w="5982" h="5643" fill="none" extrusionOk="0">
                    <a:moveTo>
                      <a:pt x="5981" y="0"/>
                    </a:moveTo>
                    <a:lnTo>
                      <a:pt x="5981" y="0"/>
                    </a:lnTo>
                    <a:lnTo>
                      <a:pt x="4966" y="226"/>
                    </a:lnTo>
                    <a:lnTo>
                      <a:pt x="3950" y="678"/>
                    </a:lnTo>
                    <a:lnTo>
                      <a:pt x="3047" y="1242"/>
                    </a:lnTo>
                    <a:lnTo>
                      <a:pt x="2145" y="1919"/>
                    </a:lnTo>
                    <a:lnTo>
                      <a:pt x="2145" y="1919"/>
                    </a:lnTo>
                    <a:lnTo>
                      <a:pt x="1468" y="2709"/>
                    </a:lnTo>
                    <a:lnTo>
                      <a:pt x="791" y="3611"/>
                    </a:lnTo>
                    <a:lnTo>
                      <a:pt x="339" y="4627"/>
                    </a:lnTo>
                    <a:lnTo>
                      <a:pt x="1" y="5643"/>
                    </a:lnTo>
                    <a:lnTo>
                      <a:pt x="1" y="5643"/>
                    </a:lnTo>
                    <a:lnTo>
                      <a:pt x="565" y="5643"/>
                    </a:lnTo>
                    <a:lnTo>
                      <a:pt x="1016" y="5417"/>
                    </a:lnTo>
                    <a:lnTo>
                      <a:pt x="1919" y="4966"/>
                    </a:lnTo>
                    <a:lnTo>
                      <a:pt x="2822" y="4289"/>
                    </a:lnTo>
                    <a:lnTo>
                      <a:pt x="3499" y="3386"/>
                    </a:lnTo>
                    <a:lnTo>
                      <a:pt x="3499" y="3386"/>
                    </a:lnTo>
                    <a:lnTo>
                      <a:pt x="4740" y="1693"/>
                    </a:lnTo>
                    <a:lnTo>
                      <a:pt x="5304" y="790"/>
                    </a:lnTo>
                    <a:lnTo>
                      <a:pt x="5981" y="0"/>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837675" y="4560000"/>
                <a:ext cx="56450" cy="222900"/>
              </a:xfrm>
              <a:custGeom>
                <a:avLst/>
                <a:gdLst/>
                <a:ahLst/>
                <a:cxnLst/>
                <a:rect l="l" t="t" r="r" b="b"/>
                <a:pathLst>
                  <a:path w="2258" h="8916" extrusionOk="0">
                    <a:moveTo>
                      <a:pt x="1806" y="1"/>
                    </a:moveTo>
                    <a:lnTo>
                      <a:pt x="1129" y="1017"/>
                    </a:lnTo>
                    <a:lnTo>
                      <a:pt x="678" y="2032"/>
                    </a:lnTo>
                    <a:lnTo>
                      <a:pt x="339" y="3161"/>
                    </a:lnTo>
                    <a:lnTo>
                      <a:pt x="113" y="4289"/>
                    </a:lnTo>
                    <a:lnTo>
                      <a:pt x="1" y="5417"/>
                    </a:lnTo>
                    <a:lnTo>
                      <a:pt x="113" y="6659"/>
                    </a:lnTo>
                    <a:lnTo>
                      <a:pt x="339" y="7787"/>
                    </a:lnTo>
                    <a:lnTo>
                      <a:pt x="678" y="8916"/>
                    </a:lnTo>
                    <a:lnTo>
                      <a:pt x="1242" y="7900"/>
                    </a:lnTo>
                    <a:lnTo>
                      <a:pt x="1580" y="6772"/>
                    </a:lnTo>
                    <a:lnTo>
                      <a:pt x="1919" y="5643"/>
                    </a:lnTo>
                    <a:lnTo>
                      <a:pt x="2145" y="4515"/>
                    </a:lnTo>
                    <a:lnTo>
                      <a:pt x="2257" y="3386"/>
                    </a:lnTo>
                    <a:lnTo>
                      <a:pt x="2145" y="2258"/>
                    </a:lnTo>
                    <a:lnTo>
                      <a:pt x="2032" y="1129"/>
                    </a:lnTo>
                    <a:lnTo>
                      <a:pt x="180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837675" y="4560000"/>
                <a:ext cx="56450" cy="222900"/>
              </a:xfrm>
              <a:custGeom>
                <a:avLst/>
                <a:gdLst/>
                <a:ahLst/>
                <a:cxnLst/>
                <a:rect l="l" t="t" r="r" b="b"/>
                <a:pathLst>
                  <a:path w="2258" h="8916" fill="none" extrusionOk="0">
                    <a:moveTo>
                      <a:pt x="678" y="8916"/>
                    </a:moveTo>
                    <a:lnTo>
                      <a:pt x="678" y="8916"/>
                    </a:lnTo>
                    <a:lnTo>
                      <a:pt x="339" y="7787"/>
                    </a:lnTo>
                    <a:lnTo>
                      <a:pt x="113" y="6659"/>
                    </a:lnTo>
                    <a:lnTo>
                      <a:pt x="1" y="5417"/>
                    </a:lnTo>
                    <a:lnTo>
                      <a:pt x="113" y="4289"/>
                    </a:lnTo>
                    <a:lnTo>
                      <a:pt x="339" y="3161"/>
                    </a:lnTo>
                    <a:lnTo>
                      <a:pt x="678" y="2032"/>
                    </a:lnTo>
                    <a:lnTo>
                      <a:pt x="1129" y="1017"/>
                    </a:lnTo>
                    <a:lnTo>
                      <a:pt x="1806" y="1"/>
                    </a:lnTo>
                    <a:lnTo>
                      <a:pt x="1806" y="1"/>
                    </a:lnTo>
                    <a:lnTo>
                      <a:pt x="2032" y="1129"/>
                    </a:lnTo>
                    <a:lnTo>
                      <a:pt x="2145" y="2258"/>
                    </a:lnTo>
                    <a:lnTo>
                      <a:pt x="2257" y="3386"/>
                    </a:lnTo>
                    <a:lnTo>
                      <a:pt x="2145" y="4515"/>
                    </a:lnTo>
                    <a:lnTo>
                      <a:pt x="1919" y="5643"/>
                    </a:lnTo>
                    <a:lnTo>
                      <a:pt x="1580" y="6772"/>
                    </a:lnTo>
                    <a:lnTo>
                      <a:pt x="1242" y="7900"/>
                    </a:lnTo>
                    <a:lnTo>
                      <a:pt x="678" y="8916"/>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767150" y="4875975"/>
                <a:ext cx="166475" cy="110050"/>
              </a:xfrm>
              <a:custGeom>
                <a:avLst/>
                <a:gdLst/>
                <a:ahLst/>
                <a:cxnLst/>
                <a:rect l="l" t="t" r="r" b="b"/>
                <a:pathLst>
                  <a:path w="6659" h="4402" extrusionOk="0">
                    <a:moveTo>
                      <a:pt x="6658" y="0"/>
                    </a:moveTo>
                    <a:lnTo>
                      <a:pt x="5643" y="113"/>
                    </a:lnTo>
                    <a:lnTo>
                      <a:pt x="4627" y="226"/>
                    </a:lnTo>
                    <a:lnTo>
                      <a:pt x="3724" y="565"/>
                    </a:lnTo>
                    <a:lnTo>
                      <a:pt x="2822" y="903"/>
                    </a:lnTo>
                    <a:lnTo>
                      <a:pt x="2032" y="1467"/>
                    </a:lnTo>
                    <a:lnTo>
                      <a:pt x="1242" y="2144"/>
                    </a:lnTo>
                    <a:lnTo>
                      <a:pt x="678" y="2934"/>
                    </a:lnTo>
                    <a:lnTo>
                      <a:pt x="113" y="3837"/>
                    </a:lnTo>
                    <a:lnTo>
                      <a:pt x="0" y="4063"/>
                    </a:lnTo>
                    <a:lnTo>
                      <a:pt x="113" y="4288"/>
                    </a:lnTo>
                    <a:lnTo>
                      <a:pt x="339" y="4401"/>
                    </a:lnTo>
                    <a:lnTo>
                      <a:pt x="565" y="4401"/>
                    </a:lnTo>
                    <a:lnTo>
                      <a:pt x="1467" y="4288"/>
                    </a:lnTo>
                    <a:lnTo>
                      <a:pt x="2370" y="3837"/>
                    </a:lnTo>
                    <a:lnTo>
                      <a:pt x="3160" y="3386"/>
                    </a:lnTo>
                    <a:lnTo>
                      <a:pt x="3837" y="2709"/>
                    </a:lnTo>
                    <a:lnTo>
                      <a:pt x="5304" y="1355"/>
                    </a:lnTo>
                    <a:lnTo>
                      <a:pt x="5981" y="677"/>
                    </a:lnTo>
                    <a:lnTo>
                      <a:pt x="66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767150" y="4875975"/>
                <a:ext cx="166475" cy="110050"/>
              </a:xfrm>
              <a:custGeom>
                <a:avLst/>
                <a:gdLst/>
                <a:ahLst/>
                <a:cxnLst/>
                <a:rect l="l" t="t" r="r" b="b"/>
                <a:pathLst>
                  <a:path w="6659" h="4402" fill="none" extrusionOk="0">
                    <a:moveTo>
                      <a:pt x="6658" y="0"/>
                    </a:moveTo>
                    <a:lnTo>
                      <a:pt x="6658" y="0"/>
                    </a:lnTo>
                    <a:lnTo>
                      <a:pt x="5643" y="113"/>
                    </a:lnTo>
                    <a:lnTo>
                      <a:pt x="4627" y="226"/>
                    </a:lnTo>
                    <a:lnTo>
                      <a:pt x="3724" y="565"/>
                    </a:lnTo>
                    <a:lnTo>
                      <a:pt x="2822" y="903"/>
                    </a:lnTo>
                    <a:lnTo>
                      <a:pt x="2032" y="1467"/>
                    </a:lnTo>
                    <a:lnTo>
                      <a:pt x="1242" y="2144"/>
                    </a:lnTo>
                    <a:lnTo>
                      <a:pt x="678" y="2934"/>
                    </a:lnTo>
                    <a:lnTo>
                      <a:pt x="113" y="3837"/>
                    </a:lnTo>
                    <a:lnTo>
                      <a:pt x="113" y="3837"/>
                    </a:lnTo>
                    <a:lnTo>
                      <a:pt x="0" y="4063"/>
                    </a:lnTo>
                    <a:lnTo>
                      <a:pt x="113" y="4288"/>
                    </a:lnTo>
                    <a:lnTo>
                      <a:pt x="113" y="4288"/>
                    </a:lnTo>
                    <a:lnTo>
                      <a:pt x="339" y="4401"/>
                    </a:lnTo>
                    <a:lnTo>
                      <a:pt x="565" y="4401"/>
                    </a:lnTo>
                    <a:lnTo>
                      <a:pt x="565" y="4401"/>
                    </a:lnTo>
                    <a:lnTo>
                      <a:pt x="1467" y="4288"/>
                    </a:lnTo>
                    <a:lnTo>
                      <a:pt x="2370" y="3837"/>
                    </a:lnTo>
                    <a:lnTo>
                      <a:pt x="3160" y="3386"/>
                    </a:lnTo>
                    <a:lnTo>
                      <a:pt x="3837" y="2709"/>
                    </a:lnTo>
                    <a:lnTo>
                      <a:pt x="3837" y="2709"/>
                    </a:lnTo>
                    <a:lnTo>
                      <a:pt x="5304" y="1355"/>
                    </a:lnTo>
                    <a:lnTo>
                      <a:pt x="5981" y="677"/>
                    </a:lnTo>
                    <a:lnTo>
                      <a:pt x="6658" y="0"/>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916675" y="4647475"/>
                <a:ext cx="64900" cy="225700"/>
              </a:xfrm>
              <a:custGeom>
                <a:avLst/>
                <a:gdLst/>
                <a:ahLst/>
                <a:cxnLst/>
                <a:rect l="l" t="t" r="r" b="b"/>
                <a:pathLst>
                  <a:path w="2596" h="9028" extrusionOk="0">
                    <a:moveTo>
                      <a:pt x="1918" y="0"/>
                    </a:moveTo>
                    <a:lnTo>
                      <a:pt x="1354" y="451"/>
                    </a:lnTo>
                    <a:lnTo>
                      <a:pt x="1016" y="903"/>
                    </a:lnTo>
                    <a:lnTo>
                      <a:pt x="677" y="1580"/>
                    </a:lnTo>
                    <a:lnTo>
                      <a:pt x="452" y="2257"/>
                    </a:lnTo>
                    <a:lnTo>
                      <a:pt x="113" y="3950"/>
                    </a:lnTo>
                    <a:lnTo>
                      <a:pt x="0" y="5642"/>
                    </a:lnTo>
                    <a:lnTo>
                      <a:pt x="226" y="7335"/>
                    </a:lnTo>
                    <a:lnTo>
                      <a:pt x="564" y="9028"/>
                    </a:lnTo>
                    <a:lnTo>
                      <a:pt x="564" y="8915"/>
                    </a:lnTo>
                    <a:lnTo>
                      <a:pt x="790" y="8350"/>
                    </a:lnTo>
                    <a:lnTo>
                      <a:pt x="1241" y="7561"/>
                    </a:lnTo>
                    <a:lnTo>
                      <a:pt x="1693" y="6771"/>
                    </a:lnTo>
                    <a:lnTo>
                      <a:pt x="1918" y="5868"/>
                    </a:lnTo>
                    <a:lnTo>
                      <a:pt x="2257" y="4062"/>
                    </a:lnTo>
                    <a:lnTo>
                      <a:pt x="2483" y="3047"/>
                    </a:lnTo>
                    <a:lnTo>
                      <a:pt x="2596" y="2031"/>
                    </a:lnTo>
                    <a:lnTo>
                      <a:pt x="2596" y="1129"/>
                    </a:lnTo>
                    <a:lnTo>
                      <a:pt x="2257" y="113"/>
                    </a:lnTo>
                    <a:lnTo>
                      <a:pt x="2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916675" y="4647475"/>
                <a:ext cx="64900" cy="225700"/>
              </a:xfrm>
              <a:custGeom>
                <a:avLst/>
                <a:gdLst/>
                <a:ahLst/>
                <a:cxnLst/>
                <a:rect l="l" t="t" r="r" b="b"/>
                <a:pathLst>
                  <a:path w="2596" h="9028" fill="none" extrusionOk="0">
                    <a:moveTo>
                      <a:pt x="564" y="9028"/>
                    </a:moveTo>
                    <a:lnTo>
                      <a:pt x="564" y="9028"/>
                    </a:lnTo>
                    <a:lnTo>
                      <a:pt x="226" y="7335"/>
                    </a:lnTo>
                    <a:lnTo>
                      <a:pt x="0" y="5642"/>
                    </a:lnTo>
                    <a:lnTo>
                      <a:pt x="113" y="3950"/>
                    </a:lnTo>
                    <a:lnTo>
                      <a:pt x="452" y="2257"/>
                    </a:lnTo>
                    <a:lnTo>
                      <a:pt x="452" y="2257"/>
                    </a:lnTo>
                    <a:lnTo>
                      <a:pt x="677" y="1580"/>
                    </a:lnTo>
                    <a:lnTo>
                      <a:pt x="1016" y="903"/>
                    </a:lnTo>
                    <a:lnTo>
                      <a:pt x="1354" y="451"/>
                    </a:lnTo>
                    <a:lnTo>
                      <a:pt x="1918" y="0"/>
                    </a:lnTo>
                    <a:lnTo>
                      <a:pt x="1918" y="0"/>
                    </a:lnTo>
                    <a:lnTo>
                      <a:pt x="2144" y="0"/>
                    </a:lnTo>
                    <a:lnTo>
                      <a:pt x="2144" y="0"/>
                    </a:lnTo>
                    <a:lnTo>
                      <a:pt x="2257" y="113"/>
                    </a:lnTo>
                    <a:lnTo>
                      <a:pt x="2257" y="113"/>
                    </a:lnTo>
                    <a:lnTo>
                      <a:pt x="2596" y="1129"/>
                    </a:lnTo>
                    <a:lnTo>
                      <a:pt x="2596" y="2031"/>
                    </a:lnTo>
                    <a:lnTo>
                      <a:pt x="2596" y="2031"/>
                    </a:lnTo>
                    <a:lnTo>
                      <a:pt x="2483" y="3047"/>
                    </a:lnTo>
                    <a:lnTo>
                      <a:pt x="2257" y="4062"/>
                    </a:lnTo>
                    <a:lnTo>
                      <a:pt x="2257" y="4062"/>
                    </a:lnTo>
                    <a:lnTo>
                      <a:pt x="1918" y="5868"/>
                    </a:lnTo>
                    <a:lnTo>
                      <a:pt x="1693" y="6771"/>
                    </a:lnTo>
                    <a:lnTo>
                      <a:pt x="1241" y="7561"/>
                    </a:lnTo>
                    <a:lnTo>
                      <a:pt x="1241" y="7561"/>
                    </a:lnTo>
                    <a:lnTo>
                      <a:pt x="790" y="8350"/>
                    </a:lnTo>
                    <a:lnTo>
                      <a:pt x="790" y="8350"/>
                    </a:lnTo>
                    <a:lnTo>
                      <a:pt x="564" y="8915"/>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1136700" y="4718000"/>
                <a:ext cx="62100" cy="186200"/>
              </a:xfrm>
              <a:custGeom>
                <a:avLst/>
                <a:gdLst/>
                <a:ahLst/>
                <a:cxnLst/>
                <a:rect l="l" t="t" r="r" b="b"/>
                <a:pathLst>
                  <a:path w="2484" h="7448" extrusionOk="0">
                    <a:moveTo>
                      <a:pt x="1919" y="0"/>
                    </a:moveTo>
                    <a:lnTo>
                      <a:pt x="1694" y="226"/>
                    </a:lnTo>
                    <a:lnTo>
                      <a:pt x="1242" y="1016"/>
                    </a:lnTo>
                    <a:lnTo>
                      <a:pt x="791" y="1918"/>
                    </a:lnTo>
                    <a:lnTo>
                      <a:pt x="452" y="2708"/>
                    </a:lnTo>
                    <a:lnTo>
                      <a:pt x="227" y="3611"/>
                    </a:lnTo>
                    <a:lnTo>
                      <a:pt x="1" y="4627"/>
                    </a:lnTo>
                    <a:lnTo>
                      <a:pt x="1" y="5529"/>
                    </a:lnTo>
                    <a:lnTo>
                      <a:pt x="1" y="6432"/>
                    </a:lnTo>
                    <a:lnTo>
                      <a:pt x="227" y="7448"/>
                    </a:lnTo>
                    <a:lnTo>
                      <a:pt x="1129" y="5868"/>
                    </a:lnTo>
                    <a:lnTo>
                      <a:pt x="1806" y="4175"/>
                    </a:lnTo>
                    <a:lnTo>
                      <a:pt x="2258" y="2370"/>
                    </a:lnTo>
                    <a:lnTo>
                      <a:pt x="2483" y="564"/>
                    </a:lnTo>
                    <a:lnTo>
                      <a:pt x="2483" y="226"/>
                    </a:lnTo>
                    <a:lnTo>
                      <a:pt x="23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1136700" y="4718000"/>
                <a:ext cx="62100" cy="186200"/>
              </a:xfrm>
              <a:custGeom>
                <a:avLst/>
                <a:gdLst/>
                <a:ahLst/>
                <a:cxnLst/>
                <a:rect l="l" t="t" r="r" b="b"/>
                <a:pathLst>
                  <a:path w="2484" h="7448" fill="none" extrusionOk="0">
                    <a:moveTo>
                      <a:pt x="227" y="7448"/>
                    </a:moveTo>
                    <a:lnTo>
                      <a:pt x="227" y="7448"/>
                    </a:lnTo>
                    <a:lnTo>
                      <a:pt x="1" y="6432"/>
                    </a:lnTo>
                    <a:lnTo>
                      <a:pt x="1" y="5529"/>
                    </a:lnTo>
                    <a:lnTo>
                      <a:pt x="1" y="4627"/>
                    </a:lnTo>
                    <a:lnTo>
                      <a:pt x="227" y="3611"/>
                    </a:lnTo>
                    <a:lnTo>
                      <a:pt x="452" y="2708"/>
                    </a:lnTo>
                    <a:lnTo>
                      <a:pt x="791" y="1918"/>
                    </a:lnTo>
                    <a:lnTo>
                      <a:pt x="1242" y="1016"/>
                    </a:lnTo>
                    <a:lnTo>
                      <a:pt x="1694" y="226"/>
                    </a:lnTo>
                    <a:lnTo>
                      <a:pt x="1694" y="226"/>
                    </a:lnTo>
                    <a:lnTo>
                      <a:pt x="1919" y="0"/>
                    </a:lnTo>
                    <a:lnTo>
                      <a:pt x="2145" y="0"/>
                    </a:lnTo>
                    <a:lnTo>
                      <a:pt x="2145" y="0"/>
                    </a:lnTo>
                    <a:lnTo>
                      <a:pt x="2371" y="0"/>
                    </a:lnTo>
                    <a:lnTo>
                      <a:pt x="2483" y="226"/>
                    </a:lnTo>
                    <a:lnTo>
                      <a:pt x="2483" y="564"/>
                    </a:lnTo>
                    <a:lnTo>
                      <a:pt x="2483" y="564"/>
                    </a:lnTo>
                    <a:lnTo>
                      <a:pt x="2258" y="2370"/>
                    </a:lnTo>
                    <a:lnTo>
                      <a:pt x="1806" y="4175"/>
                    </a:lnTo>
                    <a:lnTo>
                      <a:pt x="1129" y="5868"/>
                    </a:lnTo>
                    <a:lnTo>
                      <a:pt x="227" y="7448"/>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1159275" y="4853400"/>
                <a:ext cx="217250" cy="70550"/>
              </a:xfrm>
              <a:custGeom>
                <a:avLst/>
                <a:gdLst/>
                <a:ahLst/>
                <a:cxnLst/>
                <a:rect l="l" t="t" r="r" b="b"/>
                <a:pathLst>
                  <a:path w="8690" h="2822" extrusionOk="0">
                    <a:moveTo>
                      <a:pt x="5191" y="1"/>
                    </a:moveTo>
                    <a:lnTo>
                      <a:pt x="3950" y="226"/>
                    </a:lnTo>
                    <a:lnTo>
                      <a:pt x="2822" y="565"/>
                    </a:lnTo>
                    <a:lnTo>
                      <a:pt x="1806" y="1016"/>
                    </a:lnTo>
                    <a:lnTo>
                      <a:pt x="903" y="1693"/>
                    </a:lnTo>
                    <a:lnTo>
                      <a:pt x="1" y="2483"/>
                    </a:lnTo>
                    <a:lnTo>
                      <a:pt x="113" y="2483"/>
                    </a:lnTo>
                    <a:lnTo>
                      <a:pt x="1129" y="2709"/>
                    </a:lnTo>
                    <a:lnTo>
                      <a:pt x="2257" y="2822"/>
                    </a:lnTo>
                    <a:lnTo>
                      <a:pt x="3386" y="2709"/>
                    </a:lnTo>
                    <a:lnTo>
                      <a:pt x="4514" y="2596"/>
                    </a:lnTo>
                    <a:lnTo>
                      <a:pt x="5643" y="2258"/>
                    </a:lnTo>
                    <a:lnTo>
                      <a:pt x="6658" y="1919"/>
                    </a:lnTo>
                    <a:lnTo>
                      <a:pt x="7674" y="1355"/>
                    </a:lnTo>
                    <a:lnTo>
                      <a:pt x="8690" y="791"/>
                    </a:lnTo>
                    <a:lnTo>
                      <a:pt x="7561" y="339"/>
                    </a:lnTo>
                    <a:lnTo>
                      <a:pt x="6320" y="113"/>
                    </a:lnTo>
                    <a:lnTo>
                      <a:pt x="51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1159275" y="4853400"/>
                <a:ext cx="217250" cy="70550"/>
              </a:xfrm>
              <a:custGeom>
                <a:avLst/>
                <a:gdLst/>
                <a:ahLst/>
                <a:cxnLst/>
                <a:rect l="l" t="t" r="r" b="b"/>
                <a:pathLst>
                  <a:path w="8690" h="2822" fill="none" extrusionOk="0">
                    <a:moveTo>
                      <a:pt x="113" y="2483"/>
                    </a:moveTo>
                    <a:lnTo>
                      <a:pt x="113" y="2483"/>
                    </a:lnTo>
                    <a:lnTo>
                      <a:pt x="1129" y="2709"/>
                    </a:lnTo>
                    <a:lnTo>
                      <a:pt x="2257" y="2822"/>
                    </a:lnTo>
                    <a:lnTo>
                      <a:pt x="3386" y="2709"/>
                    </a:lnTo>
                    <a:lnTo>
                      <a:pt x="4514" y="2596"/>
                    </a:lnTo>
                    <a:lnTo>
                      <a:pt x="5643" y="2258"/>
                    </a:lnTo>
                    <a:lnTo>
                      <a:pt x="6658" y="1919"/>
                    </a:lnTo>
                    <a:lnTo>
                      <a:pt x="7674" y="1355"/>
                    </a:lnTo>
                    <a:lnTo>
                      <a:pt x="8690" y="791"/>
                    </a:lnTo>
                    <a:lnTo>
                      <a:pt x="8690" y="791"/>
                    </a:lnTo>
                    <a:lnTo>
                      <a:pt x="7561" y="339"/>
                    </a:lnTo>
                    <a:lnTo>
                      <a:pt x="6320" y="113"/>
                    </a:lnTo>
                    <a:lnTo>
                      <a:pt x="5191" y="1"/>
                    </a:lnTo>
                    <a:lnTo>
                      <a:pt x="3950" y="226"/>
                    </a:lnTo>
                    <a:lnTo>
                      <a:pt x="3950" y="226"/>
                    </a:lnTo>
                    <a:lnTo>
                      <a:pt x="2822" y="565"/>
                    </a:lnTo>
                    <a:lnTo>
                      <a:pt x="1806" y="1016"/>
                    </a:lnTo>
                    <a:lnTo>
                      <a:pt x="903" y="1693"/>
                    </a:lnTo>
                    <a:lnTo>
                      <a:pt x="1" y="2483"/>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1176200" y="4763125"/>
                <a:ext cx="194675" cy="112875"/>
              </a:xfrm>
              <a:custGeom>
                <a:avLst/>
                <a:gdLst/>
                <a:ahLst/>
                <a:cxnLst/>
                <a:rect l="l" t="t" r="r" b="b"/>
                <a:pathLst>
                  <a:path w="7787" h="4515" extrusionOk="0">
                    <a:moveTo>
                      <a:pt x="7787" y="1"/>
                    </a:moveTo>
                    <a:lnTo>
                      <a:pt x="6658" y="226"/>
                    </a:lnTo>
                    <a:lnTo>
                      <a:pt x="5530" y="452"/>
                    </a:lnTo>
                    <a:lnTo>
                      <a:pt x="4402" y="791"/>
                    </a:lnTo>
                    <a:lnTo>
                      <a:pt x="3386" y="1355"/>
                    </a:lnTo>
                    <a:lnTo>
                      <a:pt x="2370" y="2032"/>
                    </a:lnTo>
                    <a:lnTo>
                      <a:pt x="1580" y="2709"/>
                    </a:lnTo>
                    <a:lnTo>
                      <a:pt x="678" y="3612"/>
                    </a:lnTo>
                    <a:lnTo>
                      <a:pt x="1" y="4514"/>
                    </a:lnTo>
                    <a:lnTo>
                      <a:pt x="339" y="4289"/>
                    </a:lnTo>
                    <a:lnTo>
                      <a:pt x="678" y="4176"/>
                    </a:lnTo>
                    <a:lnTo>
                      <a:pt x="1580" y="3950"/>
                    </a:lnTo>
                    <a:lnTo>
                      <a:pt x="2483" y="3724"/>
                    </a:lnTo>
                    <a:lnTo>
                      <a:pt x="3386" y="3499"/>
                    </a:lnTo>
                    <a:lnTo>
                      <a:pt x="4402" y="3273"/>
                    </a:lnTo>
                    <a:lnTo>
                      <a:pt x="5304" y="2822"/>
                    </a:lnTo>
                    <a:lnTo>
                      <a:pt x="6094" y="2370"/>
                    </a:lnTo>
                    <a:lnTo>
                      <a:pt x="6884" y="1693"/>
                    </a:lnTo>
                    <a:lnTo>
                      <a:pt x="7448" y="903"/>
                    </a:lnTo>
                    <a:lnTo>
                      <a:pt x="778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1176200" y="4763125"/>
                <a:ext cx="194675" cy="112875"/>
              </a:xfrm>
              <a:custGeom>
                <a:avLst/>
                <a:gdLst/>
                <a:ahLst/>
                <a:cxnLst/>
                <a:rect l="l" t="t" r="r" b="b"/>
                <a:pathLst>
                  <a:path w="7787" h="4515" fill="none" extrusionOk="0">
                    <a:moveTo>
                      <a:pt x="1" y="4514"/>
                    </a:moveTo>
                    <a:lnTo>
                      <a:pt x="1" y="4514"/>
                    </a:lnTo>
                    <a:lnTo>
                      <a:pt x="678" y="3612"/>
                    </a:lnTo>
                    <a:lnTo>
                      <a:pt x="1580" y="2709"/>
                    </a:lnTo>
                    <a:lnTo>
                      <a:pt x="2370" y="2032"/>
                    </a:lnTo>
                    <a:lnTo>
                      <a:pt x="3386" y="1355"/>
                    </a:lnTo>
                    <a:lnTo>
                      <a:pt x="4402" y="791"/>
                    </a:lnTo>
                    <a:lnTo>
                      <a:pt x="5530" y="452"/>
                    </a:lnTo>
                    <a:lnTo>
                      <a:pt x="6658" y="226"/>
                    </a:lnTo>
                    <a:lnTo>
                      <a:pt x="7787" y="1"/>
                    </a:lnTo>
                    <a:lnTo>
                      <a:pt x="7787" y="1"/>
                    </a:lnTo>
                    <a:lnTo>
                      <a:pt x="7448" y="903"/>
                    </a:lnTo>
                    <a:lnTo>
                      <a:pt x="6884" y="1693"/>
                    </a:lnTo>
                    <a:lnTo>
                      <a:pt x="6094" y="2370"/>
                    </a:lnTo>
                    <a:lnTo>
                      <a:pt x="5304" y="2822"/>
                    </a:lnTo>
                    <a:lnTo>
                      <a:pt x="5304" y="2822"/>
                    </a:lnTo>
                    <a:lnTo>
                      <a:pt x="4402" y="3273"/>
                    </a:lnTo>
                    <a:lnTo>
                      <a:pt x="3386" y="3499"/>
                    </a:lnTo>
                    <a:lnTo>
                      <a:pt x="2483" y="3724"/>
                    </a:lnTo>
                    <a:lnTo>
                      <a:pt x="1580" y="3950"/>
                    </a:lnTo>
                    <a:lnTo>
                      <a:pt x="1580" y="3950"/>
                    </a:lnTo>
                    <a:lnTo>
                      <a:pt x="678" y="4176"/>
                    </a:lnTo>
                    <a:lnTo>
                      <a:pt x="339" y="4289"/>
                    </a:lnTo>
                    <a:lnTo>
                      <a:pt x="1" y="4514"/>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1116950" y="4458450"/>
                <a:ext cx="53625" cy="231350"/>
              </a:xfrm>
              <a:custGeom>
                <a:avLst/>
                <a:gdLst/>
                <a:ahLst/>
                <a:cxnLst/>
                <a:rect l="l" t="t" r="r" b="b"/>
                <a:pathLst>
                  <a:path w="2145" h="9254" extrusionOk="0">
                    <a:moveTo>
                      <a:pt x="1242" y="1"/>
                    </a:moveTo>
                    <a:lnTo>
                      <a:pt x="678" y="1129"/>
                    </a:lnTo>
                    <a:lnTo>
                      <a:pt x="340" y="2257"/>
                    </a:lnTo>
                    <a:lnTo>
                      <a:pt x="114" y="3386"/>
                    </a:lnTo>
                    <a:lnTo>
                      <a:pt x="1" y="4627"/>
                    </a:lnTo>
                    <a:lnTo>
                      <a:pt x="114" y="5756"/>
                    </a:lnTo>
                    <a:lnTo>
                      <a:pt x="340" y="6997"/>
                    </a:lnTo>
                    <a:lnTo>
                      <a:pt x="678" y="8125"/>
                    </a:lnTo>
                    <a:lnTo>
                      <a:pt x="1129" y="9254"/>
                    </a:lnTo>
                    <a:lnTo>
                      <a:pt x="1129" y="9028"/>
                    </a:lnTo>
                    <a:lnTo>
                      <a:pt x="1806" y="6771"/>
                    </a:lnTo>
                    <a:lnTo>
                      <a:pt x="2145" y="4514"/>
                    </a:lnTo>
                    <a:lnTo>
                      <a:pt x="2145" y="3386"/>
                    </a:lnTo>
                    <a:lnTo>
                      <a:pt x="2032" y="2145"/>
                    </a:lnTo>
                    <a:lnTo>
                      <a:pt x="1694" y="1016"/>
                    </a:lnTo>
                    <a:lnTo>
                      <a:pt x="1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1116950" y="4458450"/>
                <a:ext cx="53625" cy="231350"/>
              </a:xfrm>
              <a:custGeom>
                <a:avLst/>
                <a:gdLst/>
                <a:ahLst/>
                <a:cxnLst/>
                <a:rect l="l" t="t" r="r" b="b"/>
                <a:pathLst>
                  <a:path w="2145" h="9254" fill="none" extrusionOk="0">
                    <a:moveTo>
                      <a:pt x="1129" y="9028"/>
                    </a:moveTo>
                    <a:lnTo>
                      <a:pt x="1129" y="9028"/>
                    </a:lnTo>
                    <a:lnTo>
                      <a:pt x="1806" y="6771"/>
                    </a:lnTo>
                    <a:lnTo>
                      <a:pt x="2145" y="4514"/>
                    </a:lnTo>
                    <a:lnTo>
                      <a:pt x="2145" y="4514"/>
                    </a:lnTo>
                    <a:lnTo>
                      <a:pt x="2145" y="3386"/>
                    </a:lnTo>
                    <a:lnTo>
                      <a:pt x="2032" y="2145"/>
                    </a:lnTo>
                    <a:lnTo>
                      <a:pt x="1694" y="1016"/>
                    </a:lnTo>
                    <a:lnTo>
                      <a:pt x="1242" y="1"/>
                    </a:lnTo>
                    <a:lnTo>
                      <a:pt x="1242" y="1"/>
                    </a:lnTo>
                    <a:lnTo>
                      <a:pt x="678" y="1129"/>
                    </a:lnTo>
                    <a:lnTo>
                      <a:pt x="340" y="2257"/>
                    </a:lnTo>
                    <a:lnTo>
                      <a:pt x="114" y="3386"/>
                    </a:lnTo>
                    <a:lnTo>
                      <a:pt x="1" y="4627"/>
                    </a:lnTo>
                    <a:lnTo>
                      <a:pt x="114" y="5756"/>
                    </a:lnTo>
                    <a:lnTo>
                      <a:pt x="340" y="6997"/>
                    </a:lnTo>
                    <a:lnTo>
                      <a:pt x="678" y="8125"/>
                    </a:lnTo>
                    <a:lnTo>
                      <a:pt x="1129" y="9254"/>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1272125" y="4466925"/>
                <a:ext cx="225700" cy="155175"/>
              </a:xfrm>
              <a:custGeom>
                <a:avLst/>
                <a:gdLst/>
                <a:ahLst/>
                <a:cxnLst/>
                <a:rect l="l" t="t" r="r" b="b"/>
                <a:pathLst>
                  <a:path w="9028" h="6207" extrusionOk="0">
                    <a:moveTo>
                      <a:pt x="9028" y="0"/>
                    </a:moveTo>
                    <a:lnTo>
                      <a:pt x="7674" y="226"/>
                    </a:lnTo>
                    <a:lnTo>
                      <a:pt x="6320" y="677"/>
                    </a:lnTo>
                    <a:lnTo>
                      <a:pt x="5078" y="1241"/>
                    </a:lnTo>
                    <a:lnTo>
                      <a:pt x="3837" y="2031"/>
                    </a:lnTo>
                    <a:lnTo>
                      <a:pt x="2709" y="2934"/>
                    </a:lnTo>
                    <a:lnTo>
                      <a:pt x="1693" y="3950"/>
                    </a:lnTo>
                    <a:lnTo>
                      <a:pt x="790" y="4965"/>
                    </a:lnTo>
                    <a:lnTo>
                      <a:pt x="0" y="6206"/>
                    </a:lnTo>
                    <a:lnTo>
                      <a:pt x="0" y="6206"/>
                    </a:lnTo>
                    <a:lnTo>
                      <a:pt x="1467" y="6094"/>
                    </a:lnTo>
                    <a:lnTo>
                      <a:pt x="2821" y="5755"/>
                    </a:lnTo>
                    <a:lnTo>
                      <a:pt x="4176" y="5191"/>
                    </a:lnTo>
                    <a:lnTo>
                      <a:pt x="5417" y="4401"/>
                    </a:lnTo>
                    <a:lnTo>
                      <a:pt x="6545" y="3498"/>
                    </a:lnTo>
                    <a:lnTo>
                      <a:pt x="7561" y="2483"/>
                    </a:lnTo>
                    <a:lnTo>
                      <a:pt x="8464" y="1354"/>
                    </a:lnTo>
                    <a:lnTo>
                      <a:pt x="90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a:off x="1272125" y="4466925"/>
                <a:ext cx="225700" cy="155175"/>
              </a:xfrm>
              <a:custGeom>
                <a:avLst/>
                <a:gdLst/>
                <a:ahLst/>
                <a:cxnLst/>
                <a:rect l="l" t="t" r="r" b="b"/>
                <a:pathLst>
                  <a:path w="9028" h="6207" fill="none" extrusionOk="0">
                    <a:moveTo>
                      <a:pt x="0" y="6206"/>
                    </a:moveTo>
                    <a:lnTo>
                      <a:pt x="0" y="6206"/>
                    </a:lnTo>
                    <a:lnTo>
                      <a:pt x="790" y="4965"/>
                    </a:lnTo>
                    <a:lnTo>
                      <a:pt x="1693" y="3950"/>
                    </a:lnTo>
                    <a:lnTo>
                      <a:pt x="2709" y="2934"/>
                    </a:lnTo>
                    <a:lnTo>
                      <a:pt x="3837" y="2031"/>
                    </a:lnTo>
                    <a:lnTo>
                      <a:pt x="5078" y="1241"/>
                    </a:lnTo>
                    <a:lnTo>
                      <a:pt x="6320" y="677"/>
                    </a:lnTo>
                    <a:lnTo>
                      <a:pt x="7674" y="226"/>
                    </a:lnTo>
                    <a:lnTo>
                      <a:pt x="9028" y="0"/>
                    </a:lnTo>
                    <a:lnTo>
                      <a:pt x="9028" y="0"/>
                    </a:lnTo>
                    <a:lnTo>
                      <a:pt x="8464" y="1354"/>
                    </a:lnTo>
                    <a:lnTo>
                      <a:pt x="7561" y="2483"/>
                    </a:lnTo>
                    <a:lnTo>
                      <a:pt x="6545" y="3498"/>
                    </a:lnTo>
                    <a:lnTo>
                      <a:pt x="5417" y="4401"/>
                    </a:lnTo>
                    <a:lnTo>
                      <a:pt x="4176" y="5191"/>
                    </a:lnTo>
                    <a:lnTo>
                      <a:pt x="2821" y="5755"/>
                    </a:lnTo>
                    <a:lnTo>
                      <a:pt x="1467" y="6094"/>
                    </a:lnTo>
                    <a:lnTo>
                      <a:pt x="0" y="6206"/>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1243900" y="4624900"/>
                <a:ext cx="256750" cy="95925"/>
              </a:xfrm>
              <a:custGeom>
                <a:avLst/>
                <a:gdLst/>
                <a:ahLst/>
                <a:cxnLst/>
                <a:rect l="l" t="t" r="r" b="b"/>
                <a:pathLst>
                  <a:path w="10270" h="3837" extrusionOk="0">
                    <a:moveTo>
                      <a:pt x="2371" y="0"/>
                    </a:moveTo>
                    <a:lnTo>
                      <a:pt x="1355" y="226"/>
                    </a:lnTo>
                    <a:lnTo>
                      <a:pt x="227" y="452"/>
                    </a:lnTo>
                    <a:lnTo>
                      <a:pt x="1" y="452"/>
                    </a:lnTo>
                    <a:lnTo>
                      <a:pt x="1017" y="677"/>
                    </a:lnTo>
                    <a:lnTo>
                      <a:pt x="1919" y="1016"/>
                    </a:lnTo>
                    <a:lnTo>
                      <a:pt x="3725" y="1806"/>
                    </a:lnTo>
                    <a:lnTo>
                      <a:pt x="5530" y="2709"/>
                    </a:lnTo>
                    <a:lnTo>
                      <a:pt x="7336" y="3611"/>
                    </a:lnTo>
                    <a:lnTo>
                      <a:pt x="8238" y="3837"/>
                    </a:lnTo>
                    <a:lnTo>
                      <a:pt x="9593" y="3837"/>
                    </a:lnTo>
                    <a:lnTo>
                      <a:pt x="9931" y="3498"/>
                    </a:lnTo>
                    <a:lnTo>
                      <a:pt x="10270" y="3047"/>
                    </a:lnTo>
                    <a:lnTo>
                      <a:pt x="10270" y="2596"/>
                    </a:lnTo>
                    <a:lnTo>
                      <a:pt x="10157" y="2032"/>
                    </a:lnTo>
                    <a:lnTo>
                      <a:pt x="9818" y="1580"/>
                    </a:lnTo>
                    <a:lnTo>
                      <a:pt x="9254" y="1129"/>
                    </a:lnTo>
                    <a:lnTo>
                      <a:pt x="8690" y="903"/>
                    </a:lnTo>
                    <a:lnTo>
                      <a:pt x="7674" y="452"/>
                    </a:lnTo>
                    <a:lnTo>
                      <a:pt x="6659" y="226"/>
                    </a:lnTo>
                    <a:lnTo>
                      <a:pt x="55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1243900" y="4624900"/>
                <a:ext cx="256750" cy="95925"/>
              </a:xfrm>
              <a:custGeom>
                <a:avLst/>
                <a:gdLst/>
                <a:ahLst/>
                <a:cxnLst/>
                <a:rect l="l" t="t" r="r" b="b"/>
                <a:pathLst>
                  <a:path w="10270" h="3837" fill="none" extrusionOk="0">
                    <a:moveTo>
                      <a:pt x="1" y="452"/>
                    </a:moveTo>
                    <a:lnTo>
                      <a:pt x="1" y="452"/>
                    </a:lnTo>
                    <a:lnTo>
                      <a:pt x="1017" y="677"/>
                    </a:lnTo>
                    <a:lnTo>
                      <a:pt x="1919" y="1016"/>
                    </a:lnTo>
                    <a:lnTo>
                      <a:pt x="3725" y="1806"/>
                    </a:lnTo>
                    <a:lnTo>
                      <a:pt x="5530" y="2709"/>
                    </a:lnTo>
                    <a:lnTo>
                      <a:pt x="7336" y="3611"/>
                    </a:lnTo>
                    <a:lnTo>
                      <a:pt x="7336" y="3611"/>
                    </a:lnTo>
                    <a:lnTo>
                      <a:pt x="8238" y="3837"/>
                    </a:lnTo>
                    <a:lnTo>
                      <a:pt x="9028" y="3837"/>
                    </a:lnTo>
                    <a:lnTo>
                      <a:pt x="9028" y="3837"/>
                    </a:lnTo>
                    <a:lnTo>
                      <a:pt x="9593" y="3837"/>
                    </a:lnTo>
                    <a:lnTo>
                      <a:pt x="9931" y="3498"/>
                    </a:lnTo>
                    <a:lnTo>
                      <a:pt x="10270" y="3047"/>
                    </a:lnTo>
                    <a:lnTo>
                      <a:pt x="10270" y="2596"/>
                    </a:lnTo>
                    <a:lnTo>
                      <a:pt x="10270" y="2596"/>
                    </a:lnTo>
                    <a:lnTo>
                      <a:pt x="10157" y="2032"/>
                    </a:lnTo>
                    <a:lnTo>
                      <a:pt x="9818" y="1580"/>
                    </a:lnTo>
                    <a:lnTo>
                      <a:pt x="9818" y="1580"/>
                    </a:lnTo>
                    <a:lnTo>
                      <a:pt x="9254" y="1129"/>
                    </a:lnTo>
                    <a:lnTo>
                      <a:pt x="8690" y="903"/>
                    </a:lnTo>
                    <a:lnTo>
                      <a:pt x="8690" y="903"/>
                    </a:lnTo>
                    <a:lnTo>
                      <a:pt x="7674" y="452"/>
                    </a:lnTo>
                    <a:lnTo>
                      <a:pt x="6659" y="226"/>
                    </a:lnTo>
                    <a:lnTo>
                      <a:pt x="5530" y="0"/>
                    </a:lnTo>
                    <a:lnTo>
                      <a:pt x="4515" y="0"/>
                    </a:lnTo>
                    <a:lnTo>
                      <a:pt x="3499" y="0"/>
                    </a:lnTo>
                    <a:lnTo>
                      <a:pt x="2371" y="0"/>
                    </a:lnTo>
                    <a:lnTo>
                      <a:pt x="1355" y="226"/>
                    </a:lnTo>
                    <a:lnTo>
                      <a:pt x="227" y="452"/>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1207225" y="4681325"/>
                <a:ext cx="186225" cy="95925"/>
              </a:xfrm>
              <a:custGeom>
                <a:avLst/>
                <a:gdLst/>
                <a:ahLst/>
                <a:cxnLst/>
                <a:rect l="l" t="t" r="r" b="b"/>
                <a:pathLst>
                  <a:path w="7449" h="3837" extrusionOk="0">
                    <a:moveTo>
                      <a:pt x="1" y="0"/>
                    </a:moveTo>
                    <a:lnTo>
                      <a:pt x="1" y="113"/>
                    </a:lnTo>
                    <a:lnTo>
                      <a:pt x="339" y="226"/>
                    </a:lnTo>
                    <a:lnTo>
                      <a:pt x="678" y="452"/>
                    </a:lnTo>
                    <a:lnTo>
                      <a:pt x="1242" y="903"/>
                    </a:lnTo>
                    <a:lnTo>
                      <a:pt x="2484" y="1919"/>
                    </a:lnTo>
                    <a:lnTo>
                      <a:pt x="3838" y="2708"/>
                    </a:lnTo>
                    <a:lnTo>
                      <a:pt x="5305" y="3385"/>
                    </a:lnTo>
                    <a:lnTo>
                      <a:pt x="6772" y="3837"/>
                    </a:lnTo>
                    <a:lnTo>
                      <a:pt x="7336" y="3837"/>
                    </a:lnTo>
                    <a:lnTo>
                      <a:pt x="7449" y="3724"/>
                    </a:lnTo>
                    <a:lnTo>
                      <a:pt x="7449" y="3498"/>
                    </a:lnTo>
                    <a:lnTo>
                      <a:pt x="7449" y="3385"/>
                    </a:lnTo>
                    <a:lnTo>
                      <a:pt x="7223" y="3160"/>
                    </a:lnTo>
                    <a:lnTo>
                      <a:pt x="6546" y="2483"/>
                    </a:lnTo>
                    <a:lnTo>
                      <a:pt x="5756" y="1806"/>
                    </a:lnTo>
                    <a:lnTo>
                      <a:pt x="4853" y="1241"/>
                    </a:lnTo>
                    <a:lnTo>
                      <a:pt x="3950" y="903"/>
                    </a:lnTo>
                    <a:lnTo>
                      <a:pt x="2032" y="226"/>
                    </a:lnTo>
                    <a:lnTo>
                      <a:pt x="10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1207225" y="4681325"/>
                <a:ext cx="186225" cy="95925"/>
              </a:xfrm>
              <a:custGeom>
                <a:avLst/>
                <a:gdLst/>
                <a:ahLst/>
                <a:cxnLst/>
                <a:rect l="l" t="t" r="r" b="b"/>
                <a:pathLst>
                  <a:path w="7449" h="3837" fill="none" extrusionOk="0">
                    <a:moveTo>
                      <a:pt x="1" y="113"/>
                    </a:moveTo>
                    <a:lnTo>
                      <a:pt x="1" y="113"/>
                    </a:lnTo>
                    <a:lnTo>
                      <a:pt x="339" y="226"/>
                    </a:lnTo>
                    <a:lnTo>
                      <a:pt x="678" y="452"/>
                    </a:lnTo>
                    <a:lnTo>
                      <a:pt x="1242" y="903"/>
                    </a:lnTo>
                    <a:lnTo>
                      <a:pt x="1242" y="903"/>
                    </a:lnTo>
                    <a:lnTo>
                      <a:pt x="2484" y="1919"/>
                    </a:lnTo>
                    <a:lnTo>
                      <a:pt x="3838" y="2708"/>
                    </a:lnTo>
                    <a:lnTo>
                      <a:pt x="5305" y="3385"/>
                    </a:lnTo>
                    <a:lnTo>
                      <a:pt x="6772" y="3837"/>
                    </a:lnTo>
                    <a:lnTo>
                      <a:pt x="6772" y="3837"/>
                    </a:lnTo>
                    <a:lnTo>
                      <a:pt x="7110" y="3837"/>
                    </a:lnTo>
                    <a:lnTo>
                      <a:pt x="7336" y="3837"/>
                    </a:lnTo>
                    <a:lnTo>
                      <a:pt x="7449" y="3724"/>
                    </a:lnTo>
                    <a:lnTo>
                      <a:pt x="7449" y="3724"/>
                    </a:lnTo>
                    <a:lnTo>
                      <a:pt x="7449" y="3498"/>
                    </a:lnTo>
                    <a:lnTo>
                      <a:pt x="7449" y="3385"/>
                    </a:lnTo>
                    <a:lnTo>
                      <a:pt x="7223" y="3160"/>
                    </a:lnTo>
                    <a:lnTo>
                      <a:pt x="7223" y="3160"/>
                    </a:lnTo>
                    <a:lnTo>
                      <a:pt x="6546" y="2483"/>
                    </a:lnTo>
                    <a:lnTo>
                      <a:pt x="5756" y="1806"/>
                    </a:lnTo>
                    <a:lnTo>
                      <a:pt x="4853" y="1241"/>
                    </a:lnTo>
                    <a:lnTo>
                      <a:pt x="3950" y="903"/>
                    </a:lnTo>
                    <a:lnTo>
                      <a:pt x="3950" y="903"/>
                    </a:lnTo>
                    <a:lnTo>
                      <a:pt x="2032" y="226"/>
                    </a:lnTo>
                    <a:lnTo>
                      <a:pt x="1017" y="0"/>
                    </a:lnTo>
                    <a:lnTo>
                      <a:pt x="1" y="0"/>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1164925" y="4396400"/>
                <a:ext cx="211600" cy="76175"/>
              </a:xfrm>
              <a:custGeom>
                <a:avLst/>
                <a:gdLst/>
                <a:ahLst/>
                <a:cxnLst/>
                <a:rect l="l" t="t" r="r" b="b"/>
                <a:pathLst>
                  <a:path w="8464" h="3047" extrusionOk="0">
                    <a:moveTo>
                      <a:pt x="2144" y="0"/>
                    </a:moveTo>
                    <a:lnTo>
                      <a:pt x="1016" y="113"/>
                    </a:lnTo>
                    <a:lnTo>
                      <a:pt x="0" y="339"/>
                    </a:lnTo>
                    <a:lnTo>
                      <a:pt x="790" y="1016"/>
                    </a:lnTo>
                    <a:lnTo>
                      <a:pt x="1693" y="1580"/>
                    </a:lnTo>
                    <a:lnTo>
                      <a:pt x="2709" y="2144"/>
                    </a:lnTo>
                    <a:lnTo>
                      <a:pt x="3724" y="2595"/>
                    </a:lnTo>
                    <a:lnTo>
                      <a:pt x="4740" y="2821"/>
                    </a:lnTo>
                    <a:lnTo>
                      <a:pt x="5868" y="3047"/>
                    </a:lnTo>
                    <a:lnTo>
                      <a:pt x="8238" y="3047"/>
                    </a:lnTo>
                    <a:lnTo>
                      <a:pt x="8351" y="2934"/>
                    </a:lnTo>
                    <a:lnTo>
                      <a:pt x="8464" y="2708"/>
                    </a:lnTo>
                    <a:lnTo>
                      <a:pt x="8464" y="2595"/>
                    </a:lnTo>
                    <a:lnTo>
                      <a:pt x="8125" y="2144"/>
                    </a:lnTo>
                    <a:lnTo>
                      <a:pt x="7222" y="1580"/>
                    </a:lnTo>
                    <a:lnTo>
                      <a:pt x="6207" y="1016"/>
                    </a:lnTo>
                    <a:lnTo>
                      <a:pt x="5304" y="564"/>
                    </a:lnTo>
                    <a:lnTo>
                      <a:pt x="4288" y="226"/>
                    </a:lnTo>
                    <a:lnTo>
                      <a:pt x="3160" y="113"/>
                    </a:lnTo>
                    <a:lnTo>
                      <a:pt x="2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1164925" y="4396400"/>
                <a:ext cx="211600" cy="76175"/>
              </a:xfrm>
              <a:custGeom>
                <a:avLst/>
                <a:gdLst/>
                <a:ahLst/>
                <a:cxnLst/>
                <a:rect l="l" t="t" r="r" b="b"/>
                <a:pathLst>
                  <a:path w="8464" h="3047" fill="none" extrusionOk="0">
                    <a:moveTo>
                      <a:pt x="0" y="339"/>
                    </a:moveTo>
                    <a:lnTo>
                      <a:pt x="0" y="339"/>
                    </a:lnTo>
                    <a:lnTo>
                      <a:pt x="790" y="1016"/>
                    </a:lnTo>
                    <a:lnTo>
                      <a:pt x="1693" y="1580"/>
                    </a:lnTo>
                    <a:lnTo>
                      <a:pt x="2709" y="2144"/>
                    </a:lnTo>
                    <a:lnTo>
                      <a:pt x="3724" y="2595"/>
                    </a:lnTo>
                    <a:lnTo>
                      <a:pt x="4740" y="2821"/>
                    </a:lnTo>
                    <a:lnTo>
                      <a:pt x="5868" y="3047"/>
                    </a:lnTo>
                    <a:lnTo>
                      <a:pt x="6884" y="3047"/>
                    </a:lnTo>
                    <a:lnTo>
                      <a:pt x="8012" y="3047"/>
                    </a:lnTo>
                    <a:lnTo>
                      <a:pt x="8012" y="3047"/>
                    </a:lnTo>
                    <a:lnTo>
                      <a:pt x="8238" y="3047"/>
                    </a:lnTo>
                    <a:lnTo>
                      <a:pt x="8351" y="2934"/>
                    </a:lnTo>
                    <a:lnTo>
                      <a:pt x="8351" y="2934"/>
                    </a:lnTo>
                    <a:lnTo>
                      <a:pt x="8464" y="2708"/>
                    </a:lnTo>
                    <a:lnTo>
                      <a:pt x="8464" y="2595"/>
                    </a:lnTo>
                    <a:lnTo>
                      <a:pt x="8125" y="2144"/>
                    </a:lnTo>
                    <a:lnTo>
                      <a:pt x="8125" y="2144"/>
                    </a:lnTo>
                    <a:lnTo>
                      <a:pt x="7222" y="1580"/>
                    </a:lnTo>
                    <a:lnTo>
                      <a:pt x="6207" y="1016"/>
                    </a:lnTo>
                    <a:lnTo>
                      <a:pt x="5304" y="564"/>
                    </a:lnTo>
                    <a:lnTo>
                      <a:pt x="4288" y="226"/>
                    </a:lnTo>
                    <a:lnTo>
                      <a:pt x="3160" y="113"/>
                    </a:lnTo>
                    <a:lnTo>
                      <a:pt x="2144" y="0"/>
                    </a:lnTo>
                    <a:lnTo>
                      <a:pt x="1016" y="113"/>
                    </a:lnTo>
                    <a:lnTo>
                      <a:pt x="0" y="339"/>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1215700" y="4331500"/>
                <a:ext cx="251100" cy="67725"/>
              </a:xfrm>
              <a:custGeom>
                <a:avLst/>
                <a:gdLst/>
                <a:ahLst/>
                <a:cxnLst/>
                <a:rect l="l" t="t" r="r" b="b"/>
                <a:pathLst>
                  <a:path w="10044" h="2709" extrusionOk="0">
                    <a:moveTo>
                      <a:pt x="6094" y="1"/>
                    </a:moveTo>
                    <a:lnTo>
                      <a:pt x="4853" y="113"/>
                    </a:lnTo>
                    <a:lnTo>
                      <a:pt x="3499" y="452"/>
                    </a:lnTo>
                    <a:lnTo>
                      <a:pt x="2257" y="903"/>
                    </a:lnTo>
                    <a:lnTo>
                      <a:pt x="1129" y="1468"/>
                    </a:lnTo>
                    <a:lnTo>
                      <a:pt x="0" y="2145"/>
                    </a:lnTo>
                    <a:lnTo>
                      <a:pt x="1242" y="2483"/>
                    </a:lnTo>
                    <a:lnTo>
                      <a:pt x="2596" y="2596"/>
                    </a:lnTo>
                    <a:lnTo>
                      <a:pt x="3950" y="2709"/>
                    </a:lnTo>
                    <a:lnTo>
                      <a:pt x="5191" y="2596"/>
                    </a:lnTo>
                    <a:lnTo>
                      <a:pt x="6545" y="2370"/>
                    </a:lnTo>
                    <a:lnTo>
                      <a:pt x="7787" y="1919"/>
                    </a:lnTo>
                    <a:lnTo>
                      <a:pt x="9028" y="1355"/>
                    </a:lnTo>
                    <a:lnTo>
                      <a:pt x="10044" y="452"/>
                    </a:lnTo>
                    <a:lnTo>
                      <a:pt x="8689" y="226"/>
                    </a:lnTo>
                    <a:lnTo>
                      <a:pt x="7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1162100" y="4080425"/>
                <a:ext cx="33875" cy="177750"/>
              </a:xfrm>
              <a:custGeom>
                <a:avLst/>
                <a:gdLst/>
                <a:ahLst/>
                <a:cxnLst/>
                <a:rect l="l" t="t" r="r" b="b"/>
                <a:pathLst>
                  <a:path w="1355" h="7110" extrusionOk="0">
                    <a:moveTo>
                      <a:pt x="678" y="1"/>
                    </a:moveTo>
                    <a:lnTo>
                      <a:pt x="565" y="113"/>
                    </a:lnTo>
                    <a:lnTo>
                      <a:pt x="339" y="452"/>
                    </a:lnTo>
                    <a:lnTo>
                      <a:pt x="113" y="1242"/>
                    </a:lnTo>
                    <a:lnTo>
                      <a:pt x="0" y="2145"/>
                    </a:lnTo>
                    <a:lnTo>
                      <a:pt x="0" y="3047"/>
                    </a:lnTo>
                    <a:lnTo>
                      <a:pt x="0" y="3837"/>
                    </a:lnTo>
                    <a:lnTo>
                      <a:pt x="226" y="4627"/>
                    </a:lnTo>
                    <a:lnTo>
                      <a:pt x="452" y="5530"/>
                    </a:lnTo>
                    <a:lnTo>
                      <a:pt x="790" y="6320"/>
                    </a:lnTo>
                    <a:lnTo>
                      <a:pt x="1346" y="6987"/>
                    </a:lnTo>
                    <a:lnTo>
                      <a:pt x="1242" y="5417"/>
                    </a:lnTo>
                    <a:lnTo>
                      <a:pt x="1129" y="3837"/>
                    </a:lnTo>
                    <a:lnTo>
                      <a:pt x="1129" y="2145"/>
                    </a:lnTo>
                    <a:lnTo>
                      <a:pt x="1016" y="452"/>
                    </a:lnTo>
                    <a:lnTo>
                      <a:pt x="1016" y="226"/>
                    </a:lnTo>
                    <a:lnTo>
                      <a:pt x="790" y="1"/>
                    </a:lnTo>
                    <a:close/>
                    <a:moveTo>
                      <a:pt x="1346" y="6987"/>
                    </a:moveTo>
                    <a:lnTo>
                      <a:pt x="1355" y="7110"/>
                    </a:lnTo>
                    <a:lnTo>
                      <a:pt x="1355" y="6997"/>
                    </a:lnTo>
                    <a:lnTo>
                      <a:pt x="1346" y="6987"/>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1162100" y="4080425"/>
                <a:ext cx="33875" cy="177750"/>
              </a:xfrm>
              <a:custGeom>
                <a:avLst/>
                <a:gdLst/>
                <a:ahLst/>
                <a:cxnLst/>
                <a:rect l="l" t="t" r="r" b="b"/>
                <a:pathLst>
                  <a:path w="1355" h="7110" fill="none" extrusionOk="0">
                    <a:moveTo>
                      <a:pt x="1355" y="7110"/>
                    </a:moveTo>
                    <a:lnTo>
                      <a:pt x="1355" y="7110"/>
                    </a:lnTo>
                    <a:lnTo>
                      <a:pt x="1242" y="5417"/>
                    </a:lnTo>
                    <a:lnTo>
                      <a:pt x="1129" y="3837"/>
                    </a:lnTo>
                    <a:lnTo>
                      <a:pt x="1129" y="2145"/>
                    </a:lnTo>
                    <a:lnTo>
                      <a:pt x="1016" y="452"/>
                    </a:lnTo>
                    <a:lnTo>
                      <a:pt x="1016" y="452"/>
                    </a:lnTo>
                    <a:lnTo>
                      <a:pt x="1016" y="226"/>
                    </a:lnTo>
                    <a:lnTo>
                      <a:pt x="790" y="1"/>
                    </a:lnTo>
                    <a:lnTo>
                      <a:pt x="790" y="1"/>
                    </a:lnTo>
                    <a:lnTo>
                      <a:pt x="678" y="1"/>
                    </a:lnTo>
                    <a:lnTo>
                      <a:pt x="565" y="113"/>
                    </a:lnTo>
                    <a:lnTo>
                      <a:pt x="339" y="452"/>
                    </a:lnTo>
                    <a:lnTo>
                      <a:pt x="339" y="452"/>
                    </a:lnTo>
                    <a:lnTo>
                      <a:pt x="113" y="1242"/>
                    </a:lnTo>
                    <a:lnTo>
                      <a:pt x="0" y="2145"/>
                    </a:lnTo>
                    <a:lnTo>
                      <a:pt x="0" y="3047"/>
                    </a:lnTo>
                    <a:lnTo>
                      <a:pt x="0" y="3837"/>
                    </a:lnTo>
                    <a:lnTo>
                      <a:pt x="226" y="4627"/>
                    </a:lnTo>
                    <a:lnTo>
                      <a:pt x="452" y="5530"/>
                    </a:lnTo>
                    <a:lnTo>
                      <a:pt x="790" y="6320"/>
                    </a:lnTo>
                    <a:lnTo>
                      <a:pt x="1355" y="6997"/>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1190300" y="4077600"/>
                <a:ext cx="129800" cy="186225"/>
              </a:xfrm>
              <a:custGeom>
                <a:avLst/>
                <a:gdLst/>
                <a:ahLst/>
                <a:cxnLst/>
                <a:rect l="l" t="t" r="r" b="b"/>
                <a:pathLst>
                  <a:path w="5192" h="7449" extrusionOk="0">
                    <a:moveTo>
                      <a:pt x="5192" y="1"/>
                    </a:moveTo>
                    <a:lnTo>
                      <a:pt x="4402" y="114"/>
                    </a:lnTo>
                    <a:lnTo>
                      <a:pt x="3612" y="452"/>
                    </a:lnTo>
                    <a:lnTo>
                      <a:pt x="2935" y="791"/>
                    </a:lnTo>
                    <a:lnTo>
                      <a:pt x="2371" y="1468"/>
                    </a:lnTo>
                    <a:lnTo>
                      <a:pt x="1919" y="2032"/>
                    </a:lnTo>
                    <a:lnTo>
                      <a:pt x="1468" y="2822"/>
                    </a:lnTo>
                    <a:lnTo>
                      <a:pt x="1129" y="3499"/>
                    </a:lnTo>
                    <a:lnTo>
                      <a:pt x="904" y="4289"/>
                    </a:lnTo>
                    <a:lnTo>
                      <a:pt x="452" y="5869"/>
                    </a:lnTo>
                    <a:lnTo>
                      <a:pt x="1" y="7448"/>
                    </a:lnTo>
                    <a:lnTo>
                      <a:pt x="1129" y="6658"/>
                    </a:lnTo>
                    <a:lnTo>
                      <a:pt x="2145" y="5756"/>
                    </a:lnTo>
                    <a:lnTo>
                      <a:pt x="3048" y="4740"/>
                    </a:lnTo>
                    <a:lnTo>
                      <a:pt x="3950" y="3612"/>
                    </a:lnTo>
                    <a:lnTo>
                      <a:pt x="4515" y="2822"/>
                    </a:lnTo>
                    <a:lnTo>
                      <a:pt x="4966" y="1919"/>
                    </a:lnTo>
                    <a:lnTo>
                      <a:pt x="5192" y="1016"/>
                    </a:lnTo>
                    <a:lnTo>
                      <a:pt x="5192" y="452"/>
                    </a:lnTo>
                    <a:lnTo>
                      <a:pt x="5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1286225" y="4088900"/>
                <a:ext cx="242650" cy="149525"/>
              </a:xfrm>
              <a:custGeom>
                <a:avLst/>
                <a:gdLst/>
                <a:ahLst/>
                <a:cxnLst/>
                <a:rect l="l" t="t" r="r" b="b"/>
                <a:pathLst>
                  <a:path w="9706" h="5981" extrusionOk="0">
                    <a:moveTo>
                      <a:pt x="7900" y="0"/>
                    </a:moveTo>
                    <a:lnTo>
                      <a:pt x="6997" y="226"/>
                    </a:lnTo>
                    <a:lnTo>
                      <a:pt x="6094" y="451"/>
                    </a:lnTo>
                    <a:lnTo>
                      <a:pt x="5078" y="903"/>
                    </a:lnTo>
                    <a:lnTo>
                      <a:pt x="4176" y="1467"/>
                    </a:lnTo>
                    <a:lnTo>
                      <a:pt x="3386" y="2031"/>
                    </a:lnTo>
                    <a:lnTo>
                      <a:pt x="2483" y="2596"/>
                    </a:lnTo>
                    <a:lnTo>
                      <a:pt x="1806" y="3385"/>
                    </a:lnTo>
                    <a:lnTo>
                      <a:pt x="1129" y="4175"/>
                    </a:lnTo>
                    <a:lnTo>
                      <a:pt x="565" y="4965"/>
                    </a:lnTo>
                    <a:lnTo>
                      <a:pt x="1" y="5868"/>
                    </a:lnTo>
                    <a:lnTo>
                      <a:pt x="1" y="5981"/>
                    </a:lnTo>
                    <a:lnTo>
                      <a:pt x="2596" y="4852"/>
                    </a:lnTo>
                    <a:lnTo>
                      <a:pt x="5078" y="3498"/>
                    </a:lnTo>
                    <a:lnTo>
                      <a:pt x="7448" y="1918"/>
                    </a:lnTo>
                    <a:lnTo>
                      <a:pt x="9705" y="226"/>
                    </a:lnTo>
                    <a:lnTo>
                      <a:pt x="88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1286225" y="4088900"/>
                <a:ext cx="242650" cy="149525"/>
              </a:xfrm>
              <a:custGeom>
                <a:avLst/>
                <a:gdLst/>
                <a:ahLst/>
                <a:cxnLst/>
                <a:rect l="l" t="t" r="r" b="b"/>
                <a:pathLst>
                  <a:path w="9706" h="5981" fill="none" extrusionOk="0">
                    <a:moveTo>
                      <a:pt x="1" y="5981"/>
                    </a:moveTo>
                    <a:lnTo>
                      <a:pt x="1" y="5981"/>
                    </a:lnTo>
                    <a:lnTo>
                      <a:pt x="2596" y="4852"/>
                    </a:lnTo>
                    <a:lnTo>
                      <a:pt x="5078" y="3498"/>
                    </a:lnTo>
                    <a:lnTo>
                      <a:pt x="7448" y="1918"/>
                    </a:lnTo>
                    <a:lnTo>
                      <a:pt x="9705" y="226"/>
                    </a:lnTo>
                    <a:lnTo>
                      <a:pt x="9705" y="226"/>
                    </a:lnTo>
                    <a:lnTo>
                      <a:pt x="8802" y="0"/>
                    </a:lnTo>
                    <a:lnTo>
                      <a:pt x="7900" y="0"/>
                    </a:lnTo>
                    <a:lnTo>
                      <a:pt x="6997" y="226"/>
                    </a:lnTo>
                    <a:lnTo>
                      <a:pt x="6094" y="451"/>
                    </a:lnTo>
                    <a:lnTo>
                      <a:pt x="6094" y="451"/>
                    </a:lnTo>
                    <a:lnTo>
                      <a:pt x="5078" y="903"/>
                    </a:lnTo>
                    <a:lnTo>
                      <a:pt x="4176" y="1467"/>
                    </a:lnTo>
                    <a:lnTo>
                      <a:pt x="3386" y="2031"/>
                    </a:lnTo>
                    <a:lnTo>
                      <a:pt x="2483" y="2596"/>
                    </a:lnTo>
                    <a:lnTo>
                      <a:pt x="1806" y="3385"/>
                    </a:lnTo>
                    <a:lnTo>
                      <a:pt x="1129" y="4175"/>
                    </a:lnTo>
                    <a:lnTo>
                      <a:pt x="565" y="4965"/>
                    </a:lnTo>
                    <a:lnTo>
                      <a:pt x="1" y="5868"/>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1215700" y="4227125"/>
                <a:ext cx="268025" cy="73375"/>
              </a:xfrm>
              <a:custGeom>
                <a:avLst/>
                <a:gdLst/>
                <a:ahLst/>
                <a:cxnLst/>
                <a:rect l="l" t="t" r="r" b="b"/>
                <a:pathLst>
                  <a:path w="10721" h="2935" extrusionOk="0">
                    <a:moveTo>
                      <a:pt x="7448" y="0"/>
                    </a:moveTo>
                    <a:lnTo>
                      <a:pt x="6094" y="226"/>
                    </a:lnTo>
                    <a:lnTo>
                      <a:pt x="4740" y="565"/>
                    </a:lnTo>
                    <a:lnTo>
                      <a:pt x="3611" y="1016"/>
                    </a:lnTo>
                    <a:lnTo>
                      <a:pt x="2370" y="1580"/>
                    </a:lnTo>
                    <a:lnTo>
                      <a:pt x="1242" y="2144"/>
                    </a:lnTo>
                    <a:lnTo>
                      <a:pt x="0" y="2822"/>
                    </a:lnTo>
                    <a:lnTo>
                      <a:pt x="113" y="2822"/>
                    </a:lnTo>
                    <a:lnTo>
                      <a:pt x="1355" y="2934"/>
                    </a:lnTo>
                    <a:lnTo>
                      <a:pt x="4063" y="2934"/>
                    </a:lnTo>
                    <a:lnTo>
                      <a:pt x="5417" y="2822"/>
                    </a:lnTo>
                    <a:lnTo>
                      <a:pt x="6658" y="2483"/>
                    </a:lnTo>
                    <a:lnTo>
                      <a:pt x="8012" y="2144"/>
                    </a:lnTo>
                    <a:lnTo>
                      <a:pt x="9254" y="1693"/>
                    </a:lnTo>
                    <a:lnTo>
                      <a:pt x="10382" y="1129"/>
                    </a:lnTo>
                    <a:lnTo>
                      <a:pt x="10608" y="1016"/>
                    </a:lnTo>
                    <a:lnTo>
                      <a:pt x="10721" y="903"/>
                    </a:lnTo>
                    <a:lnTo>
                      <a:pt x="10721" y="677"/>
                    </a:lnTo>
                    <a:lnTo>
                      <a:pt x="10608" y="452"/>
                    </a:lnTo>
                    <a:lnTo>
                      <a:pt x="10156" y="226"/>
                    </a:lnTo>
                    <a:lnTo>
                      <a:pt x="88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942050" y="4210200"/>
                <a:ext cx="36700" cy="200325"/>
              </a:xfrm>
              <a:custGeom>
                <a:avLst/>
                <a:gdLst/>
                <a:ahLst/>
                <a:cxnLst/>
                <a:rect l="l" t="t" r="r" b="b"/>
                <a:pathLst>
                  <a:path w="1468" h="8013" extrusionOk="0">
                    <a:moveTo>
                      <a:pt x="791" y="0"/>
                    </a:moveTo>
                    <a:lnTo>
                      <a:pt x="452" y="903"/>
                    </a:lnTo>
                    <a:lnTo>
                      <a:pt x="114" y="1919"/>
                    </a:lnTo>
                    <a:lnTo>
                      <a:pt x="1" y="2934"/>
                    </a:lnTo>
                    <a:lnTo>
                      <a:pt x="1" y="3950"/>
                    </a:lnTo>
                    <a:lnTo>
                      <a:pt x="1" y="4965"/>
                    </a:lnTo>
                    <a:lnTo>
                      <a:pt x="226" y="5868"/>
                    </a:lnTo>
                    <a:lnTo>
                      <a:pt x="452" y="6884"/>
                    </a:lnTo>
                    <a:lnTo>
                      <a:pt x="791" y="7787"/>
                    </a:lnTo>
                    <a:lnTo>
                      <a:pt x="903" y="8012"/>
                    </a:lnTo>
                    <a:lnTo>
                      <a:pt x="1016" y="6997"/>
                    </a:lnTo>
                    <a:lnTo>
                      <a:pt x="1129" y="5868"/>
                    </a:lnTo>
                    <a:lnTo>
                      <a:pt x="1468" y="3950"/>
                    </a:lnTo>
                    <a:lnTo>
                      <a:pt x="1468" y="2934"/>
                    </a:lnTo>
                    <a:lnTo>
                      <a:pt x="1468" y="1919"/>
                    </a:lnTo>
                    <a:lnTo>
                      <a:pt x="1242" y="903"/>
                    </a:lnTo>
                    <a:lnTo>
                      <a:pt x="7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942050" y="4210200"/>
                <a:ext cx="36700" cy="200325"/>
              </a:xfrm>
              <a:custGeom>
                <a:avLst/>
                <a:gdLst/>
                <a:ahLst/>
                <a:cxnLst/>
                <a:rect l="l" t="t" r="r" b="b"/>
                <a:pathLst>
                  <a:path w="1468" h="8013" fill="none" extrusionOk="0">
                    <a:moveTo>
                      <a:pt x="791" y="7787"/>
                    </a:moveTo>
                    <a:lnTo>
                      <a:pt x="791" y="7787"/>
                    </a:lnTo>
                    <a:lnTo>
                      <a:pt x="452" y="6884"/>
                    </a:lnTo>
                    <a:lnTo>
                      <a:pt x="226" y="5868"/>
                    </a:lnTo>
                    <a:lnTo>
                      <a:pt x="1" y="4965"/>
                    </a:lnTo>
                    <a:lnTo>
                      <a:pt x="1" y="3950"/>
                    </a:lnTo>
                    <a:lnTo>
                      <a:pt x="1" y="2934"/>
                    </a:lnTo>
                    <a:lnTo>
                      <a:pt x="114" y="1919"/>
                    </a:lnTo>
                    <a:lnTo>
                      <a:pt x="452" y="903"/>
                    </a:lnTo>
                    <a:lnTo>
                      <a:pt x="791" y="0"/>
                    </a:lnTo>
                    <a:lnTo>
                      <a:pt x="791" y="0"/>
                    </a:lnTo>
                    <a:lnTo>
                      <a:pt x="1242" y="903"/>
                    </a:lnTo>
                    <a:lnTo>
                      <a:pt x="1468" y="1919"/>
                    </a:lnTo>
                    <a:lnTo>
                      <a:pt x="1468" y="2934"/>
                    </a:lnTo>
                    <a:lnTo>
                      <a:pt x="1468" y="3950"/>
                    </a:lnTo>
                    <a:lnTo>
                      <a:pt x="1468" y="3950"/>
                    </a:lnTo>
                    <a:lnTo>
                      <a:pt x="1129" y="5868"/>
                    </a:lnTo>
                    <a:lnTo>
                      <a:pt x="1016" y="6997"/>
                    </a:lnTo>
                    <a:lnTo>
                      <a:pt x="903" y="8012"/>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637375" y="4345600"/>
                <a:ext cx="208800" cy="87475"/>
              </a:xfrm>
              <a:custGeom>
                <a:avLst/>
                <a:gdLst/>
                <a:ahLst/>
                <a:cxnLst/>
                <a:rect l="l" t="t" r="r" b="b"/>
                <a:pathLst>
                  <a:path w="8352" h="3499" extrusionOk="0">
                    <a:moveTo>
                      <a:pt x="6997" y="1"/>
                    </a:moveTo>
                    <a:lnTo>
                      <a:pt x="5869" y="227"/>
                    </a:lnTo>
                    <a:lnTo>
                      <a:pt x="4853" y="452"/>
                    </a:lnTo>
                    <a:lnTo>
                      <a:pt x="3724" y="904"/>
                    </a:lnTo>
                    <a:lnTo>
                      <a:pt x="2709" y="1355"/>
                    </a:lnTo>
                    <a:lnTo>
                      <a:pt x="1806" y="1919"/>
                    </a:lnTo>
                    <a:lnTo>
                      <a:pt x="903" y="2596"/>
                    </a:lnTo>
                    <a:lnTo>
                      <a:pt x="1" y="3386"/>
                    </a:lnTo>
                    <a:lnTo>
                      <a:pt x="1242" y="3499"/>
                    </a:lnTo>
                    <a:lnTo>
                      <a:pt x="2370" y="3386"/>
                    </a:lnTo>
                    <a:lnTo>
                      <a:pt x="3499" y="3048"/>
                    </a:lnTo>
                    <a:lnTo>
                      <a:pt x="4514" y="2596"/>
                    </a:lnTo>
                    <a:lnTo>
                      <a:pt x="6433" y="1468"/>
                    </a:lnTo>
                    <a:lnTo>
                      <a:pt x="83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637375" y="4345600"/>
                <a:ext cx="208800" cy="87475"/>
              </a:xfrm>
              <a:custGeom>
                <a:avLst/>
                <a:gdLst/>
                <a:ahLst/>
                <a:cxnLst/>
                <a:rect l="l" t="t" r="r" b="b"/>
                <a:pathLst>
                  <a:path w="8352" h="3499" fill="none" extrusionOk="0">
                    <a:moveTo>
                      <a:pt x="8125" y="1"/>
                    </a:moveTo>
                    <a:lnTo>
                      <a:pt x="8125" y="1"/>
                    </a:lnTo>
                    <a:lnTo>
                      <a:pt x="6997" y="1"/>
                    </a:lnTo>
                    <a:lnTo>
                      <a:pt x="5869" y="227"/>
                    </a:lnTo>
                    <a:lnTo>
                      <a:pt x="4853" y="452"/>
                    </a:lnTo>
                    <a:lnTo>
                      <a:pt x="3724" y="904"/>
                    </a:lnTo>
                    <a:lnTo>
                      <a:pt x="2709" y="1355"/>
                    </a:lnTo>
                    <a:lnTo>
                      <a:pt x="1806" y="1919"/>
                    </a:lnTo>
                    <a:lnTo>
                      <a:pt x="903" y="2596"/>
                    </a:lnTo>
                    <a:lnTo>
                      <a:pt x="1" y="3386"/>
                    </a:lnTo>
                    <a:lnTo>
                      <a:pt x="1" y="3386"/>
                    </a:lnTo>
                    <a:lnTo>
                      <a:pt x="1242" y="3499"/>
                    </a:lnTo>
                    <a:lnTo>
                      <a:pt x="2370" y="3386"/>
                    </a:lnTo>
                    <a:lnTo>
                      <a:pt x="3499" y="3048"/>
                    </a:lnTo>
                    <a:lnTo>
                      <a:pt x="4514" y="2596"/>
                    </a:lnTo>
                    <a:lnTo>
                      <a:pt x="4514" y="2596"/>
                    </a:lnTo>
                    <a:lnTo>
                      <a:pt x="6433" y="1468"/>
                    </a:lnTo>
                    <a:lnTo>
                      <a:pt x="8351" y="1"/>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569675" y="4314575"/>
                <a:ext cx="191850" cy="76200"/>
              </a:xfrm>
              <a:custGeom>
                <a:avLst/>
                <a:gdLst/>
                <a:ahLst/>
                <a:cxnLst/>
                <a:rect l="l" t="t" r="r" b="b"/>
                <a:pathLst>
                  <a:path w="7674" h="3048" extrusionOk="0">
                    <a:moveTo>
                      <a:pt x="4401" y="1"/>
                    </a:moveTo>
                    <a:lnTo>
                      <a:pt x="3273" y="226"/>
                    </a:lnTo>
                    <a:lnTo>
                      <a:pt x="2257" y="678"/>
                    </a:lnTo>
                    <a:lnTo>
                      <a:pt x="1355" y="1355"/>
                    </a:lnTo>
                    <a:lnTo>
                      <a:pt x="565" y="2145"/>
                    </a:lnTo>
                    <a:lnTo>
                      <a:pt x="0" y="3047"/>
                    </a:lnTo>
                    <a:lnTo>
                      <a:pt x="1016" y="3047"/>
                    </a:lnTo>
                    <a:lnTo>
                      <a:pt x="2032" y="2934"/>
                    </a:lnTo>
                    <a:lnTo>
                      <a:pt x="3047" y="2709"/>
                    </a:lnTo>
                    <a:lnTo>
                      <a:pt x="4063" y="2257"/>
                    </a:lnTo>
                    <a:lnTo>
                      <a:pt x="5868" y="1242"/>
                    </a:lnTo>
                    <a:lnTo>
                      <a:pt x="7561" y="113"/>
                    </a:lnTo>
                    <a:lnTo>
                      <a:pt x="7674" y="113"/>
                    </a:lnTo>
                    <a:lnTo>
                      <a:pt x="541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569675" y="4314575"/>
                <a:ext cx="191850" cy="76200"/>
              </a:xfrm>
              <a:custGeom>
                <a:avLst/>
                <a:gdLst/>
                <a:ahLst/>
                <a:cxnLst/>
                <a:rect l="l" t="t" r="r" b="b"/>
                <a:pathLst>
                  <a:path w="7674" h="3048" fill="none" extrusionOk="0">
                    <a:moveTo>
                      <a:pt x="7674" y="113"/>
                    </a:moveTo>
                    <a:lnTo>
                      <a:pt x="7674" y="113"/>
                    </a:lnTo>
                    <a:lnTo>
                      <a:pt x="5417" y="1"/>
                    </a:lnTo>
                    <a:lnTo>
                      <a:pt x="4401" y="1"/>
                    </a:lnTo>
                    <a:lnTo>
                      <a:pt x="3273" y="226"/>
                    </a:lnTo>
                    <a:lnTo>
                      <a:pt x="3273" y="226"/>
                    </a:lnTo>
                    <a:lnTo>
                      <a:pt x="2257" y="678"/>
                    </a:lnTo>
                    <a:lnTo>
                      <a:pt x="1355" y="1355"/>
                    </a:lnTo>
                    <a:lnTo>
                      <a:pt x="565" y="2145"/>
                    </a:lnTo>
                    <a:lnTo>
                      <a:pt x="0" y="3047"/>
                    </a:lnTo>
                    <a:lnTo>
                      <a:pt x="0" y="3047"/>
                    </a:lnTo>
                    <a:lnTo>
                      <a:pt x="1016" y="3047"/>
                    </a:lnTo>
                    <a:lnTo>
                      <a:pt x="2032" y="2934"/>
                    </a:lnTo>
                    <a:lnTo>
                      <a:pt x="3047" y="2709"/>
                    </a:lnTo>
                    <a:lnTo>
                      <a:pt x="4063" y="2257"/>
                    </a:lnTo>
                    <a:lnTo>
                      <a:pt x="4063" y="2257"/>
                    </a:lnTo>
                    <a:lnTo>
                      <a:pt x="5868" y="1242"/>
                    </a:lnTo>
                    <a:lnTo>
                      <a:pt x="7561" y="113"/>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662775" y="4260975"/>
                <a:ext cx="222875" cy="64900"/>
              </a:xfrm>
              <a:custGeom>
                <a:avLst/>
                <a:gdLst/>
                <a:ahLst/>
                <a:cxnLst/>
                <a:rect l="l" t="t" r="r" b="b"/>
                <a:pathLst>
                  <a:path w="8915" h="2596" extrusionOk="0">
                    <a:moveTo>
                      <a:pt x="3273" y="1"/>
                    </a:moveTo>
                    <a:lnTo>
                      <a:pt x="2708" y="113"/>
                    </a:lnTo>
                    <a:lnTo>
                      <a:pt x="2031" y="113"/>
                    </a:lnTo>
                    <a:lnTo>
                      <a:pt x="1467" y="339"/>
                    </a:lnTo>
                    <a:lnTo>
                      <a:pt x="1016" y="565"/>
                    </a:lnTo>
                    <a:lnTo>
                      <a:pt x="452" y="903"/>
                    </a:lnTo>
                    <a:lnTo>
                      <a:pt x="0" y="1242"/>
                    </a:lnTo>
                    <a:lnTo>
                      <a:pt x="1016" y="1693"/>
                    </a:lnTo>
                    <a:lnTo>
                      <a:pt x="2031" y="1919"/>
                    </a:lnTo>
                    <a:lnTo>
                      <a:pt x="3160" y="2032"/>
                    </a:lnTo>
                    <a:lnTo>
                      <a:pt x="4288" y="2145"/>
                    </a:lnTo>
                    <a:lnTo>
                      <a:pt x="6658" y="2145"/>
                    </a:lnTo>
                    <a:lnTo>
                      <a:pt x="7786" y="2257"/>
                    </a:lnTo>
                    <a:lnTo>
                      <a:pt x="8915" y="2596"/>
                    </a:lnTo>
                    <a:lnTo>
                      <a:pt x="8689" y="2370"/>
                    </a:lnTo>
                    <a:lnTo>
                      <a:pt x="6658" y="1016"/>
                    </a:lnTo>
                    <a:lnTo>
                      <a:pt x="5642" y="565"/>
                    </a:lnTo>
                    <a:lnTo>
                      <a:pt x="4514" y="226"/>
                    </a:lnTo>
                    <a:lnTo>
                      <a:pt x="32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662775" y="4260975"/>
                <a:ext cx="222875" cy="64900"/>
              </a:xfrm>
              <a:custGeom>
                <a:avLst/>
                <a:gdLst/>
                <a:ahLst/>
                <a:cxnLst/>
                <a:rect l="l" t="t" r="r" b="b"/>
                <a:pathLst>
                  <a:path w="8915" h="2596" fill="none" extrusionOk="0">
                    <a:moveTo>
                      <a:pt x="8689" y="2370"/>
                    </a:moveTo>
                    <a:lnTo>
                      <a:pt x="8689" y="2370"/>
                    </a:lnTo>
                    <a:lnTo>
                      <a:pt x="6658" y="1016"/>
                    </a:lnTo>
                    <a:lnTo>
                      <a:pt x="5642" y="565"/>
                    </a:lnTo>
                    <a:lnTo>
                      <a:pt x="4514" y="226"/>
                    </a:lnTo>
                    <a:lnTo>
                      <a:pt x="4514" y="226"/>
                    </a:lnTo>
                    <a:lnTo>
                      <a:pt x="3273" y="1"/>
                    </a:lnTo>
                    <a:lnTo>
                      <a:pt x="2708" y="113"/>
                    </a:lnTo>
                    <a:lnTo>
                      <a:pt x="2031" y="113"/>
                    </a:lnTo>
                    <a:lnTo>
                      <a:pt x="1467" y="339"/>
                    </a:lnTo>
                    <a:lnTo>
                      <a:pt x="1016" y="565"/>
                    </a:lnTo>
                    <a:lnTo>
                      <a:pt x="452" y="903"/>
                    </a:lnTo>
                    <a:lnTo>
                      <a:pt x="0" y="1242"/>
                    </a:lnTo>
                    <a:lnTo>
                      <a:pt x="0" y="1242"/>
                    </a:lnTo>
                    <a:lnTo>
                      <a:pt x="1016" y="1693"/>
                    </a:lnTo>
                    <a:lnTo>
                      <a:pt x="2031" y="1919"/>
                    </a:lnTo>
                    <a:lnTo>
                      <a:pt x="3160" y="2032"/>
                    </a:lnTo>
                    <a:lnTo>
                      <a:pt x="4288" y="2145"/>
                    </a:lnTo>
                    <a:lnTo>
                      <a:pt x="4288" y="2145"/>
                    </a:lnTo>
                    <a:lnTo>
                      <a:pt x="6658" y="2145"/>
                    </a:lnTo>
                    <a:lnTo>
                      <a:pt x="7786" y="2257"/>
                    </a:lnTo>
                    <a:lnTo>
                      <a:pt x="8915" y="2596"/>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815100" y="4086075"/>
                <a:ext cx="67750" cy="234175"/>
              </a:xfrm>
              <a:custGeom>
                <a:avLst/>
                <a:gdLst/>
                <a:ahLst/>
                <a:cxnLst/>
                <a:rect l="l" t="t" r="r" b="b"/>
                <a:pathLst>
                  <a:path w="2710" h="9367" extrusionOk="0">
                    <a:moveTo>
                      <a:pt x="452" y="0"/>
                    </a:moveTo>
                    <a:lnTo>
                      <a:pt x="114" y="1242"/>
                    </a:lnTo>
                    <a:lnTo>
                      <a:pt x="1" y="2483"/>
                    </a:lnTo>
                    <a:lnTo>
                      <a:pt x="114" y="3724"/>
                    </a:lnTo>
                    <a:lnTo>
                      <a:pt x="339" y="4965"/>
                    </a:lnTo>
                    <a:lnTo>
                      <a:pt x="678" y="6207"/>
                    </a:lnTo>
                    <a:lnTo>
                      <a:pt x="1242" y="7335"/>
                    </a:lnTo>
                    <a:lnTo>
                      <a:pt x="1806" y="8464"/>
                    </a:lnTo>
                    <a:lnTo>
                      <a:pt x="2596" y="9366"/>
                    </a:lnTo>
                    <a:lnTo>
                      <a:pt x="2709" y="8125"/>
                    </a:lnTo>
                    <a:lnTo>
                      <a:pt x="2709" y="6884"/>
                    </a:lnTo>
                    <a:lnTo>
                      <a:pt x="2596" y="5755"/>
                    </a:lnTo>
                    <a:lnTo>
                      <a:pt x="2370" y="4514"/>
                    </a:lnTo>
                    <a:lnTo>
                      <a:pt x="2032" y="3386"/>
                    </a:lnTo>
                    <a:lnTo>
                      <a:pt x="1581" y="2144"/>
                    </a:lnTo>
                    <a:lnTo>
                      <a:pt x="1016" y="1129"/>
                    </a:lnTo>
                    <a:lnTo>
                      <a:pt x="4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815100" y="4086075"/>
                <a:ext cx="67750" cy="234175"/>
              </a:xfrm>
              <a:custGeom>
                <a:avLst/>
                <a:gdLst/>
                <a:ahLst/>
                <a:cxnLst/>
                <a:rect l="l" t="t" r="r" b="b"/>
                <a:pathLst>
                  <a:path w="2710" h="9367" fill="none" extrusionOk="0">
                    <a:moveTo>
                      <a:pt x="2596" y="9366"/>
                    </a:moveTo>
                    <a:lnTo>
                      <a:pt x="2596" y="9366"/>
                    </a:lnTo>
                    <a:lnTo>
                      <a:pt x="1806" y="8464"/>
                    </a:lnTo>
                    <a:lnTo>
                      <a:pt x="1242" y="7335"/>
                    </a:lnTo>
                    <a:lnTo>
                      <a:pt x="678" y="6207"/>
                    </a:lnTo>
                    <a:lnTo>
                      <a:pt x="339" y="4965"/>
                    </a:lnTo>
                    <a:lnTo>
                      <a:pt x="114" y="3724"/>
                    </a:lnTo>
                    <a:lnTo>
                      <a:pt x="1" y="2483"/>
                    </a:lnTo>
                    <a:lnTo>
                      <a:pt x="114" y="1242"/>
                    </a:lnTo>
                    <a:lnTo>
                      <a:pt x="452" y="0"/>
                    </a:lnTo>
                    <a:lnTo>
                      <a:pt x="452" y="0"/>
                    </a:lnTo>
                    <a:lnTo>
                      <a:pt x="1016" y="1129"/>
                    </a:lnTo>
                    <a:lnTo>
                      <a:pt x="1581" y="2144"/>
                    </a:lnTo>
                    <a:lnTo>
                      <a:pt x="2032" y="3386"/>
                    </a:lnTo>
                    <a:lnTo>
                      <a:pt x="2370" y="4514"/>
                    </a:lnTo>
                    <a:lnTo>
                      <a:pt x="2596" y="5755"/>
                    </a:lnTo>
                    <a:lnTo>
                      <a:pt x="2709" y="6884"/>
                    </a:lnTo>
                    <a:lnTo>
                      <a:pt x="2709" y="8125"/>
                    </a:lnTo>
                    <a:lnTo>
                      <a:pt x="2596" y="9366"/>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1037975" y="3978875"/>
                <a:ext cx="138250" cy="183400"/>
              </a:xfrm>
              <a:custGeom>
                <a:avLst/>
                <a:gdLst/>
                <a:ahLst/>
                <a:cxnLst/>
                <a:rect l="l" t="t" r="r" b="b"/>
                <a:pathLst>
                  <a:path w="5530" h="7336" extrusionOk="0">
                    <a:moveTo>
                      <a:pt x="5530" y="0"/>
                    </a:moveTo>
                    <a:lnTo>
                      <a:pt x="4740" y="113"/>
                    </a:lnTo>
                    <a:lnTo>
                      <a:pt x="3950" y="452"/>
                    </a:lnTo>
                    <a:lnTo>
                      <a:pt x="3273" y="903"/>
                    </a:lnTo>
                    <a:lnTo>
                      <a:pt x="2709" y="1467"/>
                    </a:lnTo>
                    <a:lnTo>
                      <a:pt x="2257" y="2031"/>
                    </a:lnTo>
                    <a:lnTo>
                      <a:pt x="1806" y="2821"/>
                    </a:lnTo>
                    <a:lnTo>
                      <a:pt x="1467" y="3498"/>
                    </a:lnTo>
                    <a:lnTo>
                      <a:pt x="1129" y="4288"/>
                    </a:lnTo>
                    <a:lnTo>
                      <a:pt x="565" y="5755"/>
                    </a:lnTo>
                    <a:lnTo>
                      <a:pt x="0" y="7335"/>
                    </a:lnTo>
                    <a:lnTo>
                      <a:pt x="113" y="7335"/>
                    </a:lnTo>
                    <a:lnTo>
                      <a:pt x="1016" y="6658"/>
                    </a:lnTo>
                    <a:lnTo>
                      <a:pt x="2032" y="5981"/>
                    </a:lnTo>
                    <a:lnTo>
                      <a:pt x="2821" y="5078"/>
                    </a:lnTo>
                    <a:lnTo>
                      <a:pt x="3611" y="4175"/>
                    </a:lnTo>
                    <a:lnTo>
                      <a:pt x="4288" y="3273"/>
                    </a:lnTo>
                    <a:lnTo>
                      <a:pt x="4740" y="2257"/>
                    </a:lnTo>
                    <a:lnTo>
                      <a:pt x="5191" y="1129"/>
                    </a:lnTo>
                    <a:lnTo>
                      <a:pt x="55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1037975" y="3978875"/>
                <a:ext cx="138250" cy="183400"/>
              </a:xfrm>
              <a:custGeom>
                <a:avLst/>
                <a:gdLst/>
                <a:ahLst/>
                <a:cxnLst/>
                <a:rect l="l" t="t" r="r" b="b"/>
                <a:pathLst>
                  <a:path w="5530" h="7336" fill="none" extrusionOk="0">
                    <a:moveTo>
                      <a:pt x="0" y="7335"/>
                    </a:moveTo>
                    <a:lnTo>
                      <a:pt x="0" y="7335"/>
                    </a:lnTo>
                    <a:lnTo>
                      <a:pt x="565" y="5755"/>
                    </a:lnTo>
                    <a:lnTo>
                      <a:pt x="1129" y="4288"/>
                    </a:lnTo>
                    <a:lnTo>
                      <a:pt x="1129" y="4288"/>
                    </a:lnTo>
                    <a:lnTo>
                      <a:pt x="1467" y="3498"/>
                    </a:lnTo>
                    <a:lnTo>
                      <a:pt x="1806" y="2821"/>
                    </a:lnTo>
                    <a:lnTo>
                      <a:pt x="2257" y="2031"/>
                    </a:lnTo>
                    <a:lnTo>
                      <a:pt x="2709" y="1467"/>
                    </a:lnTo>
                    <a:lnTo>
                      <a:pt x="2709" y="1467"/>
                    </a:lnTo>
                    <a:lnTo>
                      <a:pt x="3273" y="903"/>
                    </a:lnTo>
                    <a:lnTo>
                      <a:pt x="3950" y="452"/>
                    </a:lnTo>
                    <a:lnTo>
                      <a:pt x="4740" y="113"/>
                    </a:lnTo>
                    <a:lnTo>
                      <a:pt x="5530" y="0"/>
                    </a:lnTo>
                    <a:lnTo>
                      <a:pt x="5530" y="0"/>
                    </a:lnTo>
                    <a:lnTo>
                      <a:pt x="5191" y="1129"/>
                    </a:lnTo>
                    <a:lnTo>
                      <a:pt x="4740" y="2257"/>
                    </a:lnTo>
                    <a:lnTo>
                      <a:pt x="4288" y="3273"/>
                    </a:lnTo>
                    <a:lnTo>
                      <a:pt x="3611" y="4175"/>
                    </a:lnTo>
                    <a:lnTo>
                      <a:pt x="2821" y="5078"/>
                    </a:lnTo>
                    <a:lnTo>
                      <a:pt x="2032" y="5981"/>
                    </a:lnTo>
                    <a:lnTo>
                      <a:pt x="1016" y="6658"/>
                    </a:lnTo>
                    <a:lnTo>
                      <a:pt x="113" y="7335"/>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863075" y="4094525"/>
                <a:ext cx="146700" cy="101600"/>
              </a:xfrm>
              <a:custGeom>
                <a:avLst/>
                <a:gdLst/>
                <a:ahLst/>
                <a:cxnLst/>
                <a:rect l="l" t="t" r="r" b="b"/>
                <a:pathLst>
                  <a:path w="5868" h="4064" extrusionOk="0">
                    <a:moveTo>
                      <a:pt x="903" y="1"/>
                    </a:moveTo>
                    <a:lnTo>
                      <a:pt x="0" y="114"/>
                    </a:lnTo>
                    <a:lnTo>
                      <a:pt x="451" y="904"/>
                    </a:lnTo>
                    <a:lnTo>
                      <a:pt x="1016" y="1581"/>
                    </a:lnTo>
                    <a:lnTo>
                      <a:pt x="1693" y="2145"/>
                    </a:lnTo>
                    <a:lnTo>
                      <a:pt x="2483" y="2709"/>
                    </a:lnTo>
                    <a:lnTo>
                      <a:pt x="3273" y="3160"/>
                    </a:lnTo>
                    <a:lnTo>
                      <a:pt x="4062" y="3612"/>
                    </a:lnTo>
                    <a:lnTo>
                      <a:pt x="4965" y="3837"/>
                    </a:lnTo>
                    <a:lnTo>
                      <a:pt x="5868" y="4063"/>
                    </a:lnTo>
                    <a:lnTo>
                      <a:pt x="4740" y="2371"/>
                    </a:lnTo>
                    <a:lnTo>
                      <a:pt x="4062" y="1581"/>
                    </a:lnTo>
                    <a:lnTo>
                      <a:pt x="3385" y="1016"/>
                    </a:lnTo>
                    <a:lnTo>
                      <a:pt x="2596" y="452"/>
                    </a:lnTo>
                    <a:lnTo>
                      <a:pt x="1806" y="114"/>
                    </a:lnTo>
                    <a:lnTo>
                      <a:pt x="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863075" y="4094525"/>
                <a:ext cx="146700" cy="101600"/>
              </a:xfrm>
              <a:custGeom>
                <a:avLst/>
                <a:gdLst/>
                <a:ahLst/>
                <a:cxnLst/>
                <a:rect l="l" t="t" r="r" b="b"/>
                <a:pathLst>
                  <a:path w="5868" h="4064" fill="none" extrusionOk="0">
                    <a:moveTo>
                      <a:pt x="5868" y="4063"/>
                    </a:moveTo>
                    <a:lnTo>
                      <a:pt x="5868" y="4063"/>
                    </a:lnTo>
                    <a:lnTo>
                      <a:pt x="4740" y="2371"/>
                    </a:lnTo>
                    <a:lnTo>
                      <a:pt x="4062" y="1581"/>
                    </a:lnTo>
                    <a:lnTo>
                      <a:pt x="3385" y="1016"/>
                    </a:lnTo>
                    <a:lnTo>
                      <a:pt x="3385" y="1016"/>
                    </a:lnTo>
                    <a:lnTo>
                      <a:pt x="2596" y="452"/>
                    </a:lnTo>
                    <a:lnTo>
                      <a:pt x="1806" y="114"/>
                    </a:lnTo>
                    <a:lnTo>
                      <a:pt x="903" y="1"/>
                    </a:lnTo>
                    <a:lnTo>
                      <a:pt x="0" y="114"/>
                    </a:lnTo>
                    <a:lnTo>
                      <a:pt x="0" y="114"/>
                    </a:lnTo>
                    <a:lnTo>
                      <a:pt x="451" y="904"/>
                    </a:lnTo>
                    <a:lnTo>
                      <a:pt x="1016" y="1581"/>
                    </a:lnTo>
                    <a:lnTo>
                      <a:pt x="1693" y="2145"/>
                    </a:lnTo>
                    <a:lnTo>
                      <a:pt x="2483" y="2709"/>
                    </a:lnTo>
                    <a:lnTo>
                      <a:pt x="3273" y="3160"/>
                    </a:lnTo>
                    <a:lnTo>
                      <a:pt x="4062" y="3612"/>
                    </a:lnTo>
                    <a:lnTo>
                      <a:pt x="4965" y="3837"/>
                    </a:lnTo>
                    <a:lnTo>
                      <a:pt x="5868" y="4063"/>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984375" y="3978875"/>
                <a:ext cx="47975" cy="186200"/>
              </a:xfrm>
              <a:custGeom>
                <a:avLst/>
                <a:gdLst/>
                <a:ahLst/>
                <a:cxnLst/>
                <a:rect l="l" t="t" r="r" b="b"/>
                <a:pathLst>
                  <a:path w="1919" h="7448" extrusionOk="0">
                    <a:moveTo>
                      <a:pt x="677" y="0"/>
                    </a:moveTo>
                    <a:lnTo>
                      <a:pt x="339" y="903"/>
                    </a:lnTo>
                    <a:lnTo>
                      <a:pt x="113" y="1806"/>
                    </a:lnTo>
                    <a:lnTo>
                      <a:pt x="0" y="2821"/>
                    </a:lnTo>
                    <a:lnTo>
                      <a:pt x="113" y="3724"/>
                    </a:lnTo>
                    <a:lnTo>
                      <a:pt x="565" y="5642"/>
                    </a:lnTo>
                    <a:lnTo>
                      <a:pt x="1242" y="7448"/>
                    </a:lnTo>
                    <a:lnTo>
                      <a:pt x="1354" y="7448"/>
                    </a:lnTo>
                    <a:lnTo>
                      <a:pt x="1580" y="6545"/>
                    </a:lnTo>
                    <a:lnTo>
                      <a:pt x="1806" y="5530"/>
                    </a:lnTo>
                    <a:lnTo>
                      <a:pt x="1919" y="4627"/>
                    </a:lnTo>
                    <a:lnTo>
                      <a:pt x="1806" y="3724"/>
                    </a:lnTo>
                    <a:lnTo>
                      <a:pt x="1693" y="2821"/>
                    </a:lnTo>
                    <a:lnTo>
                      <a:pt x="1467" y="1806"/>
                    </a:lnTo>
                    <a:lnTo>
                      <a:pt x="1129" y="903"/>
                    </a:lnTo>
                    <a:lnTo>
                      <a:pt x="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984375" y="3978875"/>
                <a:ext cx="47975" cy="186200"/>
              </a:xfrm>
              <a:custGeom>
                <a:avLst/>
                <a:gdLst/>
                <a:ahLst/>
                <a:cxnLst/>
                <a:rect l="l" t="t" r="r" b="b"/>
                <a:pathLst>
                  <a:path w="1919" h="7448" fill="none" extrusionOk="0">
                    <a:moveTo>
                      <a:pt x="1242" y="7448"/>
                    </a:moveTo>
                    <a:lnTo>
                      <a:pt x="1242" y="7448"/>
                    </a:lnTo>
                    <a:lnTo>
                      <a:pt x="565" y="5642"/>
                    </a:lnTo>
                    <a:lnTo>
                      <a:pt x="113" y="3724"/>
                    </a:lnTo>
                    <a:lnTo>
                      <a:pt x="113" y="3724"/>
                    </a:lnTo>
                    <a:lnTo>
                      <a:pt x="0" y="2821"/>
                    </a:lnTo>
                    <a:lnTo>
                      <a:pt x="113" y="1806"/>
                    </a:lnTo>
                    <a:lnTo>
                      <a:pt x="339" y="903"/>
                    </a:lnTo>
                    <a:lnTo>
                      <a:pt x="677" y="0"/>
                    </a:lnTo>
                    <a:lnTo>
                      <a:pt x="677" y="0"/>
                    </a:lnTo>
                    <a:lnTo>
                      <a:pt x="1129" y="903"/>
                    </a:lnTo>
                    <a:lnTo>
                      <a:pt x="1467" y="1806"/>
                    </a:lnTo>
                    <a:lnTo>
                      <a:pt x="1693" y="2821"/>
                    </a:lnTo>
                    <a:lnTo>
                      <a:pt x="1806" y="3724"/>
                    </a:lnTo>
                    <a:lnTo>
                      <a:pt x="1919" y="4627"/>
                    </a:lnTo>
                    <a:lnTo>
                      <a:pt x="1806" y="5530"/>
                    </a:lnTo>
                    <a:lnTo>
                      <a:pt x="1580" y="6545"/>
                    </a:lnTo>
                    <a:lnTo>
                      <a:pt x="1354" y="7448"/>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1037975" y="3854750"/>
                <a:ext cx="169275" cy="124150"/>
              </a:xfrm>
              <a:custGeom>
                <a:avLst/>
                <a:gdLst/>
                <a:ahLst/>
                <a:cxnLst/>
                <a:rect l="l" t="t" r="r" b="b"/>
                <a:pathLst>
                  <a:path w="6771" h="4966" extrusionOk="0">
                    <a:moveTo>
                      <a:pt x="5643" y="0"/>
                    </a:moveTo>
                    <a:lnTo>
                      <a:pt x="5191" y="113"/>
                    </a:lnTo>
                    <a:lnTo>
                      <a:pt x="4288" y="451"/>
                    </a:lnTo>
                    <a:lnTo>
                      <a:pt x="3499" y="903"/>
                    </a:lnTo>
                    <a:lnTo>
                      <a:pt x="2709" y="1467"/>
                    </a:lnTo>
                    <a:lnTo>
                      <a:pt x="2032" y="2031"/>
                    </a:lnTo>
                    <a:lnTo>
                      <a:pt x="1354" y="2596"/>
                    </a:lnTo>
                    <a:lnTo>
                      <a:pt x="790" y="3385"/>
                    </a:lnTo>
                    <a:lnTo>
                      <a:pt x="339" y="4175"/>
                    </a:lnTo>
                    <a:lnTo>
                      <a:pt x="0" y="4965"/>
                    </a:lnTo>
                    <a:lnTo>
                      <a:pt x="0" y="4965"/>
                    </a:lnTo>
                    <a:lnTo>
                      <a:pt x="1693" y="4401"/>
                    </a:lnTo>
                    <a:lnTo>
                      <a:pt x="3273" y="3611"/>
                    </a:lnTo>
                    <a:lnTo>
                      <a:pt x="4853" y="2708"/>
                    </a:lnTo>
                    <a:lnTo>
                      <a:pt x="6207" y="1580"/>
                    </a:lnTo>
                    <a:lnTo>
                      <a:pt x="6658" y="1129"/>
                    </a:lnTo>
                    <a:lnTo>
                      <a:pt x="6771" y="903"/>
                    </a:lnTo>
                    <a:lnTo>
                      <a:pt x="6771" y="564"/>
                    </a:lnTo>
                    <a:lnTo>
                      <a:pt x="6658" y="339"/>
                    </a:lnTo>
                    <a:lnTo>
                      <a:pt x="6545" y="226"/>
                    </a:lnTo>
                    <a:lnTo>
                      <a:pt x="6320" y="113"/>
                    </a:lnTo>
                    <a:lnTo>
                      <a:pt x="60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1037975" y="3854750"/>
                <a:ext cx="169275" cy="124150"/>
              </a:xfrm>
              <a:custGeom>
                <a:avLst/>
                <a:gdLst/>
                <a:ahLst/>
                <a:cxnLst/>
                <a:rect l="l" t="t" r="r" b="b"/>
                <a:pathLst>
                  <a:path w="6771" h="4966" fill="none" extrusionOk="0">
                    <a:moveTo>
                      <a:pt x="0" y="4965"/>
                    </a:moveTo>
                    <a:lnTo>
                      <a:pt x="0" y="4965"/>
                    </a:lnTo>
                    <a:lnTo>
                      <a:pt x="339" y="4175"/>
                    </a:lnTo>
                    <a:lnTo>
                      <a:pt x="790" y="3385"/>
                    </a:lnTo>
                    <a:lnTo>
                      <a:pt x="1354" y="2596"/>
                    </a:lnTo>
                    <a:lnTo>
                      <a:pt x="2032" y="2031"/>
                    </a:lnTo>
                    <a:lnTo>
                      <a:pt x="2709" y="1467"/>
                    </a:lnTo>
                    <a:lnTo>
                      <a:pt x="3499" y="903"/>
                    </a:lnTo>
                    <a:lnTo>
                      <a:pt x="4288" y="451"/>
                    </a:lnTo>
                    <a:lnTo>
                      <a:pt x="5191" y="113"/>
                    </a:lnTo>
                    <a:lnTo>
                      <a:pt x="5191" y="113"/>
                    </a:lnTo>
                    <a:lnTo>
                      <a:pt x="5643" y="0"/>
                    </a:lnTo>
                    <a:lnTo>
                      <a:pt x="6094" y="0"/>
                    </a:lnTo>
                    <a:lnTo>
                      <a:pt x="6094" y="0"/>
                    </a:lnTo>
                    <a:lnTo>
                      <a:pt x="6320" y="113"/>
                    </a:lnTo>
                    <a:lnTo>
                      <a:pt x="6545" y="226"/>
                    </a:lnTo>
                    <a:lnTo>
                      <a:pt x="6658" y="339"/>
                    </a:lnTo>
                    <a:lnTo>
                      <a:pt x="6771" y="564"/>
                    </a:lnTo>
                    <a:lnTo>
                      <a:pt x="6771" y="564"/>
                    </a:lnTo>
                    <a:lnTo>
                      <a:pt x="6771" y="903"/>
                    </a:lnTo>
                    <a:lnTo>
                      <a:pt x="6658" y="1129"/>
                    </a:lnTo>
                    <a:lnTo>
                      <a:pt x="6207" y="1580"/>
                    </a:lnTo>
                    <a:lnTo>
                      <a:pt x="6207" y="1580"/>
                    </a:lnTo>
                    <a:lnTo>
                      <a:pt x="4853" y="2708"/>
                    </a:lnTo>
                    <a:lnTo>
                      <a:pt x="3273" y="3611"/>
                    </a:lnTo>
                    <a:lnTo>
                      <a:pt x="1693" y="4401"/>
                    </a:lnTo>
                    <a:lnTo>
                      <a:pt x="0" y="4965"/>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1037975" y="3733425"/>
                <a:ext cx="90300" cy="211625"/>
              </a:xfrm>
              <a:custGeom>
                <a:avLst/>
                <a:gdLst/>
                <a:ahLst/>
                <a:cxnLst/>
                <a:rect l="l" t="t" r="r" b="b"/>
                <a:pathLst>
                  <a:path w="3612" h="8465" extrusionOk="0">
                    <a:moveTo>
                      <a:pt x="3499" y="1"/>
                    </a:moveTo>
                    <a:lnTo>
                      <a:pt x="2596" y="678"/>
                    </a:lnTo>
                    <a:lnTo>
                      <a:pt x="1806" y="1468"/>
                    </a:lnTo>
                    <a:lnTo>
                      <a:pt x="1129" y="2371"/>
                    </a:lnTo>
                    <a:lnTo>
                      <a:pt x="677" y="3499"/>
                    </a:lnTo>
                    <a:lnTo>
                      <a:pt x="452" y="4515"/>
                    </a:lnTo>
                    <a:lnTo>
                      <a:pt x="226" y="5643"/>
                    </a:lnTo>
                    <a:lnTo>
                      <a:pt x="113" y="6771"/>
                    </a:lnTo>
                    <a:lnTo>
                      <a:pt x="0" y="7900"/>
                    </a:lnTo>
                    <a:lnTo>
                      <a:pt x="0" y="8464"/>
                    </a:lnTo>
                    <a:lnTo>
                      <a:pt x="452" y="7336"/>
                    </a:lnTo>
                    <a:lnTo>
                      <a:pt x="1016" y="6320"/>
                    </a:lnTo>
                    <a:lnTo>
                      <a:pt x="2257" y="4402"/>
                    </a:lnTo>
                    <a:lnTo>
                      <a:pt x="2821" y="3386"/>
                    </a:lnTo>
                    <a:lnTo>
                      <a:pt x="3273" y="2258"/>
                    </a:lnTo>
                    <a:lnTo>
                      <a:pt x="3611" y="1242"/>
                    </a:lnTo>
                    <a:lnTo>
                      <a:pt x="3611" y="565"/>
                    </a:lnTo>
                    <a:lnTo>
                      <a:pt x="34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1037975" y="3733425"/>
                <a:ext cx="90300" cy="211625"/>
              </a:xfrm>
              <a:custGeom>
                <a:avLst/>
                <a:gdLst/>
                <a:ahLst/>
                <a:cxnLst/>
                <a:rect l="l" t="t" r="r" b="b"/>
                <a:pathLst>
                  <a:path w="3612" h="8465" fill="none" extrusionOk="0">
                    <a:moveTo>
                      <a:pt x="0" y="7900"/>
                    </a:moveTo>
                    <a:lnTo>
                      <a:pt x="0" y="7900"/>
                    </a:lnTo>
                    <a:lnTo>
                      <a:pt x="113" y="6771"/>
                    </a:lnTo>
                    <a:lnTo>
                      <a:pt x="226" y="5643"/>
                    </a:lnTo>
                    <a:lnTo>
                      <a:pt x="452" y="4515"/>
                    </a:lnTo>
                    <a:lnTo>
                      <a:pt x="677" y="3499"/>
                    </a:lnTo>
                    <a:lnTo>
                      <a:pt x="677" y="3499"/>
                    </a:lnTo>
                    <a:lnTo>
                      <a:pt x="1129" y="2371"/>
                    </a:lnTo>
                    <a:lnTo>
                      <a:pt x="1806" y="1468"/>
                    </a:lnTo>
                    <a:lnTo>
                      <a:pt x="2596" y="678"/>
                    </a:lnTo>
                    <a:lnTo>
                      <a:pt x="3499" y="1"/>
                    </a:lnTo>
                    <a:lnTo>
                      <a:pt x="3499" y="1"/>
                    </a:lnTo>
                    <a:lnTo>
                      <a:pt x="3611" y="565"/>
                    </a:lnTo>
                    <a:lnTo>
                      <a:pt x="3611" y="1242"/>
                    </a:lnTo>
                    <a:lnTo>
                      <a:pt x="3273" y="2258"/>
                    </a:lnTo>
                    <a:lnTo>
                      <a:pt x="2821" y="3386"/>
                    </a:lnTo>
                    <a:lnTo>
                      <a:pt x="2257" y="4402"/>
                    </a:lnTo>
                    <a:lnTo>
                      <a:pt x="2257" y="4402"/>
                    </a:lnTo>
                    <a:lnTo>
                      <a:pt x="1016" y="6320"/>
                    </a:lnTo>
                    <a:lnTo>
                      <a:pt x="452" y="7336"/>
                    </a:lnTo>
                    <a:lnTo>
                      <a:pt x="0" y="8464"/>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927950" y="3753175"/>
                <a:ext cx="110050" cy="205975"/>
              </a:xfrm>
              <a:custGeom>
                <a:avLst/>
                <a:gdLst/>
                <a:ahLst/>
                <a:cxnLst/>
                <a:rect l="l" t="t" r="r" b="b"/>
                <a:pathLst>
                  <a:path w="4402" h="8239" extrusionOk="0">
                    <a:moveTo>
                      <a:pt x="226" y="1"/>
                    </a:moveTo>
                    <a:lnTo>
                      <a:pt x="113" y="791"/>
                    </a:lnTo>
                    <a:lnTo>
                      <a:pt x="1" y="1581"/>
                    </a:lnTo>
                    <a:lnTo>
                      <a:pt x="113" y="2370"/>
                    </a:lnTo>
                    <a:lnTo>
                      <a:pt x="452" y="3160"/>
                    </a:lnTo>
                    <a:lnTo>
                      <a:pt x="790" y="3950"/>
                    </a:lnTo>
                    <a:lnTo>
                      <a:pt x="1242" y="4627"/>
                    </a:lnTo>
                    <a:lnTo>
                      <a:pt x="1693" y="5304"/>
                    </a:lnTo>
                    <a:lnTo>
                      <a:pt x="2257" y="5869"/>
                    </a:lnTo>
                    <a:lnTo>
                      <a:pt x="3386" y="6997"/>
                    </a:lnTo>
                    <a:lnTo>
                      <a:pt x="4362" y="8082"/>
                    </a:lnTo>
                    <a:lnTo>
                      <a:pt x="4362" y="8082"/>
                    </a:lnTo>
                    <a:lnTo>
                      <a:pt x="4063" y="6884"/>
                    </a:lnTo>
                    <a:lnTo>
                      <a:pt x="3724" y="5417"/>
                    </a:lnTo>
                    <a:lnTo>
                      <a:pt x="3386" y="4063"/>
                    </a:lnTo>
                    <a:lnTo>
                      <a:pt x="3047" y="3386"/>
                    </a:lnTo>
                    <a:lnTo>
                      <a:pt x="2709" y="2822"/>
                    </a:lnTo>
                    <a:lnTo>
                      <a:pt x="2145" y="2032"/>
                    </a:lnTo>
                    <a:lnTo>
                      <a:pt x="1467" y="1468"/>
                    </a:lnTo>
                    <a:lnTo>
                      <a:pt x="790" y="678"/>
                    </a:lnTo>
                    <a:lnTo>
                      <a:pt x="226" y="1"/>
                    </a:lnTo>
                    <a:close/>
                    <a:moveTo>
                      <a:pt x="4362" y="8082"/>
                    </a:moveTo>
                    <a:lnTo>
                      <a:pt x="4401" y="8238"/>
                    </a:lnTo>
                    <a:lnTo>
                      <a:pt x="4401" y="8125"/>
                    </a:lnTo>
                    <a:lnTo>
                      <a:pt x="4362" y="808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927950" y="3753175"/>
                <a:ext cx="110050" cy="205975"/>
              </a:xfrm>
              <a:custGeom>
                <a:avLst/>
                <a:gdLst/>
                <a:ahLst/>
                <a:cxnLst/>
                <a:rect l="l" t="t" r="r" b="b"/>
                <a:pathLst>
                  <a:path w="4402" h="8239" fill="none" extrusionOk="0">
                    <a:moveTo>
                      <a:pt x="4401" y="8238"/>
                    </a:moveTo>
                    <a:lnTo>
                      <a:pt x="4401" y="8238"/>
                    </a:lnTo>
                    <a:lnTo>
                      <a:pt x="4063" y="6884"/>
                    </a:lnTo>
                    <a:lnTo>
                      <a:pt x="3724" y="5417"/>
                    </a:lnTo>
                    <a:lnTo>
                      <a:pt x="3386" y="4063"/>
                    </a:lnTo>
                    <a:lnTo>
                      <a:pt x="3047" y="3386"/>
                    </a:lnTo>
                    <a:lnTo>
                      <a:pt x="2709" y="2822"/>
                    </a:lnTo>
                    <a:lnTo>
                      <a:pt x="2709" y="2822"/>
                    </a:lnTo>
                    <a:lnTo>
                      <a:pt x="2145" y="2032"/>
                    </a:lnTo>
                    <a:lnTo>
                      <a:pt x="1467" y="1468"/>
                    </a:lnTo>
                    <a:lnTo>
                      <a:pt x="790" y="678"/>
                    </a:lnTo>
                    <a:lnTo>
                      <a:pt x="226" y="1"/>
                    </a:lnTo>
                    <a:lnTo>
                      <a:pt x="226" y="1"/>
                    </a:lnTo>
                    <a:lnTo>
                      <a:pt x="113" y="791"/>
                    </a:lnTo>
                    <a:lnTo>
                      <a:pt x="1" y="1581"/>
                    </a:lnTo>
                    <a:lnTo>
                      <a:pt x="113" y="2370"/>
                    </a:lnTo>
                    <a:lnTo>
                      <a:pt x="452" y="3160"/>
                    </a:lnTo>
                    <a:lnTo>
                      <a:pt x="452" y="3160"/>
                    </a:lnTo>
                    <a:lnTo>
                      <a:pt x="790" y="3950"/>
                    </a:lnTo>
                    <a:lnTo>
                      <a:pt x="1242" y="4627"/>
                    </a:lnTo>
                    <a:lnTo>
                      <a:pt x="1693" y="5304"/>
                    </a:lnTo>
                    <a:lnTo>
                      <a:pt x="2257" y="5869"/>
                    </a:lnTo>
                    <a:lnTo>
                      <a:pt x="2257" y="5869"/>
                    </a:lnTo>
                    <a:lnTo>
                      <a:pt x="3386" y="6997"/>
                    </a:lnTo>
                    <a:lnTo>
                      <a:pt x="4401" y="8125"/>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1035150" y="3942200"/>
                <a:ext cx="5675" cy="1275150"/>
              </a:xfrm>
              <a:custGeom>
                <a:avLst/>
                <a:gdLst/>
                <a:ahLst/>
                <a:cxnLst/>
                <a:rect l="l" t="t" r="r" b="b"/>
                <a:pathLst>
                  <a:path w="227" h="51006" extrusionOk="0">
                    <a:moveTo>
                      <a:pt x="113" y="0"/>
                    </a:moveTo>
                    <a:lnTo>
                      <a:pt x="113" y="7561"/>
                    </a:lnTo>
                    <a:lnTo>
                      <a:pt x="1" y="25503"/>
                    </a:lnTo>
                    <a:lnTo>
                      <a:pt x="113" y="51005"/>
                    </a:lnTo>
                    <a:lnTo>
                      <a:pt x="226" y="43558"/>
                    </a:lnTo>
                    <a:lnTo>
                      <a:pt x="226" y="25503"/>
                    </a:lnTo>
                    <a:lnTo>
                      <a:pt x="226" y="7561"/>
                    </a:lnTo>
                    <a:lnTo>
                      <a:pt x="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1037975" y="4362525"/>
                <a:ext cx="251100" cy="129800"/>
              </a:xfrm>
              <a:custGeom>
                <a:avLst/>
                <a:gdLst/>
                <a:ahLst/>
                <a:cxnLst/>
                <a:rect l="l" t="t" r="r" b="b"/>
                <a:pathLst>
                  <a:path w="10044" h="5192" extrusionOk="0">
                    <a:moveTo>
                      <a:pt x="10043" y="1"/>
                    </a:moveTo>
                    <a:lnTo>
                      <a:pt x="9479" y="114"/>
                    </a:lnTo>
                    <a:lnTo>
                      <a:pt x="8351" y="452"/>
                    </a:lnTo>
                    <a:lnTo>
                      <a:pt x="6545" y="1016"/>
                    </a:lnTo>
                    <a:lnTo>
                      <a:pt x="4401" y="1806"/>
                    </a:lnTo>
                    <a:lnTo>
                      <a:pt x="2370" y="2709"/>
                    </a:lnTo>
                    <a:lnTo>
                      <a:pt x="1580" y="3161"/>
                    </a:lnTo>
                    <a:lnTo>
                      <a:pt x="790" y="3725"/>
                    </a:lnTo>
                    <a:lnTo>
                      <a:pt x="339" y="4176"/>
                    </a:lnTo>
                    <a:lnTo>
                      <a:pt x="113" y="4740"/>
                    </a:lnTo>
                    <a:lnTo>
                      <a:pt x="0" y="5079"/>
                    </a:lnTo>
                    <a:lnTo>
                      <a:pt x="0" y="5192"/>
                    </a:lnTo>
                    <a:lnTo>
                      <a:pt x="113" y="4853"/>
                    </a:lnTo>
                    <a:lnTo>
                      <a:pt x="452" y="4289"/>
                    </a:lnTo>
                    <a:lnTo>
                      <a:pt x="903" y="3838"/>
                    </a:lnTo>
                    <a:lnTo>
                      <a:pt x="1580" y="3386"/>
                    </a:lnTo>
                    <a:lnTo>
                      <a:pt x="2483" y="2935"/>
                    </a:lnTo>
                    <a:lnTo>
                      <a:pt x="4514" y="2032"/>
                    </a:lnTo>
                    <a:lnTo>
                      <a:pt x="6658" y="1242"/>
                    </a:lnTo>
                    <a:lnTo>
                      <a:pt x="8351" y="565"/>
                    </a:lnTo>
                    <a:lnTo>
                      <a:pt x="9592" y="227"/>
                    </a:lnTo>
                    <a:lnTo>
                      <a:pt x="100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1060550" y="4162250"/>
                <a:ext cx="310325" cy="293400"/>
              </a:xfrm>
              <a:custGeom>
                <a:avLst/>
                <a:gdLst/>
                <a:ahLst/>
                <a:cxnLst/>
                <a:rect l="l" t="t" r="r" b="b"/>
                <a:pathLst>
                  <a:path w="12413" h="11736" extrusionOk="0">
                    <a:moveTo>
                      <a:pt x="12413" y="0"/>
                    </a:moveTo>
                    <a:lnTo>
                      <a:pt x="12187" y="113"/>
                    </a:lnTo>
                    <a:lnTo>
                      <a:pt x="11849" y="451"/>
                    </a:lnTo>
                    <a:lnTo>
                      <a:pt x="12300" y="113"/>
                    </a:lnTo>
                    <a:lnTo>
                      <a:pt x="12413" y="0"/>
                    </a:lnTo>
                    <a:close/>
                    <a:moveTo>
                      <a:pt x="11849" y="451"/>
                    </a:moveTo>
                    <a:lnTo>
                      <a:pt x="10495" y="1580"/>
                    </a:lnTo>
                    <a:lnTo>
                      <a:pt x="5868" y="5642"/>
                    </a:lnTo>
                    <a:lnTo>
                      <a:pt x="3611" y="7673"/>
                    </a:lnTo>
                    <a:lnTo>
                      <a:pt x="1467" y="9930"/>
                    </a:lnTo>
                    <a:lnTo>
                      <a:pt x="339" y="11284"/>
                    </a:lnTo>
                    <a:lnTo>
                      <a:pt x="0" y="11736"/>
                    </a:lnTo>
                    <a:lnTo>
                      <a:pt x="339" y="11397"/>
                    </a:lnTo>
                    <a:lnTo>
                      <a:pt x="1580" y="10043"/>
                    </a:lnTo>
                    <a:lnTo>
                      <a:pt x="3498" y="8012"/>
                    </a:lnTo>
                    <a:lnTo>
                      <a:pt x="5981" y="5755"/>
                    </a:lnTo>
                    <a:lnTo>
                      <a:pt x="10495" y="1693"/>
                    </a:lnTo>
                    <a:lnTo>
                      <a:pt x="11849" y="45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1167750" y="4246875"/>
                <a:ext cx="25400" cy="84650"/>
              </a:xfrm>
              <a:custGeom>
                <a:avLst/>
                <a:gdLst/>
                <a:ahLst/>
                <a:cxnLst/>
                <a:rect l="l" t="t" r="r" b="b"/>
                <a:pathLst>
                  <a:path w="1016" h="3386" extrusionOk="0">
                    <a:moveTo>
                      <a:pt x="1016" y="0"/>
                    </a:moveTo>
                    <a:lnTo>
                      <a:pt x="903" y="677"/>
                    </a:lnTo>
                    <a:lnTo>
                      <a:pt x="452" y="2032"/>
                    </a:lnTo>
                    <a:lnTo>
                      <a:pt x="0" y="3386"/>
                    </a:lnTo>
                    <a:lnTo>
                      <a:pt x="564" y="2032"/>
                    </a:lnTo>
                    <a:lnTo>
                      <a:pt x="903" y="1129"/>
                    </a:lnTo>
                    <a:lnTo>
                      <a:pt x="101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874350" y="4311750"/>
                <a:ext cx="163650" cy="208800"/>
              </a:xfrm>
              <a:custGeom>
                <a:avLst/>
                <a:gdLst/>
                <a:ahLst/>
                <a:cxnLst/>
                <a:rect l="l" t="t" r="r" b="b"/>
                <a:pathLst>
                  <a:path w="6546" h="8352" extrusionOk="0">
                    <a:moveTo>
                      <a:pt x="0" y="1"/>
                    </a:moveTo>
                    <a:lnTo>
                      <a:pt x="226" y="339"/>
                    </a:lnTo>
                    <a:lnTo>
                      <a:pt x="903" y="1242"/>
                    </a:lnTo>
                    <a:lnTo>
                      <a:pt x="3273" y="4176"/>
                    </a:lnTo>
                    <a:lnTo>
                      <a:pt x="5643" y="7110"/>
                    </a:lnTo>
                    <a:lnTo>
                      <a:pt x="6320" y="8013"/>
                    </a:lnTo>
                    <a:lnTo>
                      <a:pt x="6545" y="8351"/>
                    </a:lnTo>
                    <a:lnTo>
                      <a:pt x="6320" y="7900"/>
                    </a:lnTo>
                    <a:lnTo>
                      <a:pt x="5643" y="6997"/>
                    </a:lnTo>
                    <a:lnTo>
                      <a:pt x="3386" y="4063"/>
                    </a:lnTo>
                    <a:lnTo>
                      <a:pt x="1016" y="1129"/>
                    </a:lnTo>
                    <a:lnTo>
                      <a:pt x="226" y="22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9"/>
              <p:cNvSpPr/>
              <p:nvPr/>
            </p:nvSpPr>
            <p:spPr>
              <a:xfrm>
                <a:off x="956150" y="4362525"/>
                <a:ext cx="28250" cy="87500"/>
              </a:xfrm>
              <a:custGeom>
                <a:avLst/>
                <a:gdLst/>
                <a:ahLst/>
                <a:cxnLst/>
                <a:rect l="l" t="t" r="r" b="b"/>
                <a:pathLst>
                  <a:path w="1130" h="3500" extrusionOk="0">
                    <a:moveTo>
                      <a:pt x="1" y="1"/>
                    </a:moveTo>
                    <a:lnTo>
                      <a:pt x="1" y="904"/>
                    </a:lnTo>
                    <a:lnTo>
                      <a:pt x="227" y="1806"/>
                    </a:lnTo>
                    <a:lnTo>
                      <a:pt x="565" y="2709"/>
                    </a:lnTo>
                    <a:lnTo>
                      <a:pt x="1129" y="3499"/>
                    </a:lnTo>
                    <a:lnTo>
                      <a:pt x="678" y="2596"/>
                    </a:lnTo>
                    <a:lnTo>
                      <a:pt x="339" y="1694"/>
                    </a:lnTo>
                    <a:lnTo>
                      <a:pt x="227" y="904"/>
                    </a:lnTo>
                    <a:lnTo>
                      <a:pt x="1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a:off x="789725" y="4342800"/>
                <a:ext cx="124150" cy="16950"/>
              </a:xfrm>
              <a:custGeom>
                <a:avLst/>
                <a:gdLst/>
                <a:ahLst/>
                <a:cxnLst/>
                <a:rect l="l" t="t" r="r" b="b"/>
                <a:pathLst>
                  <a:path w="4966" h="678" extrusionOk="0">
                    <a:moveTo>
                      <a:pt x="2483" y="0"/>
                    </a:moveTo>
                    <a:lnTo>
                      <a:pt x="1580" y="113"/>
                    </a:lnTo>
                    <a:lnTo>
                      <a:pt x="677" y="339"/>
                    </a:lnTo>
                    <a:lnTo>
                      <a:pt x="0" y="677"/>
                    </a:lnTo>
                    <a:lnTo>
                      <a:pt x="677" y="451"/>
                    </a:lnTo>
                    <a:lnTo>
                      <a:pt x="1580" y="339"/>
                    </a:lnTo>
                    <a:lnTo>
                      <a:pt x="2483" y="226"/>
                    </a:lnTo>
                    <a:lnTo>
                      <a:pt x="3385" y="226"/>
                    </a:lnTo>
                    <a:lnTo>
                      <a:pt x="4288" y="339"/>
                    </a:lnTo>
                    <a:lnTo>
                      <a:pt x="4965" y="677"/>
                    </a:lnTo>
                    <a:lnTo>
                      <a:pt x="4627" y="451"/>
                    </a:lnTo>
                    <a:lnTo>
                      <a:pt x="4288" y="226"/>
                    </a:lnTo>
                    <a:lnTo>
                      <a:pt x="33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9"/>
              <p:cNvSpPr/>
              <p:nvPr/>
            </p:nvSpPr>
            <p:spPr>
              <a:xfrm>
                <a:off x="722000" y="4314575"/>
                <a:ext cx="174950" cy="25425"/>
              </a:xfrm>
              <a:custGeom>
                <a:avLst/>
                <a:gdLst/>
                <a:ahLst/>
                <a:cxnLst/>
                <a:rect l="l" t="t" r="r" b="b"/>
                <a:pathLst>
                  <a:path w="6998" h="1017" extrusionOk="0">
                    <a:moveTo>
                      <a:pt x="2258" y="1"/>
                    </a:moveTo>
                    <a:lnTo>
                      <a:pt x="1017" y="113"/>
                    </a:lnTo>
                    <a:lnTo>
                      <a:pt x="227" y="339"/>
                    </a:lnTo>
                    <a:lnTo>
                      <a:pt x="1" y="452"/>
                    </a:lnTo>
                    <a:lnTo>
                      <a:pt x="1017" y="226"/>
                    </a:lnTo>
                    <a:lnTo>
                      <a:pt x="2258" y="113"/>
                    </a:lnTo>
                    <a:lnTo>
                      <a:pt x="3499" y="113"/>
                    </a:lnTo>
                    <a:lnTo>
                      <a:pt x="4740" y="339"/>
                    </a:lnTo>
                    <a:lnTo>
                      <a:pt x="5982" y="565"/>
                    </a:lnTo>
                    <a:lnTo>
                      <a:pt x="4853" y="113"/>
                    </a:lnTo>
                    <a:lnTo>
                      <a:pt x="3499" y="1"/>
                    </a:lnTo>
                    <a:close/>
                    <a:moveTo>
                      <a:pt x="5982" y="565"/>
                    </a:moveTo>
                    <a:lnTo>
                      <a:pt x="6997" y="1016"/>
                    </a:lnTo>
                    <a:lnTo>
                      <a:pt x="6772" y="790"/>
                    </a:lnTo>
                    <a:lnTo>
                      <a:pt x="5982" y="565"/>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9"/>
              <p:cNvSpPr/>
              <p:nvPr/>
            </p:nvSpPr>
            <p:spPr>
              <a:xfrm>
                <a:off x="1006950" y="4122750"/>
                <a:ext cx="31050" cy="124150"/>
              </a:xfrm>
              <a:custGeom>
                <a:avLst/>
                <a:gdLst/>
                <a:ahLst/>
                <a:cxnLst/>
                <a:rect l="l" t="t" r="r" b="b"/>
                <a:pathLst>
                  <a:path w="1242" h="4966" extrusionOk="0">
                    <a:moveTo>
                      <a:pt x="0" y="0"/>
                    </a:moveTo>
                    <a:lnTo>
                      <a:pt x="226" y="1242"/>
                    </a:lnTo>
                    <a:lnTo>
                      <a:pt x="564" y="2483"/>
                    </a:lnTo>
                    <a:lnTo>
                      <a:pt x="903" y="3724"/>
                    </a:lnTo>
                    <a:lnTo>
                      <a:pt x="1241" y="4965"/>
                    </a:lnTo>
                    <a:lnTo>
                      <a:pt x="1241" y="4965"/>
                    </a:lnTo>
                    <a:lnTo>
                      <a:pt x="1016" y="3724"/>
                    </a:lnTo>
                    <a:lnTo>
                      <a:pt x="677" y="2483"/>
                    </a:lnTo>
                    <a:lnTo>
                      <a:pt x="339" y="1242"/>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9"/>
              <p:cNvSpPr/>
              <p:nvPr/>
            </p:nvSpPr>
            <p:spPr>
              <a:xfrm>
                <a:off x="990025" y="4181975"/>
                <a:ext cx="47975" cy="64925"/>
              </a:xfrm>
              <a:custGeom>
                <a:avLst/>
                <a:gdLst/>
                <a:ahLst/>
                <a:cxnLst/>
                <a:rect l="l" t="t" r="r" b="b"/>
                <a:pathLst>
                  <a:path w="1919" h="2597" extrusionOk="0">
                    <a:moveTo>
                      <a:pt x="0" y="1"/>
                    </a:moveTo>
                    <a:lnTo>
                      <a:pt x="677" y="565"/>
                    </a:lnTo>
                    <a:lnTo>
                      <a:pt x="1128" y="1129"/>
                    </a:lnTo>
                    <a:lnTo>
                      <a:pt x="1918" y="2596"/>
                    </a:lnTo>
                    <a:lnTo>
                      <a:pt x="1693" y="1806"/>
                    </a:lnTo>
                    <a:lnTo>
                      <a:pt x="1354" y="1017"/>
                    </a:lnTo>
                    <a:lnTo>
                      <a:pt x="903" y="565"/>
                    </a:lnTo>
                    <a:lnTo>
                      <a:pt x="451" y="22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9"/>
              <p:cNvSpPr/>
              <p:nvPr/>
            </p:nvSpPr>
            <p:spPr>
              <a:xfrm>
                <a:off x="775600" y="4650275"/>
                <a:ext cx="262400" cy="414725"/>
              </a:xfrm>
              <a:custGeom>
                <a:avLst/>
                <a:gdLst/>
                <a:ahLst/>
                <a:cxnLst/>
                <a:rect l="l" t="t" r="r" b="b"/>
                <a:pathLst>
                  <a:path w="10496" h="16589" extrusionOk="0">
                    <a:moveTo>
                      <a:pt x="1" y="1"/>
                    </a:moveTo>
                    <a:lnTo>
                      <a:pt x="151" y="302"/>
                    </a:lnTo>
                    <a:lnTo>
                      <a:pt x="151" y="302"/>
                    </a:lnTo>
                    <a:lnTo>
                      <a:pt x="114" y="114"/>
                    </a:lnTo>
                    <a:lnTo>
                      <a:pt x="1" y="1"/>
                    </a:lnTo>
                    <a:close/>
                    <a:moveTo>
                      <a:pt x="151" y="302"/>
                    </a:moveTo>
                    <a:lnTo>
                      <a:pt x="227" y="678"/>
                    </a:lnTo>
                    <a:lnTo>
                      <a:pt x="678" y="1694"/>
                    </a:lnTo>
                    <a:lnTo>
                      <a:pt x="1129" y="2596"/>
                    </a:lnTo>
                    <a:lnTo>
                      <a:pt x="2032" y="3950"/>
                    </a:lnTo>
                    <a:lnTo>
                      <a:pt x="2935" y="5192"/>
                    </a:lnTo>
                    <a:lnTo>
                      <a:pt x="5530" y="8126"/>
                    </a:lnTo>
                    <a:lnTo>
                      <a:pt x="6659" y="9480"/>
                    </a:lnTo>
                    <a:lnTo>
                      <a:pt x="7674" y="10947"/>
                    </a:lnTo>
                    <a:lnTo>
                      <a:pt x="8690" y="12414"/>
                    </a:lnTo>
                    <a:lnTo>
                      <a:pt x="9593" y="13881"/>
                    </a:lnTo>
                    <a:lnTo>
                      <a:pt x="10044" y="14896"/>
                    </a:lnTo>
                    <a:lnTo>
                      <a:pt x="10383" y="15912"/>
                    </a:lnTo>
                    <a:lnTo>
                      <a:pt x="10044" y="14783"/>
                    </a:lnTo>
                    <a:lnTo>
                      <a:pt x="9705" y="13881"/>
                    </a:lnTo>
                    <a:lnTo>
                      <a:pt x="8803" y="12301"/>
                    </a:lnTo>
                    <a:lnTo>
                      <a:pt x="7787" y="10834"/>
                    </a:lnTo>
                    <a:lnTo>
                      <a:pt x="6772" y="9367"/>
                    </a:lnTo>
                    <a:lnTo>
                      <a:pt x="5643" y="8013"/>
                    </a:lnTo>
                    <a:lnTo>
                      <a:pt x="3048" y="5192"/>
                    </a:lnTo>
                    <a:lnTo>
                      <a:pt x="2145" y="3838"/>
                    </a:lnTo>
                    <a:lnTo>
                      <a:pt x="1242" y="2596"/>
                    </a:lnTo>
                    <a:lnTo>
                      <a:pt x="791" y="1694"/>
                    </a:lnTo>
                    <a:lnTo>
                      <a:pt x="340" y="678"/>
                    </a:lnTo>
                    <a:lnTo>
                      <a:pt x="151" y="302"/>
                    </a:lnTo>
                    <a:close/>
                    <a:moveTo>
                      <a:pt x="10383" y="15912"/>
                    </a:moveTo>
                    <a:lnTo>
                      <a:pt x="10495" y="16589"/>
                    </a:lnTo>
                    <a:lnTo>
                      <a:pt x="10495" y="16476"/>
                    </a:lnTo>
                    <a:lnTo>
                      <a:pt x="10383" y="1591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9"/>
              <p:cNvSpPr/>
              <p:nvPr/>
            </p:nvSpPr>
            <p:spPr>
              <a:xfrm>
                <a:off x="1037975" y="4811075"/>
                <a:ext cx="225700" cy="253925"/>
              </a:xfrm>
              <a:custGeom>
                <a:avLst/>
                <a:gdLst/>
                <a:ahLst/>
                <a:cxnLst/>
                <a:rect l="l" t="t" r="r" b="b"/>
                <a:pathLst>
                  <a:path w="9028" h="10157" extrusionOk="0">
                    <a:moveTo>
                      <a:pt x="9028" y="1"/>
                    </a:moveTo>
                    <a:lnTo>
                      <a:pt x="8847" y="136"/>
                    </a:lnTo>
                    <a:lnTo>
                      <a:pt x="8847" y="136"/>
                    </a:lnTo>
                    <a:lnTo>
                      <a:pt x="8915" y="114"/>
                    </a:lnTo>
                    <a:lnTo>
                      <a:pt x="9028" y="1"/>
                    </a:lnTo>
                    <a:close/>
                    <a:moveTo>
                      <a:pt x="8847" y="136"/>
                    </a:moveTo>
                    <a:lnTo>
                      <a:pt x="8576" y="227"/>
                    </a:lnTo>
                    <a:lnTo>
                      <a:pt x="7335" y="1017"/>
                    </a:lnTo>
                    <a:lnTo>
                      <a:pt x="6432" y="1694"/>
                    </a:lnTo>
                    <a:lnTo>
                      <a:pt x="5643" y="2484"/>
                    </a:lnTo>
                    <a:lnTo>
                      <a:pt x="4740" y="3386"/>
                    </a:lnTo>
                    <a:lnTo>
                      <a:pt x="3837" y="4515"/>
                    </a:lnTo>
                    <a:lnTo>
                      <a:pt x="2370" y="6433"/>
                    </a:lnTo>
                    <a:lnTo>
                      <a:pt x="903" y="8351"/>
                    </a:lnTo>
                    <a:lnTo>
                      <a:pt x="226" y="9706"/>
                    </a:lnTo>
                    <a:lnTo>
                      <a:pt x="136" y="9976"/>
                    </a:lnTo>
                    <a:lnTo>
                      <a:pt x="136" y="9976"/>
                    </a:lnTo>
                    <a:lnTo>
                      <a:pt x="339" y="9706"/>
                    </a:lnTo>
                    <a:lnTo>
                      <a:pt x="1016" y="8464"/>
                    </a:lnTo>
                    <a:lnTo>
                      <a:pt x="2370" y="6659"/>
                    </a:lnTo>
                    <a:lnTo>
                      <a:pt x="4063" y="4628"/>
                    </a:lnTo>
                    <a:lnTo>
                      <a:pt x="5755" y="2596"/>
                    </a:lnTo>
                    <a:lnTo>
                      <a:pt x="6545" y="1806"/>
                    </a:lnTo>
                    <a:lnTo>
                      <a:pt x="7335" y="1129"/>
                    </a:lnTo>
                    <a:lnTo>
                      <a:pt x="8576" y="340"/>
                    </a:lnTo>
                    <a:lnTo>
                      <a:pt x="8847" y="136"/>
                    </a:lnTo>
                    <a:close/>
                    <a:moveTo>
                      <a:pt x="136" y="9976"/>
                    </a:moveTo>
                    <a:lnTo>
                      <a:pt x="0" y="10157"/>
                    </a:lnTo>
                    <a:lnTo>
                      <a:pt x="0" y="10157"/>
                    </a:lnTo>
                    <a:lnTo>
                      <a:pt x="113" y="10044"/>
                    </a:lnTo>
                    <a:lnTo>
                      <a:pt x="136" y="997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p:cNvSpPr/>
              <p:nvPr/>
            </p:nvSpPr>
            <p:spPr>
              <a:xfrm>
                <a:off x="1116950" y="4892900"/>
                <a:ext cx="152375" cy="56450"/>
              </a:xfrm>
              <a:custGeom>
                <a:avLst/>
                <a:gdLst/>
                <a:ahLst/>
                <a:cxnLst/>
                <a:rect l="l" t="t" r="r" b="b"/>
                <a:pathLst>
                  <a:path w="6095" h="2258" extrusionOk="0">
                    <a:moveTo>
                      <a:pt x="6095" y="0"/>
                    </a:moveTo>
                    <a:lnTo>
                      <a:pt x="5079" y="113"/>
                    </a:lnTo>
                    <a:lnTo>
                      <a:pt x="3838" y="226"/>
                    </a:lnTo>
                    <a:lnTo>
                      <a:pt x="2596" y="452"/>
                    </a:lnTo>
                    <a:lnTo>
                      <a:pt x="1468" y="1016"/>
                    </a:lnTo>
                    <a:lnTo>
                      <a:pt x="452" y="1693"/>
                    </a:lnTo>
                    <a:lnTo>
                      <a:pt x="1" y="2257"/>
                    </a:lnTo>
                    <a:lnTo>
                      <a:pt x="565" y="1806"/>
                    </a:lnTo>
                    <a:lnTo>
                      <a:pt x="1581" y="1129"/>
                    </a:lnTo>
                    <a:lnTo>
                      <a:pt x="2709" y="678"/>
                    </a:lnTo>
                    <a:lnTo>
                      <a:pt x="3838" y="339"/>
                    </a:lnTo>
                    <a:lnTo>
                      <a:pt x="5079" y="226"/>
                    </a:lnTo>
                    <a:lnTo>
                      <a:pt x="609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p:nvPr/>
            </p:nvSpPr>
            <p:spPr>
              <a:xfrm>
                <a:off x="1119775" y="4859050"/>
                <a:ext cx="31075" cy="84650"/>
              </a:xfrm>
              <a:custGeom>
                <a:avLst/>
                <a:gdLst/>
                <a:ahLst/>
                <a:cxnLst/>
                <a:rect l="l" t="t" r="r" b="b"/>
                <a:pathLst>
                  <a:path w="1243" h="3386" extrusionOk="0">
                    <a:moveTo>
                      <a:pt x="1242" y="0"/>
                    </a:moveTo>
                    <a:lnTo>
                      <a:pt x="1129" y="565"/>
                    </a:lnTo>
                    <a:lnTo>
                      <a:pt x="791" y="1806"/>
                    </a:lnTo>
                    <a:lnTo>
                      <a:pt x="227" y="2934"/>
                    </a:lnTo>
                    <a:lnTo>
                      <a:pt x="1" y="3386"/>
                    </a:lnTo>
                    <a:lnTo>
                      <a:pt x="339" y="3047"/>
                    </a:lnTo>
                    <a:lnTo>
                      <a:pt x="678" y="2483"/>
                    </a:lnTo>
                    <a:lnTo>
                      <a:pt x="904" y="1806"/>
                    </a:lnTo>
                    <a:lnTo>
                      <a:pt x="1129" y="1242"/>
                    </a:lnTo>
                    <a:lnTo>
                      <a:pt x="1242" y="565"/>
                    </a:lnTo>
                    <a:lnTo>
                      <a:pt x="12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9"/>
              <p:cNvSpPr/>
              <p:nvPr/>
            </p:nvSpPr>
            <p:spPr>
              <a:xfrm>
                <a:off x="1040800" y="4591050"/>
                <a:ext cx="293400" cy="301875"/>
              </a:xfrm>
              <a:custGeom>
                <a:avLst/>
                <a:gdLst/>
                <a:ahLst/>
                <a:cxnLst/>
                <a:rect l="l" t="t" r="r" b="b"/>
                <a:pathLst>
                  <a:path w="11736" h="12075" extrusionOk="0">
                    <a:moveTo>
                      <a:pt x="11736" y="0"/>
                    </a:moveTo>
                    <a:lnTo>
                      <a:pt x="11172" y="226"/>
                    </a:lnTo>
                    <a:lnTo>
                      <a:pt x="10495" y="564"/>
                    </a:lnTo>
                    <a:lnTo>
                      <a:pt x="11285" y="226"/>
                    </a:lnTo>
                    <a:lnTo>
                      <a:pt x="11736" y="0"/>
                    </a:lnTo>
                    <a:close/>
                    <a:moveTo>
                      <a:pt x="10495" y="564"/>
                    </a:moveTo>
                    <a:lnTo>
                      <a:pt x="9479" y="1016"/>
                    </a:lnTo>
                    <a:lnTo>
                      <a:pt x="8915" y="1354"/>
                    </a:lnTo>
                    <a:lnTo>
                      <a:pt x="8351" y="1693"/>
                    </a:lnTo>
                    <a:lnTo>
                      <a:pt x="7109" y="2483"/>
                    </a:lnTo>
                    <a:lnTo>
                      <a:pt x="5755" y="3611"/>
                    </a:lnTo>
                    <a:lnTo>
                      <a:pt x="4514" y="4740"/>
                    </a:lnTo>
                    <a:lnTo>
                      <a:pt x="3386" y="6094"/>
                    </a:lnTo>
                    <a:lnTo>
                      <a:pt x="2257" y="7448"/>
                    </a:lnTo>
                    <a:lnTo>
                      <a:pt x="1467" y="8689"/>
                    </a:lnTo>
                    <a:lnTo>
                      <a:pt x="1129" y="9366"/>
                    </a:lnTo>
                    <a:lnTo>
                      <a:pt x="903" y="9930"/>
                    </a:lnTo>
                    <a:lnTo>
                      <a:pt x="452" y="10833"/>
                    </a:lnTo>
                    <a:lnTo>
                      <a:pt x="113" y="11623"/>
                    </a:lnTo>
                    <a:lnTo>
                      <a:pt x="0" y="12074"/>
                    </a:lnTo>
                    <a:lnTo>
                      <a:pt x="226" y="11623"/>
                    </a:lnTo>
                    <a:lnTo>
                      <a:pt x="564" y="10946"/>
                    </a:lnTo>
                    <a:lnTo>
                      <a:pt x="1016" y="9930"/>
                    </a:lnTo>
                    <a:lnTo>
                      <a:pt x="1241" y="9366"/>
                    </a:lnTo>
                    <a:lnTo>
                      <a:pt x="1580" y="8802"/>
                    </a:lnTo>
                    <a:lnTo>
                      <a:pt x="2483" y="7561"/>
                    </a:lnTo>
                    <a:lnTo>
                      <a:pt x="3498" y="6207"/>
                    </a:lnTo>
                    <a:lnTo>
                      <a:pt x="4627" y="4852"/>
                    </a:lnTo>
                    <a:lnTo>
                      <a:pt x="5868" y="3724"/>
                    </a:lnTo>
                    <a:lnTo>
                      <a:pt x="7222" y="2596"/>
                    </a:lnTo>
                    <a:lnTo>
                      <a:pt x="8463" y="1806"/>
                    </a:lnTo>
                    <a:lnTo>
                      <a:pt x="9028" y="1354"/>
                    </a:lnTo>
                    <a:lnTo>
                      <a:pt x="9592" y="1129"/>
                    </a:lnTo>
                    <a:lnTo>
                      <a:pt x="10495" y="56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1159275" y="4678500"/>
                <a:ext cx="107225" cy="31050"/>
              </a:xfrm>
              <a:custGeom>
                <a:avLst/>
                <a:gdLst/>
                <a:ahLst/>
                <a:cxnLst/>
                <a:rect l="l" t="t" r="r" b="b"/>
                <a:pathLst>
                  <a:path w="4289" h="1242" extrusionOk="0">
                    <a:moveTo>
                      <a:pt x="1919" y="0"/>
                    </a:moveTo>
                    <a:lnTo>
                      <a:pt x="1468" y="113"/>
                    </a:lnTo>
                    <a:lnTo>
                      <a:pt x="1129" y="226"/>
                    </a:lnTo>
                    <a:lnTo>
                      <a:pt x="678" y="339"/>
                    </a:lnTo>
                    <a:lnTo>
                      <a:pt x="339" y="677"/>
                    </a:lnTo>
                    <a:lnTo>
                      <a:pt x="113" y="903"/>
                    </a:lnTo>
                    <a:lnTo>
                      <a:pt x="1" y="1242"/>
                    </a:lnTo>
                    <a:lnTo>
                      <a:pt x="1" y="1242"/>
                    </a:lnTo>
                    <a:lnTo>
                      <a:pt x="452" y="790"/>
                    </a:lnTo>
                    <a:lnTo>
                      <a:pt x="1129" y="339"/>
                    </a:lnTo>
                    <a:lnTo>
                      <a:pt x="1919" y="226"/>
                    </a:lnTo>
                    <a:lnTo>
                      <a:pt x="2822" y="226"/>
                    </a:lnTo>
                    <a:lnTo>
                      <a:pt x="3612" y="452"/>
                    </a:lnTo>
                    <a:lnTo>
                      <a:pt x="4289" y="677"/>
                    </a:lnTo>
                    <a:lnTo>
                      <a:pt x="4289" y="677"/>
                    </a:lnTo>
                    <a:lnTo>
                      <a:pt x="3612" y="339"/>
                    </a:lnTo>
                    <a:lnTo>
                      <a:pt x="2822" y="113"/>
                    </a:lnTo>
                    <a:lnTo>
                      <a:pt x="19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p:nvPr/>
            </p:nvSpPr>
            <p:spPr>
              <a:xfrm>
                <a:off x="1131075" y="4661575"/>
                <a:ext cx="16950" cy="76200"/>
              </a:xfrm>
              <a:custGeom>
                <a:avLst/>
                <a:gdLst/>
                <a:ahLst/>
                <a:cxnLst/>
                <a:rect l="l" t="t" r="r" b="b"/>
                <a:pathLst>
                  <a:path w="678" h="3048" extrusionOk="0">
                    <a:moveTo>
                      <a:pt x="339" y="0"/>
                    </a:moveTo>
                    <a:lnTo>
                      <a:pt x="452" y="790"/>
                    </a:lnTo>
                    <a:lnTo>
                      <a:pt x="452" y="1580"/>
                    </a:lnTo>
                    <a:lnTo>
                      <a:pt x="339" y="2257"/>
                    </a:lnTo>
                    <a:lnTo>
                      <a:pt x="0" y="3047"/>
                    </a:lnTo>
                    <a:lnTo>
                      <a:pt x="339" y="2596"/>
                    </a:lnTo>
                    <a:lnTo>
                      <a:pt x="564" y="2144"/>
                    </a:lnTo>
                    <a:lnTo>
                      <a:pt x="677" y="1580"/>
                    </a:lnTo>
                    <a:lnTo>
                      <a:pt x="677" y="1016"/>
                    </a:lnTo>
                    <a:lnTo>
                      <a:pt x="564" y="452"/>
                    </a:lnTo>
                    <a:lnTo>
                      <a:pt x="3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p:cNvSpPr/>
              <p:nvPr/>
            </p:nvSpPr>
            <p:spPr>
              <a:xfrm>
                <a:off x="840500" y="5107300"/>
                <a:ext cx="394975" cy="332925"/>
              </a:xfrm>
              <a:custGeom>
                <a:avLst/>
                <a:gdLst/>
                <a:ahLst/>
                <a:cxnLst/>
                <a:rect l="l" t="t" r="r" b="b"/>
                <a:pathLst>
                  <a:path w="15799" h="13317" extrusionOk="0">
                    <a:moveTo>
                      <a:pt x="0" y="1"/>
                    </a:moveTo>
                    <a:lnTo>
                      <a:pt x="226" y="1580"/>
                    </a:lnTo>
                    <a:lnTo>
                      <a:pt x="452" y="3273"/>
                    </a:lnTo>
                    <a:lnTo>
                      <a:pt x="790" y="4966"/>
                    </a:lnTo>
                    <a:lnTo>
                      <a:pt x="1129" y="6545"/>
                    </a:lnTo>
                    <a:lnTo>
                      <a:pt x="1693" y="8238"/>
                    </a:lnTo>
                    <a:lnTo>
                      <a:pt x="2257" y="9931"/>
                    </a:lnTo>
                    <a:lnTo>
                      <a:pt x="3611" y="13316"/>
                    </a:lnTo>
                    <a:lnTo>
                      <a:pt x="12413" y="13316"/>
                    </a:lnTo>
                    <a:lnTo>
                      <a:pt x="13767" y="9931"/>
                    </a:lnTo>
                    <a:lnTo>
                      <a:pt x="14219" y="8238"/>
                    </a:lnTo>
                    <a:lnTo>
                      <a:pt x="14783" y="6658"/>
                    </a:lnTo>
                    <a:lnTo>
                      <a:pt x="15121" y="4966"/>
                    </a:lnTo>
                    <a:lnTo>
                      <a:pt x="15460" y="3273"/>
                    </a:lnTo>
                    <a:lnTo>
                      <a:pt x="15686" y="1693"/>
                    </a:lnTo>
                    <a:lnTo>
                      <a:pt x="157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877175" y="5282200"/>
                <a:ext cx="321625" cy="2850"/>
              </a:xfrm>
              <a:custGeom>
                <a:avLst/>
                <a:gdLst/>
                <a:ahLst/>
                <a:cxnLst/>
                <a:rect l="l" t="t" r="r" b="b"/>
                <a:pathLst>
                  <a:path w="12865" h="114" extrusionOk="0">
                    <a:moveTo>
                      <a:pt x="0" y="1"/>
                    </a:moveTo>
                    <a:lnTo>
                      <a:pt x="1806" y="114"/>
                    </a:lnTo>
                    <a:lnTo>
                      <a:pt x="10946" y="114"/>
                    </a:lnTo>
                    <a:lnTo>
                      <a:pt x="128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p:nvPr/>
            </p:nvSpPr>
            <p:spPr>
              <a:xfrm>
                <a:off x="891275" y="5321700"/>
                <a:ext cx="301875" cy="2850"/>
              </a:xfrm>
              <a:custGeom>
                <a:avLst/>
                <a:gdLst/>
                <a:ahLst/>
                <a:cxnLst/>
                <a:rect l="l" t="t" r="r" b="b"/>
                <a:pathLst>
                  <a:path w="12075" h="114" extrusionOk="0">
                    <a:moveTo>
                      <a:pt x="1806" y="1"/>
                    </a:moveTo>
                    <a:lnTo>
                      <a:pt x="1" y="113"/>
                    </a:lnTo>
                    <a:lnTo>
                      <a:pt x="12075" y="113"/>
                    </a:lnTo>
                    <a:lnTo>
                      <a:pt x="103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9"/>
              <p:cNvSpPr/>
              <p:nvPr/>
            </p:nvSpPr>
            <p:spPr>
              <a:xfrm>
                <a:off x="933600" y="5177825"/>
                <a:ext cx="2850" cy="101575"/>
              </a:xfrm>
              <a:custGeom>
                <a:avLst/>
                <a:gdLst/>
                <a:ahLst/>
                <a:cxnLst/>
                <a:rect l="l" t="t" r="r" b="b"/>
                <a:pathLst>
                  <a:path w="114" h="4063" extrusionOk="0">
                    <a:moveTo>
                      <a:pt x="0" y="1"/>
                    </a:moveTo>
                    <a:lnTo>
                      <a:pt x="0" y="2032"/>
                    </a:lnTo>
                    <a:lnTo>
                      <a:pt x="0" y="4063"/>
                    </a:lnTo>
                    <a:lnTo>
                      <a:pt x="113" y="203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1049250" y="5177825"/>
                <a:ext cx="5675" cy="104400"/>
              </a:xfrm>
              <a:custGeom>
                <a:avLst/>
                <a:gdLst/>
                <a:ahLst/>
                <a:cxnLst/>
                <a:rect l="l" t="t" r="r" b="b"/>
                <a:pathLst>
                  <a:path w="227" h="4176" extrusionOk="0">
                    <a:moveTo>
                      <a:pt x="114" y="1"/>
                    </a:moveTo>
                    <a:lnTo>
                      <a:pt x="1" y="2145"/>
                    </a:lnTo>
                    <a:lnTo>
                      <a:pt x="114" y="4176"/>
                    </a:lnTo>
                    <a:lnTo>
                      <a:pt x="226" y="2145"/>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1162100" y="5177825"/>
                <a:ext cx="2850" cy="107225"/>
              </a:xfrm>
              <a:custGeom>
                <a:avLst/>
                <a:gdLst/>
                <a:ahLst/>
                <a:cxnLst/>
                <a:rect l="l" t="t" r="r" b="b"/>
                <a:pathLst>
                  <a:path w="114" h="4289" extrusionOk="0">
                    <a:moveTo>
                      <a:pt x="0" y="1"/>
                    </a:moveTo>
                    <a:lnTo>
                      <a:pt x="0" y="2145"/>
                    </a:lnTo>
                    <a:lnTo>
                      <a:pt x="0" y="4289"/>
                    </a:lnTo>
                    <a:lnTo>
                      <a:pt x="113" y="2145"/>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848950" y="5177825"/>
                <a:ext cx="378050" cy="2850"/>
              </a:xfrm>
              <a:custGeom>
                <a:avLst/>
                <a:gdLst/>
                <a:ahLst/>
                <a:cxnLst/>
                <a:rect l="l" t="t" r="r" b="b"/>
                <a:pathLst>
                  <a:path w="15122" h="114" extrusionOk="0">
                    <a:moveTo>
                      <a:pt x="1" y="1"/>
                    </a:moveTo>
                    <a:lnTo>
                      <a:pt x="2258" y="113"/>
                    </a:lnTo>
                    <a:lnTo>
                      <a:pt x="12978" y="113"/>
                    </a:lnTo>
                    <a:lnTo>
                      <a:pt x="151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8" name="Google Shape;1268;p39"/>
            <p:cNvSpPr/>
            <p:nvPr/>
          </p:nvSpPr>
          <p:spPr>
            <a:xfrm>
              <a:off x="-933241" y="3480120"/>
              <a:ext cx="17710" cy="14475"/>
            </a:xfrm>
            <a:custGeom>
              <a:avLst/>
              <a:gdLst/>
              <a:ahLst/>
              <a:cxnLst/>
              <a:rect l="l" t="t" r="r" b="b"/>
              <a:pathLst>
                <a:path w="1243" h="1016" extrusionOk="0">
                  <a:moveTo>
                    <a:pt x="1" y="0"/>
                  </a:moveTo>
                  <a:lnTo>
                    <a:pt x="114" y="226"/>
                  </a:lnTo>
                  <a:lnTo>
                    <a:pt x="565" y="677"/>
                  </a:lnTo>
                  <a:lnTo>
                    <a:pt x="1016" y="1016"/>
                  </a:lnTo>
                  <a:lnTo>
                    <a:pt x="1242" y="1016"/>
                  </a:lnTo>
                  <a:lnTo>
                    <a:pt x="1129" y="903"/>
                  </a:lnTo>
                  <a:lnTo>
                    <a:pt x="678" y="452"/>
                  </a:lnTo>
                  <a:lnTo>
                    <a:pt x="227" y="11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925191" y="3193944"/>
              <a:ext cx="147918" cy="553074"/>
            </a:xfrm>
            <a:custGeom>
              <a:avLst/>
              <a:gdLst/>
              <a:ahLst/>
              <a:cxnLst/>
              <a:rect l="l" t="t" r="r" b="b"/>
              <a:pathLst>
                <a:path w="10382" h="38819" extrusionOk="0">
                  <a:moveTo>
                    <a:pt x="6094" y="0"/>
                  </a:moveTo>
                  <a:lnTo>
                    <a:pt x="5642" y="226"/>
                  </a:lnTo>
                  <a:lnTo>
                    <a:pt x="5078" y="452"/>
                  </a:lnTo>
                  <a:lnTo>
                    <a:pt x="4627" y="677"/>
                  </a:lnTo>
                  <a:lnTo>
                    <a:pt x="4175" y="1129"/>
                  </a:lnTo>
                  <a:lnTo>
                    <a:pt x="3724" y="1467"/>
                  </a:lnTo>
                  <a:lnTo>
                    <a:pt x="3385" y="1919"/>
                  </a:lnTo>
                  <a:lnTo>
                    <a:pt x="2821" y="2934"/>
                  </a:lnTo>
                  <a:lnTo>
                    <a:pt x="2483" y="4063"/>
                  </a:lnTo>
                  <a:lnTo>
                    <a:pt x="2257" y="5191"/>
                  </a:lnTo>
                  <a:lnTo>
                    <a:pt x="2031" y="6320"/>
                  </a:lnTo>
                  <a:lnTo>
                    <a:pt x="1467" y="10269"/>
                  </a:lnTo>
                  <a:lnTo>
                    <a:pt x="903" y="14219"/>
                  </a:lnTo>
                  <a:lnTo>
                    <a:pt x="564" y="18168"/>
                  </a:lnTo>
                  <a:lnTo>
                    <a:pt x="226" y="22118"/>
                  </a:lnTo>
                  <a:lnTo>
                    <a:pt x="113" y="26067"/>
                  </a:lnTo>
                  <a:lnTo>
                    <a:pt x="0" y="30017"/>
                  </a:lnTo>
                  <a:lnTo>
                    <a:pt x="0" y="33966"/>
                  </a:lnTo>
                  <a:lnTo>
                    <a:pt x="113" y="37916"/>
                  </a:lnTo>
                  <a:lnTo>
                    <a:pt x="6319" y="38818"/>
                  </a:lnTo>
                  <a:lnTo>
                    <a:pt x="7222" y="34756"/>
                  </a:lnTo>
                  <a:lnTo>
                    <a:pt x="8012" y="30694"/>
                  </a:lnTo>
                  <a:lnTo>
                    <a:pt x="8576" y="26857"/>
                  </a:lnTo>
                  <a:lnTo>
                    <a:pt x="9140" y="22907"/>
                  </a:lnTo>
                  <a:lnTo>
                    <a:pt x="9479" y="18958"/>
                  </a:lnTo>
                  <a:lnTo>
                    <a:pt x="9817" y="15008"/>
                  </a:lnTo>
                  <a:lnTo>
                    <a:pt x="10269" y="6771"/>
                  </a:lnTo>
                  <a:lnTo>
                    <a:pt x="10382" y="5755"/>
                  </a:lnTo>
                  <a:lnTo>
                    <a:pt x="10382" y="4740"/>
                  </a:lnTo>
                  <a:lnTo>
                    <a:pt x="10156" y="3724"/>
                  </a:lnTo>
                  <a:lnTo>
                    <a:pt x="9930" y="2709"/>
                  </a:lnTo>
                  <a:lnTo>
                    <a:pt x="9592" y="1806"/>
                  </a:lnTo>
                  <a:lnTo>
                    <a:pt x="8915" y="1016"/>
                  </a:lnTo>
                  <a:lnTo>
                    <a:pt x="8576" y="677"/>
                  </a:lnTo>
                  <a:lnTo>
                    <a:pt x="8238" y="452"/>
                  </a:lnTo>
                  <a:lnTo>
                    <a:pt x="7786" y="226"/>
                  </a:lnTo>
                  <a:lnTo>
                    <a:pt x="72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897864" y="3193944"/>
              <a:ext cx="64327" cy="545038"/>
            </a:xfrm>
            <a:custGeom>
              <a:avLst/>
              <a:gdLst/>
              <a:ahLst/>
              <a:cxnLst/>
              <a:rect l="l" t="t" r="r" b="b"/>
              <a:pathLst>
                <a:path w="4515" h="38255" extrusionOk="0">
                  <a:moveTo>
                    <a:pt x="4514" y="0"/>
                  </a:moveTo>
                  <a:lnTo>
                    <a:pt x="4401" y="113"/>
                  </a:lnTo>
                  <a:lnTo>
                    <a:pt x="4401" y="339"/>
                  </a:lnTo>
                  <a:lnTo>
                    <a:pt x="4514" y="113"/>
                  </a:lnTo>
                  <a:lnTo>
                    <a:pt x="4514" y="0"/>
                  </a:lnTo>
                  <a:close/>
                  <a:moveTo>
                    <a:pt x="4401" y="339"/>
                  </a:moveTo>
                  <a:lnTo>
                    <a:pt x="3950" y="1354"/>
                  </a:lnTo>
                  <a:lnTo>
                    <a:pt x="3611" y="2144"/>
                  </a:lnTo>
                  <a:lnTo>
                    <a:pt x="3950" y="1467"/>
                  </a:lnTo>
                  <a:lnTo>
                    <a:pt x="4401" y="339"/>
                  </a:lnTo>
                  <a:close/>
                  <a:moveTo>
                    <a:pt x="3611" y="2144"/>
                  </a:moveTo>
                  <a:lnTo>
                    <a:pt x="3273" y="3047"/>
                  </a:lnTo>
                  <a:lnTo>
                    <a:pt x="2934" y="4175"/>
                  </a:lnTo>
                  <a:lnTo>
                    <a:pt x="2596" y="5417"/>
                  </a:lnTo>
                  <a:lnTo>
                    <a:pt x="1919" y="8464"/>
                  </a:lnTo>
                  <a:lnTo>
                    <a:pt x="1355" y="11510"/>
                  </a:lnTo>
                  <a:lnTo>
                    <a:pt x="903" y="15121"/>
                  </a:lnTo>
                  <a:lnTo>
                    <a:pt x="565" y="19071"/>
                  </a:lnTo>
                  <a:lnTo>
                    <a:pt x="452" y="23020"/>
                  </a:lnTo>
                  <a:lnTo>
                    <a:pt x="226" y="26631"/>
                  </a:lnTo>
                  <a:lnTo>
                    <a:pt x="113" y="32838"/>
                  </a:lnTo>
                  <a:lnTo>
                    <a:pt x="0" y="37126"/>
                  </a:lnTo>
                  <a:lnTo>
                    <a:pt x="0" y="38254"/>
                  </a:lnTo>
                  <a:lnTo>
                    <a:pt x="113" y="37126"/>
                  </a:lnTo>
                  <a:lnTo>
                    <a:pt x="226" y="32951"/>
                  </a:lnTo>
                  <a:lnTo>
                    <a:pt x="452" y="26631"/>
                  </a:lnTo>
                  <a:lnTo>
                    <a:pt x="565" y="23020"/>
                  </a:lnTo>
                  <a:lnTo>
                    <a:pt x="790" y="19071"/>
                  </a:lnTo>
                  <a:lnTo>
                    <a:pt x="1129" y="15121"/>
                  </a:lnTo>
                  <a:lnTo>
                    <a:pt x="1467" y="11510"/>
                  </a:lnTo>
                  <a:lnTo>
                    <a:pt x="2032" y="8464"/>
                  </a:lnTo>
                  <a:lnTo>
                    <a:pt x="2709" y="5417"/>
                  </a:lnTo>
                  <a:lnTo>
                    <a:pt x="3047" y="4175"/>
                  </a:lnTo>
                  <a:lnTo>
                    <a:pt x="3386" y="3160"/>
                  </a:lnTo>
                  <a:lnTo>
                    <a:pt x="3611" y="21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846416" y="3193944"/>
              <a:ext cx="40206" cy="528953"/>
            </a:xfrm>
            <a:custGeom>
              <a:avLst/>
              <a:gdLst/>
              <a:ahLst/>
              <a:cxnLst/>
              <a:rect l="l" t="t" r="r" b="b"/>
              <a:pathLst>
                <a:path w="2822" h="37126" extrusionOk="0">
                  <a:moveTo>
                    <a:pt x="1467" y="0"/>
                  </a:moveTo>
                  <a:lnTo>
                    <a:pt x="2144" y="1242"/>
                  </a:lnTo>
                  <a:lnTo>
                    <a:pt x="2370" y="2257"/>
                  </a:lnTo>
                  <a:lnTo>
                    <a:pt x="2596" y="3273"/>
                  </a:lnTo>
                  <a:lnTo>
                    <a:pt x="2596" y="4288"/>
                  </a:lnTo>
                  <a:lnTo>
                    <a:pt x="2596" y="5191"/>
                  </a:lnTo>
                  <a:lnTo>
                    <a:pt x="1693" y="18507"/>
                  </a:lnTo>
                  <a:lnTo>
                    <a:pt x="1016" y="25729"/>
                  </a:lnTo>
                  <a:lnTo>
                    <a:pt x="565" y="31709"/>
                  </a:lnTo>
                  <a:lnTo>
                    <a:pt x="113" y="35772"/>
                  </a:lnTo>
                  <a:lnTo>
                    <a:pt x="0" y="36787"/>
                  </a:lnTo>
                  <a:lnTo>
                    <a:pt x="0" y="37126"/>
                  </a:lnTo>
                  <a:lnTo>
                    <a:pt x="113" y="36787"/>
                  </a:lnTo>
                  <a:lnTo>
                    <a:pt x="226" y="35772"/>
                  </a:lnTo>
                  <a:lnTo>
                    <a:pt x="677" y="31709"/>
                  </a:lnTo>
                  <a:lnTo>
                    <a:pt x="1242" y="25729"/>
                  </a:lnTo>
                  <a:lnTo>
                    <a:pt x="1919" y="18507"/>
                  </a:lnTo>
                  <a:lnTo>
                    <a:pt x="2483" y="11172"/>
                  </a:lnTo>
                  <a:lnTo>
                    <a:pt x="2821" y="5191"/>
                  </a:lnTo>
                  <a:lnTo>
                    <a:pt x="2821" y="4175"/>
                  </a:lnTo>
                  <a:lnTo>
                    <a:pt x="2709" y="3273"/>
                  </a:lnTo>
                  <a:lnTo>
                    <a:pt x="2483" y="2257"/>
                  </a:lnTo>
                  <a:lnTo>
                    <a:pt x="2257" y="1242"/>
                  </a:lnTo>
                  <a:lnTo>
                    <a:pt x="1919" y="564"/>
                  </a:lnTo>
                  <a:lnTo>
                    <a:pt x="14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796579" y="3409381"/>
              <a:ext cx="32171" cy="11270"/>
            </a:xfrm>
            <a:custGeom>
              <a:avLst/>
              <a:gdLst/>
              <a:ahLst/>
              <a:cxnLst/>
              <a:rect l="l" t="t" r="r" b="b"/>
              <a:pathLst>
                <a:path w="2258" h="791" extrusionOk="0">
                  <a:moveTo>
                    <a:pt x="1" y="0"/>
                  </a:moveTo>
                  <a:lnTo>
                    <a:pt x="452" y="339"/>
                  </a:lnTo>
                  <a:lnTo>
                    <a:pt x="1016" y="452"/>
                  </a:lnTo>
                  <a:lnTo>
                    <a:pt x="1580" y="677"/>
                  </a:lnTo>
                  <a:lnTo>
                    <a:pt x="2257" y="790"/>
                  </a:lnTo>
                  <a:lnTo>
                    <a:pt x="1129" y="339"/>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786933" y="3330592"/>
              <a:ext cx="32171" cy="16100"/>
            </a:xfrm>
            <a:custGeom>
              <a:avLst/>
              <a:gdLst/>
              <a:ahLst/>
              <a:cxnLst/>
              <a:rect l="l" t="t" r="r" b="b"/>
              <a:pathLst>
                <a:path w="2258" h="1130" extrusionOk="0">
                  <a:moveTo>
                    <a:pt x="2257" y="1"/>
                  </a:moveTo>
                  <a:lnTo>
                    <a:pt x="1693" y="227"/>
                  </a:lnTo>
                  <a:lnTo>
                    <a:pt x="1016" y="452"/>
                  </a:lnTo>
                  <a:lnTo>
                    <a:pt x="452" y="678"/>
                  </a:lnTo>
                  <a:lnTo>
                    <a:pt x="1" y="1129"/>
                  </a:lnTo>
                  <a:lnTo>
                    <a:pt x="1" y="1129"/>
                  </a:lnTo>
                  <a:lnTo>
                    <a:pt x="565" y="904"/>
                  </a:lnTo>
                  <a:lnTo>
                    <a:pt x="1129" y="678"/>
                  </a:lnTo>
                  <a:lnTo>
                    <a:pt x="1693" y="452"/>
                  </a:lnTo>
                  <a:lnTo>
                    <a:pt x="22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785323" y="3255038"/>
              <a:ext cx="25731" cy="4830"/>
            </a:xfrm>
            <a:custGeom>
              <a:avLst/>
              <a:gdLst/>
              <a:ahLst/>
              <a:cxnLst/>
              <a:rect l="l" t="t" r="r" b="b"/>
              <a:pathLst>
                <a:path w="1806" h="339" extrusionOk="0">
                  <a:moveTo>
                    <a:pt x="452" y="0"/>
                  </a:moveTo>
                  <a:lnTo>
                    <a:pt x="0" y="113"/>
                  </a:lnTo>
                  <a:lnTo>
                    <a:pt x="452" y="226"/>
                  </a:lnTo>
                  <a:lnTo>
                    <a:pt x="903" y="339"/>
                  </a:lnTo>
                  <a:lnTo>
                    <a:pt x="1355" y="339"/>
                  </a:lnTo>
                  <a:lnTo>
                    <a:pt x="1806" y="226"/>
                  </a:lnTo>
                  <a:lnTo>
                    <a:pt x="1355" y="113"/>
                  </a:lnTo>
                  <a:lnTo>
                    <a:pt x="903" y="113"/>
                  </a:lnTo>
                  <a:lnTo>
                    <a:pt x="4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865708" y="3189114"/>
              <a:ext cx="14475" cy="22525"/>
            </a:xfrm>
            <a:custGeom>
              <a:avLst/>
              <a:gdLst/>
              <a:ahLst/>
              <a:cxnLst/>
              <a:rect l="l" t="t" r="r" b="b"/>
              <a:pathLst>
                <a:path w="1016" h="1581" extrusionOk="0">
                  <a:moveTo>
                    <a:pt x="0" y="1"/>
                  </a:moveTo>
                  <a:lnTo>
                    <a:pt x="113" y="226"/>
                  </a:lnTo>
                  <a:lnTo>
                    <a:pt x="452" y="791"/>
                  </a:lnTo>
                  <a:lnTo>
                    <a:pt x="903" y="1355"/>
                  </a:lnTo>
                  <a:lnTo>
                    <a:pt x="1016" y="1581"/>
                  </a:lnTo>
                  <a:lnTo>
                    <a:pt x="1016" y="1355"/>
                  </a:lnTo>
                  <a:lnTo>
                    <a:pt x="677" y="678"/>
                  </a:lnTo>
                  <a:lnTo>
                    <a:pt x="226" y="11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905900" y="3253428"/>
              <a:ext cx="25731" cy="3234"/>
            </a:xfrm>
            <a:custGeom>
              <a:avLst/>
              <a:gdLst/>
              <a:ahLst/>
              <a:cxnLst/>
              <a:rect l="l" t="t" r="r" b="b"/>
              <a:pathLst>
                <a:path w="1806" h="227" extrusionOk="0">
                  <a:moveTo>
                    <a:pt x="339" y="0"/>
                  </a:moveTo>
                  <a:lnTo>
                    <a:pt x="0" y="113"/>
                  </a:lnTo>
                  <a:lnTo>
                    <a:pt x="903" y="226"/>
                  </a:lnTo>
                  <a:lnTo>
                    <a:pt x="1806" y="113"/>
                  </a:lnTo>
                  <a:lnTo>
                    <a:pt x="1580" y="113"/>
                  </a:lnTo>
                  <a:lnTo>
                    <a:pt x="9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926801" y="3333812"/>
              <a:ext cx="25731" cy="9660"/>
            </a:xfrm>
            <a:custGeom>
              <a:avLst/>
              <a:gdLst/>
              <a:ahLst/>
              <a:cxnLst/>
              <a:rect l="l" t="t" r="r" b="b"/>
              <a:pathLst>
                <a:path w="1806" h="678" extrusionOk="0">
                  <a:moveTo>
                    <a:pt x="0" y="1"/>
                  </a:moveTo>
                  <a:lnTo>
                    <a:pt x="226" y="226"/>
                  </a:lnTo>
                  <a:lnTo>
                    <a:pt x="903" y="452"/>
                  </a:lnTo>
                  <a:lnTo>
                    <a:pt x="1242" y="678"/>
                  </a:lnTo>
                  <a:lnTo>
                    <a:pt x="1806" y="678"/>
                  </a:lnTo>
                  <a:lnTo>
                    <a:pt x="1580" y="565"/>
                  </a:lnTo>
                  <a:lnTo>
                    <a:pt x="903" y="226"/>
                  </a:lnTo>
                  <a:lnTo>
                    <a:pt x="452" y="11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926801" y="3417416"/>
              <a:ext cx="22525" cy="6440"/>
            </a:xfrm>
            <a:custGeom>
              <a:avLst/>
              <a:gdLst/>
              <a:ahLst/>
              <a:cxnLst/>
              <a:rect l="l" t="t" r="r" b="b"/>
              <a:pathLst>
                <a:path w="1581" h="452" extrusionOk="0">
                  <a:moveTo>
                    <a:pt x="1354" y="0"/>
                  </a:moveTo>
                  <a:lnTo>
                    <a:pt x="790" y="113"/>
                  </a:lnTo>
                  <a:lnTo>
                    <a:pt x="226" y="226"/>
                  </a:lnTo>
                  <a:lnTo>
                    <a:pt x="0" y="339"/>
                  </a:lnTo>
                  <a:lnTo>
                    <a:pt x="226" y="452"/>
                  </a:lnTo>
                  <a:lnTo>
                    <a:pt x="790" y="339"/>
                  </a:lnTo>
                  <a:lnTo>
                    <a:pt x="1354" y="226"/>
                  </a:lnTo>
                  <a:lnTo>
                    <a:pt x="15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938056" y="3539603"/>
              <a:ext cx="24135" cy="4844"/>
            </a:xfrm>
            <a:custGeom>
              <a:avLst/>
              <a:gdLst/>
              <a:ahLst/>
              <a:cxnLst/>
              <a:rect l="l" t="t" r="r" b="b"/>
              <a:pathLst>
                <a:path w="1694" h="340" extrusionOk="0">
                  <a:moveTo>
                    <a:pt x="790" y="1"/>
                  </a:moveTo>
                  <a:lnTo>
                    <a:pt x="226" y="226"/>
                  </a:lnTo>
                  <a:lnTo>
                    <a:pt x="0" y="339"/>
                  </a:lnTo>
                  <a:lnTo>
                    <a:pt x="226" y="339"/>
                  </a:lnTo>
                  <a:lnTo>
                    <a:pt x="790" y="226"/>
                  </a:lnTo>
                  <a:lnTo>
                    <a:pt x="1467" y="113"/>
                  </a:lnTo>
                  <a:lnTo>
                    <a:pt x="16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942886" y="3607136"/>
              <a:ext cx="22525" cy="11256"/>
            </a:xfrm>
            <a:custGeom>
              <a:avLst/>
              <a:gdLst/>
              <a:ahLst/>
              <a:cxnLst/>
              <a:rect l="l" t="t" r="r" b="b"/>
              <a:pathLst>
                <a:path w="1581" h="790" extrusionOk="0">
                  <a:moveTo>
                    <a:pt x="1242" y="0"/>
                  </a:moveTo>
                  <a:lnTo>
                    <a:pt x="791" y="226"/>
                  </a:lnTo>
                  <a:lnTo>
                    <a:pt x="227" y="564"/>
                  </a:lnTo>
                  <a:lnTo>
                    <a:pt x="1" y="790"/>
                  </a:lnTo>
                  <a:lnTo>
                    <a:pt x="339" y="677"/>
                  </a:lnTo>
                  <a:lnTo>
                    <a:pt x="904" y="451"/>
                  </a:lnTo>
                  <a:lnTo>
                    <a:pt x="1355" y="113"/>
                  </a:lnTo>
                  <a:lnTo>
                    <a:pt x="15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880183" y="3656974"/>
              <a:ext cx="14490" cy="25731"/>
            </a:xfrm>
            <a:custGeom>
              <a:avLst/>
              <a:gdLst/>
              <a:ahLst/>
              <a:cxnLst/>
              <a:rect l="l" t="t" r="r" b="b"/>
              <a:pathLst>
                <a:path w="1017" h="1806" extrusionOk="0">
                  <a:moveTo>
                    <a:pt x="1" y="0"/>
                  </a:moveTo>
                  <a:lnTo>
                    <a:pt x="114" y="564"/>
                  </a:lnTo>
                  <a:lnTo>
                    <a:pt x="339" y="1016"/>
                  </a:lnTo>
                  <a:lnTo>
                    <a:pt x="678" y="1354"/>
                  </a:lnTo>
                  <a:lnTo>
                    <a:pt x="1016" y="1806"/>
                  </a:lnTo>
                  <a:lnTo>
                    <a:pt x="791" y="1354"/>
                  </a:lnTo>
                  <a:lnTo>
                    <a:pt x="565" y="903"/>
                  </a:lnTo>
                  <a:lnTo>
                    <a:pt x="226" y="226"/>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872147" y="3555688"/>
              <a:ext cx="22525" cy="20901"/>
            </a:xfrm>
            <a:custGeom>
              <a:avLst/>
              <a:gdLst/>
              <a:ahLst/>
              <a:cxnLst/>
              <a:rect l="l" t="t" r="r" b="b"/>
              <a:pathLst>
                <a:path w="1581" h="1467" extrusionOk="0">
                  <a:moveTo>
                    <a:pt x="1581" y="0"/>
                  </a:moveTo>
                  <a:lnTo>
                    <a:pt x="1242" y="226"/>
                  </a:lnTo>
                  <a:lnTo>
                    <a:pt x="678" y="677"/>
                  </a:lnTo>
                  <a:lnTo>
                    <a:pt x="227" y="1241"/>
                  </a:lnTo>
                  <a:lnTo>
                    <a:pt x="1" y="1467"/>
                  </a:lnTo>
                  <a:lnTo>
                    <a:pt x="1" y="1467"/>
                  </a:lnTo>
                  <a:lnTo>
                    <a:pt x="339" y="1354"/>
                  </a:lnTo>
                  <a:lnTo>
                    <a:pt x="904" y="903"/>
                  </a:lnTo>
                  <a:lnTo>
                    <a:pt x="1355" y="339"/>
                  </a:lnTo>
                  <a:lnTo>
                    <a:pt x="15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868928" y="3473694"/>
              <a:ext cx="14490" cy="16085"/>
            </a:xfrm>
            <a:custGeom>
              <a:avLst/>
              <a:gdLst/>
              <a:ahLst/>
              <a:cxnLst/>
              <a:rect l="l" t="t" r="r" b="b"/>
              <a:pathLst>
                <a:path w="1017" h="1129" extrusionOk="0">
                  <a:moveTo>
                    <a:pt x="1" y="0"/>
                  </a:moveTo>
                  <a:lnTo>
                    <a:pt x="113" y="226"/>
                  </a:lnTo>
                  <a:lnTo>
                    <a:pt x="452" y="677"/>
                  </a:lnTo>
                  <a:lnTo>
                    <a:pt x="791" y="1016"/>
                  </a:lnTo>
                  <a:lnTo>
                    <a:pt x="1016" y="1128"/>
                  </a:lnTo>
                  <a:lnTo>
                    <a:pt x="1016" y="1128"/>
                  </a:lnTo>
                  <a:lnTo>
                    <a:pt x="903" y="903"/>
                  </a:lnTo>
                  <a:lnTo>
                    <a:pt x="565" y="451"/>
                  </a:lnTo>
                  <a:lnTo>
                    <a:pt x="226" y="11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a:off x="-860892" y="3404551"/>
              <a:ext cx="17710" cy="20915"/>
            </a:xfrm>
            <a:custGeom>
              <a:avLst/>
              <a:gdLst/>
              <a:ahLst/>
              <a:cxnLst/>
              <a:rect l="l" t="t" r="r" b="b"/>
              <a:pathLst>
                <a:path w="1243" h="1468" extrusionOk="0">
                  <a:moveTo>
                    <a:pt x="1242" y="1"/>
                  </a:moveTo>
                  <a:lnTo>
                    <a:pt x="1016" y="226"/>
                  </a:lnTo>
                  <a:lnTo>
                    <a:pt x="565" y="678"/>
                  </a:lnTo>
                  <a:lnTo>
                    <a:pt x="114" y="1242"/>
                  </a:lnTo>
                  <a:lnTo>
                    <a:pt x="1" y="1468"/>
                  </a:lnTo>
                  <a:lnTo>
                    <a:pt x="227" y="1355"/>
                  </a:lnTo>
                  <a:lnTo>
                    <a:pt x="678" y="791"/>
                  </a:lnTo>
                  <a:lnTo>
                    <a:pt x="1129" y="339"/>
                  </a:lnTo>
                  <a:lnTo>
                    <a:pt x="124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9"/>
            <p:cNvSpPr/>
            <p:nvPr/>
          </p:nvSpPr>
          <p:spPr>
            <a:xfrm>
              <a:off x="-857672" y="3324166"/>
              <a:ext cx="20915" cy="19305"/>
            </a:xfrm>
            <a:custGeom>
              <a:avLst/>
              <a:gdLst/>
              <a:ahLst/>
              <a:cxnLst/>
              <a:rect l="l" t="t" r="r" b="b"/>
              <a:pathLst>
                <a:path w="1468" h="1355" extrusionOk="0">
                  <a:moveTo>
                    <a:pt x="1" y="1"/>
                  </a:moveTo>
                  <a:lnTo>
                    <a:pt x="226" y="226"/>
                  </a:lnTo>
                  <a:lnTo>
                    <a:pt x="678" y="790"/>
                  </a:lnTo>
                  <a:lnTo>
                    <a:pt x="1242" y="1242"/>
                  </a:lnTo>
                  <a:lnTo>
                    <a:pt x="1467" y="1355"/>
                  </a:lnTo>
                  <a:lnTo>
                    <a:pt x="1355" y="1129"/>
                  </a:lnTo>
                  <a:lnTo>
                    <a:pt x="790" y="565"/>
                  </a:lnTo>
                  <a:lnTo>
                    <a:pt x="339" y="11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9"/>
            <p:cNvSpPr/>
            <p:nvPr/>
          </p:nvSpPr>
          <p:spPr>
            <a:xfrm>
              <a:off x="-838381" y="3259853"/>
              <a:ext cx="12880" cy="24135"/>
            </a:xfrm>
            <a:custGeom>
              <a:avLst/>
              <a:gdLst/>
              <a:ahLst/>
              <a:cxnLst/>
              <a:rect l="l" t="t" r="r" b="b"/>
              <a:pathLst>
                <a:path w="904" h="1694" extrusionOk="0">
                  <a:moveTo>
                    <a:pt x="903" y="1"/>
                  </a:moveTo>
                  <a:lnTo>
                    <a:pt x="791" y="227"/>
                  </a:lnTo>
                  <a:lnTo>
                    <a:pt x="339" y="791"/>
                  </a:lnTo>
                  <a:lnTo>
                    <a:pt x="1" y="1355"/>
                  </a:lnTo>
                  <a:lnTo>
                    <a:pt x="1" y="1694"/>
                  </a:lnTo>
                  <a:lnTo>
                    <a:pt x="226" y="1468"/>
                  </a:lnTo>
                  <a:lnTo>
                    <a:pt x="565" y="904"/>
                  </a:lnTo>
                  <a:lnTo>
                    <a:pt x="791" y="565"/>
                  </a:lnTo>
                  <a:lnTo>
                    <a:pt x="90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9"/>
            <p:cNvSpPr/>
            <p:nvPr/>
          </p:nvSpPr>
          <p:spPr>
            <a:xfrm>
              <a:off x="-814260" y="3184299"/>
              <a:ext cx="11270" cy="22525"/>
            </a:xfrm>
            <a:custGeom>
              <a:avLst/>
              <a:gdLst/>
              <a:ahLst/>
              <a:cxnLst/>
              <a:rect l="l" t="t" r="r" b="b"/>
              <a:pathLst>
                <a:path w="791" h="1581" extrusionOk="0">
                  <a:moveTo>
                    <a:pt x="790" y="0"/>
                  </a:moveTo>
                  <a:lnTo>
                    <a:pt x="677" y="113"/>
                  </a:lnTo>
                  <a:lnTo>
                    <a:pt x="339" y="677"/>
                  </a:lnTo>
                  <a:lnTo>
                    <a:pt x="113" y="1129"/>
                  </a:lnTo>
                  <a:lnTo>
                    <a:pt x="0" y="1580"/>
                  </a:lnTo>
                  <a:lnTo>
                    <a:pt x="113" y="1354"/>
                  </a:lnTo>
                  <a:lnTo>
                    <a:pt x="452" y="790"/>
                  </a:lnTo>
                  <a:lnTo>
                    <a:pt x="677" y="452"/>
                  </a:lnTo>
                  <a:lnTo>
                    <a:pt x="7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9"/>
            <p:cNvSpPr/>
            <p:nvPr/>
          </p:nvSpPr>
          <p:spPr>
            <a:xfrm>
              <a:off x="-793359" y="3218051"/>
              <a:ext cx="16085" cy="8064"/>
            </a:xfrm>
            <a:custGeom>
              <a:avLst/>
              <a:gdLst/>
              <a:ahLst/>
              <a:cxnLst/>
              <a:rect l="l" t="t" r="r" b="b"/>
              <a:pathLst>
                <a:path w="1129" h="566" extrusionOk="0">
                  <a:moveTo>
                    <a:pt x="1129" y="1"/>
                  </a:moveTo>
                  <a:lnTo>
                    <a:pt x="903" y="114"/>
                  </a:lnTo>
                  <a:lnTo>
                    <a:pt x="564" y="227"/>
                  </a:lnTo>
                  <a:lnTo>
                    <a:pt x="113" y="452"/>
                  </a:lnTo>
                  <a:lnTo>
                    <a:pt x="0" y="565"/>
                  </a:lnTo>
                  <a:lnTo>
                    <a:pt x="226" y="565"/>
                  </a:lnTo>
                  <a:lnTo>
                    <a:pt x="564" y="452"/>
                  </a:lnTo>
                  <a:lnTo>
                    <a:pt x="1016" y="227"/>
                  </a:lnTo>
                  <a:lnTo>
                    <a:pt x="11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9"/>
            <p:cNvSpPr/>
            <p:nvPr/>
          </p:nvSpPr>
          <p:spPr>
            <a:xfrm>
              <a:off x="-807834" y="3481730"/>
              <a:ext cx="32171" cy="12865"/>
            </a:xfrm>
            <a:custGeom>
              <a:avLst/>
              <a:gdLst/>
              <a:ahLst/>
              <a:cxnLst/>
              <a:rect l="l" t="t" r="r" b="b"/>
              <a:pathLst>
                <a:path w="2258" h="903" extrusionOk="0">
                  <a:moveTo>
                    <a:pt x="1" y="0"/>
                  </a:moveTo>
                  <a:lnTo>
                    <a:pt x="452" y="339"/>
                  </a:lnTo>
                  <a:lnTo>
                    <a:pt x="1016" y="677"/>
                  </a:lnTo>
                  <a:lnTo>
                    <a:pt x="1580" y="903"/>
                  </a:lnTo>
                  <a:lnTo>
                    <a:pt x="2258" y="90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9"/>
            <p:cNvSpPr/>
            <p:nvPr/>
          </p:nvSpPr>
          <p:spPr>
            <a:xfrm>
              <a:off x="-811054" y="3554078"/>
              <a:ext cx="24135" cy="4830"/>
            </a:xfrm>
            <a:custGeom>
              <a:avLst/>
              <a:gdLst/>
              <a:ahLst/>
              <a:cxnLst/>
              <a:rect l="l" t="t" r="r" b="b"/>
              <a:pathLst>
                <a:path w="1694" h="339" extrusionOk="0">
                  <a:moveTo>
                    <a:pt x="791" y="0"/>
                  </a:moveTo>
                  <a:lnTo>
                    <a:pt x="227" y="226"/>
                  </a:lnTo>
                  <a:lnTo>
                    <a:pt x="1" y="339"/>
                  </a:lnTo>
                  <a:lnTo>
                    <a:pt x="452" y="339"/>
                  </a:lnTo>
                  <a:lnTo>
                    <a:pt x="904" y="226"/>
                  </a:lnTo>
                  <a:lnTo>
                    <a:pt x="1468" y="113"/>
                  </a:lnTo>
                  <a:lnTo>
                    <a:pt x="169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9"/>
            <p:cNvSpPr/>
            <p:nvPr/>
          </p:nvSpPr>
          <p:spPr>
            <a:xfrm>
              <a:off x="-820700" y="3626427"/>
              <a:ext cx="20915" cy="27341"/>
            </a:xfrm>
            <a:custGeom>
              <a:avLst/>
              <a:gdLst/>
              <a:ahLst/>
              <a:cxnLst/>
              <a:rect l="l" t="t" r="r" b="b"/>
              <a:pathLst>
                <a:path w="1468" h="1919" extrusionOk="0">
                  <a:moveTo>
                    <a:pt x="1" y="0"/>
                  </a:moveTo>
                  <a:lnTo>
                    <a:pt x="227" y="564"/>
                  </a:lnTo>
                  <a:lnTo>
                    <a:pt x="565" y="1129"/>
                  </a:lnTo>
                  <a:lnTo>
                    <a:pt x="1129" y="1806"/>
                  </a:lnTo>
                  <a:lnTo>
                    <a:pt x="1468" y="1918"/>
                  </a:lnTo>
                  <a:lnTo>
                    <a:pt x="1468" y="1918"/>
                  </a:lnTo>
                  <a:lnTo>
                    <a:pt x="678" y="1016"/>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9"/>
            <p:cNvSpPr/>
            <p:nvPr/>
          </p:nvSpPr>
          <p:spPr>
            <a:xfrm>
              <a:off x="-939666" y="3684300"/>
              <a:ext cx="17695" cy="16085"/>
            </a:xfrm>
            <a:custGeom>
              <a:avLst/>
              <a:gdLst/>
              <a:ahLst/>
              <a:cxnLst/>
              <a:rect l="l" t="t" r="r" b="b"/>
              <a:pathLst>
                <a:path w="1242" h="1129" extrusionOk="0">
                  <a:moveTo>
                    <a:pt x="1242" y="0"/>
                  </a:moveTo>
                  <a:lnTo>
                    <a:pt x="1016" y="113"/>
                  </a:lnTo>
                  <a:lnTo>
                    <a:pt x="565" y="452"/>
                  </a:lnTo>
                  <a:lnTo>
                    <a:pt x="113" y="903"/>
                  </a:lnTo>
                  <a:lnTo>
                    <a:pt x="1" y="1129"/>
                  </a:lnTo>
                  <a:lnTo>
                    <a:pt x="1" y="1129"/>
                  </a:lnTo>
                  <a:lnTo>
                    <a:pt x="226" y="1016"/>
                  </a:lnTo>
                  <a:lnTo>
                    <a:pt x="678" y="678"/>
                  </a:lnTo>
                  <a:lnTo>
                    <a:pt x="1129" y="226"/>
                  </a:lnTo>
                  <a:lnTo>
                    <a:pt x="12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9"/>
            <p:cNvSpPr/>
            <p:nvPr/>
          </p:nvSpPr>
          <p:spPr>
            <a:xfrm>
              <a:off x="-1048987" y="3441537"/>
              <a:ext cx="107725" cy="284580"/>
            </a:xfrm>
            <a:custGeom>
              <a:avLst/>
              <a:gdLst/>
              <a:ahLst/>
              <a:cxnLst/>
              <a:rect l="l" t="t" r="r" b="b"/>
              <a:pathLst>
                <a:path w="7561" h="19974" extrusionOk="0">
                  <a:moveTo>
                    <a:pt x="2370" y="0"/>
                  </a:moveTo>
                  <a:lnTo>
                    <a:pt x="1693" y="113"/>
                  </a:lnTo>
                  <a:lnTo>
                    <a:pt x="1241" y="452"/>
                  </a:lnTo>
                  <a:lnTo>
                    <a:pt x="790" y="790"/>
                  </a:lnTo>
                  <a:lnTo>
                    <a:pt x="452" y="1241"/>
                  </a:lnTo>
                  <a:lnTo>
                    <a:pt x="226" y="1806"/>
                  </a:lnTo>
                  <a:lnTo>
                    <a:pt x="113" y="2370"/>
                  </a:lnTo>
                  <a:lnTo>
                    <a:pt x="0" y="2934"/>
                  </a:lnTo>
                  <a:lnTo>
                    <a:pt x="0" y="3498"/>
                  </a:lnTo>
                  <a:lnTo>
                    <a:pt x="113" y="5642"/>
                  </a:lnTo>
                  <a:lnTo>
                    <a:pt x="226" y="7673"/>
                  </a:lnTo>
                  <a:lnTo>
                    <a:pt x="452" y="9818"/>
                  </a:lnTo>
                  <a:lnTo>
                    <a:pt x="790" y="11849"/>
                  </a:lnTo>
                  <a:lnTo>
                    <a:pt x="1241" y="13880"/>
                  </a:lnTo>
                  <a:lnTo>
                    <a:pt x="1693" y="15911"/>
                  </a:lnTo>
                  <a:lnTo>
                    <a:pt x="2144" y="17942"/>
                  </a:lnTo>
                  <a:lnTo>
                    <a:pt x="2821" y="19973"/>
                  </a:lnTo>
                  <a:lnTo>
                    <a:pt x="7561" y="19973"/>
                  </a:lnTo>
                  <a:lnTo>
                    <a:pt x="7561" y="17717"/>
                  </a:lnTo>
                  <a:lnTo>
                    <a:pt x="7335" y="15573"/>
                  </a:lnTo>
                  <a:lnTo>
                    <a:pt x="7109" y="13428"/>
                  </a:lnTo>
                  <a:lnTo>
                    <a:pt x="6884" y="11284"/>
                  </a:lnTo>
                  <a:lnTo>
                    <a:pt x="6432" y="9140"/>
                  </a:lnTo>
                  <a:lnTo>
                    <a:pt x="5981" y="6996"/>
                  </a:lnTo>
                  <a:lnTo>
                    <a:pt x="5417" y="4852"/>
                  </a:lnTo>
                  <a:lnTo>
                    <a:pt x="4740" y="2708"/>
                  </a:lnTo>
                  <a:lnTo>
                    <a:pt x="4401" y="1806"/>
                  </a:lnTo>
                  <a:lnTo>
                    <a:pt x="3837" y="903"/>
                  </a:lnTo>
                  <a:lnTo>
                    <a:pt x="3611" y="564"/>
                  </a:lnTo>
                  <a:lnTo>
                    <a:pt x="3160" y="339"/>
                  </a:lnTo>
                  <a:lnTo>
                    <a:pt x="2821" y="113"/>
                  </a:lnTo>
                  <a:lnTo>
                    <a:pt x="23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9"/>
            <p:cNvSpPr/>
            <p:nvPr/>
          </p:nvSpPr>
          <p:spPr>
            <a:xfrm>
              <a:off x="-1222622" y="3308095"/>
              <a:ext cx="191330" cy="437313"/>
            </a:xfrm>
            <a:custGeom>
              <a:avLst/>
              <a:gdLst/>
              <a:ahLst/>
              <a:cxnLst/>
              <a:rect l="l" t="t" r="r" b="b"/>
              <a:pathLst>
                <a:path w="13429" h="30694" extrusionOk="0">
                  <a:moveTo>
                    <a:pt x="3273" y="0"/>
                  </a:moveTo>
                  <a:lnTo>
                    <a:pt x="2596" y="226"/>
                  </a:lnTo>
                  <a:lnTo>
                    <a:pt x="1918" y="564"/>
                  </a:lnTo>
                  <a:lnTo>
                    <a:pt x="1354" y="1016"/>
                  </a:lnTo>
                  <a:lnTo>
                    <a:pt x="1016" y="1580"/>
                  </a:lnTo>
                  <a:lnTo>
                    <a:pt x="677" y="2257"/>
                  </a:lnTo>
                  <a:lnTo>
                    <a:pt x="339" y="3047"/>
                  </a:lnTo>
                  <a:lnTo>
                    <a:pt x="226" y="3837"/>
                  </a:lnTo>
                  <a:lnTo>
                    <a:pt x="113" y="4627"/>
                  </a:lnTo>
                  <a:lnTo>
                    <a:pt x="0" y="5417"/>
                  </a:lnTo>
                  <a:lnTo>
                    <a:pt x="0" y="6207"/>
                  </a:lnTo>
                  <a:lnTo>
                    <a:pt x="226" y="7786"/>
                  </a:lnTo>
                  <a:lnTo>
                    <a:pt x="677" y="9366"/>
                  </a:lnTo>
                  <a:lnTo>
                    <a:pt x="1129" y="10946"/>
                  </a:lnTo>
                  <a:lnTo>
                    <a:pt x="7448" y="30694"/>
                  </a:lnTo>
                  <a:lnTo>
                    <a:pt x="13428" y="30016"/>
                  </a:lnTo>
                  <a:lnTo>
                    <a:pt x="12187" y="23472"/>
                  </a:lnTo>
                  <a:lnTo>
                    <a:pt x="10946" y="17152"/>
                  </a:lnTo>
                  <a:lnTo>
                    <a:pt x="9705" y="10720"/>
                  </a:lnTo>
                  <a:lnTo>
                    <a:pt x="9028" y="7561"/>
                  </a:lnTo>
                  <a:lnTo>
                    <a:pt x="8238" y="4288"/>
                  </a:lnTo>
                  <a:lnTo>
                    <a:pt x="8012" y="3273"/>
                  </a:lnTo>
                  <a:lnTo>
                    <a:pt x="7561" y="2483"/>
                  </a:lnTo>
                  <a:lnTo>
                    <a:pt x="6996" y="1806"/>
                  </a:lnTo>
                  <a:lnTo>
                    <a:pt x="6432" y="1129"/>
                  </a:lnTo>
                  <a:lnTo>
                    <a:pt x="5755" y="677"/>
                  </a:lnTo>
                  <a:lnTo>
                    <a:pt x="4965" y="339"/>
                  </a:lnTo>
                  <a:lnTo>
                    <a:pt x="4175" y="113"/>
                  </a:lnTo>
                  <a:lnTo>
                    <a:pt x="327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9"/>
            <p:cNvSpPr/>
            <p:nvPr/>
          </p:nvSpPr>
          <p:spPr>
            <a:xfrm>
              <a:off x="-1028086" y="3441537"/>
              <a:ext cx="46632" cy="281360"/>
            </a:xfrm>
            <a:custGeom>
              <a:avLst/>
              <a:gdLst/>
              <a:ahLst/>
              <a:cxnLst/>
              <a:rect l="l" t="t" r="r" b="b"/>
              <a:pathLst>
                <a:path w="3273" h="19748" extrusionOk="0">
                  <a:moveTo>
                    <a:pt x="903" y="0"/>
                  </a:moveTo>
                  <a:lnTo>
                    <a:pt x="564" y="339"/>
                  </a:lnTo>
                  <a:lnTo>
                    <a:pt x="339" y="677"/>
                  </a:lnTo>
                  <a:lnTo>
                    <a:pt x="226" y="1241"/>
                  </a:lnTo>
                  <a:lnTo>
                    <a:pt x="113" y="1693"/>
                  </a:lnTo>
                  <a:lnTo>
                    <a:pt x="0" y="2257"/>
                  </a:lnTo>
                  <a:lnTo>
                    <a:pt x="0" y="2821"/>
                  </a:lnTo>
                  <a:lnTo>
                    <a:pt x="226" y="4401"/>
                  </a:lnTo>
                  <a:lnTo>
                    <a:pt x="339" y="6094"/>
                  </a:lnTo>
                  <a:lnTo>
                    <a:pt x="677" y="8012"/>
                  </a:lnTo>
                  <a:lnTo>
                    <a:pt x="1016" y="10043"/>
                  </a:lnTo>
                  <a:lnTo>
                    <a:pt x="1806" y="13880"/>
                  </a:lnTo>
                  <a:lnTo>
                    <a:pt x="2596" y="17039"/>
                  </a:lnTo>
                  <a:lnTo>
                    <a:pt x="3047" y="19184"/>
                  </a:lnTo>
                  <a:lnTo>
                    <a:pt x="3273" y="19748"/>
                  </a:lnTo>
                  <a:lnTo>
                    <a:pt x="3160" y="19184"/>
                  </a:lnTo>
                  <a:lnTo>
                    <a:pt x="2708" y="17039"/>
                  </a:lnTo>
                  <a:lnTo>
                    <a:pt x="2031" y="13880"/>
                  </a:lnTo>
                  <a:lnTo>
                    <a:pt x="1241" y="9930"/>
                  </a:lnTo>
                  <a:lnTo>
                    <a:pt x="564" y="6094"/>
                  </a:lnTo>
                  <a:lnTo>
                    <a:pt x="226" y="2821"/>
                  </a:lnTo>
                  <a:lnTo>
                    <a:pt x="226" y="1806"/>
                  </a:lnTo>
                  <a:lnTo>
                    <a:pt x="452" y="677"/>
                  </a:lnTo>
                  <a:lnTo>
                    <a:pt x="9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9"/>
            <p:cNvSpPr/>
            <p:nvPr/>
          </p:nvSpPr>
          <p:spPr>
            <a:xfrm>
              <a:off x="-1200125" y="3304875"/>
              <a:ext cx="96484" cy="418022"/>
            </a:xfrm>
            <a:custGeom>
              <a:avLst/>
              <a:gdLst/>
              <a:ahLst/>
              <a:cxnLst/>
              <a:rect l="l" t="t" r="r" b="b"/>
              <a:pathLst>
                <a:path w="6772" h="29340" extrusionOk="0">
                  <a:moveTo>
                    <a:pt x="1806" y="0"/>
                  </a:moveTo>
                  <a:lnTo>
                    <a:pt x="1355" y="452"/>
                  </a:lnTo>
                  <a:lnTo>
                    <a:pt x="1017" y="1016"/>
                  </a:lnTo>
                  <a:lnTo>
                    <a:pt x="1806" y="0"/>
                  </a:lnTo>
                  <a:close/>
                  <a:moveTo>
                    <a:pt x="1017" y="1016"/>
                  </a:moveTo>
                  <a:lnTo>
                    <a:pt x="565" y="1693"/>
                  </a:lnTo>
                  <a:lnTo>
                    <a:pt x="339" y="2483"/>
                  </a:lnTo>
                  <a:lnTo>
                    <a:pt x="114" y="3273"/>
                  </a:lnTo>
                  <a:lnTo>
                    <a:pt x="1" y="4176"/>
                  </a:lnTo>
                  <a:lnTo>
                    <a:pt x="1" y="5417"/>
                  </a:lnTo>
                  <a:lnTo>
                    <a:pt x="114" y="6658"/>
                  </a:lnTo>
                  <a:lnTo>
                    <a:pt x="339" y="7787"/>
                  </a:lnTo>
                  <a:lnTo>
                    <a:pt x="678" y="9028"/>
                  </a:lnTo>
                  <a:lnTo>
                    <a:pt x="2371" y="14783"/>
                  </a:lnTo>
                  <a:lnTo>
                    <a:pt x="5530" y="25277"/>
                  </a:lnTo>
                  <a:lnTo>
                    <a:pt x="6433" y="28437"/>
                  </a:lnTo>
                  <a:lnTo>
                    <a:pt x="6772" y="29340"/>
                  </a:lnTo>
                  <a:lnTo>
                    <a:pt x="6772" y="29340"/>
                  </a:lnTo>
                  <a:lnTo>
                    <a:pt x="6546" y="28437"/>
                  </a:lnTo>
                  <a:lnTo>
                    <a:pt x="5643" y="25277"/>
                  </a:lnTo>
                  <a:lnTo>
                    <a:pt x="2596" y="14783"/>
                  </a:lnTo>
                  <a:lnTo>
                    <a:pt x="904" y="8915"/>
                  </a:lnTo>
                  <a:lnTo>
                    <a:pt x="565" y="7787"/>
                  </a:lnTo>
                  <a:lnTo>
                    <a:pt x="339" y="6545"/>
                  </a:lnTo>
                  <a:lnTo>
                    <a:pt x="227" y="5417"/>
                  </a:lnTo>
                  <a:lnTo>
                    <a:pt x="114" y="4176"/>
                  </a:lnTo>
                  <a:lnTo>
                    <a:pt x="227" y="3273"/>
                  </a:lnTo>
                  <a:lnTo>
                    <a:pt x="452" y="2483"/>
                  </a:lnTo>
                  <a:lnTo>
                    <a:pt x="678" y="1806"/>
                  </a:lnTo>
                  <a:lnTo>
                    <a:pt x="1017" y="101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9"/>
            <p:cNvSpPr/>
            <p:nvPr/>
          </p:nvSpPr>
          <p:spPr>
            <a:xfrm>
              <a:off x="-1177614" y="3311301"/>
              <a:ext cx="128641" cy="416426"/>
            </a:xfrm>
            <a:custGeom>
              <a:avLst/>
              <a:gdLst/>
              <a:ahLst/>
              <a:cxnLst/>
              <a:rect l="l" t="t" r="r" b="b"/>
              <a:pathLst>
                <a:path w="9029" h="29228" extrusionOk="0">
                  <a:moveTo>
                    <a:pt x="1" y="1"/>
                  </a:moveTo>
                  <a:lnTo>
                    <a:pt x="452" y="791"/>
                  </a:lnTo>
                  <a:lnTo>
                    <a:pt x="1355" y="2145"/>
                  </a:lnTo>
                  <a:lnTo>
                    <a:pt x="2032" y="3612"/>
                  </a:lnTo>
                  <a:lnTo>
                    <a:pt x="3048" y="5869"/>
                  </a:lnTo>
                  <a:lnTo>
                    <a:pt x="3837" y="8238"/>
                  </a:lnTo>
                  <a:lnTo>
                    <a:pt x="4627" y="11059"/>
                  </a:lnTo>
                  <a:lnTo>
                    <a:pt x="5192" y="14106"/>
                  </a:lnTo>
                  <a:lnTo>
                    <a:pt x="6320" y="20087"/>
                  </a:lnTo>
                  <a:lnTo>
                    <a:pt x="6884" y="22682"/>
                  </a:lnTo>
                  <a:lnTo>
                    <a:pt x="7448" y="24939"/>
                  </a:lnTo>
                  <a:lnTo>
                    <a:pt x="8013" y="26745"/>
                  </a:lnTo>
                  <a:lnTo>
                    <a:pt x="8464" y="28099"/>
                  </a:lnTo>
                  <a:lnTo>
                    <a:pt x="8803" y="28889"/>
                  </a:lnTo>
                  <a:lnTo>
                    <a:pt x="9028" y="29227"/>
                  </a:lnTo>
                  <a:lnTo>
                    <a:pt x="8915" y="28889"/>
                  </a:lnTo>
                  <a:lnTo>
                    <a:pt x="8577" y="27986"/>
                  </a:lnTo>
                  <a:lnTo>
                    <a:pt x="8125" y="26632"/>
                  </a:lnTo>
                  <a:lnTo>
                    <a:pt x="7674" y="24826"/>
                  </a:lnTo>
                  <a:lnTo>
                    <a:pt x="7110" y="22569"/>
                  </a:lnTo>
                  <a:lnTo>
                    <a:pt x="6546" y="19974"/>
                  </a:lnTo>
                  <a:lnTo>
                    <a:pt x="5417" y="14106"/>
                  </a:lnTo>
                  <a:lnTo>
                    <a:pt x="4853" y="11059"/>
                  </a:lnTo>
                  <a:lnTo>
                    <a:pt x="4063" y="8238"/>
                  </a:lnTo>
                  <a:lnTo>
                    <a:pt x="3273" y="5869"/>
                  </a:lnTo>
                  <a:lnTo>
                    <a:pt x="2258" y="3612"/>
                  </a:lnTo>
                  <a:lnTo>
                    <a:pt x="1468" y="2145"/>
                  </a:lnTo>
                  <a:lnTo>
                    <a:pt x="565" y="678"/>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9"/>
            <p:cNvSpPr/>
            <p:nvPr/>
          </p:nvSpPr>
          <p:spPr>
            <a:xfrm>
              <a:off x="-1269268" y="3449573"/>
              <a:ext cx="20915" cy="4830"/>
            </a:xfrm>
            <a:custGeom>
              <a:avLst/>
              <a:gdLst/>
              <a:ahLst/>
              <a:cxnLst/>
              <a:rect l="l" t="t" r="r" b="b"/>
              <a:pathLst>
                <a:path w="1468" h="339" extrusionOk="0">
                  <a:moveTo>
                    <a:pt x="1242" y="0"/>
                  </a:moveTo>
                  <a:lnTo>
                    <a:pt x="678" y="113"/>
                  </a:lnTo>
                  <a:lnTo>
                    <a:pt x="113" y="226"/>
                  </a:lnTo>
                  <a:lnTo>
                    <a:pt x="0" y="339"/>
                  </a:lnTo>
                  <a:lnTo>
                    <a:pt x="790" y="339"/>
                  </a:lnTo>
                  <a:lnTo>
                    <a:pt x="1242" y="113"/>
                  </a:lnTo>
                  <a:lnTo>
                    <a:pt x="14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9"/>
            <p:cNvSpPr/>
            <p:nvPr/>
          </p:nvSpPr>
          <p:spPr>
            <a:xfrm>
              <a:off x="-1285339" y="3390090"/>
              <a:ext cx="28951" cy="3220"/>
            </a:xfrm>
            <a:custGeom>
              <a:avLst/>
              <a:gdLst/>
              <a:ahLst/>
              <a:cxnLst/>
              <a:rect l="l" t="t" r="r" b="b"/>
              <a:pathLst>
                <a:path w="2032" h="226" extrusionOk="0">
                  <a:moveTo>
                    <a:pt x="451" y="0"/>
                  </a:moveTo>
                  <a:lnTo>
                    <a:pt x="0" y="226"/>
                  </a:lnTo>
                  <a:lnTo>
                    <a:pt x="1467" y="226"/>
                  </a:lnTo>
                  <a:lnTo>
                    <a:pt x="2031" y="113"/>
                  </a:lnTo>
                  <a:lnTo>
                    <a:pt x="14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9"/>
            <p:cNvSpPr/>
            <p:nvPr/>
          </p:nvSpPr>
          <p:spPr>
            <a:xfrm>
              <a:off x="-1222622" y="3322556"/>
              <a:ext cx="19305" cy="16100"/>
            </a:xfrm>
            <a:custGeom>
              <a:avLst/>
              <a:gdLst/>
              <a:ahLst/>
              <a:cxnLst/>
              <a:rect l="l" t="t" r="r" b="b"/>
              <a:pathLst>
                <a:path w="1355" h="1130" extrusionOk="0">
                  <a:moveTo>
                    <a:pt x="0" y="1"/>
                  </a:moveTo>
                  <a:lnTo>
                    <a:pt x="113" y="226"/>
                  </a:lnTo>
                  <a:lnTo>
                    <a:pt x="564" y="678"/>
                  </a:lnTo>
                  <a:lnTo>
                    <a:pt x="1016" y="1016"/>
                  </a:lnTo>
                  <a:lnTo>
                    <a:pt x="1354" y="1129"/>
                  </a:lnTo>
                  <a:lnTo>
                    <a:pt x="1129" y="903"/>
                  </a:lnTo>
                  <a:lnTo>
                    <a:pt x="677" y="452"/>
                  </a:lnTo>
                  <a:lnTo>
                    <a:pt x="226" y="11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9"/>
            <p:cNvSpPr/>
            <p:nvPr/>
          </p:nvSpPr>
          <p:spPr>
            <a:xfrm>
              <a:off x="-1224246" y="3288804"/>
              <a:ext cx="3220" cy="19305"/>
            </a:xfrm>
            <a:custGeom>
              <a:avLst/>
              <a:gdLst/>
              <a:ahLst/>
              <a:cxnLst/>
              <a:rect l="l" t="t" r="r" b="b"/>
              <a:pathLst>
                <a:path w="226" h="1355" extrusionOk="0">
                  <a:moveTo>
                    <a:pt x="226" y="0"/>
                  </a:moveTo>
                  <a:lnTo>
                    <a:pt x="113" y="226"/>
                  </a:lnTo>
                  <a:lnTo>
                    <a:pt x="0" y="677"/>
                  </a:lnTo>
                  <a:lnTo>
                    <a:pt x="0" y="1128"/>
                  </a:lnTo>
                  <a:lnTo>
                    <a:pt x="113" y="1354"/>
                  </a:lnTo>
                  <a:lnTo>
                    <a:pt x="226" y="1128"/>
                  </a:lnTo>
                  <a:lnTo>
                    <a:pt x="226" y="677"/>
                  </a:lnTo>
                  <a:lnTo>
                    <a:pt x="226" y="226"/>
                  </a:lnTo>
                  <a:lnTo>
                    <a:pt x="226"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9"/>
            <p:cNvSpPr/>
            <p:nvPr/>
          </p:nvSpPr>
          <p:spPr>
            <a:xfrm>
              <a:off x="-1137422" y="3312911"/>
              <a:ext cx="12880" cy="16100"/>
            </a:xfrm>
            <a:custGeom>
              <a:avLst/>
              <a:gdLst/>
              <a:ahLst/>
              <a:cxnLst/>
              <a:rect l="l" t="t" r="r" b="b"/>
              <a:pathLst>
                <a:path w="904" h="1130" extrusionOk="0">
                  <a:moveTo>
                    <a:pt x="904" y="1"/>
                  </a:moveTo>
                  <a:lnTo>
                    <a:pt x="678" y="114"/>
                  </a:lnTo>
                  <a:lnTo>
                    <a:pt x="339" y="452"/>
                  </a:lnTo>
                  <a:lnTo>
                    <a:pt x="114" y="903"/>
                  </a:lnTo>
                  <a:lnTo>
                    <a:pt x="1" y="1129"/>
                  </a:lnTo>
                  <a:lnTo>
                    <a:pt x="1" y="1129"/>
                  </a:lnTo>
                  <a:lnTo>
                    <a:pt x="227" y="1016"/>
                  </a:lnTo>
                  <a:lnTo>
                    <a:pt x="565" y="678"/>
                  </a:lnTo>
                  <a:lnTo>
                    <a:pt x="791" y="226"/>
                  </a:lnTo>
                  <a:lnTo>
                    <a:pt x="9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9"/>
            <p:cNvSpPr/>
            <p:nvPr/>
          </p:nvSpPr>
          <p:spPr>
            <a:xfrm>
              <a:off x="-1111691" y="3372394"/>
              <a:ext cx="20915" cy="8064"/>
            </a:xfrm>
            <a:custGeom>
              <a:avLst/>
              <a:gdLst/>
              <a:ahLst/>
              <a:cxnLst/>
              <a:rect l="l" t="t" r="r" b="b"/>
              <a:pathLst>
                <a:path w="1468" h="566" extrusionOk="0">
                  <a:moveTo>
                    <a:pt x="1242" y="1"/>
                  </a:moveTo>
                  <a:lnTo>
                    <a:pt x="677" y="227"/>
                  </a:lnTo>
                  <a:lnTo>
                    <a:pt x="226" y="452"/>
                  </a:lnTo>
                  <a:lnTo>
                    <a:pt x="0" y="565"/>
                  </a:lnTo>
                  <a:lnTo>
                    <a:pt x="226" y="565"/>
                  </a:lnTo>
                  <a:lnTo>
                    <a:pt x="790" y="452"/>
                  </a:lnTo>
                  <a:lnTo>
                    <a:pt x="1242" y="114"/>
                  </a:lnTo>
                  <a:lnTo>
                    <a:pt x="146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9"/>
            <p:cNvSpPr/>
            <p:nvPr/>
          </p:nvSpPr>
          <p:spPr>
            <a:xfrm>
              <a:off x="-1098825" y="3433487"/>
              <a:ext cx="28951" cy="8064"/>
            </a:xfrm>
            <a:custGeom>
              <a:avLst/>
              <a:gdLst/>
              <a:ahLst/>
              <a:cxnLst/>
              <a:rect l="l" t="t" r="r" b="b"/>
              <a:pathLst>
                <a:path w="2032" h="566" extrusionOk="0">
                  <a:moveTo>
                    <a:pt x="2031" y="1"/>
                  </a:moveTo>
                  <a:lnTo>
                    <a:pt x="1016" y="227"/>
                  </a:lnTo>
                  <a:lnTo>
                    <a:pt x="0" y="452"/>
                  </a:lnTo>
                  <a:lnTo>
                    <a:pt x="564" y="565"/>
                  </a:lnTo>
                  <a:lnTo>
                    <a:pt x="1129" y="452"/>
                  </a:lnTo>
                  <a:lnTo>
                    <a:pt x="1580" y="339"/>
                  </a:lnTo>
                  <a:lnTo>
                    <a:pt x="20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9"/>
            <p:cNvSpPr/>
            <p:nvPr/>
          </p:nvSpPr>
          <p:spPr>
            <a:xfrm>
              <a:off x="-1209785" y="3398125"/>
              <a:ext cx="6454" cy="17695"/>
            </a:xfrm>
            <a:custGeom>
              <a:avLst/>
              <a:gdLst/>
              <a:ahLst/>
              <a:cxnLst/>
              <a:rect l="l" t="t" r="r" b="b"/>
              <a:pathLst>
                <a:path w="453" h="1242" extrusionOk="0">
                  <a:moveTo>
                    <a:pt x="452" y="0"/>
                  </a:moveTo>
                  <a:lnTo>
                    <a:pt x="339" y="226"/>
                  </a:lnTo>
                  <a:lnTo>
                    <a:pt x="114" y="565"/>
                  </a:lnTo>
                  <a:lnTo>
                    <a:pt x="1" y="1129"/>
                  </a:lnTo>
                  <a:lnTo>
                    <a:pt x="1" y="1242"/>
                  </a:lnTo>
                  <a:lnTo>
                    <a:pt x="226" y="1129"/>
                  </a:lnTo>
                  <a:lnTo>
                    <a:pt x="339" y="677"/>
                  </a:lnTo>
                  <a:lnTo>
                    <a:pt x="452" y="226"/>
                  </a:lnTo>
                  <a:lnTo>
                    <a:pt x="452"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9"/>
            <p:cNvSpPr/>
            <p:nvPr/>
          </p:nvSpPr>
          <p:spPr>
            <a:xfrm>
              <a:off x="-1195309" y="3468864"/>
              <a:ext cx="9660" cy="24135"/>
            </a:xfrm>
            <a:custGeom>
              <a:avLst/>
              <a:gdLst/>
              <a:ahLst/>
              <a:cxnLst/>
              <a:rect l="l" t="t" r="r" b="b"/>
              <a:pathLst>
                <a:path w="678" h="1694" extrusionOk="0">
                  <a:moveTo>
                    <a:pt x="677" y="0"/>
                  </a:moveTo>
                  <a:lnTo>
                    <a:pt x="564" y="226"/>
                  </a:lnTo>
                  <a:lnTo>
                    <a:pt x="226" y="790"/>
                  </a:lnTo>
                  <a:lnTo>
                    <a:pt x="0" y="1467"/>
                  </a:lnTo>
                  <a:lnTo>
                    <a:pt x="0" y="1693"/>
                  </a:lnTo>
                  <a:lnTo>
                    <a:pt x="113" y="1467"/>
                  </a:lnTo>
                  <a:lnTo>
                    <a:pt x="452" y="903"/>
                  </a:lnTo>
                  <a:lnTo>
                    <a:pt x="677" y="452"/>
                  </a:lnTo>
                  <a:lnTo>
                    <a:pt x="67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9"/>
            <p:cNvSpPr/>
            <p:nvPr/>
          </p:nvSpPr>
          <p:spPr>
            <a:xfrm>
              <a:off x="-1253197" y="3507446"/>
              <a:ext cx="24135" cy="8050"/>
            </a:xfrm>
            <a:custGeom>
              <a:avLst/>
              <a:gdLst/>
              <a:ahLst/>
              <a:cxnLst/>
              <a:rect l="l" t="t" r="r" b="b"/>
              <a:pathLst>
                <a:path w="1694" h="565" extrusionOk="0">
                  <a:moveTo>
                    <a:pt x="1" y="1"/>
                  </a:moveTo>
                  <a:lnTo>
                    <a:pt x="227" y="114"/>
                  </a:lnTo>
                  <a:lnTo>
                    <a:pt x="791" y="339"/>
                  </a:lnTo>
                  <a:lnTo>
                    <a:pt x="1242" y="452"/>
                  </a:lnTo>
                  <a:lnTo>
                    <a:pt x="1694" y="565"/>
                  </a:lnTo>
                  <a:lnTo>
                    <a:pt x="1468" y="339"/>
                  </a:lnTo>
                  <a:lnTo>
                    <a:pt x="904" y="114"/>
                  </a:lnTo>
                  <a:lnTo>
                    <a:pt x="45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9"/>
            <p:cNvSpPr/>
            <p:nvPr/>
          </p:nvSpPr>
          <p:spPr>
            <a:xfrm>
              <a:off x="-1227466" y="3578185"/>
              <a:ext cx="17695" cy="12880"/>
            </a:xfrm>
            <a:custGeom>
              <a:avLst/>
              <a:gdLst/>
              <a:ahLst/>
              <a:cxnLst/>
              <a:rect l="l" t="t" r="r" b="b"/>
              <a:pathLst>
                <a:path w="1242" h="904" extrusionOk="0">
                  <a:moveTo>
                    <a:pt x="1016" y="1"/>
                  </a:moveTo>
                  <a:lnTo>
                    <a:pt x="565" y="339"/>
                  </a:lnTo>
                  <a:lnTo>
                    <a:pt x="113" y="678"/>
                  </a:lnTo>
                  <a:lnTo>
                    <a:pt x="0" y="904"/>
                  </a:lnTo>
                  <a:lnTo>
                    <a:pt x="226" y="791"/>
                  </a:lnTo>
                  <a:lnTo>
                    <a:pt x="677" y="565"/>
                  </a:lnTo>
                  <a:lnTo>
                    <a:pt x="1129" y="114"/>
                  </a:lnTo>
                  <a:lnTo>
                    <a:pt x="124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9"/>
            <p:cNvSpPr/>
            <p:nvPr/>
          </p:nvSpPr>
          <p:spPr>
            <a:xfrm>
              <a:off x="-1214600" y="3640888"/>
              <a:ext cx="20915" cy="4844"/>
            </a:xfrm>
            <a:custGeom>
              <a:avLst/>
              <a:gdLst/>
              <a:ahLst/>
              <a:cxnLst/>
              <a:rect l="l" t="t" r="r" b="b"/>
              <a:pathLst>
                <a:path w="1468" h="340" extrusionOk="0">
                  <a:moveTo>
                    <a:pt x="677" y="1"/>
                  </a:moveTo>
                  <a:lnTo>
                    <a:pt x="113" y="226"/>
                  </a:lnTo>
                  <a:lnTo>
                    <a:pt x="0" y="339"/>
                  </a:lnTo>
                  <a:lnTo>
                    <a:pt x="226" y="339"/>
                  </a:lnTo>
                  <a:lnTo>
                    <a:pt x="677" y="226"/>
                  </a:lnTo>
                  <a:lnTo>
                    <a:pt x="1241" y="114"/>
                  </a:lnTo>
                  <a:lnTo>
                    <a:pt x="14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9"/>
            <p:cNvSpPr/>
            <p:nvPr/>
          </p:nvSpPr>
          <p:spPr>
            <a:xfrm>
              <a:off x="-1087584" y="3486545"/>
              <a:ext cx="19320" cy="8050"/>
            </a:xfrm>
            <a:custGeom>
              <a:avLst/>
              <a:gdLst/>
              <a:ahLst/>
              <a:cxnLst/>
              <a:rect l="l" t="t" r="r" b="b"/>
              <a:pathLst>
                <a:path w="1356" h="565" extrusionOk="0">
                  <a:moveTo>
                    <a:pt x="1129" y="1"/>
                  </a:moveTo>
                  <a:lnTo>
                    <a:pt x="678" y="226"/>
                  </a:lnTo>
                  <a:lnTo>
                    <a:pt x="227" y="339"/>
                  </a:lnTo>
                  <a:lnTo>
                    <a:pt x="1" y="452"/>
                  </a:lnTo>
                  <a:lnTo>
                    <a:pt x="227" y="565"/>
                  </a:lnTo>
                  <a:lnTo>
                    <a:pt x="791" y="452"/>
                  </a:lnTo>
                  <a:lnTo>
                    <a:pt x="1242" y="114"/>
                  </a:lnTo>
                  <a:lnTo>
                    <a:pt x="13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9"/>
            <p:cNvSpPr/>
            <p:nvPr/>
          </p:nvSpPr>
          <p:spPr>
            <a:xfrm>
              <a:off x="-1074718" y="3574979"/>
              <a:ext cx="19305" cy="9660"/>
            </a:xfrm>
            <a:custGeom>
              <a:avLst/>
              <a:gdLst/>
              <a:ahLst/>
              <a:cxnLst/>
              <a:rect l="l" t="t" r="r" b="b"/>
              <a:pathLst>
                <a:path w="1355" h="678" extrusionOk="0">
                  <a:moveTo>
                    <a:pt x="1" y="0"/>
                  </a:moveTo>
                  <a:lnTo>
                    <a:pt x="114" y="113"/>
                  </a:lnTo>
                  <a:lnTo>
                    <a:pt x="565" y="452"/>
                  </a:lnTo>
                  <a:lnTo>
                    <a:pt x="1016" y="564"/>
                  </a:lnTo>
                  <a:lnTo>
                    <a:pt x="1355" y="677"/>
                  </a:lnTo>
                  <a:lnTo>
                    <a:pt x="1129" y="452"/>
                  </a:lnTo>
                  <a:lnTo>
                    <a:pt x="678" y="226"/>
                  </a:lnTo>
                  <a:lnTo>
                    <a:pt x="2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9"/>
            <p:cNvSpPr/>
            <p:nvPr/>
          </p:nvSpPr>
          <p:spPr>
            <a:xfrm>
              <a:off x="-1061853" y="3644108"/>
              <a:ext cx="27341" cy="9660"/>
            </a:xfrm>
            <a:custGeom>
              <a:avLst/>
              <a:gdLst/>
              <a:ahLst/>
              <a:cxnLst/>
              <a:rect l="l" t="t" r="r" b="b"/>
              <a:pathLst>
                <a:path w="1919" h="678" extrusionOk="0">
                  <a:moveTo>
                    <a:pt x="0" y="0"/>
                  </a:moveTo>
                  <a:lnTo>
                    <a:pt x="226" y="113"/>
                  </a:lnTo>
                  <a:lnTo>
                    <a:pt x="903" y="452"/>
                  </a:lnTo>
                  <a:lnTo>
                    <a:pt x="1355" y="565"/>
                  </a:lnTo>
                  <a:lnTo>
                    <a:pt x="1919" y="677"/>
                  </a:lnTo>
                  <a:lnTo>
                    <a:pt x="1467" y="452"/>
                  </a:lnTo>
                  <a:lnTo>
                    <a:pt x="1016" y="226"/>
                  </a:lnTo>
                  <a:lnTo>
                    <a:pt x="565" y="113"/>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9"/>
            <p:cNvSpPr/>
            <p:nvPr/>
          </p:nvSpPr>
          <p:spPr>
            <a:xfrm>
              <a:off x="-1147067" y="3690726"/>
              <a:ext cx="22525" cy="17710"/>
            </a:xfrm>
            <a:custGeom>
              <a:avLst/>
              <a:gdLst/>
              <a:ahLst/>
              <a:cxnLst/>
              <a:rect l="l" t="t" r="r" b="b"/>
              <a:pathLst>
                <a:path w="1581" h="1243" extrusionOk="0">
                  <a:moveTo>
                    <a:pt x="1581" y="1"/>
                  </a:moveTo>
                  <a:lnTo>
                    <a:pt x="1355" y="114"/>
                  </a:lnTo>
                  <a:lnTo>
                    <a:pt x="791" y="565"/>
                  </a:lnTo>
                  <a:lnTo>
                    <a:pt x="226" y="1016"/>
                  </a:lnTo>
                  <a:lnTo>
                    <a:pt x="1" y="1242"/>
                  </a:lnTo>
                  <a:lnTo>
                    <a:pt x="452" y="1129"/>
                  </a:lnTo>
                  <a:lnTo>
                    <a:pt x="904" y="791"/>
                  </a:lnTo>
                  <a:lnTo>
                    <a:pt x="1468" y="227"/>
                  </a:lnTo>
                  <a:lnTo>
                    <a:pt x="15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9"/>
            <p:cNvSpPr/>
            <p:nvPr/>
          </p:nvSpPr>
          <p:spPr>
            <a:xfrm>
              <a:off x="-1143862" y="3652144"/>
              <a:ext cx="8050" cy="20915"/>
            </a:xfrm>
            <a:custGeom>
              <a:avLst/>
              <a:gdLst/>
              <a:ahLst/>
              <a:cxnLst/>
              <a:rect l="l" t="t" r="r" b="b"/>
              <a:pathLst>
                <a:path w="565" h="1468" extrusionOk="0">
                  <a:moveTo>
                    <a:pt x="0" y="1"/>
                  </a:moveTo>
                  <a:lnTo>
                    <a:pt x="113" y="226"/>
                  </a:lnTo>
                  <a:lnTo>
                    <a:pt x="226" y="791"/>
                  </a:lnTo>
                  <a:lnTo>
                    <a:pt x="452" y="1242"/>
                  </a:lnTo>
                  <a:lnTo>
                    <a:pt x="564" y="1468"/>
                  </a:lnTo>
                  <a:lnTo>
                    <a:pt x="564" y="1242"/>
                  </a:lnTo>
                  <a:lnTo>
                    <a:pt x="452" y="678"/>
                  </a:lnTo>
                  <a:lnTo>
                    <a:pt x="226" y="22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9"/>
            <p:cNvSpPr/>
            <p:nvPr/>
          </p:nvSpPr>
          <p:spPr>
            <a:xfrm>
              <a:off x="-1077910" y="3578185"/>
              <a:ext cx="14475" cy="11270"/>
            </a:xfrm>
            <a:custGeom>
              <a:avLst/>
              <a:gdLst/>
              <a:ahLst/>
              <a:cxnLst/>
              <a:rect l="l" t="t" r="r" b="b"/>
              <a:pathLst>
                <a:path w="1016" h="791" extrusionOk="0">
                  <a:moveTo>
                    <a:pt x="0" y="1"/>
                  </a:moveTo>
                  <a:lnTo>
                    <a:pt x="113" y="227"/>
                  </a:lnTo>
                  <a:lnTo>
                    <a:pt x="452" y="452"/>
                  </a:lnTo>
                  <a:lnTo>
                    <a:pt x="790" y="678"/>
                  </a:lnTo>
                  <a:lnTo>
                    <a:pt x="1016" y="791"/>
                  </a:lnTo>
                  <a:lnTo>
                    <a:pt x="903" y="565"/>
                  </a:lnTo>
                  <a:lnTo>
                    <a:pt x="564" y="339"/>
                  </a:lnTo>
                  <a:lnTo>
                    <a:pt x="226" y="114"/>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9"/>
            <p:cNvSpPr/>
            <p:nvPr/>
          </p:nvSpPr>
          <p:spPr>
            <a:xfrm>
              <a:off x="-995930" y="3457609"/>
              <a:ext cx="17695" cy="12880"/>
            </a:xfrm>
            <a:custGeom>
              <a:avLst/>
              <a:gdLst/>
              <a:ahLst/>
              <a:cxnLst/>
              <a:rect l="l" t="t" r="r" b="b"/>
              <a:pathLst>
                <a:path w="1242" h="904" extrusionOk="0">
                  <a:moveTo>
                    <a:pt x="1016" y="1"/>
                  </a:moveTo>
                  <a:lnTo>
                    <a:pt x="564" y="339"/>
                  </a:lnTo>
                  <a:lnTo>
                    <a:pt x="113" y="678"/>
                  </a:lnTo>
                  <a:lnTo>
                    <a:pt x="0" y="903"/>
                  </a:lnTo>
                  <a:lnTo>
                    <a:pt x="0" y="903"/>
                  </a:lnTo>
                  <a:lnTo>
                    <a:pt x="226" y="790"/>
                  </a:lnTo>
                  <a:lnTo>
                    <a:pt x="677" y="565"/>
                  </a:lnTo>
                  <a:lnTo>
                    <a:pt x="1128" y="113"/>
                  </a:lnTo>
                  <a:lnTo>
                    <a:pt x="124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9"/>
            <p:cNvSpPr/>
            <p:nvPr/>
          </p:nvSpPr>
          <p:spPr>
            <a:xfrm>
              <a:off x="-983078" y="3507446"/>
              <a:ext cx="24135" cy="4844"/>
            </a:xfrm>
            <a:custGeom>
              <a:avLst/>
              <a:gdLst/>
              <a:ahLst/>
              <a:cxnLst/>
              <a:rect l="l" t="t" r="r" b="b"/>
              <a:pathLst>
                <a:path w="1694" h="340" extrusionOk="0">
                  <a:moveTo>
                    <a:pt x="1" y="1"/>
                  </a:moveTo>
                  <a:lnTo>
                    <a:pt x="226" y="114"/>
                  </a:lnTo>
                  <a:lnTo>
                    <a:pt x="904" y="339"/>
                  </a:lnTo>
                  <a:lnTo>
                    <a:pt x="1468" y="339"/>
                  </a:lnTo>
                  <a:lnTo>
                    <a:pt x="1693" y="226"/>
                  </a:lnTo>
                  <a:lnTo>
                    <a:pt x="1355" y="114"/>
                  </a:lnTo>
                  <a:lnTo>
                    <a:pt x="904" y="114"/>
                  </a:lnTo>
                  <a:lnTo>
                    <a:pt x="3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9"/>
            <p:cNvSpPr/>
            <p:nvPr/>
          </p:nvSpPr>
          <p:spPr>
            <a:xfrm>
              <a:off x="-1065073" y="3521922"/>
              <a:ext cx="22525" cy="3220"/>
            </a:xfrm>
            <a:custGeom>
              <a:avLst/>
              <a:gdLst/>
              <a:ahLst/>
              <a:cxnLst/>
              <a:rect l="l" t="t" r="r" b="b"/>
              <a:pathLst>
                <a:path w="1581" h="226" extrusionOk="0">
                  <a:moveTo>
                    <a:pt x="791" y="0"/>
                  </a:moveTo>
                  <a:lnTo>
                    <a:pt x="226" y="113"/>
                  </a:lnTo>
                  <a:lnTo>
                    <a:pt x="1" y="113"/>
                  </a:lnTo>
                  <a:lnTo>
                    <a:pt x="226" y="226"/>
                  </a:lnTo>
                  <a:lnTo>
                    <a:pt x="791" y="226"/>
                  </a:lnTo>
                  <a:lnTo>
                    <a:pt x="1355" y="113"/>
                  </a:lnTo>
                  <a:lnTo>
                    <a:pt x="15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9"/>
            <p:cNvSpPr/>
            <p:nvPr/>
          </p:nvSpPr>
          <p:spPr>
            <a:xfrm>
              <a:off x="-1053817" y="3464034"/>
              <a:ext cx="19305" cy="8064"/>
            </a:xfrm>
            <a:custGeom>
              <a:avLst/>
              <a:gdLst/>
              <a:ahLst/>
              <a:cxnLst/>
              <a:rect l="l" t="t" r="r" b="b"/>
              <a:pathLst>
                <a:path w="1355" h="566" extrusionOk="0">
                  <a:moveTo>
                    <a:pt x="1" y="1"/>
                  </a:moveTo>
                  <a:lnTo>
                    <a:pt x="114" y="114"/>
                  </a:lnTo>
                  <a:lnTo>
                    <a:pt x="565" y="452"/>
                  </a:lnTo>
                  <a:lnTo>
                    <a:pt x="1129" y="565"/>
                  </a:lnTo>
                  <a:lnTo>
                    <a:pt x="1355" y="565"/>
                  </a:lnTo>
                  <a:lnTo>
                    <a:pt x="1129" y="452"/>
                  </a:lnTo>
                  <a:lnTo>
                    <a:pt x="678" y="227"/>
                  </a:lnTo>
                  <a:lnTo>
                    <a:pt x="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9"/>
            <p:cNvSpPr/>
            <p:nvPr/>
          </p:nvSpPr>
          <p:spPr>
            <a:xfrm>
              <a:off x="-973433" y="3554078"/>
              <a:ext cx="22525" cy="12865"/>
            </a:xfrm>
            <a:custGeom>
              <a:avLst/>
              <a:gdLst/>
              <a:ahLst/>
              <a:cxnLst/>
              <a:rect l="l" t="t" r="r" b="b"/>
              <a:pathLst>
                <a:path w="1581" h="903" extrusionOk="0">
                  <a:moveTo>
                    <a:pt x="1" y="0"/>
                  </a:moveTo>
                  <a:lnTo>
                    <a:pt x="227" y="226"/>
                  </a:lnTo>
                  <a:lnTo>
                    <a:pt x="678" y="564"/>
                  </a:lnTo>
                  <a:lnTo>
                    <a:pt x="1242" y="903"/>
                  </a:lnTo>
                  <a:lnTo>
                    <a:pt x="1581" y="903"/>
                  </a:lnTo>
                  <a:lnTo>
                    <a:pt x="1355" y="677"/>
                  </a:lnTo>
                  <a:lnTo>
                    <a:pt x="791" y="339"/>
                  </a:lnTo>
                  <a:lnTo>
                    <a:pt x="2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9"/>
            <p:cNvSpPr/>
            <p:nvPr/>
          </p:nvSpPr>
          <p:spPr>
            <a:xfrm>
              <a:off x="-1193685" y="3716457"/>
              <a:ext cx="445348" cy="78789"/>
            </a:xfrm>
            <a:custGeom>
              <a:avLst/>
              <a:gdLst/>
              <a:ahLst/>
              <a:cxnLst/>
              <a:rect l="l" t="t" r="r" b="b"/>
              <a:pathLst>
                <a:path w="31258" h="5530" extrusionOk="0">
                  <a:moveTo>
                    <a:pt x="0" y="0"/>
                  </a:moveTo>
                  <a:lnTo>
                    <a:pt x="0" y="5530"/>
                  </a:lnTo>
                  <a:lnTo>
                    <a:pt x="31258" y="5530"/>
                  </a:lnTo>
                  <a:lnTo>
                    <a:pt x="312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9"/>
            <p:cNvSpPr/>
            <p:nvPr/>
          </p:nvSpPr>
          <p:spPr>
            <a:xfrm>
              <a:off x="-1159918" y="3779160"/>
              <a:ext cx="379425" cy="236352"/>
            </a:xfrm>
            <a:custGeom>
              <a:avLst/>
              <a:gdLst/>
              <a:ahLst/>
              <a:cxnLst/>
              <a:rect l="l" t="t" r="r" b="b"/>
              <a:pathLst>
                <a:path w="26631" h="16589" extrusionOk="0">
                  <a:moveTo>
                    <a:pt x="0" y="0"/>
                  </a:moveTo>
                  <a:lnTo>
                    <a:pt x="3837" y="16588"/>
                  </a:lnTo>
                  <a:lnTo>
                    <a:pt x="22456" y="16588"/>
                  </a:lnTo>
                  <a:lnTo>
                    <a:pt x="266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9"/>
            <p:cNvSpPr/>
            <p:nvPr/>
          </p:nvSpPr>
          <p:spPr>
            <a:xfrm>
              <a:off x="-1196905" y="3793622"/>
              <a:ext cx="448568" cy="3234"/>
            </a:xfrm>
            <a:custGeom>
              <a:avLst/>
              <a:gdLst/>
              <a:ahLst/>
              <a:cxnLst/>
              <a:rect l="l" t="t" r="r" b="b"/>
              <a:pathLst>
                <a:path w="31484" h="227" extrusionOk="0">
                  <a:moveTo>
                    <a:pt x="4627" y="1"/>
                  </a:moveTo>
                  <a:lnTo>
                    <a:pt x="1" y="114"/>
                  </a:lnTo>
                  <a:lnTo>
                    <a:pt x="4627" y="227"/>
                  </a:lnTo>
                  <a:lnTo>
                    <a:pt x="26857" y="227"/>
                  </a:lnTo>
                  <a:lnTo>
                    <a:pt x="31484" y="114"/>
                  </a:lnTo>
                  <a:lnTo>
                    <a:pt x="268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9"/>
            <p:cNvSpPr/>
            <p:nvPr/>
          </p:nvSpPr>
          <p:spPr>
            <a:xfrm>
              <a:off x="-1007185" y="3505836"/>
              <a:ext cx="11270" cy="17710"/>
            </a:xfrm>
            <a:custGeom>
              <a:avLst/>
              <a:gdLst/>
              <a:ahLst/>
              <a:cxnLst/>
              <a:rect l="l" t="t" r="r" b="b"/>
              <a:pathLst>
                <a:path w="791" h="1243" extrusionOk="0">
                  <a:moveTo>
                    <a:pt x="0" y="1"/>
                  </a:moveTo>
                  <a:lnTo>
                    <a:pt x="113" y="227"/>
                  </a:lnTo>
                  <a:lnTo>
                    <a:pt x="339" y="678"/>
                  </a:lnTo>
                  <a:lnTo>
                    <a:pt x="677" y="1129"/>
                  </a:lnTo>
                  <a:lnTo>
                    <a:pt x="790" y="1242"/>
                  </a:lnTo>
                  <a:lnTo>
                    <a:pt x="790" y="1016"/>
                  </a:lnTo>
                  <a:lnTo>
                    <a:pt x="564" y="565"/>
                  </a:lnTo>
                  <a:lnTo>
                    <a:pt x="226" y="227"/>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9"/>
            <p:cNvSpPr/>
            <p:nvPr/>
          </p:nvSpPr>
          <p:spPr>
            <a:xfrm>
              <a:off x="-995930" y="3565334"/>
              <a:ext cx="8050" cy="22511"/>
            </a:xfrm>
            <a:custGeom>
              <a:avLst/>
              <a:gdLst/>
              <a:ahLst/>
              <a:cxnLst/>
              <a:rect l="l" t="t" r="r" b="b"/>
              <a:pathLst>
                <a:path w="565" h="1580" extrusionOk="0">
                  <a:moveTo>
                    <a:pt x="564" y="0"/>
                  </a:moveTo>
                  <a:lnTo>
                    <a:pt x="451" y="113"/>
                  </a:lnTo>
                  <a:lnTo>
                    <a:pt x="226" y="677"/>
                  </a:lnTo>
                  <a:lnTo>
                    <a:pt x="0" y="1354"/>
                  </a:lnTo>
                  <a:lnTo>
                    <a:pt x="0" y="1580"/>
                  </a:lnTo>
                  <a:lnTo>
                    <a:pt x="226" y="1354"/>
                  </a:lnTo>
                  <a:lnTo>
                    <a:pt x="451" y="790"/>
                  </a:lnTo>
                  <a:lnTo>
                    <a:pt x="564" y="226"/>
                  </a:lnTo>
                  <a:lnTo>
                    <a:pt x="5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9"/>
            <p:cNvSpPr/>
            <p:nvPr/>
          </p:nvSpPr>
          <p:spPr>
            <a:xfrm>
              <a:off x="-986284" y="3629633"/>
              <a:ext cx="12865" cy="24135"/>
            </a:xfrm>
            <a:custGeom>
              <a:avLst/>
              <a:gdLst/>
              <a:ahLst/>
              <a:cxnLst/>
              <a:rect l="l" t="t" r="r" b="b"/>
              <a:pathLst>
                <a:path w="903" h="1694" extrusionOk="0">
                  <a:moveTo>
                    <a:pt x="0" y="1"/>
                  </a:moveTo>
                  <a:lnTo>
                    <a:pt x="113" y="452"/>
                  </a:lnTo>
                  <a:lnTo>
                    <a:pt x="339" y="904"/>
                  </a:lnTo>
                  <a:lnTo>
                    <a:pt x="564" y="1355"/>
                  </a:lnTo>
                  <a:lnTo>
                    <a:pt x="903" y="1693"/>
                  </a:lnTo>
                  <a:lnTo>
                    <a:pt x="903" y="1693"/>
                  </a:lnTo>
                  <a:lnTo>
                    <a:pt x="790" y="1242"/>
                  </a:lnTo>
                  <a:lnTo>
                    <a:pt x="564" y="791"/>
                  </a:lnTo>
                  <a:lnTo>
                    <a:pt x="226" y="226"/>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9"/>
            <p:cNvSpPr/>
            <p:nvPr/>
          </p:nvSpPr>
          <p:spPr>
            <a:xfrm>
              <a:off x="-1021661" y="3690726"/>
              <a:ext cx="14490" cy="17710"/>
            </a:xfrm>
            <a:custGeom>
              <a:avLst/>
              <a:gdLst/>
              <a:ahLst/>
              <a:cxnLst/>
              <a:rect l="l" t="t" r="r" b="b"/>
              <a:pathLst>
                <a:path w="1017" h="1243" extrusionOk="0">
                  <a:moveTo>
                    <a:pt x="1016" y="1"/>
                  </a:moveTo>
                  <a:lnTo>
                    <a:pt x="903" y="227"/>
                  </a:lnTo>
                  <a:lnTo>
                    <a:pt x="452" y="565"/>
                  </a:lnTo>
                  <a:lnTo>
                    <a:pt x="113" y="1016"/>
                  </a:lnTo>
                  <a:lnTo>
                    <a:pt x="1" y="1242"/>
                  </a:lnTo>
                  <a:lnTo>
                    <a:pt x="1" y="1242"/>
                  </a:lnTo>
                  <a:lnTo>
                    <a:pt x="226" y="1129"/>
                  </a:lnTo>
                  <a:lnTo>
                    <a:pt x="678" y="678"/>
                  </a:lnTo>
                  <a:lnTo>
                    <a:pt x="1016" y="227"/>
                  </a:lnTo>
                  <a:lnTo>
                    <a:pt x="10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9"/>
            <p:cNvSpPr/>
            <p:nvPr/>
          </p:nvSpPr>
          <p:spPr>
            <a:xfrm>
              <a:off x="-1048987" y="3607136"/>
              <a:ext cx="17695" cy="3220"/>
            </a:xfrm>
            <a:custGeom>
              <a:avLst/>
              <a:gdLst/>
              <a:ahLst/>
              <a:cxnLst/>
              <a:rect l="l" t="t" r="r" b="b"/>
              <a:pathLst>
                <a:path w="1242" h="226" extrusionOk="0">
                  <a:moveTo>
                    <a:pt x="0" y="0"/>
                  </a:moveTo>
                  <a:lnTo>
                    <a:pt x="113" y="113"/>
                  </a:lnTo>
                  <a:lnTo>
                    <a:pt x="564" y="226"/>
                  </a:lnTo>
                  <a:lnTo>
                    <a:pt x="1241" y="226"/>
                  </a:lnTo>
                  <a:lnTo>
                    <a:pt x="1129" y="113"/>
                  </a:lnTo>
                  <a:lnTo>
                    <a:pt x="6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9"/>
            <p:cNvSpPr/>
            <p:nvPr/>
          </p:nvSpPr>
          <p:spPr>
            <a:xfrm>
              <a:off x="-1312680" y="1473658"/>
              <a:ext cx="178478" cy="287799"/>
            </a:xfrm>
            <a:custGeom>
              <a:avLst/>
              <a:gdLst/>
              <a:ahLst/>
              <a:cxnLst/>
              <a:rect l="l" t="t" r="r" b="b"/>
              <a:pathLst>
                <a:path w="12527" h="20200" extrusionOk="0">
                  <a:moveTo>
                    <a:pt x="6771" y="1"/>
                  </a:moveTo>
                  <a:lnTo>
                    <a:pt x="1" y="2145"/>
                  </a:lnTo>
                  <a:lnTo>
                    <a:pt x="5869" y="20200"/>
                  </a:lnTo>
                  <a:lnTo>
                    <a:pt x="12526" y="18056"/>
                  </a:lnTo>
                  <a:lnTo>
                    <a:pt x="67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9"/>
            <p:cNvSpPr/>
            <p:nvPr/>
          </p:nvSpPr>
          <p:spPr>
            <a:xfrm>
              <a:off x="-1338397" y="1481708"/>
              <a:ext cx="178464" cy="287800"/>
            </a:xfrm>
            <a:custGeom>
              <a:avLst/>
              <a:gdLst/>
              <a:ahLst/>
              <a:cxnLst/>
              <a:rect l="l" t="t" r="r" b="b"/>
              <a:pathLst>
                <a:path w="12526" h="20200" extrusionOk="0">
                  <a:moveTo>
                    <a:pt x="6771" y="0"/>
                  </a:moveTo>
                  <a:lnTo>
                    <a:pt x="0" y="2144"/>
                  </a:lnTo>
                  <a:lnTo>
                    <a:pt x="5868" y="20199"/>
                  </a:lnTo>
                  <a:lnTo>
                    <a:pt x="12526" y="18055"/>
                  </a:lnTo>
                  <a:lnTo>
                    <a:pt x="677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9"/>
            <p:cNvSpPr/>
            <p:nvPr/>
          </p:nvSpPr>
          <p:spPr>
            <a:xfrm>
              <a:off x="-1294999" y="1537972"/>
              <a:ext cx="45036" cy="45036"/>
            </a:xfrm>
            <a:custGeom>
              <a:avLst/>
              <a:gdLst/>
              <a:ahLst/>
              <a:cxnLst/>
              <a:rect l="l" t="t" r="r" b="b"/>
              <a:pathLst>
                <a:path w="3161" h="3161" extrusionOk="0">
                  <a:moveTo>
                    <a:pt x="1129" y="1"/>
                  </a:moveTo>
                  <a:lnTo>
                    <a:pt x="565" y="339"/>
                  </a:lnTo>
                  <a:lnTo>
                    <a:pt x="114" y="791"/>
                  </a:lnTo>
                  <a:lnTo>
                    <a:pt x="1" y="1468"/>
                  </a:lnTo>
                  <a:lnTo>
                    <a:pt x="114" y="2032"/>
                  </a:lnTo>
                  <a:lnTo>
                    <a:pt x="340" y="2596"/>
                  </a:lnTo>
                  <a:lnTo>
                    <a:pt x="791" y="2935"/>
                  </a:lnTo>
                  <a:lnTo>
                    <a:pt x="1468" y="3160"/>
                  </a:lnTo>
                  <a:lnTo>
                    <a:pt x="2032" y="3047"/>
                  </a:lnTo>
                  <a:lnTo>
                    <a:pt x="2596" y="2709"/>
                  </a:lnTo>
                  <a:lnTo>
                    <a:pt x="2935" y="2258"/>
                  </a:lnTo>
                  <a:lnTo>
                    <a:pt x="3161" y="1693"/>
                  </a:lnTo>
                  <a:lnTo>
                    <a:pt x="3048" y="1129"/>
                  </a:lnTo>
                  <a:lnTo>
                    <a:pt x="2822" y="565"/>
                  </a:lnTo>
                  <a:lnTo>
                    <a:pt x="2258" y="114"/>
                  </a:lnTo>
                  <a:lnTo>
                    <a:pt x="16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9"/>
            <p:cNvSpPr/>
            <p:nvPr/>
          </p:nvSpPr>
          <p:spPr>
            <a:xfrm>
              <a:off x="-1217820" y="1512255"/>
              <a:ext cx="12880" cy="45022"/>
            </a:xfrm>
            <a:custGeom>
              <a:avLst/>
              <a:gdLst/>
              <a:ahLst/>
              <a:cxnLst/>
              <a:rect l="l" t="t" r="r" b="b"/>
              <a:pathLst>
                <a:path w="904" h="3160" extrusionOk="0">
                  <a:moveTo>
                    <a:pt x="903" y="0"/>
                  </a:moveTo>
                  <a:lnTo>
                    <a:pt x="565" y="790"/>
                  </a:lnTo>
                  <a:lnTo>
                    <a:pt x="339" y="1580"/>
                  </a:lnTo>
                  <a:lnTo>
                    <a:pt x="113" y="2370"/>
                  </a:lnTo>
                  <a:lnTo>
                    <a:pt x="0" y="3160"/>
                  </a:lnTo>
                  <a:lnTo>
                    <a:pt x="339" y="2483"/>
                  </a:lnTo>
                  <a:lnTo>
                    <a:pt x="565" y="1580"/>
                  </a:lnTo>
                  <a:lnTo>
                    <a:pt x="790" y="790"/>
                  </a:lnTo>
                  <a:lnTo>
                    <a:pt x="9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9"/>
            <p:cNvSpPr/>
            <p:nvPr/>
          </p:nvSpPr>
          <p:spPr>
            <a:xfrm>
              <a:off x="-1208175" y="1541192"/>
              <a:ext cx="12880" cy="45022"/>
            </a:xfrm>
            <a:custGeom>
              <a:avLst/>
              <a:gdLst/>
              <a:ahLst/>
              <a:cxnLst/>
              <a:rect l="l" t="t" r="r" b="b"/>
              <a:pathLst>
                <a:path w="904" h="3160" extrusionOk="0">
                  <a:moveTo>
                    <a:pt x="903" y="0"/>
                  </a:moveTo>
                  <a:lnTo>
                    <a:pt x="565" y="677"/>
                  </a:lnTo>
                  <a:lnTo>
                    <a:pt x="339" y="1467"/>
                  </a:lnTo>
                  <a:lnTo>
                    <a:pt x="113" y="2370"/>
                  </a:lnTo>
                  <a:lnTo>
                    <a:pt x="1" y="3160"/>
                  </a:lnTo>
                  <a:lnTo>
                    <a:pt x="339" y="2370"/>
                  </a:lnTo>
                  <a:lnTo>
                    <a:pt x="565" y="1580"/>
                  </a:lnTo>
                  <a:lnTo>
                    <a:pt x="790" y="790"/>
                  </a:lnTo>
                  <a:lnTo>
                    <a:pt x="9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9"/>
            <p:cNvSpPr/>
            <p:nvPr/>
          </p:nvSpPr>
          <p:spPr>
            <a:xfrm>
              <a:off x="-1200139" y="1568518"/>
              <a:ext cx="14490" cy="46646"/>
            </a:xfrm>
            <a:custGeom>
              <a:avLst/>
              <a:gdLst/>
              <a:ahLst/>
              <a:cxnLst/>
              <a:rect l="l" t="t" r="r" b="b"/>
              <a:pathLst>
                <a:path w="1017" h="3274" extrusionOk="0">
                  <a:moveTo>
                    <a:pt x="1016" y="1"/>
                  </a:moveTo>
                  <a:lnTo>
                    <a:pt x="678" y="791"/>
                  </a:lnTo>
                  <a:lnTo>
                    <a:pt x="339" y="1581"/>
                  </a:lnTo>
                  <a:lnTo>
                    <a:pt x="114" y="2370"/>
                  </a:lnTo>
                  <a:lnTo>
                    <a:pt x="1" y="3273"/>
                  </a:lnTo>
                  <a:lnTo>
                    <a:pt x="339" y="2483"/>
                  </a:lnTo>
                  <a:lnTo>
                    <a:pt x="565" y="1693"/>
                  </a:lnTo>
                  <a:lnTo>
                    <a:pt x="903" y="903"/>
                  </a:lnTo>
                  <a:lnTo>
                    <a:pt x="101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9"/>
            <p:cNvSpPr/>
            <p:nvPr/>
          </p:nvSpPr>
          <p:spPr>
            <a:xfrm>
              <a:off x="-1190494" y="1597455"/>
              <a:ext cx="12880" cy="45036"/>
            </a:xfrm>
            <a:custGeom>
              <a:avLst/>
              <a:gdLst/>
              <a:ahLst/>
              <a:cxnLst/>
              <a:rect l="l" t="t" r="r" b="b"/>
              <a:pathLst>
                <a:path w="904" h="3161" extrusionOk="0">
                  <a:moveTo>
                    <a:pt x="904" y="1"/>
                  </a:moveTo>
                  <a:lnTo>
                    <a:pt x="565" y="791"/>
                  </a:lnTo>
                  <a:lnTo>
                    <a:pt x="339" y="1581"/>
                  </a:lnTo>
                  <a:lnTo>
                    <a:pt x="114" y="2371"/>
                  </a:lnTo>
                  <a:lnTo>
                    <a:pt x="1" y="3160"/>
                  </a:lnTo>
                  <a:lnTo>
                    <a:pt x="339" y="2371"/>
                  </a:lnTo>
                  <a:lnTo>
                    <a:pt x="565" y="1581"/>
                  </a:lnTo>
                  <a:lnTo>
                    <a:pt x="791" y="791"/>
                  </a:lnTo>
                  <a:lnTo>
                    <a:pt x="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9"/>
            <p:cNvSpPr/>
            <p:nvPr/>
          </p:nvSpPr>
          <p:spPr>
            <a:xfrm>
              <a:off x="-1180848" y="1626406"/>
              <a:ext cx="12880" cy="45022"/>
            </a:xfrm>
            <a:custGeom>
              <a:avLst/>
              <a:gdLst/>
              <a:ahLst/>
              <a:cxnLst/>
              <a:rect l="l" t="t" r="r" b="b"/>
              <a:pathLst>
                <a:path w="904" h="3160" extrusionOk="0">
                  <a:moveTo>
                    <a:pt x="904" y="0"/>
                  </a:moveTo>
                  <a:lnTo>
                    <a:pt x="565" y="677"/>
                  </a:lnTo>
                  <a:lnTo>
                    <a:pt x="339" y="1580"/>
                  </a:lnTo>
                  <a:lnTo>
                    <a:pt x="114" y="2370"/>
                  </a:lnTo>
                  <a:lnTo>
                    <a:pt x="1" y="3160"/>
                  </a:lnTo>
                  <a:lnTo>
                    <a:pt x="339" y="2370"/>
                  </a:lnTo>
                  <a:lnTo>
                    <a:pt x="565" y="1580"/>
                  </a:lnTo>
                  <a:lnTo>
                    <a:pt x="791" y="790"/>
                  </a:lnTo>
                  <a:lnTo>
                    <a:pt x="9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9"/>
            <p:cNvSpPr/>
            <p:nvPr/>
          </p:nvSpPr>
          <p:spPr>
            <a:xfrm>
              <a:off x="-1172798" y="1653733"/>
              <a:ext cx="14475" cy="46632"/>
            </a:xfrm>
            <a:custGeom>
              <a:avLst/>
              <a:gdLst/>
              <a:ahLst/>
              <a:cxnLst/>
              <a:rect l="l" t="t" r="r" b="b"/>
              <a:pathLst>
                <a:path w="1016" h="3273" extrusionOk="0">
                  <a:moveTo>
                    <a:pt x="1016" y="0"/>
                  </a:moveTo>
                  <a:lnTo>
                    <a:pt x="677" y="790"/>
                  </a:lnTo>
                  <a:lnTo>
                    <a:pt x="451" y="1580"/>
                  </a:lnTo>
                  <a:lnTo>
                    <a:pt x="226" y="2370"/>
                  </a:lnTo>
                  <a:lnTo>
                    <a:pt x="0" y="3273"/>
                  </a:lnTo>
                  <a:lnTo>
                    <a:pt x="451" y="2483"/>
                  </a:lnTo>
                  <a:lnTo>
                    <a:pt x="677" y="1693"/>
                  </a:lnTo>
                  <a:lnTo>
                    <a:pt x="903" y="903"/>
                  </a:lnTo>
                  <a:lnTo>
                    <a:pt x="10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9"/>
            <p:cNvSpPr/>
            <p:nvPr/>
          </p:nvSpPr>
          <p:spPr>
            <a:xfrm>
              <a:off x="-1163153" y="1682669"/>
              <a:ext cx="12865" cy="45036"/>
            </a:xfrm>
            <a:custGeom>
              <a:avLst/>
              <a:gdLst/>
              <a:ahLst/>
              <a:cxnLst/>
              <a:rect l="l" t="t" r="r" b="b"/>
              <a:pathLst>
                <a:path w="903" h="3161" extrusionOk="0">
                  <a:moveTo>
                    <a:pt x="903" y="1"/>
                  </a:moveTo>
                  <a:lnTo>
                    <a:pt x="564" y="790"/>
                  </a:lnTo>
                  <a:lnTo>
                    <a:pt x="339" y="1580"/>
                  </a:lnTo>
                  <a:lnTo>
                    <a:pt x="113" y="2370"/>
                  </a:lnTo>
                  <a:lnTo>
                    <a:pt x="0" y="3160"/>
                  </a:lnTo>
                  <a:lnTo>
                    <a:pt x="339" y="2483"/>
                  </a:lnTo>
                  <a:lnTo>
                    <a:pt x="564" y="1580"/>
                  </a:lnTo>
                  <a:lnTo>
                    <a:pt x="790" y="790"/>
                  </a:lnTo>
                  <a:lnTo>
                    <a:pt x="9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9"/>
            <p:cNvSpPr/>
            <p:nvPr/>
          </p:nvSpPr>
          <p:spPr>
            <a:xfrm>
              <a:off x="-1225856" y="1486524"/>
              <a:ext cx="12865" cy="46646"/>
            </a:xfrm>
            <a:custGeom>
              <a:avLst/>
              <a:gdLst/>
              <a:ahLst/>
              <a:cxnLst/>
              <a:rect l="l" t="t" r="r" b="b"/>
              <a:pathLst>
                <a:path w="903" h="3274" extrusionOk="0">
                  <a:moveTo>
                    <a:pt x="903" y="1"/>
                  </a:moveTo>
                  <a:lnTo>
                    <a:pt x="564" y="791"/>
                  </a:lnTo>
                  <a:lnTo>
                    <a:pt x="339" y="1580"/>
                  </a:lnTo>
                  <a:lnTo>
                    <a:pt x="113" y="2370"/>
                  </a:lnTo>
                  <a:lnTo>
                    <a:pt x="0" y="3273"/>
                  </a:lnTo>
                  <a:lnTo>
                    <a:pt x="339" y="2483"/>
                  </a:lnTo>
                  <a:lnTo>
                    <a:pt x="564" y="1693"/>
                  </a:lnTo>
                  <a:lnTo>
                    <a:pt x="790" y="903"/>
                  </a:lnTo>
                  <a:lnTo>
                    <a:pt x="9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9"/>
            <p:cNvSpPr/>
            <p:nvPr/>
          </p:nvSpPr>
          <p:spPr>
            <a:xfrm>
              <a:off x="-1235501" y="1476878"/>
              <a:ext cx="9660" cy="27341"/>
            </a:xfrm>
            <a:custGeom>
              <a:avLst/>
              <a:gdLst/>
              <a:ahLst/>
              <a:cxnLst/>
              <a:rect l="l" t="t" r="r" b="b"/>
              <a:pathLst>
                <a:path w="678" h="1919" extrusionOk="0">
                  <a:moveTo>
                    <a:pt x="677" y="1"/>
                  </a:moveTo>
                  <a:lnTo>
                    <a:pt x="452" y="226"/>
                  </a:lnTo>
                  <a:lnTo>
                    <a:pt x="226" y="903"/>
                  </a:lnTo>
                  <a:lnTo>
                    <a:pt x="113" y="1355"/>
                  </a:lnTo>
                  <a:lnTo>
                    <a:pt x="0" y="1919"/>
                  </a:lnTo>
                  <a:lnTo>
                    <a:pt x="226" y="1580"/>
                  </a:lnTo>
                  <a:lnTo>
                    <a:pt x="452" y="1016"/>
                  </a:lnTo>
                  <a:lnTo>
                    <a:pt x="564" y="452"/>
                  </a:lnTo>
                  <a:lnTo>
                    <a:pt x="6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9"/>
            <p:cNvSpPr/>
            <p:nvPr/>
          </p:nvSpPr>
          <p:spPr>
            <a:xfrm>
              <a:off x="-1159947" y="1211604"/>
              <a:ext cx="364978" cy="483945"/>
            </a:xfrm>
            <a:custGeom>
              <a:avLst/>
              <a:gdLst/>
              <a:ahLst/>
              <a:cxnLst/>
              <a:rect l="l" t="t" r="r" b="b"/>
              <a:pathLst>
                <a:path w="25617" h="33967" extrusionOk="0">
                  <a:moveTo>
                    <a:pt x="7900" y="0"/>
                  </a:moveTo>
                  <a:lnTo>
                    <a:pt x="7110" y="113"/>
                  </a:lnTo>
                  <a:lnTo>
                    <a:pt x="6207" y="226"/>
                  </a:lnTo>
                  <a:lnTo>
                    <a:pt x="5192" y="565"/>
                  </a:lnTo>
                  <a:lnTo>
                    <a:pt x="4853" y="790"/>
                  </a:lnTo>
                  <a:lnTo>
                    <a:pt x="4402" y="1016"/>
                  </a:lnTo>
                  <a:lnTo>
                    <a:pt x="4176" y="1355"/>
                  </a:lnTo>
                  <a:lnTo>
                    <a:pt x="4063" y="1693"/>
                  </a:lnTo>
                  <a:lnTo>
                    <a:pt x="4176" y="2370"/>
                  </a:lnTo>
                  <a:lnTo>
                    <a:pt x="4402" y="3160"/>
                  </a:lnTo>
                  <a:lnTo>
                    <a:pt x="4966" y="5078"/>
                  </a:lnTo>
                  <a:lnTo>
                    <a:pt x="5192" y="6207"/>
                  </a:lnTo>
                  <a:lnTo>
                    <a:pt x="5304" y="7448"/>
                  </a:lnTo>
                  <a:lnTo>
                    <a:pt x="5192" y="8802"/>
                  </a:lnTo>
                  <a:lnTo>
                    <a:pt x="4966" y="10156"/>
                  </a:lnTo>
                  <a:lnTo>
                    <a:pt x="4289" y="12188"/>
                  </a:lnTo>
                  <a:lnTo>
                    <a:pt x="3499" y="13880"/>
                  </a:lnTo>
                  <a:lnTo>
                    <a:pt x="2709" y="15234"/>
                  </a:lnTo>
                  <a:lnTo>
                    <a:pt x="1919" y="16250"/>
                  </a:lnTo>
                  <a:lnTo>
                    <a:pt x="1129" y="17040"/>
                  </a:lnTo>
                  <a:lnTo>
                    <a:pt x="565" y="17491"/>
                  </a:lnTo>
                  <a:lnTo>
                    <a:pt x="1" y="17830"/>
                  </a:lnTo>
                  <a:lnTo>
                    <a:pt x="4740" y="33966"/>
                  </a:lnTo>
                  <a:lnTo>
                    <a:pt x="5079" y="33741"/>
                  </a:lnTo>
                  <a:lnTo>
                    <a:pt x="5417" y="33515"/>
                  </a:lnTo>
                  <a:lnTo>
                    <a:pt x="6433" y="33176"/>
                  </a:lnTo>
                  <a:lnTo>
                    <a:pt x="7561" y="32951"/>
                  </a:lnTo>
                  <a:lnTo>
                    <a:pt x="8803" y="32838"/>
                  </a:lnTo>
                  <a:lnTo>
                    <a:pt x="11285" y="32725"/>
                  </a:lnTo>
                  <a:lnTo>
                    <a:pt x="13203" y="32612"/>
                  </a:lnTo>
                  <a:lnTo>
                    <a:pt x="16814" y="32387"/>
                  </a:lnTo>
                  <a:lnTo>
                    <a:pt x="18620" y="32274"/>
                  </a:lnTo>
                  <a:lnTo>
                    <a:pt x="20538" y="32274"/>
                  </a:lnTo>
                  <a:lnTo>
                    <a:pt x="21328" y="32048"/>
                  </a:lnTo>
                  <a:lnTo>
                    <a:pt x="22344" y="31709"/>
                  </a:lnTo>
                  <a:lnTo>
                    <a:pt x="23246" y="31145"/>
                  </a:lnTo>
                  <a:lnTo>
                    <a:pt x="24036" y="30468"/>
                  </a:lnTo>
                  <a:lnTo>
                    <a:pt x="24713" y="29791"/>
                  </a:lnTo>
                  <a:lnTo>
                    <a:pt x="25278" y="29001"/>
                  </a:lnTo>
                  <a:lnTo>
                    <a:pt x="25616" y="28324"/>
                  </a:lnTo>
                  <a:lnTo>
                    <a:pt x="25616" y="27760"/>
                  </a:lnTo>
                  <a:lnTo>
                    <a:pt x="25616" y="27196"/>
                  </a:lnTo>
                  <a:lnTo>
                    <a:pt x="25390" y="26067"/>
                  </a:lnTo>
                  <a:lnTo>
                    <a:pt x="25052" y="25165"/>
                  </a:lnTo>
                  <a:lnTo>
                    <a:pt x="24939" y="24826"/>
                  </a:lnTo>
                  <a:lnTo>
                    <a:pt x="25165" y="23923"/>
                  </a:lnTo>
                  <a:lnTo>
                    <a:pt x="25278" y="23021"/>
                  </a:lnTo>
                  <a:lnTo>
                    <a:pt x="25278" y="22118"/>
                  </a:lnTo>
                  <a:lnTo>
                    <a:pt x="25165" y="21215"/>
                  </a:lnTo>
                  <a:lnTo>
                    <a:pt x="25052" y="20312"/>
                  </a:lnTo>
                  <a:lnTo>
                    <a:pt x="24826" y="19410"/>
                  </a:lnTo>
                  <a:lnTo>
                    <a:pt x="24713" y="19071"/>
                  </a:lnTo>
                  <a:lnTo>
                    <a:pt x="24826" y="18732"/>
                  </a:lnTo>
                  <a:lnTo>
                    <a:pt x="24939" y="18168"/>
                  </a:lnTo>
                  <a:lnTo>
                    <a:pt x="24939" y="17266"/>
                  </a:lnTo>
                  <a:lnTo>
                    <a:pt x="24939" y="16701"/>
                  </a:lnTo>
                  <a:lnTo>
                    <a:pt x="24826" y="16250"/>
                  </a:lnTo>
                  <a:lnTo>
                    <a:pt x="24488" y="15573"/>
                  </a:lnTo>
                  <a:lnTo>
                    <a:pt x="24149" y="15009"/>
                  </a:lnTo>
                  <a:lnTo>
                    <a:pt x="23924" y="14670"/>
                  </a:lnTo>
                  <a:lnTo>
                    <a:pt x="23811" y="14444"/>
                  </a:lnTo>
                  <a:lnTo>
                    <a:pt x="23924" y="14106"/>
                  </a:lnTo>
                  <a:lnTo>
                    <a:pt x="24149" y="13203"/>
                  </a:lnTo>
                  <a:lnTo>
                    <a:pt x="24262" y="11962"/>
                  </a:lnTo>
                  <a:lnTo>
                    <a:pt x="24149" y="11285"/>
                  </a:lnTo>
                  <a:lnTo>
                    <a:pt x="24036" y="10382"/>
                  </a:lnTo>
                  <a:lnTo>
                    <a:pt x="23811" y="9818"/>
                  </a:lnTo>
                  <a:lnTo>
                    <a:pt x="23472" y="9366"/>
                  </a:lnTo>
                  <a:lnTo>
                    <a:pt x="23021" y="8915"/>
                  </a:lnTo>
                  <a:lnTo>
                    <a:pt x="22457" y="8577"/>
                  </a:lnTo>
                  <a:lnTo>
                    <a:pt x="21892" y="8464"/>
                  </a:lnTo>
                  <a:lnTo>
                    <a:pt x="21328" y="8351"/>
                  </a:lnTo>
                  <a:lnTo>
                    <a:pt x="20764" y="8351"/>
                  </a:lnTo>
                  <a:lnTo>
                    <a:pt x="20087" y="8464"/>
                  </a:lnTo>
                  <a:lnTo>
                    <a:pt x="14106" y="10382"/>
                  </a:lnTo>
                  <a:lnTo>
                    <a:pt x="13655" y="10495"/>
                  </a:lnTo>
                  <a:lnTo>
                    <a:pt x="13203" y="10495"/>
                  </a:lnTo>
                  <a:lnTo>
                    <a:pt x="12978" y="10382"/>
                  </a:lnTo>
                  <a:lnTo>
                    <a:pt x="12865" y="10156"/>
                  </a:lnTo>
                  <a:lnTo>
                    <a:pt x="12752" y="9818"/>
                  </a:lnTo>
                  <a:lnTo>
                    <a:pt x="12752" y="9592"/>
                  </a:lnTo>
                  <a:lnTo>
                    <a:pt x="12639" y="8577"/>
                  </a:lnTo>
                  <a:lnTo>
                    <a:pt x="12301" y="6094"/>
                  </a:lnTo>
                  <a:lnTo>
                    <a:pt x="12075" y="4740"/>
                  </a:lnTo>
                  <a:lnTo>
                    <a:pt x="11624" y="3273"/>
                  </a:lnTo>
                  <a:lnTo>
                    <a:pt x="11172" y="2032"/>
                  </a:lnTo>
                  <a:lnTo>
                    <a:pt x="10834" y="1467"/>
                  </a:lnTo>
                  <a:lnTo>
                    <a:pt x="10495" y="1129"/>
                  </a:lnTo>
                  <a:lnTo>
                    <a:pt x="10044" y="678"/>
                  </a:lnTo>
                  <a:lnTo>
                    <a:pt x="9705" y="452"/>
                  </a:lnTo>
                  <a:lnTo>
                    <a:pt x="9254" y="226"/>
                  </a:lnTo>
                  <a:lnTo>
                    <a:pt x="8803" y="113"/>
                  </a:lnTo>
                  <a:lnTo>
                    <a:pt x="790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9"/>
            <p:cNvSpPr/>
            <p:nvPr/>
          </p:nvSpPr>
          <p:spPr>
            <a:xfrm>
              <a:off x="-1195309" y="1221250"/>
              <a:ext cx="364964" cy="485555"/>
            </a:xfrm>
            <a:custGeom>
              <a:avLst/>
              <a:gdLst/>
              <a:ahLst/>
              <a:cxnLst/>
              <a:rect l="l" t="t" r="r" b="b"/>
              <a:pathLst>
                <a:path w="25616" h="34080" extrusionOk="0">
                  <a:moveTo>
                    <a:pt x="8463" y="1"/>
                  </a:moveTo>
                  <a:lnTo>
                    <a:pt x="7561" y="113"/>
                  </a:lnTo>
                  <a:lnTo>
                    <a:pt x="6997" y="339"/>
                  </a:lnTo>
                  <a:lnTo>
                    <a:pt x="6545" y="790"/>
                  </a:lnTo>
                  <a:lnTo>
                    <a:pt x="6207" y="1355"/>
                  </a:lnTo>
                  <a:lnTo>
                    <a:pt x="6094" y="2032"/>
                  </a:lnTo>
                  <a:lnTo>
                    <a:pt x="5981" y="4176"/>
                  </a:lnTo>
                  <a:lnTo>
                    <a:pt x="5868" y="6207"/>
                  </a:lnTo>
                  <a:lnTo>
                    <a:pt x="5417" y="8238"/>
                  </a:lnTo>
                  <a:lnTo>
                    <a:pt x="4965" y="10269"/>
                  </a:lnTo>
                  <a:lnTo>
                    <a:pt x="4288" y="12300"/>
                  </a:lnTo>
                  <a:lnTo>
                    <a:pt x="3498" y="13993"/>
                  </a:lnTo>
                  <a:lnTo>
                    <a:pt x="2708" y="15347"/>
                  </a:lnTo>
                  <a:lnTo>
                    <a:pt x="1806" y="16363"/>
                  </a:lnTo>
                  <a:lnTo>
                    <a:pt x="1129" y="17153"/>
                  </a:lnTo>
                  <a:lnTo>
                    <a:pt x="564" y="17604"/>
                  </a:lnTo>
                  <a:lnTo>
                    <a:pt x="0" y="17943"/>
                  </a:lnTo>
                  <a:lnTo>
                    <a:pt x="5191" y="34079"/>
                  </a:lnTo>
                  <a:lnTo>
                    <a:pt x="5755" y="33628"/>
                  </a:lnTo>
                  <a:lnTo>
                    <a:pt x="6771" y="33402"/>
                  </a:lnTo>
                  <a:lnTo>
                    <a:pt x="7786" y="33176"/>
                  </a:lnTo>
                  <a:lnTo>
                    <a:pt x="9028" y="32951"/>
                  </a:lnTo>
                  <a:lnTo>
                    <a:pt x="11397" y="32838"/>
                  </a:lnTo>
                  <a:lnTo>
                    <a:pt x="13203" y="32725"/>
                  </a:lnTo>
                  <a:lnTo>
                    <a:pt x="18055" y="32161"/>
                  </a:lnTo>
                  <a:lnTo>
                    <a:pt x="20651" y="31822"/>
                  </a:lnTo>
                  <a:lnTo>
                    <a:pt x="22230" y="31597"/>
                  </a:lnTo>
                  <a:lnTo>
                    <a:pt x="23020" y="31258"/>
                  </a:lnTo>
                  <a:lnTo>
                    <a:pt x="24149" y="30468"/>
                  </a:lnTo>
                  <a:lnTo>
                    <a:pt x="24600" y="30017"/>
                  </a:lnTo>
                  <a:lnTo>
                    <a:pt x="25051" y="29565"/>
                  </a:lnTo>
                  <a:lnTo>
                    <a:pt x="25390" y="29001"/>
                  </a:lnTo>
                  <a:lnTo>
                    <a:pt x="25503" y="28437"/>
                  </a:lnTo>
                  <a:lnTo>
                    <a:pt x="25616" y="27873"/>
                  </a:lnTo>
                  <a:lnTo>
                    <a:pt x="25503" y="27309"/>
                  </a:lnTo>
                  <a:lnTo>
                    <a:pt x="25277" y="26180"/>
                  </a:lnTo>
                  <a:lnTo>
                    <a:pt x="24826" y="24939"/>
                  </a:lnTo>
                  <a:lnTo>
                    <a:pt x="25164" y="24036"/>
                  </a:lnTo>
                  <a:lnTo>
                    <a:pt x="25277" y="23133"/>
                  </a:lnTo>
                  <a:lnTo>
                    <a:pt x="25277" y="22231"/>
                  </a:lnTo>
                  <a:lnTo>
                    <a:pt x="25164" y="21328"/>
                  </a:lnTo>
                  <a:lnTo>
                    <a:pt x="24939" y="20425"/>
                  </a:lnTo>
                  <a:lnTo>
                    <a:pt x="24713" y="19522"/>
                  </a:lnTo>
                  <a:lnTo>
                    <a:pt x="24713" y="19184"/>
                  </a:lnTo>
                  <a:lnTo>
                    <a:pt x="24713" y="18845"/>
                  </a:lnTo>
                  <a:lnTo>
                    <a:pt x="24826" y="18281"/>
                  </a:lnTo>
                  <a:lnTo>
                    <a:pt x="24939" y="17378"/>
                  </a:lnTo>
                  <a:lnTo>
                    <a:pt x="24939" y="16814"/>
                  </a:lnTo>
                  <a:lnTo>
                    <a:pt x="24826" y="16363"/>
                  </a:lnTo>
                  <a:lnTo>
                    <a:pt x="24487" y="15686"/>
                  </a:lnTo>
                  <a:lnTo>
                    <a:pt x="24149" y="15122"/>
                  </a:lnTo>
                  <a:lnTo>
                    <a:pt x="23923" y="14783"/>
                  </a:lnTo>
                  <a:lnTo>
                    <a:pt x="23810" y="14557"/>
                  </a:lnTo>
                  <a:lnTo>
                    <a:pt x="23923" y="14219"/>
                  </a:lnTo>
                  <a:lnTo>
                    <a:pt x="24149" y="13316"/>
                  </a:lnTo>
                  <a:lnTo>
                    <a:pt x="24261" y="12075"/>
                  </a:lnTo>
                  <a:lnTo>
                    <a:pt x="24149" y="11398"/>
                  </a:lnTo>
                  <a:lnTo>
                    <a:pt x="24036" y="10495"/>
                  </a:lnTo>
                  <a:lnTo>
                    <a:pt x="23810" y="9931"/>
                  </a:lnTo>
                  <a:lnTo>
                    <a:pt x="23472" y="9479"/>
                  </a:lnTo>
                  <a:lnTo>
                    <a:pt x="23020" y="9028"/>
                  </a:lnTo>
                  <a:lnTo>
                    <a:pt x="22456" y="8689"/>
                  </a:lnTo>
                  <a:lnTo>
                    <a:pt x="21892" y="8577"/>
                  </a:lnTo>
                  <a:lnTo>
                    <a:pt x="21328" y="8464"/>
                  </a:lnTo>
                  <a:lnTo>
                    <a:pt x="20763" y="8464"/>
                  </a:lnTo>
                  <a:lnTo>
                    <a:pt x="20086" y="8577"/>
                  </a:lnTo>
                  <a:lnTo>
                    <a:pt x="14106" y="10495"/>
                  </a:lnTo>
                  <a:lnTo>
                    <a:pt x="13541" y="10721"/>
                  </a:lnTo>
                  <a:lnTo>
                    <a:pt x="13203" y="10608"/>
                  </a:lnTo>
                  <a:lnTo>
                    <a:pt x="12977" y="10495"/>
                  </a:lnTo>
                  <a:lnTo>
                    <a:pt x="12752" y="10269"/>
                  </a:lnTo>
                  <a:lnTo>
                    <a:pt x="12752" y="9931"/>
                  </a:lnTo>
                  <a:lnTo>
                    <a:pt x="12752" y="9705"/>
                  </a:lnTo>
                  <a:lnTo>
                    <a:pt x="12639" y="8577"/>
                  </a:lnTo>
                  <a:lnTo>
                    <a:pt x="12413" y="6207"/>
                  </a:lnTo>
                  <a:lnTo>
                    <a:pt x="12074" y="4740"/>
                  </a:lnTo>
                  <a:lnTo>
                    <a:pt x="11736" y="3273"/>
                  </a:lnTo>
                  <a:lnTo>
                    <a:pt x="11285" y="2032"/>
                  </a:lnTo>
                  <a:lnTo>
                    <a:pt x="10946" y="1468"/>
                  </a:lnTo>
                  <a:lnTo>
                    <a:pt x="10607" y="1016"/>
                  </a:lnTo>
                  <a:lnTo>
                    <a:pt x="9930" y="452"/>
                  </a:lnTo>
                  <a:lnTo>
                    <a:pt x="9253" y="113"/>
                  </a:lnTo>
                  <a:lnTo>
                    <a:pt x="84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9"/>
            <p:cNvSpPr/>
            <p:nvPr/>
          </p:nvSpPr>
          <p:spPr>
            <a:xfrm>
              <a:off x="-1013639" y="1300024"/>
              <a:ext cx="28951" cy="54682"/>
            </a:xfrm>
            <a:custGeom>
              <a:avLst/>
              <a:gdLst/>
              <a:ahLst/>
              <a:cxnLst/>
              <a:rect l="l" t="t" r="r" b="b"/>
              <a:pathLst>
                <a:path w="2032" h="3838" extrusionOk="0">
                  <a:moveTo>
                    <a:pt x="2032" y="1"/>
                  </a:moveTo>
                  <a:lnTo>
                    <a:pt x="1467" y="904"/>
                  </a:lnTo>
                  <a:lnTo>
                    <a:pt x="903" y="1919"/>
                  </a:lnTo>
                  <a:lnTo>
                    <a:pt x="452" y="2822"/>
                  </a:lnTo>
                  <a:lnTo>
                    <a:pt x="1" y="3838"/>
                  </a:lnTo>
                  <a:lnTo>
                    <a:pt x="678" y="2935"/>
                  </a:lnTo>
                  <a:lnTo>
                    <a:pt x="1129" y="2032"/>
                  </a:lnTo>
                  <a:lnTo>
                    <a:pt x="1693" y="1016"/>
                  </a:lnTo>
                  <a:lnTo>
                    <a:pt x="20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9"/>
            <p:cNvSpPr/>
            <p:nvPr/>
          </p:nvSpPr>
          <p:spPr>
            <a:xfrm>
              <a:off x="-1018469" y="1267882"/>
              <a:ext cx="27355" cy="48242"/>
            </a:xfrm>
            <a:custGeom>
              <a:avLst/>
              <a:gdLst/>
              <a:ahLst/>
              <a:cxnLst/>
              <a:rect l="l" t="t" r="r" b="b"/>
              <a:pathLst>
                <a:path w="1920" h="3386" extrusionOk="0">
                  <a:moveTo>
                    <a:pt x="1919" y="0"/>
                  </a:moveTo>
                  <a:lnTo>
                    <a:pt x="904" y="1693"/>
                  </a:lnTo>
                  <a:lnTo>
                    <a:pt x="452" y="2483"/>
                  </a:lnTo>
                  <a:lnTo>
                    <a:pt x="1" y="3385"/>
                  </a:lnTo>
                  <a:lnTo>
                    <a:pt x="565" y="2595"/>
                  </a:lnTo>
                  <a:lnTo>
                    <a:pt x="1129" y="1805"/>
                  </a:lnTo>
                  <a:lnTo>
                    <a:pt x="1581" y="903"/>
                  </a:lnTo>
                  <a:lnTo>
                    <a:pt x="19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9"/>
            <p:cNvSpPr/>
            <p:nvPr/>
          </p:nvSpPr>
          <p:spPr>
            <a:xfrm>
              <a:off x="-1026505" y="1240541"/>
              <a:ext cx="24135" cy="38596"/>
            </a:xfrm>
            <a:custGeom>
              <a:avLst/>
              <a:gdLst/>
              <a:ahLst/>
              <a:cxnLst/>
              <a:rect l="l" t="t" r="r" b="b"/>
              <a:pathLst>
                <a:path w="1694" h="2709" extrusionOk="0">
                  <a:moveTo>
                    <a:pt x="1693" y="1"/>
                  </a:moveTo>
                  <a:lnTo>
                    <a:pt x="1468" y="339"/>
                  </a:lnTo>
                  <a:lnTo>
                    <a:pt x="791" y="1355"/>
                  </a:lnTo>
                  <a:lnTo>
                    <a:pt x="339" y="2032"/>
                  </a:lnTo>
                  <a:lnTo>
                    <a:pt x="1" y="2709"/>
                  </a:lnTo>
                  <a:lnTo>
                    <a:pt x="565" y="2145"/>
                  </a:lnTo>
                  <a:lnTo>
                    <a:pt x="1016" y="1468"/>
                  </a:lnTo>
                  <a:lnTo>
                    <a:pt x="1468" y="791"/>
                  </a:lnTo>
                  <a:lnTo>
                    <a:pt x="16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9"/>
            <p:cNvSpPr/>
            <p:nvPr/>
          </p:nvSpPr>
          <p:spPr>
            <a:xfrm>
              <a:off x="-1036150" y="1219640"/>
              <a:ext cx="17695" cy="28951"/>
            </a:xfrm>
            <a:custGeom>
              <a:avLst/>
              <a:gdLst/>
              <a:ahLst/>
              <a:cxnLst/>
              <a:rect l="l" t="t" r="r" b="b"/>
              <a:pathLst>
                <a:path w="1242" h="2032" extrusionOk="0">
                  <a:moveTo>
                    <a:pt x="1242" y="1"/>
                  </a:moveTo>
                  <a:lnTo>
                    <a:pt x="1016" y="339"/>
                  </a:lnTo>
                  <a:lnTo>
                    <a:pt x="565" y="1016"/>
                  </a:lnTo>
                  <a:lnTo>
                    <a:pt x="226" y="1468"/>
                  </a:lnTo>
                  <a:lnTo>
                    <a:pt x="1" y="2032"/>
                  </a:lnTo>
                  <a:lnTo>
                    <a:pt x="226" y="1806"/>
                  </a:lnTo>
                  <a:lnTo>
                    <a:pt x="678" y="1129"/>
                  </a:lnTo>
                  <a:lnTo>
                    <a:pt x="1016" y="565"/>
                  </a:lnTo>
                  <a:lnTo>
                    <a:pt x="12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9"/>
            <p:cNvSpPr/>
            <p:nvPr/>
          </p:nvSpPr>
          <p:spPr>
            <a:xfrm>
              <a:off x="-1052222" y="1211604"/>
              <a:ext cx="11270" cy="16085"/>
            </a:xfrm>
            <a:custGeom>
              <a:avLst/>
              <a:gdLst/>
              <a:ahLst/>
              <a:cxnLst/>
              <a:rect l="l" t="t" r="r" b="b"/>
              <a:pathLst>
                <a:path w="791" h="1129" extrusionOk="0">
                  <a:moveTo>
                    <a:pt x="790" y="0"/>
                  </a:moveTo>
                  <a:lnTo>
                    <a:pt x="677" y="113"/>
                  </a:lnTo>
                  <a:lnTo>
                    <a:pt x="339" y="452"/>
                  </a:lnTo>
                  <a:lnTo>
                    <a:pt x="0" y="903"/>
                  </a:lnTo>
                  <a:lnTo>
                    <a:pt x="0" y="1129"/>
                  </a:lnTo>
                  <a:lnTo>
                    <a:pt x="113" y="1016"/>
                  </a:lnTo>
                  <a:lnTo>
                    <a:pt x="452" y="678"/>
                  </a:lnTo>
                  <a:lnTo>
                    <a:pt x="790" y="226"/>
                  </a:lnTo>
                  <a:lnTo>
                    <a:pt x="79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9"/>
            <p:cNvSpPr/>
            <p:nvPr/>
          </p:nvSpPr>
          <p:spPr>
            <a:xfrm>
              <a:off x="-997568" y="1341826"/>
              <a:ext cx="19320" cy="30561"/>
            </a:xfrm>
            <a:custGeom>
              <a:avLst/>
              <a:gdLst/>
              <a:ahLst/>
              <a:cxnLst/>
              <a:rect l="l" t="t" r="r" b="b"/>
              <a:pathLst>
                <a:path w="1356" h="2145" extrusionOk="0">
                  <a:moveTo>
                    <a:pt x="1355" y="1"/>
                  </a:moveTo>
                  <a:lnTo>
                    <a:pt x="904" y="452"/>
                  </a:lnTo>
                  <a:lnTo>
                    <a:pt x="565" y="1016"/>
                  </a:lnTo>
                  <a:lnTo>
                    <a:pt x="227" y="1581"/>
                  </a:lnTo>
                  <a:lnTo>
                    <a:pt x="1" y="2145"/>
                  </a:lnTo>
                  <a:lnTo>
                    <a:pt x="452" y="1693"/>
                  </a:lnTo>
                  <a:lnTo>
                    <a:pt x="791" y="1129"/>
                  </a:lnTo>
                  <a:lnTo>
                    <a:pt x="1129" y="565"/>
                  </a:lnTo>
                  <a:lnTo>
                    <a:pt x="13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9"/>
            <p:cNvSpPr/>
            <p:nvPr/>
          </p:nvSpPr>
          <p:spPr>
            <a:xfrm>
              <a:off x="-856076" y="1377203"/>
              <a:ext cx="41816" cy="53072"/>
            </a:xfrm>
            <a:custGeom>
              <a:avLst/>
              <a:gdLst/>
              <a:ahLst/>
              <a:cxnLst/>
              <a:rect l="l" t="t" r="r" b="b"/>
              <a:pathLst>
                <a:path w="2935" h="3725" extrusionOk="0">
                  <a:moveTo>
                    <a:pt x="2934" y="0"/>
                  </a:moveTo>
                  <a:lnTo>
                    <a:pt x="2144" y="903"/>
                  </a:lnTo>
                  <a:lnTo>
                    <a:pt x="1354" y="1806"/>
                  </a:lnTo>
                  <a:lnTo>
                    <a:pt x="677" y="2709"/>
                  </a:lnTo>
                  <a:lnTo>
                    <a:pt x="0" y="3724"/>
                  </a:lnTo>
                  <a:lnTo>
                    <a:pt x="903" y="2821"/>
                  </a:lnTo>
                  <a:lnTo>
                    <a:pt x="1580" y="1919"/>
                  </a:lnTo>
                  <a:lnTo>
                    <a:pt x="2257" y="1016"/>
                  </a:lnTo>
                  <a:lnTo>
                    <a:pt x="29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9"/>
            <p:cNvSpPr/>
            <p:nvPr/>
          </p:nvSpPr>
          <p:spPr>
            <a:xfrm>
              <a:off x="-852871" y="1338621"/>
              <a:ext cx="24135" cy="32157"/>
            </a:xfrm>
            <a:custGeom>
              <a:avLst/>
              <a:gdLst/>
              <a:ahLst/>
              <a:cxnLst/>
              <a:rect l="l" t="t" r="r" b="b"/>
              <a:pathLst>
                <a:path w="1694" h="2257" extrusionOk="0">
                  <a:moveTo>
                    <a:pt x="1693" y="0"/>
                  </a:moveTo>
                  <a:lnTo>
                    <a:pt x="1242" y="564"/>
                  </a:lnTo>
                  <a:lnTo>
                    <a:pt x="791" y="1016"/>
                  </a:lnTo>
                  <a:lnTo>
                    <a:pt x="339" y="1580"/>
                  </a:lnTo>
                  <a:lnTo>
                    <a:pt x="1" y="2257"/>
                  </a:lnTo>
                  <a:lnTo>
                    <a:pt x="565" y="1806"/>
                  </a:lnTo>
                  <a:lnTo>
                    <a:pt x="904" y="1241"/>
                  </a:lnTo>
                  <a:lnTo>
                    <a:pt x="1355" y="677"/>
                  </a:lnTo>
                  <a:lnTo>
                    <a:pt x="16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9"/>
            <p:cNvSpPr/>
            <p:nvPr/>
          </p:nvSpPr>
          <p:spPr>
            <a:xfrm>
              <a:off x="-840005" y="1438296"/>
              <a:ext cx="30561" cy="38596"/>
            </a:xfrm>
            <a:custGeom>
              <a:avLst/>
              <a:gdLst/>
              <a:ahLst/>
              <a:cxnLst/>
              <a:rect l="l" t="t" r="r" b="b"/>
              <a:pathLst>
                <a:path w="2145" h="2709" extrusionOk="0">
                  <a:moveTo>
                    <a:pt x="2145" y="0"/>
                  </a:moveTo>
                  <a:lnTo>
                    <a:pt x="1468" y="565"/>
                  </a:lnTo>
                  <a:lnTo>
                    <a:pt x="903" y="1242"/>
                  </a:lnTo>
                  <a:lnTo>
                    <a:pt x="339" y="1919"/>
                  </a:lnTo>
                  <a:lnTo>
                    <a:pt x="1" y="2709"/>
                  </a:lnTo>
                  <a:lnTo>
                    <a:pt x="565" y="2032"/>
                  </a:lnTo>
                  <a:lnTo>
                    <a:pt x="1129" y="1355"/>
                  </a:lnTo>
                  <a:lnTo>
                    <a:pt x="1693" y="677"/>
                  </a:lnTo>
                  <a:lnTo>
                    <a:pt x="2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9"/>
            <p:cNvSpPr/>
            <p:nvPr/>
          </p:nvSpPr>
          <p:spPr>
            <a:xfrm>
              <a:off x="-836785" y="1486524"/>
              <a:ext cx="28951" cy="38596"/>
            </a:xfrm>
            <a:custGeom>
              <a:avLst/>
              <a:gdLst/>
              <a:ahLst/>
              <a:cxnLst/>
              <a:rect l="l" t="t" r="r" b="b"/>
              <a:pathLst>
                <a:path w="2032" h="2709" extrusionOk="0">
                  <a:moveTo>
                    <a:pt x="2031" y="1"/>
                  </a:moveTo>
                  <a:lnTo>
                    <a:pt x="1467" y="565"/>
                  </a:lnTo>
                  <a:lnTo>
                    <a:pt x="903" y="1242"/>
                  </a:lnTo>
                  <a:lnTo>
                    <a:pt x="452" y="1919"/>
                  </a:lnTo>
                  <a:lnTo>
                    <a:pt x="0" y="2709"/>
                  </a:lnTo>
                  <a:lnTo>
                    <a:pt x="564" y="2145"/>
                  </a:lnTo>
                  <a:lnTo>
                    <a:pt x="1129" y="1355"/>
                  </a:lnTo>
                  <a:lnTo>
                    <a:pt x="1580" y="678"/>
                  </a:lnTo>
                  <a:lnTo>
                    <a:pt x="20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9"/>
            <p:cNvSpPr/>
            <p:nvPr/>
          </p:nvSpPr>
          <p:spPr>
            <a:xfrm>
              <a:off x="-835175" y="1541192"/>
              <a:ext cx="33767" cy="45022"/>
            </a:xfrm>
            <a:custGeom>
              <a:avLst/>
              <a:gdLst/>
              <a:ahLst/>
              <a:cxnLst/>
              <a:rect l="l" t="t" r="r" b="b"/>
              <a:pathLst>
                <a:path w="2370" h="3160" extrusionOk="0">
                  <a:moveTo>
                    <a:pt x="2370" y="0"/>
                  </a:moveTo>
                  <a:lnTo>
                    <a:pt x="1693" y="790"/>
                  </a:lnTo>
                  <a:lnTo>
                    <a:pt x="1129" y="1580"/>
                  </a:lnTo>
                  <a:lnTo>
                    <a:pt x="564" y="2370"/>
                  </a:lnTo>
                  <a:lnTo>
                    <a:pt x="0" y="3160"/>
                  </a:lnTo>
                  <a:lnTo>
                    <a:pt x="790" y="2483"/>
                  </a:lnTo>
                  <a:lnTo>
                    <a:pt x="1354" y="1693"/>
                  </a:lnTo>
                  <a:lnTo>
                    <a:pt x="1918" y="903"/>
                  </a:lnTo>
                  <a:lnTo>
                    <a:pt x="23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9"/>
            <p:cNvSpPr/>
            <p:nvPr/>
          </p:nvSpPr>
          <p:spPr>
            <a:xfrm>
              <a:off x="-836785" y="1589419"/>
              <a:ext cx="38596" cy="53072"/>
            </a:xfrm>
            <a:custGeom>
              <a:avLst/>
              <a:gdLst/>
              <a:ahLst/>
              <a:cxnLst/>
              <a:rect l="l" t="t" r="r" b="b"/>
              <a:pathLst>
                <a:path w="2709" h="3725" extrusionOk="0">
                  <a:moveTo>
                    <a:pt x="2708" y="1"/>
                  </a:moveTo>
                  <a:lnTo>
                    <a:pt x="2031" y="903"/>
                  </a:lnTo>
                  <a:lnTo>
                    <a:pt x="1354" y="1806"/>
                  </a:lnTo>
                  <a:lnTo>
                    <a:pt x="564" y="2709"/>
                  </a:lnTo>
                  <a:lnTo>
                    <a:pt x="0" y="3724"/>
                  </a:lnTo>
                  <a:lnTo>
                    <a:pt x="790" y="2822"/>
                  </a:lnTo>
                  <a:lnTo>
                    <a:pt x="1467" y="1919"/>
                  </a:lnTo>
                  <a:lnTo>
                    <a:pt x="2144" y="1016"/>
                  </a:lnTo>
                  <a:lnTo>
                    <a:pt x="27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5" name="Google Shape;1355;p39"/>
            <p:cNvGrpSpPr/>
            <p:nvPr/>
          </p:nvGrpSpPr>
          <p:grpSpPr>
            <a:xfrm>
              <a:off x="-3598862" y="1415785"/>
              <a:ext cx="456604" cy="485555"/>
              <a:chOff x="335475" y="875675"/>
              <a:chExt cx="801200" cy="852000"/>
            </a:xfrm>
          </p:grpSpPr>
          <p:sp>
            <p:nvSpPr>
              <p:cNvPr id="1356" name="Google Shape;1356;p39"/>
              <p:cNvSpPr/>
              <p:nvPr/>
            </p:nvSpPr>
            <p:spPr>
              <a:xfrm>
                <a:off x="786825" y="1296025"/>
                <a:ext cx="316000" cy="414725"/>
              </a:xfrm>
              <a:custGeom>
                <a:avLst/>
                <a:gdLst/>
                <a:ahLst/>
                <a:cxnLst/>
                <a:rect l="l" t="t" r="r" b="b"/>
                <a:pathLst>
                  <a:path w="12640" h="16589" extrusionOk="0">
                    <a:moveTo>
                      <a:pt x="7449" y="0"/>
                    </a:moveTo>
                    <a:lnTo>
                      <a:pt x="1" y="13767"/>
                    </a:lnTo>
                    <a:lnTo>
                      <a:pt x="5192" y="16588"/>
                    </a:lnTo>
                    <a:lnTo>
                      <a:pt x="12639" y="2708"/>
                    </a:lnTo>
                    <a:lnTo>
                      <a:pt x="74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9"/>
              <p:cNvSpPr/>
              <p:nvPr/>
            </p:nvSpPr>
            <p:spPr>
              <a:xfrm>
                <a:off x="823500" y="1312950"/>
                <a:ext cx="313175" cy="414725"/>
              </a:xfrm>
              <a:custGeom>
                <a:avLst/>
                <a:gdLst/>
                <a:ahLst/>
                <a:cxnLst/>
                <a:rect l="l" t="t" r="r" b="b"/>
                <a:pathLst>
                  <a:path w="12527" h="16589" extrusionOk="0">
                    <a:moveTo>
                      <a:pt x="7448" y="0"/>
                    </a:moveTo>
                    <a:lnTo>
                      <a:pt x="1" y="13880"/>
                    </a:lnTo>
                    <a:lnTo>
                      <a:pt x="5079" y="16588"/>
                    </a:lnTo>
                    <a:lnTo>
                      <a:pt x="12526" y="2821"/>
                    </a:lnTo>
                    <a:lnTo>
                      <a:pt x="74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9"/>
              <p:cNvSpPr/>
              <p:nvPr/>
            </p:nvSpPr>
            <p:spPr>
              <a:xfrm>
                <a:off x="998425" y="1400400"/>
                <a:ext cx="64900" cy="67725"/>
              </a:xfrm>
              <a:custGeom>
                <a:avLst/>
                <a:gdLst/>
                <a:ahLst/>
                <a:cxnLst/>
                <a:rect l="l" t="t" r="r" b="b"/>
                <a:pathLst>
                  <a:path w="2596" h="2709" extrusionOk="0">
                    <a:moveTo>
                      <a:pt x="1467" y="0"/>
                    </a:moveTo>
                    <a:lnTo>
                      <a:pt x="1016" y="113"/>
                    </a:lnTo>
                    <a:lnTo>
                      <a:pt x="564" y="339"/>
                    </a:lnTo>
                    <a:lnTo>
                      <a:pt x="226" y="677"/>
                    </a:lnTo>
                    <a:lnTo>
                      <a:pt x="113" y="677"/>
                    </a:lnTo>
                    <a:lnTo>
                      <a:pt x="0" y="1242"/>
                    </a:lnTo>
                    <a:lnTo>
                      <a:pt x="113" y="1693"/>
                    </a:lnTo>
                    <a:lnTo>
                      <a:pt x="339" y="2144"/>
                    </a:lnTo>
                    <a:lnTo>
                      <a:pt x="677" y="2483"/>
                    </a:lnTo>
                    <a:lnTo>
                      <a:pt x="1241" y="2709"/>
                    </a:lnTo>
                    <a:lnTo>
                      <a:pt x="1693" y="2596"/>
                    </a:lnTo>
                    <a:lnTo>
                      <a:pt x="2144" y="2370"/>
                    </a:lnTo>
                    <a:lnTo>
                      <a:pt x="2483" y="1919"/>
                    </a:lnTo>
                    <a:lnTo>
                      <a:pt x="2595" y="1467"/>
                    </a:lnTo>
                    <a:lnTo>
                      <a:pt x="2595" y="1016"/>
                    </a:lnTo>
                    <a:lnTo>
                      <a:pt x="2370" y="565"/>
                    </a:lnTo>
                    <a:lnTo>
                      <a:pt x="1918" y="226"/>
                    </a:lnTo>
                    <a:lnTo>
                      <a:pt x="14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9"/>
              <p:cNvSpPr/>
              <p:nvPr/>
            </p:nvSpPr>
            <p:spPr>
              <a:xfrm>
                <a:off x="944825" y="1346800"/>
                <a:ext cx="11300" cy="67725"/>
              </a:xfrm>
              <a:custGeom>
                <a:avLst/>
                <a:gdLst/>
                <a:ahLst/>
                <a:cxnLst/>
                <a:rect l="l" t="t" r="r" b="b"/>
                <a:pathLst>
                  <a:path w="452" h="2709" extrusionOk="0">
                    <a:moveTo>
                      <a:pt x="113" y="0"/>
                    </a:moveTo>
                    <a:lnTo>
                      <a:pt x="0" y="677"/>
                    </a:lnTo>
                    <a:lnTo>
                      <a:pt x="113" y="1355"/>
                    </a:lnTo>
                    <a:lnTo>
                      <a:pt x="226" y="2144"/>
                    </a:lnTo>
                    <a:lnTo>
                      <a:pt x="339" y="2709"/>
                    </a:lnTo>
                    <a:lnTo>
                      <a:pt x="451" y="2032"/>
                    </a:lnTo>
                    <a:lnTo>
                      <a:pt x="339" y="1355"/>
                    </a:lnTo>
                    <a:lnTo>
                      <a:pt x="226" y="677"/>
                    </a:lnTo>
                    <a:lnTo>
                      <a:pt x="1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9"/>
              <p:cNvSpPr/>
              <p:nvPr/>
            </p:nvSpPr>
            <p:spPr>
              <a:xfrm>
                <a:off x="925075" y="1386300"/>
                <a:ext cx="8475" cy="67725"/>
              </a:xfrm>
              <a:custGeom>
                <a:avLst/>
                <a:gdLst/>
                <a:ahLst/>
                <a:cxnLst/>
                <a:rect l="l" t="t" r="r" b="b"/>
                <a:pathLst>
                  <a:path w="339" h="2709" extrusionOk="0">
                    <a:moveTo>
                      <a:pt x="0" y="0"/>
                    </a:moveTo>
                    <a:lnTo>
                      <a:pt x="0" y="677"/>
                    </a:lnTo>
                    <a:lnTo>
                      <a:pt x="113" y="1354"/>
                    </a:lnTo>
                    <a:lnTo>
                      <a:pt x="113" y="2031"/>
                    </a:lnTo>
                    <a:lnTo>
                      <a:pt x="339" y="2708"/>
                    </a:lnTo>
                    <a:lnTo>
                      <a:pt x="339" y="2031"/>
                    </a:lnTo>
                    <a:lnTo>
                      <a:pt x="339" y="1354"/>
                    </a:lnTo>
                    <a:lnTo>
                      <a:pt x="226" y="67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9"/>
              <p:cNvSpPr/>
              <p:nvPr/>
            </p:nvSpPr>
            <p:spPr>
              <a:xfrm>
                <a:off x="905325" y="1422975"/>
                <a:ext cx="8475" cy="70550"/>
              </a:xfrm>
              <a:custGeom>
                <a:avLst/>
                <a:gdLst/>
                <a:ahLst/>
                <a:cxnLst/>
                <a:rect l="l" t="t" r="r" b="b"/>
                <a:pathLst>
                  <a:path w="339" h="2822" extrusionOk="0">
                    <a:moveTo>
                      <a:pt x="0" y="0"/>
                    </a:moveTo>
                    <a:lnTo>
                      <a:pt x="0" y="677"/>
                    </a:lnTo>
                    <a:lnTo>
                      <a:pt x="0" y="1467"/>
                    </a:lnTo>
                    <a:lnTo>
                      <a:pt x="113" y="2144"/>
                    </a:lnTo>
                    <a:lnTo>
                      <a:pt x="339" y="2821"/>
                    </a:lnTo>
                    <a:lnTo>
                      <a:pt x="339" y="2031"/>
                    </a:lnTo>
                    <a:lnTo>
                      <a:pt x="226" y="1354"/>
                    </a:lnTo>
                    <a:lnTo>
                      <a:pt x="226" y="67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9"/>
              <p:cNvSpPr/>
              <p:nvPr/>
            </p:nvSpPr>
            <p:spPr>
              <a:xfrm>
                <a:off x="882750" y="1462450"/>
                <a:ext cx="11300" cy="67750"/>
              </a:xfrm>
              <a:custGeom>
                <a:avLst/>
                <a:gdLst/>
                <a:ahLst/>
                <a:cxnLst/>
                <a:rect l="l" t="t" r="r" b="b"/>
                <a:pathLst>
                  <a:path w="452" h="2710" extrusionOk="0">
                    <a:moveTo>
                      <a:pt x="113" y="1"/>
                    </a:moveTo>
                    <a:lnTo>
                      <a:pt x="1" y="678"/>
                    </a:lnTo>
                    <a:lnTo>
                      <a:pt x="113" y="1355"/>
                    </a:lnTo>
                    <a:lnTo>
                      <a:pt x="226" y="2032"/>
                    </a:lnTo>
                    <a:lnTo>
                      <a:pt x="339" y="2709"/>
                    </a:lnTo>
                    <a:lnTo>
                      <a:pt x="452" y="2032"/>
                    </a:lnTo>
                    <a:lnTo>
                      <a:pt x="339" y="1355"/>
                    </a:lnTo>
                    <a:lnTo>
                      <a:pt x="226" y="678"/>
                    </a:lnTo>
                    <a:lnTo>
                      <a:pt x="1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9"/>
              <p:cNvSpPr/>
              <p:nvPr/>
            </p:nvSpPr>
            <p:spPr>
              <a:xfrm>
                <a:off x="863000" y="1499125"/>
                <a:ext cx="8500" cy="70575"/>
              </a:xfrm>
              <a:custGeom>
                <a:avLst/>
                <a:gdLst/>
                <a:ahLst/>
                <a:cxnLst/>
                <a:rect l="l" t="t" r="r" b="b"/>
                <a:pathLst>
                  <a:path w="340" h="2823" extrusionOk="0">
                    <a:moveTo>
                      <a:pt x="1" y="1"/>
                    </a:moveTo>
                    <a:lnTo>
                      <a:pt x="1" y="791"/>
                    </a:lnTo>
                    <a:lnTo>
                      <a:pt x="113" y="1468"/>
                    </a:lnTo>
                    <a:lnTo>
                      <a:pt x="113" y="2145"/>
                    </a:lnTo>
                    <a:lnTo>
                      <a:pt x="339" y="2822"/>
                    </a:lnTo>
                    <a:lnTo>
                      <a:pt x="339" y="2145"/>
                    </a:lnTo>
                    <a:lnTo>
                      <a:pt x="339" y="1355"/>
                    </a:lnTo>
                    <a:lnTo>
                      <a:pt x="226" y="67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9"/>
              <p:cNvSpPr/>
              <p:nvPr/>
            </p:nvSpPr>
            <p:spPr>
              <a:xfrm>
                <a:off x="843250" y="1538625"/>
                <a:ext cx="8500" cy="67725"/>
              </a:xfrm>
              <a:custGeom>
                <a:avLst/>
                <a:gdLst/>
                <a:ahLst/>
                <a:cxnLst/>
                <a:rect l="l" t="t" r="r" b="b"/>
                <a:pathLst>
                  <a:path w="340" h="2709" extrusionOk="0">
                    <a:moveTo>
                      <a:pt x="1" y="1"/>
                    </a:moveTo>
                    <a:lnTo>
                      <a:pt x="1" y="678"/>
                    </a:lnTo>
                    <a:lnTo>
                      <a:pt x="1" y="1355"/>
                    </a:lnTo>
                    <a:lnTo>
                      <a:pt x="114" y="2032"/>
                    </a:lnTo>
                    <a:lnTo>
                      <a:pt x="339" y="2709"/>
                    </a:lnTo>
                    <a:lnTo>
                      <a:pt x="339" y="2032"/>
                    </a:lnTo>
                    <a:lnTo>
                      <a:pt x="226" y="1355"/>
                    </a:lnTo>
                    <a:lnTo>
                      <a:pt x="226" y="67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9"/>
              <p:cNvSpPr/>
              <p:nvPr/>
            </p:nvSpPr>
            <p:spPr>
              <a:xfrm>
                <a:off x="820675" y="1578125"/>
                <a:ext cx="11325" cy="67725"/>
              </a:xfrm>
              <a:custGeom>
                <a:avLst/>
                <a:gdLst/>
                <a:ahLst/>
                <a:cxnLst/>
                <a:rect l="l" t="t" r="r" b="b"/>
                <a:pathLst>
                  <a:path w="453" h="2709" extrusionOk="0">
                    <a:moveTo>
                      <a:pt x="114" y="1"/>
                    </a:moveTo>
                    <a:lnTo>
                      <a:pt x="1" y="678"/>
                    </a:lnTo>
                    <a:lnTo>
                      <a:pt x="114" y="1355"/>
                    </a:lnTo>
                    <a:lnTo>
                      <a:pt x="227" y="2032"/>
                    </a:lnTo>
                    <a:lnTo>
                      <a:pt x="452" y="2709"/>
                    </a:lnTo>
                    <a:lnTo>
                      <a:pt x="452" y="2032"/>
                    </a:lnTo>
                    <a:lnTo>
                      <a:pt x="340" y="1355"/>
                    </a:lnTo>
                    <a:lnTo>
                      <a:pt x="227" y="565"/>
                    </a:lnTo>
                    <a:lnTo>
                      <a:pt x="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9"/>
              <p:cNvSpPr/>
              <p:nvPr/>
            </p:nvSpPr>
            <p:spPr>
              <a:xfrm>
                <a:off x="964550" y="1312950"/>
                <a:ext cx="8500" cy="70550"/>
              </a:xfrm>
              <a:custGeom>
                <a:avLst/>
                <a:gdLst/>
                <a:ahLst/>
                <a:cxnLst/>
                <a:rect l="l" t="t" r="r" b="b"/>
                <a:pathLst>
                  <a:path w="340" h="2822" extrusionOk="0">
                    <a:moveTo>
                      <a:pt x="1" y="0"/>
                    </a:moveTo>
                    <a:lnTo>
                      <a:pt x="1" y="790"/>
                    </a:lnTo>
                    <a:lnTo>
                      <a:pt x="1" y="1467"/>
                    </a:lnTo>
                    <a:lnTo>
                      <a:pt x="114" y="2144"/>
                    </a:lnTo>
                    <a:lnTo>
                      <a:pt x="340" y="2821"/>
                    </a:lnTo>
                    <a:lnTo>
                      <a:pt x="340" y="2144"/>
                    </a:lnTo>
                    <a:lnTo>
                      <a:pt x="340" y="1354"/>
                    </a:lnTo>
                    <a:lnTo>
                      <a:pt x="227" y="67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9"/>
              <p:cNvSpPr/>
              <p:nvPr/>
            </p:nvSpPr>
            <p:spPr>
              <a:xfrm>
                <a:off x="987125" y="1301650"/>
                <a:ext cx="5675" cy="42350"/>
              </a:xfrm>
              <a:custGeom>
                <a:avLst/>
                <a:gdLst/>
                <a:ahLst/>
                <a:cxnLst/>
                <a:rect l="l" t="t" r="r" b="b"/>
                <a:pathLst>
                  <a:path w="227" h="1694" extrusionOk="0">
                    <a:moveTo>
                      <a:pt x="1" y="1"/>
                    </a:moveTo>
                    <a:lnTo>
                      <a:pt x="1" y="339"/>
                    </a:lnTo>
                    <a:lnTo>
                      <a:pt x="1" y="904"/>
                    </a:lnTo>
                    <a:lnTo>
                      <a:pt x="114" y="1468"/>
                    </a:lnTo>
                    <a:lnTo>
                      <a:pt x="226" y="1694"/>
                    </a:lnTo>
                    <a:lnTo>
                      <a:pt x="226" y="1468"/>
                    </a:lnTo>
                    <a:lnTo>
                      <a:pt x="226" y="791"/>
                    </a:lnTo>
                    <a:lnTo>
                      <a:pt x="114" y="22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9"/>
              <p:cNvSpPr/>
              <p:nvPr/>
            </p:nvSpPr>
            <p:spPr>
              <a:xfrm>
                <a:off x="335475" y="875675"/>
                <a:ext cx="558575" cy="702475"/>
              </a:xfrm>
              <a:custGeom>
                <a:avLst/>
                <a:gdLst/>
                <a:ahLst/>
                <a:cxnLst/>
                <a:rect l="l" t="t" r="r" b="b"/>
                <a:pathLst>
                  <a:path w="22343" h="28099" extrusionOk="0">
                    <a:moveTo>
                      <a:pt x="17829" y="1"/>
                    </a:moveTo>
                    <a:lnTo>
                      <a:pt x="17039" y="113"/>
                    </a:lnTo>
                    <a:lnTo>
                      <a:pt x="16362" y="452"/>
                    </a:lnTo>
                    <a:lnTo>
                      <a:pt x="15685" y="1242"/>
                    </a:lnTo>
                    <a:lnTo>
                      <a:pt x="15121" y="2145"/>
                    </a:lnTo>
                    <a:lnTo>
                      <a:pt x="14557" y="3160"/>
                    </a:lnTo>
                    <a:lnTo>
                      <a:pt x="14105" y="4289"/>
                    </a:lnTo>
                    <a:lnTo>
                      <a:pt x="13541" y="6207"/>
                    </a:lnTo>
                    <a:lnTo>
                      <a:pt x="13315" y="7110"/>
                    </a:lnTo>
                    <a:lnTo>
                      <a:pt x="13315" y="7223"/>
                    </a:lnTo>
                    <a:lnTo>
                      <a:pt x="13090" y="7561"/>
                    </a:lnTo>
                    <a:lnTo>
                      <a:pt x="12977" y="7674"/>
                    </a:lnTo>
                    <a:lnTo>
                      <a:pt x="12751" y="7787"/>
                    </a:lnTo>
                    <a:lnTo>
                      <a:pt x="12413" y="7787"/>
                    </a:lnTo>
                    <a:lnTo>
                      <a:pt x="11961" y="7561"/>
                    </a:lnTo>
                    <a:lnTo>
                      <a:pt x="7448" y="5079"/>
                    </a:lnTo>
                    <a:lnTo>
                      <a:pt x="6996" y="4853"/>
                    </a:lnTo>
                    <a:lnTo>
                      <a:pt x="6432" y="4740"/>
                    </a:lnTo>
                    <a:lnTo>
                      <a:pt x="5981" y="4740"/>
                    </a:lnTo>
                    <a:lnTo>
                      <a:pt x="5529" y="4853"/>
                    </a:lnTo>
                    <a:lnTo>
                      <a:pt x="4965" y="4966"/>
                    </a:lnTo>
                    <a:lnTo>
                      <a:pt x="4514" y="5191"/>
                    </a:lnTo>
                    <a:lnTo>
                      <a:pt x="4175" y="5643"/>
                    </a:lnTo>
                    <a:lnTo>
                      <a:pt x="3950" y="6094"/>
                    </a:lnTo>
                    <a:lnTo>
                      <a:pt x="3724" y="6658"/>
                    </a:lnTo>
                    <a:lnTo>
                      <a:pt x="3498" y="7335"/>
                    </a:lnTo>
                    <a:lnTo>
                      <a:pt x="3498" y="8351"/>
                    </a:lnTo>
                    <a:lnTo>
                      <a:pt x="3498" y="9028"/>
                    </a:lnTo>
                    <a:lnTo>
                      <a:pt x="3385" y="9479"/>
                    </a:lnTo>
                    <a:lnTo>
                      <a:pt x="3160" y="9818"/>
                    </a:lnTo>
                    <a:lnTo>
                      <a:pt x="2821" y="10156"/>
                    </a:lnTo>
                    <a:lnTo>
                      <a:pt x="2483" y="10721"/>
                    </a:lnTo>
                    <a:lnTo>
                      <a:pt x="2257" y="11059"/>
                    </a:lnTo>
                    <a:lnTo>
                      <a:pt x="2144" y="11511"/>
                    </a:lnTo>
                    <a:lnTo>
                      <a:pt x="2144" y="12301"/>
                    </a:lnTo>
                    <a:lnTo>
                      <a:pt x="2144" y="12639"/>
                    </a:lnTo>
                    <a:lnTo>
                      <a:pt x="2144" y="12978"/>
                    </a:lnTo>
                    <a:lnTo>
                      <a:pt x="2031" y="13316"/>
                    </a:lnTo>
                    <a:lnTo>
                      <a:pt x="1354" y="14670"/>
                    </a:lnTo>
                    <a:lnTo>
                      <a:pt x="1016" y="16137"/>
                    </a:lnTo>
                    <a:lnTo>
                      <a:pt x="1016" y="16927"/>
                    </a:lnTo>
                    <a:lnTo>
                      <a:pt x="1128" y="17604"/>
                    </a:lnTo>
                    <a:lnTo>
                      <a:pt x="564" y="18620"/>
                    </a:lnTo>
                    <a:lnTo>
                      <a:pt x="113" y="19522"/>
                    </a:lnTo>
                    <a:lnTo>
                      <a:pt x="0" y="19974"/>
                    </a:lnTo>
                    <a:lnTo>
                      <a:pt x="0" y="20425"/>
                    </a:lnTo>
                    <a:lnTo>
                      <a:pt x="113" y="21102"/>
                    </a:lnTo>
                    <a:lnTo>
                      <a:pt x="451" y="21779"/>
                    </a:lnTo>
                    <a:lnTo>
                      <a:pt x="903" y="22456"/>
                    </a:lnTo>
                    <a:lnTo>
                      <a:pt x="1467" y="23021"/>
                    </a:lnTo>
                    <a:lnTo>
                      <a:pt x="2144" y="23585"/>
                    </a:lnTo>
                    <a:lnTo>
                      <a:pt x="2821" y="24036"/>
                    </a:lnTo>
                    <a:lnTo>
                      <a:pt x="3498" y="24375"/>
                    </a:lnTo>
                    <a:lnTo>
                      <a:pt x="4175" y="24600"/>
                    </a:lnTo>
                    <a:lnTo>
                      <a:pt x="5078" y="24713"/>
                    </a:lnTo>
                    <a:lnTo>
                      <a:pt x="6545" y="25052"/>
                    </a:lnTo>
                    <a:lnTo>
                      <a:pt x="9366" y="25842"/>
                    </a:lnTo>
                    <a:lnTo>
                      <a:pt x="10946" y="26180"/>
                    </a:lnTo>
                    <a:lnTo>
                      <a:pt x="12977" y="26632"/>
                    </a:lnTo>
                    <a:lnTo>
                      <a:pt x="13993" y="26970"/>
                    </a:lnTo>
                    <a:lnTo>
                      <a:pt x="14895" y="27309"/>
                    </a:lnTo>
                    <a:lnTo>
                      <a:pt x="15572" y="27647"/>
                    </a:lnTo>
                    <a:lnTo>
                      <a:pt x="16137" y="28099"/>
                    </a:lnTo>
                    <a:lnTo>
                      <a:pt x="22343" y="15799"/>
                    </a:lnTo>
                    <a:lnTo>
                      <a:pt x="22004" y="15347"/>
                    </a:lnTo>
                    <a:lnTo>
                      <a:pt x="21553" y="14896"/>
                    </a:lnTo>
                    <a:lnTo>
                      <a:pt x="21102" y="14106"/>
                    </a:lnTo>
                    <a:lnTo>
                      <a:pt x="20650" y="13203"/>
                    </a:lnTo>
                    <a:lnTo>
                      <a:pt x="20199" y="11962"/>
                    </a:lnTo>
                    <a:lnTo>
                      <a:pt x="19748" y="10495"/>
                    </a:lnTo>
                    <a:lnTo>
                      <a:pt x="19522" y="8802"/>
                    </a:lnTo>
                    <a:lnTo>
                      <a:pt x="19522" y="7561"/>
                    </a:lnTo>
                    <a:lnTo>
                      <a:pt x="19635" y="6545"/>
                    </a:lnTo>
                    <a:lnTo>
                      <a:pt x="19973" y="5530"/>
                    </a:lnTo>
                    <a:lnTo>
                      <a:pt x="20312" y="4627"/>
                    </a:lnTo>
                    <a:lnTo>
                      <a:pt x="20989" y="3047"/>
                    </a:lnTo>
                    <a:lnTo>
                      <a:pt x="21327" y="2483"/>
                    </a:lnTo>
                    <a:lnTo>
                      <a:pt x="21440" y="1919"/>
                    </a:lnTo>
                    <a:lnTo>
                      <a:pt x="21440" y="1693"/>
                    </a:lnTo>
                    <a:lnTo>
                      <a:pt x="21327" y="1355"/>
                    </a:lnTo>
                    <a:lnTo>
                      <a:pt x="20763" y="903"/>
                    </a:lnTo>
                    <a:lnTo>
                      <a:pt x="19973" y="452"/>
                    </a:lnTo>
                    <a:lnTo>
                      <a:pt x="19296" y="226"/>
                    </a:lnTo>
                    <a:lnTo>
                      <a:pt x="186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9"/>
              <p:cNvSpPr/>
              <p:nvPr/>
            </p:nvSpPr>
            <p:spPr>
              <a:xfrm>
                <a:off x="383425" y="898250"/>
                <a:ext cx="558600" cy="705300"/>
              </a:xfrm>
              <a:custGeom>
                <a:avLst/>
                <a:gdLst/>
                <a:ahLst/>
                <a:cxnLst/>
                <a:rect l="l" t="t" r="r" b="b"/>
                <a:pathLst>
                  <a:path w="22344" h="28212" extrusionOk="0">
                    <a:moveTo>
                      <a:pt x="17604" y="0"/>
                    </a:moveTo>
                    <a:lnTo>
                      <a:pt x="16927" y="113"/>
                    </a:lnTo>
                    <a:lnTo>
                      <a:pt x="16363" y="565"/>
                    </a:lnTo>
                    <a:lnTo>
                      <a:pt x="15686" y="1242"/>
                    </a:lnTo>
                    <a:lnTo>
                      <a:pt x="15121" y="2144"/>
                    </a:lnTo>
                    <a:lnTo>
                      <a:pt x="14557" y="3273"/>
                    </a:lnTo>
                    <a:lnTo>
                      <a:pt x="14106" y="4401"/>
                    </a:lnTo>
                    <a:lnTo>
                      <a:pt x="13541" y="6320"/>
                    </a:lnTo>
                    <a:lnTo>
                      <a:pt x="13316" y="7222"/>
                    </a:lnTo>
                    <a:lnTo>
                      <a:pt x="13203" y="7448"/>
                    </a:lnTo>
                    <a:lnTo>
                      <a:pt x="13090" y="7674"/>
                    </a:lnTo>
                    <a:lnTo>
                      <a:pt x="12977" y="7899"/>
                    </a:lnTo>
                    <a:lnTo>
                      <a:pt x="12413" y="7899"/>
                    </a:lnTo>
                    <a:lnTo>
                      <a:pt x="11962" y="7674"/>
                    </a:lnTo>
                    <a:lnTo>
                      <a:pt x="7448" y="5191"/>
                    </a:lnTo>
                    <a:lnTo>
                      <a:pt x="6997" y="5078"/>
                    </a:lnTo>
                    <a:lnTo>
                      <a:pt x="6432" y="4853"/>
                    </a:lnTo>
                    <a:lnTo>
                      <a:pt x="5981" y="4853"/>
                    </a:lnTo>
                    <a:lnTo>
                      <a:pt x="5530" y="4965"/>
                    </a:lnTo>
                    <a:lnTo>
                      <a:pt x="4965" y="5078"/>
                    </a:lnTo>
                    <a:lnTo>
                      <a:pt x="4514" y="5417"/>
                    </a:lnTo>
                    <a:lnTo>
                      <a:pt x="4176" y="5755"/>
                    </a:lnTo>
                    <a:lnTo>
                      <a:pt x="3950" y="6207"/>
                    </a:lnTo>
                    <a:lnTo>
                      <a:pt x="3724" y="6884"/>
                    </a:lnTo>
                    <a:lnTo>
                      <a:pt x="3498" y="7448"/>
                    </a:lnTo>
                    <a:lnTo>
                      <a:pt x="3498" y="8464"/>
                    </a:lnTo>
                    <a:lnTo>
                      <a:pt x="3498" y="9253"/>
                    </a:lnTo>
                    <a:lnTo>
                      <a:pt x="3386" y="9705"/>
                    </a:lnTo>
                    <a:lnTo>
                      <a:pt x="3160" y="9931"/>
                    </a:lnTo>
                    <a:lnTo>
                      <a:pt x="2821" y="10269"/>
                    </a:lnTo>
                    <a:lnTo>
                      <a:pt x="2483" y="10833"/>
                    </a:lnTo>
                    <a:lnTo>
                      <a:pt x="2257" y="11172"/>
                    </a:lnTo>
                    <a:lnTo>
                      <a:pt x="2144" y="11623"/>
                    </a:lnTo>
                    <a:lnTo>
                      <a:pt x="2144" y="12413"/>
                    </a:lnTo>
                    <a:lnTo>
                      <a:pt x="2144" y="12864"/>
                    </a:lnTo>
                    <a:lnTo>
                      <a:pt x="2144" y="13090"/>
                    </a:lnTo>
                    <a:lnTo>
                      <a:pt x="2032" y="13429"/>
                    </a:lnTo>
                    <a:lnTo>
                      <a:pt x="1354" y="14783"/>
                    </a:lnTo>
                    <a:lnTo>
                      <a:pt x="1016" y="16250"/>
                    </a:lnTo>
                    <a:lnTo>
                      <a:pt x="1016" y="17040"/>
                    </a:lnTo>
                    <a:lnTo>
                      <a:pt x="1129" y="17717"/>
                    </a:lnTo>
                    <a:lnTo>
                      <a:pt x="565" y="18732"/>
                    </a:lnTo>
                    <a:lnTo>
                      <a:pt x="226" y="19635"/>
                    </a:lnTo>
                    <a:lnTo>
                      <a:pt x="113" y="20086"/>
                    </a:lnTo>
                    <a:lnTo>
                      <a:pt x="0" y="20538"/>
                    </a:lnTo>
                    <a:lnTo>
                      <a:pt x="0" y="20989"/>
                    </a:lnTo>
                    <a:lnTo>
                      <a:pt x="226" y="21441"/>
                    </a:lnTo>
                    <a:lnTo>
                      <a:pt x="565" y="22005"/>
                    </a:lnTo>
                    <a:lnTo>
                      <a:pt x="903" y="22456"/>
                    </a:lnTo>
                    <a:lnTo>
                      <a:pt x="1580" y="23133"/>
                    </a:lnTo>
                    <a:lnTo>
                      <a:pt x="2257" y="23585"/>
                    </a:lnTo>
                    <a:lnTo>
                      <a:pt x="3498" y="24036"/>
                    </a:lnTo>
                    <a:lnTo>
                      <a:pt x="5530" y="24713"/>
                    </a:lnTo>
                    <a:lnTo>
                      <a:pt x="9479" y="25841"/>
                    </a:lnTo>
                    <a:lnTo>
                      <a:pt x="10946" y="26180"/>
                    </a:lnTo>
                    <a:lnTo>
                      <a:pt x="12752" y="26744"/>
                    </a:lnTo>
                    <a:lnTo>
                      <a:pt x="13767" y="27083"/>
                    </a:lnTo>
                    <a:lnTo>
                      <a:pt x="14557" y="27421"/>
                    </a:lnTo>
                    <a:lnTo>
                      <a:pt x="15234" y="27760"/>
                    </a:lnTo>
                    <a:lnTo>
                      <a:pt x="15798" y="28211"/>
                    </a:lnTo>
                    <a:lnTo>
                      <a:pt x="22343" y="15911"/>
                    </a:lnTo>
                    <a:lnTo>
                      <a:pt x="22005" y="15573"/>
                    </a:lnTo>
                    <a:lnTo>
                      <a:pt x="21553" y="15008"/>
                    </a:lnTo>
                    <a:lnTo>
                      <a:pt x="21102" y="14331"/>
                    </a:lnTo>
                    <a:lnTo>
                      <a:pt x="20651" y="13316"/>
                    </a:lnTo>
                    <a:lnTo>
                      <a:pt x="20199" y="12075"/>
                    </a:lnTo>
                    <a:lnTo>
                      <a:pt x="19748" y="10608"/>
                    </a:lnTo>
                    <a:lnTo>
                      <a:pt x="19522" y="8915"/>
                    </a:lnTo>
                    <a:lnTo>
                      <a:pt x="19409" y="7222"/>
                    </a:lnTo>
                    <a:lnTo>
                      <a:pt x="19409" y="5417"/>
                    </a:lnTo>
                    <a:lnTo>
                      <a:pt x="19522" y="3724"/>
                    </a:lnTo>
                    <a:lnTo>
                      <a:pt x="19861" y="2032"/>
                    </a:lnTo>
                    <a:lnTo>
                      <a:pt x="19861" y="1467"/>
                    </a:lnTo>
                    <a:lnTo>
                      <a:pt x="19748" y="903"/>
                    </a:lnTo>
                    <a:lnTo>
                      <a:pt x="19409" y="452"/>
                    </a:lnTo>
                    <a:lnTo>
                      <a:pt x="18958" y="226"/>
                    </a:lnTo>
                    <a:lnTo>
                      <a:pt x="182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9"/>
              <p:cNvSpPr/>
              <p:nvPr/>
            </p:nvSpPr>
            <p:spPr>
              <a:xfrm>
                <a:off x="690925" y="985700"/>
                <a:ext cx="25400" cy="87475"/>
              </a:xfrm>
              <a:custGeom>
                <a:avLst/>
                <a:gdLst/>
                <a:ahLst/>
                <a:cxnLst/>
                <a:rect l="l" t="t" r="r" b="b"/>
                <a:pathLst>
                  <a:path w="1016" h="3499" extrusionOk="0">
                    <a:moveTo>
                      <a:pt x="0" y="0"/>
                    </a:moveTo>
                    <a:lnTo>
                      <a:pt x="113" y="903"/>
                    </a:lnTo>
                    <a:lnTo>
                      <a:pt x="339" y="1806"/>
                    </a:lnTo>
                    <a:lnTo>
                      <a:pt x="564" y="2596"/>
                    </a:lnTo>
                    <a:lnTo>
                      <a:pt x="1016" y="3499"/>
                    </a:lnTo>
                    <a:lnTo>
                      <a:pt x="1016" y="3499"/>
                    </a:lnTo>
                    <a:lnTo>
                      <a:pt x="790" y="2596"/>
                    </a:lnTo>
                    <a:lnTo>
                      <a:pt x="564" y="1693"/>
                    </a:lnTo>
                    <a:lnTo>
                      <a:pt x="339" y="79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9"/>
              <p:cNvSpPr/>
              <p:nvPr/>
            </p:nvSpPr>
            <p:spPr>
              <a:xfrm>
                <a:off x="705025" y="940550"/>
                <a:ext cx="28225" cy="79025"/>
              </a:xfrm>
              <a:custGeom>
                <a:avLst/>
                <a:gdLst/>
                <a:ahLst/>
                <a:cxnLst/>
                <a:rect l="l" t="t" r="r" b="b"/>
                <a:pathLst>
                  <a:path w="1129" h="3161" extrusionOk="0">
                    <a:moveTo>
                      <a:pt x="0" y="1"/>
                    </a:moveTo>
                    <a:lnTo>
                      <a:pt x="113" y="791"/>
                    </a:lnTo>
                    <a:lnTo>
                      <a:pt x="452" y="1581"/>
                    </a:lnTo>
                    <a:lnTo>
                      <a:pt x="677" y="2371"/>
                    </a:lnTo>
                    <a:lnTo>
                      <a:pt x="1129" y="3161"/>
                    </a:lnTo>
                    <a:lnTo>
                      <a:pt x="903" y="2258"/>
                    </a:lnTo>
                    <a:lnTo>
                      <a:pt x="677" y="158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9"/>
              <p:cNvSpPr/>
              <p:nvPr/>
            </p:nvSpPr>
            <p:spPr>
              <a:xfrm>
                <a:off x="730425" y="903900"/>
                <a:ext cx="22575" cy="64900"/>
              </a:xfrm>
              <a:custGeom>
                <a:avLst/>
                <a:gdLst/>
                <a:ahLst/>
                <a:cxnLst/>
                <a:rect l="l" t="t" r="r" b="b"/>
                <a:pathLst>
                  <a:path w="903" h="2596" extrusionOk="0">
                    <a:moveTo>
                      <a:pt x="0" y="0"/>
                    </a:moveTo>
                    <a:lnTo>
                      <a:pt x="0" y="677"/>
                    </a:lnTo>
                    <a:lnTo>
                      <a:pt x="226" y="1354"/>
                    </a:lnTo>
                    <a:lnTo>
                      <a:pt x="564" y="1918"/>
                    </a:lnTo>
                    <a:lnTo>
                      <a:pt x="903" y="2595"/>
                    </a:lnTo>
                    <a:lnTo>
                      <a:pt x="790" y="1918"/>
                    </a:lnTo>
                    <a:lnTo>
                      <a:pt x="451" y="1241"/>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9"/>
              <p:cNvSpPr/>
              <p:nvPr/>
            </p:nvSpPr>
            <p:spPr>
              <a:xfrm>
                <a:off x="758625" y="881325"/>
                <a:ext cx="16950" cy="45150"/>
              </a:xfrm>
              <a:custGeom>
                <a:avLst/>
                <a:gdLst/>
                <a:ahLst/>
                <a:cxnLst/>
                <a:rect l="l" t="t" r="r" b="b"/>
                <a:pathLst>
                  <a:path w="678" h="1806" extrusionOk="0">
                    <a:moveTo>
                      <a:pt x="0" y="0"/>
                    </a:moveTo>
                    <a:lnTo>
                      <a:pt x="113" y="452"/>
                    </a:lnTo>
                    <a:lnTo>
                      <a:pt x="226" y="903"/>
                    </a:lnTo>
                    <a:lnTo>
                      <a:pt x="565" y="1580"/>
                    </a:lnTo>
                    <a:lnTo>
                      <a:pt x="678" y="1806"/>
                    </a:lnTo>
                    <a:lnTo>
                      <a:pt x="678" y="1354"/>
                    </a:lnTo>
                    <a:lnTo>
                      <a:pt x="452" y="903"/>
                    </a:lnTo>
                    <a:lnTo>
                      <a:pt x="226" y="226"/>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9"/>
              <p:cNvSpPr/>
              <p:nvPr/>
            </p:nvSpPr>
            <p:spPr>
              <a:xfrm>
                <a:off x="792475" y="875675"/>
                <a:ext cx="14125" cy="25425"/>
              </a:xfrm>
              <a:custGeom>
                <a:avLst/>
                <a:gdLst/>
                <a:ahLst/>
                <a:cxnLst/>
                <a:rect l="l" t="t" r="r" b="b"/>
                <a:pathLst>
                  <a:path w="565" h="1017" extrusionOk="0">
                    <a:moveTo>
                      <a:pt x="1" y="1"/>
                    </a:moveTo>
                    <a:lnTo>
                      <a:pt x="1" y="113"/>
                    </a:lnTo>
                    <a:lnTo>
                      <a:pt x="113" y="565"/>
                    </a:lnTo>
                    <a:lnTo>
                      <a:pt x="339" y="903"/>
                    </a:lnTo>
                    <a:lnTo>
                      <a:pt x="565" y="1016"/>
                    </a:lnTo>
                    <a:lnTo>
                      <a:pt x="565" y="790"/>
                    </a:lnTo>
                    <a:lnTo>
                      <a:pt x="339" y="452"/>
                    </a:lnTo>
                    <a:lnTo>
                      <a:pt x="113" y="11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9"/>
              <p:cNvSpPr/>
              <p:nvPr/>
            </p:nvSpPr>
            <p:spPr>
              <a:xfrm>
                <a:off x="668350" y="1044950"/>
                <a:ext cx="19775" cy="47975"/>
              </a:xfrm>
              <a:custGeom>
                <a:avLst/>
                <a:gdLst/>
                <a:ahLst/>
                <a:cxnLst/>
                <a:rect l="l" t="t" r="r" b="b"/>
                <a:pathLst>
                  <a:path w="791" h="1919" extrusionOk="0">
                    <a:moveTo>
                      <a:pt x="0" y="0"/>
                    </a:moveTo>
                    <a:lnTo>
                      <a:pt x="113" y="452"/>
                    </a:lnTo>
                    <a:lnTo>
                      <a:pt x="339" y="1016"/>
                    </a:lnTo>
                    <a:lnTo>
                      <a:pt x="565" y="1467"/>
                    </a:lnTo>
                    <a:lnTo>
                      <a:pt x="790" y="1919"/>
                    </a:lnTo>
                    <a:lnTo>
                      <a:pt x="678" y="1354"/>
                    </a:lnTo>
                    <a:lnTo>
                      <a:pt x="565" y="903"/>
                    </a:lnTo>
                    <a:lnTo>
                      <a:pt x="339" y="45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9"/>
              <p:cNvSpPr/>
              <p:nvPr/>
            </p:nvSpPr>
            <p:spPr>
              <a:xfrm>
                <a:off x="425725" y="1050575"/>
                <a:ext cx="42350" cy="87500"/>
              </a:xfrm>
              <a:custGeom>
                <a:avLst/>
                <a:gdLst/>
                <a:ahLst/>
                <a:cxnLst/>
                <a:rect l="l" t="t" r="r" b="b"/>
                <a:pathLst>
                  <a:path w="1694" h="3500" extrusionOk="0">
                    <a:moveTo>
                      <a:pt x="1" y="1"/>
                    </a:moveTo>
                    <a:lnTo>
                      <a:pt x="340" y="904"/>
                    </a:lnTo>
                    <a:lnTo>
                      <a:pt x="791" y="1806"/>
                    </a:lnTo>
                    <a:lnTo>
                      <a:pt x="1242" y="2709"/>
                    </a:lnTo>
                    <a:lnTo>
                      <a:pt x="1694" y="3499"/>
                    </a:lnTo>
                    <a:lnTo>
                      <a:pt x="1468" y="2596"/>
                    </a:lnTo>
                    <a:lnTo>
                      <a:pt x="1017" y="1694"/>
                    </a:lnTo>
                    <a:lnTo>
                      <a:pt x="565" y="79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9"/>
              <p:cNvSpPr/>
              <p:nvPr/>
            </p:nvSpPr>
            <p:spPr>
              <a:xfrm>
                <a:off x="453950" y="999800"/>
                <a:ext cx="28225" cy="50800"/>
              </a:xfrm>
              <a:custGeom>
                <a:avLst/>
                <a:gdLst/>
                <a:ahLst/>
                <a:cxnLst/>
                <a:rect l="l" t="t" r="r" b="b"/>
                <a:pathLst>
                  <a:path w="1129" h="2032" extrusionOk="0">
                    <a:moveTo>
                      <a:pt x="0" y="1"/>
                    </a:moveTo>
                    <a:lnTo>
                      <a:pt x="226" y="565"/>
                    </a:lnTo>
                    <a:lnTo>
                      <a:pt x="452" y="1129"/>
                    </a:lnTo>
                    <a:lnTo>
                      <a:pt x="677" y="1580"/>
                    </a:lnTo>
                    <a:lnTo>
                      <a:pt x="1129" y="2032"/>
                    </a:lnTo>
                    <a:lnTo>
                      <a:pt x="1129" y="2032"/>
                    </a:lnTo>
                    <a:lnTo>
                      <a:pt x="903" y="1468"/>
                    </a:lnTo>
                    <a:lnTo>
                      <a:pt x="677" y="1016"/>
                    </a:lnTo>
                    <a:lnTo>
                      <a:pt x="452" y="45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9"/>
              <p:cNvSpPr/>
              <p:nvPr/>
            </p:nvSpPr>
            <p:spPr>
              <a:xfrm>
                <a:off x="403175" y="1135225"/>
                <a:ext cx="31050" cy="64900"/>
              </a:xfrm>
              <a:custGeom>
                <a:avLst/>
                <a:gdLst/>
                <a:ahLst/>
                <a:cxnLst/>
                <a:rect l="l" t="t" r="r" b="b"/>
                <a:pathLst>
                  <a:path w="1242" h="2596" extrusionOk="0">
                    <a:moveTo>
                      <a:pt x="0" y="0"/>
                    </a:moveTo>
                    <a:lnTo>
                      <a:pt x="226" y="677"/>
                    </a:lnTo>
                    <a:lnTo>
                      <a:pt x="564" y="1354"/>
                    </a:lnTo>
                    <a:lnTo>
                      <a:pt x="903" y="1919"/>
                    </a:lnTo>
                    <a:lnTo>
                      <a:pt x="1242" y="2596"/>
                    </a:lnTo>
                    <a:lnTo>
                      <a:pt x="1129" y="1806"/>
                    </a:lnTo>
                    <a:lnTo>
                      <a:pt x="790" y="1241"/>
                    </a:lnTo>
                    <a:lnTo>
                      <a:pt x="452" y="564"/>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9"/>
              <p:cNvSpPr/>
              <p:nvPr/>
            </p:nvSpPr>
            <p:spPr>
              <a:xfrm>
                <a:off x="386250" y="1202925"/>
                <a:ext cx="31050" cy="64900"/>
              </a:xfrm>
              <a:custGeom>
                <a:avLst/>
                <a:gdLst/>
                <a:ahLst/>
                <a:cxnLst/>
                <a:rect l="l" t="t" r="r" b="b"/>
                <a:pathLst>
                  <a:path w="1242" h="2596" extrusionOk="0">
                    <a:moveTo>
                      <a:pt x="0" y="0"/>
                    </a:moveTo>
                    <a:lnTo>
                      <a:pt x="226" y="790"/>
                    </a:lnTo>
                    <a:lnTo>
                      <a:pt x="564" y="1355"/>
                    </a:lnTo>
                    <a:lnTo>
                      <a:pt x="790" y="2032"/>
                    </a:lnTo>
                    <a:lnTo>
                      <a:pt x="1241" y="2596"/>
                    </a:lnTo>
                    <a:lnTo>
                      <a:pt x="1016" y="1919"/>
                    </a:lnTo>
                    <a:lnTo>
                      <a:pt x="677" y="1242"/>
                    </a:lnTo>
                    <a:lnTo>
                      <a:pt x="452" y="67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9"/>
              <p:cNvSpPr/>
              <p:nvPr/>
            </p:nvSpPr>
            <p:spPr>
              <a:xfrm>
                <a:off x="363675" y="1281925"/>
                <a:ext cx="33875" cy="73350"/>
              </a:xfrm>
              <a:custGeom>
                <a:avLst/>
                <a:gdLst/>
                <a:ahLst/>
                <a:cxnLst/>
                <a:rect l="l" t="t" r="r" b="b"/>
                <a:pathLst>
                  <a:path w="1355" h="2934" extrusionOk="0">
                    <a:moveTo>
                      <a:pt x="0" y="0"/>
                    </a:moveTo>
                    <a:lnTo>
                      <a:pt x="113" y="790"/>
                    </a:lnTo>
                    <a:lnTo>
                      <a:pt x="452" y="1580"/>
                    </a:lnTo>
                    <a:lnTo>
                      <a:pt x="903" y="2257"/>
                    </a:lnTo>
                    <a:lnTo>
                      <a:pt x="1355" y="2934"/>
                    </a:lnTo>
                    <a:lnTo>
                      <a:pt x="1129" y="2144"/>
                    </a:lnTo>
                    <a:lnTo>
                      <a:pt x="677" y="1467"/>
                    </a:lnTo>
                    <a:lnTo>
                      <a:pt x="339" y="67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9"/>
              <p:cNvSpPr/>
              <p:nvPr/>
            </p:nvSpPr>
            <p:spPr>
              <a:xfrm>
                <a:off x="346750" y="1349625"/>
                <a:ext cx="42350" cy="84650"/>
              </a:xfrm>
              <a:custGeom>
                <a:avLst/>
                <a:gdLst/>
                <a:ahLst/>
                <a:cxnLst/>
                <a:rect l="l" t="t" r="r" b="b"/>
                <a:pathLst>
                  <a:path w="1694" h="3386" extrusionOk="0">
                    <a:moveTo>
                      <a:pt x="0" y="0"/>
                    </a:moveTo>
                    <a:lnTo>
                      <a:pt x="226" y="903"/>
                    </a:lnTo>
                    <a:lnTo>
                      <a:pt x="677" y="1806"/>
                    </a:lnTo>
                    <a:lnTo>
                      <a:pt x="1129" y="2596"/>
                    </a:lnTo>
                    <a:lnTo>
                      <a:pt x="1693" y="3386"/>
                    </a:lnTo>
                    <a:lnTo>
                      <a:pt x="1242" y="2483"/>
                    </a:lnTo>
                    <a:lnTo>
                      <a:pt x="903" y="1693"/>
                    </a:lnTo>
                    <a:lnTo>
                      <a:pt x="452" y="79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2" name="Google Shape;1382;p39"/>
            <p:cNvSpPr/>
            <p:nvPr/>
          </p:nvSpPr>
          <p:spPr>
            <a:xfrm>
              <a:off x="-2196923" y="1264662"/>
              <a:ext cx="654359" cy="887477"/>
            </a:xfrm>
            <a:custGeom>
              <a:avLst/>
              <a:gdLst/>
              <a:ahLst/>
              <a:cxnLst/>
              <a:rect l="l" t="t" r="r" b="b"/>
              <a:pathLst>
                <a:path w="45928" h="62290" extrusionOk="0">
                  <a:moveTo>
                    <a:pt x="20086" y="0"/>
                  </a:moveTo>
                  <a:lnTo>
                    <a:pt x="19071" y="113"/>
                  </a:lnTo>
                  <a:lnTo>
                    <a:pt x="18281" y="226"/>
                  </a:lnTo>
                  <a:lnTo>
                    <a:pt x="17491" y="452"/>
                  </a:lnTo>
                  <a:lnTo>
                    <a:pt x="16927" y="790"/>
                  </a:lnTo>
                  <a:lnTo>
                    <a:pt x="16701" y="1016"/>
                  </a:lnTo>
                  <a:lnTo>
                    <a:pt x="16588" y="1242"/>
                  </a:lnTo>
                  <a:lnTo>
                    <a:pt x="16362" y="2483"/>
                  </a:lnTo>
                  <a:lnTo>
                    <a:pt x="16362" y="3950"/>
                  </a:lnTo>
                  <a:lnTo>
                    <a:pt x="16249" y="5642"/>
                  </a:lnTo>
                  <a:lnTo>
                    <a:pt x="16137" y="7561"/>
                  </a:lnTo>
                  <a:lnTo>
                    <a:pt x="15911" y="9592"/>
                  </a:lnTo>
                  <a:lnTo>
                    <a:pt x="15685" y="10720"/>
                  </a:lnTo>
                  <a:lnTo>
                    <a:pt x="15460" y="11849"/>
                  </a:lnTo>
                  <a:lnTo>
                    <a:pt x="15008" y="12977"/>
                  </a:lnTo>
                  <a:lnTo>
                    <a:pt x="14557" y="14106"/>
                  </a:lnTo>
                  <a:lnTo>
                    <a:pt x="13993" y="15234"/>
                  </a:lnTo>
                  <a:lnTo>
                    <a:pt x="13316" y="16363"/>
                  </a:lnTo>
                  <a:lnTo>
                    <a:pt x="12187" y="17942"/>
                  </a:lnTo>
                  <a:lnTo>
                    <a:pt x="11059" y="19409"/>
                  </a:lnTo>
                  <a:lnTo>
                    <a:pt x="9930" y="20651"/>
                  </a:lnTo>
                  <a:lnTo>
                    <a:pt x="8802" y="21779"/>
                  </a:lnTo>
                  <a:lnTo>
                    <a:pt x="7786" y="22795"/>
                  </a:lnTo>
                  <a:lnTo>
                    <a:pt x="6658" y="23585"/>
                  </a:lnTo>
                  <a:lnTo>
                    <a:pt x="4739" y="24939"/>
                  </a:lnTo>
                  <a:lnTo>
                    <a:pt x="3160" y="25841"/>
                  </a:lnTo>
                  <a:lnTo>
                    <a:pt x="1806" y="26406"/>
                  </a:lnTo>
                  <a:lnTo>
                    <a:pt x="677" y="26744"/>
                  </a:lnTo>
                  <a:lnTo>
                    <a:pt x="0" y="56760"/>
                  </a:lnTo>
                  <a:lnTo>
                    <a:pt x="564" y="56535"/>
                  </a:lnTo>
                  <a:lnTo>
                    <a:pt x="1354" y="56422"/>
                  </a:lnTo>
                  <a:lnTo>
                    <a:pt x="3160" y="56422"/>
                  </a:lnTo>
                  <a:lnTo>
                    <a:pt x="5304" y="56760"/>
                  </a:lnTo>
                  <a:lnTo>
                    <a:pt x="7561" y="57099"/>
                  </a:lnTo>
                  <a:lnTo>
                    <a:pt x="9705" y="57663"/>
                  </a:lnTo>
                  <a:lnTo>
                    <a:pt x="11849" y="58227"/>
                  </a:lnTo>
                  <a:lnTo>
                    <a:pt x="15121" y="59130"/>
                  </a:lnTo>
                  <a:lnTo>
                    <a:pt x="18732" y="60033"/>
                  </a:lnTo>
                  <a:lnTo>
                    <a:pt x="23810" y="61049"/>
                  </a:lnTo>
                  <a:lnTo>
                    <a:pt x="28437" y="61838"/>
                  </a:lnTo>
                  <a:lnTo>
                    <a:pt x="30129" y="62177"/>
                  </a:lnTo>
                  <a:lnTo>
                    <a:pt x="31145" y="62290"/>
                  </a:lnTo>
                  <a:lnTo>
                    <a:pt x="31935" y="62177"/>
                  </a:lnTo>
                  <a:lnTo>
                    <a:pt x="32837" y="61951"/>
                  </a:lnTo>
                  <a:lnTo>
                    <a:pt x="33966" y="61726"/>
                  </a:lnTo>
                  <a:lnTo>
                    <a:pt x="35094" y="61274"/>
                  </a:lnTo>
                  <a:lnTo>
                    <a:pt x="36223" y="60823"/>
                  </a:lnTo>
                  <a:lnTo>
                    <a:pt x="37238" y="60146"/>
                  </a:lnTo>
                  <a:lnTo>
                    <a:pt x="38028" y="59469"/>
                  </a:lnTo>
                  <a:lnTo>
                    <a:pt x="38367" y="59017"/>
                  </a:lnTo>
                  <a:lnTo>
                    <a:pt x="38705" y="58679"/>
                  </a:lnTo>
                  <a:lnTo>
                    <a:pt x="39044" y="57663"/>
                  </a:lnTo>
                  <a:lnTo>
                    <a:pt x="39269" y="56648"/>
                  </a:lnTo>
                  <a:lnTo>
                    <a:pt x="39382" y="55519"/>
                  </a:lnTo>
                  <a:lnTo>
                    <a:pt x="39495" y="54504"/>
                  </a:lnTo>
                  <a:lnTo>
                    <a:pt x="39495" y="52811"/>
                  </a:lnTo>
                  <a:lnTo>
                    <a:pt x="39495" y="52134"/>
                  </a:lnTo>
                  <a:lnTo>
                    <a:pt x="39946" y="51570"/>
                  </a:lnTo>
                  <a:lnTo>
                    <a:pt x="40398" y="50893"/>
                  </a:lnTo>
                  <a:lnTo>
                    <a:pt x="40849" y="50103"/>
                  </a:lnTo>
                  <a:lnTo>
                    <a:pt x="41188" y="49313"/>
                  </a:lnTo>
                  <a:lnTo>
                    <a:pt x="41413" y="48636"/>
                  </a:lnTo>
                  <a:lnTo>
                    <a:pt x="41639" y="47733"/>
                  </a:lnTo>
                  <a:lnTo>
                    <a:pt x="41978" y="45928"/>
                  </a:lnTo>
                  <a:lnTo>
                    <a:pt x="42091" y="44235"/>
                  </a:lnTo>
                  <a:lnTo>
                    <a:pt x="42203" y="42994"/>
                  </a:lnTo>
                  <a:lnTo>
                    <a:pt x="42316" y="42317"/>
                  </a:lnTo>
                  <a:lnTo>
                    <a:pt x="42542" y="41752"/>
                  </a:lnTo>
                  <a:lnTo>
                    <a:pt x="42993" y="40962"/>
                  </a:lnTo>
                  <a:lnTo>
                    <a:pt x="43670" y="39383"/>
                  </a:lnTo>
                  <a:lnTo>
                    <a:pt x="43896" y="38480"/>
                  </a:lnTo>
                  <a:lnTo>
                    <a:pt x="44009" y="37690"/>
                  </a:lnTo>
                  <a:lnTo>
                    <a:pt x="43896" y="36900"/>
                  </a:lnTo>
                  <a:lnTo>
                    <a:pt x="43783" y="36223"/>
                  </a:lnTo>
                  <a:lnTo>
                    <a:pt x="43445" y="35095"/>
                  </a:lnTo>
                  <a:lnTo>
                    <a:pt x="43332" y="34643"/>
                  </a:lnTo>
                  <a:lnTo>
                    <a:pt x="43332" y="34305"/>
                  </a:lnTo>
                  <a:lnTo>
                    <a:pt x="43445" y="33966"/>
                  </a:lnTo>
                  <a:lnTo>
                    <a:pt x="43670" y="33402"/>
                  </a:lnTo>
                  <a:lnTo>
                    <a:pt x="44460" y="32048"/>
                  </a:lnTo>
                  <a:lnTo>
                    <a:pt x="44912" y="31145"/>
                  </a:lnTo>
                  <a:lnTo>
                    <a:pt x="45363" y="30017"/>
                  </a:lnTo>
                  <a:lnTo>
                    <a:pt x="45701" y="28663"/>
                  </a:lnTo>
                  <a:lnTo>
                    <a:pt x="45927" y="27196"/>
                  </a:lnTo>
                  <a:lnTo>
                    <a:pt x="45927" y="26631"/>
                  </a:lnTo>
                  <a:lnTo>
                    <a:pt x="45927" y="26067"/>
                  </a:lnTo>
                  <a:lnTo>
                    <a:pt x="45814" y="25503"/>
                  </a:lnTo>
                  <a:lnTo>
                    <a:pt x="45589" y="25052"/>
                  </a:lnTo>
                  <a:lnTo>
                    <a:pt x="45363" y="24487"/>
                  </a:lnTo>
                  <a:lnTo>
                    <a:pt x="45024" y="24036"/>
                  </a:lnTo>
                  <a:lnTo>
                    <a:pt x="44686" y="23585"/>
                  </a:lnTo>
                  <a:lnTo>
                    <a:pt x="44235" y="23246"/>
                  </a:lnTo>
                  <a:lnTo>
                    <a:pt x="43332" y="22569"/>
                  </a:lnTo>
                  <a:lnTo>
                    <a:pt x="42429" y="22118"/>
                  </a:lnTo>
                  <a:lnTo>
                    <a:pt x="41301" y="21892"/>
                  </a:lnTo>
                  <a:lnTo>
                    <a:pt x="40285" y="21779"/>
                  </a:lnTo>
                  <a:lnTo>
                    <a:pt x="29001" y="21779"/>
                  </a:lnTo>
                  <a:lnTo>
                    <a:pt x="27985" y="21666"/>
                  </a:lnTo>
                  <a:lnTo>
                    <a:pt x="27308" y="21441"/>
                  </a:lnTo>
                  <a:lnTo>
                    <a:pt x="26970" y="21102"/>
                  </a:lnTo>
                  <a:lnTo>
                    <a:pt x="26857" y="20651"/>
                  </a:lnTo>
                  <a:lnTo>
                    <a:pt x="26857" y="20199"/>
                  </a:lnTo>
                  <a:lnTo>
                    <a:pt x="26857" y="19861"/>
                  </a:lnTo>
                  <a:lnTo>
                    <a:pt x="27082" y="19522"/>
                  </a:lnTo>
                  <a:lnTo>
                    <a:pt x="27421" y="17717"/>
                  </a:lnTo>
                  <a:lnTo>
                    <a:pt x="27872" y="15798"/>
                  </a:lnTo>
                  <a:lnTo>
                    <a:pt x="28211" y="13429"/>
                  </a:lnTo>
                  <a:lnTo>
                    <a:pt x="28437" y="10833"/>
                  </a:lnTo>
                  <a:lnTo>
                    <a:pt x="28549" y="8238"/>
                  </a:lnTo>
                  <a:lnTo>
                    <a:pt x="28549" y="6997"/>
                  </a:lnTo>
                  <a:lnTo>
                    <a:pt x="28437" y="5755"/>
                  </a:lnTo>
                  <a:lnTo>
                    <a:pt x="28211" y="4740"/>
                  </a:lnTo>
                  <a:lnTo>
                    <a:pt x="27872" y="3724"/>
                  </a:lnTo>
                  <a:lnTo>
                    <a:pt x="27421" y="2934"/>
                  </a:lnTo>
                  <a:lnTo>
                    <a:pt x="26744" y="2144"/>
                  </a:lnTo>
                  <a:lnTo>
                    <a:pt x="26067" y="1580"/>
                  </a:lnTo>
                  <a:lnTo>
                    <a:pt x="25390" y="1129"/>
                  </a:lnTo>
                  <a:lnTo>
                    <a:pt x="24600" y="790"/>
                  </a:lnTo>
                  <a:lnTo>
                    <a:pt x="23923" y="452"/>
                  </a:lnTo>
                  <a:lnTo>
                    <a:pt x="22569" y="226"/>
                  </a:lnTo>
                  <a:lnTo>
                    <a:pt x="209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9"/>
            <p:cNvSpPr/>
            <p:nvPr/>
          </p:nvSpPr>
          <p:spPr>
            <a:xfrm>
              <a:off x="-2254810" y="1269477"/>
              <a:ext cx="644714" cy="882661"/>
            </a:xfrm>
            <a:custGeom>
              <a:avLst/>
              <a:gdLst/>
              <a:ahLst/>
              <a:cxnLst/>
              <a:rect l="l" t="t" r="r" b="b"/>
              <a:pathLst>
                <a:path w="45251" h="61952" extrusionOk="0">
                  <a:moveTo>
                    <a:pt x="21667" y="1"/>
                  </a:moveTo>
                  <a:lnTo>
                    <a:pt x="21102" y="227"/>
                  </a:lnTo>
                  <a:lnTo>
                    <a:pt x="20538" y="565"/>
                  </a:lnTo>
                  <a:lnTo>
                    <a:pt x="20087" y="904"/>
                  </a:lnTo>
                  <a:lnTo>
                    <a:pt x="19635" y="1355"/>
                  </a:lnTo>
                  <a:lnTo>
                    <a:pt x="19410" y="1919"/>
                  </a:lnTo>
                  <a:lnTo>
                    <a:pt x="19184" y="2483"/>
                  </a:lnTo>
                  <a:lnTo>
                    <a:pt x="18394" y="4853"/>
                  </a:lnTo>
                  <a:lnTo>
                    <a:pt x="17153" y="8013"/>
                  </a:lnTo>
                  <a:lnTo>
                    <a:pt x="16250" y="9818"/>
                  </a:lnTo>
                  <a:lnTo>
                    <a:pt x="15235" y="11737"/>
                  </a:lnTo>
                  <a:lnTo>
                    <a:pt x="13993" y="13768"/>
                  </a:lnTo>
                  <a:lnTo>
                    <a:pt x="12639" y="16025"/>
                  </a:lnTo>
                  <a:lnTo>
                    <a:pt x="11511" y="17604"/>
                  </a:lnTo>
                  <a:lnTo>
                    <a:pt x="10382" y="19071"/>
                  </a:lnTo>
                  <a:lnTo>
                    <a:pt x="9254" y="20313"/>
                  </a:lnTo>
                  <a:lnTo>
                    <a:pt x="8125" y="21441"/>
                  </a:lnTo>
                  <a:lnTo>
                    <a:pt x="7110" y="22457"/>
                  </a:lnTo>
                  <a:lnTo>
                    <a:pt x="5981" y="23247"/>
                  </a:lnTo>
                  <a:lnTo>
                    <a:pt x="4063" y="24601"/>
                  </a:lnTo>
                  <a:lnTo>
                    <a:pt x="2370" y="25503"/>
                  </a:lnTo>
                  <a:lnTo>
                    <a:pt x="1129" y="26068"/>
                  </a:lnTo>
                  <a:lnTo>
                    <a:pt x="1" y="26406"/>
                  </a:lnTo>
                  <a:lnTo>
                    <a:pt x="1" y="56874"/>
                  </a:lnTo>
                  <a:lnTo>
                    <a:pt x="565" y="56535"/>
                  </a:lnTo>
                  <a:lnTo>
                    <a:pt x="1355" y="56422"/>
                  </a:lnTo>
                  <a:lnTo>
                    <a:pt x="3047" y="56422"/>
                  </a:lnTo>
                  <a:lnTo>
                    <a:pt x="5079" y="56648"/>
                  </a:lnTo>
                  <a:lnTo>
                    <a:pt x="7223" y="56987"/>
                  </a:lnTo>
                  <a:lnTo>
                    <a:pt x="9254" y="57438"/>
                  </a:lnTo>
                  <a:lnTo>
                    <a:pt x="11285" y="58002"/>
                  </a:lnTo>
                  <a:lnTo>
                    <a:pt x="14445" y="58792"/>
                  </a:lnTo>
                  <a:lnTo>
                    <a:pt x="18056" y="59695"/>
                  </a:lnTo>
                  <a:lnTo>
                    <a:pt x="23021" y="60711"/>
                  </a:lnTo>
                  <a:lnTo>
                    <a:pt x="27760" y="61500"/>
                  </a:lnTo>
                  <a:lnTo>
                    <a:pt x="29453" y="61839"/>
                  </a:lnTo>
                  <a:lnTo>
                    <a:pt x="30468" y="61952"/>
                  </a:lnTo>
                  <a:lnTo>
                    <a:pt x="31258" y="61839"/>
                  </a:lnTo>
                  <a:lnTo>
                    <a:pt x="32161" y="61613"/>
                  </a:lnTo>
                  <a:lnTo>
                    <a:pt x="33289" y="61388"/>
                  </a:lnTo>
                  <a:lnTo>
                    <a:pt x="34418" y="60936"/>
                  </a:lnTo>
                  <a:lnTo>
                    <a:pt x="35546" y="60485"/>
                  </a:lnTo>
                  <a:lnTo>
                    <a:pt x="36562" y="59808"/>
                  </a:lnTo>
                  <a:lnTo>
                    <a:pt x="37352" y="59131"/>
                  </a:lnTo>
                  <a:lnTo>
                    <a:pt x="37690" y="58679"/>
                  </a:lnTo>
                  <a:lnTo>
                    <a:pt x="38029" y="58341"/>
                  </a:lnTo>
                  <a:lnTo>
                    <a:pt x="38367" y="57325"/>
                  </a:lnTo>
                  <a:lnTo>
                    <a:pt x="38593" y="56310"/>
                  </a:lnTo>
                  <a:lnTo>
                    <a:pt x="38706" y="55181"/>
                  </a:lnTo>
                  <a:lnTo>
                    <a:pt x="38819" y="54166"/>
                  </a:lnTo>
                  <a:lnTo>
                    <a:pt x="38819" y="52473"/>
                  </a:lnTo>
                  <a:lnTo>
                    <a:pt x="38819" y="51796"/>
                  </a:lnTo>
                  <a:lnTo>
                    <a:pt x="39270" y="51232"/>
                  </a:lnTo>
                  <a:lnTo>
                    <a:pt x="39721" y="50555"/>
                  </a:lnTo>
                  <a:lnTo>
                    <a:pt x="40173" y="49765"/>
                  </a:lnTo>
                  <a:lnTo>
                    <a:pt x="40511" y="48975"/>
                  </a:lnTo>
                  <a:lnTo>
                    <a:pt x="40737" y="48298"/>
                  </a:lnTo>
                  <a:lnTo>
                    <a:pt x="40963" y="47395"/>
                  </a:lnTo>
                  <a:lnTo>
                    <a:pt x="41301" y="45590"/>
                  </a:lnTo>
                  <a:lnTo>
                    <a:pt x="41414" y="43897"/>
                  </a:lnTo>
                  <a:lnTo>
                    <a:pt x="41527" y="42656"/>
                  </a:lnTo>
                  <a:lnTo>
                    <a:pt x="41640" y="41979"/>
                  </a:lnTo>
                  <a:lnTo>
                    <a:pt x="41865" y="41414"/>
                  </a:lnTo>
                  <a:lnTo>
                    <a:pt x="42317" y="40624"/>
                  </a:lnTo>
                  <a:lnTo>
                    <a:pt x="42994" y="39045"/>
                  </a:lnTo>
                  <a:lnTo>
                    <a:pt x="43220" y="38142"/>
                  </a:lnTo>
                  <a:lnTo>
                    <a:pt x="43332" y="37352"/>
                  </a:lnTo>
                  <a:lnTo>
                    <a:pt x="43220" y="36562"/>
                  </a:lnTo>
                  <a:lnTo>
                    <a:pt x="43107" y="35885"/>
                  </a:lnTo>
                  <a:lnTo>
                    <a:pt x="42768" y="34757"/>
                  </a:lnTo>
                  <a:lnTo>
                    <a:pt x="42655" y="34305"/>
                  </a:lnTo>
                  <a:lnTo>
                    <a:pt x="42655" y="33967"/>
                  </a:lnTo>
                  <a:lnTo>
                    <a:pt x="42768" y="33628"/>
                  </a:lnTo>
                  <a:lnTo>
                    <a:pt x="42994" y="33064"/>
                  </a:lnTo>
                  <a:lnTo>
                    <a:pt x="43784" y="31710"/>
                  </a:lnTo>
                  <a:lnTo>
                    <a:pt x="44235" y="30807"/>
                  </a:lnTo>
                  <a:lnTo>
                    <a:pt x="44687" y="29679"/>
                  </a:lnTo>
                  <a:lnTo>
                    <a:pt x="45025" y="28325"/>
                  </a:lnTo>
                  <a:lnTo>
                    <a:pt x="45251" y="26858"/>
                  </a:lnTo>
                  <a:lnTo>
                    <a:pt x="45251" y="26293"/>
                  </a:lnTo>
                  <a:lnTo>
                    <a:pt x="45138" y="25729"/>
                  </a:lnTo>
                  <a:lnTo>
                    <a:pt x="45025" y="25165"/>
                  </a:lnTo>
                  <a:lnTo>
                    <a:pt x="44912" y="24714"/>
                  </a:lnTo>
                  <a:lnTo>
                    <a:pt x="44687" y="24149"/>
                  </a:lnTo>
                  <a:lnTo>
                    <a:pt x="44348" y="23698"/>
                  </a:lnTo>
                  <a:lnTo>
                    <a:pt x="44009" y="23247"/>
                  </a:lnTo>
                  <a:lnTo>
                    <a:pt x="43558" y="22908"/>
                  </a:lnTo>
                  <a:lnTo>
                    <a:pt x="42655" y="22231"/>
                  </a:lnTo>
                  <a:lnTo>
                    <a:pt x="41640" y="21780"/>
                  </a:lnTo>
                  <a:lnTo>
                    <a:pt x="40624" y="21554"/>
                  </a:lnTo>
                  <a:lnTo>
                    <a:pt x="39496" y="21441"/>
                  </a:lnTo>
                  <a:lnTo>
                    <a:pt x="28211" y="21441"/>
                  </a:lnTo>
                  <a:lnTo>
                    <a:pt x="27309" y="21328"/>
                  </a:lnTo>
                  <a:lnTo>
                    <a:pt x="26632" y="21103"/>
                  </a:lnTo>
                  <a:lnTo>
                    <a:pt x="26293" y="20764"/>
                  </a:lnTo>
                  <a:lnTo>
                    <a:pt x="26067" y="20313"/>
                  </a:lnTo>
                  <a:lnTo>
                    <a:pt x="26067" y="19861"/>
                  </a:lnTo>
                  <a:lnTo>
                    <a:pt x="26180" y="19523"/>
                  </a:lnTo>
                  <a:lnTo>
                    <a:pt x="26293" y="19184"/>
                  </a:lnTo>
                  <a:lnTo>
                    <a:pt x="26745" y="17379"/>
                  </a:lnTo>
                  <a:lnTo>
                    <a:pt x="27196" y="15348"/>
                  </a:lnTo>
                  <a:lnTo>
                    <a:pt x="27647" y="12978"/>
                  </a:lnTo>
                  <a:lnTo>
                    <a:pt x="27986" y="10382"/>
                  </a:lnTo>
                  <a:lnTo>
                    <a:pt x="28099" y="7674"/>
                  </a:lnTo>
                  <a:lnTo>
                    <a:pt x="28099" y="6433"/>
                  </a:lnTo>
                  <a:lnTo>
                    <a:pt x="27986" y="5304"/>
                  </a:lnTo>
                  <a:lnTo>
                    <a:pt x="27760" y="4176"/>
                  </a:lnTo>
                  <a:lnTo>
                    <a:pt x="27422" y="3273"/>
                  </a:lnTo>
                  <a:lnTo>
                    <a:pt x="26970" y="2371"/>
                  </a:lnTo>
                  <a:lnTo>
                    <a:pt x="26406" y="1693"/>
                  </a:lnTo>
                  <a:lnTo>
                    <a:pt x="25955" y="1129"/>
                  </a:lnTo>
                  <a:lnTo>
                    <a:pt x="25278" y="791"/>
                  </a:lnTo>
                  <a:lnTo>
                    <a:pt x="24713" y="452"/>
                  </a:lnTo>
                  <a:lnTo>
                    <a:pt x="24036" y="227"/>
                  </a:lnTo>
                  <a:lnTo>
                    <a:pt x="227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9"/>
            <p:cNvSpPr/>
            <p:nvPr/>
          </p:nvSpPr>
          <p:spPr>
            <a:xfrm>
              <a:off x="-2134234" y="1218030"/>
              <a:ext cx="69157" cy="54682"/>
            </a:xfrm>
            <a:custGeom>
              <a:avLst/>
              <a:gdLst/>
              <a:ahLst/>
              <a:cxnLst/>
              <a:rect l="l" t="t" r="r" b="b"/>
              <a:pathLst>
                <a:path w="4854" h="3838" extrusionOk="0">
                  <a:moveTo>
                    <a:pt x="1" y="1"/>
                  </a:moveTo>
                  <a:lnTo>
                    <a:pt x="1129" y="1016"/>
                  </a:lnTo>
                  <a:lnTo>
                    <a:pt x="2371" y="2032"/>
                  </a:lnTo>
                  <a:lnTo>
                    <a:pt x="3612" y="3048"/>
                  </a:lnTo>
                  <a:lnTo>
                    <a:pt x="4853" y="3838"/>
                  </a:lnTo>
                  <a:lnTo>
                    <a:pt x="3725" y="2822"/>
                  </a:lnTo>
                  <a:lnTo>
                    <a:pt x="2484" y="1806"/>
                  </a:lnTo>
                  <a:lnTo>
                    <a:pt x="1355" y="904"/>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9"/>
            <p:cNvSpPr/>
            <p:nvPr/>
          </p:nvSpPr>
          <p:spPr>
            <a:xfrm>
              <a:off x="-2068311" y="1105489"/>
              <a:ext cx="72363" cy="118995"/>
            </a:xfrm>
            <a:custGeom>
              <a:avLst/>
              <a:gdLst/>
              <a:ahLst/>
              <a:cxnLst/>
              <a:rect l="l" t="t" r="r" b="b"/>
              <a:pathLst>
                <a:path w="5079" h="8352" extrusionOk="0">
                  <a:moveTo>
                    <a:pt x="1" y="1"/>
                  </a:moveTo>
                  <a:lnTo>
                    <a:pt x="565" y="1355"/>
                  </a:lnTo>
                  <a:lnTo>
                    <a:pt x="2257" y="4289"/>
                  </a:lnTo>
                  <a:lnTo>
                    <a:pt x="3273" y="5982"/>
                  </a:lnTo>
                  <a:lnTo>
                    <a:pt x="4176" y="7223"/>
                  </a:lnTo>
                  <a:lnTo>
                    <a:pt x="5078" y="8351"/>
                  </a:lnTo>
                  <a:lnTo>
                    <a:pt x="4289" y="7110"/>
                  </a:lnTo>
                  <a:lnTo>
                    <a:pt x="2483" y="4176"/>
                  </a:lnTo>
                  <a:lnTo>
                    <a:pt x="790" y="124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9"/>
            <p:cNvSpPr/>
            <p:nvPr/>
          </p:nvSpPr>
          <p:spPr>
            <a:xfrm>
              <a:off x="-1846448" y="1150511"/>
              <a:ext cx="57902" cy="57888"/>
            </a:xfrm>
            <a:custGeom>
              <a:avLst/>
              <a:gdLst/>
              <a:ahLst/>
              <a:cxnLst/>
              <a:rect l="l" t="t" r="r" b="b"/>
              <a:pathLst>
                <a:path w="4064" h="4063" extrusionOk="0">
                  <a:moveTo>
                    <a:pt x="4063" y="0"/>
                  </a:moveTo>
                  <a:lnTo>
                    <a:pt x="3048" y="903"/>
                  </a:lnTo>
                  <a:lnTo>
                    <a:pt x="2032" y="1919"/>
                  </a:lnTo>
                  <a:lnTo>
                    <a:pt x="1016" y="2934"/>
                  </a:lnTo>
                  <a:lnTo>
                    <a:pt x="1" y="4063"/>
                  </a:lnTo>
                  <a:lnTo>
                    <a:pt x="1129" y="3160"/>
                  </a:lnTo>
                  <a:lnTo>
                    <a:pt x="2145" y="2144"/>
                  </a:lnTo>
                  <a:lnTo>
                    <a:pt x="3160" y="1129"/>
                  </a:lnTo>
                  <a:lnTo>
                    <a:pt x="40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9"/>
            <p:cNvSpPr/>
            <p:nvPr/>
          </p:nvSpPr>
          <p:spPr>
            <a:xfrm>
              <a:off x="-1790171" y="1226080"/>
              <a:ext cx="48242" cy="48242"/>
            </a:xfrm>
            <a:custGeom>
              <a:avLst/>
              <a:gdLst/>
              <a:ahLst/>
              <a:cxnLst/>
              <a:rect l="l" t="t" r="r" b="b"/>
              <a:pathLst>
                <a:path w="3386" h="3386" extrusionOk="0">
                  <a:moveTo>
                    <a:pt x="3386" y="0"/>
                  </a:moveTo>
                  <a:lnTo>
                    <a:pt x="2483" y="790"/>
                  </a:lnTo>
                  <a:lnTo>
                    <a:pt x="1580" y="1580"/>
                  </a:lnTo>
                  <a:lnTo>
                    <a:pt x="790" y="2483"/>
                  </a:lnTo>
                  <a:lnTo>
                    <a:pt x="0" y="3385"/>
                  </a:lnTo>
                  <a:lnTo>
                    <a:pt x="903" y="2595"/>
                  </a:lnTo>
                  <a:lnTo>
                    <a:pt x="1806" y="1806"/>
                  </a:lnTo>
                  <a:lnTo>
                    <a:pt x="2596" y="1016"/>
                  </a:lnTo>
                  <a:lnTo>
                    <a:pt x="33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9"/>
            <p:cNvSpPr/>
            <p:nvPr/>
          </p:nvSpPr>
          <p:spPr>
            <a:xfrm>
              <a:off x="-1876995" y="1455977"/>
              <a:ext cx="80399" cy="78789"/>
            </a:xfrm>
            <a:custGeom>
              <a:avLst/>
              <a:gdLst/>
              <a:ahLst/>
              <a:cxnLst/>
              <a:rect l="l" t="t" r="r" b="b"/>
              <a:pathLst>
                <a:path w="5643" h="5530" extrusionOk="0">
                  <a:moveTo>
                    <a:pt x="5643" y="1"/>
                  </a:moveTo>
                  <a:lnTo>
                    <a:pt x="4740" y="791"/>
                  </a:lnTo>
                  <a:lnTo>
                    <a:pt x="2822" y="2822"/>
                  </a:lnTo>
                  <a:lnTo>
                    <a:pt x="791" y="4740"/>
                  </a:lnTo>
                  <a:lnTo>
                    <a:pt x="1" y="5530"/>
                  </a:lnTo>
                  <a:lnTo>
                    <a:pt x="1" y="5530"/>
                  </a:lnTo>
                  <a:lnTo>
                    <a:pt x="904" y="4853"/>
                  </a:lnTo>
                  <a:lnTo>
                    <a:pt x="2935" y="2935"/>
                  </a:lnTo>
                  <a:lnTo>
                    <a:pt x="4853" y="903"/>
                  </a:lnTo>
                  <a:lnTo>
                    <a:pt x="56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9"/>
            <p:cNvSpPr/>
            <p:nvPr/>
          </p:nvSpPr>
          <p:spPr>
            <a:xfrm>
              <a:off x="-1864130" y="1398104"/>
              <a:ext cx="75583" cy="69143"/>
            </a:xfrm>
            <a:custGeom>
              <a:avLst/>
              <a:gdLst/>
              <a:ahLst/>
              <a:cxnLst/>
              <a:rect l="l" t="t" r="r" b="b"/>
              <a:pathLst>
                <a:path w="5305" h="4853" extrusionOk="0">
                  <a:moveTo>
                    <a:pt x="5304" y="0"/>
                  </a:moveTo>
                  <a:lnTo>
                    <a:pt x="4514" y="677"/>
                  </a:lnTo>
                  <a:lnTo>
                    <a:pt x="2709" y="2370"/>
                  </a:lnTo>
                  <a:lnTo>
                    <a:pt x="1242" y="3611"/>
                  </a:lnTo>
                  <a:lnTo>
                    <a:pt x="1" y="4853"/>
                  </a:lnTo>
                  <a:lnTo>
                    <a:pt x="903" y="4176"/>
                  </a:lnTo>
                  <a:lnTo>
                    <a:pt x="2822" y="2596"/>
                  </a:lnTo>
                  <a:lnTo>
                    <a:pt x="3724" y="1693"/>
                  </a:lnTo>
                  <a:lnTo>
                    <a:pt x="4627" y="790"/>
                  </a:lnTo>
                  <a:lnTo>
                    <a:pt x="4966" y="452"/>
                  </a:lnTo>
                  <a:lnTo>
                    <a:pt x="53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9"/>
            <p:cNvSpPr/>
            <p:nvPr/>
          </p:nvSpPr>
          <p:spPr>
            <a:xfrm>
              <a:off x="-1856094" y="1345046"/>
              <a:ext cx="62717" cy="54682"/>
            </a:xfrm>
            <a:custGeom>
              <a:avLst/>
              <a:gdLst/>
              <a:ahLst/>
              <a:cxnLst/>
              <a:rect l="l" t="t" r="r" b="b"/>
              <a:pathLst>
                <a:path w="4402" h="3838" extrusionOk="0">
                  <a:moveTo>
                    <a:pt x="4402" y="0"/>
                  </a:moveTo>
                  <a:lnTo>
                    <a:pt x="3837" y="565"/>
                  </a:lnTo>
                  <a:lnTo>
                    <a:pt x="3160" y="1242"/>
                  </a:lnTo>
                  <a:lnTo>
                    <a:pt x="2258" y="1919"/>
                  </a:lnTo>
                  <a:lnTo>
                    <a:pt x="1016" y="2822"/>
                  </a:lnTo>
                  <a:lnTo>
                    <a:pt x="1" y="3837"/>
                  </a:lnTo>
                  <a:lnTo>
                    <a:pt x="678" y="3273"/>
                  </a:lnTo>
                  <a:lnTo>
                    <a:pt x="2370" y="2145"/>
                  </a:lnTo>
                  <a:lnTo>
                    <a:pt x="3160" y="1467"/>
                  </a:lnTo>
                  <a:lnTo>
                    <a:pt x="3950" y="678"/>
                  </a:lnTo>
                  <a:lnTo>
                    <a:pt x="4176" y="452"/>
                  </a:lnTo>
                  <a:lnTo>
                    <a:pt x="4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9"/>
            <p:cNvSpPr/>
            <p:nvPr/>
          </p:nvSpPr>
          <p:spPr>
            <a:xfrm>
              <a:off x="-1856094" y="1301634"/>
              <a:ext cx="45036" cy="40206"/>
            </a:xfrm>
            <a:custGeom>
              <a:avLst/>
              <a:gdLst/>
              <a:ahLst/>
              <a:cxnLst/>
              <a:rect l="l" t="t" r="r" b="b"/>
              <a:pathLst>
                <a:path w="3161" h="2822" extrusionOk="0">
                  <a:moveTo>
                    <a:pt x="3160" y="1"/>
                  </a:moveTo>
                  <a:lnTo>
                    <a:pt x="2258" y="678"/>
                  </a:lnTo>
                  <a:lnTo>
                    <a:pt x="1468" y="1355"/>
                  </a:lnTo>
                  <a:lnTo>
                    <a:pt x="678" y="2032"/>
                  </a:lnTo>
                  <a:lnTo>
                    <a:pt x="1" y="2822"/>
                  </a:lnTo>
                  <a:lnTo>
                    <a:pt x="791" y="2145"/>
                  </a:lnTo>
                  <a:lnTo>
                    <a:pt x="1693" y="1468"/>
                  </a:lnTo>
                  <a:lnTo>
                    <a:pt x="2483" y="791"/>
                  </a:lnTo>
                  <a:lnTo>
                    <a:pt x="31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9"/>
            <p:cNvSpPr/>
            <p:nvPr/>
          </p:nvSpPr>
          <p:spPr>
            <a:xfrm>
              <a:off x="-1873775" y="1275917"/>
              <a:ext cx="30561" cy="20915"/>
            </a:xfrm>
            <a:custGeom>
              <a:avLst/>
              <a:gdLst/>
              <a:ahLst/>
              <a:cxnLst/>
              <a:rect l="l" t="t" r="r" b="b"/>
              <a:pathLst>
                <a:path w="2145" h="1468" extrusionOk="0">
                  <a:moveTo>
                    <a:pt x="2145" y="0"/>
                  </a:moveTo>
                  <a:lnTo>
                    <a:pt x="1580" y="226"/>
                  </a:lnTo>
                  <a:lnTo>
                    <a:pt x="1016" y="677"/>
                  </a:lnTo>
                  <a:lnTo>
                    <a:pt x="452" y="1016"/>
                  </a:lnTo>
                  <a:lnTo>
                    <a:pt x="1" y="1467"/>
                  </a:lnTo>
                  <a:lnTo>
                    <a:pt x="1" y="1467"/>
                  </a:lnTo>
                  <a:lnTo>
                    <a:pt x="678" y="1129"/>
                  </a:lnTo>
                  <a:lnTo>
                    <a:pt x="1129" y="790"/>
                  </a:lnTo>
                  <a:lnTo>
                    <a:pt x="1693" y="452"/>
                  </a:lnTo>
                  <a:lnTo>
                    <a:pt x="21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9"/>
            <p:cNvSpPr/>
            <p:nvPr/>
          </p:nvSpPr>
          <p:spPr>
            <a:xfrm>
              <a:off x="-1859300" y="1531546"/>
              <a:ext cx="49852" cy="43426"/>
            </a:xfrm>
            <a:custGeom>
              <a:avLst/>
              <a:gdLst/>
              <a:ahLst/>
              <a:cxnLst/>
              <a:rect l="l" t="t" r="r" b="b"/>
              <a:pathLst>
                <a:path w="3499" h="3048" extrusionOk="0">
                  <a:moveTo>
                    <a:pt x="3498" y="0"/>
                  </a:moveTo>
                  <a:lnTo>
                    <a:pt x="2595" y="677"/>
                  </a:lnTo>
                  <a:lnTo>
                    <a:pt x="1693" y="1467"/>
                  </a:lnTo>
                  <a:lnTo>
                    <a:pt x="790" y="2144"/>
                  </a:lnTo>
                  <a:lnTo>
                    <a:pt x="0" y="3047"/>
                  </a:lnTo>
                  <a:lnTo>
                    <a:pt x="1016" y="2370"/>
                  </a:lnTo>
                  <a:lnTo>
                    <a:pt x="1806" y="1580"/>
                  </a:lnTo>
                  <a:lnTo>
                    <a:pt x="2708" y="903"/>
                  </a:lnTo>
                  <a:lnTo>
                    <a:pt x="34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9"/>
            <p:cNvSpPr/>
            <p:nvPr/>
          </p:nvSpPr>
          <p:spPr>
            <a:xfrm>
              <a:off x="-1647083" y="1682669"/>
              <a:ext cx="99690" cy="67533"/>
            </a:xfrm>
            <a:custGeom>
              <a:avLst/>
              <a:gdLst/>
              <a:ahLst/>
              <a:cxnLst/>
              <a:rect l="l" t="t" r="r" b="b"/>
              <a:pathLst>
                <a:path w="6997" h="4740" extrusionOk="0">
                  <a:moveTo>
                    <a:pt x="6997" y="1"/>
                  </a:moveTo>
                  <a:lnTo>
                    <a:pt x="5191" y="1129"/>
                  </a:lnTo>
                  <a:lnTo>
                    <a:pt x="3499" y="2257"/>
                  </a:lnTo>
                  <a:lnTo>
                    <a:pt x="1693" y="3499"/>
                  </a:lnTo>
                  <a:lnTo>
                    <a:pt x="0" y="4740"/>
                  </a:lnTo>
                  <a:lnTo>
                    <a:pt x="1806" y="3724"/>
                  </a:lnTo>
                  <a:lnTo>
                    <a:pt x="3611" y="2483"/>
                  </a:lnTo>
                  <a:lnTo>
                    <a:pt x="5304" y="1355"/>
                  </a:lnTo>
                  <a:lnTo>
                    <a:pt x="6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9"/>
            <p:cNvSpPr/>
            <p:nvPr/>
          </p:nvSpPr>
          <p:spPr>
            <a:xfrm>
              <a:off x="-1608501" y="1610320"/>
              <a:ext cx="57888" cy="40206"/>
            </a:xfrm>
            <a:custGeom>
              <a:avLst/>
              <a:gdLst/>
              <a:ahLst/>
              <a:cxnLst/>
              <a:rect l="l" t="t" r="r" b="b"/>
              <a:pathLst>
                <a:path w="4063" h="2822" extrusionOk="0">
                  <a:moveTo>
                    <a:pt x="4063" y="1"/>
                  </a:moveTo>
                  <a:lnTo>
                    <a:pt x="3047" y="565"/>
                  </a:lnTo>
                  <a:lnTo>
                    <a:pt x="1919" y="1242"/>
                  </a:lnTo>
                  <a:lnTo>
                    <a:pt x="903" y="2032"/>
                  </a:lnTo>
                  <a:lnTo>
                    <a:pt x="1" y="2822"/>
                  </a:lnTo>
                  <a:lnTo>
                    <a:pt x="1016" y="2145"/>
                  </a:lnTo>
                  <a:lnTo>
                    <a:pt x="2145" y="1468"/>
                  </a:lnTo>
                  <a:lnTo>
                    <a:pt x="3160" y="791"/>
                  </a:lnTo>
                  <a:lnTo>
                    <a:pt x="40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9"/>
            <p:cNvSpPr/>
            <p:nvPr/>
          </p:nvSpPr>
          <p:spPr>
            <a:xfrm>
              <a:off x="-1645473" y="1788785"/>
              <a:ext cx="73959" cy="49852"/>
            </a:xfrm>
            <a:custGeom>
              <a:avLst/>
              <a:gdLst/>
              <a:ahLst/>
              <a:cxnLst/>
              <a:rect l="l" t="t" r="r" b="b"/>
              <a:pathLst>
                <a:path w="5191" h="3499" extrusionOk="0">
                  <a:moveTo>
                    <a:pt x="5191" y="0"/>
                  </a:moveTo>
                  <a:lnTo>
                    <a:pt x="4288" y="339"/>
                  </a:lnTo>
                  <a:lnTo>
                    <a:pt x="3498" y="903"/>
                  </a:lnTo>
                  <a:lnTo>
                    <a:pt x="2483" y="1467"/>
                  </a:lnTo>
                  <a:lnTo>
                    <a:pt x="677" y="2821"/>
                  </a:lnTo>
                  <a:lnTo>
                    <a:pt x="226" y="3273"/>
                  </a:lnTo>
                  <a:lnTo>
                    <a:pt x="0" y="3498"/>
                  </a:lnTo>
                  <a:lnTo>
                    <a:pt x="790" y="2934"/>
                  </a:lnTo>
                  <a:lnTo>
                    <a:pt x="2596" y="1693"/>
                  </a:lnTo>
                  <a:lnTo>
                    <a:pt x="4401" y="564"/>
                  </a:lnTo>
                  <a:lnTo>
                    <a:pt x="51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9"/>
            <p:cNvSpPr/>
            <p:nvPr/>
          </p:nvSpPr>
          <p:spPr>
            <a:xfrm>
              <a:off x="-1666374" y="1869169"/>
              <a:ext cx="75569" cy="54682"/>
            </a:xfrm>
            <a:custGeom>
              <a:avLst/>
              <a:gdLst/>
              <a:ahLst/>
              <a:cxnLst/>
              <a:rect l="l" t="t" r="r" b="b"/>
              <a:pathLst>
                <a:path w="5304" h="3838" extrusionOk="0">
                  <a:moveTo>
                    <a:pt x="5304" y="0"/>
                  </a:moveTo>
                  <a:lnTo>
                    <a:pt x="2596" y="1806"/>
                  </a:lnTo>
                  <a:lnTo>
                    <a:pt x="0" y="3837"/>
                  </a:lnTo>
                  <a:lnTo>
                    <a:pt x="0" y="3837"/>
                  </a:lnTo>
                  <a:lnTo>
                    <a:pt x="1467" y="3047"/>
                  </a:lnTo>
                  <a:lnTo>
                    <a:pt x="2708" y="2032"/>
                  </a:lnTo>
                  <a:lnTo>
                    <a:pt x="4063" y="1016"/>
                  </a:lnTo>
                  <a:lnTo>
                    <a:pt x="53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9"/>
            <p:cNvSpPr/>
            <p:nvPr/>
          </p:nvSpPr>
          <p:spPr>
            <a:xfrm>
              <a:off x="-1696921" y="1970454"/>
              <a:ext cx="82009" cy="59498"/>
            </a:xfrm>
            <a:custGeom>
              <a:avLst/>
              <a:gdLst/>
              <a:ahLst/>
              <a:cxnLst/>
              <a:rect l="l" t="t" r="r" b="b"/>
              <a:pathLst>
                <a:path w="5756" h="4176" extrusionOk="0">
                  <a:moveTo>
                    <a:pt x="5755" y="1"/>
                  </a:moveTo>
                  <a:lnTo>
                    <a:pt x="4965" y="678"/>
                  </a:lnTo>
                  <a:lnTo>
                    <a:pt x="2934" y="2145"/>
                  </a:lnTo>
                  <a:lnTo>
                    <a:pt x="790" y="3612"/>
                  </a:lnTo>
                  <a:lnTo>
                    <a:pt x="0" y="4176"/>
                  </a:lnTo>
                  <a:lnTo>
                    <a:pt x="452" y="3950"/>
                  </a:lnTo>
                  <a:lnTo>
                    <a:pt x="903" y="3724"/>
                  </a:lnTo>
                  <a:lnTo>
                    <a:pt x="3047" y="2370"/>
                  </a:lnTo>
                  <a:lnTo>
                    <a:pt x="5078" y="790"/>
                  </a:lnTo>
                  <a:lnTo>
                    <a:pt x="57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9"/>
            <p:cNvSpPr/>
            <p:nvPr/>
          </p:nvSpPr>
          <p:spPr>
            <a:xfrm>
              <a:off x="-2166561" y="2054059"/>
              <a:ext cx="96484" cy="69143"/>
            </a:xfrm>
            <a:custGeom>
              <a:avLst/>
              <a:gdLst/>
              <a:ahLst/>
              <a:cxnLst/>
              <a:rect l="l" t="t" r="r" b="b"/>
              <a:pathLst>
                <a:path w="6772" h="4853" extrusionOk="0">
                  <a:moveTo>
                    <a:pt x="6771" y="0"/>
                  </a:moveTo>
                  <a:lnTo>
                    <a:pt x="5756" y="677"/>
                  </a:lnTo>
                  <a:lnTo>
                    <a:pt x="3386" y="2483"/>
                  </a:lnTo>
                  <a:lnTo>
                    <a:pt x="1016" y="4176"/>
                  </a:lnTo>
                  <a:lnTo>
                    <a:pt x="1" y="4853"/>
                  </a:lnTo>
                  <a:lnTo>
                    <a:pt x="565" y="4627"/>
                  </a:lnTo>
                  <a:lnTo>
                    <a:pt x="1129" y="4288"/>
                  </a:lnTo>
                  <a:lnTo>
                    <a:pt x="3612" y="2596"/>
                  </a:lnTo>
                  <a:lnTo>
                    <a:pt x="5869" y="790"/>
                  </a:lnTo>
                  <a:lnTo>
                    <a:pt x="67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9"/>
            <p:cNvSpPr/>
            <p:nvPr/>
          </p:nvSpPr>
          <p:spPr>
            <a:xfrm>
              <a:off x="-1708177" y="1362727"/>
              <a:ext cx="67533" cy="3234"/>
            </a:xfrm>
            <a:custGeom>
              <a:avLst/>
              <a:gdLst/>
              <a:ahLst/>
              <a:cxnLst/>
              <a:rect l="l" t="t" r="r" b="b"/>
              <a:pathLst>
                <a:path w="4740" h="227" extrusionOk="0">
                  <a:moveTo>
                    <a:pt x="2370" y="1"/>
                  </a:moveTo>
                  <a:lnTo>
                    <a:pt x="0" y="114"/>
                  </a:lnTo>
                  <a:lnTo>
                    <a:pt x="1129" y="226"/>
                  </a:lnTo>
                  <a:lnTo>
                    <a:pt x="3498" y="226"/>
                  </a:lnTo>
                  <a:lnTo>
                    <a:pt x="4740" y="114"/>
                  </a:lnTo>
                  <a:lnTo>
                    <a:pt x="23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9"/>
            <p:cNvSpPr/>
            <p:nvPr/>
          </p:nvSpPr>
          <p:spPr>
            <a:xfrm>
              <a:off x="-3097251" y="1513865"/>
              <a:ext cx="43412" cy="202585"/>
            </a:xfrm>
            <a:custGeom>
              <a:avLst/>
              <a:gdLst/>
              <a:ahLst/>
              <a:cxnLst/>
              <a:rect l="l" t="t" r="r" b="b"/>
              <a:pathLst>
                <a:path w="3047" h="14219" extrusionOk="0">
                  <a:moveTo>
                    <a:pt x="1693" y="0"/>
                  </a:moveTo>
                  <a:lnTo>
                    <a:pt x="1580" y="113"/>
                  </a:lnTo>
                  <a:lnTo>
                    <a:pt x="1354" y="339"/>
                  </a:lnTo>
                  <a:lnTo>
                    <a:pt x="1016" y="1016"/>
                  </a:lnTo>
                  <a:lnTo>
                    <a:pt x="451" y="2257"/>
                  </a:lnTo>
                  <a:lnTo>
                    <a:pt x="113" y="3837"/>
                  </a:lnTo>
                  <a:lnTo>
                    <a:pt x="0" y="5304"/>
                  </a:lnTo>
                  <a:lnTo>
                    <a:pt x="0" y="6883"/>
                  </a:lnTo>
                  <a:lnTo>
                    <a:pt x="226" y="8350"/>
                  </a:lnTo>
                  <a:lnTo>
                    <a:pt x="1016" y="11397"/>
                  </a:lnTo>
                  <a:lnTo>
                    <a:pt x="2031" y="14218"/>
                  </a:lnTo>
                  <a:lnTo>
                    <a:pt x="2370" y="12751"/>
                  </a:lnTo>
                  <a:lnTo>
                    <a:pt x="2708" y="11172"/>
                  </a:lnTo>
                  <a:lnTo>
                    <a:pt x="2934" y="9705"/>
                  </a:lnTo>
                  <a:lnTo>
                    <a:pt x="3047" y="8125"/>
                  </a:lnTo>
                  <a:lnTo>
                    <a:pt x="2934" y="6545"/>
                  </a:lnTo>
                  <a:lnTo>
                    <a:pt x="2708" y="4965"/>
                  </a:lnTo>
                  <a:lnTo>
                    <a:pt x="2257" y="3498"/>
                  </a:lnTo>
                  <a:lnTo>
                    <a:pt x="1580" y="2031"/>
                  </a:lnTo>
                  <a:lnTo>
                    <a:pt x="1580" y="1693"/>
                  </a:lnTo>
                  <a:lnTo>
                    <a:pt x="1693" y="1016"/>
                  </a:lnTo>
                  <a:lnTo>
                    <a:pt x="1805" y="339"/>
                  </a:lnTo>
                  <a:lnTo>
                    <a:pt x="1805" y="113"/>
                  </a:lnTo>
                  <a:lnTo>
                    <a:pt x="169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9"/>
            <p:cNvSpPr/>
            <p:nvPr/>
          </p:nvSpPr>
          <p:spPr>
            <a:xfrm>
              <a:off x="-3097251" y="1513865"/>
              <a:ext cx="43412" cy="202585"/>
            </a:xfrm>
            <a:custGeom>
              <a:avLst/>
              <a:gdLst/>
              <a:ahLst/>
              <a:cxnLst/>
              <a:rect l="l" t="t" r="r" b="b"/>
              <a:pathLst>
                <a:path w="3047" h="14219" fill="none" extrusionOk="0">
                  <a:moveTo>
                    <a:pt x="2031" y="14218"/>
                  </a:moveTo>
                  <a:lnTo>
                    <a:pt x="2031" y="14218"/>
                  </a:lnTo>
                  <a:lnTo>
                    <a:pt x="1016" y="11397"/>
                  </a:lnTo>
                  <a:lnTo>
                    <a:pt x="226" y="8350"/>
                  </a:lnTo>
                  <a:lnTo>
                    <a:pt x="226" y="8350"/>
                  </a:lnTo>
                  <a:lnTo>
                    <a:pt x="0" y="6883"/>
                  </a:lnTo>
                  <a:lnTo>
                    <a:pt x="0" y="5304"/>
                  </a:lnTo>
                  <a:lnTo>
                    <a:pt x="113" y="3837"/>
                  </a:lnTo>
                  <a:lnTo>
                    <a:pt x="451" y="2257"/>
                  </a:lnTo>
                  <a:lnTo>
                    <a:pt x="451" y="2257"/>
                  </a:lnTo>
                  <a:lnTo>
                    <a:pt x="1016" y="1016"/>
                  </a:lnTo>
                  <a:lnTo>
                    <a:pt x="1354" y="339"/>
                  </a:lnTo>
                  <a:lnTo>
                    <a:pt x="1580" y="113"/>
                  </a:lnTo>
                  <a:lnTo>
                    <a:pt x="1693" y="0"/>
                  </a:lnTo>
                  <a:lnTo>
                    <a:pt x="1693" y="0"/>
                  </a:lnTo>
                  <a:lnTo>
                    <a:pt x="1805" y="113"/>
                  </a:lnTo>
                  <a:lnTo>
                    <a:pt x="1805" y="339"/>
                  </a:lnTo>
                  <a:lnTo>
                    <a:pt x="1693" y="1016"/>
                  </a:lnTo>
                  <a:lnTo>
                    <a:pt x="1580" y="1693"/>
                  </a:lnTo>
                  <a:lnTo>
                    <a:pt x="1580" y="2031"/>
                  </a:lnTo>
                  <a:lnTo>
                    <a:pt x="1580" y="2031"/>
                  </a:lnTo>
                  <a:lnTo>
                    <a:pt x="2257" y="3498"/>
                  </a:lnTo>
                  <a:lnTo>
                    <a:pt x="2708" y="4965"/>
                  </a:lnTo>
                  <a:lnTo>
                    <a:pt x="2934" y="6545"/>
                  </a:lnTo>
                  <a:lnTo>
                    <a:pt x="3047" y="8125"/>
                  </a:lnTo>
                  <a:lnTo>
                    <a:pt x="3047" y="8125"/>
                  </a:lnTo>
                  <a:lnTo>
                    <a:pt x="2934" y="9705"/>
                  </a:lnTo>
                  <a:lnTo>
                    <a:pt x="2708" y="11172"/>
                  </a:lnTo>
                  <a:lnTo>
                    <a:pt x="2370" y="12751"/>
                  </a:lnTo>
                  <a:lnTo>
                    <a:pt x="2031" y="142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9"/>
            <p:cNvSpPr/>
            <p:nvPr/>
          </p:nvSpPr>
          <p:spPr>
            <a:xfrm>
              <a:off x="-3076364" y="1465623"/>
              <a:ext cx="249217" cy="474299"/>
            </a:xfrm>
            <a:custGeom>
              <a:avLst/>
              <a:gdLst/>
              <a:ahLst/>
              <a:cxnLst/>
              <a:rect l="l" t="t" r="r" b="b"/>
              <a:pathLst>
                <a:path w="17492" h="33290" extrusionOk="0">
                  <a:moveTo>
                    <a:pt x="6546" y="1"/>
                  </a:moveTo>
                  <a:lnTo>
                    <a:pt x="5643" y="226"/>
                  </a:lnTo>
                  <a:lnTo>
                    <a:pt x="4853" y="565"/>
                  </a:lnTo>
                  <a:lnTo>
                    <a:pt x="4063" y="903"/>
                  </a:lnTo>
                  <a:lnTo>
                    <a:pt x="3386" y="1355"/>
                  </a:lnTo>
                  <a:lnTo>
                    <a:pt x="2709" y="1806"/>
                  </a:lnTo>
                  <a:lnTo>
                    <a:pt x="2145" y="2370"/>
                  </a:lnTo>
                  <a:lnTo>
                    <a:pt x="1694" y="3047"/>
                  </a:lnTo>
                  <a:lnTo>
                    <a:pt x="1242" y="3725"/>
                  </a:lnTo>
                  <a:lnTo>
                    <a:pt x="791" y="4514"/>
                  </a:lnTo>
                  <a:lnTo>
                    <a:pt x="565" y="5304"/>
                  </a:lnTo>
                  <a:lnTo>
                    <a:pt x="339" y="6094"/>
                  </a:lnTo>
                  <a:lnTo>
                    <a:pt x="114" y="6997"/>
                  </a:lnTo>
                  <a:lnTo>
                    <a:pt x="1" y="7900"/>
                  </a:lnTo>
                  <a:lnTo>
                    <a:pt x="1" y="8803"/>
                  </a:lnTo>
                  <a:lnTo>
                    <a:pt x="1" y="9818"/>
                  </a:lnTo>
                  <a:lnTo>
                    <a:pt x="791" y="27760"/>
                  </a:lnTo>
                  <a:lnTo>
                    <a:pt x="4402" y="31823"/>
                  </a:lnTo>
                  <a:lnTo>
                    <a:pt x="5192" y="32387"/>
                  </a:lnTo>
                  <a:lnTo>
                    <a:pt x="5982" y="32838"/>
                  </a:lnTo>
                  <a:lnTo>
                    <a:pt x="6772" y="33177"/>
                  </a:lnTo>
                  <a:lnTo>
                    <a:pt x="7674" y="33290"/>
                  </a:lnTo>
                  <a:lnTo>
                    <a:pt x="8577" y="33290"/>
                  </a:lnTo>
                  <a:lnTo>
                    <a:pt x="9367" y="33064"/>
                  </a:lnTo>
                  <a:lnTo>
                    <a:pt x="10270" y="32612"/>
                  </a:lnTo>
                  <a:lnTo>
                    <a:pt x="10947" y="32048"/>
                  </a:lnTo>
                  <a:lnTo>
                    <a:pt x="11624" y="31258"/>
                  </a:lnTo>
                  <a:lnTo>
                    <a:pt x="12188" y="30468"/>
                  </a:lnTo>
                  <a:lnTo>
                    <a:pt x="12414" y="29453"/>
                  </a:lnTo>
                  <a:lnTo>
                    <a:pt x="12527" y="28437"/>
                  </a:lnTo>
                  <a:lnTo>
                    <a:pt x="12414" y="25955"/>
                  </a:lnTo>
                  <a:lnTo>
                    <a:pt x="13204" y="25729"/>
                  </a:lnTo>
                  <a:lnTo>
                    <a:pt x="13993" y="25390"/>
                  </a:lnTo>
                  <a:lnTo>
                    <a:pt x="14896" y="24939"/>
                  </a:lnTo>
                  <a:lnTo>
                    <a:pt x="15799" y="24262"/>
                  </a:lnTo>
                  <a:lnTo>
                    <a:pt x="16250" y="23811"/>
                  </a:lnTo>
                  <a:lnTo>
                    <a:pt x="16589" y="23246"/>
                  </a:lnTo>
                  <a:lnTo>
                    <a:pt x="16927" y="22569"/>
                  </a:lnTo>
                  <a:lnTo>
                    <a:pt x="17266" y="21892"/>
                  </a:lnTo>
                  <a:lnTo>
                    <a:pt x="17379" y="21102"/>
                  </a:lnTo>
                  <a:lnTo>
                    <a:pt x="17492" y="20313"/>
                  </a:lnTo>
                  <a:lnTo>
                    <a:pt x="17492" y="18056"/>
                  </a:lnTo>
                  <a:lnTo>
                    <a:pt x="17379" y="15122"/>
                  </a:lnTo>
                  <a:lnTo>
                    <a:pt x="16927" y="8577"/>
                  </a:lnTo>
                  <a:lnTo>
                    <a:pt x="16815" y="7674"/>
                  </a:lnTo>
                  <a:lnTo>
                    <a:pt x="16702" y="6771"/>
                  </a:lnTo>
                  <a:lnTo>
                    <a:pt x="16363" y="5981"/>
                  </a:lnTo>
                  <a:lnTo>
                    <a:pt x="16025" y="5192"/>
                  </a:lnTo>
                  <a:lnTo>
                    <a:pt x="15686" y="4402"/>
                  </a:lnTo>
                  <a:lnTo>
                    <a:pt x="15235" y="3725"/>
                  </a:lnTo>
                  <a:lnTo>
                    <a:pt x="14671" y="3047"/>
                  </a:lnTo>
                  <a:lnTo>
                    <a:pt x="14106" y="2483"/>
                  </a:lnTo>
                  <a:lnTo>
                    <a:pt x="13429" y="1919"/>
                  </a:lnTo>
                  <a:lnTo>
                    <a:pt x="12752" y="1468"/>
                  </a:lnTo>
                  <a:lnTo>
                    <a:pt x="12075" y="1016"/>
                  </a:lnTo>
                  <a:lnTo>
                    <a:pt x="11285" y="678"/>
                  </a:lnTo>
                  <a:lnTo>
                    <a:pt x="10495" y="339"/>
                  </a:lnTo>
                  <a:lnTo>
                    <a:pt x="9593" y="114"/>
                  </a:lnTo>
                  <a:lnTo>
                    <a:pt x="8803" y="1"/>
                  </a:lnTo>
                  <a:close/>
                </a:path>
              </a:pathLst>
            </a:custGeom>
            <a:solidFill>
              <a:srgbClr val="BD8C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9"/>
            <p:cNvSpPr/>
            <p:nvPr/>
          </p:nvSpPr>
          <p:spPr>
            <a:xfrm>
              <a:off x="-3076364" y="1465623"/>
              <a:ext cx="249217" cy="474299"/>
            </a:xfrm>
            <a:custGeom>
              <a:avLst/>
              <a:gdLst/>
              <a:ahLst/>
              <a:cxnLst/>
              <a:rect l="l" t="t" r="r" b="b"/>
              <a:pathLst>
                <a:path w="17492" h="33290" fill="none" extrusionOk="0">
                  <a:moveTo>
                    <a:pt x="12527" y="28437"/>
                  </a:moveTo>
                  <a:lnTo>
                    <a:pt x="12527" y="28437"/>
                  </a:lnTo>
                  <a:lnTo>
                    <a:pt x="12414" y="25955"/>
                  </a:lnTo>
                  <a:lnTo>
                    <a:pt x="12414" y="25955"/>
                  </a:lnTo>
                  <a:lnTo>
                    <a:pt x="13204" y="25729"/>
                  </a:lnTo>
                  <a:lnTo>
                    <a:pt x="13993" y="25390"/>
                  </a:lnTo>
                  <a:lnTo>
                    <a:pt x="14896" y="24939"/>
                  </a:lnTo>
                  <a:lnTo>
                    <a:pt x="15799" y="24262"/>
                  </a:lnTo>
                  <a:lnTo>
                    <a:pt x="16250" y="23811"/>
                  </a:lnTo>
                  <a:lnTo>
                    <a:pt x="16589" y="23246"/>
                  </a:lnTo>
                  <a:lnTo>
                    <a:pt x="16927" y="22569"/>
                  </a:lnTo>
                  <a:lnTo>
                    <a:pt x="17266" y="21892"/>
                  </a:lnTo>
                  <a:lnTo>
                    <a:pt x="17379" y="21102"/>
                  </a:lnTo>
                  <a:lnTo>
                    <a:pt x="17492" y="20313"/>
                  </a:lnTo>
                  <a:lnTo>
                    <a:pt x="17492" y="20313"/>
                  </a:lnTo>
                  <a:lnTo>
                    <a:pt x="17492" y="18056"/>
                  </a:lnTo>
                  <a:lnTo>
                    <a:pt x="17379" y="15122"/>
                  </a:lnTo>
                  <a:lnTo>
                    <a:pt x="16927" y="8577"/>
                  </a:lnTo>
                  <a:lnTo>
                    <a:pt x="16927" y="8577"/>
                  </a:lnTo>
                  <a:lnTo>
                    <a:pt x="16815" y="7674"/>
                  </a:lnTo>
                  <a:lnTo>
                    <a:pt x="16702" y="6771"/>
                  </a:lnTo>
                  <a:lnTo>
                    <a:pt x="16363" y="5981"/>
                  </a:lnTo>
                  <a:lnTo>
                    <a:pt x="16025" y="5192"/>
                  </a:lnTo>
                  <a:lnTo>
                    <a:pt x="15686" y="4402"/>
                  </a:lnTo>
                  <a:lnTo>
                    <a:pt x="15235" y="3725"/>
                  </a:lnTo>
                  <a:lnTo>
                    <a:pt x="14671" y="3047"/>
                  </a:lnTo>
                  <a:lnTo>
                    <a:pt x="14106" y="2483"/>
                  </a:lnTo>
                  <a:lnTo>
                    <a:pt x="13429" y="1919"/>
                  </a:lnTo>
                  <a:lnTo>
                    <a:pt x="12752" y="1468"/>
                  </a:lnTo>
                  <a:lnTo>
                    <a:pt x="12075" y="1016"/>
                  </a:lnTo>
                  <a:lnTo>
                    <a:pt x="11285" y="678"/>
                  </a:lnTo>
                  <a:lnTo>
                    <a:pt x="10495" y="339"/>
                  </a:lnTo>
                  <a:lnTo>
                    <a:pt x="9593" y="114"/>
                  </a:lnTo>
                  <a:lnTo>
                    <a:pt x="8803" y="1"/>
                  </a:lnTo>
                  <a:lnTo>
                    <a:pt x="7900" y="1"/>
                  </a:lnTo>
                  <a:lnTo>
                    <a:pt x="7449" y="1"/>
                  </a:lnTo>
                  <a:lnTo>
                    <a:pt x="7449" y="1"/>
                  </a:lnTo>
                  <a:lnTo>
                    <a:pt x="6546" y="1"/>
                  </a:lnTo>
                  <a:lnTo>
                    <a:pt x="5643" y="226"/>
                  </a:lnTo>
                  <a:lnTo>
                    <a:pt x="4853" y="565"/>
                  </a:lnTo>
                  <a:lnTo>
                    <a:pt x="4063" y="903"/>
                  </a:lnTo>
                  <a:lnTo>
                    <a:pt x="3386" y="1355"/>
                  </a:lnTo>
                  <a:lnTo>
                    <a:pt x="2709" y="1806"/>
                  </a:lnTo>
                  <a:lnTo>
                    <a:pt x="2145" y="2370"/>
                  </a:lnTo>
                  <a:lnTo>
                    <a:pt x="1694" y="3047"/>
                  </a:lnTo>
                  <a:lnTo>
                    <a:pt x="1242" y="3725"/>
                  </a:lnTo>
                  <a:lnTo>
                    <a:pt x="791" y="4514"/>
                  </a:lnTo>
                  <a:lnTo>
                    <a:pt x="565" y="5304"/>
                  </a:lnTo>
                  <a:lnTo>
                    <a:pt x="339" y="6094"/>
                  </a:lnTo>
                  <a:lnTo>
                    <a:pt x="114" y="6997"/>
                  </a:lnTo>
                  <a:lnTo>
                    <a:pt x="1" y="7900"/>
                  </a:lnTo>
                  <a:lnTo>
                    <a:pt x="1" y="8803"/>
                  </a:lnTo>
                  <a:lnTo>
                    <a:pt x="1" y="9818"/>
                  </a:lnTo>
                  <a:lnTo>
                    <a:pt x="791" y="27760"/>
                  </a:lnTo>
                  <a:lnTo>
                    <a:pt x="4402" y="31823"/>
                  </a:lnTo>
                  <a:lnTo>
                    <a:pt x="4402" y="31823"/>
                  </a:lnTo>
                  <a:lnTo>
                    <a:pt x="5192" y="32387"/>
                  </a:lnTo>
                  <a:lnTo>
                    <a:pt x="5982" y="32838"/>
                  </a:lnTo>
                  <a:lnTo>
                    <a:pt x="6772" y="33177"/>
                  </a:lnTo>
                  <a:lnTo>
                    <a:pt x="7674" y="33290"/>
                  </a:lnTo>
                  <a:lnTo>
                    <a:pt x="8577" y="33290"/>
                  </a:lnTo>
                  <a:lnTo>
                    <a:pt x="9367" y="33064"/>
                  </a:lnTo>
                  <a:lnTo>
                    <a:pt x="10270" y="32612"/>
                  </a:lnTo>
                  <a:lnTo>
                    <a:pt x="10947" y="32048"/>
                  </a:lnTo>
                  <a:lnTo>
                    <a:pt x="10947" y="32048"/>
                  </a:lnTo>
                  <a:lnTo>
                    <a:pt x="11624" y="31258"/>
                  </a:lnTo>
                  <a:lnTo>
                    <a:pt x="12188" y="30468"/>
                  </a:lnTo>
                  <a:lnTo>
                    <a:pt x="12414" y="29453"/>
                  </a:lnTo>
                  <a:lnTo>
                    <a:pt x="12527" y="28437"/>
                  </a:lnTo>
                  <a:lnTo>
                    <a:pt x="12527" y="284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9"/>
            <p:cNvSpPr/>
            <p:nvPr/>
          </p:nvSpPr>
          <p:spPr>
            <a:xfrm>
              <a:off x="-2989540" y="1806466"/>
              <a:ext cx="90044" cy="48242"/>
            </a:xfrm>
            <a:custGeom>
              <a:avLst/>
              <a:gdLst/>
              <a:ahLst/>
              <a:cxnLst/>
              <a:rect l="l" t="t" r="r" b="b"/>
              <a:pathLst>
                <a:path w="6320" h="3386" extrusionOk="0">
                  <a:moveTo>
                    <a:pt x="0" y="1"/>
                  </a:moveTo>
                  <a:lnTo>
                    <a:pt x="226" y="565"/>
                  </a:lnTo>
                  <a:lnTo>
                    <a:pt x="678" y="1129"/>
                  </a:lnTo>
                  <a:lnTo>
                    <a:pt x="1355" y="1806"/>
                  </a:lnTo>
                  <a:lnTo>
                    <a:pt x="2145" y="2483"/>
                  </a:lnTo>
                  <a:lnTo>
                    <a:pt x="2709" y="2822"/>
                  </a:lnTo>
                  <a:lnTo>
                    <a:pt x="3273" y="3047"/>
                  </a:lnTo>
                  <a:lnTo>
                    <a:pt x="3950" y="3273"/>
                  </a:lnTo>
                  <a:lnTo>
                    <a:pt x="4627" y="3386"/>
                  </a:lnTo>
                  <a:lnTo>
                    <a:pt x="6320" y="3386"/>
                  </a:lnTo>
                  <a:lnTo>
                    <a:pt x="6320" y="1919"/>
                  </a:lnTo>
                  <a:lnTo>
                    <a:pt x="4627" y="1806"/>
                  </a:lnTo>
                  <a:lnTo>
                    <a:pt x="3047" y="1467"/>
                  </a:lnTo>
                  <a:lnTo>
                    <a:pt x="1467" y="790"/>
                  </a:lnTo>
                  <a:lnTo>
                    <a:pt x="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9"/>
            <p:cNvSpPr/>
            <p:nvPr/>
          </p:nvSpPr>
          <p:spPr>
            <a:xfrm>
              <a:off x="-2872169" y="1636051"/>
              <a:ext cx="19305" cy="19305"/>
            </a:xfrm>
            <a:custGeom>
              <a:avLst/>
              <a:gdLst/>
              <a:ahLst/>
              <a:cxnLst/>
              <a:rect l="l" t="t" r="r" b="b"/>
              <a:pathLst>
                <a:path w="1355" h="1355" extrusionOk="0">
                  <a:moveTo>
                    <a:pt x="339" y="0"/>
                  </a:moveTo>
                  <a:lnTo>
                    <a:pt x="113" y="226"/>
                  </a:lnTo>
                  <a:lnTo>
                    <a:pt x="0" y="339"/>
                  </a:lnTo>
                  <a:lnTo>
                    <a:pt x="0" y="677"/>
                  </a:lnTo>
                  <a:lnTo>
                    <a:pt x="0" y="903"/>
                  </a:lnTo>
                  <a:lnTo>
                    <a:pt x="226" y="1129"/>
                  </a:lnTo>
                  <a:lnTo>
                    <a:pt x="451" y="1241"/>
                  </a:lnTo>
                  <a:lnTo>
                    <a:pt x="677" y="1354"/>
                  </a:lnTo>
                  <a:lnTo>
                    <a:pt x="903" y="1241"/>
                  </a:lnTo>
                  <a:lnTo>
                    <a:pt x="1128" y="1129"/>
                  </a:lnTo>
                  <a:lnTo>
                    <a:pt x="1354" y="903"/>
                  </a:lnTo>
                  <a:lnTo>
                    <a:pt x="1354" y="564"/>
                  </a:lnTo>
                  <a:lnTo>
                    <a:pt x="1241" y="339"/>
                  </a:lnTo>
                  <a:lnTo>
                    <a:pt x="1128" y="113"/>
                  </a:lnTo>
                  <a:lnTo>
                    <a:pt x="9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9"/>
            <p:cNvSpPr/>
            <p:nvPr/>
          </p:nvSpPr>
          <p:spPr>
            <a:xfrm>
              <a:off x="-2889864" y="1605505"/>
              <a:ext cx="40206" cy="11256"/>
            </a:xfrm>
            <a:custGeom>
              <a:avLst/>
              <a:gdLst/>
              <a:ahLst/>
              <a:cxnLst/>
              <a:rect l="l" t="t" r="r" b="b"/>
              <a:pathLst>
                <a:path w="2822" h="790" extrusionOk="0">
                  <a:moveTo>
                    <a:pt x="1468" y="0"/>
                  </a:moveTo>
                  <a:lnTo>
                    <a:pt x="903" y="113"/>
                  </a:lnTo>
                  <a:lnTo>
                    <a:pt x="339" y="339"/>
                  </a:lnTo>
                  <a:lnTo>
                    <a:pt x="114" y="564"/>
                  </a:lnTo>
                  <a:lnTo>
                    <a:pt x="1" y="677"/>
                  </a:lnTo>
                  <a:lnTo>
                    <a:pt x="226" y="677"/>
                  </a:lnTo>
                  <a:lnTo>
                    <a:pt x="565" y="564"/>
                  </a:lnTo>
                  <a:lnTo>
                    <a:pt x="903" y="451"/>
                  </a:lnTo>
                  <a:lnTo>
                    <a:pt x="2032" y="451"/>
                  </a:lnTo>
                  <a:lnTo>
                    <a:pt x="2370" y="564"/>
                  </a:lnTo>
                  <a:lnTo>
                    <a:pt x="2709" y="677"/>
                  </a:lnTo>
                  <a:lnTo>
                    <a:pt x="2822" y="790"/>
                  </a:lnTo>
                  <a:lnTo>
                    <a:pt x="2822" y="564"/>
                  </a:lnTo>
                  <a:lnTo>
                    <a:pt x="2596" y="339"/>
                  </a:lnTo>
                  <a:lnTo>
                    <a:pt x="2032" y="113"/>
                  </a:lnTo>
                  <a:lnTo>
                    <a:pt x="14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9"/>
            <p:cNvSpPr/>
            <p:nvPr/>
          </p:nvSpPr>
          <p:spPr>
            <a:xfrm>
              <a:off x="-2973468" y="1636051"/>
              <a:ext cx="20915" cy="19305"/>
            </a:xfrm>
            <a:custGeom>
              <a:avLst/>
              <a:gdLst/>
              <a:ahLst/>
              <a:cxnLst/>
              <a:rect l="l" t="t" r="r" b="b"/>
              <a:pathLst>
                <a:path w="1468" h="1355" extrusionOk="0">
                  <a:moveTo>
                    <a:pt x="678" y="0"/>
                  </a:moveTo>
                  <a:lnTo>
                    <a:pt x="452" y="113"/>
                  </a:lnTo>
                  <a:lnTo>
                    <a:pt x="227" y="226"/>
                  </a:lnTo>
                  <a:lnTo>
                    <a:pt x="114" y="451"/>
                  </a:lnTo>
                  <a:lnTo>
                    <a:pt x="1" y="790"/>
                  </a:lnTo>
                  <a:lnTo>
                    <a:pt x="114" y="1016"/>
                  </a:lnTo>
                  <a:lnTo>
                    <a:pt x="227" y="1241"/>
                  </a:lnTo>
                  <a:lnTo>
                    <a:pt x="452" y="1354"/>
                  </a:lnTo>
                  <a:lnTo>
                    <a:pt x="1017" y="1354"/>
                  </a:lnTo>
                  <a:lnTo>
                    <a:pt x="1242" y="1129"/>
                  </a:lnTo>
                  <a:lnTo>
                    <a:pt x="1355" y="903"/>
                  </a:lnTo>
                  <a:lnTo>
                    <a:pt x="1468" y="677"/>
                  </a:lnTo>
                  <a:lnTo>
                    <a:pt x="1355" y="451"/>
                  </a:lnTo>
                  <a:lnTo>
                    <a:pt x="1129" y="226"/>
                  </a:lnTo>
                  <a:lnTo>
                    <a:pt x="1017" y="113"/>
                  </a:lnTo>
                  <a:lnTo>
                    <a:pt x="6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39"/>
            <p:cNvSpPr/>
            <p:nvPr/>
          </p:nvSpPr>
          <p:spPr>
            <a:xfrm>
              <a:off x="-2995965" y="1608710"/>
              <a:ext cx="40206" cy="9660"/>
            </a:xfrm>
            <a:custGeom>
              <a:avLst/>
              <a:gdLst/>
              <a:ahLst/>
              <a:cxnLst/>
              <a:rect l="l" t="t" r="r" b="b"/>
              <a:pathLst>
                <a:path w="2822" h="678" extrusionOk="0">
                  <a:moveTo>
                    <a:pt x="903" y="1"/>
                  </a:moveTo>
                  <a:lnTo>
                    <a:pt x="339" y="339"/>
                  </a:lnTo>
                  <a:lnTo>
                    <a:pt x="113" y="565"/>
                  </a:lnTo>
                  <a:lnTo>
                    <a:pt x="0" y="565"/>
                  </a:lnTo>
                  <a:lnTo>
                    <a:pt x="113" y="678"/>
                  </a:lnTo>
                  <a:lnTo>
                    <a:pt x="226" y="678"/>
                  </a:lnTo>
                  <a:lnTo>
                    <a:pt x="564" y="565"/>
                  </a:lnTo>
                  <a:lnTo>
                    <a:pt x="903" y="452"/>
                  </a:lnTo>
                  <a:lnTo>
                    <a:pt x="2031" y="452"/>
                  </a:lnTo>
                  <a:lnTo>
                    <a:pt x="2370" y="565"/>
                  </a:lnTo>
                  <a:lnTo>
                    <a:pt x="2708" y="678"/>
                  </a:lnTo>
                  <a:lnTo>
                    <a:pt x="2821" y="678"/>
                  </a:lnTo>
                  <a:lnTo>
                    <a:pt x="2821" y="565"/>
                  </a:lnTo>
                  <a:lnTo>
                    <a:pt x="2596" y="339"/>
                  </a:lnTo>
                  <a:lnTo>
                    <a:pt x="2031" y="114"/>
                  </a:lnTo>
                  <a:lnTo>
                    <a:pt x="14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9"/>
            <p:cNvSpPr/>
            <p:nvPr/>
          </p:nvSpPr>
          <p:spPr>
            <a:xfrm>
              <a:off x="-2922021" y="1611930"/>
              <a:ext cx="32171" cy="91654"/>
            </a:xfrm>
            <a:custGeom>
              <a:avLst/>
              <a:gdLst/>
              <a:ahLst/>
              <a:cxnLst/>
              <a:rect l="l" t="t" r="r" b="b"/>
              <a:pathLst>
                <a:path w="2258" h="6433" extrusionOk="0">
                  <a:moveTo>
                    <a:pt x="1" y="0"/>
                  </a:moveTo>
                  <a:lnTo>
                    <a:pt x="339" y="1242"/>
                  </a:lnTo>
                  <a:lnTo>
                    <a:pt x="1242" y="3950"/>
                  </a:lnTo>
                  <a:lnTo>
                    <a:pt x="1806" y="5417"/>
                  </a:lnTo>
                  <a:lnTo>
                    <a:pt x="1919" y="5643"/>
                  </a:lnTo>
                  <a:lnTo>
                    <a:pt x="1919" y="5981"/>
                  </a:lnTo>
                  <a:lnTo>
                    <a:pt x="1806" y="6094"/>
                  </a:lnTo>
                  <a:lnTo>
                    <a:pt x="1468" y="6207"/>
                  </a:lnTo>
                  <a:lnTo>
                    <a:pt x="904" y="6207"/>
                  </a:lnTo>
                  <a:lnTo>
                    <a:pt x="339" y="6320"/>
                  </a:lnTo>
                  <a:lnTo>
                    <a:pt x="904" y="6433"/>
                  </a:lnTo>
                  <a:lnTo>
                    <a:pt x="1581" y="6320"/>
                  </a:lnTo>
                  <a:lnTo>
                    <a:pt x="1919" y="6320"/>
                  </a:lnTo>
                  <a:lnTo>
                    <a:pt x="2032" y="6207"/>
                  </a:lnTo>
                  <a:lnTo>
                    <a:pt x="2145" y="6094"/>
                  </a:lnTo>
                  <a:lnTo>
                    <a:pt x="2258" y="5643"/>
                  </a:lnTo>
                  <a:lnTo>
                    <a:pt x="2145" y="5304"/>
                  </a:lnTo>
                  <a:lnTo>
                    <a:pt x="1581" y="3837"/>
                  </a:lnTo>
                  <a:lnTo>
                    <a:pt x="565" y="1129"/>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9"/>
            <p:cNvSpPr/>
            <p:nvPr/>
          </p:nvSpPr>
          <p:spPr>
            <a:xfrm>
              <a:off x="-3002405" y="1574958"/>
              <a:ext cx="49852" cy="14475"/>
            </a:xfrm>
            <a:custGeom>
              <a:avLst/>
              <a:gdLst/>
              <a:ahLst/>
              <a:cxnLst/>
              <a:rect l="l" t="t" r="r" b="b"/>
              <a:pathLst>
                <a:path w="3499" h="1016" extrusionOk="0">
                  <a:moveTo>
                    <a:pt x="1693" y="0"/>
                  </a:moveTo>
                  <a:lnTo>
                    <a:pt x="1016" y="113"/>
                  </a:lnTo>
                  <a:lnTo>
                    <a:pt x="452" y="451"/>
                  </a:lnTo>
                  <a:lnTo>
                    <a:pt x="114" y="677"/>
                  </a:lnTo>
                  <a:lnTo>
                    <a:pt x="1" y="903"/>
                  </a:lnTo>
                  <a:lnTo>
                    <a:pt x="226" y="1016"/>
                  </a:lnTo>
                  <a:lnTo>
                    <a:pt x="678" y="903"/>
                  </a:lnTo>
                  <a:lnTo>
                    <a:pt x="1806" y="790"/>
                  </a:lnTo>
                  <a:lnTo>
                    <a:pt x="2935" y="677"/>
                  </a:lnTo>
                  <a:lnTo>
                    <a:pt x="3273" y="677"/>
                  </a:lnTo>
                  <a:lnTo>
                    <a:pt x="3499" y="564"/>
                  </a:lnTo>
                  <a:lnTo>
                    <a:pt x="3386" y="339"/>
                  </a:lnTo>
                  <a:lnTo>
                    <a:pt x="3048" y="113"/>
                  </a:lnTo>
                  <a:lnTo>
                    <a:pt x="237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9"/>
            <p:cNvSpPr/>
            <p:nvPr/>
          </p:nvSpPr>
          <p:spPr>
            <a:xfrm>
              <a:off x="-2889864" y="1568518"/>
              <a:ext cx="35391" cy="12880"/>
            </a:xfrm>
            <a:custGeom>
              <a:avLst/>
              <a:gdLst/>
              <a:ahLst/>
              <a:cxnLst/>
              <a:rect l="l" t="t" r="r" b="b"/>
              <a:pathLst>
                <a:path w="2484" h="904" extrusionOk="0">
                  <a:moveTo>
                    <a:pt x="1242" y="1"/>
                  </a:moveTo>
                  <a:lnTo>
                    <a:pt x="678" y="114"/>
                  </a:lnTo>
                  <a:lnTo>
                    <a:pt x="226" y="339"/>
                  </a:lnTo>
                  <a:lnTo>
                    <a:pt x="1" y="565"/>
                  </a:lnTo>
                  <a:lnTo>
                    <a:pt x="1" y="678"/>
                  </a:lnTo>
                  <a:lnTo>
                    <a:pt x="114" y="791"/>
                  </a:lnTo>
                  <a:lnTo>
                    <a:pt x="1242" y="791"/>
                  </a:lnTo>
                  <a:lnTo>
                    <a:pt x="2032" y="903"/>
                  </a:lnTo>
                  <a:lnTo>
                    <a:pt x="2370" y="903"/>
                  </a:lnTo>
                  <a:lnTo>
                    <a:pt x="2483" y="791"/>
                  </a:lnTo>
                  <a:lnTo>
                    <a:pt x="2483" y="565"/>
                  </a:lnTo>
                  <a:lnTo>
                    <a:pt x="2258" y="339"/>
                  </a:lnTo>
                  <a:lnTo>
                    <a:pt x="1806" y="114"/>
                  </a:lnTo>
                  <a:lnTo>
                    <a:pt x="124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9"/>
            <p:cNvSpPr/>
            <p:nvPr/>
          </p:nvSpPr>
          <p:spPr>
            <a:xfrm>
              <a:off x="-3118152" y="1655343"/>
              <a:ext cx="49852" cy="73973"/>
            </a:xfrm>
            <a:custGeom>
              <a:avLst/>
              <a:gdLst/>
              <a:ahLst/>
              <a:cxnLst/>
              <a:rect l="l" t="t" r="r" b="b"/>
              <a:pathLst>
                <a:path w="3499" h="5192" extrusionOk="0">
                  <a:moveTo>
                    <a:pt x="1580" y="0"/>
                  </a:moveTo>
                  <a:lnTo>
                    <a:pt x="1016" y="226"/>
                  </a:lnTo>
                  <a:lnTo>
                    <a:pt x="677" y="452"/>
                  </a:lnTo>
                  <a:lnTo>
                    <a:pt x="451" y="677"/>
                  </a:lnTo>
                  <a:lnTo>
                    <a:pt x="226" y="1016"/>
                  </a:lnTo>
                  <a:lnTo>
                    <a:pt x="113" y="1467"/>
                  </a:lnTo>
                  <a:lnTo>
                    <a:pt x="0" y="1919"/>
                  </a:lnTo>
                  <a:lnTo>
                    <a:pt x="0" y="2483"/>
                  </a:lnTo>
                  <a:lnTo>
                    <a:pt x="113" y="3047"/>
                  </a:lnTo>
                  <a:lnTo>
                    <a:pt x="226" y="3611"/>
                  </a:lnTo>
                  <a:lnTo>
                    <a:pt x="339" y="3950"/>
                  </a:lnTo>
                  <a:lnTo>
                    <a:pt x="564" y="4288"/>
                  </a:lnTo>
                  <a:lnTo>
                    <a:pt x="790" y="4627"/>
                  </a:lnTo>
                  <a:lnTo>
                    <a:pt x="1128" y="4740"/>
                  </a:lnTo>
                  <a:lnTo>
                    <a:pt x="1806" y="5078"/>
                  </a:lnTo>
                  <a:lnTo>
                    <a:pt x="2370" y="5191"/>
                  </a:lnTo>
                  <a:lnTo>
                    <a:pt x="2934" y="5078"/>
                  </a:lnTo>
                  <a:lnTo>
                    <a:pt x="3498" y="4965"/>
                  </a:lnTo>
                  <a:lnTo>
                    <a:pt x="3272" y="113"/>
                  </a:lnTo>
                  <a:lnTo>
                    <a:pt x="2708" y="0"/>
                  </a:lnTo>
                  <a:close/>
                </a:path>
              </a:pathLst>
            </a:custGeom>
            <a:solidFill>
              <a:srgbClr val="BD8C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9"/>
            <p:cNvSpPr/>
            <p:nvPr/>
          </p:nvSpPr>
          <p:spPr>
            <a:xfrm>
              <a:off x="-3105301" y="1671414"/>
              <a:ext cx="20915" cy="41816"/>
            </a:xfrm>
            <a:custGeom>
              <a:avLst/>
              <a:gdLst/>
              <a:ahLst/>
              <a:cxnLst/>
              <a:rect l="l" t="t" r="r" b="b"/>
              <a:pathLst>
                <a:path w="1468" h="2935" extrusionOk="0">
                  <a:moveTo>
                    <a:pt x="791" y="1"/>
                  </a:moveTo>
                  <a:lnTo>
                    <a:pt x="339" y="114"/>
                  </a:lnTo>
                  <a:lnTo>
                    <a:pt x="114" y="452"/>
                  </a:lnTo>
                  <a:lnTo>
                    <a:pt x="1" y="903"/>
                  </a:lnTo>
                  <a:lnTo>
                    <a:pt x="1" y="1468"/>
                  </a:lnTo>
                  <a:lnTo>
                    <a:pt x="114" y="1919"/>
                  </a:lnTo>
                  <a:lnTo>
                    <a:pt x="226" y="2370"/>
                  </a:lnTo>
                  <a:lnTo>
                    <a:pt x="565" y="2709"/>
                  </a:lnTo>
                  <a:lnTo>
                    <a:pt x="904" y="2822"/>
                  </a:lnTo>
                  <a:lnTo>
                    <a:pt x="1129" y="2935"/>
                  </a:lnTo>
                  <a:lnTo>
                    <a:pt x="1355" y="2822"/>
                  </a:lnTo>
                  <a:lnTo>
                    <a:pt x="1468" y="2596"/>
                  </a:lnTo>
                  <a:lnTo>
                    <a:pt x="1355" y="2709"/>
                  </a:lnTo>
                  <a:lnTo>
                    <a:pt x="904" y="2709"/>
                  </a:lnTo>
                  <a:lnTo>
                    <a:pt x="565" y="2483"/>
                  </a:lnTo>
                  <a:lnTo>
                    <a:pt x="339" y="2145"/>
                  </a:lnTo>
                  <a:lnTo>
                    <a:pt x="226" y="1806"/>
                  </a:lnTo>
                  <a:lnTo>
                    <a:pt x="226" y="1468"/>
                  </a:lnTo>
                  <a:lnTo>
                    <a:pt x="226" y="1016"/>
                  </a:lnTo>
                  <a:lnTo>
                    <a:pt x="339" y="565"/>
                  </a:lnTo>
                  <a:lnTo>
                    <a:pt x="565" y="339"/>
                  </a:lnTo>
                  <a:lnTo>
                    <a:pt x="791" y="114"/>
                  </a:lnTo>
                  <a:lnTo>
                    <a:pt x="1016" y="114"/>
                  </a:lnTo>
                  <a:lnTo>
                    <a:pt x="1129" y="226"/>
                  </a:lnTo>
                  <a:lnTo>
                    <a:pt x="1129" y="452"/>
                  </a:lnTo>
                  <a:lnTo>
                    <a:pt x="1242" y="452"/>
                  </a:lnTo>
                  <a:lnTo>
                    <a:pt x="1242" y="226"/>
                  </a:lnTo>
                  <a:lnTo>
                    <a:pt x="1129" y="1"/>
                  </a:lnTo>
                  <a:close/>
                </a:path>
              </a:pathLst>
            </a:custGeom>
            <a:solidFill>
              <a:srgbClr val="896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9"/>
            <p:cNvSpPr/>
            <p:nvPr/>
          </p:nvSpPr>
          <p:spPr>
            <a:xfrm>
              <a:off x="-3095655" y="1457587"/>
              <a:ext cx="229926" cy="234742"/>
            </a:xfrm>
            <a:custGeom>
              <a:avLst/>
              <a:gdLst/>
              <a:ahLst/>
              <a:cxnLst/>
              <a:rect l="l" t="t" r="r" b="b"/>
              <a:pathLst>
                <a:path w="16138" h="16476" extrusionOk="0">
                  <a:moveTo>
                    <a:pt x="7223" y="1"/>
                  </a:moveTo>
                  <a:lnTo>
                    <a:pt x="6433" y="226"/>
                  </a:lnTo>
                  <a:lnTo>
                    <a:pt x="4853" y="790"/>
                  </a:lnTo>
                  <a:lnTo>
                    <a:pt x="4176" y="1242"/>
                  </a:lnTo>
                  <a:lnTo>
                    <a:pt x="3499" y="1693"/>
                  </a:lnTo>
                  <a:lnTo>
                    <a:pt x="2822" y="2145"/>
                  </a:lnTo>
                  <a:lnTo>
                    <a:pt x="2258" y="2822"/>
                  </a:lnTo>
                  <a:lnTo>
                    <a:pt x="1806" y="3386"/>
                  </a:lnTo>
                  <a:lnTo>
                    <a:pt x="1355" y="4176"/>
                  </a:lnTo>
                  <a:lnTo>
                    <a:pt x="678" y="5756"/>
                  </a:lnTo>
                  <a:lnTo>
                    <a:pt x="227" y="7448"/>
                  </a:lnTo>
                  <a:lnTo>
                    <a:pt x="1" y="9254"/>
                  </a:lnTo>
                  <a:lnTo>
                    <a:pt x="1" y="10946"/>
                  </a:lnTo>
                  <a:lnTo>
                    <a:pt x="114" y="11511"/>
                  </a:lnTo>
                  <a:lnTo>
                    <a:pt x="114" y="12075"/>
                  </a:lnTo>
                  <a:lnTo>
                    <a:pt x="339" y="12526"/>
                  </a:lnTo>
                  <a:lnTo>
                    <a:pt x="565" y="12977"/>
                  </a:lnTo>
                  <a:lnTo>
                    <a:pt x="1016" y="13542"/>
                  </a:lnTo>
                  <a:lnTo>
                    <a:pt x="1468" y="13993"/>
                  </a:lnTo>
                  <a:lnTo>
                    <a:pt x="1806" y="14557"/>
                  </a:lnTo>
                  <a:lnTo>
                    <a:pt x="1919" y="14896"/>
                  </a:lnTo>
                  <a:lnTo>
                    <a:pt x="1919" y="15234"/>
                  </a:lnTo>
                  <a:lnTo>
                    <a:pt x="2032" y="15799"/>
                  </a:lnTo>
                  <a:lnTo>
                    <a:pt x="2371" y="16250"/>
                  </a:lnTo>
                  <a:lnTo>
                    <a:pt x="2596" y="16476"/>
                  </a:lnTo>
                  <a:lnTo>
                    <a:pt x="3048" y="16476"/>
                  </a:lnTo>
                  <a:lnTo>
                    <a:pt x="3273" y="16363"/>
                  </a:lnTo>
                  <a:lnTo>
                    <a:pt x="3725" y="16024"/>
                  </a:lnTo>
                  <a:lnTo>
                    <a:pt x="4063" y="15573"/>
                  </a:lnTo>
                  <a:lnTo>
                    <a:pt x="4402" y="14557"/>
                  </a:lnTo>
                  <a:lnTo>
                    <a:pt x="4627" y="13429"/>
                  </a:lnTo>
                  <a:lnTo>
                    <a:pt x="4740" y="12300"/>
                  </a:lnTo>
                  <a:lnTo>
                    <a:pt x="4853" y="11172"/>
                  </a:lnTo>
                  <a:lnTo>
                    <a:pt x="4740" y="9592"/>
                  </a:lnTo>
                  <a:lnTo>
                    <a:pt x="4515" y="8012"/>
                  </a:lnTo>
                  <a:lnTo>
                    <a:pt x="4176" y="7110"/>
                  </a:lnTo>
                  <a:lnTo>
                    <a:pt x="3838" y="6320"/>
                  </a:lnTo>
                  <a:lnTo>
                    <a:pt x="3838" y="5868"/>
                  </a:lnTo>
                  <a:lnTo>
                    <a:pt x="3838" y="5417"/>
                  </a:lnTo>
                  <a:lnTo>
                    <a:pt x="3838" y="5078"/>
                  </a:lnTo>
                  <a:lnTo>
                    <a:pt x="4063" y="4627"/>
                  </a:lnTo>
                  <a:lnTo>
                    <a:pt x="4289" y="4401"/>
                  </a:lnTo>
                  <a:lnTo>
                    <a:pt x="5079" y="3837"/>
                  </a:lnTo>
                  <a:lnTo>
                    <a:pt x="5982" y="3499"/>
                  </a:lnTo>
                  <a:lnTo>
                    <a:pt x="6884" y="3386"/>
                  </a:lnTo>
                  <a:lnTo>
                    <a:pt x="7787" y="3611"/>
                  </a:lnTo>
                  <a:lnTo>
                    <a:pt x="9480" y="4063"/>
                  </a:lnTo>
                  <a:lnTo>
                    <a:pt x="11172" y="4514"/>
                  </a:lnTo>
                  <a:lnTo>
                    <a:pt x="12075" y="4627"/>
                  </a:lnTo>
                  <a:lnTo>
                    <a:pt x="12752" y="4740"/>
                  </a:lnTo>
                  <a:lnTo>
                    <a:pt x="13429" y="4627"/>
                  </a:lnTo>
                  <a:lnTo>
                    <a:pt x="13881" y="4401"/>
                  </a:lnTo>
                  <a:lnTo>
                    <a:pt x="14670" y="3724"/>
                  </a:lnTo>
                  <a:lnTo>
                    <a:pt x="15347" y="2822"/>
                  </a:lnTo>
                  <a:lnTo>
                    <a:pt x="16025" y="3611"/>
                  </a:lnTo>
                  <a:lnTo>
                    <a:pt x="16137" y="3386"/>
                  </a:lnTo>
                  <a:lnTo>
                    <a:pt x="16025" y="3160"/>
                  </a:lnTo>
                  <a:lnTo>
                    <a:pt x="15799" y="2709"/>
                  </a:lnTo>
                  <a:lnTo>
                    <a:pt x="15460" y="2370"/>
                  </a:lnTo>
                  <a:lnTo>
                    <a:pt x="14558" y="1580"/>
                  </a:lnTo>
                  <a:lnTo>
                    <a:pt x="13993" y="1242"/>
                  </a:lnTo>
                  <a:lnTo>
                    <a:pt x="13429" y="1016"/>
                  </a:lnTo>
                  <a:lnTo>
                    <a:pt x="11737" y="452"/>
                  </a:lnTo>
                  <a:lnTo>
                    <a:pt x="993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9"/>
            <p:cNvSpPr/>
            <p:nvPr/>
          </p:nvSpPr>
          <p:spPr>
            <a:xfrm>
              <a:off x="-2939702" y="1722861"/>
              <a:ext cx="37001" cy="17695"/>
            </a:xfrm>
            <a:custGeom>
              <a:avLst/>
              <a:gdLst/>
              <a:ahLst/>
              <a:cxnLst/>
              <a:rect l="l" t="t" r="r" b="b"/>
              <a:pathLst>
                <a:path w="2597" h="1242" extrusionOk="0">
                  <a:moveTo>
                    <a:pt x="1" y="1"/>
                  </a:moveTo>
                  <a:lnTo>
                    <a:pt x="1" y="113"/>
                  </a:lnTo>
                  <a:lnTo>
                    <a:pt x="113" y="452"/>
                  </a:lnTo>
                  <a:lnTo>
                    <a:pt x="565" y="903"/>
                  </a:lnTo>
                  <a:lnTo>
                    <a:pt x="1016" y="1129"/>
                  </a:lnTo>
                  <a:lnTo>
                    <a:pt x="1580" y="1242"/>
                  </a:lnTo>
                  <a:lnTo>
                    <a:pt x="2145" y="1129"/>
                  </a:lnTo>
                  <a:lnTo>
                    <a:pt x="2483" y="1016"/>
                  </a:lnTo>
                  <a:lnTo>
                    <a:pt x="2596" y="903"/>
                  </a:lnTo>
                  <a:lnTo>
                    <a:pt x="2370" y="903"/>
                  </a:lnTo>
                  <a:lnTo>
                    <a:pt x="2145" y="791"/>
                  </a:lnTo>
                  <a:lnTo>
                    <a:pt x="1693" y="791"/>
                  </a:lnTo>
                  <a:lnTo>
                    <a:pt x="1242" y="678"/>
                  </a:lnTo>
                  <a:lnTo>
                    <a:pt x="678" y="452"/>
                  </a:lnTo>
                  <a:lnTo>
                    <a:pt x="339" y="226"/>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9"/>
            <p:cNvSpPr/>
            <p:nvPr/>
          </p:nvSpPr>
          <p:spPr>
            <a:xfrm>
              <a:off x="-3032952" y="3737358"/>
              <a:ext cx="281374" cy="268508"/>
            </a:xfrm>
            <a:custGeom>
              <a:avLst/>
              <a:gdLst/>
              <a:ahLst/>
              <a:cxnLst/>
              <a:rect l="l" t="t" r="r" b="b"/>
              <a:pathLst>
                <a:path w="19749" h="18846" extrusionOk="0">
                  <a:moveTo>
                    <a:pt x="2370" y="0"/>
                  </a:moveTo>
                  <a:lnTo>
                    <a:pt x="1" y="15911"/>
                  </a:lnTo>
                  <a:lnTo>
                    <a:pt x="19748" y="18845"/>
                  </a:lnTo>
                  <a:lnTo>
                    <a:pt x="19748" y="18845"/>
                  </a:lnTo>
                  <a:lnTo>
                    <a:pt x="19635" y="18394"/>
                  </a:lnTo>
                  <a:lnTo>
                    <a:pt x="19410" y="17942"/>
                  </a:lnTo>
                  <a:lnTo>
                    <a:pt x="18958" y="17491"/>
                  </a:lnTo>
                  <a:lnTo>
                    <a:pt x="18394" y="16927"/>
                  </a:lnTo>
                  <a:lnTo>
                    <a:pt x="16814" y="15686"/>
                  </a:lnTo>
                  <a:lnTo>
                    <a:pt x="15122" y="14444"/>
                  </a:lnTo>
                  <a:lnTo>
                    <a:pt x="11849" y="12413"/>
                  </a:lnTo>
                  <a:lnTo>
                    <a:pt x="10269" y="11623"/>
                  </a:lnTo>
                  <a:lnTo>
                    <a:pt x="12188" y="1467"/>
                  </a:lnTo>
                  <a:lnTo>
                    <a:pt x="23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9"/>
            <p:cNvSpPr/>
            <p:nvPr/>
          </p:nvSpPr>
          <p:spPr>
            <a:xfrm>
              <a:off x="-3032952" y="3737358"/>
              <a:ext cx="281374" cy="268508"/>
            </a:xfrm>
            <a:custGeom>
              <a:avLst/>
              <a:gdLst/>
              <a:ahLst/>
              <a:cxnLst/>
              <a:rect l="l" t="t" r="r" b="b"/>
              <a:pathLst>
                <a:path w="19749" h="18846" fill="none" extrusionOk="0">
                  <a:moveTo>
                    <a:pt x="12188" y="1467"/>
                  </a:moveTo>
                  <a:lnTo>
                    <a:pt x="10269" y="11623"/>
                  </a:lnTo>
                  <a:lnTo>
                    <a:pt x="10269" y="11623"/>
                  </a:lnTo>
                  <a:lnTo>
                    <a:pt x="11849" y="12413"/>
                  </a:lnTo>
                  <a:lnTo>
                    <a:pt x="15122" y="14444"/>
                  </a:lnTo>
                  <a:lnTo>
                    <a:pt x="16814" y="15686"/>
                  </a:lnTo>
                  <a:lnTo>
                    <a:pt x="18394" y="16927"/>
                  </a:lnTo>
                  <a:lnTo>
                    <a:pt x="18958" y="17491"/>
                  </a:lnTo>
                  <a:lnTo>
                    <a:pt x="19410" y="17942"/>
                  </a:lnTo>
                  <a:lnTo>
                    <a:pt x="19635" y="18394"/>
                  </a:lnTo>
                  <a:lnTo>
                    <a:pt x="19748" y="18845"/>
                  </a:lnTo>
                  <a:lnTo>
                    <a:pt x="1" y="15911"/>
                  </a:lnTo>
                  <a:lnTo>
                    <a:pt x="2370" y="0"/>
                  </a:lnTo>
                  <a:lnTo>
                    <a:pt x="12188" y="14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39"/>
            <p:cNvSpPr/>
            <p:nvPr/>
          </p:nvSpPr>
          <p:spPr>
            <a:xfrm>
              <a:off x="-3032952" y="3748614"/>
              <a:ext cx="281374" cy="257253"/>
            </a:xfrm>
            <a:custGeom>
              <a:avLst/>
              <a:gdLst/>
              <a:ahLst/>
              <a:cxnLst/>
              <a:rect l="l" t="t" r="r" b="b"/>
              <a:pathLst>
                <a:path w="19749" h="18056" extrusionOk="0">
                  <a:moveTo>
                    <a:pt x="7787" y="0"/>
                  </a:moveTo>
                  <a:lnTo>
                    <a:pt x="7110" y="9366"/>
                  </a:lnTo>
                  <a:lnTo>
                    <a:pt x="903" y="9592"/>
                  </a:lnTo>
                  <a:lnTo>
                    <a:pt x="1" y="15121"/>
                  </a:lnTo>
                  <a:lnTo>
                    <a:pt x="19748" y="18055"/>
                  </a:lnTo>
                  <a:lnTo>
                    <a:pt x="19748" y="17942"/>
                  </a:lnTo>
                  <a:lnTo>
                    <a:pt x="19635" y="17604"/>
                  </a:lnTo>
                  <a:lnTo>
                    <a:pt x="19297" y="17152"/>
                  </a:lnTo>
                  <a:lnTo>
                    <a:pt x="18846" y="16588"/>
                  </a:lnTo>
                  <a:lnTo>
                    <a:pt x="18281" y="16024"/>
                  </a:lnTo>
                  <a:lnTo>
                    <a:pt x="16814" y="14896"/>
                  </a:lnTo>
                  <a:lnTo>
                    <a:pt x="15009" y="13654"/>
                  </a:lnTo>
                  <a:lnTo>
                    <a:pt x="11736" y="11623"/>
                  </a:lnTo>
                  <a:lnTo>
                    <a:pt x="10269" y="10833"/>
                  </a:lnTo>
                  <a:lnTo>
                    <a:pt x="12188" y="677"/>
                  </a:lnTo>
                  <a:lnTo>
                    <a:pt x="7787"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39"/>
            <p:cNvSpPr/>
            <p:nvPr/>
          </p:nvSpPr>
          <p:spPr>
            <a:xfrm>
              <a:off x="-3032952" y="3748614"/>
              <a:ext cx="281374" cy="257253"/>
            </a:xfrm>
            <a:custGeom>
              <a:avLst/>
              <a:gdLst/>
              <a:ahLst/>
              <a:cxnLst/>
              <a:rect l="l" t="t" r="r" b="b"/>
              <a:pathLst>
                <a:path w="19749" h="18056" fill="none" extrusionOk="0">
                  <a:moveTo>
                    <a:pt x="7787" y="0"/>
                  </a:moveTo>
                  <a:lnTo>
                    <a:pt x="7110" y="9366"/>
                  </a:lnTo>
                  <a:lnTo>
                    <a:pt x="903" y="9592"/>
                  </a:lnTo>
                  <a:lnTo>
                    <a:pt x="1" y="15121"/>
                  </a:lnTo>
                  <a:lnTo>
                    <a:pt x="19748" y="18055"/>
                  </a:lnTo>
                  <a:lnTo>
                    <a:pt x="19748" y="18055"/>
                  </a:lnTo>
                  <a:lnTo>
                    <a:pt x="19748" y="17942"/>
                  </a:lnTo>
                  <a:lnTo>
                    <a:pt x="19748" y="17942"/>
                  </a:lnTo>
                  <a:lnTo>
                    <a:pt x="19635" y="17604"/>
                  </a:lnTo>
                  <a:lnTo>
                    <a:pt x="19297" y="17152"/>
                  </a:lnTo>
                  <a:lnTo>
                    <a:pt x="18846" y="16588"/>
                  </a:lnTo>
                  <a:lnTo>
                    <a:pt x="18281" y="16024"/>
                  </a:lnTo>
                  <a:lnTo>
                    <a:pt x="16814" y="14896"/>
                  </a:lnTo>
                  <a:lnTo>
                    <a:pt x="15009" y="13654"/>
                  </a:lnTo>
                  <a:lnTo>
                    <a:pt x="11736" y="11623"/>
                  </a:lnTo>
                  <a:lnTo>
                    <a:pt x="10269" y="10833"/>
                  </a:lnTo>
                  <a:lnTo>
                    <a:pt x="10269" y="10833"/>
                  </a:lnTo>
                  <a:lnTo>
                    <a:pt x="10269" y="10833"/>
                  </a:lnTo>
                  <a:lnTo>
                    <a:pt x="12188" y="677"/>
                  </a:lnTo>
                  <a:lnTo>
                    <a:pt x="77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9"/>
            <p:cNvSpPr/>
            <p:nvPr/>
          </p:nvSpPr>
          <p:spPr>
            <a:xfrm>
              <a:off x="-2981504" y="3877226"/>
              <a:ext cx="22525" cy="22525"/>
            </a:xfrm>
            <a:custGeom>
              <a:avLst/>
              <a:gdLst/>
              <a:ahLst/>
              <a:cxnLst/>
              <a:rect l="l" t="t" r="r" b="b"/>
              <a:pathLst>
                <a:path w="1581" h="1581" extrusionOk="0">
                  <a:moveTo>
                    <a:pt x="678" y="1"/>
                  </a:moveTo>
                  <a:lnTo>
                    <a:pt x="452" y="114"/>
                  </a:lnTo>
                  <a:lnTo>
                    <a:pt x="226" y="339"/>
                  </a:lnTo>
                  <a:lnTo>
                    <a:pt x="114" y="565"/>
                  </a:lnTo>
                  <a:lnTo>
                    <a:pt x="1" y="903"/>
                  </a:lnTo>
                  <a:lnTo>
                    <a:pt x="114" y="1129"/>
                  </a:lnTo>
                  <a:lnTo>
                    <a:pt x="339" y="1355"/>
                  </a:lnTo>
                  <a:lnTo>
                    <a:pt x="565" y="1468"/>
                  </a:lnTo>
                  <a:lnTo>
                    <a:pt x="903" y="1580"/>
                  </a:lnTo>
                  <a:lnTo>
                    <a:pt x="1129" y="1468"/>
                  </a:lnTo>
                  <a:lnTo>
                    <a:pt x="1355" y="1242"/>
                  </a:lnTo>
                  <a:lnTo>
                    <a:pt x="1581" y="1016"/>
                  </a:lnTo>
                  <a:lnTo>
                    <a:pt x="1581" y="678"/>
                  </a:lnTo>
                  <a:lnTo>
                    <a:pt x="1468" y="339"/>
                  </a:lnTo>
                  <a:lnTo>
                    <a:pt x="1242" y="114"/>
                  </a:lnTo>
                  <a:lnTo>
                    <a:pt x="903"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9"/>
            <p:cNvSpPr/>
            <p:nvPr/>
          </p:nvSpPr>
          <p:spPr>
            <a:xfrm>
              <a:off x="-2981504" y="3877226"/>
              <a:ext cx="22525" cy="22525"/>
            </a:xfrm>
            <a:custGeom>
              <a:avLst/>
              <a:gdLst/>
              <a:ahLst/>
              <a:cxnLst/>
              <a:rect l="l" t="t" r="r" b="b"/>
              <a:pathLst>
                <a:path w="1581" h="1581" fill="none" extrusionOk="0">
                  <a:moveTo>
                    <a:pt x="678" y="1"/>
                  </a:moveTo>
                  <a:lnTo>
                    <a:pt x="678" y="1"/>
                  </a:lnTo>
                  <a:lnTo>
                    <a:pt x="452" y="114"/>
                  </a:lnTo>
                  <a:lnTo>
                    <a:pt x="226" y="339"/>
                  </a:lnTo>
                  <a:lnTo>
                    <a:pt x="114" y="565"/>
                  </a:lnTo>
                  <a:lnTo>
                    <a:pt x="1" y="903"/>
                  </a:lnTo>
                  <a:lnTo>
                    <a:pt x="1" y="903"/>
                  </a:lnTo>
                  <a:lnTo>
                    <a:pt x="114" y="1129"/>
                  </a:lnTo>
                  <a:lnTo>
                    <a:pt x="339" y="1355"/>
                  </a:lnTo>
                  <a:lnTo>
                    <a:pt x="565" y="1468"/>
                  </a:lnTo>
                  <a:lnTo>
                    <a:pt x="903" y="1580"/>
                  </a:lnTo>
                  <a:lnTo>
                    <a:pt x="903" y="1580"/>
                  </a:lnTo>
                  <a:lnTo>
                    <a:pt x="1129" y="1468"/>
                  </a:lnTo>
                  <a:lnTo>
                    <a:pt x="1355" y="1242"/>
                  </a:lnTo>
                  <a:lnTo>
                    <a:pt x="1581" y="1016"/>
                  </a:lnTo>
                  <a:lnTo>
                    <a:pt x="1581" y="678"/>
                  </a:lnTo>
                  <a:lnTo>
                    <a:pt x="1581" y="678"/>
                  </a:lnTo>
                  <a:lnTo>
                    <a:pt x="1468" y="339"/>
                  </a:lnTo>
                  <a:lnTo>
                    <a:pt x="1242" y="114"/>
                  </a:lnTo>
                  <a:lnTo>
                    <a:pt x="903" y="1"/>
                  </a:lnTo>
                  <a:lnTo>
                    <a:pt x="6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9"/>
            <p:cNvSpPr/>
            <p:nvPr/>
          </p:nvSpPr>
          <p:spPr>
            <a:xfrm>
              <a:off x="-3032952" y="3939929"/>
              <a:ext cx="281374" cy="65937"/>
            </a:xfrm>
            <a:custGeom>
              <a:avLst/>
              <a:gdLst/>
              <a:ahLst/>
              <a:cxnLst/>
              <a:rect l="l" t="t" r="r" b="b"/>
              <a:pathLst>
                <a:path w="19749" h="4628" extrusionOk="0">
                  <a:moveTo>
                    <a:pt x="339" y="1"/>
                  </a:moveTo>
                  <a:lnTo>
                    <a:pt x="1" y="1580"/>
                  </a:lnTo>
                  <a:lnTo>
                    <a:pt x="19748" y="4627"/>
                  </a:lnTo>
                  <a:lnTo>
                    <a:pt x="19748" y="4401"/>
                  </a:lnTo>
                  <a:lnTo>
                    <a:pt x="19748" y="4176"/>
                  </a:lnTo>
                  <a:lnTo>
                    <a:pt x="19523" y="3837"/>
                  </a:lnTo>
                  <a:lnTo>
                    <a:pt x="19071" y="3499"/>
                  </a:lnTo>
                  <a:lnTo>
                    <a:pt x="3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9"/>
            <p:cNvSpPr/>
            <p:nvPr/>
          </p:nvSpPr>
          <p:spPr>
            <a:xfrm>
              <a:off x="-2909155" y="3899737"/>
              <a:ext cx="27341" cy="14490"/>
            </a:xfrm>
            <a:custGeom>
              <a:avLst/>
              <a:gdLst/>
              <a:ahLst/>
              <a:cxnLst/>
              <a:rect l="l" t="t" r="r" b="b"/>
              <a:pathLst>
                <a:path w="1919" h="1017" extrusionOk="0">
                  <a:moveTo>
                    <a:pt x="1242" y="0"/>
                  </a:moveTo>
                  <a:lnTo>
                    <a:pt x="791" y="113"/>
                  </a:lnTo>
                  <a:lnTo>
                    <a:pt x="339" y="339"/>
                  </a:lnTo>
                  <a:lnTo>
                    <a:pt x="113" y="678"/>
                  </a:lnTo>
                  <a:lnTo>
                    <a:pt x="1" y="903"/>
                  </a:lnTo>
                  <a:lnTo>
                    <a:pt x="1" y="1016"/>
                  </a:lnTo>
                  <a:lnTo>
                    <a:pt x="339" y="790"/>
                  </a:lnTo>
                  <a:lnTo>
                    <a:pt x="903" y="452"/>
                  </a:lnTo>
                  <a:lnTo>
                    <a:pt x="1580" y="226"/>
                  </a:lnTo>
                  <a:lnTo>
                    <a:pt x="1806" y="226"/>
                  </a:lnTo>
                  <a:lnTo>
                    <a:pt x="1919" y="113"/>
                  </a:lnTo>
                  <a:lnTo>
                    <a:pt x="15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9"/>
            <p:cNvSpPr/>
            <p:nvPr/>
          </p:nvSpPr>
          <p:spPr>
            <a:xfrm>
              <a:off x="-2875389" y="3917418"/>
              <a:ext cx="20915" cy="19305"/>
            </a:xfrm>
            <a:custGeom>
              <a:avLst/>
              <a:gdLst/>
              <a:ahLst/>
              <a:cxnLst/>
              <a:rect l="l" t="t" r="r" b="b"/>
              <a:pathLst>
                <a:path w="1468" h="1355" extrusionOk="0">
                  <a:moveTo>
                    <a:pt x="1129" y="1"/>
                  </a:moveTo>
                  <a:lnTo>
                    <a:pt x="790" y="114"/>
                  </a:lnTo>
                  <a:lnTo>
                    <a:pt x="452" y="339"/>
                  </a:lnTo>
                  <a:lnTo>
                    <a:pt x="226" y="678"/>
                  </a:lnTo>
                  <a:lnTo>
                    <a:pt x="0" y="1016"/>
                  </a:lnTo>
                  <a:lnTo>
                    <a:pt x="0" y="1242"/>
                  </a:lnTo>
                  <a:lnTo>
                    <a:pt x="0" y="1355"/>
                  </a:lnTo>
                  <a:lnTo>
                    <a:pt x="226" y="1129"/>
                  </a:lnTo>
                  <a:lnTo>
                    <a:pt x="677" y="678"/>
                  </a:lnTo>
                  <a:lnTo>
                    <a:pt x="1242" y="226"/>
                  </a:lnTo>
                  <a:lnTo>
                    <a:pt x="1467" y="114"/>
                  </a:lnTo>
                  <a:lnTo>
                    <a:pt x="14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9"/>
            <p:cNvSpPr/>
            <p:nvPr/>
          </p:nvSpPr>
          <p:spPr>
            <a:xfrm>
              <a:off x="-2843232" y="3933504"/>
              <a:ext cx="14475" cy="22511"/>
            </a:xfrm>
            <a:custGeom>
              <a:avLst/>
              <a:gdLst/>
              <a:ahLst/>
              <a:cxnLst/>
              <a:rect l="l" t="t" r="r" b="b"/>
              <a:pathLst>
                <a:path w="1016" h="1580" extrusionOk="0">
                  <a:moveTo>
                    <a:pt x="1016" y="0"/>
                  </a:moveTo>
                  <a:lnTo>
                    <a:pt x="790" y="113"/>
                  </a:lnTo>
                  <a:lnTo>
                    <a:pt x="452" y="339"/>
                  </a:lnTo>
                  <a:lnTo>
                    <a:pt x="226" y="564"/>
                  </a:lnTo>
                  <a:lnTo>
                    <a:pt x="0" y="1016"/>
                  </a:lnTo>
                  <a:lnTo>
                    <a:pt x="0" y="1241"/>
                  </a:lnTo>
                  <a:lnTo>
                    <a:pt x="0" y="1467"/>
                  </a:lnTo>
                  <a:lnTo>
                    <a:pt x="0" y="1580"/>
                  </a:lnTo>
                  <a:lnTo>
                    <a:pt x="226" y="1354"/>
                  </a:lnTo>
                  <a:lnTo>
                    <a:pt x="564" y="790"/>
                  </a:lnTo>
                  <a:lnTo>
                    <a:pt x="903" y="339"/>
                  </a:lnTo>
                  <a:lnTo>
                    <a:pt x="1016" y="113"/>
                  </a:lnTo>
                  <a:lnTo>
                    <a:pt x="10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9"/>
            <p:cNvSpPr/>
            <p:nvPr/>
          </p:nvSpPr>
          <p:spPr>
            <a:xfrm>
              <a:off x="-2909155" y="3861155"/>
              <a:ext cx="30561" cy="8050"/>
            </a:xfrm>
            <a:custGeom>
              <a:avLst/>
              <a:gdLst/>
              <a:ahLst/>
              <a:cxnLst/>
              <a:rect l="l" t="t" r="r" b="b"/>
              <a:pathLst>
                <a:path w="2145" h="565" extrusionOk="0">
                  <a:moveTo>
                    <a:pt x="678" y="0"/>
                  </a:moveTo>
                  <a:lnTo>
                    <a:pt x="339" y="113"/>
                  </a:lnTo>
                  <a:lnTo>
                    <a:pt x="113" y="226"/>
                  </a:lnTo>
                  <a:lnTo>
                    <a:pt x="1" y="339"/>
                  </a:lnTo>
                  <a:lnTo>
                    <a:pt x="1129" y="339"/>
                  </a:lnTo>
                  <a:lnTo>
                    <a:pt x="1806" y="452"/>
                  </a:lnTo>
                  <a:lnTo>
                    <a:pt x="2145" y="564"/>
                  </a:lnTo>
                  <a:lnTo>
                    <a:pt x="2032" y="452"/>
                  </a:lnTo>
                  <a:lnTo>
                    <a:pt x="1919" y="226"/>
                  </a:lnTo>
                  <a:lnTo>
                    <a:pt x="1580" y="113"/>
                  </a:lnTo>
                  <a:lnTo>
                    <a:pt x="11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9"/>
            <p:cNvSpPr/>
            <p:nvPr/>
          </p:nvSpPr>
          <p:spPr>
            <a:xfrm>
              <a:off x="-3092435" y="3793622"/>
              <a:ext cx="289409" cy="229926"/>
            </a:xfrm>
            <a:custGeom>
              <a:avLst/>
              <a:gdLst/>
              <a:ahLst/>
              <a:cxnLst/>
              <a:rect l="l" t="t" r="r" b="b"/>
              <a:pathLst>
                <a:path w="20313" h="16138" extrusionOk="0">
                  <a:moveTo>
                    <a:pt x="9931" y="1"/>
                  </a:moveTo>
                  <a:lnTo>
                    <a:pt x="1" y="114"/>
                  </a:lnTo>
                  <a:lnTo>
                    <a:pt x="339" y="16137"/>
                  </a:lnTo>
                  <a:lnTo>
                    <a:pt x="20312" y="15799"/>
                  </a:lnTo>
                  <a:lnTo>
                    <a:pt x="20087" y="15348"/>
                  </a:lnTo>
                  <a:lnTo>
                    <a:pt x="19748" y="15009"/>
                  </a:lnTo>
                  <a:lnTo>
                    <a:pt x="19297" y="14558"/>
                  </a:lnTo>
                  <a:lnTo>
                    <a:pt x="18507" y="14106"/>
                  </a:lnTo>
                  <a:lnTo>
                    <a:pt x="16927" y="13203"/>
                  </a:lnTo>
                  <a:lnTo>
                    <a:pt x="14896" y="12301"/>
                  </a:lnTo>
                  <a:lnTo>
                    <a:pt x="11398" y="10834"/>
                  </a:lnTo>
                  <a:lnTo>
                    <a:pt x="9705" y="10270"/>
                  </a:lnTo>
                  <a:lnTo>
                    <a:pt x="99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9"/>
            <p:cNvSpPr/>
            <p:nvPr/>
          </p:nvSpPr>
          <p:spPr>
            <a:xfrm>
              <a:off x="-3049023" y="3928674"/>
              <a:ext cx="20915" cy="20915"/>
            </a:xfrm>
            <a:custGeom>
              <a:avLst/>
              <a:gdLst/>
              <a:ahLst/>
              <a:cxnLst/>
              <a:rect l="l" t="t" r="r" b="b"/>
              <a:pathLst>
                <a:path w="1468" h="1468" extrusionOk="0">
                  <a:moveTo>
                    <a:pt x="565" y="1"/>
                  </a:moveTo>
                  <a:lnTo>
                    <a:pt x="226" y="114"/>
                  </a:lnTo>
                  <a:lnTo>
                    <a:pt x="113" y="339"/>
                  </a:lnTo>
                  <a:lnTo>
                    <a:pt x="0" y="678"/>
                  </a:lnTo>
                  <a:lnTo>
                    <a:pt x="0" y="903"/>
                  </a:lnTo>
                  <a:lnTo>
                    <a:pt x="113" y="1242"/>
                  </a:lnTo>
                  <a:lnTo>
                    <a:pt x="339" y="1355"/>
                  </a:lnTo>
                  <a:lnTo>
                    <a:pt x="565" y="1468"/>
                  </a:lnTo>
                  <a:lnTo>
                    <a:pt x="903" y="1468"/>
                  </a:lnTo>
                  <a:lnTo>
                    <a:pt x="1129" y="1355"/>
                  </a:lnTo>
                  <a:lnTo>
                    <a:pt x="1354" y="1129"/>
                  </a:lnTo>
                  <a:lnTo>
                    <a:pt x="1467" y="791"/>
                  </a:lnTo>
                  <a:lnTo>
                    <a:pt x="1467" y="452"/>
                  </a:lnTo>
                  <a:lnTo>
                    <a:pt x="1242" y="226"/>
                  </a:lnTo>
                  <a:lnTo>
                    <a:pt x="1016" y="114"/>
                  </a:lnTo>
                  <a:lnTo>
                    <a:pt x="67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9"/>
            <p:cNvSpPr/>
            <p:nvPr/>
          </p:nvSpPr>
          <p:spPr>
            <a:xfrm>
              <a:off x="-3049023" y="3928674"/>
              <a:ext cx="20915" cy="20915"/>
            </a:xfrm>
            <a:custGeom>
              <a:avLst/>
              <a:gdLst/>
              <a:ahLst/>
              <a:cxnLst/>
              <a:rect l="l" t="t" r="r" b="b"/>
              <a:pathLst>
                <a:path w="1468" h="1468" fill="none" extrusionOk="0">
                  <a:moveTo>
                    <a:pt x="565" y="1"/>
                  </a:moveTo>
                  <a:lnTo>
                    <a:pt x="565" y="1"/>
                  </a:lnTo>
                  <a:lnTo>
                    <a:pt x="226" y="114"/>
                  </a:lnTo>
                  <a:lnTo>
                    <a:pt x="113" y="339"/>
                  </a:lnTo>
                  <a:lnTo>
                    <a:pt x="0" y="678"/>
                  </a:lnTo>
                  <a:lnTo>
                    <a:pt x="0" y="903"/>
                  </a:lnTo>
                  <a:lnTo>
                    <a:pt x="0" y="903"/>
                  </a:lnTo>
                  <a:lnTo>
                    <a:pt x="113" y="1242"/>
                  </a:lnTo>
                  <a:lnTo>
                    <a:pt x="339" y="1355"/>
                  </a:lnTo>
                  <a:lnTo>
                    <a:pt x="565" y="1468"/>
                  </a:lnTo>
                  <a:lnTo>
                    <a:pt x="903" y="1468"/>
                  </a:lnTo>
                  <a:lnTo>
                    <a:pt x="903" y="1468"/>
                  </a:lnTo>
                  <a:lnTo>
                    <a:pt x="1129" y="1355"/>
                  </a:lnTo>
                  <a:lnTo>
                    <a:pt x="1354" y="1129"/>
                  </a:lnTo>
                  <a:lnTo>
                    <a:pt x="1467" y="791"/>
                  </a:lnTo>
                  <a:lnTo>
                    <a:pt x="1467" y="452"/>
                  </a:lnTo>
                  <a:lnTo>
                    <a:pt x="1467" y="452"/>
                  </a:lnTo>
                  <a:lnTo>
                    <a:pt x="1242" y="226"/>
                  </a:lnTo>
                  <a:lnTo>
                    <a:pt x="1016" y="114"/>
                  </a:lnTo>
                  <a:lnTo>
                    <a:pt x="677" y="1"/>
                  </a:lnTo>
                  <a:lnTo>
                    <a:pt x="4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9"/>
            <p:cNvSpPr/>
            <p:nvPr/>
          </p:nvSpPr>
          <p:spPr>
            <a:xfrm>
              <a:off x="-3087605" y="4001022"/>
              <a:ext cx="284580" cy="22525"/>
            </a:xfrm>
            <a:custGeom>
              <a:avLst/>
              <a:gdLst/>
              <a:ahLst/>
              <a:cxnLst/>
              <a:rect l="l" t="t" r="r" b="b"/>
              <a:pathLst>
                <a:path w="19974" h="1581" extrusionOk="0">
                  <a:moveTo>
                    <a:pt x="0" y="1"/>
                  </a:moveTo>
                  <a:lnTo>
                    <a:pt x="0" y="1580"/>
                  </a:lnTo>
                  <a:lnTo>
                    <a:pt x="19973" y="1242"/>
                  </a:lnTo>
                  <a:lnTo>
                    <a:pt x="19860" y="1016"/>
                  </a:lnTo>
                  <a:lnTo>
                    <a:pt x="19860" y="791"/>
                  </a:lnTo>
                  <a:lnTo>
                    <a:pt x="19522" y="452"/>
                  </a:lnTo>
                  <a:lnTo>
                    <a:pt x="19071" y="22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9"/>
            <p:cNvSpPr/>
            <p:nvPr/>
          </p:nvSpPr>
          <p:spPr>
            <a:xfrm>
              <a:off x="-2975064" y="3936709"/>
              <a:ext cx="25731" cy="17710"/>
            </a:xfrm>
            <a:custGeom>
              <a:avLst/>
              <a:gdLst/>
              <a:ahLst/>
              <a:cxnLst/>
              <a:rect l="l" t="t" r="r" b="b"/>
              <a:pathLst>
                <a:path w="1806" h="1243" extrusionOk="0">
                  <a:moveTo>
                    <a:pt x="1467" y="1"/>
                  </a:moveTo>
                  <a:lnTo>
                    <a:pt x="1129" y="114"/>
                  </a:lnTo>
                  <a:lnTo>
                    <a:pt x="677" y="227"/>
                  </a:lnTo>
                  <a:lnTo>
                    <a:pt x="339" y="565"/>
                  </a:lnTo>
                  <a:lnTo>
                    <a:pt x="113" y="904"/>
                  </a:lnTo>
                  <a:lnTo>
                    <a:pt x="0" y="1129"/>
                  </a:lnTo>
                  <a:lnTo>
                    <a:pt x="0" y="1242"/>
                  </a:lnTo>
                  <a:lnTo>
                    <a:pt x="339" y="1016"/>
                  </a:lnTo>
                  <a:lnTo>
                    <a:pt x="903" y="565"/>
                  </a:lnTo>
                  <a:lnTo>
                    <a:pt x="1467" y="227"/>
                  </a:lnTo>
                  <a:lnTo>
                    <a:pt x="1806" y="114"/>
                  </a:lnTo>
                  <a:lnTo>
                    <a:pt x="16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9"/>
            <p:cNvSpPr/>
            <p:nvPr/>
          </p:nvSpPr>
          <p:spPr>
            <a:xfrm>
              <a:off x="-2938092" y="3949575"/>
              <a:ext cx="19305" cy="22525"/>
            </a:xfrm>
            <a:custGeom>
              <a:avLst/>
              <a:gdLst/>
              <a:ahLst/>
              <a:cxnLst/>
              <a:rect l="l" t="t" r="r" b="b"/>
              <a:pathLst>
                <a:path w="1355" h="1581" extrusionOk="0">
                  <a:moveTo>
                    <a:pt x="1016" y="1"/>
                  </a:moveTo>
                  <a:lnTo>
                    <a:pt x="678" y="226"/>
                  </a:lnTo>
                  <a:lnTo>
                    <a:pt x="339" y="452"/>
                  </a:lnTo>
                  <a:lnTo>
                    <a:pt x="113" y="903"/>
                  </a:lnTo>
                  <a:lnTo>
                    <a:pt x="0" y="1242"/>
                  </a:lnTo>
                  <a:lnTo>
                    <a:pt x="0" y="1468"/>
                  </a:lnTo>
                  <a:lnTo>
                    <a:pt x="113" y="1580"/>
                  </a:lnTo>
                  <a:lnTo>
                    <a:pt x="226" y="1242"/>
                  </a:lnTo>
                  <a:lnTo>
                    <a:pt x="565" y="678"/>
                  </a:lnTo>
                  <a:lnTo>
                    <a:pt x="1129" y="226"/>
                  </a:lnTo>
                  <a:lnTo>
                    <a:pt x="13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9"/>
            <p:cNvSpPr/>
            <p:nvPr/>
          </p:nvSpPr>
          <p:spPr>
            <a:xfrm>
              <a:off x="-2902715" y="3960830"/>
              <a:ext cx="11256" cy="24135"/>
            </a:xfrm>
            <a:custGeom>
              <a:avLst/>
              <a:gdLst/>
              <a:ahLst/>
              <a:cxnLst/>
              <a:rect l="l" t="t" r="r" b="b"/>
              <a:pathLst>
                <a:path w="790" h="1694" extrusionOk="0">
                  <a:moveTo>
                    <a:pt x="677" y="1"/>
                  </a:moveTo>
                  <a:lnTo>
                    <a:pt x="564" y="113"/>
                  </a:lnTo>
                  <a:lnTo>
                    <a:pt x="339" y="339"/>
                  </a:lnTo>
                  <a:lnTo>
                    <a:pt x="113" y="678"/>
                  </a:lnTo>
                  <a:lnTo>
                    <a:pt x="0" y="1129"/>
                  </a:lnTo>
                  <a:lnTo>
                    <a:pt x="0" y="1467"/>
                  </a:lnTo>
                  <a:lnTo>
                    <a:pt x="0" y="1580"/>
                  </a:lnTo>
                  <a:lnTo>
                    <a:pt x="113" y="1693"/>
                  </a:lnTo>
                  <a:lnTo>
                    <a:pt x="226" y="1467"/>
                  </a:lnTo>
                  <a:lnTo>
                    <a:pt x="451" y="790"/>
                  </a:lnTo>
                  <a:lnTo>
                    <a:pt x="677" y="339"/>
                  </a:lnTo>
                  <a:lnTo>
                    <a:pt x="7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9"/>
            <p:cNvSpPr/>
            <p:nvPr/>
          </p:nvSpPr>
          <p:spPr>
            <a:xfrm>
              <a:off x="-2981504" y="3899737"/>
              <a:ext cx="28951" cy="6440"/>
            </a:xfrm>
            <a:custGeom>
              <a:avLst/>
              <a:gdLst/>
              <a:ahLst/>
              <a:cxnLst/>
              <a:rect l="l" t="t" r="r" b="b"/>
              <a:pathLst>
                <a:path w="2032" h="452" extrusionOk="0">
                  <a:moveTo>
                    <a:pt x="1016" y="0"/>
                  </a:moveTo>
                  <a:lnTo>
                    <a:pt x="565" y="113"/>
                  </a:lnTo>
                  <a:lnTo>
                    <a:pt x="226" y="226"/>
                  </a:lnTo>
                  <a:lnTo>
                    <a:pt x="1" y="339"/>
                  </a:lnTo>
                  <a:lnTo>
                    <a:pt x="1" y="452"/>
                  </a:lnTo>
                  <a:lnTo>
                    <a:pt x="339" y="452"/>
                  </a:lnTo>
                  <a:lnTo>
                    <a:pt x="1016" y="339"/>
                  </a:lnTo>
                  <a:lnTo>
                    <a:pt x="2032" y="339"/>
                  </a:lnTo>
                  <a:lnTo>
                    <a:pt x="2032" y="226"/>
                  </a:lnTo>
                  <a:lnTo>
                    <a:pt x="1806" y="113"/>
                  </a:lnTo>
                  <a:lnTo>
                    <a:pt x="14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9"/>
            <p:cNvSpPr/>
            <p:nvPr/>
          </p:nvSpPr>
          <p:spPr>
            <a:xfrm>
              <a:off x="-3151918" y="2656956"/>
              <a:ext cx="358538" cy="1229930"/>
            </a:xfrm>
            <a:custGeom>
              <a:avLst/>
              <a:gdLst/>
              <a:ahLst/>
              <a:cxnLst/>
              <a:rect l="l" t="t" r="r" b="b"/>
              <a:pathLst>
                <a:path w="25165" h="86326" extrusionOk="0">
                  <a:moveTo>
                    <a:pt x="0" y="1"/>
                  </a:moveTo>
                  <a:lnTo>
                    <a:pt x="339" y="10157"/>
                  </a:lnTo>
                  <a:lnTo>
                    <a:pt x="3273" y="41753"/>
                  </a:lnTo>
                  <a:lnTo>
                    <a:pt x="1806" y="65788"/>
                  </a:lnTo>
                  <a:lnTo>
                    <a:pt x="1693" y="68835"/>
                  </a:lnTo>
                  <a:lnTo>
                    <a:pt x="1693" y="72107"/>
                  </a:lnTo>
                  <a:lnTo>
                    <a:pt x="1806" y="75606"/>
                  </a:lnTo>
                  <a:lnTo>
                    <a:pt x="2032" y="78878"/>
                  </a:lnTo>
                  <a:lnTo>
                    <a:pt x="2483" y="84182"/>
                  </a:lnTo>
                  <a:lnTo>
                    <a:pt x="2709" y="86326"/>
                  </a:lnTo>
                  <a:lnTo>
                    <a:pt x="15460" y="85987"/>
                  </a:lnTo>
                  <a:lnTo>
                    <a:pt x="18845" y="42317"/>
                  </a:lnTo>
                  <a:lnTo>
                    <a:pt x="20876" y="15009"/>
                  </a:lnTo>
                  <a:lnTo>
                    <a:pt x="25164" y="67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9"/>
            <p:cNvSpPr/>
            <p:nvPr/>
          </p:nvSpPr>
          <p:spPr>
            <a:xfrm>
              <a:off x="-3151918" y="2656956"/>
              <a:ext cx="358538" cy="1229930"/>
            </a:xfrm>
            <a:custGeom>
              <a:avLst/>
              <a:gdLst/>
              <a:ahLst/>
              <a:cxnLst/>
              <a:rect l="l" t="t" r="r" b="b"/>
              <a:pathLst>
                <a:path w="25165" h="86326" fill="none" extrusionOk="0">
                  <a:moveTo>
                    <a:pt x="0" y="1"/>
                  </a:moveTo>
                  <a:lnTo>
                    <a:pt x="339" y="10157"/>
                  </a:lnTo>
                  <a:lnTo>
                    <a:pt x="3273" y="41753"/>
                  </a:lnTo>
                  <a:lnTo>
                    <a:pt x="3273" y="41753"/>
                  </a:lnTo>
                  <a:lnTo>
                    <a:pt x="1806" y="65788"/>
                  </a:lnTo>
                  <a:lnTo>
                    <a:pt x="1806" y="65788"/>
                  </a:lnTo>
                  <a:lnTo>
                    <a:pt x="1693" y="68835"/>
                  </a:lnTo>
                  <a:lnTo>
                    <a:pt x="1693" y="72107"/>
                  </a:lnTo>
                  <a:lnTo>
                    <a:pt x="1806" y="75606"/>
                  </a:lnTo>
                  <a:lnTo>
                    <a:pt x="2032" y="78878"/>
                  </a:lnTo>
                  <a:lnTo>
                    <a:pt x="2483" y="84182"/>
                  </a:lnTo>
                  <a:lnTo>
                    <a:pt x="2709" y="86326"/>
                  </a:lnTo>
                  <a:lnTo>
                    <a:pt x="15460" y="85987"/>
                  </a:lnTo>
                  <a:lnTo>
                    <a:pt x="18845" y="42317"/>
                  </a:lnTo>
                  <a:lnTo>
                    <a:pt x="20876" y="15009"/>
                  </a:lnTo>
                  <a:lnTo>
                    <a:pt x="25164" y="678"/>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9"/>
            <p:cNvSpPr/>
            <p:nvPr/>
          </p:nvSpPr>
          <p:spPr>
            <a:xfrm>
              <a:off x="-2979894" y="2656956"/>
              <a:ext cx="286190" cy="1170446"/>
            </a:xfrm>
            <a:custGeom>
              <a:avLst/>
              <a:gdLst/>
              <a:ahLst/>
              <a:cxnLst/>
              <a:rect l="l" t="t" r="r" b="b"/>
              <a:pathLst>
                <a:path w="20087" h="82151" extrusionOk="0">
                  <a:moveTo>
                    <a:pt x="3724" y="1"/>
                  </a:moveTo>
                  <a:lnTo>
                    <a:pt x="1" y="80458"/>
                  </a:lnTo>
                  <a:lnTo>
                    <a:pt x="7674" y="82151"/>
                  </a:lnTo>
                  <a:lnTo>
                    <a:pt x="8238" y="80119"/>
                  </a:lnTo>
                  <a:lnTo>
                    <a:pt x="19071" y="49765"/>
                  </a:lnTo>
                  <a:lnTo>
                    <a:pt x="19522" y="48298"/>
                  </a:lnTo>
                  <a:lnTo>
                    <a:pt x="19861" y="46718"/>
                  </a:lnTo>
                  <a:lnTo>
                    <a:pt x="20087" y="45138"/>
                  </a:lnTo>
                  <a:lnTo>
                    <a:pt x="20087" y="43558"/>
                  </a:lnTo>
                  <a:lnTo>
                    <a:pt x="19297" y="2370"/>
                  </a:lnTo>
                  <a:lnTo>
                    <a:pt x="37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39"/>
            <p:cNvSpPr/>
            <p:nvPr/>
          </p:nvSpPr>
          <p:spPr>
            <a:xfrm>
              <a:off x="-2931666" y="2804874"/>
              <a:ext cx="75583" cy="1075587"/>
            </a:xfrm>
            <a:custGeom>
              <a:avLst/>
              <a:gdLst/>
              <a:ahLst/>
              <a:cxnLst/>
              <a:rect l="l" t="t" r="r" b="b"/>
              <a:pathLst>
                <a:path w="5305" h="75493" extrusionOk="0">
                  <a:moveTo>
                    <a:pt x="5304" y="0"/>
                  </a:moveTo>
                  <a:lnTo>
                    <a:pt x="5192" y="2257"/>
                  </a:lnTo>
                  <a:lnTo>
                    <a:pt x="4966" y="10495"/>
                  </a:lnTo>
                  <a:lnTo>
                    <a:pt x="4402" y="22682"/>
                  </a:lnTo>
                  <a:lnTo>
                    <a:pt x="3950" y="29791"/>
                  </a:lnTo>
                  <a:lnTo>
                    <a:pt x="3386" y="37464"/>
                  </a:lnTo>
                  <a:lnTo>
                    <a:pt x="2145" y="52359"/>
                  </a:lnTo>
                  <a:lnTo>
                    <a:pt x="1016" y="64434"/>
                  </a:lnTo>
                  <a:lnTo>
                    <a:pt x="227" y="72671"/>
                  </a:lnTo>
                  <a:lnTo>
                    <a:pt x="1" y="74815"/>
                  </a:lnTo>
                  <a:lnTo>
                    <a:pt x="1" y="75380"/>
                  </a:lnTo>
                  <a:lnTo>
                    <a:pt x="1" y="75492"/>
                  </a:lnTo>
                  <a:lnTo>
                    <a:pt x="114" y="74815"/>
                  </a:lnTo>
                  <a:lnTo>
                    <a:pt x="339" y="72671"/>
                  </a:lnTo>
                  <a:lnTo>
                    <a:pt x="1129" y="64434"/>
                  </a:lnTo>
                  <a:lnTo>
                    <a:pt x="2371" y="52359"/>
                  </a:lnTo>
                  <a:lnTo>
                    <a:pt x="3612" y="37577"/>
                  </a:lnTo>
                  <a:lnTo>
                    <a:pt x="4176" y="29791"/>
                  </a:lnTo>
                  <a:lnTo>
                    <a:pt x="4627" y="22682"/>
                  </a:lnTo>
                  <a:lnTo>
                    <a:pt x="4966" y="16137"/>
                  </a:lnTo>
                  <a:lnTo>
                    <a:pt x="5192" y="10495"/>
                  </a:lnTo>
                  <a:lnTo>
                    <a:pt x="5304" y="2257"/>
                  </a:lnTo>
                  <a:lnTo>
                    <a:pt x="53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39"/>
            <p:cNvSpPr/>
            <p:nvPr/>
          </p:nvSpPr>
          <p:spPr>
            <a:xfrm>
              <a:off x="-3131017" y="2693943"/>
              <a:ext cx="117371" cy="101300"/>
            </a:xfrm>
            <a:custGeom>
              <a:avLst/>
              <a:gdLst/>
              <a:ahLst/>
              <a:cxnLst/>
              <a:rect l="l" t="t" r="r" b="b"/>
              <a:pathLst>
                <a:path w="8238" h="7110" extrusionOk="0">
                  <a:moveTo>
                    <a:pt x="8238" y="0"/>
                  </a:moveTo>
                  <a:lnTo>
                    <a:pt x="8125" y="451"/>
                  </a:lnTo>
                  <a:lnTo>
                    <a:pt x="7786" y="1693"/>
                  </a:lnTo>
                  <a:lnTo>
                    <a:pt x="7335" y="2595"/>
                  </a:lnTo>
                  <a:lnTo>
                    <a:pt x="6771" y="3498"/>
                  </a:lnTo>
                  <a:lnTo>
                    <a:pt x="6094" y="4288"/>
                  </a:lnTo>
                  <a:lnTo>
                    <a:pt x="5304" y="5078"/>
                  </a:lnTo>
                  <a:lnTo>
                    <a:pt x="4514" y="5642"/>
                  </a:lnTo>
                  <a:lnTo>
                    <a:pt x="3611" y="6094"/>
                  </a:lnTo>
                  <a:lnTo>
                    <a:pt x="2709" y="6545"/>
                  </a:lnTo>
                  <a:lnTo>
                    <a:pt x="1693" y="6883"/>
                  </a:lnTo>
                  <a:lnTo>
                    <a:pt x="452" y="6996"/>
                  </a:lnTo>
                  <a:lnTo>
                    <a:pt x="0" y="7109"/>
                  </a:lnTo>
                  <a:lnTo>
                    <a:pt x="452" y="7109"/>
                  </a:lnTo>
                  <a:lnTo>
                    <a:pt x="1693" y="6996"/>
                  </a:lnTo>
                  <a:lnTo>
                    <a:pt x="2709" y="6771"/>
                  </a:lnTo>
                  <a:lnTo>
                    <a:pt x="3724" y="6319"/>
                  </a:lnTo>
                  <a:lnTo>
                    <a:pt x="4627" y="5868"/>
                  </a:lnTo>
                  <a:lnTo>
                    <a:pt x="5530" y="5191"/>
                  </a:lnTo>
                  <a:lnTo>
                    <a:pt x="6207" y="4514"/>
                  </a:lnTo>
                  <a:lnTo>
                    <a:pt x="6884" y="3611"/>
                  </a:lnTo>
                  <a:lnTo>
                    <a:pt x="7448" y="2708"/>
                  </a:lnTo>
                  <a:lnTo>
                    <a:pt x="7899" y="1693"/>
                  </a:lnTo>
                  <a:lnTo>
                    <a:pt x="8238" y="451"/>
                  </a:lnTo>
                  <a:lnTo>
                    <a:pt x="82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9"/>
            <p:cNvSpPr/>
            <p:nvPr/>
          </p:nvSpPr>
          <p:spPr>
            <a:xfrm>
              <a:off x="-2865743" y="2708404"/>
              <a:ext cx="19305" cy="19305"/>
            </a:xfrm>
            <a:custGeom>
              <a:avLst/>
              <a:gdLst/>
              <a:ahLst/>
              <a:cxnLst/>
              <a:rect l="l" t="t" r="r" b="b"/>
              <a:pathLst>
                <a:path w="1355" h="1355" extrusionOk="0">
                  <a:moveTo>
                    <a:pt x="677" y="1"/>
                  </a:moveTo>
                  <a:lnTo>
                    <a:pt x="452" y="113"/>
                  </a:lnTo>
                  <a:lnTo>
                    <a:pt x="226" y="226"/>
                  </a:lnTo>
                  <a:lnTo>
                    <a:pt x="113" y="452"/>
                  </a:lnTo>
                  <a:lnTo>
                    <a:pt x="0" y="678"/>
                  </a:lnTo>
                  <a:lnTo>
                    <a:pt x="113" y="903"/>
                  </a:lnTo>
                  <a:lnTo>
                    <a:pt x="226" y="1129"/>
                  </a:lnTo>
                  <a:lnTo>
                    <a:pt x="452" y="1242"/>
                  </a:lnTo>
                  <a:lnTo>
                    <a:pt x="677" y="1355"/>
                  </a:lnTo>
                  <a:lnTo>
                    <a:pt x="903" y="1242"/>
                  </a:lnTo>
                  <a:lnTo>
                    <a:pt x="1129" y="1129"/>
                  </a:lnTo>
                  <a:lnTo>
                    <a:pt x="1242" y="903"/>
                  </a:lnTo>
                  <a:lnTo>
                    <a:pt x="1355" y="678"/>
                  </a:lnTo>
                  <a:lnTo>
                    <a:pt x="1242" y="452"/>
                  </a:lnTo>
                  <a:lnTo>
                    <a:pt x="1129" y="226"/>
                  </a:lnTo>
                  <a:lnTo>
                    <a:pt x="903" y="113"/>
                  </a:lnTo>
                  <a:lnTo>
                    <a:pt x="6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9"/>
            <p:cNvSpPr/>
            <p:nvPr/>
          </p:nvSpPr>
          <p:spPr>
            <a:xfrm>
              <a:off x="-3184246" y="2682687"/>
              <a:ext cx="49852" cy="104505"/>
            </a:xfrm>
            <a:custGeom>
              <a:avLst/>
              <a:gdLst/>
              <a:ahLst/>
              <a:cxnLst/>
              <a:rect l="l" t="t" r="r" b="b"/>
              <a:pathLst>
                <a:path w="3499" h="7335" extrusionOk="0">
                  <a:moveTo>
                    <a:pt x="0" y="0"/>
                  </a:moveTo>
                  <a:lnTo>
                    <a:pt x="0" y="677"/>
                  </a:lnTo>
                  <a:lnTo>
                    <a:pt x="0" y="1241"/>
                  </a:lnTo>
                  <a:lnTo>
                    <a:pt x="339" y="2708"/>
                  </a:lnTo>
                  <a:lnTo>
                    <a:pt x="903" y="4062"/>
                  </a:lnTo>
                  <a:lnTo>
                    <a:pt x="1693" y="5304"/>
                  </a:lnTo>
                  <a:lnTo>
                    <a:pt x="2595" y="6545"/>
                  </a:lnTo>
                  <a:lnTo>
                    <a:pt x="3047" y="6996"/>
                  </a:lnTo>
                  <a:lnTo>
                    <a:pt x="3498" y="7335"/>
                  </a:lnTo>
                  <a:lnTo>
                    <a:pt x="2708" y="6432"/>
                  </a:lnTo>
                  <a:lnTo>
                    <a:pt x="1806" y="5191"/>
                  </a:lnTo>
                  <a:lnTo>
                    <a:pt x="1129" y="3950"/>
                  </a:lnTo>
                  <a:lnTo>
                    <a:pt x="564" y="2596"/>
                  </a:lnTo>
                  <a:lnTo>
                    <a:pt x="226" y="124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9"/>
            <p:cNvSpPr/>
            <p:nvPr/>
          </p:nvSpPr>
          <p:spPr>
            <a:xfrm>
              <a:off x="-3314297" y="2822555"/>
              <a:ext cx="454994" cy="387475"/>
            </a:xfrm>
            <a:custGeom>
              <a:avLst/>
              <a:gdLst/>
              <a:ahLst/>
              <a:cxnLst/>
              <a:rect l="l" t="t" r="r" b="b"/>
              <a:pathLst>
                <a:path w="31935" h="27196" extrusionOk="0">
                  <a:moveTo>
                    <a:pt x="23697" y="0"/>
                  </a:moveTo>
                  <a:lnTo>
                    <a:pt x="0" y="9028"/>
                  </a:lnTo>
                  <a:lnTo>
                    <a:pt x="6884" y="27196"/>
                  </a:lnTo>
                  <a:lnTo>
                    <a:pt x="31935" y="18507"/>
                  </a:lnTo>
                  <a:lnTo>
                    <a:pt x="2369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9"/>
            <p:cNvSpPr/>
            <p:nvPr/>
          </p:nvSpPr>
          <p:spPr>
            <a:xfrm>
              <a:off x="-3221047" y="2758241"/>
              <a:ext cx="159173" cy="229926"/>
            </a:xfrm>
            <a:custGeom>
              <a:avLst/>
              <a:gdLst/>
              <a:ahLst/>
              <a:cxnLst/>
              <a:rect l="l" t="t" r="r" b="b"/>
              <a:pathLst>
                <a:path w="11172" h="16138" extrusionOk="0">
                  <a:moveTo>
                    <a:pt x="6319" y="1"/>
                  </a:moveTo>
                  <a:lnTo>
                    <a:pt x="0" y="1242"/>
                  </a:lnTo>
                  <a:lnTo>
                    <a:pt x="903" y="7674"/>
                  </a:lnTo>
                  <a:lnTo>
                    <a:pt x="1806" y="10834"/>
                  </a:lnTo>
                  <a:lnTo>
                    <a:pt x="2483" y="13091"/>
                  </a:lnTo>
                  <a:lnTo>
                    <a:pt x="2821" y="13880"/>
                  </a:lnTo>
                  <a:lnTo>
                    <a:pt x="3160" y="14332"/>
                  </a:lnTo>
                  <a:lnTo>
                    <a:pt x="3498" y="14558"/>
                  </a:lnTo>
                  <a:lnTo>
                    <a:pt x="3837" y="14670"/>
                  </a:lnTo>
                  <a:lnTo>
                    <a:pt x="4740" y="15009"/>
                  </a:lnTo>
                  <a:lnTo>
                    <a:pt x="5868" y="15235"/>
                  </a:lnTo>
                  <a:lnTo>
                    <a:pt x="6206" y="15460"/>
                  </a:lnTo>
                  <a:lnTo>
                    <a:pt x="6545" y="15686"/>
                  </a:lnTo>
                  <a:lnTo>
                    <a:pt x="7335" y="15799"/>
                  </a:lnTo>
                  <a:lnTo>
                    <a:pt x="8012" y="15799"/>
                  </a:lnTo>
                  <a:lnTo>
                    <a:pt x="8238" y="15686"/>
                  </a:lnTo>
                  <a:lnTo>
                    <a:pt x="8915" y="16024"/>
                  </a:lnTo>
                  <a:lnTo>
                    <a:pt x="9366" y="16137"/>
                  </a:lnTo>
                  <a:lnTo>
                    <a:pt x="9592" y="16137"/>
                  </a:lnTo>
                  <a:lnTo>
                    <a:pt x="9817" y="16024"/>
                  </a:lnTo>
                  <a:lnTo>
                    <a:pt x="9930" y="15799"/>
                  </a:lnTo>
                  <a:lnTo>
                    <a:pt x="10043" y="15686"/>
                  </a:lnTo>
                  <a:lnTo>
                    <a:pt x="10043" y="15460"/>
                  </a:lnTo>
                  <a:lnTo>
                    <a:pt x="10156" y="15573"/>
                  </a:lnTo>
                  <a:lnTo>
                    <a:pt x="10494" y="15573"/>
                  </a:lnTo>
                  <a:lnTo>
                    <a:pt x="10720" y="15460"/>
                  </a:lnTo>
                  <a:lnTo>
                    <a:pt x="10946" y="15347"/>
                  </a:lnTo>
                  <a:lnTo>
                    <a:pt x="11059" y="15122"/>
                  </a:lnTo>
                  <a:lnTo>
                    <a:pt x="11059" y="14896"/>
                  </a:lnTo>
                  <a:lnTo>
                    <a:pt x="11172" y="14670"/>
                  </a:lnTo>
                  <a:lnTo>
                    <a:pt x="11059" y="14332"/>
                  </a:lnTo>
                  <a:lnTo>
                    <a:pt x="10833" y="14106"/>
                  </a:lnTo>
                  <a:lnTo>
                    <a:pt x="9479" y="12752"/>
                  </a:lnTo>
                  <a:lnTo>
                    <a:pt x="8915" y="12188"/>
                  </a:lnTo>
                  <a:lnTo>
                    <a:pt x="8689" y="11849"/>
                  </a:lnTo>
                  <a:lnTo>
                    <a:pt x="8012" y="9028"/>
                  </a:lnTo>
                  <a:lnTo>
                    <a:pt x="8012" y="8577"/>
                  </a:lnTo>
                  <a:lnTo>
                    <a:pt x="8125" y="8125"/>
                  </a:lnTo>
                  <a:lnTo>
                    <a:pt x="8463" y="7787"/>
                  </a:lnTo>
                  <a:lnTo>
                    <a:pt x="8915" y="7561"/>
                  </a:lnTo>
                  <a:lnTo>
                    <a:pt x="9366" y="7561"/>
                  </a:lnTo>
                  <a:lnTo>
                    <a:pt x="10946" y="6884"/>
                  </a:lnTo>
                  <a:lnTo>
                    <a:pt x="10269" y="5756"/>
                  </a:lnTo>
                  <a:lnTo>
                    <a:pt x="9479" y="4740"/>
                  </a:lnTo>
                  <a:lnTo>
                    <a:pt x="8689" y="4063"/>
                  </a:lnTo>
                  <a:lnTo>
                    <a:pt x="7786" y="3499"/>
                  </a:lnTo>
                  <a:lnTo>
                    <a:pt x="6658" y="2822"/>
                  </a:lnTo>
                  <a:lnTo>
                    <a:pt x="6319" y="1"/>
                  </a:lnTo>
                  <a:close/>
                </a:path>
              </a:pathLst>
            </a:custGeom>
            <a:solidFill>
              <a:srgbClr val="BD8C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9"/>
            <p:cNvSpPr/>
            <p:nvPr/>
          </p:nvSpPr>
          <p:spPr>
            <a:xfrm>
              <a:off x="-3132627" y="2896513"/>
              <a:ext cx="54682" cy="80399"/>
            </a:xfrm>
            <a:custGeom>
              <a:avLst/>
              <a:gdLst/>
              <a:ahLst/>
              <a:cxnLst/>
              <a:rect l="l" t="t" r="r" b="b"/>
              <a:pathLst>
                <a:path w="3838" h="5643" extrusionOk="0">
                  <a:moveTo>
                    <a:pt x="0" y="0"/>
                  </a:moveTo>
                  <a:lnTo>
                    <a:pt x="0" y="564"/>
                  </a:lnTo>
                  <a:lnTo>
                    <a:pt x="0" y="1129"/>
                  </a:lnTo>
                  <a:lnTo>
                    <a:pt x="113" y="1806"/>
                  </a:lnTo>
                  <a:lnTo>
                    <a:pt x="226" y="2370"/>
                  </a:lnTo>
                  <a:lnTo>
                    <a:pt x="452" y="3047"/>
                  </a:lnTo>
                  <a:lnTo>
                    <a:pt x="790" y="3611"/>
                  </a:lnTo>
                  <a:lnTo>
                    <a:pt x="1242" y="4175"/>
                  </a:lnTo>
                  <a:lnTo>
                    <a:pt x="1693" y="4627"/>
                  </a:lnTo>
                  <a:lnTo>
                    <a:pt x="2257" y="4965"/>
                  </a:lnTo>
                  <a:lnTo>
                    <a:pt x="2822" y="5304"/>
                  </a:lnTo>
                  <a:lnTo>
                    <a:pt x="3386" y="5530"/>
                  </a:lnTo>
                  <a:lnTo>
                    <a:pt x="3837" y="5642"/>
                  </a:lnTo>
                  <a:lnTo>
                    <a:pt x="2934" y="5078"/>
                  </a:lnTo>
                  <a:lnTo>
                    <a:pt x="2370" y="4740"/>
                  </a:lnTo>
                  <a:lnTo>
                    <a:pt x="1919" y="4401"/>
                  </a:lnTo>
                  <a:lnTo>
                    <a:pt x="1467" y="3950"/>
                  </a:lnTo>
                  <a:lnTo>
                    <a:pt x="1016" y="3498"/>
                  </a:lnTo>
                  <a:lnTo>
                    <a:pt x="565" y="2257"/>
                  </a:lnTo>
                  <a:lnTo>
                    <a:pt x="226" y="1016"/>
                  </a:lnTo>
                  <a:lnTo>
                    <a:pt x="0" y="0"/>
                  </a:lnTo>
                  <a:close/>
                </a:path>
              </a:pathLst>
            </a:custGeom>
            <a:solidFill>
              <a:srgbClr val="896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9"/>
            <p:cNvSpPr/>
            <p:nvPr/>
          </p:nvSpPr>
          <p:spPr>
            <a:xfrm>
              <a:off x="-3153528" y="2906159"/>
              <a:ext cx="51462" cy="75569"/>
            </a:xfrm>
            <a:custGeom>
              <a:avLst/>
              <a:gdLst/>
              <a:ahLst/>
              <a:cxnLst/>
              <a:rect l="l" t="t" r="r" b="b"/>
              <a:pathLst>
                <a:path w="3612" h="5304" extrusionOk="0">
                  <a:moveTo>
                    <a:pt x="113" y="0"/>
                  </a:moveTo>
                  <a:lnTo>
                    <a:pt x="1" y="565"/>
                  </a:lnTo>
                  <a:lnTo>
                    <a:pt x="113" y="1016"/>
                  </a:lnTo>
                  <a:lnTo>
                    <a:pt x="339" y="2144"/>
                  </a:lnTo>
                  <a:lnTo>
                    <a:pt x="565" y="2709"/>
                  </a:lnTo>
                  <a:lnTo>
                    <a:pt x="903" y="3386"/>
                  </a:lnTo>
                  <a:lnTo>
                    <a:pt x="1355" y="3837"/>
                  </a:lnTo>
                  <a:lnTo>
                    <a:pt x="1806" y="4176"/>
                  </a:lnTo>
                  <a:lnTo>
                    <a:pt x="2709" y="4853"/>
                  </a:lnTo>
                  <a:lnTo>
                    <a:pt x="3160" y="5078"/>
                  </a:lnTo>
                  <a:lnTo>
                    <a:pt x="3611" y="5304"/>
                  </a:lnTo>
                  <a:lnTo>
                    <a:pt x="3273" y="4965"/>
                  </a:lnTo>
                  <a:lnTo>
                    <a:pt x="2822" y="4627"/>
                  </a:lnTo>
                  <a:lnTo>
                    <a:pt x="2032" y="3950"/>
                  </a:lnTo>
                  <a:lnTo>
                    <a:pt x="1129" y="3160"/>
                  </a:lnTo>
                  <a:lnTo>
                    <a:pt x="790" y="2596"/>
                  </a:lnTo>
                  <a:lnTo>
                    <a:pt x="565" y="2032"/>
                  </a:lnTo>
                  <a:lnTo>
                    <a:pt x="226" y="1016"/>
                  </a:lnTo>
                  <a:lnTo>
                    <a:pt x="113" y="0"/>
                  </a:lnTo>
                  <a:close/>
                </a:path>
              </a:pathLst>
            </a:custGeom>
            <a:solidFill>
              <a:srgbClr val="896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9"/>
            <p:cNvSpPr/>
            <p:nvPr/>
          </p:nvSpPr>
          <p:spPr>
            <a:xfrm>
              <a:off x="-3174429" y="2920620"/>
              <a:ext cx="36987" cy="54682"/>
            </a:xfrm>
            <a:custGeom>
              <a:avLst/>
              <a:gdLst/>
              <a:ahLst/>
              <a:cxnLst/>
              <a:rect l="l" t="t" r="r" b="b"/>
              <a:pathLst>
                <a:path w="2596" h="3838" extrusionOk="0">
                  <a:moveTo>
                    <a:pt x="1" y="1"/>
                  </a:moveTo>
                  <a:lnTo>
                    <a:pt x="1" y="227"/>
                  </a:lnTo>
                  <a:lnTo>
                    <a:pt x="113" y="678"/>
                  </a:lnTo>
                  <a:lnTo>
                    <a:pt x="678" y="2371"/>
                  </a:lnTo>
                  <a:lnTo>
                    <a:pt x="790" y="2596"/>
                  </a:lnTo>
                  <a:lnTo>
                    <a:pt x="903" y="2822"/>
                  </a:lnTo>
                  <a:lnTo>
                    <a:pt x="1242" y="3161"/>
                  </a:lnTo>
                  <a:lnTo>
                    <a:pt x="1919" y="3612"/>
                  </a:lnTo>
                  <a:lnTo>
                    <a:pt x="2370" y="3725"/>
                  </a:lnTo>
                  <a:lnTo>
                    <a:pt x="2596" y="3838"/>
                  </a:lnTo>
                  <a:lnTo>
                    <a:pt x="2596" y="3838"/>
                  </a:lnTo>
                  <a:lnTo>
                    <a:pt x="2032" y="3386"/>
                  </a:lnTo>
                  <a:lnTo>
                    <a:pt x="1468" y="2935"/>
                  </a:lnTo>
                  <a:lnTo>
                    <a:pt x="1129" y="2596"/>
                  </a:lnTo>
                  <a:lnTo>
                    <a:pt x="903" y="2258"/>
                  </a:lnTo>
                  <a:lnTo>
                    <a:pt x="339" y="678"/>
                  </a:lnTo>
                  <a:lnTo>
                    <a:pt x="1" y="1"/>
                  </a:lnTo>
                  <a:close/>
                </a:path>
              </a:pathLst>
            </a:custGeom>
            <a:solidFill>
              <a:srgbClr val="896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9"/>
            <p:cNvSpPr/>
            <p:nvPr/>
          </p:nvSpPr>
          <p:spPr>
            <a:xfrm>
              <a:off x="-2822331" y="1949553"/>
              <a:ext cx="371390" cy="377829"/>
            </a:xfrm>
            <a:custGeom>
              <a:avLst/>
              <a:gdLst/>
              <a:ahLst/>
              <a:cxnLst/>
              <a:rect l="l" t="t" r="r" b="b"/>
              <a:pathLst>
                <a:path w="26067" h="26519" extrusionOk="0">
                  <a:moveTo>
                    <a:pt x="0" y="1"/>
                  </a:moveTo>
                  <a:lnTo>
                    <a:pt x="4175" y="19635"/>
                  </a:lnTo>
                  <a:lnTo>
                    <a:pt x="7786" y="23810"/>
                  </a:lnTo>
                  <a:lnTo>
                    <a:pt x="9140" y="25277"/>
                  </a:lnTo>
                  <a:lnTo>
                    <a:pt x="9592" y="25729"/>
                  </a:lnTo>
                  <a:lnTo>
                    <a:pt x="9930" y="26067"/>
                  </a:lnTo>
                  <a:lnTo>
                    <a:pt x="10382" y="26180"/>
                  </a:lnTo>
                  <a:lnTo>
                    <a:pt x="11059" y="26293"/>
                  </a:lnTo>
                  <a:lnTo>
                    <a:pt x="13203" y="26519"/>
                  </a:lnTo>
                  <a:lnTo>
                    <a:pt x="14670" y="26519"/>
                  </a:lnTo>
                  <a:lnTo>
                    <a:pt x="16024" y="26293"/>
                  </a:lnTo>
                  <a:lnTo>
                    <a:pt x="17265" y="25842"/>
                  </a:lnTo>
                  <a:lnTo>
                    <a:pt x="18281" y="25390"/>
                  </a:lnTo>
                  <a:lnTo>
                    <a:pt x="19183" y="24713"/>
                  </a:lnTo>
                  <a:lnTo>
                    <a:pt x="19973" y="23923"/>
                  </a:lnTo>
                  <a:lnTo>
                    <a:pt x="20538" y="23133"/>
                  </a:lnTo>
                  <a:lnTo>
                    <a:pt x="20989" y="22231"/>
                  </a:lnTo>
                  <a:lnTo>
                    <a:pt x="21440" y="21102"/>
                  </a:lnTo>
                  <a:lnTo>
                    <a:pt x="22117" y="18845"/>
                  </a:lnTo>
                  <a:lnTo>
                    <a:pt x="23923" y="12978"/>
                  </a:lnTo>
                  <a:lnTo>
                    <a:pt x="26067" y="5079"/>
                  </a:lnTo>
                  <a:lnTo>
                    <a:pt x="18619" y="1693"/>
                  </a:lnTo>
                  <a:lnTo>
                    <a:pt x="13654" y="14670"/>
                  </a:lnTo>
                  <a:lnTo>
                    <a:pt x="11397" y="11511"/>
                  </a:lnTo>
                  <a:lnTo>
                    <a:pt x="7673" y="5868"/>
                  </a:lnTo>
                  <a:lnTo>
                    <a:pt x="6658" y="4740"/>
                  </a:lnTo>
                  <a:lnTo>
                    <a:pt x="5529" y="3612"/>
                  </a:lnTo>
                  <a:lnTo>
                    <a:pt x="4288" y="2596"/>
                  </a:lnTo>
                  <a:lnTo>
                    <a:pt x="3047" y="1693"/>
                  </a:lnTo>
                  <a:lnTo>
                    <a:pt x="903" y="452"/>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9"/>
            <p:cNvSpPr/>
            <p:nvPr/>
          </p:nvSpPr>
          <p:spPr>
            <a:xfrm>
              <a:off x="-2822331" y="1949553"/>
              <a:ext cx="371390" cy="377829"/>
            </a:xfrm>
            <a:custGeom>
              <a:avLst/>
              <a:gdLst/>
              <a:ahLst/>
              <a:cxnLst/>
              <a:rect l="l" t="t" r="r" b="b"/>
              <a:pathLst>
                <a:path w="26067" h="26519" fill="none" extrusionOk="0">
                  <a:moveTo>
                    <a:pt x="0" y="1"/>
                  </a:moveTo>
                  <a:lnTo>
                    <a:pt x="0" y="1"/>
                  </a:lnTo>
                  <a:lnTo>
                    <a:pt x="903" y="452"/>
                  </a:lnTo>
                  <a:lnTo>
                    <a:pt x="3047" y="1693"/>
                  </a:lnTo>
                  <a:lnTo>
                    <a:pt x="4288" y="2596"/>
                  </a:lnTo>
                  <a:lnTo>
                    <a:pt x="5529" y="3612"/>
                  </a:lnTo>
                  <a:lnTo>
                    <a:pt x="6658" y="4740"/>
                  </a:lnTo>
                  <a:lnTo>
                    <a:pt x="7673" y="5868"/>
                  </a:lnTo>
                  <a:lnTo>
                    <a:pt x="7673" y="5868"/>
                  </a:lnTo>
                  <a:lnTo>
                    <a:pt x="11397" y="11511"/>
                  </a:lnTo>
                  <a:lnTo>
                    <a:pt x="13654" y="14670"/>
                  </a:lnTo>
                  <a:lnTo>
                    <a:pt x="18619" y="1693"/>
                  </a:lnTo>
                  <a:lnTo>
                    <a:pt x="26067" y="5079"/>
                  </a:lnTo>
                  <a:lnTo>
                    <a:pt x="26067" y="5079"/>
                  </a:lnTo>
                  <a:lnTo>
                    <a:pt x="23923" y="12978"/>
                  </a:lnTo>
                  <a:lnTo>
                    <a:pt x="22117" y="18845"/>
                  </a:lnTo>
                  <a:lnTo>
                    <a:pt x="21440" y="21102"/>
                  </a:lnTo>
                  <a:lnTo>
                    <a:pt x="20989" y="22231"/>
                  </a:lnTo>
                  <a:lnTo>
                    <a:pt x="20989" y="22231"/>
                  </a:lnTo>
                  <a:lnTo>
                    <a:pt x="20538" y="23133"/>
                  </a:lnTo>
                  <a:lnTo>
                    <a:pt x="19973" y="23923"/>
                  </a:lnTo>
                  <a:lnTo>
                    <a:pt x="19183" y="24713"/>
                  </a:lnTo>
                  <a:lnTo>
                    <a:pt x="18281" y="25390"/>
                  </a:lnTo>
                  <a:lnTo>
                    <a:pt x="17265" y="25842"/>
                  </a:lnTo>
                  <a:lnTo>
                    <a:pt x="16024" y="26293"/>
                  </a:lnTo>
                  <a:lnTo>
                    <a:pt x="14670" y="26519"/>
                  </a:lnTo>
                  <a:lnTo>
                    <a:pt x="13203" y="26519"/>
                  </a:lnTo>
                  <a:lnTo>
                    <a:pt x="13203" y="26519"/>
                  </a:lnTo>
                  <a:lnTo>
                    <a:pt x="11059" y="26293"/>
                  </a:lnTo>
                  <a:lnTo>
                    <a:pt x="10382" y="26180"/>
                  </a:lnTo>
                  <a:lnTo>
                    <a:pt x="9930" y="26067"/>
                  </a:lnTo>
                  <a:lnTo>
                    <a:pt x="9592" y="25729"/>
                  </a:lnTo>
                  <a:lnTo>
                    <a:pt x="9140" y="25277"/>
                  </a:lnTo>
                  <a:lnTo>
                    <a:pt x="7786" y="23810"/>
                  </a:lnTo>
                  <a:lnTo>
                    <a:pt x="4175" y="19635"/>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9"/>
            <p:cNvSpPr/>
            <p:nvPr/>
          </p:nvSpPr>
          <p:spPr>
            <a:xfrm>
              <a:off x="-2761238" y="2230913"/>
              <a:ext cx="45022" cy="53058"/>
            </a:xfrm>
            <a:custGeom>
              <a:avLst/>
              <a:gdLst/>
              <a:ahLst/>
              <a:cxnLst/>
              <a:rect l="l" t="t" r="r" b="b"/>
              <a:pathLst>
                <a:path w="3160" h="3724" extrusionOk="0">
                  <a:moveTo>
                    <a:pt x="0" y="0"/>
                  </a:moveTo>
                  <a:lnTo>
                    <a:pt x="1354" y="1693"/>
                  </a:lnTo>
                  <a:lnTo>
                    <a:pt x="3160" y="372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9"/>
            <p:cNvSpPr/>
            <p:nvPr/>
          </p:nvSpPr>
          <p:spPr>
            <a:xfrm>
              <a:off x="-2761238" y="2230913"/>
              <a:ext cx="45022" cy="53058"/>
            </a:xfrm>
            <a:custGeom>
              <a:avLst/>
              <a:gdLst/>
              <a:ahLst/>
              <a:cxnLst/>
              <a:rect l="l" t="t" r="r" b="b"/>
              <a:pathLst>
                <a:path w="3160" h="3724" fill="none" extrusionOk="0">
                  <a:moveTo>
                    <a:pt x="0" y="0"/>
                  </a:moveTo>
                  <a:lnTo>
                    <a:pt x="0" y="0"/>
                  </a:lnTo>
                  <a:lnTo>
                    <a:pt x="0" y="0"/>
                  </a:lnTo>
                  <a:lnTo>
                    <a:pt x="1354" y="1693"/>
                  </a:lnTo>
                  <a:lnTo>
                    <a:pt x="1354" y="1693"/>
                  </a:lnTo>
                  <a:lnTo>
                    <a:pt x="3160" y="3724"/>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9"/>
            <p:cNvSpPr/>
            <p:nvPr/>
          </p:nvSpPr>
          <p:spPr>
            <a:xfrm>
              <a:off x="-2772493" y="2129628"/>
              <a:ext cx="64327" cy="162393"/>
            </a:xfrm>
            <a:custGeom>
              <a:avLst/>
              <a:gdLst/>
              <a:ahLst/>
              <a:cxnLst/>
              <a:rect l="l" t="t" r="r" b="b"/>
              <a:pathLst>
                <a:path w="4515" h="11398" extrusionOk="0">
                  <a:moveTo>
                    <a:pt x="0" y="0"/>
                  </a:moveTo>
                  <a:lnTo>
                    <a:pt x="790" y="7109"/>
                  </a:lnTo>
                  <a:lnTo>
                    <a:pt x="3950" y="10833"/>
                  </a:lnTo>
                  <a:lnTo>
                    <a:pt x="4514" y="11397"/>
                  </a:lnTo>
                  <a:lnTo>
                    <a:pt x="3047" y="8689"/>
                  </a:lnTo>
                  <a:lnTo>
                    <a:pt x="1806" y="5868"/>
                  </a:lnTo>
                  <a:lnTo>
                    <a:pt x="790" y="2934"/>
                  </a:lnTo>
                  <a:lnTo>
                    <a:pt x="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39"/>
            <p:cNvSpPr/>
            <p:nvPr/>
          </p:nvSpPr>
          <p:spPr>
            <a:xfrm>
              <a:off x="-2772493" y="2129628"/>
              <a:ext cx="64327" cy="162393"/>
            </a:xfrm>
            <a:custGeom>
              <a:avLst/>
              <a:gdLst/>
              <a:ahLst/>
              <a:cxnLst/>
              <a:rect l="l" t="t" r="r" b="b"/>
              <a:pathLst>
                <a:path w="4515" h="11398" fill="none" extrusionOk="0">
                  <a:moveTo>
                    <a:pt x="0" y="0"/>
                  </a:moveTo>
                  <a:lnTo>
                    <a:pt x="790" y="7109"/>
                  </a:lnTo>
                  <a:lnTo>
                    <a:pt x="3950" y="10833"/>
                  </a:lnTo>
                  <a:lnTo>
                    <a:pt x="3950" y="10833"/>
                  </a:lnTo>
                  <a:lnTo>
                    <a:pt x="4514" y="11397"/>
                  </a:lnTo>
                  <a:lnTo>
                    <a:pt x="4514" y="11397"/>
                  </a:lnTo>
                  <a:lnTo>
                    <a:pt x="3047" y="8689"/>
                  </a:lnTo>
                  <a:lnTo>
                    <a:pt x="1806" y="5868"/>
                  </a:lnTo>
                  <a:lnTo>
                    <a:pt x="790" y="2934"/>
                  </a:lnTo>
                  <a:lnTo>
                    <a:pt x="0" y="0"/>
                  </a:lnTo>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39"/>
            <p:cNvSpPr/>
            <p:nvPr/>
          </p:nvSpPr>
          <p:spPr>
            <a:xfrm>
              <a:off x="-2627796" y="2153734"/>
              <a:ext cx="11270" cy="90044"/>
            </a:xfrm>
            <a:custGeom>
              <a:avLst/>
              <a:gdLst/>
              <a:ahLst/>
              <a:cxnLst/>
              <a:rect l="l" t="t" r="r" b="b"/>
              <a:pathLst>
                <a:path w="791" h="6320" extrusionOk="0">
                  <a:moveTo>
                    <a:pt x="0" y="1"/>
                  </a:moveTo>
                  <a:lnTo>
                    <a:pt x="0" y="903"/>
                  </a:lnTo>
                  <a:lnTo>
                    <a:pt x="226" y="3160"/>
                  </a:lnTo>
                  <a:lnTo>
                    <a:pt x="564" y="5417"/>
                  </a:lnTo>
                  <a:lnTo>
                    <a:pt x="790" y="6320"/>
                  </a:lnTo>
                  <a:lnTo>
                    <a:pt x="790" y="5417"/>
                  </a:lnTo>
                  <a:lnTo>
                    <a:pt x="452" y="3160"/>
                  </a:lnTo>
                  <a:lnTo>
                    <a:pt x="339" y="158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9"/>
            <p:cNvSpPr/>
            <p:nvPr/>
          </p:nvSpPr>
          <p:spPr>
            <a:xfrm>
              <a:off x="-3081180" y="1820941"/>
              <a:ext cx="196160" cy="102910"/>
            </a:xfrm>
            <a:custGeom>
              <a:avLst/>
              <a:gdLst/>
              <a:ahLst/>
              <a:cxnLst/>
              <a:rect l="l" t="t" r="r" b="b"/>
              <a:pathLst>
                <a:path w="13768" h="7223" extrusionOk="0">
                  <a:moveTo>
                    <a:pt x="903" y="0"/>
                  </a:moveTo>
                  <a:lnTo>
                    <a:pt x="565" y="113"/>
                  </a:lnTo>
                  <a:lnTo>
                    <a:pt x="339" y="339"/>
                  </a:lnTo>
                  <a:lnTo>
                    <a:pt x="113" y="564"/>
                  </a:lnTo>
                  <a:lnTo>
                    <a:pt x="0" y="903"/>
                  </a:lnTo>
                  <a:lnTo>
                    <a:pt x="339" y="3611"/>
                  </a:lnTo>
                  <a:lnTo>
                    <a:pt x="13767" y="7222"/>
                  </a:lnTo>
                  <a:lnTo>
                    <a:pt x="13767" y="4740"/>
                  </a:lnTo>
                  <a:lnTo>
                    <a:pt x="13767" y="3273"/>
                  </a:lnTo>
                  <a:lnTo>
                    <a:pt x="13654" y="3160"/>
                  </a:lnTo>
                  <a:lnTo>
                    <a:pt x="13316" y="3047"/>
                  </a:lnTo>
                  <a:lnTo>
                    <a:pt x="12187" y="2708"/>
                  </a:lnTo>
                  <a:lnTo>
                    <a:pt x="8577" y="1693"/>
                  </a:lnTo>
                  <a:lnTo>
                    <a:pt x="1129" y="113"/>
                  </a:lnTo>
                  <a:lnTo>
                    <a:pt x="9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9"/>
            <p:cNvSpPr/>
            <p:nvPr/>
          </p:nvSpPr>
          <p:spPr>
            <a:xfrm>
              <a:off x="-3081180" y="1820941"/>
              <a:ext cx="196160" cy="102910"/>
            </a:xfrm>
            <a:custGeom>
              <a:avLst/>
              <a:gdLst/>
              <a:ahLst/>
              <a:cxnLst/>
              <a:rect l="l" t="t" r="r" b="b"/>
              <a:pathLst>
                <a:path w="13768" h="7223" fill="none" extrusionOk="0">
                  <a:moveTo>
                    <a:pt x="339" y="3611"/>
                  </a:moveTo>
                  <a:lnTo>
                    <a:pt x="0" y="903"/>
                  </a:lnTo>
                  <a:lnTo>
                    <a:pt x="0" y="903"/>
                  </a:lnTo>
                  <a:lnTo>
                    <a:pt x="113" y="564"/>
                  </a:lnTo>
                  <a:lnTo>
                    <a:pt x="339" y="339"/>
                  </a:lnTo>
                  <a:lnTo>
                    <a:pt x="565" y="113"/>
                  </a:lnTo>
                  <a:lnTo>
                    <a:pt x="903" y="0"/>
                  </a:lnTo>
                  <a:lnTo>
                    <a:pt x="903" y="0"/>
                  </a:lnTo>
                  <a:lnTo>
                    <a:pt x="1129" y="113"/>
                  </a:lnTo>
                  <a:lnTo>
                    <a:pt x="1129" y="113"/>
                  </a:lnTo>
                  <a:lnTo>
                    <a:pt x="8577" y="1693"/>
                  </a:lnTo>
                  <a:lnTo>
                    <a:pt x="12187" y="2708"/>
                  </a:lnTo>
                  <a:lnTo>
                    <a:pt x="13316" y="3047"/>
                  </a:lnTo>
                  <a:lnTo>
                    <a:pt x="13654" y="3160"/>
                  </a:lnTo>
                  <a:lnTo>
                    <a:pt x="13767" y="3273"/>
                  </a:lnTo>
                  <a:lnTo>
                    <a:pt x="13767" y="3273"/>
                  </a:lnTo>
                  <a:lnTo>
                    <a:pt x="13767" y="4740"/>
                  </a:lnTo>
                  <a:lnTo>
                    <a:pt x="13767" y="7222"/>
                  </a:lnTo>
                  <a:lnTo>
                    <a:pt x="339" y="3611"/>
                  </a:lnTo>
                  <a:lnTo>
                    <a:pt x="339" y="361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9"/>
            <p:cNvSpPr/>
            <p:nvPr/>
          </p:nvSpPr>
          <p:spPr>
            <a:xfrm>
              <a:off x="-3307872" y="1973674"/>
              <a:ext cx="200975" cy="840859"/>
            </a:xfrm>
            <a:custGeom>
              <a:avLst/>
              <a:gdLst/>
              <a:ahLst/>
              <a:cxnLst/>
              <a:rect l="l" t="t" r="r" b="b"/>
              <a:pathLst>
                <a:path w="14106" h="59018" extrusionOk="0">
                  <a:moveTo>
                    <a:pt x="4740" y="0"/>
                  </a:moveTo>
                  <a:lnTo>
                    <a:pt x="4289" y="452"/>
                  </a:lnTo>
                  <a:lnTo>
                    <a:pt x="3724" y="1129"/>
                  </a:lnTo>
                  <a:lnTo>
                    <a:pt x="3047" y="2031"/>
                  </a:lnTo>
                  <a:lnTo>
                    <a:pt x="2370" y="3160"/>
                  </a:lnTo>
                  <a:lnTo>
                    <a:pt x="1693" y="4740"/>
                  </a:lnTo>
                  <a:lnTo>
                    <a:pt x="1242" y="6545"/>
                  </a:lnTo>
                  <a:lnTo>
                    <a:pt x="1016" y="7561"/>
                  </a:lnTo>
                  <a:lnTo>
                    <a:pt x="903" y="8689"/>
                  </a:lnTo>
                  <a:lnTo>
                    <a:pt x="565" y="14896"/>
                  </a:lnTo>
                  <a:lnTo>
                    <a:pt x="339" y="24826"/>
                  </a:lnTo>
                  <a:lnTo>
                    <a:pt x="1" y="37916"/>
                  </a:lnTo>
                  <a:lnTo>
                    <a:pt x="5417" y="59017"/>
                  </a:lnTo>
                  <a:lnTo>
                    <a:pt x="14106" y="56760"/>
                  </a:lnTo>
                  <a:lnTo>
                    <a:pt x="11059" y="34643"/>
                  </a:lnTo>
                  <a:lnTo>
                    <a:pt x="11285" y="15347"/>
                  </a:lnTo>
                  <a:lnTo>
                    <a:pt x="47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9"/>
            <p:cNvSpPr/>
            <p:nvPr/>
          </p:nvSpPr>
          <p:spPr>
            <a:xfrm>
              <a:off x="-3307872" y="1973674"/>
              <a:ext cx="200975" cy="840859"/>
            </a:xfrm>
            <a:custGeom>
              <a:avLst/>
              <a:gdLst/>
              <a:ahLst/>
              <a:cxnLst/>
              <a:rect l="l" t="t" r="r" b="b"/>
              <a:pathLst>
                <a:path w="14106" h="59018" fill="none" extrusionOk="0">
                  <a:moveTo>
                    <a:pt x="4740" y="0"/>
                  </a:moveTo>
                  <a:lnTo>
                    <a:pt x="4740" y="0"/>
                  </a:lnTo>
                  <a:lnTo>
                    <a:pt x="4289" y="452"/>
                  </a:lnTo>
                  <a:lnTo>
                    <a:pt x="3724" y="1129"/>
                  </a:lnTo>
                  <a:lnTo>
                    <a:pt x="3047" y="2031"/>
                  </a:lnTo>
                  <a:lnTo>
                    <a:pt x="2370" y="3160"/>
                  </a:lnTo>
                  <a:lnTo>
                    <a:pt x="1693" y="4740"/>
                  </a:lnTo>
                  <a:lnTo>
                    <a:pt x="1242" y="6545"/>
                  </a:lnTo>
                  <a:lnTo>
                    <a:pt x="1016" y="7561"/>
                  </a:lnTo>
                  <a:lnTo>
                    <a:pt x="903" y="8689"/>
                  </a:lnTo>
                  <a:lnTo>
                    <a:pt x="903" y="8689"/>
                  </a:lnTo>
                  <a:lnTo>
                    <a:pt x="565" y="14896"/>
                  </a:lnTo>
                  <a:lnTo>
                    <a:pt x="339" y="24826"/>
                  </a:lnTo>
                  <a:lnTo>
                    <a:pt x="1" y="37916"/>
                  </a:lnTo>
                  <a:lnTo>
                    <a:pt x="5417" y="59017"/>
                  </a:lnTo>
                  <a:lnTo>
                    <a:pt x="14106" y="56760"/>
                  </a:lnTo>
                  <a:lnTo>
                    <a:pt x="11059" y="34643"/>
                  </a:lnTo>
                  <a:lnTo>
                    <a:pt x="11285" y="15347"/>
                  </a:lnTo>
                  <a:lnTo>
                    <a:pt x="474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9"/>
            <p:cNvSpPr/>
            <p:nvPr/>
          </p:nvSpPr>
          <p:spPr>
            <a:xfrm>
              <a:off x="-3230693" y="2200366"/>
              <a:ext cx="123797" cy="614167"/>
            </a:xfrm>
            <a:custGeom>
              <a:avLst/>
              <a:gdLst/>
              <a:ahLst/>
              <a:cxnLst/>
              <a:rect l="l" t="t" r="r" b="b"/>
              <a:pathLst>
                <a:path w="8689" h="43107" extrusionOk="0">
                  <a:moveTo>
                    <a:pt x="5868" y="0"/>
                  </a:moveTo>
                  <a:lnTo>
                    <a:pt x="5755" y="4401"/>
                  </a:lnTo>
                  <a:lnTo>
                    <a:pt x="5417" y="19635"/>
                  </a:lnTo>
                  <a:lnTo>
                    <a:pt x="6094" y="24149"/>
                  </a:lnTo>
                  <a:lnTo>
                    <a:pt x="8560" y="40853"/>
                  </a:lnTo>
                  <a:lnTo>
                    <a:pt x="8560" y="40853"/>
                  </a:lnTo>
                  <a:lnTo>
                    <a:pt x="2370" y="42429"/>
                  </a:lnTo>
                  <a:lnTo>
                    <a:pt x="677" y="42881"/>
                  </a:lnTo>
                  <a:lnTo>
                    <a:pt x="226" y="42993"/>
                  </a:lnTo>
                  <a:lnTo>
                    <a:pt x="0" y="43106"/>
                  </a:lnTo>
                  <a:lnTo>
                    <a:pt x="226" y="43106"/>
                  </a:lnTo>
                  <a:lnTo>
                    <a:pt x="677" y="42993"/>
                  </a:lnTo>
                  <a:lnTo>
                    <a:pt x="2370" y="42542"/>
                  </a:lnTo>
                  <a:lnTo>
                    <a:pt x="8576" y="40962"/>
                  </a:lnTo>
                  <a:lnTo>
                    <a:pt x="8689" y="40962"/>
                  </a:lnTo>
                  <a:lnTo>
                    <a:pt x="8689" y="40849"/>
                  </a:lnTo>
                  <a:lnTo>
                    <a:pt x="6319" y="24149"/>
                  </a:lnTo>
                  <a:lnTo>
                    <a:pt x="5642" y="19635"/>
                  </a:lnTo>
                  <a:lnTo>
                    <a:pt x="5868" y="4401"/>
                  </a:lnTo>
                  <a:lnTo>
                    <a:pt x="58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39"/>
            <p:cNvSpPr/>
            <p:nvPr/>
          </p:nvSpPr>
          <p:spPr>
            <a:xfrm>
              <a:off x="-3230693" y="2176245"/>
              <a:ext cx="123797" cy="638288"/>
            </a:xfrm>
            <a:custGeom>
              <a:avLst/>
              <a:gdLst/>
              <a:ahLst/>
              <a:cxnLst/>
              <a:rect l="l" t="t" r="r" b="b"/>
              <a:pathLst>
                <a:path w="8689" h="44800" fill="none" extrusionOk="0">
                  <a:moveTo>
                    <a:pt x="0" y="44799"/>
                  </a:moveTo>
                  <a:lnTo>
                    <a:pt x="0" y="44799"/>
                  </a:lnTo>
                  <a:lnTo>
                    <a:pt x="226" y="44686"/>
                  </a:lnTo>
                  <a:lnTo>
                    <a:pt x="677" y="44574"/>
                  </a:lnTo>
                  <a:lnTo>
                    <a:pt x="2370" y="44122"/>
                  </a:lnTo>
                  <a:lnTo>
                    <a:pt x="8576" y="42542"/>
                  </a:lnTo>
                  <a:lnTo>
                    <a:pt x="8576" y="42655"/>
                  </a:lnTo>
                  <a:lnTo>
                    <a:pt x="8576" y="42655"/>
                  </a:lnTo>
                  <a:lnTo>
                    <a:pt x="6094" y="25842"/>
                  </a:lnTo>
                  <a:lnTo>
                    <a:pt x="6094" y="25842"/>
                  </a:lnTo>
                  <a:lnTo>
                    <a:pt x="5417" y="21328"/>
                  </a:lnTo>
                  <a:lnTo>
                    <a:pt x="5417" y="21328"/>
                  </a:lnTo>
                  <a:lnTo>
                    <a:pt x="5755" y="6094"/>
                  </a:lnTo>
                  <a:lnTo>
                    <a:pt x="5755" y="6094"/>
                  </a:lnTo>
                  <a:lnTo>
                    <a:pt x="5868" y="1693"/>
                  </a:lnTo>
                  <a:lnTo>
                    <a:pt x="5868" y="1693"/>
                  </a:lnTo>
                  <a:lnTo>
                    <a:pt x="5868" y="452"/>
                  </a:lnTo>
                  <a:lnTo>
                    <a:pt x="5868" y="113"/>
                  </a:lnTo>
                  <a:lnTo>
                    <a:pt x="5868" y="0"/>
                  </a:lnTo>
                  <a:lnTo>
                    <a:pt x="5868" y="113"/>
                  </a:lnTo>
                  <a:lnTo>
                    <a:pt x="5868" y="113"/>
                  </a:lnTo>
                  <a:lnTo>
                    <a:pt x="5868" y="452"/>
                  </a:lnTo>
                  <a:lnTo>
                    <a:pt x="5868" y="452"/>
                  </a:lnTo>
                  <a:lnTo>
                    <a:pt x="5868" y="1693"/>
                  </a:lnTo>
                  <a:lnTo>
                    <a:pt x="5868" y="1693"/>
                  </a:lnTo>
                  <a:lnTo>
                    <a:pt x="5868" y="6094"/>
                  </a:lnTo>
                  <a:lnTo>
                    <a:pt x="5868" y="6094"/>
                  </a:lnTo>
                  <a:lnTo>
                    <a:pt x="5642" y="21328"/>
                  </a:lnTo>
                  <a:lnTo>
                    <a:pt x="5642" y="21328"/>
                  </a:lnTo>
                  <a:lnTo>
                    <a:pt x="6319" y="25842"/>
                  </a:lnTo>
                  <a:lnTo>
                    <a:pt x="6319" y="25842"/>
                  </a:lnTo>
                  <a:lnTo>
                    <a:pt x="8689" y="42542"/>
                  </a:lnTo>
                  <a:lnTo>
                    <a:pt x="8689" y="42655"/>
                  </a:lnTo>
                  <a:lnTo>
                    <a:pt x="8576" y="42655"/>
                  </a:lnTo>
                  <a:lnTo>
                    <a:pt x="2370" y="44235"/>
                  </a:lnTo>
                  <a:lnTo>
                    <a:pt x="677" y="44686"/>
                  </a:lnTo>
                  <a:lnTo>
                    <a:pt x="226" y="44799"/>
                  </a:lnTo>
                  <a:lnTo>
                    <a:pt x="226" y="44799"/>
                  </a:lnTo>
                  <a:lnTo>
                    <a:pt x="0" y="44799"/>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39"/>
            <p:cNvSpPr/>
            <p:nvPr/>
          </p:nvSpPr>
          <p:spPr>
            <a:xfrm>
              <a:off x="-3248388" y="1862743"/>
              <a:ext cx="543428" cy="864966"/>
            </a:xfrm>
            <a:custGeom>
              <a:avLst/>
              <a:gdLst/>
              <a:ahLst/>
              <a:cxnLst/>
              <a:rect l="l" t="t" r="r" b="b"/>
              <a:pathLst>
                <a:path w="38142" h="60710" extrusionOk="0">
                  <a:moveTo>
                    <a:pt x="12639" y="0"/>
                  </a:moveTo>
                  <a:lnTo>
                    <a:pt x="10947" y="790"/>
                  </a:lnTo>
                  <a:lnTo>
                    <a:pt x="7336" y="2821"/>
                  </a:lnTo>
                  <a:lnTo>
                    <a:pt x="5304" y="4062"/>
                  </a:lnTo>
                  <a:lnTo>
                    <a:pt x="3386" y="5417"/>
                  </a:lnTo>
                  <a:lnTo>
                    <a:pt x="1693" y="6658"/>
                  </a:lnTo>
                  <a:lnTo>
                    <a:pt x="1016" y="7222"/>
                  </a:lnTo>
                  <a:lnTo>
                    <a:pt x="565" y="7786"/>
                  </a:lnTo>
                  <a:lnTo>
                    <a:pt x="226" y="8576"/>
                  </a:lnTo>
                  <a:lnTo>
                    <a:pt x="1" y="9479"/>
                  </a:lnTo>
                  <a:lnTo>
                    <a:pt x="114" y="10494"/>
                  </a:lnTo>
                  <a:lnTo>
                    <a:pt x="226" y="11623"/>
                  </a:lnTo>
                  <a:lnTo>
                    <a:pt x="565" y="12864"/>
                  </a:lnTo>
                  <a:lnTo>
                    <a:pt x="904" y="14218"/>
                  </a:lnTo>
                  <a:lnTo>
                    <a:pt x="1919" y="16814"/>
                  </a:lnTo>
                  <a:lnTo>
                    <a:pt x="3048" y="19522"/>
                  </a:lnTo>
                  <a:lnTo>
                    <a:pt x="4176" y="22004"/>
                  </a:lnTo>
                  <a:lnTo>
                    <a:pt x="5079" y="23923"/>
                  </a:lnTo>
                  <a:lnTo>
                    <a:pt x="5417" y="24713"/>
                  </a:lnTo>
                  <a:lnTo>
                    <a:pt x="5530" y="25390"/>
                  </a:lnTo>
                  <a:lnTo>
                    <a:pt x="5981" y="27872"/>
                  </a:lnTo>
                  <a:lnTo>
                    <a:pt x="6546" y="32612"/>
                  </a:lnTo>
                  <a:lnTo>
                    <a:pt x="6771" y="35546"/>
                  </a:lnTo>
                  <a:lnTo>
                    <a:pt x="6884" y="38592"/>
                  </a:lnTo>
                  <a:lnTo>
                    <a:pt x="6884" y="41752"/>
                  </a:lnTo>
                  <a:lnTo>
                    <a:pt x="6659" y="44799"/>
                  </a:lnTo>
                  <a:lnTo>
                    <a:pt x="6320" y="48748"/>
                  </a:lnTo>
                  <a:lnTo>
                    <a:pt x="6207" y="52698"/>
                  </a:lnTo>
                  <a:lnTo>
                    <a:pt x="6094" y="56647"/>
                  </a:lnTo>
                  <a:lnTo>
                    <a:pt x="6094" y="60710"/>
                  </a:lnTo>
                  <a:lnTo>
                    <a:pt x="38142" y="58114"/>
                  </a:lnTo>
                  <a:lnTo>
                    <a:pt x="38029" y="56083"/>
                  </a:lnTo>
                  <a:lnTo>
                    <a:pt x="37916" y="54052"/>
                  </a:lnTo>
                  <a:lnTo>
                    <a:pt x="37690" y="52134"/>
                  </a:lnTo>
                  <a:lnTo>
                    <a:pt x="37352" y="50215"/>
                  </a:lnTo>
                  <a:lnTo>
                    <a:pt x="36562" y="45927"/>
                  </a:lnTo>
                  <a:lnTo>
                    <a:pt x="35772" y="41075"/>
                  </a:lnTo>
                  <a:lnTo>
                    <a:pt x="33289" y="17942"/>
                  </a:lnTo>
                  <a:lnTo>
                    <a:pt x="29904" y="6094"/>
                  </a:lnTo>
                  <a:lnTo>
                    <a:pt x="24939" y="3950"/>
                  </a:lnTo>
                  <a:lnTo>
                    <a:pt x="126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9"/>
            <p:cNvSpPr/>
            <p:nvPr/>
          </p:nvSpPr>
          <p:spPr>
            <a:xfrm>
              <a:off x="-3248388" y="1862743"/>
              <a:ext cx="543428" cy="864966"/>
            </a:xfrm>
            <a:custGeom>
              <a:avLst/>
              <a:gdLst/>
              <a:ahLst/>
              <a:cxnLst/>
              <a:rect l="l" t="t" r="r" b="b"/>
              <a:pathLst>
                <a:path w="38142" h="60710" fill="none" extrusionOk="0">
                  <a:moveTo>
                    <a:pt x="12639" y="0"/>
                  </a:moveTo>
                  <a:lnTo>
                    <a:pt x="12639" y="0"/>
                  </a:lnTo>
                  <a:lnTo>
                    <a:pt x="10947" y="790"/>
                  </a:lnTo>
                  <a:lnTo>
                    <a:pt x="7336" y="2821"/>
                  </a:lnTo>
                  <a:lnTo>
                    <a:pt x="5304" y="4062"/>
                  </a:lnTo>
                  <a:lnTo>
                    <a:pt x="3386" y="5417"/>
                  </a:lnTo>
                  <a:lnTo>
                    <a:pt x="1693" y="6658"/>
                  </a:lnTo>
                  <a:lnTo>
                    <a:pt x="1016" y="7222"/>
                  </a:lnTo>
                  <a:lnTo>
                    <a:pt x="565" y="7786"/>
                  </a:lnTo>
                  <a:lnTo>
                    <a:pt x="565" y="7786"/>
                  </a:lnTo>
                  <a:lnTo>
                    <a:pt x="226" y="8576"/>
                  </a:lnTo>
                  <a:lnTo>
                    <a:pt x="1" y="9479"/>
                  </a:lnTo>
                  <a:lnTo>
                    <a:pt x="114" y="10494"/>
                  </a:lnTo>
                  <a:lnTo>
                    <a:pt x="226" y="11623"/>
                  </a:lnTo>
                  <a:lnTo>
                    <a:pt x="565" y="12864"/>
                  </a:lnTo>
                  <a:lnTo>
                    <a:pt x="904" y="14218"/>
                  </a:lnTo>
                  <a:lnTo>
                    <a:pt x="1919" y="16814"/>
                  </a:lnTo>
                  <a:lnTo>
                    <a:pt x="3048" y="19522"/>
                  </a:lnTo>
                  <a:lnTo>
                    <a:pt x="4176" y="22004"/>
                  </a:lnTo>
                  <a:lnTo>
                    <a:pt x="5079" y="23923"/>
                  </a:lnTo>
                  <a:lnTo>
                    <a:pt x="5417" y="24713"/>
                  </a:lnTo>
                  <a:lnTo>
                    <a:pt x="5530" y="25390"/>
                  </a:lnTo>
                  <a:lnTo>
                    <a:pt x="5530" y="25390"/>
                  </a:lnTo>
                  <a:lnTo>
                    <a:pt x="5981" y="27872"/>
                  </a:lnTo>
                  <a:lnTo>
                    <a:pt x="6546" y="32612"/>
                  </a:lnTo>
                  <a:lnTo>
                    <a:pt x="6771" y="35546"/>
                  </a:lnTo>
                  <a:lnTo>
                    <a:pt x="6884" y="38592"/>
                  </a:lnTo>
                  <a:lnTo>
                    <a:pt x="6884" y="41752"/>
                  </a:lnTo>
                  <a:lnTo>
                    <a:pt x="6659" y="44799"/>
                  </a:lnTo>
                  <a:lnTo>
                    <a:pt x="6659" y="44799"/>
                  </a:lnTo>
                  <a:lnTo>
                    <a:pt x="6320" y="48748"/>
                  </a:lnTo>
                  <a:lnTo>
                    <a:pt x="6207" y="52698"/>
                  </a:lnTo>
                  <a:lnTo>
                    <a:pt x="6094" y="56647"/>
                  </a:lnTo>
                  <a:lnTo>
                    <a:pt x="6094" y="60710"/>
                  </a:lnTo>
                  <a:lnTo>
                    <a:pt x="38142" y="58114"/>
                  </a:lnTo>
                  <a:lnTo>
                    <a:pt x="38142" y="58114"/>
                  </a:lnTo>
                  <a:lnTo>
                    <a:pt x="38029" y="56083"/>
                  </a:lnTo>
                  <a:lnTo>
                    <a:pt x="37916" y="54052"/>
                  </a:lnTo>
                  <a:lnTo>
                    <a:pt x="37690" y="52134"/>
                  </a:lnTo>
                  <a:lnTo>
                    <a:pt x="37352" y="50215"/>
                  </a:lnTo>
                  <a:lnTo>
                    <a:pt x="36562" y="45927"/>
                  </a:lnTo>
                  <a:lnTo>
                    <a:pt x="35772" y="41075"/>
                  </a:lnTo>
                  <a:lnTo>
                    <a:pt x="33289" y="17942"/>
                  </a:lnTo>
                  <a:lnTo>
                    <a:pt x="29904" y="6094"/>
                  </a:lnTo>
                  <a:lnTo>
                    <a:pt x="24939" y="3950"/>
                  </a:lnTo>
                  <a:lnTo>
                    <a:pt x="12639"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9"/>
            <p:cNvSpPr/>
            <p:nvPr/>
          </p:nvSpPr>
          <p:spPr>
            <a:xfrm>
              <a:off x="-2782139" y="2063704"/>
              <a:ext cx="36987" cy="344063"/>
            </a:xfrm>
            <a:custGeom>
              <a:avLst/>
              <a:gdLst/>
              <a:ahLst/>
              <a:cxnLst/>
              <a:rect l="l" t="t" r="r" b="b"/>
              <a:pathLst>
                <a:path w="2596" h="24149" extrusionOk="0">
                  <a:moveTo>
                    <a:pt x="0" y="0"/>
                  </a:moveTo>
                  <a:lnTo>
                    <a:pt x="0" y="226"/>
                  </a:lnTo>
                  <a:lnTo>
                    <a:pt x="113" y="903"/>
                  </a:lnTo>
                  <a:lnTo>
                    <a:pt x="339" y="3499"/>
                  </a:lnTo>
                  <a:lnTo>
                    <a:pt x="1354" y="12188"/>
                  </a:lnTo>
                  <a:lnTo>
                    <a:pt x="2144" y="20764"/>
                  </a:lnTo>
                  <a:lnTo>
                    <a:pt x="2483" y="23359"/>
                  </a:lnTo>
                  <a:lnTo>
                    <a:pt x="2596" y="24149"/>
                  </a:lnTo>
                  <a:lnTo>
                    <a:pt x="2596" y="23359"/>
                  </a:lnTo>
                  <a:lnTo>
                    <a:pt x="2370" y="20764"/>
                  </a:lnTo>
                  <a:lnTo>
                    <a:pt x="1580" y="12075"/>
                  </a:lnTo>
                  <a:lnTo>
                    <a:pt x="564" y="3499"/>
                  </a:lnTo>
                  <a:lnTo>
                    <a:pt x="226" y="903"/>
                  </a:lnTo>
                  <a:lnTo>
                    <a:pt x="113" y="22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9"/>
            <p:cNvSpPr/>
            <p:nvPr/>
          </p:nvSpPr>
          <p:spPr>
            <a:xfrm>
              <a:off x="-3222657" y="1976880"/>
              <a:ext cx="98080" cy="118995"/>
            </a:xfrm>
            <a:custGeom>
              <a:avLst/>
              <a:gdLst/>
              <a:ahLst/>
              <a:cxnLst/>
              <a:rect l="l" t="t" r="r" b="b"/>
              <a:pathLst>
                <a:path w="6884" h="8352" extrusionOk="0">
                  <a:moveTo>
                    <a:pt x="0" y="1"/>
                  </a:moveTo>
                  <a:lnTo>
                    <a:pt x="452" y="227"/>
                  </a:lnTo>
                  <a:lnTo>
                    <a:pt x="1580" y="565"/>
                  </a:lnTo>
                  <a:lnTo>
                    <a:pt x="2483" y="1016"/>
                  </a:lnTo>
                  <a:lnTo>
                    <a:pt x="3386" y="1581"/>
                  </a:lnTo>
                  <a:lnTo>
                    <a:pt x="4175" y="2258"/>
                  </a:lnTo>
                  <a:lnTo>
                    <a:pt x="4853" y="3048"/>
                  </a:lnTo>
                  <a:lnTo>
                    <a:pt x="5417" y="3838"/>
                  </a:lnTo>
                  <a:lnTo>
                    <a:pt x="5981" y="4740"/>
                  </a:lnTo>
                  <a:lnTo>
                    <a:pt x="6319" y="5643"/>
                  </a:lnTo>
                  <a:lnTo>
                    <a:pt x="6545" y="6659"/>
                  </a:lnTo>
                  <a:lnTo>
                    <a:pt x="6771" y="7900"/>
                  </a:lnTo>
                  <a:lnTo>
                    <a:pt x="6771" y="8351"/>
                  </a:lnTo>
                  <a:lnTo>
                    <a:pt x="6884" y="7900"/>
                  </a:lnTo>
                  <a:lnTo>
                    <a:pt x="6771" y="6659"/>
                  </a:lnTo>
                  <a:lnTo>
                    <a:pt x="6545" y="5643"/>
                  </a:lnTo>
                  <a:lnTo>
                    <a:pt x="6207" y="4627"/>
                  </a:lnTo>
                  <a:lnTo>
                    <a:pt x="5642" y="3725"/>
                  </a:lnTo>
                  <a:lnTo>
                    <a:pt x="5078" y="2822"/>
                  </a:lnTo>
                  <a:lnTo>
                    <a:pt x="4288" y="2145"/>
                  </a:lnTo>
                  <a:lnTo>
                    <a:pt x="3498" y="1468"/>
                  </a:lnTo>
                  <a:lnTo>
                    <a:pt x="2596" y="904"/>
                  </a:lnTo>
                  <a:lnTo>
                    <a:pt x="1693" y="452"/>
                  </a:lnTo>
                  <a:lnTo>
                    <a:pt x="452" y="11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9"/>
            <p:cNvSpPr/>
            <p:nvPr/>
          </p:nvSpPr>
          <p:spPr>
            <a:xfrm>
              <a:off x="-3005611" y="2357915"/>
              <a:ext cx="186500" cy="122201"/>
            </a:xfrm>
            <a:custGeom>
              <a:avLst/>
              <a:gdLst/>
              <a:ahLst/>
              <a:cxnLst/>
              <a:rect l="l" t="t" r="r" b="b"/>
              <a:pathLst>
                <a:path w="13090" h="8577" extrusionOk="0">
                  <a:moveTo>
                    <a:pt x="0" y="1"/>
                  </a:moveTo>
                  <a:lnTo>
                    <a:pt x="339" y="565"/>
                  </a:lnTo>
                  <a:lnTo>
                    <a:pt x="1467" y="1919"/>
                  </a:lnTo>
                  <a:lnTo>
                    <a:pt x="2257" y="2822"/>
                  </a:lnTo>
                  <a:lnTo>
                    <a:pt x="3273" y="3725"/>
                  </a:lnTo>
                  <a:lnTo>
                    <a:pt x="4401" y="4740"/>
                  </a:lnTo>
                  <a:lnTo>
                    <a:pt x="5642" y="5643"/>
                  </a:lnTo>
                  <a:lnTo>
                    <a:pt x="6996" y="6433"/>
                  </a:lnTo>
                  <a:lnTo>
                    <a:pt x="8463" y="7110"/>
                  </a:lnTo>
                  <a:lnTo>
                    <a:pt x="9592" y="7674"/>
                  </a:lnTo>
                  <a:lnTo>
                    <a:pt x="10833" y="8013"/>
                  </a:lnTo>
                  <a:lnTo>
                    <a:pt x="12526" y="8464"/>
                  </a:lnTo>
                  <a:lnTo>
                    <a:pt x="13090" y="8577"/>
                  </a:lnTo>
                  <a:lnTo>
                    <a:pt x="12526" y="8351"/>
                  </a:lnTo>
                  <a:lnTo>
                    <a:pt x="10946" y="7900"/>
                  </a:lnTo>
                  <a:lnTo>
                    <a:pt x="9705" y="7448"/>
                  </a:lnTo>
                  <a:lnTo>
                    <a:pt x="8576" y="6997"/>
                  </a:lnTo>
                  <a:lnTo>
                    <a:pt x="7109" y="6320"/>
                  </a:lnTo>
                  <a:lnTo>
                    <a:pt x="5868" y="5530"/>
                  </a:lnTo>
                  <a:lnTo>
                    <a:pt x="4627" y="4627"/>
                  </a:lnTo>
                  <a:lnTo>
                    <a:pt x="3385" y="3612"/>
                  </a:lnTo>
                  <a:lnTo>
                    <a:pt x="2483" y="2709"/>
                  </a:lnTo>
                  <a:lnTo>
                    <a:pt x="1580" y="1806"/>
                  </a:lnTo>
                  <a:lnTo>
                    <a:pt x="451" y="452"/>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9"/>
            <p:cNvSpPr/>
            <p:nvPr/>
          </p:nvSpPr>
          <p:spPr>
            <a:xfrm>
              <a:off x="-3161564" y="2293616"/>
              <a:ext cx="9660" cy="223486"/>
            </a:xfrm>
            <a:custGeom>
              <a:avLst/>
              <a:gdLst/>
              <a:ahLst/>
              <a:cxnLst/>
              <a:rect l="l" t="t" r="r" b="b"/>
              <a:pathLst>
                <a:path w="678" h="15686" extrusionOk="0">
                  <a:moveTo>
                    <a:pt x="226" y="0"/>
                  </a:moveTo>
                  <a:lnTo>
                    <a:pt x="0" y="3950"/>
                  </a:lnTo>
                  <a:lnTo>
                    <a:pt x="0" y="7899"/>
                  </a:lnTo>
                  <a:lnTo>
                    <a:pt x="113" y="11736"/>
                  </a:lnTo>
                  <a:lnTo>
                    <a:pt x="452" y="15685"/>
                  </a:lnTo>
                  <a:lnTo>
                    <a:pt x="565" y="14557"/>
                  </a:lnTo>
                  <a:lnTo>
                    <a:pt x="677" y="13541"/>
                  </a:lnTo>
                  <a:lnTo>
                    <a:pt x="565" y="13090"/>
                  </a:lnTo>
                  <a:lnTo>
                    <a:pt x="677" y="6658"/>
                  </a:lnTo>
                  <a:lnTo>
                    <a:pt x="452" y="3160"/>
                  </a:lnTo>
                  <a:lnTo>
                    <a:pt x="226"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9"/>
            <p:cNvSpPr/>
            <p:nvPr/>
          </p:nvSpPr>
          <p:spPr>
            <a:xfrm>
              <a:off x="-3161564" y="2293616"/>
              <a:ext cx="9660" cy="223486"/>
            </a:xfrm>
            <a:custGeom>
              <a:avLst/>
              <a:gdLst/>
              <a:ahLst/>
              <a:cxnLst/>
              <a:rect l="l" t="t" r="r" b="b"/>
              <a:pathLst>
                <a:path w="678" h="15686" fill="none" extrusionOk="0">
                  <a:moveTo>
                    <a:pt x="226" y="0"/>
                  </a:moveTo>
                  <a:lnTo>
                    <a:pt x="226" y="0"/>
                  </a:lnTo>
                  <a:lnTo>
                    <a:pt x="0" y="3950"/>
                  </a:lnTo>
                  <a:lnTo>
                    <a:pt x="0" y="7899"/>
                  </a:lnTo>
                  <a:lnTo>
                    <a:pt x="113" y="11736"/>
                  </a:lnTo>
                  <a:lnTo>
                    <a:pt x="452" y="15685"/>
                  </a:lnTo>
                  <a:lnTo>
                    <a:pt x="452" y="15685"/>
                  </a:lnTo>
                  <a:lnTo>
                    <a:pt x="565" y="14557"/>
                  </a:lnTo>
                  <a:lnTo>
                    <a:pt x="565" y="14557"/>
                  </a:lnTo>
                  <a:lnTo>
                    <a:pt x="677" y="13541"/>
                  </a:lnTo>
                  <a:lnTo>
                    <a:pt x="677" y="13541"/>
                  </a:lnTo>
                  <a:lnTo>
                    <a:pt x="565" y="13090"/>
                  </a:lnTo>
                  <a:lnTo>
                    <a:pt x="565" y="13090"/>
                  </a:lnTo>
                  <a:lnTo>
                    <a:pt x="677" y="6658"/>
                  </a:lnTo>
                  <a:lnTo>
                    <a:pt x="677" y="6658"/>
                  </a:lnTo>
                  <a:lnTo>
                    <a:pt x="452" y="3160"/>
                  </a:lnTo>
                  <a:lnTo>
                    <a:pt x="2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9"/>
            <p:cNvSpPr/>
            <p:nvPr/>
          </p:nvSpPr>
          <p:spPr>
            <a:xfrm>
              <a:off x="-3153528" y="2388462"/>
              <a:ext cx="3234" cy="98094"/>
            </a:xfrm>
            <a:custGeom>
              <a:avLst/>
              <a:gdLst/>
              <a:ahLst/>
              <a:cxnLst/>
              <a:rect l="l" t="t" r="r" b="b"/>
              <a:pathLst>
                <a:path w="227" h="6885" extrusionOk="0">
                  <a:moveTo>
                    <a:pt x="113" y="1"/>
                  </a:moveTo>
                  <a:lnTo>
                    <a:pt x="1" y="6433"/>
                  </a:lnTo>
                  <a:lnTo>
                    <a:pt x="113" y="6884"/>
                  </a:lnTo>
                  <a:lnTo>
                    <a:pt x="226" y="3499"/>
                  </a:lnTo>
                  <a:lnTo>
                    <a:pt x="1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9"/>
            <p:cNvSpPr/>
            <p:nvPr/>
          </p:nvSpPr>
          <p:spPr>
            <a:xfrm>
              <a:off x="-3111726" y="2722879"/>
              <a:ext cx="6440" cy="14"/>
            </a:xfrm>
            <a:custGeom>
              <a:avLst/>
              <a:gdLst/>
              <a:ahLst/>
              <a:cxnLst/>
              <a:rect l="l" t="t" r="r" b="b"/>
              <a:pathLst>
                <a:path w="452" h="1" extrusionOk="0">
                  <a:moveTo>
                    <a:pt x="452" y="0"/>
                  </a:moveTo>
                  <a:lnTo>
                    <a:pt x="0" y="0"/>
                  </a:lnTo>
                  <a:lnTo>
                    <a:pt x="452" y="0"/>
                  </a:lnTo>
                  <a:lnTo>
                    <a:pt x="452" y="0"/>
                  </a:lnTo>
                  <a:lnTo>
                    <a:pt x="4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39"/>
            <p:cNvSpPr/>
            <p:nvPr/>
          </p:nvSpPr>
          <p:spPr>
            <a:xfrm>
              <a:off x="-3111726" y="2722879"/>
              <a:ext cx="6440" cy="14"/>
            </a:xfrm>
            <a:custGeom>
              <a:avLst/>
              <a:gdLst/>
              <a:ahLst/>
              <a:cxnLst/>
              <a:rect l="l" t="t" r="r" b="b"/>
              <a:pathLst>
                <a:path w="452" h="1" fill="none" extrusionOk="0">
                  <a:moveTo>
                    <a:pt x="452" y="0"/>
                  </a:moveTo>
                  <a:lnTo>
                    <a:pt x="0" y="0"/>
                  </a:lnTo>
                  <a:lnTo>
                    <a:pt x="452" y="0"/>
                  </a:lnTo>
                  <a:lnTo>
                    <a:pt x="452" y="0"/>
                  </a:lnTo>
                  <a:lnTo>
                    <a:pt x="452"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39"/>
            <p:cNvSpPr/>
            <p:nvPr/>
          </p:nvSpPr>
          <p:spPr>
            <a:xfrm>
              <a:off x="-3158358" y="2192317"/>
              <a:ext cx="56292" cy="530577"/>
            </a:xfrm>
            <a:custGeom>
              <a:avLst/>
              <a:gdLst/>
              <a:ahLst/>
              <a:cxnLst/>
              <a:rect l="l" t="t" r="r" b="b"/>
              <a:pathLst>
                <a:path w="3951" h="37240" extrusionOk="0">
                  <a:moveTo>
                    <a:pt x="791" y="1"/>
                  </a:moveTo>
                  <a:lnTo>
                    <a:pt x="340" y="3612"/>
                  </a:lnTo>
                  <a:lnTo>
                    <a:pt x="1" y="7110"/>
                  </a:lnTo>
                  <a:lnTo>
                    <a:pt x="227" y="10270"/>
                  </a:lnTo>
                  <a:lnTo>
                    <a:pt x="452" y="13768"/>
                  </a:lnTo>
                  <a:lnTo>
                    <a:pt x="565" y="17266"/>
                  </a:lnTo>
                  <a:lnTo>
                    <a:pt x="452" y="20651"/>
                  </a:lnTo>
                  <a:lnTo>
                    <a:pt x="340" y="21667"/>
                  </a:lnTo>
                  <a:lnTo>
                    <a:pt x="227" y="22795"/>
                  </a:lnTo>
                  <a:lnTo>
                    <a:pt x="678" y="26519"/>
                  </a:lnTo>
                  <a:lnTo>
                    <a:pt x="1355" y="30130"/>
                  </a:lnTo>
                  <a:lnTo>
                    <a:pt x="2032" y="33741"/>
                  </a:lnTo>
                  <a:lnTo>
                    <a:pt x="2935" y="37239"/>
                  </a:lnTo>
                  <a:lnTo>
                    <a:pt x="3725" y="37239"/>
                  </a:lnTo>
                  <a:lnTo>
                    <a:pt x="3950" y="32613"/>
                  </a:lnTo>
                  <a:lnTo>
                    <a:pt x="3950" y="27873"/>
                  </a:lnTo>
                  <a:lnTo>
                    <a:pt x="3725" y="23247"/>
                  </a:lnTo>
                  <a:lnTo>
                    <a:pt x="3386" y="18507"/>
                  </a:lnTo>
                  <a:lnTo>
                    <a:pt x="2935" y="13881"/>
                  </a:lnTo>
                  <a:lnTo>
                    <a:pt x="2371" y="9254"/>
                  </a:lnTo>
                  <a:lnTo>
                    <a:pt x="1694" y="4627"/>
                  </a:lnTo>
                  <a:lnTo>
                    <a:pt x="79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9"/>
            <p:cNvSpPr/>
            <p:nvPr/>
          </p:nvSpPr>
          <p:spPr>
            <a:xfrm>
              <a:off x="-3158358" y="2192317"/>
              <a:ext cx="56292" cy="530577"/>
            </a:xfrm>
            <a:custGeom>
              <a:avLst/>
              <a:gdLst/>
              <a:ahLst/>
              <a:cxnLst/>
              <a:rect l="l" t="t" r="r" b="b"/>
              <a:pathLst>
                <a:path w="3951" h="37240" fill="none" extrusionOk="0">
                  <a:moveTo>
                    <a:pt x="791" y="1"/>
                  </a:moveTo>
                  <a:lnTo>
                    <a:pt x="791" y="1"/>
                  </a:lnTo>
                  <a:lnTo>
                    <a:pt x="340" y="3612"/>
                  </a:lnTo>
                  <a:lnTo>
                    <a:pt x="1" y="7110"/>
                  </a:lnTo>
                  <a:lnTo>
                    <a:pt x="1" y="7110"/>
                  </a:lnTo>
                  <a:lnTo>
                    <a:pt x="227" y="10270"/>
                  </a:lnTo>
                  <a:lnTo>
                    <a:pt x="452" y="13768"/>
                  </a:lnTo>
                  <a:lnTo>
                    <a:pt x="452" y="13768"/>
                  </a:lnTo>
                  <a:lnTo>
                    <a:pt x="565" y="17266"/>
                  </a:lnTo>
                  <a:lnTo>
                    <a:pt x="452" y="20651"/>
                  </a:lnTo>
                  <a:lnTo>
                    <a:pt x="452" y="20651"/>
                  </a:lnTo>
                  <a:lnTo>
                    <a:pt x="340" y="21667"/>
                  </a:lnTo>
                  <a:lnTo>
                    <a:pt x="340" y="21667"/>
                  </a:lnTo>
                  <a:lnTo>
                    <a:pt x="227" y="22795"/>
                  </a:lnTo>
                  <a:lnTo>
                    <a:pt x="227" y="22795"/>
                  </a:lnTo>
                  <a:lnTo>
                    <a:pt x="678" y="26519"/>
                  </a:lnTo>
                  <a:lnTo>
                    <a:pt x="1355" y="30130"/>
                  </a:lnTo>
                  <a:lnTo>
                    <a:pt x="2032" y="33741"/>
                  </a:lnTo>
                  <a:lnTo>
                    <a:pt x="2935" y="37239"/>
                  </a:lnTo>
                  <a:lnTo>
                    <a:pt x="3273" y="37239"/>
                  </a:lnTo>
                  <a:lnTo>
                    <a:pt x="3725" y="37239"/>
                  </a:lnTo>
                  <a:lnTo>
                    <a:pt x="3725" y="37239"/>
                  </a:lnTo>
                  <a:lnTo>
                    <a:pt x="3950" y="32613"/>
                  </a:lnTo>
                  <a:lnTo>
                    <a:pt x="3950" y="27873"/>
                  </a:lnTo>
                  <a:lnTo>
                    <a:pt x="3725" y="23247"/>
                  </a:lnTo>
                  <a:lnTo>
                    <a:pt x="3386" y="18507"/>
                  </a:lnTo>
                  <a:lnTo>
                    <a:pt x="2935" y="13881"/>
                  </a:lnTo>
                  <a:lnTo>
                    <a:pt x="2371" y="9254"/>
                  </a:lnTo>
                  <a:lnTo>
                    <a:pt x="1694" y="4627"/>
                  </a:lnTo>
                  <a:lnTo>
                    <a:pt x="791" y="1"/>
                  </a:lnTo>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39"/>
            <p:cNvSpPr/>
            <p:nvPr/>
          </p:nvSpPr>
          <p:spPr>
            <a:xfrm>
              <a:off x="-2942922" y="2491357"/>
              <a:ext cx="151152" cy="46646"/>
            </a:xfrm>
            <a:custGeom>
              <a:avLst/>
              <a:gdLst/>
              <a:ahLst/>
              <a:cxnLst/>
              <a:rect l="l" t="t" r="r" b="b"/>
              <a:pathLst>
                <a:path w="10609" h="3274" extrusionOk="0">
                  <a:moveTo>
                    <a:pt x="1" y="1"/>
                  </a:moveTo>
                  <a:lnTo>
                    <a:pt x="452" y="565"/>
                  </a:lnTo>
                  <a:lnTo>
                    <a:pt x="1017" y="1016"/>
                  </a:lnTo>
                  <a:lnTo>
                    <a:pt x="1581" y="1468"/>
                  </a:lnTo>
                  <a:lnTo>
                    <a:pt x="2258" y="1806"/>
                  </a:lnTo>
                  <a:lnTo>
                    <a:pt x="3612" y="2483"/>
                  </a:lnTo>
                  <a:lnTo>
                    <a:pt x="5079" y="2935"/>
                  </a:lnTo>
                  <a:lnTo>
                    <a:pt x="6207" y="3160"/>
                  </a:lnTo>
                  <a:lnTo>
                    <a:pt x="7336" y="3273"/>
                  </a:lnTo>
                  <a:lnTo>
                    <a:pt x="8013" y="3273"/>
                  </a:lnTo>
                  <a:lnTo>
                    <a:pt x="8690" y="3160"/>
                  </a:lnTo>
                  <a:lnTo>
                    <a:pt x="9480" y="2935"/>
                  </a:lnTo>
                  <a:lnTo>
                    <a:pt x="10044" y="2596"/>
                  </a:lnTo>
                  <a:lnTo>
                    <a:pt x="10382" y="2370"/>
                  </a:lnTo>
                  <a:lnTo>
                    <a:pt x="10608" y="2145"/>
                  </a:lnTo>
                  <a:lnTo>
                    <a:pt x="7900" y="1919"/>
                  </a:lnTo>
                  <a:lnTo>
                    <a:pt x="5192" y="1581"/>
                  </a:lnTo>
                  <a:lnTo>
                    <a:pt x="2596" y="903"/>
                  </a:lnTo>
                  <a:lnTo>
                    <a:pt x="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39"/>
            <p:cNvSpPr/>
            <p:nvPr/>
          </p:nvSpPr>
          <p:spPr>
            <a:xfrm>
              <a:off x="-2942922" y="2491357"/>
              <a:ext cx="151152" cy="46646"/>
            </a:xfrm>
            <a:custGeom>
              <a:avLst/>
              <a:gdLst/>
              <a:ahLst/>
              <a:cxnLst/>
              <a:rect l="l" t="t" r="r" b="b"/>
              <a:pathLst>
                <a:path w="10609" h="3274" fill="none" extrusionOk="0">
                  <a:moveTo>
                    <a:pt x="1" y="1"/>
                  </a:moveTo>
                  <a:lnTo>
                    <a:pt x="1" y="1"/>
                  </a:lnTo>
                  <a:lnTo>
                    <a:pt x="452" y="565"/>
                  </a:lnTo>
                  <a:lnTo>
                    <a:pt x="1017" y="1016"/>
                  </a:lnTo>
                  <a:lnTo>
                    <a:pt x="1581" y="1468"/>
                  </a:lnTo>
                  <a:lnTo>
                    <a:pt x="2258" y="1806"/>
                  </a:lnTo>
                  <a:lnTo>
                    <a:pt x="3612" y="2483"/>
                  </a:lnTo>
                  <a:lnTo>
                    <a:pt x="5079" y="2935"/>
                  </a:lnTo>
                  <a:lnTo>
                    <a:pt x="5079" y="2935"/>
                  </a:lnTo>
                  <a:lnTo>
                    <a:pt x="6207" y="3160"/>
                  </a:lnTo>
                  <a:lnTo>
                    <a:pt x="7336" y="3273"/>
                  </a:lnTo>
                  <a:lnTo>
                    <a:pt x="7336" y="3273"/>
                  </a:lnTo>
                  <a:lnTo>
                    <a:pt x="8013" y="3273"/>
                  </a:lnTo>
                  <a:lnTo>
                    <a:pt x="8013" y="3273"/>
                  </a:lnTo>
                  <a:lnTo>
                    <a:pt x="8690" y="3160"/>
                  </a:lnTo>
                  <a:lnTo>
                    <a:pt x="9480" y="2935"/>
                  </a:lnTo>
                  <a:lnTo>
                    <a:pt x="10044" y="2596"/>
                  </a:lnTo>
                  <a:lnTo>
                    <a:pt x="10382" y="2370"/>
                  </a:lnTo>
                  <a:lnTo>
                    <a:pt x="10608" y="2145"/>
                  </a:lnTo>
                  <a:lnTo>
                    <a:pt x="10608" y="2145"/>
                  </a:lnTo>
                  <a:lnTo>
                    <a:pt x="7900" y="1919"/>
                  </a:lnTo>
                  <a:lnTo>
                    <a:pt x="5192" y="1581"/>
                  </a:lnTo>
                  <a:lnTo>
                    <a:pt x="2596" y="903"/>
                  </a:ln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39"/>
            <p:cNvSpPr/>
            <p:nvPr/>
          </p:nvSpPr>
          <p:spPr>
            <a:xfrm>
              <a:off x="-3076364" y="1864339"/>
              <a:ext cx="189734" cy="59512"/>
            </a:xfrm>
            <a:custGeom>
              <a:avLst/>
              <a:gdLst/>
              <a:ahLst/>
              <a:cxnLst/>
              <a:rect l="l" t="t" r="r" b="b"/>
              <a:pathLst>
                <a:path w="13317" h="4177" extrusionOk="0">
                  <a:moveTo>
                    <a:pt x="1" y="1"/>
                  </a:moveTo>
                  <a:lnTo>
                    <a:pt x="1" y="114"/>
                  </a:lnTo>
                  <a:lnTo>
                    <a:pt x="339" y="339"/>
                  </a:lnTo>
                  <a:lnTo>
                    <a:pt x="1017" y="791"/>
                  </a:lnTo>
                  <a:lnTo>
                    <a:pt x="1694" y="1129"/>
                  </a:lnTo>
                  <a:lnTo>
                    <a:pt x="3725" y="2032"/>
                  </a:lnTo>
                  <a:lnTo>
                    <a:pt x="6320" y="2935"/>
                  </a:lnTo>
                  <a:lnTo>
                    <a:pt x="7561" y="3386"/>
                  </a:lnTo>
                  <a:lnTo>
                    <a:pt x="8803" y="3725"/>
                  </a:lnTo>
                  <a:lnTo>
                    <a:pt x="10044" y="3950"/>
                  </a:lnTo>
                  <a:lnTo>
                    <a:pt x="11285" y="4176"/>
                  </a:lnTo>
                  <a:lnTo>
                    <a:pt x="12752" y="4176"/>
                  </a:lnTo>
                  <a:lnTo>
                    <a:pt x="13316" y="4063"/>
                  </a:lnTo>
                  <a:lnTo>
                    <a:pt x="11285" y="4063"/>
                  </a:lnTo>
                  <a:lnTo>
                    <a:pt x="10044" y="3838"/>
                  </a:lnTo>
                  <a:lnTo>
                    <a:pt x="8803" y="3499"/>
                  </a:lnTo>
                  <a:lnTo>
                    <a:pt x="7674" y="3160"/>
                  </a:lnTo>
                  <a:lnTo>
                    <a:pt x="6433" y="2709"/>
                  </a:lnTo>
                  <a:lnTo>
                    <a:pt x="3838" y="1806"/>
                  </a:lnTo>
                  <a:lnTo>
                    <a:pt x="1806" y="1016"/>
                  </a:lnTo>
                  <a:lnTo>
                    <a:pt x="452" y="339"/>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9"/>
            <p:cNvSpPr/>
            <p:nvPr/>
          </p:nvSpPr>
          <p:spPr>
            <a:xfrm>
              <a:off x="-3076364" y="1864339"/>
              <a:ext cx="189734" cy="59512"/>
            </a:xfrm>
            <a:custGeom>
              <a:avLst/>
              <a:gdLst/>
              <a:ahLst/>
              <a:cxnLst/>
              <a:rect l="l" t="t" r="r" b="b"/>
              <a:pathLst>
                <a:path w="13317" h="4177" fill="none" extrusionOk="0">
                  <a:moveTo>
                    <a:pt x="13316" y="4063"/>
                  </a:moveTo>
                  <a:lnTo>
                    <a:pt x="13316" y="4063"/>
                  </a:lnTo>
                  <a:lnTo>
                    <a:pt x="12752" y="4176"/>
                  </a:lnTo>
                  <a:lnTo>
                    <a:pt x="12752" y="4176"/>
                  </a:lnTo>
                  <a:lnTo>
                    <a:pt x="11962" y="4176"/>
                  </a:lnTo>
                  <a:lnTo>
                    <a:pt x="11285" y="4176"/>
                  </a:lnTo>
                  <a:lnTo>
                    <a:pt x="11285" y="4176"/>
                  </a:lnTo>
                  <a:lnTo>
                    <a:pt x="10044" y="3950"/>
                  </a:lnTo>
                  <a:lnTo>
                    <a:pt x="8803" y="3725"/>
                  </a:lnTo>
                  <a:lnTo>
                    <a:pt x="7561" y="3386"/>
                  </a:lnTo>
                  <a:lnTo>
                    <a:pt x="6320" y="2935"/>
                  </a:lnTo>
                  <a:lnTo>
                    <a:pt x="6320" y="2935"/>
                  </a:lnTo>
                  <a:lnTo>
                    <a:pt x="3725" y="2032"/>
                  </a:lnTo>
                  <a:lnTo>
                    <a:pt x="1694" y="1129"/>
                  </a:lnTo>
                  <a:lnTo>
                    <a:pt x="1694" y="1129"/>
                  </a:lnTo>
                  <a:lnTo>
                    <a:pt x="1017" y="791"/>
                  </a:lnTo>
                  <a:lnTo>
                    <a:pt x="339" y="339"/>
                  </a:lnTo>
                  <a:lnTo>
                    <a:pt x="339" y="339"/>
                  </a:lnTo>
                  <a:lnTo>
                    <a:pt x="1" y="114"/>
                  </a:lnTo>
                  <a:lnTo>
                    <a:pt x="1" y="114"/>
                  </a:lnTo>
                  <a:lnTo>
                    <a:pt x="1" y="1"/>
                  </a:lnTo>
                  <a:lnTo>
                    <a:pt x="1" y="1"/>
                  </a:lnTo>
                  <a:lnTo>
                    <a:pt x="452" y="339"/>
                  </a:lnTo>
                  <a:lnTo>
                    <a:pt x="452" y="339"/>
                  </a:lnTo>
                  <a:lnTo>
                    <a:pt x="1806" y="1016"/>
                  </a:lnTo>
                  <a:lnTo>
                    <a:pt x="1806" y="1016"/>
                  </a:lnTo>
                  <a:lnTo>
                    <a:pt x="3838" y="1806"/>
                  </a:lnTo>
                  <a:lnTo>
                    <a:pt x="6433" y="2709"/>
                  </a:lnTo>
                  <a:lnTo>
                    <a:pt x="6433" y="2709"/>
                  </a:lnTo>
                  <a:lnTo>
                    <a:pt x="7674" y="3160"/>
                  </a:lnTo>
                  <a:lnTo>
                    <a:pt x="8803" y="3499"/>
                  </a:lnTo>
                  <a:lnTo>
                    <a:pt x="10044" y="3838"/>
                  </a:lnTo>
                  <a:lnTo>
                    <a:pt x="11285" y="4063"/>
                  </a:lnTo>
                  <a:lnTo>
                    <a:pt x="11285" y="4063"/>
                  </a:lnTo>
                  <a:lnTo>
                    <a:pt x="13316" y="406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9"/>
            <p:cNvSpPr/>
            <p:nvPr/>
          </p:nvSpPr>
          <p:spPr>
            <a:xfrm>
              <a:off x="-3053853" y="1825757"/>
              <a:ext cx="3234" cy="54682"/>
            </a:xfrm>
            <a:custGeom>
              <a:avLst/>
              <a:gdLst/>
              <a:ahLst/>
              <a:cxnLst/>
              <a:rect l="l" t="t" r="r" b="b"/>
              <a:pathLst>
                <a:path w="227" h="3838" extrusionOk="0">
                  <a:moveTo>
                    <a:pt x="226" y="1"/>
                  </a:moveTo>
                  <a:lnTo>
                    <a:pt x="1" y="903"/>
                  </a:lnTo>
                  <a:lnTo>
                    <a:pt x="1" y="1919"/>
                  </a:lnTo>
                  <a:lnTo>
                    <a:pt x="1" y="2822"/>
                  </a:lnTo>
                  <a:lnTo>
                    <a:pt x="114" y="3837"/>
                  </a:lnTo>
                  <a:lnTo>
                    <a:pt x="226" y="2822"/>
                  </a:lnTo>
                  <a:lnTo>
                    <a:pt x="226" y="1919"/>
                  </a:lnTo>
                  <a:lnTo>
                    <a:pt x="226" y="903"/>
                  </a:lnTo>
                  <a:lnTo>
                    <a:pt x="2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9"/>
            <p:cNvSpPr/>
            <p:nvPr/>
          </p:nvSpPr>
          <p:spPr>
            <a:xfrm>
              <a:off x="-3053853" y="1825757"/>
              <a:ext cx="3234" cy="54682"/>
            </a:xfrm>
            <a:custGeom>
              <a:avLst/>
              <a:gdLst/>
              <a:ahLst/>
              <a:cxnLst/>
              <a:rect l="l" t="t" r="r" b="b"/>
              <a:pathLst>
                <a:path w="227" h="3838" fill="none" extrusionOk="0">
                  <a:moveTo>
                    <a:pt x="226" y="1"/>
                  </a:moveTo>
                  <a:lnTo>
                    <a:pt x="226" y="1"/>
                  </a:lnTo>
                  <a:lnTo>
                    <a:pt x="226" y="903"/>
                  </a:lnTo>
                  <a:lnTo>
                    <a:pt x="226" y="1919"/>
                  </a:lnTo>
                  <a:lnTo>
                    <a:pt x="226" y="1919"/>
                  </a:lnTo>
                  <a:lnTo>
                    <a:pt x="226" y="2822"/>
                  </a:lnTo>
                  <a:lnTo>
                    <a:pt x="114" y="3837"/>
                  </a:lnTo>
                  <a:lnTo>
                    <a:pt x="114" y="3837"/>
                  </a:lnTo>
                  <a:lnTo>
                    <a:pt x="1" y="2822"/>
                  </a:lnTo>
                  <a:lnTo>
                    <a:pt x="1" y="1919"/>
                  </a:lnTo>
                  <a:lnTo>
                    <a:pt x="1" y="1919"/>
                  </a:lnTo>
                  <a:lnTo>
                    <a:pt x="1" y="903"/>
                  </a:lnTo>
                  <a:lnTo>
                    <a:pt x="226"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39"/>
            <p:cNvSpPr/>
            <p:nvPr/>
          </p:nvSpPr>
          <p:spPr>
            <a:xfrm>
              <a:off x="-2984710" y="1840232"/>
              <a:ext cx="3220" cy="64313"/>
            </a:xfrm>
            <a:custGeom>
              <a:avLst/>
              <a:gdLst/>
              <a:ahLst/>
              <a:cxnLst/>
              <a:rect l="l" t="t" r="r" b="b"/>
              <a:pathLst>
                <a:path w="226" h="4514" extrusionOk="0">
                  <a:moveTo>
                    <a:pt x="113" y="0"/>
                  </a:moveTo>
                  <a:lnTo>
                    <a:pt x="0" y="1129"/>
                  </a:lnTo>
                  <a:lnTo>
                    <a:pt x="0" y="2257"/>
                  </a:lnTo>
                  <a:lnTo>
                    <a:pt x="0" y="3386"/>
                  </a:lnTo>
                  <a:lnTo>
                    <a:pt x="226" y="4514"/>
                  </a:lnTo>
                  <a:lnTo>
                    <a:pt x="226" y="3386"/>
                  </a:lnTo>
                  <a:lnTo>
                    <a:pt x="226" y="2257"/>
                  </a:lnTo>
                  <a:lnTo>
                    <a:pt x="226" y="1129"/>
                  </a:lnTo>
                  <a:lnTo>
                    <a:pt x="1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39"/>
            <p:cNvSpPr/>
            <p:nvPr/>
          </p:nvSpPr>
          <p:spPr>
            <a:xfrm>
              <a:off x="-2984710" y="1840232"/>
              <a:ext cx="3220" cy="64313"/>
            </a:xfrm>
            <a:custGeom>
              <a:avLst/>
              <a:gdLst/>
              <a:ahLst/>
              <a:cxnLst/>
              <a:rect l="l" t="t" r="r" b="b"/>
              <a:pathLst>
                <a:path w="226" h="4514" fill="none" extrusionOk="0">
                  <a:moveTo>
                    <a:pt x="113" y="0"/>
                  </a:moveTo>
                  <a:lnTo>
                    <a:pt x="113" y="0"/>
                  </a:lnTo>
                  <a:lnTo>
                    <a:pt x="226" y="1129"/>
                  </a:lnTo>
                  <a:lnTo>
                    <a:pt x="226" y="2257"/>
                  </a:lnTo>
                  <a:lnTo>
                    <a:pt x="226" y="2257"/>
                  </a:lnTo>
                  <a:lnTo>
                    <a:pt x="226" y="3386"/>
                  </a:lnTo>
                  <a:lnTo>
                    <a:pt x="226" y="4514"/>
                  </a:lnTo>
                  <a:lnTo>
                    <a:pt x="226" y="4514"/>
                  </a:lnTo>
                  <a:lnTo>
                    <a:pt x="0" y="3386"/>
                  </a:lnTo>
                  <a:lnTo>
                    <a:pt x="0" y="2257"/>
                  </a:lnTo>
                  <a:lnTo>
                    <a:pt x="0" y="2257"/>
                  </a:lnTo>
                  <a:lnTo>
                    <a:pt x="0" y="1129"/>
                  </a:lnTo>
                  <a:lnTo>
                    <a:pt x="113"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9"/>
            <p:cNvSpPr/>
            <p:nvPr/>
          </p:nvSpPr>
          <p:spPr>
            <a:xfrm>
              <a:off x="-2902715" y="1861133"/>
              <a:ext cx="3220" cy="62717"/>
            </a:xfrm>
            <a:custGeom>
              <a:avLst/>
              <a:gdLst/>
              <a:ahLst/>
              <a:cxnLst/>
              <a:rect l="l" t="t" r="r" b="b"/>
              <a:pathLst>
                <a:path w="226" h="4402" extrusionOk="0">
                  <a:moveTo>
                    <a:pt x="0" y="0"/>
                  </a:moveTo>
                  <a:lnTo>
                    <a:pt x="0" y="2144"/>
                  </a:lnTo>
                  <a:lnTo>
                    <a:pt x="0" y="4401"/>
                  </a:lnTo>
                  <a:lnTo>
                    <a:pt x="113" y="3273"/>
                  </a:lnTo>
                  <a:lnTo>
                    <a:pt x="226" y="2144"/>
                  </a:lnTo>
                  <a:lnTo>
                    <a:pt x="226" y="112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9"/>
            <p:cNvSpPr/>
            <p:nvPr/>
          </p:nvSpPr>
          <p:spPr>
            <a:xfrm>
              <a:off x="-2902715" y="1861133"/>
              <a:ext cx="3220" cy="62717"/>
            </a:xfrm>
            <a:custGeom>
              <a:avLst/>
              <a:gdLst/>
              <a:ahLst/>
              <a:cxnLst/>
              <a:rect l="l" t="t" r="r" b="b"/>
              <a:pathLst>
                <a:path w="226" h="4402" fill="none" extrusionOk="0">
                  <a:moveTo>
                    <a:pt x="0" y="0"/>
                  </a:moveTo>
                  <a:lnTo>
                    <a:pt x="0" y="0"/>
                  </a:lnTo>
                  <a:lnTo>
                    <a:pt x="226" y="1129"/>
                  </a:lnTo>
                  <a:lnTo>
                    <a:pt x="226" y="2144"/>
                  </a:lnTo>
                  <a:lnTo>
                    <a:pt x="226" y="2144"/>
                  </a:lnTo>
                  <a:lnTo>
                    <a:pt x="113" y="3273"/>
                  </a:lnTo>
                  <a:lnTo>
                    <a:pt x="0" y="4401"/>
                  </a:lnTo>
                  <a:lnTo>
                    <a:pt x="0" y="4401"/>
                  </a:lnTo>
                  <a:lnTo>
                    <a:pt x="0" y="2144"/>
                  </a:lnTo>
                  <a:lnTo>
                    <a:pt x="0" y="2144"/>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39"/>
            <p:cNvSpPr/>
            <p:nvPr/>
          </p:nvSpPr>
          <p:spPr>
            <a:xfrm>
              <a:off x="-3069924" y="1869169"/>
              <a:ext cx="170429" cy="59498"/>
            </a:xfrm>
            <a:custGeom>
              <a:avLst/>
              <a:gdLst/>
              <a:ahLst/>
              <a:cxnLst/>
              <a:rect l="l" t="t" r="r" b="b"/>
              <a:pathLst>
                <a:path w="11962" h="4176" extrusionOk="0">
                  <a:moveTo>
                    <a:pt x="0" y="0"/>
                  </a:moveTo>
                  <a:lnTo>
                    <a:pt x="1242" y="677"/>
                  </a:lnTo>
                  <a:lnTo>
                    <a:pt x="1129" y="452"/>
                  </a:lnTo>
                  <a:lnTo>
                    <a:pt x="0" y="0"/>
                  </a:lnTo>
                  <a:close/>
                  <a:moveTo>
                    <a:pt x="1242" y="452"/>
                  </a:moveTo>
                  <a:lnTo>
                    <a:pt x="1242" y="677"/>
                  </a:lnTo>
                  <a:lnTo>
                    <a:pt x="1354" y="677"/>
                  </a:lnTo>
                  <a:lnTo>
                    <a:pt x="3386" y="1467"/>
                  </a:lnTo>
                  <a:lnTo>
                    <a:pt x="5981" y="2370"/>
                  </a:lnTo>
                  <a:lnTo>
                    <a:pt x="6207" y="2483"/>
                  </a:lnTo>
                  <a:lnTo>
                    <a:pt x="7980" y="3015"/>
                  </a:lnTo>
                  <a:lnTo>
                    <a:pt x="7980" y="3015"/>
                  </a:lnTo>
                  <a:lnTo>
                    <a:pt x="6207" y="2370"/>
                  </a:lnTo>
                  <a:lnTo>
                    <a:pt x="6094" y="2370"/>
                  </a:lnTo>
                  <a:lnTo>
                    <a:pt x="1242" y="452"/>
                  </a:lnTo>
                  <a:close/>
                  <a:moveTo>
                    <a:pt x="7980" y="3015"/>
                  </a:moveTo>
                  <a:lnTo>
                    <a:pt x="8689" y="3273"/>
                  </a:lnTo>
                  <a:lnTo>
                    <a:pt x="9740" y="3464"/>
                  </a:lnTo>
                  <a:lnTo>
                    <a:pt x="9740" y="3464"/>
                  </a:lnTo>
                  <a:lnTo>
                    <a:pt x="8464" y="3160"/>
                  </a:lnTo>
                  <a:lnTo>
                    <a:pt x="7980" y="3015"/>
                  </a:lnTo>
                  <a:close/>
                  <a:moveTo>
                    <a:pt x="9740" y="3464"/>
                  </a:moveTo>
                  <a:lnTo>
                    <a:pt x="10833" y="3724"/>
                  </a:lnTo>
                  <a:lnTo>
                    <a:pt x="11285" y="3724"/>
                  </a:lnTo>
                  <a:lnTo>
                    <a:pt x="9931" y="3499"/>
                  </a:lnTo>
                  <a:lnTo>
                    <a:pt x="9740" y="3464"/>
                  </a:lnTo>
                  <a:close/>
                  <a:moveTo>
                    <a:pt x="226" y="226"/>
                  </a:moveTo>
                  <a:lnTo>
                    <a:pt x="790" y="790"/>
                  </a:lnTo>
                  <a:lnTo>
                    <a:pt x="1467" y="1355"/>
                  </a:lnTo>
                  <a:lnTo>
                    <a:pt x="2934" y="2144"/>
                  </a:lnTo>
                  <a:lnTo>
                    <a:pt x="3950" y="2596"/>
                  </a:lnTo>
                  <a:lnTo>
                    <a:pt x="5078" y="3160"/>
                  </a:lnTo>
                  <a:lnTo>
                    <a:pt x="6207" y="3499"/>
                  </a:lnTo>
                  <a:lnTo>
                    <a:pt x="7448" y="3950"/>
                  </a:lnTo>
                  <a:lnTo>
                    <a:pt x="8576" y="4063"/>
                  </a:lnTo>
                  <a:lnTo>
                    <a:pt x="9592" y="4176"/>
                  </a:lnTo>
                  <a:lnTo>
                    <a:pt x="10833" y="4063"/>
                  </a:lnTo>
                  <a:lnTo>
                    <a:pt x="11962" y="3837"/>
                  </a:lnTo>
                  <a:lnTo>
                    <a:pt x="10833" y="3837"/>
                  </a:lnTo>
                  <a:lnTo>
                    <a:pt x="9592" y="3611"/>
                  </a:lnTo>
                  <a:lnTo>
                    <a:pt x="8351" y="3386"/>
                  </a:lnTo>
                  <a:lnTo>
                    <a:pt x="7109" y="3047"/>
                  </a:lnTo>
                  <a:lnTo>
                    <a:pt x="5868" y="2596"/>
                  </a:lnTo>
                  <a:lnTo>
                    <a:pt x="3273" y="1693"/>
                  </a:lnTo>
                  <a:lnTo>
                    <a:pt x="1242" y="790"/>
                  </a:lnTo>
                  <a:lnTo>
                    <a:pt x="226" y="226"/>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39"/>
            <p:cNvSpPr/>
            <p:nvPr/>
          </p:nvSpPr>
          <p:spPr>
            <a:xfrm>
              <a:off x="-2981504" y="1902936"/>
              <a:ext cx="72363" cy="19305"/>
            </a:xfrm>
            <a:custGeom>
              <a:avLst/>
              <a:gdLst/>
              <a:ahLst/>
              <a:cxnLst/>
              <a:rect l="l" t="t" r="r" b="b"/>
              <a:pathLst>
                <a:path w="5079" h="1355" fill="none" extrusionOk="0">
                  <a:moveTo>
                    <a:pt x="1" y="0"/>
                  </a:moveTo>
                  <a:lnTo>
                    <a:pt x="1" y="0"/>
                  </a:lnTo>
                  <a:lnTo>
                    <a:pt x="1" y="113"/>
                  </a:lnTo>
                  <a:lnTo>
                    <a:pt x="1" y="113"/>
                  </a:lnTo>
                  <a:lnTo>
                    <a:pt x="2258" y="790"/>
                  </a:lnTo>
                  <a:lnTo>
                    <a:pt x="4627" y="1354"/>
                  </a:lnTo>
                  <a:lnTo>
                    <a:pt x="4627" y="1354"/>
                  </a:lnTo>
                  <a:lnTo>
                    <a:pt x="5079" y="1354"/>
                  </a:lnTo>
                  <a:lnTo>
                    <a:pt x="5079" y="1354"/>
                  </a:lnTo>
                  <a:lnTo>
                    <a:pt x="3725" y="1129"/>
                  </a:lnTo>
                  <a:lnTo>
                    <a:pt x="2483" y="903"/>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39"/>
            <p:cNvSpPr/>
            <p:nvPr/>
          </p:nvSpPr>
          <p:spPr>
            <a:xfrm>
              <a:off x="-3052243" y="1875595"/>
              <a:ext cx="70753" cy="28951"/>
            </a:xfrm>
            <a:custGeom>
              <a:avLst/>
              <a:gdLst/>
              <a:ahLst/>
              <a:cxnLst/>
              <a:rect l="l" t="t" r="r" b="b"/>
              <a:pathLst>
                <a:path w="4966" h="2032" fill="none" extrusionOk="0">
                  <a:moveTo>
                    <a:pt x="1" y="1"/>
                  </a:moveTo>
                  <a:lnTo>
                    <a:pt x="1" y="1"/>
                  </a:lnTo>
                  <a:lnTo>
                    <a:pt x="1" y="226"/>
                  </a:lnTo>
                  <a:lnTo>
                    <a:pt x="1" y="226"/>
                  </a:lnTo>
                  <a:lnTo>
                    <a:pt x="113" y="226"/>
                  </a:lnTo>
                  <a:lnTo>
                    <a:pt x="113" y="226"/>
                  </a:lnTo>
                  <a:lnTo>
                    <a:pt x="2145" y="1016"/>
                  </a:lnTo>
                  <a:lnTo>
                    <a:pt x="4740" y="1919"/>
                  </a:lnTo>
                  <a:lnTo>
                    <a:pt x="4740" y="1919"/>
                  </a:lnTo>
                  <a:lnTo>
                    <a:pt x="4966" y="2032"/>
                  </a:lnTo>
                  <a:lnTo>
                    <a:pt x="4966" y="2032"/>
                  </a:lnTo>
                  <a:lnTo>
                    <a:pt x="4966" y="1919"/>
                  </a:lnTo>
                  <a:lnTo>
                    <a:pt x="4966" y="1919"/>
                  </a:lnTo>
                  <a:lnTo>
                    <a:pt x="4853" y="1919"/>
                  </a:lnTo>
                  <a:lnTo>
                    <a:pt x="4853" y="1919"/>
                  </a:ln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9"/>
            <p:cNvSpPr/>
            <p:nvPr/>
          </p:nvSpPr>
          <p:spPr>
            <a:xfrm>
              <a:off x="-3069924" y="1869169"/>
              <a:ext cx="17695" cy="9660"/>
            </a:xfrm>
            <a:custGeom>
              <a:avLst/>
              <a:gdLst/>
              <a:ahLst/>
              <a:cxnLst/>
              <a:rect l="l" t="t" r="r" b="b"/>
              <a:pathLst>
                <a:path w="1242" h="678" fill="none" extrusionOk="0">
                  <a:moveTo>
                    <a:pt x="0" y="0"/>
                  </a:moveTo>
                  <a:lnTo>
                    <a:pt x="0" y="0"/>
                  </a:lnTo>
                  <a:lnTo>
                    <a:pt x="0" y="0"/>
                  </a:lnTo>
                  <a:lnTo>
                    <a:pt x="0" y="0"/>
                  </a:lnTo>
                  <a:lnTo>
                    <a:pt x="0" y="0"/>
                  </a:lnTo>
                  <a:lnTo>
                    <a:pt x="1242" y="677"/>
                  </a:lnTo>
                  <a:lnTo>
                    <a:pt x="1242" y="677"/>
                  </a:lnTo>
                  <a:lnTo>
                    <a:pt x="1129" y="452"/>
                  </a:lnTo>
                  <a:lnTo>
                    <a:pt x="1129" y="452"/>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9"/>
            <p:cNvSpPr/>
            <p:nvPr/>
          </p:nvSpPr>
          <p:spPr>
            <a:xfrm>
              <a:off x="-3069924" y="1869169"/>
              <a:ext cx="175258" cy="54682"/>
            </a:xfrm>
            <a:custGeom>
              <a:avLst/>
              <a:gdLst/>
              <a:ahLst/>
              <a:cxnLst/>
              <a:rect l="l" t="t" r="r" b="b"/>
              <a:pathLst>
                <a:path w="12301" h="3838" extrusionOk="0">
                  <a:moveTo>
                    <a:pt x="0" y="0"/>
                  </a:moveTo>
                  <a:lnTo>
                    <a:pt x="226" y="226"/>
                  </a:lnTo>
                  <a:lnTo>
                    <a:pt x="1242" y="790"/>
                  </a:lnTo>
                  <a:lnTo>
                    <a:pt x="3273" y="1693"/>
                  </a:lnTo>
                  <a:lnTo>
                    <a:pt x="5868" y="2596"/>
                  </a:lnTo>
                  <a:lnTo>
                    <a:pt x="7109" y="3047"/>
                  </a:lnTo>
                  <a:lnTo>
                    <a:pt x="8351" y="3386"/>
                  </a:lnTo>
                  <a:lnTo>
                    <a:pt x="9592" y="3611"/>
                  </a:lnTo>
                  <a:lnTo>
                    <a:pt x="10833" y="3837"/>
                  </a:lnTo>
                  <a:lnTo>
                    <a:pt x="11736" y="3837"/>
                  </a:lnTo>
                  <a:lnTo>
                    <a:pt x="11623" y="3724"/>
                  </a:lnTo>
                  <a:lnTo>
                    <a:pt x="10833" y="3724"/>
                  </a:lnTo>
                  <a:lnTo>
                    <a:pt x="8464" y="3160"/>
                  </a:lnTo>
                  <a:lnTo>
                    <a:pt x="6207" y="2483"/>
                  </a:lnTo>
                  <a:lnTo>
                    <a:pt x="5981" y="2370"/>
                  </a:lnTo>
                  <a:lnTo>
                    <a:pt x="3386" y="1467"/>
                  </a:lnTo>
                  <a:lnTo>
                    <a:pt x="1354" y="677"/>
                  </a:lnTo>
                  <a:lnTo>
                    <a:pt x="1242" y="677"/>
                  </a:lnTo>
                  <a:lnTo>
                    <a:pt x="0" y="0"/>
                  </a:lnTo>
                  <a:close/>
                  <a:moveTo>
                    <a:pt x="11736" y="3724"/>
                  </a:moveTo>
                  <a:lnTo>
                    <a:pt x="11736" y="3837"/>
                  </a:lnTo>
                  <a:lnTo>
                    <a:pt x="11962" y="3837"/>
                  </a:lnTo>
                  <a:lnTo>
                    <a:pt x="12300" y="372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9"/>
            <p:cNvSpPr/>
            <p:nvPr/>
          </p:nvSpPr>
          <p:spPr>
            <a:xfrm>
              <a:off x="-3069924" y="1869169"/>
              <a:ext cx="175258" cy="54682"/>
            </a:xfrm>
            <a:custGeom>
              <a:avLst/>
              <a:gdLst/>
              <a:ahLst/>
              <a:cxnLst/>
              <a:rect l="l" t="t" r="r" b="b"/>
              <a:pathLst>
                <a:path w="12301" h="3838" fill="none" extrusionOk="0">
                  <a:moveTo>
                    <a:pt x="0" y="0"/>
                  </a:moveTo>
                  <a:lnTo>
                    <a:pt x="0" y="0"/>
                  </a:lnTo>
                  <a:lnTo>
                    <a:pt x="226" y="226"/>
                  </a:lnTo>
                  <a:lnTo>
                    <a:pt x="226" y="226"/>
                  </a:lnTo>
                  <a:lnTo>
                    <a:pt x="1242" y="790"/>
                  </a:lnTo>
                  <a:lnTo>
                    <a:pt x="1242" y="790"/>
                  </a:lnTo>
                  <a:lnTo>
                    <a:pt x="3273" y="1693"/>
                  </a:lnTo>
                  <a:lnTo>
                    <a:pt x="5868" y="2596"/>
                  </a:lnTo>
                  <a:lnTo>
                    <a:pt x="5868" y="2596"/>
                  </a:lnTo>
                  <a:lnTo>
                    <a:pt x="7109" y="3047"/>
                  </a:lnTo>
                  <a:lnTo>
                    <a:pt x="8351" y="3386"/>
                  </a:lnTo>
                  <a:lnTo>
                    <a:pt x="9592" y="3611"/>
                  </a:lnTo>
                  <a:lnTo>
                    <a:pt x="10833" y="3837"/>
                  </a:lnTo>
                  <a:lnTo>
                    <a:pt x="10833" y="3837"/>
                  </a:lnTo>
                  <a:lnTo>
                    <a:pt x="11510" y="3837"/>
                  </a:lnTo>
                  <a:lnTo>
                    <a:pt x="11510" y="3837"/>
                  </a:lnTo>
                  <a:lnTo>
                    <a:pt x="11962" y="3837"/>
                  </a:lnTo>
                  <a:lnTo>
                    <a:pt x="11962" y="3837"/>
                  </a:lnTo>
                  <a:lnTo>
                    <a:pt x="12300" y="3724"/>
                  </a:lnTo>
                  <a:lnTo>
                    <a:pt x="12300" y="3724"/>
                  </a:lnTo>
                  <a:lnTo>
                    <a:pt x="11736" y="3724"/>
                  </a:lnTo>
                  <a:lnTo>
                    <a:pt x="11736" y="3724"/>
                  </a:lnTo>
                  <a:lnTo>
                    <a:pt x="11736" y="3837"/>
                  </a:lnTo>
                  <a:lnTo>
                    <a:pt x="11736" y="3837"/>
                  </a:lnTo>
                  <a:lnTo>
                    <a:pt x="11623" y="3724"/>
                  </a:lnTo>
                  <a:lnTo>
                    <a:pt x="11623" y="3724"/>
                  </a:lnTo>
                  <a:lnTo>
                    <a:pt x="11285" y="3724"/>
                  </a:lnTo>
                  <a:lnTo>
                    <a:pt x="11285" y="3724"/>
                  </a:lnTo>
                  <a:lnTo>
                    <a:pt x="10833" y="3724"/>
                  </a:lnTo>
                  <a:lnTo>
                    <a:pt x="10833" y="3724"/>
                  </a:lnTo>
                  <a:lnTo>
                    <a:pt x="8464" y="3160"/>
                  </a:lnTo>
                  <a:lnTo>
                    <a:pt x="6207" y="2483"/>
                  </a:lnTo>
                  <a:lnTo>
                    <a:pt x="6207" y="2483"/>
                  </a:lnTo>
                  <a:lnTo>
                    <a:pt x="6207" y="2483"/>
                  </a:lnTo>
                  <a:lnTo>
                    <a:pt x="6207" y="2483"/>
                  </a:lnTo>
                  <a:lnTo>
                    <a:pt x="6207" y="2483"/>
                  </a:lnTo>
                  <a:lnTo>
                    <a:pt x="6207" y="2483"/>
                  </a:lnTo>
                  <a:lnTo>
                    <a:pt x="5981" y="2370"/>
                  </a:lnTo>
                  <a:lnTo>
                    <a:pt x="5981" y="2370"/>
                  </a:lnTo>
                  <a:lnTo>
                    <a:pt x="3386" y="1467"/>
                  </a:lnTo>
                  <a:lnTo>
                    <a:pt x="1354" y="677"/>
                  </a:lnTo>
                  <a:lnTo>
                    <a:pt x="1354" y="677"/>
                  </a:lnTo>
                  <a:lnTo>
                    <a:pt x="1242" y="677"/>
                  </a:lnTo>
                  <a:lnTo>
                    <a:pt x="1242" y="677"/>
                  </a:lnTo>
                  <a:lnTo>
                    <a:pt x="1242" y="790"/>
                  </a:lnTo>
                  <a:lnTo>
                    <a:pt x="1242" y="790"/>
                  </a:lnTo>
                  <a:lnTo>
                    <a:pt x="1242" y="677"/>
                  </a:lnTo>
                  <a:lnTo>
                    <a:pt x="1242" y="677"/>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9"/>
            <p:cNvSpPr/>
            <p:nvPr/>
          </p:nvSpPr>
          <p:spPr>
            <a:xfrm>
              <a:off x="-3053853" y="1875595"/>
              <a:ext cx="1624" cy="3234"/>
            </a:xfrm>
            <a:custGeom>
              <a:avLst/>
              <a:gdLst/>
              <a:ahLst/>
              <a:cxnLst/>
              <a:rect l="l" t="t" r="r" b="b"/>
              <a:pathLst>
                <a:path w="114" h="227" extrusionOk="0">
                  <a:moveTo>
                    <a:pt x="1" y="1"/>
                  </a:moveTo>
                  <a:lnTo>
                    <a:pt x="114" y="226"/>
                  </a:lnTo>
                  <a:lnTo>
                    <a:pt x="1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9"/>
            <p:cNvSpPr/>
            <p:nvPr/>
          </p:nvSpPr>
          <p:spPr>
            <a:xfrm>
              <a:off x="-3053853" y="1875595"/>
              <a:ext cx="1624" cy="4844"/>
            </a:xfrm>
            <a:custGeom>
              <a:avLst/>
              <a:gdLst/>
              <a:ahLst/>
              <a:cxnLst/>
              <a:rect l="l" t="t" r="r" b="b"/>
              <a:pathLst>
                <a:path w="114" h="340" fill="none" extrusionOk="0">
                  <a:moveTo>
                    <a:pt x="1" y="1"/>
                  </a:moveTo>
                  <a:lnTo>
                    <a:pt x="1" y="1"/>
                  </a:lnTo>
                  <a:lnTo>
                    <a:pt x="114" y="226"/>
                  </a:lnTo>
                  <a:lnTo>
                    <a:pt x="114" y="226"/>
                  </a:lnTo>
                  <a:lnTo>
                    <a:pt x="114" y="339"/>
                  </a:lnTo>
                  <a:lnTo>
                    <a:pt x="114" y="339"/>
                  </a:lnTo>
                  <a:lnTo>
                    <a:pt x="114" y="226"/>
                  </a:lnTo>
                  <a:lnTo>
                    <a:pt x="114" y="226"/>
                  </a:lnTo>
                  <a:lnTo>
                    <a:pt x="114" y="1"/>
                  </a:lnTo>
                  <a:lnTo>
                    <a:pt x="114" y="1"/>
                  </a:ln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9"/>
            <p:cNvSpPr/>
            <p:nvPr/>
          </p:nvSpPr>
          <p:spPr>
            <a:xfrm>
              <a:off x="-2981504" y="1902936"/>
              <a:ext cx="14" cy="1610"/>
            </a:xfrm>
            <a:custGeom>
              <a:avLst/>
              <a:gdLst/>
              <a:ahLst/>
              <a:cxnLst/>
              <a:rect l="l" t="t" r="r" b="b"/>
              <a:pathLst>
                <a:path w="1" h="113" extrusionOk="0">
                  <a:moveTo>
                    <a:pt x="1" y="0"/>
                  </a:moveTo>
                  <a:lnTo>
                    <a:pt x="1" y="0"/>
                  </a:lnTo>
                  <a:lnTo>
                    <a:pt x="1" y="113"/>
                  </a:lnTo>
                  <a:lnTo>
                    <a:pt x="1" y="113"/>
                  </a:lnTo>
                  <a:lnTo>
                    <a:pt x="1" y="113"/>
                  </a:lnTo>
                  <a:lnTo>
                    <a:pt x="1" y="113"/>
                  </a:lnTo>
                  <a:lnTo>
                    <a:pt x="1" y="113"/>
                  </a:lnTo>
                  <a:lnTo>
                    <a:pt x="1" y="113"/>
                  </a:lnTo>
                  <a:lnTo>
                    <a:pt x="1" y="0"/>
                  </a:lnTo>
                  <a:lnTo>
                    <a:pt x="1"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39"/>
            <p:cNvSpPr/>
            <p:nvPr/>
          </p:nvSpPr>
          <p:spPr>
            <a:xfrm>
              <a:off x="-2981504" y="1902936"/>
              <a:ext cx="14" cy="1610"/>
            </a:xfrm>
            <a:custGeom>
              <a:avLst/>
              <a:gdLst/>
              <a:ahLst/>
              <a:cxnLst/>
              <a:rect l="l" t="t" r="r" b="b"/>
              <a:pathLst>
                <a:path w="1" h="113" fill="none" extrusionOk="0">
                  <a:moveTo>
                    <a:pt x="1" y="0"/>
                  </a:moveTo>
                  <a:lnTo>
                    <a:pt x="1" y="0"/>
                  </a:lnTo>
                  <a:lnTo>
                    <a:pt x="1" y="113"/>
                  </a:lnTo>
                  <a:lnTo>
                    <a:pt x="1" y="113"/>
                  </a:lnTo>
                  <a:lnTo>
                    <a:pt x="1" y="113"/>
                  </a:lnTo>
                  <a:lnTo>
                    <a:pt x="1" y="113"/>
                  </a:lnTo>
                  <a:lnTo>
                    <a:pt x="1" y="113"/>
                  </a:lnTo>
                  <a:lnTo>
                    <a:pt x="1" y="113"/>
                  </a:lnTo>
                  <a:lnTo>
                    <a:pt x="1" y="0"/>
                  </a:lnTo>
                  <a:lnTo>
                    <a:pt x="1" y="0"/>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9"/>
            <p:cNvSpPr/>
            <p:nvPr/>
          </p:nvSpPr>
          <p:spPr>
            <a:xfrm>
              <a:off x="-2904325" y="1922227"/>
              <a:ext cx="1624" cy="1624"/>
            </a:xfrm>
            <a:custGeom>
              <a:avLst/>
              <a:gdLst/>
              <a:ahLst/>
              <a:cxnLst/>
              <a:rect l="l" t="t" r="r" b="b"/>
              <a:pathLst>
                <a:path w="114" h="114" extrusionOk="0">
                  <a:moveTo>
                    <a:pt x="0" y="0"/>
                  </a:moveTo>
                  <a:lnTo>
                    <a:pt x="113" y="113"/>
                  </a:lnTo>
                  <a:lnTo>
                    <a:pt x="1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9"/>
            <p:cNvSpPr/>
            <p:nvPr/>
          </p:nvSpPr>
          <p:spPr>
            <a:xfrm>
              <a:off x="-2904325" y="1922227"/>
              <a:ext cx="1624" cy="1624"/>
            </a:xfrm>
            <a:custGeom>
              <a:avLst/>
              <a:gdLst/>
              <a:ahLst/>
              <a:cxnLst/>
              <a:rect l="l" t="t" r="r" b="b"/>
              <a:pathLst>
                <a:path w="114" h="114" fill="none" extrusionOk="0">
                  <a:moveTo>
                    <a:pt x="0" y="0"/>
                  </a:moveTo>
                  <a:lnTo>
                    <a:pt x="0" y="0"/>
                  </a:lnTo>
                  <a:lnTo>
                    <a:pt x="113" y="113"/>
                  </a:lnTo>
                  <a:lnTo>
                    <a:pt x="113" y="113"/>
                  </a:lnTo>
                  <a:lnTo>
                    <a:pt x="113" y="0"/>
                  </a:lnTo>
                  <a:lnTo>
                    <a:pt x="113"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9"/>
            <p:cNvSpPr/>
            <p:nvPr/>
          </p:nvSpPr>
          <p:spPr>
            <a:xfrm>
              <a:off x="-2537766" y="1705180"/>
              <a:ext cx="101300" cy="321566"/>
            </a:xfrm>
            <a:custGeom>
              <a:avLst/>
              <a:gdLst/>
              <a:ahLst/>
              <a:cxnLst/>
              <a:rect l="l" t="t" r="r" b="b"/>
              <a:pathLst>
                <a:path w="7110" h="22570" extrusionOk="0">
                  <a:moveTo>
                    <a:pt x="3611" y="0"/>
                  </a:moveTo>
                  <a:lnTo>
                    <a:pt x="790" y="3386"/>
                  </a:lnTo>
                  <a:lnTo>
                    <a:pt x="452" y="4063"/>
                  </a:lnTo>
                  <a:lnTo>
                    <a:pt x="339" y="4627"/>
                  </a:lnTo>
                  <a:lnTo>
                    <a:pt x="113" y="15009"/>
                  </a:lnTo>
                  <a:lnTo>
                    <a:pt x="0" y="19409"/>
                  </a:lnTo>
                  <a:lnTo>
                    <a:pt x="4965" y="22569"/>
                  </a:lnTo>
                  <a:lnTo>
                    <a:pt x="4965" y="17265"/>
                  </a:lnTo>
                  <a:lnTo>
                    <a:pt x="6094" y="16024"/>
                  </a:lnTo>
                  <a:lnTo>
                    <a:pt x="6432" y="15573"/>
                  </a:lnTo>
                  <a:lnTo>
                    <a:pt x="6771" y="15009"/>
                  </a:lnTo>
                  <a:lnTo>
                    <a:pt x="6884" y="14444"/>
                  </a:lnTo>
                  <a:lnTo>
                    <a:pt x="6997" y="13880"/>
                  </a:lnTo>
                  <a:lnTo>
                    <a:pt x="7109" y="12977"/>
                  </a:lnTo>
                  <a:lnTo>
                    <a:pt x="7109" y="12639"/>
                  </a:lnTo>
                  <a:lnTo>
                    <a:pt x="4288" y="13090"/>
                  </a:lnTo>
                  <a:lnTo>
                    <a:pt x="3950" y="9254"/>
                  </a:lnTo>
                  <a:lnTo>
                    <a:pt x="3386" y="5868"/>
                  </a:lnTo>
                  <a:lnTo>
                    <a:pt x="3611" y="0"/>
                  </a:lnTo>
                  <a:close/>
                </a:path>
              </a:pathLst>
            </a:custGeom>
            <a:solidFill>
              <a:srgbClr val="BD8C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9"/>
            <p:cNvSpPr/>
            <p:nvPr/>
          </p:nvSpPr>
          <p:spPr>
            <a:xfrm>
              <a:off x="-2446126" y="1636051"/>
              <a:ext cx="165613" cy="445348"/>
            </a:xfrm>
            <a:custGeom>
              <a:avLst/>
              <a:gdLst/>
              <a:ahLst/>
              <a:cxnLst/>
              <a:rect l="l" t="t" r="r" b="b"/>
              <a:pathLst>
                <a:path w="11624" h="31258" extrusionOk="0">
                  <a:moveTo>
                    <a:pt x="0" y="0"/>
                  </a:moveTo>
                  <a:lnTo>
                    <a:pt x="0" y="31258"/>
                  </a:lnTo>
                  <a:lnTo>
                    <a:pt x="11623" y="31258"/>
                  </a:lnTo>
                  <a:lnTo>
                    <a:pt x="116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9"/>
            <p:cNvSpPr/>
            <p:nvPr/>
          </p:nvSpPr>
          <p:spPr>
            <a:xfrm>
              <a:off x="-2491148" y="1636051"/>
              <a:ext cx="165613" cy="445348"/>
            </a:xfrm>
            <a:custGeom>
              <a:avLst/>
              <a:gdLst/>
              <a:ahLst/>
              <a:cxnLst/>
              <a:rect l="l" t="t" r="r" b="b"/>
              <a:pathLst>
                <a:path w="11624" h="31258" extrusionOk="0">
                  <a:moveTo>
                    <a:pt x="1" y="0"/>
                  </a:moveTo>
                  <a:lnTo>
                    <a:pt x="1" y="31258"/>
                  </a:lnTo>
                  <a:lnTo>
                    <a:pt x="11624" y="31258"/>
                  </a:lnTo>
                  <a:lnTo>
                    <a:pt x="116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9"/>
            <p:cNvSpPr/>
            <p:nvPr/>
          </p:nvSpPr>
          <p:spPr>
            <a:xfrm>
              <a:off x="-2449346" y="1706790"/>
              <a:ext cx="73973" cy="73973"/>
            </a:xfrm>
            <a:custGeom>
              <a:avLst/>
              <a:gdLst/>
              <a:ahLst/>
              <a:cxnLst/>
              <a:rect l="l" t="t" r="r" b="b"/>
              <a:pathLst>
                <a:path w="5192" h="5192" extrusionOk="0">
                  <a:moveTo>
                    <a:pt x="2145" y="0"/>
                  </a:moveTo>
                  <a:lnTo>
                    <a:pt x="1581" y="113"/>
                  </a:lnTo>
                  <a:lnTo>
                    <a:pt x="1129" y="452"/>
                  </a:lnTo>
                  <a:lnTo>
                    <a:pt x="791" y="677"/>
                  </a:lnTo>
                  <a:lnTo>
                    <a:pt x="452" y="1129"/>
                  </a:lnTo>
                  <a:lnTo>
                    <a:pt x="226" y="1580"/>
                  </a:lnTo>
                  <a:lnTo>
                    <a:pt x="1" y="2031"/>
                  </a:lnTo>
                  <a:lnTo>
                    <a:pt x="1" y="2596"/>
                  </a:lnTo>
                  <a:lnTo>
                    <a:pt x="1" y="3160"/>
                  </a:lnTo>
                  <a:lnTo>
                    <a:pt x="226" y="3611"/>
                  </a:lnTo>
                  <a:lnTo>
                    <a:pt x="452" y="4063"/>
                  </a:lnTo>
                  <a:lnTo>
                    <a:pt x="791" y="4401"/>
                  </a:lnTo>
                  <a:lnTo>
                    <a:pt x="1129" y="4740"/>
                  </a:lnTo>
                  <a:lnTo>
                    <a:pt x="1581" y="4965"/>
                  </a:lnTo>
                  <a:lnTo>
                    <a:pt x="2145" y="5191"/>
                  </a:lnTo>
                  <a:lnTo>
                    <a:pt x="3160" y="5191"/>
                  </a:lnTo>
                  <a:lnTo>
                    <a:pt x="3612" y="4965"/>
                  </a:lnTo>
                  <a:lnTo>
                    <a:pt x="4063" y="4740"/>
                  </a:lnTo>
                  <a:lnTo>
                    <a:pt x="4514" y="4401"/>
                  </a:lnTo>
                  <a:lnTo>
                    <a:pt x="4853" y="4063"/>
                  </a:lnTo>
                  <a:lnTo>
                    <a:pt x="5079" y="3611"/>
                  </a:lnTo>
                  <a:lnTo>
                    <a:pt x="5192" y="3160"/>
                  </a:lnTo>
                  <a:lnTo>
                    <a:pt x="5192" y="2596"/>
                  </a:lnTo>
                  <a:lnTo>
                    <a:pt x="5192" y="2031"/>
                  </a:lnTo>
                  <a:lnTo>
                    <a:pt x="5079" y="1580"/>
                  </a:lnTo>
                  <a:lnTo>
                    <a:pt x="4853" y="1129"/>
                  </a:lnTo>
                  <a:lnTo>
                    <a:pt x="4514" y="677"/>
                  </a:lnTo>
                  <a:lnTo>
                    <a:pt x="4063" y="452"/>
                  </a:lnTo>
                  <a:lnTo>
                    <a:pt x="3612" y="113"/>
                  </a:lnTo>
                  <a:lnTo>
                    <a:pt x="3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9"/>
            <p:cNvSpPr/>
            <p:nvPr/>
          </p:nvSpPr>
          <p:spPr>
            <a:xfrm>
              <a:off x="-2325549" y="1701960"/>
              <a:ext cx="45036" cy="64327"/>
            </a:xfrm>
            <a:custGeom>
              <a:avLst/>
              <a:gdLst/>
              <a:ahLst/>
              <a:cxnLst/>
              <a:rect l="l" t="t" r="r" b="b"/>
              <a:pathLst>
                <a:path w="3161" h="4515" extrusionOk="0">
                  <a:moveTo>
                    <a:pt x="3160" y="1"/>
                  </a:moveTo>
                  <a:lnTo>
                    <a:pt x="2258" y="1129"/>
                  </a:lnTo>
                  <a:lnTo>
                    <a:pt x="1468" y="2258"/>
                  </a:lnTo>
                  <a:lnTo>
                    <a:pt x="678" y="3386"/>
                  </a:lnTo>
                  <a:lnTo>
                    <a:pt x="1" y="4514"/>
                  </a:lnTo>
                  <a:lnTo>
                    <a:pt x="903" y="3499"/>
                  </a:lnTo>
                  <a:lnTo>
                    <a:pt x="1693" y="2370"/>
                  </a:lnTo>
                  <a:lnTo>
                    <a:pt x="2483" y="1242"/>
                  </a:lnTo>
                  <a:lnTo>
                    <a:pt x="31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9"/>
            <p:cNvSpPr/>
            <p:nvPr/>
          </p:nvSpPr>
          <p:spPr>
            <a:xfrm>
              <a:off x="-2325549" y="1751798"/>
              <a:ext cx="45036" cy="64327"/>
            </a:xfrm>
            <a:custGeom>
              <a:avLst/>
              <a:gdLst/>
              <a:ahLst/>
              <a:cxnLst/>
              <a:rect l="l" t="t" r="r" b="b"/>
              <a:pathLst>
                <a:path w="3161" h="4515" extrusionOk="0">
                  <a:moveTo>
                    <a:pt x="3160" y="1"/>
                  </a:moveTo>
                  <a:lnTo>
                    <a:pt x="2258" y="1016"/>
                  </a:lnTo>
                  <a:lnTo>
                    <a:pt x="1468" y="2145"/>
                  </a:lnTo>
                  <a:lnTo>
                    <a:pt x="678" y="3273"/>
                  </a:lnTo>
                  <a:lnTo>
                    <a:pt x="1" y="4515"/>
                  </a:lnTo>
                  <a:lnTo>
                    <a:pt x="903" y="3499"/>
                  </a:lnTo>
                  <a:lnTo>
                    <a:pt x="1693" y="2371"/>
                  </a:lnTo>
                  <a:lnTo>
                    <a:pt x="2483" y="1242"/>
                  </a:lnTo>
                  <a:lnTo>
                    <a:pt x="31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9"/>
            <p:cNvSpPr/>
            <p:nvPr/>
          </p:nvSpPr>
          <p:spPr>
            <a:xfrm>
              <a:off x="-2325549" y="1801636"/>
              <a:ext cx="45036" cy="64327"/>
            </a:xfrm>
            <a:custGeom>
              <a:avLst/>
              <a:gdLst/>
              <a:ahLst/>
              <a:cxnLst/>
              <a:rect l="l" t="t" r="r" b="b"/>
              <a:pathLst>
                <a:path w="3161" h="4515" extrusionOk="0">
                  <a:moveTo>
                    <a:pt x="3160" y="1"/>
                  </a:moveTo>
                  <a:lnTo>
                    <a:pt x="2258" y="1017"/>
                  </a:lnTo>
                  <a:lnTo>
                    <a:pt x="1468" y="2145"/>
                  </a:lnTo>
                  <a:lnTo>
                    <a:pt x="678" y="3273"/>
                  </a:lnTo>
                  <a:lnTo>
                    <a:pt x="1" y="4515"/>
                  </a:lnTo>
                  <a:lnTo>
                    <a:pt x="903" y="3386"/>
                  </a:lnTo>
                  <a:lnTo>
                    <a:pt x="1693" y="2258"/>
                  </a:lnTo>
                  <a:lnTo>
                    <a:pt x="2483" y="1129"/>
                  </a:lnTo>
                  <a:lnTo>
                    <a:pt x="31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9"/>
            <p:cNvSpPr/>
            <p:nvPr/>
          </p:nvSpPr>
          <p:spPr>
            <a:xfrm>
              <a:off x="-2325549" y="1849878"/>
              <a:ext cx="45036" cy="64327"/>
            </a:xfrm>
            <a:custGeom>
              <a:avLst/>
              <a:gdLst/>
              <a:ahLst/>
              <a:cxnLst/>
              <a:rect l="l" t="t" r="r" b="b"/>
              <a:pathLst>
                <a:path w="3161" h="4515" extrusionOk="0">
                  <a:moveTo>
                    <a:pt x="3160" y="0"/>
                  </a:moveTo>
                  <a:lnTo>
                    <a:pt x="2258" y="1129"/>
                  </a:lnTo>
                  <a:lnTo>
                    <a:pt x="1468" y="2257"/>
                  </a:lnTo>
                  <a:lnTo>
                    <a:pt x="678" y="3386"/>
                  </a:lnTo>
                  <a:lnTo>
                    <a:pt x="1" y="4514"/>
                  </a:lnTo>
                  <a:lnTo>
                    <a:pt x="903" y="3498"/>
                  </a:lnTo>
                  <a:lnTo>
                    <a:pt x="1693" y="2370"/>
                  </a:lnTo>
                  <a:lnTo>
                    <a:pt x="2483" y="1242"/>
                  </a:lnTo>
                  <a:lnTo>
                    <a:pt x="31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9"/>
            <p:cNvSpPr/>
            <p:nvPr/>
          </p:nvSpPr>
          <p:spPr>
            <a:xfrm>
              <a:off x="-2325549" y="1899716"/>
              <a:ext cx="45036" cy="64327"/>
            </a:xfrm>
            <a:custGeom>
              <a:avLst/>
              <a:gdLst/>
              <a:ahLst/>
              <a:cxnLst/>
              <a:rect l="l" t="t" r="r" b="b"/>
              <a:pathLst>
                <a:path w="3161" h="4515" extrusionOk="0">
                  <a:moveTo>
                    <a:pt x="3160" y="0"/>
                  </a:moveTo>
                  <a:lnTo>
                    <a:pt x="2258" y="1016"/>
                  </a:lnTo>
                  <a:lnTo>
                    <a:pt x="1468" y="2144"/>
                  </a:lnTo>
                  <a:lnTo>
                    <a:pt x="678" y="3273"/>
                  </a:lnTo>
                  <a:lnTo>
                    <a:pt x="1" y="4514"/>
                  </a:lnTo>
                  <a:lnTo>
                    <a:pt x="903" y="3499"/>
                  </a:lnTo>
                  <a:lnTo>
                    <a:pt x="1693" y="2370"/>
                  </a:lnTo>
                  <a:lnTo>
                    <a:pt x="2483" y="1242"/>
                  </a:lnTo>
                  <a:lnTo>
                    <a:pt x="31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9"/>
            <p:cNvSpPr/>
            <p:nvPr/>
          </p:nvSpPr>
          <p:spPr>
            <a:xfrm>
              <a:off x="-2325549" y="1949553"/>
              <a:ext cx="45036" cy="64327"/>
            </a:xfrm>
            <a:custGeom>
              <a:avLst/>
              <a:gdLst/>
              <a:ahLst/>
              <a:cxnLst/>
              <a:rect l="l" t="t" r="r" b="b"/>
              <a:pathLst>
                <a:path w="3161" h="4515" extrusionOk="0">
                  <a:moveTo>
                    <a:pt x="3160" y="1"/>
                  </a:moveTo>
                  <a:lnTo>
                    <a:pt x="2258" y="1016"/>
                  </a:lnTo>
                  <a:lnTo>
                    <a:pt x="1468" y="2145"/>
                  </a:lnTo>
                  <a:lnTo>
                    <a:pt x="678" y="3273"/>
                  </a:lnTo>
                  <a:lnTo>
                    <a:pt x="1" y="4514"/>
                  </a:lnTo>
                  <a:lnTo>
                    <a:pt x="903" y="3386"/>
                  </a:lnTo>
                  <a:lnTo>
                    <a:pt x="1693" y="2257"/>
                  </a:lnTo>
                  <a:lnTo>
                    <a:pt x="2483" y="1129"/>
                  </a:lnTo>
                  <a:lnTo>
                    <a:pt x="31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9"/>
            <p:cNvSpPr/>
            <p:nvPr/>
          </p:nvSpPr>
          <p:spPr>
            <a:xfrm>
              <a:off x="-2325549" y="1997781"/>
              <a:ext cx="45036" cy="64327"/>
            </a:xfrm>
            <a:custGeom>
              <a:avLst/>
              <a:gdLst/>
              <a:ahLst/>
              <a:cxnLst/>
              <a:rect l="l" t="t" r="r" b="b"/>
              <a:pathLst>
                <a:path w="3161" h="4515" extrusionOk="0">
                  <a:moveTo>
                    <a:pt x="3160" y="1"/>
                  </a:moveTo>
                  <a:lnTo>
                    <a:pt x="2258" y="1129"/>
                  </a:lnTo>
                  <a:lnTo>
                    <a:pt x="1468" y="2258"/>
                  </a:lnTo>
                  <a:lnTo>
                    <a:pt x="678" y="3386"/>
                  </a:lnTo>
                  <a:lnTo>
                    <a:pt x="1" y="4515"/>
                  </a:lnTo>
                  <a:lnTo>
                    <a:pt x="903" y="3499"/>
                  </a:lnTo>
                  <a:lnTo>
                    <a:pt x="1693" y="2371"/>
                  </a:lnTo>
                  <a:lnTo>
                    <a:pt x="2483" y="1242"/>
                  </a:lnTo>
                  <a:lnTo>
                    <a:pt x="31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9"/>
            <p:cNvSpPr/>
            <p:nvPr/>
          </p:nvSpPr>
          <p:spPr>
            <a:xfrm>
              <a:off x="-2325549" y="1658548"/>
              <a:ext cx="45036" cy="64327"/>
            </a:xfrm>
            <a:custGeom>
              <a:avLst/>
              <a:gdLst/>
              <a:ahLst/>
              <a:cxnLst/>
              <a:rect l="l" t="t" r="r" b="b"/>
              <a:pathLst>
                <a:path w="3161" h="4515" extrusionOk="0">
                  <a:moveTo>
                    <a:pt x="3160" y="1"/>
                  </a:moveTo>
                  <a:lnTo>
                    <a:pt x="2258" y="1129"/>
                  </a:lnTo>
                  <a:lnTo>
                    <a:pt x="1468" y="2258"/>
                  </a:lnTo>
                  <a:lnTo>
                    <a:pt x="678" y="3386"/>
                  </a:lnTo>
                  <a:lnTo>
                    <a:pt x="1" y="4515"/>
                  </a:lnTo>
                  <a:lnTo>
                    <a:pt x="903" y="3499"/>
                  </a:lnTo>
                  <a:lnTo>
                    <a:pt x="1693" y="2371"/>
                  </a:lnTo>
                  <a:lnTo>
                    <a:pt x="2483" y="1242"/>
                  </a:lnTo>
                  <a:lnTo>
                    <a:pt x="31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9"/>
            <p:cNvSpPr/>
            <p:nvPr/>
          </p:nvSpPr>
          <p:spPr>
            <a:xfrm>
              <a:off x="-2323939" y="1636051"/>
              <a:ext cx="25731" cy="38596"/>
            </a:xfrm>
            <a:custGeom>
              <a:avLst/>
              <a:gdLst/>
              <a:ahLst/>
              <a:cxnLst/>
              <a:rect l="l" t="t" r="r" b="b"/>
              <a:pathLst>
                <a:path w="1806" h="2709" extrusionOk="0">
                  <a:moveTo>
                    <a:pt x="1806" y="0"/>
                  </a:moveTo>
                  <a:lnTo>
                    <a:pt x="1242" y="564"/>
                  </a:lnTo>
                  <a:lnTo>
                    <a:pt x="790" y="1241"/>
                  </a:lnTo>
                  <a:lnTo>
                    <a:pt x="339" y="1918"/>
                  </a:lnTo>
                  <a:lnTo>
                    <a:pt x="0" y="2708"/>
                  </a:lnTo>
                  <a:lnTo>
                    <a:pt x="565" y="2031"/>
                  </a:lnTo>
                  <a:lnTo>
                    <a:pt x="1016" y="1354"/>
                  </a:lnTo>
                  <a:lnTo>
                    <a:pt x="1467" y="677"/>
                  </a:lnTo>
                  <a:lnTo>
                    <a:pt x="18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39"/>
            <p:cNvSpPr/>
            <p:nvPr/>
          </p:nvSpPr>
          <p:spPr>
            <a:xfrm>
              <a:off x="-2524900" y="1759848"/>
              <a:ext cx="67533" cy="135052"/>
            </a:xfrm>
            <a:custGeom>
              <a:avLst/>
              <a:gdLst/>
              <a:ahLst/>
              <a:cxnLst/>
              <a:rect l="l" t="t" r="r" b="b"/>
              <a:pathLst>
                <a:path w="4740" h="9479" extrusionOk="0">
                  <a:moveTo>
                    <a:pt x="3611" y="0"/>
                  </a:moveTo>
                  <a:lnTo>
                    <a:pt x="3273" y="113"/>
                  </a:lnTo>
                  <a:lnTo>
                    <a:pt x="2708" y="451"/>
                  </a:lnTo>
                  <a:lnTo>
                    <a:pt x="2257" y="1016"/>
                  </a:lnTo>
                  <a:lnTo>
                    <a:pt x="1129" y="2595"/>
                  </a:lnTo>
                  <a:lnTo>
                    <a:pt x="0" y="4175"/>
                  </a:lnTo>
                  <a:lnTo>
                    <a:pt x="2257" y="9479"/>
                  </a:lnTo>
                  <a:lnTo>
                    <a:pt x="2595" y="9140"/>
                  </a:lnTo>
                  <a:lnTo>
                    <a:pt x="2934" y="8576"/>
                  </a:lnTo>
                  <a:lnTo>
                    <a:pt x="3160" y="8125"/>
                  </a:lnTo>
                  <a:lnTo>
                    <a:pt x="3273" y="7561"/>
                  </a:lnTo>
                  <a:lnTo>
                    <a:pt x="3385" y="7109"/>
                  </a:lnTo>
                  <a:lnTo>
                    <a:pt x="3498" y="6545"/>
                  </a:lnTo>
                  <a:lnTo>
                    <a:pt x="3498" y="5981"/>
                  </a:lnTo>
                  <a:lnTo>
                    <a:pt x="3385" y="5417"/>
                  </a:lnTo>
                  <a:lnTo>
                    <a:pt x="3160" y="4739"/>
                  </a:lnTo>
                  <a:lnTo>
                    <a:pt x="3160" y="4062"/>
                  </a:lnTo>
                  <a:lnTo>
                    <a:pt x="3385" y="3385"/>
                  </a:lnTo>
                  <a:lnTo>
                    <a:pt x="3837" y="2708"/>
                  </a:lnTo>
                  <a:lnTo>
                    <a:pt x="4288" y="2144"/>
                  </a:lnTo>
                  <a:lnTo>
                    <a:pt x="4627" y="1580"/>
                  </a:lnTo>
                  <a:lnTo>
                    <a:pt x="4740" y="1241"/>
                  </a:lnTo>
                  <a:lnTo>
                    <a:pt x="4740" y="903"/>
                  </a:lnTo>
                  <a:lnTo>
                    <a:pt x="4740" y="564"/>
                  </a:lnTo>
                  <a:lnTo>
                    <a:pt x="4514" y="226"/>
                  </a:lnTo>
                  <a:lnTo>
                    <a:pt x="4175" y="113"/>
                  </a:lnTo>
                  <a:lnTo>
                    <a:pt x="3837" y="0"/>
                  </a:lnTo>
                  <a:close/>
                </a:path>
              </a:pathLst>
            </a:custGeom>
            <a:solidFill>
              <a:srgbClr val="BD8C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9"/>
            <p:cNvSpPr/>
            <p:nvPr/>
          </p:nvSpPr>
          <p:spPr>
            <a:xfrm>
              <a:off x="-2524900" y="1759848"/>
              <a:ext cx="67533" cy="135052"/>
            </a:xfrm>
            <a:custGeom>
              <a:avLst/>
              <a:gdLst/>
              <a:ahLst/>
              <a:cxnLst/>
              <a:rect l="l" t="t" r="r" b="b"/>
              <a:pathLst>
                <a:path w="4740" h="9479" fill="none" extrusionOk="0">
                  <a:moveTo>
                    <a:pt x="0" y="4175"/>
                  </a:moveTo>
                  <a:lnTo>
                    <a:pt x="0" y="4175"/>
                  </a:lnTo>
                  <a:lnTo>
                    <a:pt x="1129" y="2595"/>
                  </a:lnTo>
                  <a:lnTo>
                    <a:pt x="2257" y="1016"/>
                  </a:lnTo>
                  <a:lnTo>
                    <a:pt x="2257" y="1016"/>
                  </a:lnTo>
                  <a:lnTo>
                    <a:pt x="2708" y="451"/>
                  </a:lnTo>
                  <a:lnTo>
                    <a:pt x="3273" y="113"/>
                  </a:lnTo>
                  <a:lnTo>
                    <a:pt x="3273" y="113"/>
                  </a:lnTo>
                  <a:lnTo>
                    <a:pt x="3611" y="0"/>
                  </a:lnTo>
                  <a:lnTo>
                    <a:pt x="3837" y="0"/>
                  </a:lnTo>
                  <a:lnTo>
                    <a:pt x="4175" y="113"/>
                  </a:lnTo>
                  <a:lnTo>
                    <a:pt x="4514" y="226"/>
                  </a:lnTo>
                  <a:lnTo>
                    <a:pt x="4514" y="226"/>
                  </a:lnTo>
                  <a:lnTo>
                    <a:pt x="4740" y="564"/>
                  </a:lnTo>
                  <a:lnTo>
                    <a:pt x="4740" y="903"/>
                  </a:lnTo>
                  <a:lnTo>
                    <a:pt x="4740" y="1241"/>
                  </a:lnTo>
                  <a:lnTo>
                    <a:pt x="4627" y="1580"/>
                  </a:lnTo>
                  <a:lnTo>
                    <a:pt x="4627" y="1580"/>
                  </a:lnTo>
                  <a:lnTo>
                    <a:pt x="4288" y="2144"/>
                  </a:lnTo>
                  <a:lnTo>
                    <a:pt x="3837" y="2708"/>
                  </a:lnTo>
                  <a:lnTo>
                    <a:pt x="3837" y="2708"/>
                  </a:lnTo>
                  <a:lnTo>
                    <a:pt x="3385" y="3385"/>
                  </a:lnTo>
                  <a:lnTo>
                    <a:pt x="3160" y="4062"/>
                  </a:lnTo>
                  <a:lnTo>
                    <a:pt x="3160" y="4062"/>
                  </a:lnTo>
                  <a:lnTo>
                    <a:pt x="3160" y="4739"/>
                  </a:lnTo>
                  <a:lnTo>
                    <a:pt x="3385" y="5417"/>
                  </a:lnTo>
                  <a:lnTo>
                    <a:pt x="3385" y="5417"/>
                  </a:lnTo>
                  <a:lnTo>
                    <a:pt x="3498" y="5981"/>
                  </a:lnTo>
                  <a:lnTo>
                    <a:pt x="3498" y="6545"/>
                  </a:lnTo>
                  <a:lnTo>
                    <a:pt x="3385" y="7109"/>
                  </a:lnTo>
                  <a:lnTo>
                    <a:pt x="3273" y="7561"/>
                  </a:lnTo>
                  <a:lnTo>
                    <a:pt x="3160" y="8125"/>
                  </a:lnTo>
                  <a:lnTo>
                    <a:pt x="2934" y="8576"/>
                  </a:lnTo>
                  <a:lnTo>
                    <a:pt x="2595" y="9140"/>
                  </a:lnTo>
                  <a:lnTo>
                    <a:pt x="2257" y="94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9"/>
            <p:cNvSpPr/>
            <p:nvPr/>
          </p:nvSpPr>
          <p:spPr>
            <a:xfrm>
              <a:off x="-2524900" y="1758238"/>
              <a:ext cx="70753" cy="136662"/>
            </a:xfrm>
            <a:custGeom>
              <a:avLst/>
              <a:gdLst/>
              <a:ahLst/>
              <a:cxnLst/>
              <a:rect l="l" t="t" r="r" b="b"/>
              <a:pathLst>
                <a:path w="4966" h="9592" extrusionOk="0">
                  <a:moveTo>
                    <a:pt x="3950" y="0"/>
                  </a:moveTo>
                  <a:lnTo>
                    <a:pt x="3498" y="113"/>
                  </a:lnTo>
                  <a:lnTo>
                    <a:pt x="3160" y="226"/>
                  </a:lnTo>
                  <a:lnTo>
                    <a:pt x="2483" y="677"/>
                  </a:lnTo>
                  <a:lnTo>
                    <a:pt x="2031" y="1241"/>
                  </a:lnTo>
                  <a:lnTo>
                    <a:pt x="1354" y="2257"/>
                  </a:lnTo>
                  <a:lnTo>
                    <a:pt x="339" y="3724"/>
                  </a:lnTo>
                  <a:lnTo>
                    <a:pt x="0" y="4401"/>
                  </a:lnTo>
                  <a:lnTo>
                    <a:pt x="451" y="3837"/>
                  </a:lnTo>
                  <a:lnTo>
                    <a:pt x="1467" y="2370"/>
                  </a:lnTo>
                  <a:lnTo>
                    <a:pt x="2257" y="1354"/>
                  </a:lnTo>
                  <a:lnTo>
                    <a:pt x="2708" y="903"/>
                  </a:lnTo>
                  <a:lnTo>
                    <a:pt x="3273" y="452"/>
                  </a:lnTo>
                  <a:lnTo>
                    <a:pt x="3498" y="226"/>
                  </a:lnTo>
                  <a:lnTo>
                    <a:pt x="3950" y="226"/>
                  </a:lnTo>
                  <a:lnTo>
                    <a:pt x="4288" y="339"/>
                  </a:lnTo>
                  <a:lnTo>
                    <a:pt x="4514" y="564"/>
                  </a:lnTo>
                  <a:lnTo>
                    <a:pt x="4627" y="903"/>
                  </a:lnTo>
                  <a:lnTo>
                    <a:pt x="4627" y="1241"/>
                  </a:lnTo>
                  <a:lnTo>
                    <a:pt x="4514" y="1693"/>
                  </a:lnTo>
                  <a:lnTo>
                    <a:pt x="4401" y="2031"/>
                  </a:lnTo>
                  <a:lnTo>
                    <a:pt x="3837" y="2596"/>
                  </a:lnTo>
                  <a:lnTo>
                    <a:pt x="3273" y="3273"/>
                  </a:lnTo>
                  <a:lnTo>
                    <a:pt x="3160" y="3724"/>
                  </a:lnTo>
                  <a:lnTo>
                    <a:pt x="3047" y="4063"/>
                  </a:lnTo>
                  <a:lnTo>
                    <a:pt x="3047" y="4514"/>
                  </a:lnTo>
                  <a:lnTo>
                    <a:pt x="3047" y="4965"/>
                  </a:lnTo>
                  <a:lnTo>
                    <a:pt x="3273" y="5530"/>
                  </a:lnTo>
                  <a:lnTo>
                    <a:pt x="3385" y="6319"/>
                  </a:lnTo>
                  <a:lnTo>
                    <a:pt x="3385" y="6884"/>
                  </a:lnTo>
                  <a:lnTo>
                    <a:pt x="3273" y="7448"/>
                  </a:lnTo>
                  <a:lnTo>
                    <a:pt x="3047" y="8351"/>
                  </a:lnTo>
                  <a:lnTo>
                    <a:pt x="2595" y="9141"/>
                  </a:lnTo>
                  <a:lnTo>
                    <a:pt x="2257" y="9592"/>
                  </a:lnTo>
                  <a:lnTo>
                    <a:pt x="2370" y="9592"/>
                  </a:lnTo>
                  <a:lnTo>
                    <a:pt x="2708" y="9141"/>
                  </a:lnTo>
                  <a:lnTo>
                    <a:pt x="3160" y="8351"/>
                  </a:lnTo>
                  <a:lnTo>
                    <a:pt x="3498" y="7561"/>
                  </a:lnTo>
                  <a:lnTo>
                    <a:pt x="3611" y="6884"/>
                  </a:lnTo>
                  <a:lnTo>
                    <a:pt x="3611" y="6319"/>
                  </a:lnTo>
                  <a:lnTo>
                    <a:pt x="3498" y="5530"/>
                  </a:lnTo>
                  <a:lnTo>
                    <a:pt x="3273" y="4852"/>
                  </a:lnTo>
                  <a:lnTo>
                    <a:pt x="3273" y="4514"/>
                  </a:lnTo>
                  <a:lnTo>
                    <a:pt x="3273" y="4175"/>
                  </a:lnTo>
                  <a:lnTo>
                    <a:pt x="3385" y="3724"/>
                  </a:lnTo>
                  <a:lnTo>
                    <a:pt x="3498" y="3498"/>
                  </a:lnTo>
                  <a:lnTo>
                    <a:pt x="4062" y="2821"/>
                  </a:lnTo>
                  <a:lnTo>
                    <a:pt x="4627" y="2144"/>
                  </a:lnTo>
                  <a:lnTo>
                    <a:pt x="4852" y="1693"/>
                  </a:lnTo>
                  <a:lnTo>
                    <a:pt x="4965" y="1241"/>
                  </a:lnTo>
                  <a:lnTo>
                    <a:pt x="4852" y="790"/>
                  </a:lnTo>
                  <a:lnTo>
                    <a:pt x="4740" y="452"/>
                  </a:lnTo>
                  <a:lnTo>
                    <a:pt x="4401" y="113"/>
                  </a:lnTo>
                  <a:lnTo>
                    <a:pt x="3950" y="0"/>
                  </a:lnTo>
                  <a:close/>
                </a:path>
              </a:pathLst>
            </a:custGeom>
            <a:solidFill>
              <a:srgbClr val="8963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9"/>
            <p:cNvSpPr/>
            <p:nvPr/>
          </p:nvSpPr>
          <p:spPr>
            <a:xfrm>
              <a:off x="-1532932" y="2483322"/>
              <a:ext cx="175258" cy="91654"/>
            </a:xfrm>
            <a:custGeom>
              <a:avLst/>
              <a:gdLst/>
              <a:ahLst/>
              <a:cxnLst/>
              <a:rect l="l" t="t" r="r" b="b"/>
              <a:pathLst>
                <a:path w="12301" h="6433" extrusionOk="0">
                  <a:moveTo>
                    <a:pt x="6771" y="1"/>
                  </a:moveTo>
                  <a:lnTo>
                    <a:pt x="6207" y="113"/>
                  </a:lnTo>
                  <a:lnTo>
                    <a:pt x="5417" y="226"/>
                  </a:lnTo>
                  <a:lnTo>
                    <a:pt x="3160" y="339"/>
                  </a:lnTo>
                  <a:lnTo>
                    <a:pt x="0" y="452"/>
                  </a:lnTo>
                  <a:lnTo>
                    <a:pt x="226" y="5304"/>
                  </a:lnTo>
                  <a:lnTo>
                    <a:pt x="12300" y="6433"/>
                  </a:lnTo>
                  <a:lnTo>
                    <a:pt x="67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9"/>
            <p:cNvSpPr/>
            <p:nvPr/>
          </p:nvSpPr>
          <p:spPr>
            <a:xfrm>
              <a:off x="-1532932" y="2483322"/>
              <a:ext cx="175258" cy="91654"/>
            </a:xfrm>
            <a:custGeom>
              <a:avLst/>
              <a:gdLst/>
              <a:ahLst/>
              <a:cxnLst/>
              <a:rect l="l" t="t" r="r" b="b"/>
              <a:pathLst>
                <a:path w="12301" h="6433" fill="none" extrusionOk="0">
                  <a:moveTo>
                    <a:pt x="6771" y="1"/>
                  </a:moveTo>
                  <a:lnTo>
                    <a:pt x="6771" y="1"/>
                  </a:lnTo>
                  <a:lnTo>
                    <a:pt x="6207" y="113"/>
                  </a:lnTo>
                  <a:lnTo>
                    <a:pt x="5417" y="226"/>
                  </a:lnTo>
                  <a:lnTo>
                    <a:pt x="3160" y="339"/>
                  </a:lnTo>
                  <a:lnTo>
                    <a:pt x="0" y="452"/>
                  </a:lnTo>
                  <a:lnTo>
                    <a:pt x="226" y="5304"/>
                  </a:lnTo>
                  <a:lnTo>
                    <a:pt x="12300" y="6433"/>
                  </a:lnTo>
                  <a:lnTo>
                    <a:pt x="677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9"/>
            <p:cNvSpPr/>
            <p:nvPr/>
          </p:nvSpPr>
          <p:spPr>
            <a:xfrm>
              <a:off x="-1904322" y="2430264"/>
              <a:ext cx="400341" cy="154357"/>
            </a:xfrm>
            <a:custGeom>
              <a:avLst/>
              <a:gdLst/>
              <a:ahLst/>
              <a:cxnLst/>
              <a:rect l="l" t="t" r="r" b="b"/>
              <a:pathLst>
                <a:path w="28099" h="10834" extrusionOk="0">
                  <a:moveTo>
                    <a:pt x="452" y="1"/>
                  </a:moveTo>
                  <a:lnTo>
                    <a:pt x="113" y="339"/>
                  </a:lnTo>
                  <a:lnTo>
                    <a:pt x="1" y="903"/>
                  </a:lnTo>
                  <a:lnTo>
                    <a:pt x="452" y="1355"/>
                  </a:lnTo>
                  <a:lnTo>
                    <a:pt x="1693" y="2370"/>
                  </a:lnTo>
                  <a:lnTo>
                    <a:pt x="5530" y="5304"/>
                  </a:lnTo>
                  <a:lnTo>
                    <a:pt x="12752" y="10608"/>
                  </a:lnTo>
                  <a:lnTo>
                    <a:pt x="13090" y="10834"/>
                  </a:lnTo>
                  <a:lnTo>
                    <a:pt x="27986" y="10834"/>
                  </a:lnTo>
                  <a:lnTo>
                    <a:pt x="28098" y="9705"/>
                  </a:lnTo>
                  <a:lnTo>
                    <a:pt x="21441" y="4966"/>
                  </a:lnTo>
                  <a:lnTo>
                    <a:pt x="16814" y="1806"/>
                  </a:lnTo>
                  <a:lnTo>
                    <a:pt x="14670" y="339"/>
                  </a:lnTo>
                  <a:lnTo>
                    <a:pt x="4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9"/>
            <p:cNvSpPr/>
            <p:nvPr/>
          </p:nvSpPr>
          <p:spPr>
            <a:xfrm>
              <a:off x="-1878605" y="2439910"/>
              <a:ext cx="360148" cy="125421"/>
            </a:xfrm>
            <a:custGeom>
              <a:avLst/>
              <a:gdLst/>
              <a:ahLst/>
              <a:cxnLst/>
              <a:rect l="l" t="t" r="r" b="b"/>
              <a:pathLst>
                <a:path w="25278" h="8803" extrusionOk="0">
                  <a:moveTo>
                    <a:pt x="1" y="1"/>
                  </a:moveTo>
                  <a:lnTo>
                    <a:pt x="11285" y="8351"/>
                  </a:lnTo>
                  <a:lnTo>
                    <a:pt x="11624" y="8577"/>
                  </a:lnTo>
                  <a:lnTo>
                    <a:pt x="11962" y="8577"/>
                  </a:lnTo>
                  <a:lnTo>
                    <a:pt x="25278" y="8803"/>
                  </a:lnTo>
                  <a:lnTo>
                    <a:pt x="12865" y="114"/>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9"/>
            <p:cNvSpPr/>
            <p:nvPr/>
          </p:nvSpPr>
          <p:spPr>
            <a:xfrm>
              <a:off x="-1878605" y="2439910"/>
              <a:ext cx="360148" cy="125421"/>
            </a:xfrm>
            <a:custGeom>
              <a:avLst/>
              <a:gdLst/>
              <a:ahLst/>
              <a:cxnLst/>
              <a:rect l="l" t="t" r="r" b="b"/>
              <a:pathLst>
                <a:path w="25278" h="8803" fill="none" extrusionOk="0">
                  <a:moveTo>
                    <a:pt x="12865" y="114"/>
                  </a:moveTo>
                  <a:lnTo>
                    <a:pt x="12865" y="114"/>
                  </a:lnTo>
                  <a:lnTo>
                    <a:pt x="1" y="1"/>
                  </a:lnTo>
                  <a:lnTo>
                    <a:pt x="1" y="1"/>
                  </a:lnTo>
                  <a:lnTo>
                    <a:pt x="11285" y="8351"/>
                  </a:lnTo>
                  <a:lnTo>
                    <a:pt x="11285" y="8351"/>
                  </a:lnTo>
                  <a:lnTo>
                    <a:pt x="11624" y="8577"/>
                  </a:lnTo>
                  <a:lnTo>
                    <a:pt x="11962" y="8577"/>
                  </a:lnTo>
                  <a:lnTo>
                    <a:pt x="25278" y="8803"/>
                  </a:lnTo>
                  <a:lnTo>
                    <a:pt x="12865" y="1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9"/>
            <p:cNvSpPr/>
            <p:nvPr/>
          </p:nvSpPr>
          <p:spPr>
            <a:xfrm>
              <a:off x="-1692105" y="2454385"/>
              <a:ext cx="162393" cy="94874"/>
            </a:xfrm>
            <a:custGeom>
              <a:avLst/>
              <a:gdLst/>
              <a:ahLst/>
              <a:cxnLst/>
              <a:rect l="l" t="t" r="r" b="b"/>
              <a:pathLst>
                <a:path w="11398" h="6659" extrusionOk="0">
                  <a:moveTo>
                    <a:pt x="3160" y="0"/>
                  </a:moveTo>
                  <a:lnTo>
                    <a:pt x="1" y="1242"/>
                  </a:lnTo>
                  <a:lnTo>
                    <a:pt x="1" y="1354"/>
                  </a:lnTo>
                  <a:lnTo>
                    <a:pt x="114" y="1580"/>
                  </a:lnTo>
                  <a:lnTo>
                    <a:pt x="339" y="1806"/>
                  </a:lnTo>
                  <a:lnTo>
                    <a:pt x="678" y="1919"/>
                  </a:lnTo>
                  <a:lnTo>
                    <a:pt x="1129" y="2032"/>
                  </a:lnTo>
                  <a:lnTo>
                    <a:pt x="1806" y="2032"/>
                  </a:lnTo>
                  <a:lnTo>
                    <a:pt x="2483" y="1919"/>
                  </a:lnTo>
                  <a:lnTo>
                    <a:pt x="3160" y="1693"/>
                  </a:lnTo>
                  <a:lnTo>
                    <a:pt x="3837" y="1467"/>
                  </a:lnTo>
                  <a:lnTo>
                    <a:pt x="5304" y="2934"/>
                  </a:lnTo>
                  <a:lnTo>
                    <a:pt x="6659" y="4176"/>
                  </a:lnTo>
                  <a:lnTo>
                    <a:pt x="7787" y="4965"/>
                  </a:lnTo>
                  <a:lnTo>
                    <a:pt x="10044" y="6094"/>
                  </a:lnTo>
                  <a:lnTo>
                    <a:pt x="11398" y="6658"/>
                  </a:lnTo>
                  <a:lnTo>
                    <a:pt x="11172" y="3160"/>
                  </a:lnTo>
                  <a:lnTo>
                    <a:pt x="10157" y="3160"/>
                  </a:lnTo>
                  <a:lnTo>
                    <a:pt x="8351" y="1806"/>
                  </a:lnTo>
                  <a:lnTo>
                    <a:pt x="6884" y="903"/>
                  </a:lnTo>
                  <a:lnTo>
                    <a:pt x="6094" y="452"/>
                  </a:lnTo>
                  <a:lnTo>
                    <a:pt x="316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9"/>
            <p:cNvSpPr/>
            <p:nvPr/>
          </p:nvSpPr>
          <p:spPr>
            <a:xfrm>
              <a:off x="-1692105" y="2454385"/>
              <a:ext cx="162393" cy="94874"/>
            </a:xfrm>
            <a:custGeom>
              <a:avLst/>
              <a:gdLst/>
              <a:ahLst/>
              <a:cxnLst/>
              <a:rect l="l" t="t" r="r" b="b"/>
              <a:pathLst>
                <a:path w="11398" h="6659" fill="none" extrusionOk="0">
                  <a:moveTo>
                    <a:pt x="11172" y="3160"/>
                  </a:moveTo>
                  <a:lnTo>
                    <a:pt x="10157" y="3160"/>
                  </a:lnTo>
                  <a:lnTo>
                    <a:pt x="10157" y="3160"/>
                  </a:lnTo>
                  <a:lnTo>
                    <a:pt x="8351" y="1806"/>
                  </a:lnTo>
                  <a:lnTo>
                    <a:pt x="6884" y="903"/>
                  </a:lnTo>
                  <a:lnTo>
                    <a:pt x="6094" y="452"/>
                  </a:lnTo>
                  <a:lnTo>
                    <a:pt x="6094" y="452"/>
                  </a:lnTo>
                  <a:lnTo>
                    <a:pt x="3160" y="0"/>
                  </a:lnTo>
                  <a:lnTo>
                    <a:pt x="1" y="1242"/>
                  </a:lnTo>
                  <a:lnTo>
                    <a:pt x="1" y="1242"/>
                  </a:lnTo>
                  <a:lnTo>
                    <a:pt x="1" y="1354"/>
                  </a:lnTo>
                  <a:lnTo>
                    <a:pt x="114" y="1580"/>
                  </a:lnTo>
                  <a:lnTo>
                    <a:pt x="339" y="1806"/>
                  </a:lnTo>
                  <a:lnTo>
                    <a:pt x="678" y="1919"/>
                  </a:lnTo>
                  <a:lnTo>
                    <a:pt x="1129" y="2032"/>
                  </a:lnTo>
                  <a:lnTo>
                    <a:pt x="1129" y="2032"/>
                  </a:lnTo>
                  <a:lnTo>
                    <a:pt x="1806" y="2032"/>
                  </a:lnTo>
                  <a:lnTo>
                    <a:pt x="2483" y="1919"/>
                  </a:lnTo>
                  <a:lnTo>
                    <a:pt x="3160" y="1693"/>
                  </a:lnTo>
                  <a:lnTo>
                    <a:pt x="3837" y="1467"/>
                  </a:lnTo>
                  <a:lnTo>
                    <a:pt x="3837" y="1467"/>
                  </a:lnTo>
                  <a:lnTo>
                    <a:pt x="5304" y="2934"/>
                  </a:lnTo>
                  <a:lnTo>
                    <a:pt x="6659" y="4176"/>
                  </a:lnTo>
                  <a:lnTo>
                    <a:pt x="7787" y="4965"/>
                  </a:lnTo>
                  <a:lnTo>
                    <a:pt x="7787" y="4965"/>
                  </a:lnTo>
                  <a:lnTo>
                    <a:pt x="10044" y="6094"/>
                  </a:lnTo>
                  <a:lnTo>
                    <a:pt x="11398" y="6658"/>
                  </a:lnTo>
                  <a:lnTo>
                    <a:pt x="11172" y="31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9"/>
            <p:cNvSpPr/>
            <p:nvPr/>
          </p:nvSpPr>
          <p:spPr>
            <a:xfrm>
              <a:off x="-1529727" y="2550841"/>
              <a:ext cx="14490" cy="9674"/>
            </a:xfrm>
            <a:custGeom>
              <a:avLst/>
              <a:gdLst/>
              <a:ahLst/>
              <a:cxnLst/>
              <a:rect l="l" t="t" r="r" b="b"/>
              <a:pathLst>
                <a:path w="1017" h="679" extrusionOk="0">
                  <a:moveTo>
                    <a:pt x="1" y="1"/>
                  </a:moveTo>
                  <a:lnTo>
                    <a:pt x="1" y="565"/>
                  </a:lnTo>
                  <a:lnTo>
                    <a:pt x="114" y="565"/>
                  </a:lnTo>
                  <a:lnTo>
                    <a:pt x="1017" y="678"/>
                  </a:lnTo>
                  <a:lnTo>
                    <a:pt x="1"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9"/>
            <p:cNvSpPr/>
            <p:nvPr/>
          </p:nvSpPr>
          <p:spPr>
            <a:xfrm>
              <a:off x="-1529727" y="2550841"/>
              <a:ext cx="14490" cy="9674"/>
            </a:xfrm>
            <a:custGeom>
              <a:avLst/>
              <a:gdLst/>
              <a:ahLst/>
              <a:cxnLst/>
              <a:rect l="l" t="t" r="r" b="b"/>
              <a:pathLst>
                <a:path w="1017" h="679" fill="none" extrusionOk="0">
                  <a:moveTo>
                    <a:pt x="1" y="1"/>
                  </a:moveTo>
                  <a:lnTo>
                    <a:pt x="1" y="565"/>
                  </a:lnTo>
                  <a:lnTo>
                    <a:pt x="114" y="565"/>
                  </a:lnTo>
                  <a:lnTo>
                    <a:pt x="1017" y="678"/>
                  </a:lnTo>
                  <a:lnTo>
                    <a:pt x="1017" y="678"/>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9"/>
            <p:cNvSpPr/>
            <p:nvPr/>
          </p:nvSpPr>
          <p:spPr>
            <a:xfrm>
              <a:off x="-1529727" y="2558890"/>
              <a:ext cx="1624" cy="14"/>
            </a:xfrm>
            <a:custGeom>
              <a:avLst/>
              <a:gdLst/>
              <a:ahLst/>
              <a:cxnLst/>
              <a:rect l="l" t="t" r="r" b="b"/>
              <a:pathLst>
                <a:path w="114" h="1" extrusionOk="0">
                  <a:moveTo>
                    <a:pt x="1" y="0"/>
                  </a:moveTo>
                  <a:lnTo>
                    <a:pt x="1" y="0"/>
                  </a:lnTo>
                  <a:lnTo>
                    <a:pt x="114" y="0"/>
                  </a:lnTo>
                  <a:lnTo>
                    <a:pt x="1" y="0"/>
                  </a:ln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9"/>
            <p:cNvSpPr/>
            <p:nvPr/>
          </p:nvSpPr>
          <p:spPr>
            <a:xfrm>
              <a:off x="-1529727" y="2558890"/>
              <a:ext cx="1624" cy="14"/>
            </a:xfrm>
            <a:custGeom>
              <a:avLst/>
              <a:gdLst/>
              <a:ahLst/>
              <a:cxnLst/>
              <a:rect l="l" t="t" r="r" b="b"/>
              <a:pathLst>
                <a:path w="114" h="1" fill="none" extrusionOk="0">
                  <a:moveTo>
                    <a:pt x="1" y="0"/>
                  </a:moveTo>
                  <a:lnTo>
                    <a:pt x="1" y="0"/>
                  </a:lnTo>
                  <a:lnTo>
                    <a:pt x="114"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9"/>
            <p:cNvSpPr/>
            <p:nvPr/>
          </p:nvSpPr>
          <p:spPr>
            <a:xfrm>
              <a:off x="-1433257" y="3377224"/>
              <a:ext cx="247607" cy="303871"/>
            </a:xfrm>
            <a:custGeom>
              <a:avLst/>
              <a:gdLst/>
              <a:ahLst/>
              <a:cxnLst/>
              <a:rect l="l" t="t" r="r" b="b"/>
              <a:pathLst>
                <a:path w="17379" h="21328" extrusionOk="0">
                  <a:moveTo>
                    <a:pt x="11510" y="0"/>
                  </a:moveTo>
                  <a:lnTo>
                    <a:pt x="2934" y="3724"/>
                  </a:lnTo>
                  <a:lnTo>
                    <a:pt x="6997" y="12526"/>
                  </a:lnTo>
                  <a:lnTo>
                    <a:pt x="5755" y="13654"/>
                  </a:lnTo>
                  <a:lnTo>
                    <a:pt x="3273" y="16250"/>
                  </a:lnTo>
                  <a:lnTo>
                    <a:pt x="1919" y="17830"/>
                  </a:lnTo>
                  <a:lnTo>
                    <a:pt x="790" y="19184"/>
                  </a:lnTo>
                  <a:lnTo>
                    <a:pt x="339" y="19861"/>
                  </a:lnTo>
                  <a:lnTo>
                    <a:pt x="113" y="20425"/>
                  </a:lnTo>
                  <a:lnTo>
                    <a:pt x="0" y="20989"/>
                  </a:lnTo>
                  <a:lnTo>
                    <a:pt x="0" y="21328"/>
                  </a:lnTo>
                  <a:lnTo>
                    <a:pt x="17378" y="13993"/>
                  </a:lnTo>
                  <a:lnTo>
                    <a:pt x="115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9"/>
            <p:cNvSpPr/>
            <p:nvPr/>
          </p:nvSpPr>
          <p:spPr>
            <a:xfrm>
              <a:off x="-1433257" y="3377224"/>
              <a:ext cx="247607" cy="303871"/>
            </a:xfrm>
            <a:custGeom>
              <a:avLst/>
              <a:gdLst/>
              <a:ahLst/>
              <a:cxnLst/>
              <a:rect l="l" t="t" r="r" b="b"/>
              <a:pathLst>
                <a:path w="17379" h="21328" fill="none" extrusionOk="0">
                  <a:moveTo>
                    <a:pt x="11510" y="0"/>
                  </a:moveTo>
                  <a:lnTo>
                    <a:pt x="17378" y="13993"/>
                  </a:lnTo>
                  <a:lnTo>
                    <a:pt x="0" y="21328"/>
                  </a:lnTo>
                  <a:lnTo>
                    <a:pt x="0" y="21328"/>
                  </a:lnTo>
                  <a:lnTo>
                    <a:pt x="0" y="20989"/>
                  </a:lnTo>
                  <a:lnTo>
                    <a:pt x="113" y="20425"/>
                  </a:lnTo>
                  <a:lnTo>
                    <a:pt x="339" y="19861"/>
                  </a:lnTo>
                  <a:lnTo>
                    <a:pt x="790" y="19184"/>
                  </a:lnTo>
                  <a:lnTo>
                    <a:pt x="1919" y="17830"/>
                  </a:lnTo>
                  <a:lnTo>
                    <a:pt x="3273" y="16250"/>
                  </a:lnTo>
                  <a:lnTo>
                    <a:pt x="5755" y="13654"/>
                  </a:lnTo>
                  <a:lnTo>
                    <a:pt x="6997" y="12526"/>
                  </a:lnTo>
                  <a:lnTo>
                    <a:pt x="2934" y="3724"/>
                  </a:lnTo>
                  <a:lnTo>
                    <a:pt x="1151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9"/>
            <p:cNvSpPr/>
            <p:nvPr/>
          </p:nvSpPr>
          <p:spPr>
            <a:xfrm>
              <a:off x="-1270878" y="3512276"/>
              <a:ext cx="20915" cy="20915"/>
            </a:xfrm>
            <a:custGeom>
              <a:avLst/>
              <a:gdLst/>
              <a:ahLst/>
              <a:cxnLst/>
              <a:rect l="l" t="t" r="r" b="b"/>
              <a:pathLst>
                <a:path w="1468" h="1468" extrusionOk="0">
                  <a:moveTo>
                    <a:pt x="678" y="0"/>
                  </a:moveTo>
                  <a:lnTo>
                    <a:pt x="452" y="113"/>
                  </a:lnTo>
                  <a:lnTo>
                    <a:pt x="226" y="339"/>
                  </a:lnTo>
                  <a:lnTo>
                    <a:pt x="1" y="564"/>
                  </a:lnTo>
                  <a:lnTo>
                    <a:pt x="1" y="790"/>
                  </a:lnTo>
                  <a:lnTo>
                    <a:pt x="113" y="1129"/>
                  </a:lnTo>
                  <a:lnTo>
                    <a:pt x="226" y="1242"/>
                  </a:lnTo>
                  <a:lnTo>
                    <a:pt x="452" y="1467"/>
                  </a:lnTo>
                  <a:lnTo>
                    <a:pt x="903" y="1467"/>
                  </a:lnTo>
                  <a:lnTo>
                    <a:pt x="1129" y="1354"/>
                  </a:lnTo>
                  <a:lnTo>
                    <a:pt x="1355" y="1129"/>
                  </a:lnTo>
                  <a:lnTo>
                    <a:pt x="1468" y="903"/>
                  </a:lnTo>
                  <a:lnTo>
                    <a:pt x="1468" y="677"/>
                  </a:lnTo>
                  <a:lnTo>
                    <a:pt x="1355" y="452"/>
                  </a:lnTo>
                  <a:lnTo>
                    <a:pt x="1242" y="226"/>
                  </a:lnTo>
                  <a:lnTo>
                    <a:pt x="1016" y="113"/>
                  </a:lnTo>
                  <a:lnTo>
                    <a:pt x="6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9"/>
            <p:cNvSpPr/>
            <p:nvPr/>
          </p:nvSpPr>
          <p:spPr>
            <a:xfrm>
              <a:off x="-1434867" y="3557284"/>
              <a:ext cx="249217" cy="123811"/>
            </a:xfrm>
            <a:custGeom>
              <a:avLst/>
              <a:gdLst/>
              <a:ahLst/>
              <a:cxnLst/>
              <a:rect l="l" t="t" r="r" b="b"/>
              <a:pathLst>
                <a:path w="17492" h="8690" extrusionOk="0">
                  <a:moveTo>
                    <a:pt x="16814" y="1"/>
                  </a:moveTo>
                  <a:lnTo>
                    <a:pt x="452" y="7561"/>
                  </a:lnTo>
                  <a:lnTo>
                    <a:pt x="113" y="7900"/>
                  </a:lnTo>
                  <a:lnTo>
                    <a:pt x="1" y="8238"/>
                  </a:lnTo>
                  <a:lnTo>
                    <a:pt x="1" y="8464"/>
                  </a:lnTo>
                  <a:lnTo>
                    <a:pt x="113" y="8690"/>
                  </a:lnTo>
                  <a:lnTo>
                    <a:pt x="17491" y="1355"/>
                  </a:lnTo>
                  <a:lnTo>
                    <a:pt x="168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9"/>
            <p:cNvSpPr/>
            <p:nvPr/>
          </p:nvSpPr>
          <p:spPr>
            <a:xfrm>
              <a:off x="-1338397" y="3552468"/>
              <a:ext cx="28951" cy="8050"/>
            </a:xfrm>
            <a:custGeom>
              <a:avLst/>
              <a:gdLst/>
              <a:ahLst/>
              <a:cxnLst/>
              <a:rect l="l" t="t" r="r" b="b"/>
              <a:pathLst>
                <a:path w="2032" h="565" extrusionOk="0">
                  <a:moveTo>
                    <a:pt x="226" y="0"/>
                  </a:moveTo>
                  <a:lnTo>
                    <a:pt x="0" y="113"/>
                  </a:lnTo>
                  <a:lnTo>
                    <a:pt x="0" y="226"/>
                  </a:lnTo>
                  <a:lnTo>
                    <a:pt x="339" y="226"/>
                  </a:lnTo>
                  <a:lnTo>
                    <a:pt x="1016" y="339"/>
                  </a:lnTo>
                  <a:lnTo>
                    <a:pt x="1693" y="452"/>
                  </a:lnTo>
                  <a:lnTo>
                    <a:pt x="2031" y="565"/>
                  </a:lnTo>
                  <a:lnTo>
                    <a:pt x="1919" y="452"/>
                  </a:lnTo>
                  <a:lnTo>
                    <a:pt x="1806" y="339"/>
                  </a:lnTo>
                  <a:lnTo>
                    <a:pt x="1467" y="113"/>
                  </a:lnTo>
                  <a:lnTo>
                    <a:pt x="11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9"/>
            <p:cNvSpPr/>
            <p:nvPr/>
          </p:nvSpPr>
          <p:spPr>
            <a:xfrm>
              <a:off x="-1359298" y="3576575"/>
              <a:ext cx="22525" cy="12880"/>
            </a:xfrm>
            <a:custGeom>
              <a:avLst/>
              <a:gdLst/>
              <a:ahLst/>
              <a:cxnLst/>
              <a:rect l="l" t="t" r="r" b="b"/>
              <a:pathLst>
                <a:path w="1581" h="904" extrusionOk="0">
                  <a:moveTo>
                    <a:pt x="0" y="1"/>
                  </a:moveTo>
                  <a:lnTo>
                    <a:pt x="0" y="114"/>
                  </a:lnTo>
                  <a:lnTo>
                    <a:pt x="226" y="227"/>
                  </a:lnTo>
                  <a:lnTo>
                    <a:pt x="790" y="340"/>
                  </a:lnTo>
                  <a:lnTo>
                    <a:pt x="1354" y="791"/>
                  </a:lnTo>
                  <a:lnTo>
                    <a:pt x="1580" y="904"/>
                  </a:lnTo>
                  <a:lnTo>
                    <a:pt x="1580" y="791"/>
                  </a:lnTo>
                  <a:lnTo>
                    <a:pt x="1580" y="565"/>
                  </a:lnTo>
                  <a:lnTo>
                    <a:pt x="1354" y="340"/>
                  </a:lnTo>
                  <a:lnTo>
                    <a:pt x="1016" y="114"/>
                  </a:lnTo>
                  <a:lnTo>
                    <a:pt x="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9"/>
            <p:cNvSpPr/>
            <p:nvPr/>
          </p:nvSpPr>
          <p:spPr>
            <a:xfrm>
              <a:off x="-1380199" y="3597476"/>
              <a:ext cx="19305" cy="17710"/>
            </a:xfrm>
            <a:custGeom>
              <a:avLst/>
              <a:gdLst/>
              <a:ahLst/>
              <a:cxnLst/>
              <a:rect l="l" t="t" r="r" b="b"/>
              <a:pathLst>
                <a:path w="1355" h="1243" extrusionOk="0">
                  <a:moveTo>
                    <a:pt x="0" y="1"/>
                  </a:moveTo>
                  <a:lnTo>
                    <a:pt x="226" y="227"/>
                  </a:lnTo>
                  <a:lnTo>
                    <a:pt x="677" y="565"/>
                  </a:lnTo>
                  <a:lnTo>
                    <a:pt x="1129" y="1017"/>
                  </a:lnTo>
                  <a:lnTo>
                    <a:pt x="1242" y="1242"/>
                  </a:lnTo>
                  <a:lnTo>
                    <a:pt x="1354" y="1129"/>
                  </a:lnTo>
                  <a:lnTo>
                    <a:pt x="1242" y="904"/>
                  </a:lnTo>
                  <a:lnTo>
                    <a:pt x="1129" y="678"/>
                  </a:lnTo>
                  <a:lnTo>
                    <a:pt x="903" y="339"/>
                  </a:lnTo>
                  <a:lnTo>
                    <a:pt x="565" y="114"/>
                  </a:lnTo>
                  <a:lnTo>
                    <a:pt x="3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9"/>
            <p:cNvSpPr/>
            <p:nvPr/>
          </p:nvSpPr>
          <p:spPr>
            <a:xfrm>
              <a:off x="-1348042" y="3515482"/>
              <a:ext cx="25731" cy="11270"/>
            </a:xfrm>
            <a:custGeom>
              <a:avLst/>
              <a:gdLst/>
              <a:ahLst/>
              <a:cxnLst/>
              <a:rect l="l" t="t" r="r" b="b"/>
              <a:pathLst>
                <a:path w="1806" h="791" extrusionOk="0">
                  <a:moveTo>
                    <a:pt x="790" y="1"/>
                  </a:moveTo>
                  <a:lnTo>
                    <a:pt x="339" y="227"/>
                  </a:lnTo>
                  <a:lnTo>
                    <a:pt x="113" y="452"/>
                  </a:lnTo>
                  <a:lnTo>
                    <a:pt x="0" y="678"/>
                  </a:lnTo>
                  <a:lnTo>
                    <a:pt x="0" y="791"/>
                  </a:lnTo>
                  <a:lnTo>
                    <a:pt x="226" y="678"/>
                  </a:lnTo>
                  <a:lnTo>
                    <a:pt x="903" y="339"/>
                  </a:lnTo>
                  <a:lnTo>
                    <a:pt x="1467" y="227"/>
                  </a:lnTo>
                  <a:lnTo>
                    <a:pt x="1806" y="114"/>
                  </a:lnTo>
                  <a:lnTo>
                    <a:pt x="16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9"/>
            <p:cNvSpPr/>
            <p:nvPr/>
          </p:nvSpPr>
          <p:spPr>
            <a:xfrm>
              <a:off x="-1354482" y="3460828"/>
              <a:ext cx="30561" cy="33767"/>
            </a:xfrm>
            <a:custGeom>
              <a:avLst/>
              <a:gdLst/>
              <a:ahLst/>
              <a:cxnLst/>
              <a:rect l="l" t="t" r="r" b="b"/>
              <a:pathLst>
                <a:path w="2145" h="2370" extrusionOk="0">
                  <a:moveTo>
                    <a:pt x="1581" y="0"/>
                  </a:moveTo>
                  <a:lnTo>
                    <a:pt x="1242" y="226"/>
                  </a:lnTo>
                  <a:lnTo>
                    <a:pt x="791" y="677"/>
                  </a:lnTo>
                  <a:lnTo>
                    <a:pt x="452" y="1016"/>
                  </a:lnTo>
                  <a:lnTo>
                    <a:pt x="226" y="1467"/>
                  </a:lnTo>
                  <a:lnTo>
                    <a:pt x="1" y="1919"/>
                  </a:lnTo>
                  <a:lnTo>
                    <a:pt x="1" y="2370"/>
                  </a:lnTo>
                  <a:lnTo>
                    <a:pt x="114" y="2144"/>
                  </a:lnTo>
                  <a:lnTo>
                    <a:pt x="452" y="1580"/>
                  </a:lnTo>
                  <a:lnTo>
                    <a:pt x="1016" y="790"/>
                  </a:lnTo>
                  <a:lnTo>
                    <a:pt x="1468" y="452"/>
                  </a:lnTo>
                  <a:lnTo>
                    <a:pt x="1693" y="339"/>
                  </a:lnTo>
                  <a:lnTo>
                    <a:pt x="1919" y="339"/>
                  </a:lnTo>
                  <a:lnTo>
                    <a:pt x="1919" y="452"/>
                  </a:lnTo>
                  <a:lnTo>
                    <a:pt x="1806" y="677"/>
                  </a:lnTo>
                  <a:lnTo>
                    <a:pt x="1468" y="1129"/>
                  </a:lnTo>
                  <a:lnTo>
                    <a:pt x="678" y="1806"/>
                  </a:lnTo>
                  <a:lnTo>
                    <a:pt x="1" y="2370"/>
                  </a:lnTo>
                  <a:lnTo>
                    <a:pt x="452" y="2257"/>
                  </a:lnTo>
                  <a:lnTo>
                    <a:pt x="791" y="1919"/>
                  </a:lnTo>
                  <a:lnTo>
                    <a:pt x="1468" y="1467"/>
                  </a:lnTo>
                  <a:lnTo>
                    <a:pt x="2032" y="790"/>
                  </a:lnTo>
                  <a:lnTo>
                    <a:pt x="2145" y="564"/>
                  </a:lnTo>
                  <a:lnTo>
                    <a:pt x="2145" y="226"/>
                  </a:lnTo>
                  <a:lnTo>
                    <a:pt x="2032" y="113"/>
                  </a:lnTo>
                  <a:lnTo>
                    <a:pt x="18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9"/>
            <p:cNvSpPr/>
            <p:nvPr/>
          </p:nvSpPr>
          <p:spPr>
            <a:xfrm>
              <a:off x="-1381809" y="3459218"/>
              <a:ext cx="28951" cy="35377"/>
            </a:xfrm>
            <a:custGeom>
              <a:avLst/>
              <a:gdLst/>
              <a:ahLst/>
              <a:cxnLst/>
              <a:rect l="l" t="t" r="r" b="b"/>
              <a:pathLst>
                <a:path w="2032" h="2483" extrusionOk="0">
                  <a:moveTo>
                    <a:pt x="226" y="0"/>
                  </a:moveTo>
                  <a:lnTo>
                    <a:pt x="0" y="226"/>
                  </a:lnTo>
                  <a:lnTo>
                    <a:pt x="0" y="452"/>
                  </a:lnTo>
                  <a:lnTo>
                    <a:pt x="0" y="790"/>
                  </a:lnTo>
                  <a:lnTo>
                    <a:pt x="226" y="1355"/>
                  </a:lnTo>
                  <a:lnTo>
                    <a:pt x="565" y="1806"/>
                  </a:lnTo>
                  <a:lnTo>
                    <a:pt x="1016" y="2144"/>
                  </a:lnTo>
                  <a:lnTo>
                    <a:pt x="1467" y="2370"/>
                  </a:lnTo>
                  <a:lnTo>
                    <a:pt x="1919" y="2370"/>
                  </a:lnTo>
                  <a:lnTo>
                    <a:pt x="1129" y="1919"/>
                  </a:lnTo>
                  <a:lnTo>
                    <a:pt x="790" y="1580"/>
                  </a:lnTo>
                  <a:lnTo>
                    <a:pt x="452" y="1242"/>
                  </a:lnTo>
                  <a:lnTo>
                    <a:pt x="339" y="677"/>
                  </a:lnTo>
                  <a:lnTo>
                    <a:pt x="226" y="452"/>
                  </a:lnTo>
                  <a:lnTo>
                    <a:pt x="339" y="339"/>
                  </a:lnTo>
                  <a:lnTo>
                    <a:pt x="565" y="339"/>
                  </a:lnTo>
                  <a:lnTo>
                    <a:pt x="790" y="452"/>
                  </a:lnTo>
                  <a:lnTo>
                    <a:pt x="1129" y="903"/>
                  </a:lnTo>
                  <a:lnTo>
                    <a:pt x="1467" y="1242"/>
                  </a:lnTo>
                  <a:lnTo>
                    <a:pt x="1693" y="1693"/>
                  </a:lnTo>
                  <a:lnTo>
                    <a:pt x="1919" y="2257"/>
                  </a:lnTo>
                  <a:lnTo>
                    <a:pt x="2032" y="2483"/>
                  </a:lnTo>
                  <a:lnTo>
                    <a:pt x="2032" y="2032"/>
                  </a:lnTo>
                  <a:lnTo>
                    <a:pt x="1919" y="1580"/>
                  </a:lnTo>
                  <a:lnTo>
                    <a:pt x="1693" y="1129"/>
                  </a:lnTo>
                  <a:lnTo>
                    <a:pt x="1355" y="677"/>
                  </a:lnTo>
                  <a:lnTo>
                    <a:pt x="903" y="226"/>
                  </a:lnTo>
                  <a:lnTo>
                    <a:pt x="5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9"/>
            <p:cNvSpPr/>
            <p:nvPr/>
          </p:nvSpPr>
          <p:spPr>
            <a:xfrm>
              <a:off x="-1722652" y="3459218"/>
              <a:ext cx="252437" cy="294225"/>
            </a:xfrm>
            <a:custGeom>
              <a:avLst/>
              <a:gdLst/>
              <a:ahLst/>
              <a:cxnLst/>
              <a:rect l="l" t="t" r="r" b="b"/>
              <a:pathLst>
                <a:path w="17718" h="20651" extrusionOk="0">
                  <a:moveTo>
                    <a:pt x="12639" y="0"/>
                  </a:moveTo>
                  <a:lnTo>
                    <a:pt x="3725" y="3160"/>
                  </a:lnTo>
                  <a:lnTo>
                    <a:pt x="7336" y="12187"/>
                  </a:lnTo>
                  <a:lnTo>
                    <a:pt x="6207" y="13316"/>
                  </a:lnTo>
                  <a:lnTo>
                    <a:pt x="3499" y="15798"/>
                  </a:lnTo>
                  <a:lnTo>
                    <a:pt x="2145" y="17265"/>
                  </a:lnTo>
                  <a:lnTo>
                    <a:pt x="904" y="18620"/>
                  </a:lnTo>
                  <a:lnTo>
                    <a:pt x="452" y="19184"/>
                  </a:lnTo>
                  <a:lnTo>
                    <a:pt x="114" y="19748"/>
                  </a:lnTo>
                  <a:lnTo>
                    <a:pt x="1" y="20312"/>
                  </a:lnTo>
                  <a:lnTo>
                    <a:pt x="1" y="20651"/>
                  </a:lnTo>
                  <a:lnTo>
                    <a:pt x="17717" y="14219"/>
                  </a:lnTo>
                  <a:lnTo>
                    <a:pt x="1263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9"/>
            <p:cNvSpPr/>
            <p:nvPr/>
          </p:nvSpPr>
          <p:spPr>
            <a:xfrm>
              <a:off x="-1722652" y="3459218"/>
              <a:ext cx="252437" cy="294225"/>
            </a:xfrm>
            <a:custGeom>
              <a:avLst/>
              <a:gdLst/>
              <a:ahLst/>
              <a:cxnLst/>
              <a:rect l="l" t="t" r="r" b="b"/>
              <a:pathLst>
                <a:path w="17718" h="20651" fill="none" extrusionOk="0">
                  <a:moveTo>
                    <a:pt x="12639" y="0"/>
                  </a:moveTo>
                  <a:lnTo>
                    <a:pt x="17717" y="14219"/>
                  </a:lnTo>
                  <a:lnTo>
                    <a:pt x="1" y="20651"/>
                  </a:lnTo>
                  <a:lnTo>
                    <a:pt x="1" y="20651"/>
                  </a:lnTo>
                  <a:lnTo>
                    <a:pt x="1" y="20312"/>
                  </a:lnTo>
                  <a:lnTo>
                    <a:pt x="114" y="19748"/>
                  </a:lnTo>
                  <a:lnTo>
                    <a:pt x="452" y="19184"/>
                  </a:lnTo>
                  <a:lnTo>
                    <a:pt x="904" y="18620"/>
                  </a:lnTo>
                  <a:lnTo>
                    <a:pt x="2145" y="17265"/>
                  </a:lnTo>
                  <a:lnTo>
                    <a:pt x="3499" y="15798"/>
                  </a:lnTo>
                  <a:lnTo>
                    <a:pt x="6207" y="13316"/>
                  </a:lnTo>
                  <a:lnTo>
                    <a:pt x="7336" y="12187"/>
                  </a:lnTo>
                  <a:lnTo>
                    <a:pt x="3725" y="3160"/>
                  </a:lnTo>
                  <a:lnTo>
                    <a:pt x="126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9"/>
            <p:cNvSpPr/>
            <p:nvPr/>
          </p:nvSpPr>
          <p:spPr>
            <a:xfrm>
              <a:off x="-1552223" y="3594271"/>
              <a:ext cx="20915" cy="20915"/>
            </a:xfrm>
            <a:custGeom>
              <a:avLst/>
              <a:gdLst/>
              <a:ahLst/>
              <a:cxnLst/>
              <a:rect l="l" t="t" r="r" b="b"/>
              <a:pathLst>
                <a:path w="1468" h="1468" extrusionOk="0">
                  <a:moveTo>
                    <a:pt x="339" y="0"/>
                  </a:moveTo>
                  <a:lnTo>
                    <a:pt x="113" y="226"/>
                  </a:lnTo>
                  <a:lnTo>
                    <a:pt x="0" y="452"/>
                  </a:lnTo>
                  <a:lnTo>
                    <a:pt x="0" y="790"/>
                  </a:lnTo>
                  <a:lnTo>
                    <a:pt x="0" y="1016"/>
                  </a:lnTo>
                  <a:lnTo>
                    <a:pt x="226" y="1242"/>
                  </a:lnTo>
                  <a:lnTo>
                    <a:pt x="451" y="1354"/>
                  </a:lnTo>
                  <a:lnTo>
                    <a:pt x="790" y="1467"/>
                  </a:lnTo>
                  <a:lnTo>
                    <a:pt x="1016" y="1354"/>
                  </a:lnTo>
                  <a:lnTo>
                    <a:pt x="1241" y="1129"/>
                  </a:lnTo>
                  <a:lnTo>
                    <a:pt x="1354" y="903"/>
                  </a:lnTo>
                  <a:lnTo>
                    <a:pt x="1467" y="677"/>
                  </a:lnTo>
                  <a:lnTo>
                    <a:pt x="1354" y="339"/>
                  </a:lnTo>
                  <a:lnTo>
                    <a:pt x="1129" y="226"/>
                  </a:lnTo>
                  <a:lnTo>
                    <a:pt x="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9"/>
            <p:cNvSpPr/>
            <p:nvPr/>
          </p:nvSpPr>
          <p:spPr>
            <a:xfrm>
              <a:off x="-1552223" y="3594271"/>
              <a:ext cx="20915" cy="20915"/>
            </a:xfrm>
            <a:custGeom>
              <a:avLst/>
              <a:gdLst/>
              <a:ahLst/>
              <a:cxnLst/>
              <a:rect l="l" t="t" r="r" b="b"/>
              <a:pathLst>
                <a:path w="1468" h="1468" fill="none" extrusionOk="0">
                  <a:moveTo>
                    <a:pt x="677" y="0"/>
                  </a:moveTo>
                  <a:lnTo>
                    <a:pt x="677" y="0"/>
                  </a:lnTo>
                  <a:lnTo>
                    <a:pt x="339" y="0"/>
                  </a:lnTo>
                  <a:lnTo>
                    <a:pt x="113" y="226"/>
                  </a:lnTo>
                  <a:lnTo>
                    <a:pt x="0" y="452"/>
                  </a:lnTo>
                  <a:lnTo>
                    <a:pt x="0" y="790"/>
                  </a:lnTo>
                  <a:lnTo>
                    <a:pt x="0" y="790"/>
                  </a:lnTo>
                  <a:lnTo>
                    <a:pt x="0" y="1016"/>
                  </a:lnTo>
                  <a:lnTo>
                    <a:pt x="226" y="1242"/>
                  </a:lnTo>
                  <a:lnTo>
                    <a:pt x="451" y="1354"/>
                  </a:lnTo>
                  <a:lnTo>
                    <a:pt x="790" y="1467"/>
                  </a:lnTo>
                  <a:lnTo>
                    <a:pt x="790" y="1467"/>
                  </a:lnTo>
                  <a:lnTo>
                    <a:pt x="790" y="1467"/>
                  </a:lnTo>
                  <a:lnTo>
                    <a:pt x="790" y="1467"/>
                  </a:lnTo>
                  <a:lnTo>
                    <a:pt x="1016" y="1354"/>
                  </a:lnTo>
                  <a:lnTo>
                    <a:pt x="1241" y="1129"/>
                  </a:lnTo>
                  <a:lnTo>
                    <a:pt x="1354" y="903"/>
                  </a:lnTo>
                  <a:lnTo>
                    <a:pt x="1467" y="677"/>
                  </a:lnTo>
                  <a:lnTo>
                    <a:pt x="1467" y="677"/>
                  </a:lnTo>
                  <a:lnTo>
                    <a:pt x="1354" y="339"/>
                  </a:lnTo>
                  <a:lnTo>
                    <a:pt x="1129" y="226"/>
                  </a:lnTo>
                  <a:lnTo>
                    <a:pt x="903" y="0"/>
                  </a:lnTo>
                  <a:lnTo>
                    <a:pt x="677" y="0"/>
                  </a:lnTo>
                  <a:lnTo>
                    <a:pt x="677" y="0"/>
                  </a:lnTo>
                  <a:lnTo>
                    <a:pt x="6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a:off x="-1724262" y="3640888"/>
              <a:ext cx="254047" cy="112555"/>
            </a:xfrm>
            <a:custGeom>
              <a:avLst/>
              <a:gdLst/>
              <a:ahLst/>
              <a:cxnLst/>
              <a:rect l="l" t="t" r="r" b="b"/>
              <a:pathLst>
                <a:path w="17831" h="7900" extrusionOk="0">
                  <a:moveTo>
                    <a:pt x="17266" y="1"/>
                  </a:moveTo>
                  <a:lnTo>
                    <a:pt x="452" y="6771"/>
                  </a:lnTo>
                  <a:lnTo>
                    <a:pt x="114" y="7110"/>
                  </a:lnTo>
                  <a:lnTo>
                    <a:pt x="1" y="7561"/>
                  </a:lnTo>
                  <a:lnTo>
                    <a:pt x="1" y="7674"/>
                  </a:lnTo>
                  <a:lnTo>
                    <a:pt x="114" y="7900"/>
                  </a:lnTo>
                  <a:lnTo>
                    <a:pt x="17830" y="1468"/>
                  </a:lnTo>
                  <a:lnTo>
                    <a:pt x="172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a:off x="-1621366" y="3629633"/>
              <a:ext cx="27355" cy="9660"/>
            </a:xfrm>
            <a:custGeom>
              <a:avLst/>
              <a:gdLst/>
              <a:ahLst/>
              <a:cxnLst/>
              <a:rect l="l" t="t" r="r" b="b"/>
              <a:pathLst>
                <a:path w="1920" h="678" extrusionOk="0">
                  <a:moveTo>
                    <a:pt x="565" y="1"/>
                  </a:moveTo>
                  <a:lnTo>
                    <a:pt x="227" y="114"/>
                  </a:lnTo>
                  <a:lnTo>
                    <a:pt x="1" y="226"/>
                  </a:lnTo>
                  <a:lnTo>
                    <a:pt x="227" y="339"/>
                  </a:lnTo>
                  <a:lnTo>
                    <a:pt x="1016" y="339"/>
                  </a:lnTo>
                  <a:lnTo>
                    <a:pt x="1581" y="565"/>
                  </a:lnTo>
                  <a:lnTo>
                    <a:pt x="1919" y="678"/>
                  </a:lnTo>
                  <a:lnTo>
                    <a:pt x="1919" y="565"/>
                  </a:lnTo>
                  <a:lnTo>
                    <a:pt x="1694" y="452"/>
                  </a:lnTo>
                  <a:lnTo>
                    <a:pt x="1468" y="226"/>
                  </a:lnTo>
                  <a:lnTo>
                    <a:pt x="10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9"/>
            <p:cNvSpPr/>
            <p:nvPr/>
          </p:nvSpPr>
          <p:spPr>
            <a:xfrm>
              <a:off x="-1643863" y="3652144"/>
              <a:ext cx="22511" cy="14490"/>
            </a:xfrm>
            <a:custGeom>
              <a:avLst/>
              <a:gdLst/>
              <a:ahLst/>
              <a:cxnLst/>
              <a:rect l="l" t="t" r="r" b="b"/>
              <a:pathLst>
                <a:path w="1580" h="1017" extrusionOk="0">
                  <a:moveTo>
                    <a:pt x="226" y="1"/>
                  </a:moveTo>
                  <a:lnTo>
                    <a:pt x="0" y="113"/>
                  </a:lnTo>
                  <a:lnTo>
                    <a:pt x="226" y="226"/>
                  </a:lnTo>
                  <a:lnTo>
                    <a:pt x="790" y="452"/>
                  </a:lnTo>
                  <a:lnTo>
                    <a:pt x="1354" y="903"/>
                  </a:lnTo>
                  <a:lnTo>
                    <a:pt x="1580" y="1016"/>
                  </a:lnTo>
                  <a:lnTo>
                    <a:pt x="1467" y="791"/>
                  </a:lnTo>
                  <a:lnTo>
                    <a:pt x="1354" y="452"/>
                  </a:lnTo>
                  <a:lnTo>
                    <a:pt x="1016" y="226"/>
                  </a:lnTo>
                  <a:lnTo>
                    <a:pt x="564" y="113"/>
                  </a:lnTo>
                  <a:lnTo>
                    <a:pt x="2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9"/>
            <p:cNvSpPr/>
            <p:nvPr/>
          </p:nvSpPr>
          <p:spPr>
            <a:xfrm>
              <a:off x="-1664764" y="3673045"/>
              <a:ext cx="17695" cy="17695"/>
            </a:xfrm>
            <a:custGeom>
              <a:avLst/>
              <a:gdLst/>
              <a:ahLst/>
              <a:cxnLst/>
              <a:rect l="l" t="t" r="r" b="b"/>
              <a:pathLst>
                <a:path w="1242" h="1242" extrusionOk="0">
                  <a:moveTo>
                    <a:pt x="0" y="1"/>
                  </a:moveTo>
                  <a:lnTo>
                    <a:pt x="113" y="226"/>
                  </a:lnTo>
                  <a:lnTo>
                    <a:pt x="564" y="565"/>
                  </a:lnTo>
                  <a:lnTo>
                    <a:pt x="1016" y="1016"/>
                  </a:lnTo>
                  <a:lnTo>
                    <a:pt x="1129" y="1242"/>
                  </a:lnTo>
                  <a:lnTo>
                    <a:pt x="1241" y="1242"/>
                  </a:lnTo>
                  <a:lnTo>
                    <a:pt x="1241" y="1016"/>
                  </a:lnTo>
                  <a:lnTo>
                    <a:pt x="1016" y="678"/>
                  </a:lnTo>
                  <a:lnTo>
                    <a:pt x="790" y="339"/>
                  </a:lnTo>
                  <a:lnTo>
                    <a:pt x="564" y="113"/>
                  </a:lnTo>
                  <a:lnTo>
                    <a:pt x="2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9"/>
            <p:cNvSpPr/>
            <p:nvPr/>
          </p:nvSpPr>
          <p:spPr>
            <a:xfrm>
              <a:off x="-1631012" y="3592661"/>
              <a:ext cx="27355" cy="9660"/>
            </a:xfrm>
            <a:custGeom>
              <a:avLst/>
              <a:gdLst/>
              <a:ahLst/>
              <a:cxnLst/>
              <a:rect l="l" t="t" r="r" b="b"/>
              <a:pathLst>
                <a:path w="1920" h="678" extrusionOk="0">
                  <a:moveTo>
                    <a:pt x="1242" y="0"/>
                  </a:moveTo>
                  <a:lnTo>
                    <a:pt x="904" y="113"/>
                  </a:lnTo>
                  <a:lnTo>
                    <a:pt x="452" y="226"/>
                  </a:lnTo>
                  <a:lnTo>
                    <a:pt x="226" y="452"/>
                  </a:lnTo>
                  <a:lnTo>
                    <a:pt x="1" y="677"/>
                  </a:lnTo>
                  <a:lnTo>
                    <a:pt x="339" y="677"/>
                  </a:lnTo>
                  <a:lnTo>
                    <a:pt x="904" y="339"/>
                  </a:lnTo>
                  <a:lnTo>
                    <a:pt x="1581" y="226"/>
                  </a:lnTo>
                  <a:lnTo>
                    <a:pt x="1919" y="113"/>
                  </a:lnTo>
                  <a:lnTo>
                    <a:pt x="1806" y="113"/>
                  </a:lnTo>
                  <a:lnTo>
                    <a:pt x="15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9"/>
            <p:cNvSpPr/>
            <p:nvPr/>
          </p:nvSpPr>
          <p:spPr>
            <a:xfrm>
              <a:off x="-1635828" y="3537993"/>
              <a:ext cx="33767" cy="33781"/>
            </a:xfrm>
            <a:custGeom>
              <a:avLst/>
              <a:gdLst/>
              <a:ahLst/>
              <a:cxnLst/>
              <a:rect l="l" t="t" r="r" b="b"/>
              <a:pathLst>
                <a:path w="2370" h="2371" extrusionOk="0">
                  <a:moveTo>
                    <a:pt x="2031" y="339"/>
                  </a:moveTo>
                  <a:lnTo>
                    <a:pt x="2144" y="452"/>
                  </a:lnTo>
                  <a:lnTo>
                    <a:pt x="2031" y="452"/>
                  </a:lnTo>
                  <a:lnTo>
                    <a:pt x="1919" y="678"/>
                  </a:lnTo>
                  <a:lnTo>
                    <a:pt x="1580" y="1129"/>
                  </a:lnTo>
                  <a:lnTo>
                    <a:pt x="790" y="1806"/>
                  </a:lnTo>
                  <a:lnTo>
                    <a:pt x="264" y="2107"/>
                  </a:lnTo>
                  <a:lnTo>
                    <a:pt x="264" y="2107"/>
                  </a:lnTo>
                  <a:lnTo>
                    <a:pt x="564" y="1581"/>
                  </a:lnTo>
                  <a:lnTo>
                    <a:pt x="1242" y="791"/>
                  </a:lnTo>
                  <a:lnTo>
                    <a:pt x="1693" y="452"/>
                  </a:lnTo>
                  <a:lnTo>
                    <a:pt x="1919" y="339"/>
                  </a:lnTo>
                  <a:close/>
                  <a:moveTo>
                    <a:pt x="2031" y="1"/>
                  </a:moveTo>
                  <a:lnTo>
                    <a:pt x="1806" y="114"/>
                  </a:lnTo>
                  <a:lnTo>
                    <a:pt x="1467" y="226"/>
                  </a:lnTo>
                  <a:lnTo>
                    <a:pt x="1016" y="565"/>
                  </a:lnTo>
                  <a:lnTo>
                    <a:pt x="677" y="1016"/>
                  </a:lnTo>
                  <a:lnTo>
                    <a:pt x="339" y="1468"/>
                  </a:lnTo>
                  <a:lnTo>
                    <a:pt x="226" y="1919"/>
                  </a:lnTo>
                  <a:lnTo>
                    <a:pt x="165" y="2164"/>
                  </a:lnTo>
                  <a:lnTo>
                    <a:pt x="165" y="2164"/>
                  </a:lnTo>
                  <a:lnTo>
                    <a:pt x="0" y="2258"/>
                  </a:lnTo>
                  <a:lnTo>
                    <a:pt x="141" y="2258"/>
                  </a:lnTo>
                  <a:lnTo>
                    <a:pt x="113" y="2370"/>
                  </a:lnTo>
                  <a:lnTo>
                    <a:pt x="178" y="2258"/>
                  </a:lnTo>
                  <a:lnTo>
                    <a:pt x="564" y="2258"/>
                  </a:lnTo>
                  <a:lnTo>
                    <a:pt x="903" y="2032"/>
                  </a:lnTo>
                  <a:lnTo>
                    <a:pt x="1806" y="1355"/>
                  </a:lnTo>
                  <a:lnTo>
                    <a:pt x="2144" y="903"/>
                  </a:lnTo>
                  <a:lnTo>
                    <a:pt x="2370" y="565"/>
                  </a:lnTo>
                  <a:lnTo>
                    <a:pt x="2370" y="339"/>
                  </a:lnTo>
                  <a:lnTo>
                    <a:pt x="2257" y="114"/>
                  </a:lnTo>
                  <a:lnTo>
                    <a:pt x="203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9"/>
            <p:cNvSpPr/>
            <p:nvPr/>
          </p:nvSpPr>
          <p:spPr>
            <a:xfrm>
              <a:off x="-1661559" y="3536383"/>
              <a:ext cx="28951" cy="35391"/>
            </a:xfrm>
            <a:custGeom>
              <a:avLst/>
              <a:gdLst/>
              <a:ahLst/>
              <a:cxnLst/>
              <a:rect l="l" t="t" r="r" b="b"/>
              <a:pathLst>
                <a:path w="2032" h="2484" extrusionOk="0">
                  <a:moveTo>
                    <a:pt x="339" y="1"/>
                  </a:moveTo>
                  <a:lnTo>
                    <a:pt x="114" y="114"/>
                  </a:lnTo>
                  <a:lnTo>
                    <a:pt x="1" y="339"/>
                  </a:lnTo>
                  <a:lnTo>
                    <a:pt x="1" y="678"/>
                  </a:lnTo>
                  <a:lnTo>
                    <a:pt x="226" y="1242"/>
                  </a:lnTo>
                  <a:lnTo>
                    <a:pt x="565" y="1694"/>
                  </a:lnTo>
                  <a:lnTo>
                    <a:pt x="1016" y="2032"/>
                  </a:lnTo>
                  <a:lnTo>
                    <a:pt x="1355" y="2258"/>
                  </a:lnTo>
                  <a:lnTo>
                    <a:pt x="1919" y="2371"/>
                  </a:lnTo>
                  <a:lnTo>
                    <a:pt x="1129" y="1919"/>
                  </a:lnTo>
                  <a:lnTo>
                    <a:pt x="791" y="1581"/>
                  </a:lnTo>
                  <a:lnTo>
                    <a:pt x="452" y="1129"/>
                  </a:lnTo>
                  <a:lnTo>
                    <a:pt x="339" y="678"/>
                  </a:lnTo>
                  <a:lnTo>
                    <a:pt x="339" y="339"/>
                  </a:lnTo>
                  <a:lnTo>
                    <a:pt x="339" y="227"/>
                  </a:lnTo>
                  <a:lnTo>
                    <a:pt x="565" y="339"/>
                  </a:lnTo>
                  <a:lnTo>
                    <a:pt x="791" y="452"/>
                  </a:lnTo>
                  <a:lnTo>
                    <a:pt x="1242" y="791"/>
                  </a:lnTo>
                  <a:lnTo>
                    <a:pt x="1693" y="1694"/>
                  </a:lnTo>
                  <a:lnTo>
                    <a:pt x="1919" y="2258"/>
                  </a:lnTo>
                  <a:lnTo>
                    <a:pt x="2032" y="2483"/>
                  </a:lnTo>
                  <a:lnTo>
                    <a:pt x="2032" y="2032"/>
                  </a:lnTo>
                  <a:lnTo>
                    <a:pt x="1919" y="1581"/>
                  </a:lnTo>
                  <a:lnTo>
                    <a:pt x="1581" y="791"/>
                  </a:lnTo>
                  <a:lnTo>
                    <a:pt x="1016" y="227"/>
                  </a:lnTo>
                  <a:lnTo>
                    <a:pt x="6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9"/>
            <p:cNvSpPr/>
            <p:nvPr/>
          </p:nvSpPr>
          <p:spPr>
            <a:xfrm>
              <a:off x="-1460583" y="1729301"/>
              <a:ext cx="118981" cy="366574"/>
            </a:xfrm>
            <a:custGeom>
              <a:avLst/>
              <a:gdLst/>
              <a:ahLst/>
              <a:cxnLst/>
              <a:rect l="l" t="t" r="r" b="b"/>
              <a:pathLst>
                <a:path w="8351" h="25729" extrusionOk="0">
                  <a:moveTo>
                    <a:pt x="1241" y="0"/>
                  </a:moveTo>
                  <a:lnTo>
                    <a:pt x="903" y="451"/>
                  </a:lnTo>
                  <a:lnTo>
                    <a:pt x="564" y="1128"/>
                  </a:lnTo>
                  <a:lnTo>
                    <a:pt x="452" y="1806"/>
                  </a:lnTo>
                  <a:lnTo>
                    <a:pt x="564" y="2483"/>
                  </a:lnTo>
                  <a:lnTo>
                    <a:pt x="677" y="3837"/>
                  </a:lnTo>
                  <a:lnTo>
                    <a:pt x="903" y="5078"/>
                  </a:lnTo>
                  <a:lnTo>
                    <a:pt x="790" y="5755"/>
                  </a:lnTo>
                  <a:lnTo>
                    <a:pt x="790" y="6432"/>
                  </a:lnTo>
                  <a:lnTo>
                    <a:pt x="452" y="7673"/>
                  </a:lnTo>
                  <a:lnTo>
                    <a:pt x="113" y="8915"/>
                  </a:lnTo>
                  <a:lnTo>
                    <a:pt x="113" y="9592"/>
                  </a:lnTo>
                  <a:lnTo>
                    <a:pt x="0" y="10269"/>
                  </a:lnTo>
                  <a:lnTo>
                    <a:pt x="113" y="10946"/>
                  </a:lnTo>
                  <a:lnTo>
                    <a:pt x="226" y="11510"/>
                  </a:lnTo>
                  <a:lnTo>
                    <a:pt x="564" y="12751"/>
                  </a:lnTo>
                  <a:lnTo>
                    <a:pt x="903" y="14105"/>
                  </a:lnTo>
                  <a:lnTo>
                    <a:pt x="1241" y="15347"/>
                  </a:lnTo>
                  <a:lnTo>
                    <a:pt x="1354" y="15911"/>
                  </a:lnTo>
                  <a:lnTo>
                    <a:pt x="1580" y="16475"/>
                  </a:lnTo>
                  <a:lnTo>
                    <a:pt x="2257" y="17604"/>
                  </a:lnTo>
                  <a:lnTo>
                    <a:pt x="2596" y="18168"/>
                  </a:lnTo>
                  <a:lnTo>
                    <a:pt x="2821" y="18732"/>
                  </a:lnTo>
                  <a:lnTo>
                    <a:pt x="2934" y="19296"/>
                  </a:lnTo>
                  <a:lnTo>
                    <a:pt x="2821" y="19860"/>
                  </a:lnTo>
                  <a:lnTo>
                    <a:pt x="2596" y="20425"/>
                  </a:lnTo>
                  <a:lnTo>
                    <a:pt x="2257" y="21102"/>
                  </a:lnTo>
                  <a:lnTo>
                    <a:pt x="1241" y="22456"/>
                  </a:lnTo>
                  <a:lnTo>
                    <a:pt x="790" y="23133"/>
                  </a:lnTo>
                  <a:lnTo>
                    <a:pt x="452" y="23810"/>
                  </a:lnTo>
                  <a:lnTo>
                    <a:pt x="339" y="24487"/>
                  </a:lnTo>
                  <a:lnTo>
                    <a:pt x="452" y="24713"/>
                  </a:lnTo>
                  <a:lnTo>
                    <a:pt x="564" y="25051"/>
                  </a:lnTo>
                  <a:lnTo>
                    <a:pt x="790" y="25390"/>
                  </a:lnTo>
                  <a:lnTo>
                    <a:pt x="1241" y="25728"/>
                  </a:lnTo>
                  <a:lnTo>
                    <a:pt x="2144" y="25728"/>
                  </a:lnTo>
                  <a:lnTo>
                    <a:pt x="6207" y="24938"/>
                  </a:lnTo>
                  <a:lnTo>
                    <a:pt x="6996" y="24713"/>
                  </a:lnTo>
                  <a:lnTo>
                    <a:pt x="7673" y="24374"/>
                  </a:lnTo>
                  <a:lnTo>
                    <a:pt x="7899" y="24036"/>
                  </a:lnTo>
                  <a:lnTo>
                    <a:pt x="8125" y="23584"/>
                  </a:lnTo>
                  <a:lnTo>
                    <a:pt x="8238" y="23133"/>
                  </a:lnTo>
                  <a:lnTo>
                    <a:pt x="8238" y="22794"/>
                  </a:lnTo>
                  <a:lnTo>
                    <a:pt x="8351" y="21440"/>
                  </a:lnTo>
                  <a:lnTo>
                    <a:pt x="8351" y="20086"/>
                  </a:lnTo>
                  <a:lnTo>
                    <a:pt x="8125" y="17491"/>
                  </a:lnTo>
                  <a:lnTo>
                    <a:pt x="7335" y="12300"/>
                  </a:lnTo>
                  <a:lnTo>
                    <a:pt x="7109" y="9253"/>
                  </a:lnTo>
                  <a:lnTo>
                    <a:pt x="6996" y="6206"/>
                  </a:lnTo>
                  <a:lnTo>
                    <a:pt x="6996" y="3160"/>
                  </a:lnTo>
                  <a:lnTo>
                    <a:pt x="7335" y="113"/>
                  </a:lnTo>
                  <a:lnTo>
                    <a:pt x="12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9"/>
            <p:cNvSpPr/>
            <p:nvPr/>
          </p:nvSpPr>
          <p:spPr>
            <a:xfrm>
              <a:off x="-1460583" y="1729301"/>
              <a:ext cx="118981" cy="366574"/>
            </a:xfrm>
            <a:custGeom>
              <a:avLst/>
              <a:gdLst/>
              <a:ahLst/>
              <a:cxnLst/>
              <a:rect l="l" t="t" r="r" b="b"/>
              <a:pathLst>
                <a:path w="8351" h="25729" fill="none" extrusionOk="0">
                  <a:moveTo>
                    <a:pt x="1241" y="0"/>
                  </a:moveTo>
                  <a:lnTo>
                    <a:pt x="1241" y="0"/>
                  </a:lnTo>
                  <a:lnTo>
                    <a:pt x="903" y="451"/>
                  </a:lnTo>
                  <a:lnTo>
                    <a:pt x="564" y="1128"/>
                  </a:lnTo>
                  <a:lnTo>
                    <a:pt x="452" y="1806"/>
                  </a:lnTo>
                  <a:lnTo>
                    <a:pt x="564" y="2483"/>
                  </a:lnTo>
                  <a:lnTo>
                    <a:pt x="564" y="2483"/>
                  </a:lnTo>
                  <a:lnTo>
                    <a:pt x="677" y="3837"/>
                  </a:lnTo>
                  <a:lnTo>
                    <a:pt x="903" y="5078"/>
                  </a:lnTo>
                  <a:lnTo>
                    <a:pt x="903" y="5078"/>
                  </a:lnTo>
                  <a:lnTo>
                    <a:pt x="790" y="5755"/>
                  </a:lnTo>
                  <a:lnTo>
                    <a:pt x="790" y="6432"/>
                  </a:lnTo>
                  <a:lnTo>
                    <a:pt x="452" y="7673"/>
                  </a:lnTo>
                  <a:lnTo>
                    <a:pt x="113" y="8915"/>
                  </a:lnTo>
                  <a:lnTo>
                    <a:pt x="113" y="9592"/>
                  </a:lnTo>
                  <a:lnTo>
                    <a:pt x="0" y="10269"/>
                  </a:lnTo>
                  <a:lnTo>
                    <a:pt x="0" y="10269"/>
                  </a:lnTo>
                  <a:lnTo>
                    <a:pt x="113" y="10946"/>
                  </a:lnTo>
                  <a:lnTo>
                    <a:pt x="226" y="11510"/>
                  </a:lnTo>
                  <a:lnTo>
                    <a:pt x="564" y="12751"/>
                  </a:lnTo>
                  <a:lnTo>
                    <a:pt x="903" y="14105"/>
                  </a:lnTo>
                  <a:lnTo>
                    <a:pt x="1241" y="15347"/>
                  </a:lnTo>
                  <a:lnTo>
                    <a:pt x="1241" y="15347"/>
                  </a:lnTo>
                  <a:lnTo>
                    <a:pt x="1354" y="15911"/>
                  </a:lnTo>
                  <a:lnTo>
                    <a:pt x="1580" y="16475"/>
                  </a:lnTo>
                  <a:lnTo>
                    <a:pt x="2257" y="17604"/>
                  </a:lnTo>
                  <a:lnTo>
                    <a:pt x="2596" y="18168"/>
                  </a:lnTo>
                  <a:lnTo>
                    <a:pt x="2821" y="18732"/>
                  </a:lnTo>
                  <a:lnTo>
                    <a:pt x="2934" y="19296"/>
                  </a:lnTo>
                  <a:lnTo>
                    <a:pt x="2821" y="19860"/>
                  </a:lnTo>
                  <a:lnTo>
                    <a:pt x="2821" y="19860"/>
                  </a:lnTo>
                  <a:lnTo>
                    <a:pt x="2596" y="20425"/>
                  </a:lnTo>
                  <a:lnTo>
                    <a:pt x="2257" y="21102"/>
                  </a:lnTo>
                  <a:lnTo>
                    <a:pt x="1241" y="22456"/>
                  </a:lnTo>
                  <a:lnTo>
                    <a:pt x="790" y="23133"/>
                  </a:lnTo>
                  <a:lnTo>
                    <a:pt x="452" y="23810"/>
                  </a:lnTo>
                  <a:lnTo>
                    <a:pt x="339" y="24487"/>
                  </a:lnTo>
                  <a:lnTo>
                    <a:pt x="452" y="24713"/>
                  </a:lnTo>
                  <a:lnTo>
                    <a:pt x="564" y="25051"/>
                  </a:lnTo>
                  <a:lnTo>
                    <a:pt x="564" y="25051"/>
                  </a:lnTo>
                  <a:lnTo>
                    <a:pt x="790" y="25390"/>
                  </a:lnTo>
                  <a:lnTo>
                    <a:pt x="1241" y="25728"/>
                  </a:lnTo>
                  <a:lnTo>
                    <a:pt x="1241" y="25728"/>
                  </a:lnTo>
                  <a:lnTo>
                    <a:pt x="1693" y="25728"/>
                  </a:lnTo>
                  <a:lnTo>
                    <a:pt x="2144" y="25728"/>
                  </a:lnTo>
                  <a:lnTo>
                    <a:pt x="6207" y="24938"/>
                  </a:lnTo>
                  <a:lnTo>
                    <a:pt x="6207" y="24938"/>
                  </a:lnTo>
                  <a:lnTo>
                    <a:pt x="6996" y="24713"/>
                  </a:lnTo>
                  <a:lnTo>
                    <a:pt x="7673" y="24374"/>
                  </a:lnTo>
                  <a:lnTo>
                    <a:pt x="7673" y="24374"/>
                  </a:lnTo>
                  <a:lnTo>
                    <a:pt x="7899" y="24036"/>
                  </a:lnTo>
                  <a:lnTo>
                    <a:pt x="8125" y="23584"/>
                  </a:lnTo>
                  <a:lnTo>
                    <a:pt x="8238" y="23133"/>
                  </a:lnTo>
                  <a:lnTo>
                    <a:pt x="8238" y="22794"/>
                  </a:lnTo>
                  <a:lnTo>
                    <a:pt x="8238" y="22794"/>
                  </a:lnTo>
                  <a:lnTo>
                    <a:pt x="8351" y="21440"/>
                  </a:lnTo>
                  <a:lnTo>
                    <a:pt x="8351" y="20086"/>
                  </a:lnTo>
                  <a:lnTo>
                    <a:pt x="8125" y="17491"/>
                  </a:lnTo>
                  <a:lnTo>
                    <a:pt x="7335" y="12300"/>
                  </a:lnTo>
                  <a:lnTo>
                    <a:pt x="7335" y="12300"/>
                  </a:lnTo>
                  <a:lnTo>
                    <a:pt x="7109" y="9253"/>
                  </a:lnTo>
                  <a:lnTo>
                    <a:pt x="6996" y="6206"/>
                  </a:lnTo>
                  <a:lnTo>
                    <a:pt x="6996" y="3160"/>
                  </a:lnTo>
                  <a:lnTo>
                    <a:pt x="7335"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9"/>
            <p:cNvSpPr/>
            <p:nvPr/>
          </p:nvSpPr>
          <p:spPr>
            <a:xfrm>
              <a:off x="-1438087" y="1677854"/>
              <a:ext cx="226706" cy="411582"/>
            </a:xfrm>
            <a:custGeom>
              <a:avLst/>
              <a:gdLst/>
              <a:ahLst/>
              <a:cxnLst/>
              <a:rect l="l" t="t" r="r" b="b"/>
              <a:pathLst>
                <a:path w="15912" h="28888" extrusionOk="0">
                  <a:moveTo>
                    <a:pt x="7674" y="0"/>
                  </a:moveTo>
                  <a:lnTo>
                    <a:pt x="6884" y="113"/>
                  </a:lnTo>
                  <a:lnTo>
                    <a:pt x="6094" y="339"/>
                  </a:lnTo>
                  <a:lnTo>
                    <a:pt x="5417" y="564"/>
                  </a:lnTo>
                  <a:lnTo>
                    <a:pt x="4628" y="790"/>
                  </a:lnTo>
                  <a:lnTo>
                    <a:pt x="4063" y="1128"/>
                  </a:lnTo>
                  <a:lnTo>
                    <a:pt x="3386" y="1580"/>
                  </a:lnTo>
                  <a:lnTo>
                    <a:pt x="2822" y="2031"/>
                  </a:lnTo>
                  <a:lnTo>
                    <a:pt x="2258" y="2595"/>
                  </a:lnTo>
                  <a:lnTo>
                    <a:pt x="1806" y="3160"/>
                  </a:lnTo>
                  <a:lnTo>
                    <a:pt x="1355" y="3724"/>
                  </a:lnTo>
                  <a:lnTo>
                    <a:pt x="1017" y="4401"/>
                  </a:lnTo>
                  <a:lnTo>
                    <a:pt x="678" y="5078"/>
                  </a:lnTo>
                  <a:lnTo>
                    <a:pt x="452" y="5755"/>
                  </a:lnTo>
                  <a:lnTo>
                    <a:pt x="227" y="6432"/>
                  </a:lnTo>
                  <a:lnTo>
                    <a:pt x="114" y="7222"/>
                  </a:lnTo>
                  <a:lnTo>
                    <a:pt x="1" y="8012"/>
                  </a:lnTo>
                  <a:lnTo>
                    <a:pt x="114" y="13203"/>
                  </a:lnTo>
                  <a:lnTo>
                    <a:pt x="114" y="15347"/>
                  </a:lnTo>
                  <a:lnTo>
                    <a:pt x="227" y="16701"/>
                  </a:lnTo>
                  <a:lnTo>
                    <a:pt x="565" y="18055"/>
                  </a:lnTo>
                  <a:lnTo>
                    <a:pt x="1017" y="19183"/>
                  </a:lnTo>
                  <a:lnTo>
                    <a:pt x="1581" y="20086"/>
                  </a:lnTo>
                  <a:lnTo>
                    <a:pt x="2258" y="20763"/>
                  </a:lnTo>
                  <a:lnTo>
                    <a:pt x="2822" y="21327"/>
                  </a:lnTo>
                  <a:lnTo>
                    <a:pt x="3499" y="21779"/>
                  </a:lnTo>
                  <a:lnTo>
                    <a:pt x="4515" y="22230"/>
                  </a:lnTo>
                  <a:lnTo>
                    <a:pt x="5643" y="22343"/>
                  </a:lnTo>
                  <a:lnTo>
                    <a:pt x="5417" y="26293"/>
                  </a:lnTo>
                  <a:lnTo>
                    <a:pt x="5417" y="26631"/>
                  </a:lnTo>
                  <a:lnTo>
                    <a:pt x="5530" y="27082"/>
                  </a:lnTo>
                  <a:lnTo>
                    <a:pt x="5756" y="27308"/>
                  </a:lnTo>
                  <a:lnTo>
                    <a:pt x="6094" y="27647"/>
                  </a:lnTo>
                  <a:lnTo>
                    <a:pt x="7110" y="28211"/>
                  </a:lnTo>
                  <a:lnTo>
                    <a:pt x="8239" y="28662"/>
                  </a:lnTo>
                  <a:lnTo>
                    <a:pt x="9480" y="28888"/>
                  </a:lnTo>
                  <a:lnTo>
                    <a:pt x="10608" y="28888"/>
                  </a:lnTo>
                  <a:lnTo>
                    <a:pt x="11285" y="28775"/>
                  </a:lnTo>
                  <a:lnTo>
                    <a:pt x="11962" y="28662"/>
                  </a:lnTo>
                  <a:lnTo>
                    <a:pt x="13316" y="28098"/>
                  </a:lnTo>
                  <a:lnTo>
                    <a:pt x="14445" y="27308"/>
                  </a:lnTo>
                  <a:lnTo>
                    <a:pt x="15009" y="26857"/>
                  </a:lnTo>
                  <a:lnTo>
                    <a:pt x="15460" y="26293"/>
                  </a:lnTo>
                  <a:lnTo>
                    <a:pt x="15686" y="25841"/>
                  </a:lnTo>
                  <a:lnTo>
                    <a:pt x="15799" y="25390"/>
                  </a:lnTo>
                  <a:lnTo>
                    <a:pt x="15912" y="7673"/>
                  </a:lnTo>
                  <a:lnTo>
                    <a:pt x="15912" y="7448"/>
                  </a:lnTo>
                  <a:lnTo>
                    <a:pt x="15799" y="6658"/>
                  </a:lnTo>
                  <a:lnTo>
                    <a:pt x="15686" y="5868"/>
                  </a:lnTo>
                  <a:lnTo>
                    <a:pt x="15460" y="5078"/>
                  </a:lnTo>
                  <a:lnTo>
                    <a:pt x="15122" y="4401"/>
                  </a:lnTo>
                  <a:lnTo>
                    <a:pt x="14783" y="3724"/>
                  </a:lnTo>
                  <a:lnTo>
                    <a:pt x="14332" y="3160"/>
                  </a:lnTo>
                  <a:lnTo>
                    <a:pt x="13881" y="2483"/>
                  </a:lnTo>
                  <a:lnTo>
                    <a:pt x="13316" y="2031"/>
                  </a:lnTo>
                  <a:lnTo>
                    <a:pt x="12752" y="1580"/>
                  </a:lnTo>
                  <a:lnTo>
                    <a:pt x="12075" y="1128"/>
                  </a:lnTo>
                  <a:lnTo>
                    <a:pt x="11398" y="790"/>
                  </a:lnTo>
                  <a:lnTo>
                    <a:pt x="10721" y="451"/>
                  </a:lnTo>
                  <a:lnTo>
                    <a:pt x="10044" y="226"/>
                  </a:lnTo>
                  <a:lnTo>
                    <a:pt x="9254" y="113"/>
                  </a:lnTo>
                  <a:lnTo>
                    <a:pt x="846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9"/>
            <p:cNvSpPr/>
            <p:nvPr/>
          </p:nvSpPr>
          <p:spPr>
            <a:xfrm>
              <a:off x="-1438087" y="1677854"/>
              <a:ext cx="226706" cy="411582"/>
            </a:xfrm>
            <a:custGeom>
              <a:avLst/>
              <a:gdLst/>
              <a:ahLst/>
              <a:cxnLst/>
              <a:rect l="l" t="t" r="r" b="b"/>
              <a:pathLst>
                <a:path w="15912" h="28888" fill="none" extrusionOk="0">
                  <a:moveTo>
                    <a:pt x="1" y="8012"/>
                  </a:moveTo>
                  <a:lnTo>
                    <a:pt x="1" y="8012"/>
                  </a:lnTo>
                  <a:lnTo>
                    <a:pt x="114" y="7222"/>
                  </a:lnTo>
                  <a:lnTo>
                    <a:pt x="227" y="6432"/>
                  </a:lnTo>
                  <a:lnTo>
                    <a:pt x="452" y="5755"/>
                  </a:lnTo>
                  <a:lnTo>
                    <a:pt x="678" y="5078"/>
                  </a:lnTo>
                  <a:lnTo>
                    <a:pt x="1017" y="4401"/>
                  </a:lnTo>
                  <a:lnTo>
                    <a:pt x="1355" y="3724"/>
                  </a:lnTo>
                  <a:lnTo>
                    <a:pt x="1806" y="3160"/>
                  </a:lnTo>
                  <a:lnTo>
                    <a:pt x="2258" y="2595"/>
                  </a:lnTo>
                  <a:lnTo>
                    <a:pt x="2822" y="2031"/>
                  </a:lnTo>
                  <a:lnTo>
                    <a:pt x="3386" y="1580"/>
                  </a:lnTo>
                  <a:lnTo>
                    <a:pt x="4063" y="1128"/>
                  </a:lnTo>
                  <a:lnTo>
                    <a:pt x="4628" y="790"/>
                  </a:lnTo>
                  <a:lnTo>
                    <a:pt x="5417" y="564"/>
                  </a:lnTo>
                  <a:lnTo>
                    <a:pt x="6094" y="339"/>
                  </a:lnTo>
                  <a:lnTo>
                    <a:pt x="6884" y="113"/>
                  </a:lnTo>
                  <a:lnTo>
                    <a:pt x="7674" y="0"/>
                  </a:lnTo>
                  <a:lnTo>
                    <a:pt x="7674" y="0"/>
                  </a:lnTo>
                  <a:lnTo>
                    <a:pt x="8464" y="0"/>
                  </a:lnTo>
                  <a:lnTo>
                    <a:pt x="9254" y="113"/>
                  </a:lnTo>
                  <a:lnTo>
                    <a:pt x="10044" y="226"/>
                  </a:lnTo>
                  <a:lnTo>
                    <a:pt x="10721" y="451"/>
                  </a:lnTo>
                  <a:lnTo>
                    <a:pt x="11398" y="790"/>
                  </a:lnTo>
                  <a:lnTo>
                    <a:pt x="12075" y="1128"/>
                  </a:lnTo>
                  <a:lnTo>
                    <a:pt x="12752" y="1580"/>
                  </a:lnTo>
                  <a:lnTo>
                    <a:pt x="13316" y="2031"/>
                  </a:lnTo>
                  <a:lnTo>
                    <a:pt x="13881" y="2483"/>
                  </a:lnTo>
                  <a:lnTo>
                    <a:pt x="14332" y="3160"/>
                  </a:lnTo>
                  <a:lnTo>
                    <a:pt x="14783" y="3724"/>
                  </a:lnTo>
                  <a:lnTo>
                    <a:pt x="15122" y="4401"/>
                  </a:lnTo>
                  <a:lnTo>
                    <a:pt x="15460" y="5078"/>
                  </a:lnTo>
                  <a:lnTo>
                    <a:pt x="15686" y="5868"/>
                  </a:lnTo>
                  <a:lnTo>
                    <a:pt x="15799" y="6658"/>
                  </a:lnTo>
                  <a:lnTo>
                    <a:pt x="15912" y="7448"/>
                  </a:lnTo>
                  <a:lnTo>
                    <a:pt x="15912" y="7448"/>
                  </a:lnTo>
                  <a:lnTo>
                    <a:pt x="15912" y="7673"/>
                  </a:lnTo>
                  <a:lnTo>
                    <a:pt x="15799" y="25390"/>
                  </a:lnTo>
                  <a:lnTo>
                    <a:pt x="15799" y="25390"/>
                  </a:lnTo>
                  <a:lnTo>
                    <a:pt x="15686" y="25841"/>
                  </a:lnTo>
                  <a:lnTo>
                    <a:pt x="15460" y="26293"/>
                  </a:lnTo>
                  <a:lnTo>
                    <a:pt x="15460" y="26293"/>
                  </a:lnTo>
                  <a:lnTo>
                    <a:pt x="15009" y="26857"/>
                  </a:lnTo>
                  <a:lnTo>
                    <a:pt x="14445" y="27308"/>
                  </a:lnTo>
                  <a:lnTo>
                    <a:pt x="13316" y="28098"/>
                  </a:lnTo>
                  <a:lnTo>
                    <a:pt x="11962" y="28662"/>
                  </a:lnTo>
                  <a:lnTo>
                    <a:pt x="11285" y="28775"/>
                  </a:lnTo>
                  <a:lnTo>
                    <a:pt x="10608" y="28888"/>
                  </a:lnTo>
                  <a:lnTo>
                    <a:pt x="10608" y="28888"/>
                  </a:lnTo>
                  <a:lnTo>
                    <a:pt x="9480" y="28888"/>
                  </a:lnTo>
                  <a:lnTo>
                    <a:pt x="8239" y="28662"/>
                  </a:lnTo>
                  <a:lnTo>
                    <a:pt x="7110" y="28211"/>
                  </a:lnTo>
                  <a:lnTo>
                    <a:pt x="6094" y="27647"/>
                  </a:lnTo>
                  <a:lnTo>
                    <a:pt x="6094" y="27647"/>
                  </a:lnTo>
                  <a:lnTo>
                    <a:pt x="5756" y="27308"/>
                  </a:lnTo>
                  <a:lnTo>
                    <a:pt x="5530" y="27082"/>
                  </a:lnTo>
                  <a:lnTo>
                    <a:pt x="5417" y="26631"/>
                  </a:lnTo>
                  <a:lnTo>
                    <a:pt x="5417" y="26293"/>
                  </a:lnTo>
                  <a:lnTo>
                    <a:pt x="5643" y="22343"/>
                  </a:lnTo>
                  <a:lnTo>
                    <a:pt x="5643" y="22343"/>
                  </a:lnTo>
                  <a:lnTo>
                    <a:pt x="5643" y="22343"/>
                  </a:lnTo>
                  <a:lnTo>
                    <a:pt x="4515" y="22230"/>
                  </a:lnTo>
                  <a:lnTo>
                    <a:pt x="4515" y="22230"/>
                  </a:lnTo>
                  <a:lnTo>
                    <a:pt x="3499" y="21779"/>
                  </a:lnTo>
                  <a:lnTo>
                    <a:pt x="2822" y="21327"/>
                  </a:lnTo>
                  <a:lnTo>
                    <a:pt x="2258" y="20763"/>
                  </a:lnTo>
                  <a:lnTo>
                    <a:pt x="1581" y="20086"/>
                  </a:lnTo>
                  <a:lnTo>
                    <a:pt x="1017" y="19183"/>
                  </a:lnTo>
                  <a:lnTo>
                    <a:pt x="565" y="18055"/>
                  </a:lnTo>
                  <a:lnTo>
                    <a:pt x="227" y="16701"/>
                  </a:lnTo>
                  <a:lnTo>
                    <a:pt x="227" y="16701"/>
                  </a:lnTo>
                  <a:lnTo>
                    <a:pt x="114" y="15347"/>
                  </a:lnTo>
                  <a:lnTo>
                    <a:pt x="114" y="13203"/>
                  </a:lnTo>
                  <a:lnTo>
                    <a:pt x="1" y="80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9"/>
            <p:cNvSpPr/>
            <p:nvPr/>
          </p:nvSpPr>
          <p:spPr>
            <a:xfrm>
              <a:off x="-1385029" y="1798430"/>
              <a:ext cx="28951" cy="82009"/>
            </a:xfrm>
            <a:custGeom>
              <a:avLst/>
              <a:gdLst/>
              <a:ahLst/>
              <a:cxnLst/>
              <a:rect l="l" t="t" r="r" b="b"/>
              <a:pathLst>
                <a:path w="2032" h="5756" extrusionOk="0">
                  <a:moveTo>
                    <a:pt x="2032" y="0"/>
                  </a:moveTo>
                  <a:lnTo>
                    <a:pt x="1581" y="1016"/>
                  </a:lnTo>
                  <a:lnTo>
                    <a:pt x="565" y="3386"/>
                  </a:lnTo>
                  <a:lnTo>
                    <a:pt x="114" y="4740"/>
                  </a:lnTo>
                  <a:lnTo>
                    <a:pt x="1" y="5078"/>
                  </a:lnTo>
                  <a:lnTo>
                    <a:pt x="1" y="5417"/>
                  </a:lnTo>
                  <a:lnTo>
                    <a:pt x="114" y="5642"/>
                  </a:lnTo>
                  <a:lnTo>
                    <a:pt x="226" y="5755"/>
                  </a:lnTo>
                  <a:lnTo>
                    <a:pt x="1693" y="5755"/>
                  </a:lnTo>
                  <a:lnTo>
                    <a:pt x="1129" y="5642"/>
                  </a:lnTo>
                  <a:lnTo>
                    <a:pt x="565" y="5530"/>
                  </a:lnTo>
                  <a:lnTo>
                    <a:pt x="339" y="5530"/>
                  </a:lnTo>
                  <a:lnTo>
                    <a:pt x="226" y="5417"/>
                  </a:lnTo>
                  <a:lnTo>
                    <a:pt x="226" y="5078"/>
                  </a:lnTo>
                  <a:lnTo>
                    <a:pt x="339" y="4853"/>
                  </a:lnTo>
                  <a:lnTo>
                    <a:pt x="904" y="3498"/>
                  </a:lnTo>
                  <a:lnTo>
                    <a:pt x="1806" y="1129"/>
                  </a:lnTo>
                  <a:lnTo>
                    <a:pt x="203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9"/>
            <p:cNvSpPr/>
            <p:nvPr/>
          </p:nvSpPr>
          <p:spPr>
            <a:xfrm>
              <a:off x="-1422001" y="1827367"/>
              <a:ext cx="17695" cy="17695"/>
            </a:xfrm>
            <a:custGeom>
              <a:avLst/>
              <a:gdLst/>
              <a:ahLst/>
              <a:cxnLst/>
              <a:rect l="l" t="t" r="r" b="b"/>
              <a:pathLst>
                <a:path w="1242" h="1242" extrusionOk="0">
                  <a:moveTo>
                    <a:pt x="452" y="0"/>
                  </a:moveTo>
                  <a:lnTo>
                    <a:pt x="226" y="113"/>
                  </a:lnTo>
                  <a:lnTo>
                    <a:pt x="113" y="339"/>
                  </a:lnTo>
                  <a:lnTo>
                    <a:pt x="0" y="565"/>
                  </a:lnTo>
                  <a:lnTo>
                    <a:pt x="0" y="790"/>
                  </a:lnTo>
                  <a:lnTo>
                    <a:pt x="226" y="1016"/>
                  </a:lnTo>
                  <a:lnTo>
                    <a:pt x="339" y="1129"/>
                  </a:lnTo>
                  <a:lnTo>
                    <a:pt x="565" y="1242"/>
                  </a:lnTo>
                  <a:lnTo>
                    <a:pt x="903" y="1129"/>
                  </a:lnTo>
                  <a:lnTo>
                    <a:pt x="1016" y="1016"/>
                  </a:lnTo>
                  <a:lnTo>
                    <a:pt x="1242" y="903"/>
                  </a:lnTo>
                  <a:lnTo>
                    <a:pt x="1242" y="678"/>
                  </a:lnTo>
                  <a:lnTo>
                    <a:pt x="1242" y="339"/>
                  </a:lnTo>
                  <a:lnTo>
                    <a:pt x="1129" y="226"/>
                  </a:lnTo>
                  <a:lnTo>
                    <a:pt x="9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9"/>
            <p:cNvSpPr/>
            <p:nvPr/>
          </p:nvSpPr>
          <p:spPr>
            <a:xfrm>
              <a:off x="-1420391" y="1803246"/>
              <a:ext cx="36987" cy="12880"/>
            </a:xfrm>
            <a:custGeom>
              <a:avLst/>
              <a:gdLst/>
              <a:ahLst/>
              <a:cxnLst/>
              <a:rect l="l" t="t" r="r" b="b"/>
              <a:pathLst>
                <a:path w="2596" h="904" extrusionOk="0">
                  <a:moveTo>
                    <a:pt x="903" y="1"/>
                  </a:moveTo>
                  <a:lnTo>
                    <a:pt x="339" y="227"/>
                  </a:lnTo>
                  <a:lnTo>
                    <a:pt x="113" y="565"/>
                  </a:lnTo>
                  <a:lnTo>
                    <a:pt x="0" y="678"/>
                  </a:lnTo>
                  <a:lnTo>
                    <a:pt x="226" y="678"/>
                  </a:lnTo>
                  <a:lnTo>
                    <a:pt x="452" y="565"/>
                  </a:lnTo>
                  <a:lnTo>
                    <a:pt x="903" y="452"/>
                  </a:lnTo>
                  <a:lnTo>
                    <a:pt x="1354" y="452"/>
                  </a:lnTo>
                  <a:lnTo>
                    <a:pt x="1806" y="565"/>
                  </a:lnTo>
                  <a:lnTo>
                    <a:pt x="2257" y="678"/>
                  </a:lnTo>
                  <a:lnTo>
                    <a:pt x="2483" y="791"/>
                  </a:lnTo>
                  <a:lnTo>
                    <a:pt x="2596" y="904"/>
                  </a:lnTo>
                  <a:lnTo>
                    <a:pt x="2596" y="678"/>
                  </a:lnTo>
                  <a:lnTo>
                    <a:pt x="2370" y="452"/>
                  </a:lnTo>
                  <a:lnTo>
                    <a:pt x="1919" y="114"/>
                  </a:lnTo>
                  <a:lnTo>
                    <a:pt x="13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9"/>
            <p:cNvSpPr/>
            <p:nvPr/>
          </p:nvSpPr>
          <p:spPr>
            <a:xfrm>
              <a:off x="-1327141" y="1827367"/>
              <a:ext cx="17695" cy="17695"/>
            </a:xfrm>
            <a:custGeom>
              <a:avLst/>
              <a:gdLst/>
              <a:ahLst/>
              <a:cxnLst/>
              <a:rect l="l" t="t" r="r" b="b"/>
              <a:pathLst>
                <a:path w="1242" h="1242" extrusionOk="0">
                  <a:moveTo>
                    <a:pt x="677" y="0"/>
                  </a:moveTo>
                  <a:lnTo>
                    <a:pt x="339" y="113"/>
                  </a:lnTo>
                  <a:lnTo>
                    <a:pt x="113" y="226"/>
                  </a:lnTo>
                  <a:lnTo>
                    <a:pt x="0" y="339"/>
                  </a:lnTo>
                  <a:lnTo>
                    <a:pt x="0" y="678"/>
                  </a:lnTo>
                  <a:lnTo>
                    <a:pt x="0" y="903"/>
                  </a:lnTo>
                  <a:lnTo>
                    <a:pt x="113" y="1129"/>
                  </a:lnTo>
                  <a:lnTo>
                    <a:pt x="339" y="1242"/>
                  </a:lnTo>
                  <a:lnTo>
                    <a:pt x="790" y="1242"/>
                  </a:lnTo>
                  <a:lnTo>
                    <a:pt x="1016" y="1129"/>
                  </a:lnTo>
                  <a:lnTo>
                    <a:pt x="1129" y="903"/>
                  </a:lnTo>
                  <a:lnTo>
                    <a:pt x="1241" y="678"/>
                  </a:lnTo>
                  <a:lnTo>
                    <a:pt x="1241" y="452"/>
                  </a:lnTo>
                  <a:lnTo>
                    <a:pt x="1016" y="226"/>
                  </a:lnTo>
                  <a:lnTo>
                    <a:pt x="903" y="113"/>
                  </a:lnTo>
                  <a:lnTo>
                    <a:pt x="67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9"/>
            <p:cNvSpPr/>
            <p:nvPr/>
          </p:nvSpPr>
          <p:spPr>
            <a:xfrm>
              <a:off x="-1323936" y="1803246"/>
              <a:ext cx="38611" cy="12880"/>
            </a:xfrm>
            <a:custGeom>
              <a:avLst/>
              <a:gdLst/>
              <a:ahLst/>
              <a:cxnLst/>
              <a:rect l="l" t="t" r="r" b="b"/>
              <a:pathLst>
                <a:path w="2710" h="904" extrusionOk="0">
                  <a:moveTo>
                    <a:pt x="1355" y="1"/>
                  </a:moveTo>
                  <a:lnTo>
                    <a:pt x="791" y="114"/>
                  </a:lnTo>
                  <a:lnTo>
                    <a:pt x="227" y="452"/>
                  </a:lnTo>
                  <a:lnTo>
                    <a:pt x="1" y="791"/>
                  </a:lnTo>
                  <a:lnTo>
                    <a:pt x="1" y="904"/>
                  </a:lnTo>
                  <a:lnTo>
                    <a:pt x="114" y="904"/>
                  </a:lnTo>
                  <a:lnTo>
                    <a:pt x="452" y="791"/>
                  </a:lnTo>
                  <a:lnTo>
                    <a:pt x="791" y="565"/>
                  </a:lnTo>
                  <a:lnTo>
                    <a:pt x="1355" y="452"/>
                  </a:lnTo>
                  <a:lnTo>
                    <a:pt x="1806" y="565"/>
                  </a:lnTo>
                  <a:lnTo>
                    <a:pt x="2258" y="678"/>
                  </a:lnTo>
                  <a:lnTo>
                    <a:pt x="2709" y="678"/>
                  </a:lnTo>
                  <a:lnTo>
                    <a:pt x="2709" y="565"/>
                  </a:lnTo>
                  <a:lnTo>
                    <a:pt x="2483" y="339"/>
                  </a:lnTo>
                  <a:lnTo>
                    <a:pt x="19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9"/>
            <p:cNvSpPr/>
            <p:nvPr/>
          </p:nvSpPr>
          <p:spPr>
            <a:xfrm>
              <a:off x="-1359298" y="1970454"/>
              <a:ext cx="88434" cy="43426"/>
            </a:xfrm>
            <a:custGeom>
              <a:avLst/>
              <a:gdLst/>
              <a:ahLst/>
              <a:cxnLst/>
              <a:rect l="l" t="t" r="r" b="b"/>
              <a:pathLst>
                <a:path w="6207" h="3048" extrusionOk="0">
                  <a:moveTo>
                    <a:pt x="6207" y="1"/>
                  </a:moveTo>
                  <a:lnTo>
                    <a:pt x="4965" y="678"/>
                  </a:lnTo>
                  <a:lnTo>
                    <a:pt x="3837" y="1129"/>
                  </a:lnTo>
                  <a:lnTo>
                    <a:pt x="2709" y="1467"/>
                  </a:lnTo>
                  <a:lnTo>
                    <a:pt x="1806" y="1580"/>
                  </a:lnTo>
                  <a:lnTo>
                    <a:pt x="564" y="1806"/>
                  </a:lnTo>
                  <a:lnTo>
                    <a:pt x="113" y="1806"/>
                  </a:lnTo>
                  <a:lnTo>
                    <a:pt x="0" y="3047"/>
                  </a:lnTo>
                  <a:lnTo>
                    <a:pt x="1693" y="3047"/>
                  </a:lnTo>
                  <a:lnTo>
                    <a:pt x="2483" y="2934"/>
                  </a:lnTo>
                  <a:lnTo>
                    <a:pt x="3160" y="2709"/>
                  </a:lnTo>
                  <a:lnTo>
                    <a:pt x="3724" y="2483"/>
                  </a:lnTo>
                  <a:lnTo>
                    <a:pt x="4175" y="2257"/>
                  </a:lnTo>
                  <a:lnTo>
                    <a:pt x="4965" y="1693"/>
                  </a:lnTo>
                  <a:lnTo>
                    <a:pt x="5530" y="1129"/>
                  </a:lnTo>
                  <a:lnTo>
                    <a:pt x="5868" y="565"/>
                  </a:lnTo>
                  <a:lnTo>
                    <a:pt x="6207"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9"/>
            <p:cNvSpPr/>
            <p:nvPr/>
          </p:nvSpPr>
          <p:spPr>
            <a:xfrm>
              <a:off x="-1357688" y="1896496"/>
              <a:ext cx="30561" cy="22525"/>
            </a:xfrm>
            <a:custGeom>
              <a:avLst/>
              <a:gdLst/>
              <a:ahLst/>
              <a:cxnLst/>
              <a:rect l="l" t="t" r="r" b="b"/>
              <a:pathLst>
                <a:path w="2145" h="1581" extrusionOk="0">
                  <a:moveTo>
                    <a:pt x="903" y="1"/>
                  </a:moveTo>
                  <a:lnTo>
                    <a:pt x="564" y="114"/>
                  </a:lnTo>
                  <a:lnTo>
                    <a:pt x="339" y="339"/>
                  </a:lnTo>
                  <a:lnTo>
                    <a:pt x="113" y="452"/>
                  </a:lnTo>
                  <a:lnTo>
                    <a:pt x="0" y="565"/>
                  </a:lnTo>
                  <a:lnTo>
                    <a:pt x="0" y="678"/>
                  </a:lnTo>
                  <a:lnTo>
                    <a:pt x="0" y="791"/>
                  </a:lnTo>
                  <a:lnTo>
                    <a:pt x="226" y="1016"/>
                  </a:lnTo>
                  <a:lnTo>
                    <a:pt x="677" y="1242"/>
                  </a:lnTo>
                  <a:lnTo>
                    <a:pt x="1129" y="1468"/>
                  </a:lnTo>
                  <a:lnTo>
                    <a:pt x="1354" y="1581"/>
                  </a:lnTo>
                  <a:lnTo>
                    <a:pt x="1580" y="1581"/>
                  </a:lnTo>
                  <a:lnTo>
                    <a:pt x="1806" y="1468"/>
                  </a:lnTo>
                  <a:lnTo>
                    <a:pt x="2031" y="1242"/>
                  </a:lnTo>
                  <a:lnTo>
                    <a:pt x="2144" y="1129"/>
                  </a:lnTo>
                  <a:lnTo>
                    <a:pt x="2144" y="903"/>
                  </a:lnTo>
                  <a:lnTo>
                    <a:pt x="2144" y="678"/>
                  </a:lnTo>
                  <a:lnTo>
                    <a:pt x="2031" y="452"/>
                  </a:lnTo>
                  <a:lnTo>
                    <a:pt x="1693" y="226"/>
                  </a:lnTo>
                  <a:lnTo>
                    <a:pt x="1241"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9"/>
            <p:cNvSpPr/>
            <p:nvPr/>
          </p:nvSpPr>
          <p:spPr>
            <a:xfrm>
              <a:off x="-1357688" y="1896496"/>
              <a:ext cx="30561" cy="22525"/>
            </a:xfrm>
            <a:custGeom>
              <a:avLst/>
              <a:gdLst/>
              <a:ahLst/>
              <a:cxnLst/>
              <a:rect l="l" t="t" r="r" b="b"/>
              <a:pathLst>
                <a:path w="2145" h="1581" fill="none" extrusionOk="0">
                  <a:moveTo>
                    <a:pt x="113" y="452"/>
                  </a:moveTo>
                  <a:lnTo>
                    <a:pt x="113" y="452"/>
                  </a:lnTo>
                  <a:lnTo>
                    <a:pt x="339" y="339"/>
                  </a:lnTo>
                  <a:lnTo>
                    <a:pt x="564" y="114"/>
                  </a:lnTo>
                  <a:lnTo>
                    <a:pt x="903" y="1"/>
                  </a:lnTo>
                  <a:lnTo>
                    <a:pt x="1241" y="1"/>
                  </a:lnTo>
                  <a:lnTo>
                    <a:pt x="1241" y="1"/>
                  </a:lnTo>
                  <a:lnTo>
                    <a:pt x="1693" y="226"/>
                  </a:lnTo>
                  <a:lnTo>
                    <a:pt x="2031" y="452"/>
                  </a:lnTo>
                  <a:lnTo>
                    <a:pt x="2031" y="452"/>
                  </a:lnTo>
                  <a:lnTo>
                    <a:pt x="2144" y="678"/>
                  </a:lnTo>
                  <a:lnTo>
                    <a:pt x="2144" y="903"/>
                  </a:lnTo>
                  <a:lnTo>
                    <a:pt x="2144" y="1129"/>
                  </a:lnTo>
                  <a:lnTo>
                    <a:pt x="2031" y="1242"/>
                  </a:lnTo>
                  <a:lnTo>
                    <a:pt x="2031" y="1242"/>
                  </a:lnTo>
                  <a:lnTo>
                    <a:pt x="1806" y="1468"/>
                  </a:lnTo>
                  <a:lnTo>
                    <a:pt x="1580" y="1581"/>
                  </a:lnTo>
                  <a:lnTo>
                    <a:pt x="1354" y="1581"/>
                  </a:lnTo>
                  <a:lnTo>
                    <a:pt x="1129" y="1468"/>
                  </a:lnTo>
                  <a:lnTo>
                    <a:pt x="1129" y="1468"/>
                  </a:lnTo>
                  <a:lnTo>
                    <a:pt x="677" y="1242"/>
                  </a:lnTo>
                  <a:lnTo>
                    <a:pt x="226" y="1016"/>
                  </a:lnTo>
                  <a:lnTo>
                    <a:pt x="226" y="1016"/>
                  </a:lnTo>
                  <a:lnTo>
                    <a:pt x="0" y="791"/>
                  </a:lnTo>
                  <a:lnTo>
                    <a:pt x="0" y="791"/>
                  </a:lnTo>
                  <a:lnTo>
                    <a:pt x="0" y="678"/>
                  </a:lnTo>
                  <a:lnTo>
                    <a:pt x="0" y="56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9"/>
            <p:cNvSpPr/>
            <p:nvPr/>
          </p:nvSpPr>
          <p:spPr>
            <a:xfrm>
              <a:off x="-1362518" y="1886850"/>
              <a:ext cx="32171" cy="27355"/>
            </a:xfrm>
            <a:custGeom>
              <a:avLst/>
              <a:gdLst/>
              <a:ahLst/>
              <a:cxnLst/>
              <a:rect l="l" t="t" r="r" b="b"/>
              <a:pathLst>
                <a:path w="2258" h="1920" extrusionOk="0">
                  <a:moveTo>
                    <a:pt x="2145" y="1"/>
                  </a:moveTo>
                  <a:lnTo>
                    <a:pt x="2145" y="114"/>
                  </a:lnTo>
                  <a:lnTo>
                    <a:pt x="2032" y="452"/>
                  </a:lnTo>
                  <a:lnTo>
                    <a:pt x="1806" y="903"/>
                  </a:lnTo>
                  <a:lnTo>
                    <a:pt x="1355" y="1242"/>
                  </a:lnTo>
                  <a:lnTo>
                    <a:pt x="903" y="1580"/>
                  </a:lnTo>
                  <a:lnTo>
                    <a:pt x="452" y="1693"/>
                  </a:lnTo>
                  <a:lnTo>
                    <a:pt x="113" y="1806"/>
                  </a:lnTo>
                  <a:lnTo>
                    <a:pt x="1" y="1806"/>
                  </a:lnTo>
                  <a:lnTo>
                    <a:pt x="113" y="1919"/>
                  </a:lnTo>
                  <a:lnTo>
                    <a:pt x="1129" y="1919"/>
                  </a:lnTo>
                  <a:lnTo>
                    <a:pt x="1693" y="1580"/>
                  </a:lnTo>
                  <a:lnTo>
                    <a:pt x="2145" y="1129"/>
                  </a:lnTo>
                  <a:lnTo>
                    <a:pt x="2257" y="452"/>
                  </a:lnTo>
                  <a:lnTo>
                    <a:pt x="2257" y="114"/>
                  </a:lnTo>
                  <a:lnTo>
                    <a:pt x="21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9"/>
            <p:cNvSpPr/>
            <p:nvPr/>
          </p:nvSpPr>
          <p:spPr>
            <a:xfrm>
              <a:off x="-1327141" y="1774309"/>
              <a:ext cx="45022" cy="14490"/>
            </a:xfrm>
            <a:custGeom>
              <a:avLst/>
              <a:gdLst/>
              <a:ahLst/>
              <a:cxnLst/>
              <a:rect l="l" t="t" r="r" b="b"/>
              <a:pathLst>
                <a:path w="3160" h="1017" extrusionOk="0">
                  <a:moveTo>
                    <a:pt x="1016" y="1"/>
                  </a:moveTo>
                  <a:lnTo>
                    <a:pt x="339" y="113"/>
                  </a:lnTo>
                  <a:lnTo>
                    <a:pt x="0" y="339"/>
                  </a:lnTo>
                  <a:lnTo>
                    <a:pt x="0" y="565"/>
                  </a:lnTo>
                  <a:lnTo>
                    <a:pt x="113" y="565"/>
                  </a:lnTo>
                  <a:lnTo>
                    <a:pt x="452" y="678"/>
                  </a:lnTo>
                  <a:lnTo>
                    <a:pt x="1580" y="791"/>
                  </a:lnTo>
                  <a:lnTo>
                    <a:pt x="2596" y="903"/>
                  </a:lnTo>
                  <a:lnTo>
                    <a:pt x="2934" y="1016"/>
                  </a:lnTo>
                  <a:lnTo>
                    <a:pt x="3160" y="903"/>
                  </a:lnTo>
                  <a:lnTo>
                    <a:pt x="3047" y="678"/>
                  </a:lnTo>
                  <a:lnTo>
                    <a:pt x="2821" y="452"/>
                  </a:lnTo>
                  <a:lnTo>
                    <a:pt x="2257" y="226"/>
                  </a:lnTo>
                  <a:lnTo>
                    <a:pt x="158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9"/>
            <p:cNvSpPr/>
            <p:nvPr/>
          </p:nvSpPr>
          <p:spPr>
            <a:xfrm>
              <a:off x="-1418781" y="1771089"/>
              <a:ext cx="33767" cy="11270"/>
            </a:xfrm>
            <a:custGeom>
              <a:avLst/>
              <a:gdLst/>
              <a:ahLst/>
              <a:cxnLst/>
              <a:rect l="l" t="t" r="r" b="b"/>
              <a:pathLst>
                <a:path w="2370" h="791" extrusionOk="0">
                  <a:moveTo>
                    <a:pt x="1129" y="1"/>
                  </a:moveTo>
                  <a:lnTo>
                    <a:pt x="677" y="114"/>
                  </a:lnTo>
                  <a:lnTo>
                    <a:pt x="226" y="339"/>
                  </a:lnTo>
                  <a:lnTo>
                    <a:pt x="0" y="565"/>
                  </a:lnTo>
                  <a:lnTo>
                    <a:pt x="0" y="678"/>
                  </a:lnTo>
                  <a:lnTo>
                    <a:pt x="226" y="791"/>
                  </a:lnTo>
                  <a:lnTo>
                    <a:pt x="451" y="791"/>
                  </a:lnTo>
                  <a:lnTo>
                    <a:pt x="1241" y="678"/>
                  </a:lnTo>
                  <a:lnTo>
                    <a:pt x="1918" y="678"/>
                  </a:lnTo>
                  <a:lnTo>
                    <a:pt x="2257" y="565"/>
                  </a:lnTo>
                  <a:lnTo>
                    <a:pt x="2370" y="565"/>
                  </a:lnTo>
                  <a:lnTo>
                    <a:pt x="2370" y="339"/>
                  </a:lnTo>
                  <a:lnTo>
                    <a:pt x="2144" y="114"/>
                  </a:lnTo>
                  <a:lnTo>
                    <a:pt x="158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9"/>
            <p:cNvSpPr/>
            <p:nvPr/>
          </p:nvSpPr>
          <p:spPr>
            <a:xfrm>
              <a:off x="-1346432" y="1652123"/>
              <a:ext cx="163989" cy="200975"/>
            </a:xfrm>
            <a:custGeom>
              <a:avLst/>
              <a:gdLst/>
              <a:ahLst/>
              <a:cxnLst/>
              <a:rect l="l" t="t" r="r" b="b"/>
              <a:pathLst>
                <a:path w="11510" h="14106" extrusionOk="0">
                  <a:moveTo>
                    <a:pt x="2483" y="1"/>
                  </a:moveTo>
                  <a:lnTo>
                    <a:pt x="2031" y="113"/>
                  </a:lnTo>
                  <a:lnTo>
                    <a:pt x="1467" y="226"/>
                  </a:lnTo>
                  <a:lnTo>
                    <a:pt x="1016" y="565"/>
                  </a:lnTo>
                  <a:lnTo>
                    <a:pt x="677" y="903"/>
                  </a:lnTo>
                  <a:lnTo>
                    <a:pt x="339" y="1355"/>
                  </a:lnTo>
                  <a:lnTo>
                    <a:pt x="113" y="1919"/>
                  </a:lnTo>
                  <a:lnTo>
                    <a:pt x="0" y="2370"/>
                  </a:lnTo>
                  <a:lnTo>
                    <a:pt x="0" y="2596"/>
                  </a:lnTo>
                  <a:lnTo>
                    <a:pt x="113" y="2822"/>
                  </a:lnTo>
                  <a:lnTo>
                    <a:pt x="1354" y="4401"/>
                  </a:lnTo>
                  <a:lnTo>
                    <a:pt x="2483" y="6207"/>
                  </a:lnTo>
                  <a:lnTo>
                    <a:pt x="4965" y="9818"/>
                  </a:lnTo>
                  <a:lnTo>
                    <a:pt x="6094" y="11398"/>
                  </a:lnTo>
                  <a:lnTo>
                    <a:pt x="7222" y="12752"/>
                  </a:lnTo>
                  <a:lnTo>
                    <a:pt x="7786" y="13203"/>
                  </a:lnTo>
                  <a:lnTo>
                    <a:pt x="8238" y="13655"/>
                  </a:lnTo>
                  <a:lnTo>
                    <a:pt x="8802" y="13880"/>
                  </a:lnTo>
                  <a:lnTo>
                    <a:pt x="9253" y="14106"/>
                  </a:lnTo>
                  <a:lnTo>
                    <a:pt x="10382" y="13993"/>
                  </a:lnTo>
                  <a:lnTo>
                    <a:pt x="10833" y="12865"/>
                  </a:lnTo>
                  <a:lnTo>
                    <a:pt x="11284" y="11736"/>
                  </a:lnTo>
                  <a:lnTo>
                    <a:pt x="11510" y="10495"/>
                  </a:lnTo>
                  <a:lnTo>
                    <a:pt x="11510" y="9254"/>
                  </a:lnTo>
                  <a:lnTo>
                    <a:pt x="11510" y="8012"/>
                  </a:lnTo>
                  <a:lnTo>
                    <a:pt x="11284" y="6771"/>
                  </a:lnTo>
                  <a:lnTo>
                    <a:pt x="10946" y="5643"/>
                  </a:lnTo>
                  <a:lnTo>
                    <a:pt x="10494" y="4627"/>
                  </a:lnTo>
                  <a:lnTo>
                    <a:pt x="9817" y="3612"/>
                  </a:lnTo>
                  <a:lnTo>
                    <a:pt x="9027" y="2709"/>
                  </a:lnTo>
                  <a:lnTo>
                    <a:pt x="8125" y="1919"/>
                  </a:lnTo>
                  <a:lnTo>
                    <a:pt x="7109" y="1242"/>
                  </a:lnTo>
                  <a:lnTo>
                    <a:pt x="5981" y="678"/>
                  </a:lnTo>
                  <a:lnTo>
                    <a:pt x="4852" y="226"/>
                  </a:lnTo>
                  <a:lnTo>
                    <a:pt x="372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9"/>
            <p:cNvSpPr/>
            <p:nvPr/>
          </p:nvSpPr>
          <p:spPr>
            <a:xfrm>
              <a:off x="-1450938" y="1656952"/>
              <a:ext cx="117371" cy="138272"/>
            </a:xfrm>
            <a:custGeom>
              <a:avLst/>
              <a:gdLst/>
              <a:ahLst/>
              <a:cxnLst/>
              <a:rect l="l" t="t" r="r" b="b"/>
              <a:pathLst>
                <a:path w="8238" h="9705" extrusionOk="0">
                  <a:moveTo>
                    <a:pt x="6319" y="0"/>
                  </a:moveTo>
                  <a:lnTo>
                    <a:pt x="5417" y="113"/>
                  </a:lnTo>
                  <a:lnTo>
                    <a:pt x="4627" y="339"/>
                  </a:lnTo>
                  <a:lnTo>
                    <a:pt x="3837" y="677"/>
                  </a:lnTo>
                  <a:lnTo>
                    <a:pt x="3160" y="1129"/>
                  </a:lnTo>
                  <a:lnTo>
                    <a:pt x="1919" y="2144"/>
                  </a:lnTo>
                  <a:lnTo>
                    <a:pt x="1016" y="3273"/>
                  </a:lnTo>
                  <a:lnTo>
                    <a:pt x="677" y="3837"/>
                  </a:lnTo>
                  <a:lnTo>
                    <a:pt x="339" y="4401"/>
                  </a:lnTo>
                  <a:lnTo>
                    <a:pt x="113" y="5078"/>
                  </a:lnTo>
                  <a:lnTo>
                    <a:pt x="0" y="5755"/>
                  </a:lnTo>
                  <a:lnTo>
                    <a:pt x="0" y="6658"/>
                  </a:lnTo>
                  <a:lnTo>
                    <a:pt x="0" y="7561"/>
                  </a:lnTo>
                  <a:lnTo>
                    <a:pt x="113" y="8350"/>
                  </a:lnTo>
                  <a:lnTo>
                    <a:pt x="339" y="9028"/>
                  </a:lnTo>
                  <a:lnTo>
                    <a:pt x="564" y="9592"/>
                  </a:lnTo>
                  <a:lnTo>
                    <a:pt x="677" y="9705"/>
                  </a:lnTo>
                  <a:lnTo>
                    <a:pt x="903" y="9705"/>
                  </a:lnTo>
                  <a:lnTo>
                    <a:pt x="903" y="9592"/>
                  </a:lnTo>
                  <a:lnTo>
                    <a:pt x="1129" y="8802"/>
                  </a:lnTo>
                  <a:lnTo>
                    <a:pt x="1354" y="8012"/>
                  </a:lnTo>
                  <a:lnTo>
                    <a:pt x="1806" y="7335"/>
                  </a:lnTo>
                  <a:lnTo>
                    <a:pt x="2257" y="6545"/>
                  </a:lnTo>
                  <a:lnTo>
                    <a:pt x="3273" y="5417"/>
                  </a:lnTo>
                  <a:lnTo>
                    <a:pt x="4288" y="4401"/>
                  </a:lnTo>
                  <a:lnTo>
                    <a:pt x="5530" y="3611"/>
                  </a:lnTo>
                  <a:lnTo>
                    <a:pt x="6884" y="2595"/>
                  </a:lnTo>
                  <a:lnTo>
                    <a:pt x="7448" y="2144"/>
                  </a:lnTo>
                  <a:lnTo>
                    <a:pt x="7899" y="1580"/>
                  </a:lnTo>
                  <a:lnTo>
                    <a:pt x="8238" y="1016"/>
                  </a:lnTo>
                  <a:lnTo>
                    <a:pt x="8238" y="677"/>
                  </a:lnTo>
                  <a:lnTo>
                    <a:pt x="8125" y="339"/>
                  </a:lnTo>
                  <a:lnTo>
                    <a:pt x="7222" y="113"/>
                  </a:lnTo>
                  <a:lnTo>
                    <a:pt x="631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9"/>
            <p:cNvSpPr/>
            <p:nvPr/>
          </p:nvSpPr>
          <p:spPr>
            <a:xfrm>
              <a:off x="-1225856" y="1828977"/>
              <a:ext cx="43412" cy="65923"/>
            </a:xfrm>
            <a:custGeom>
              <a:avLst/>
              <a:gdLst/>
              <a:ahLst/>
              <a:cxnLst/>
              <a:rect l="l" t="t" r="r" b="b"/>
              <a:pathLst>
                <a:path w="3047" h="4627" extrusionOk="0">
                  <a:moveTo>
                    <a:pt x="1016" y="0"/>
                  </a:moveTo>
                  <a:lnTo>
                    <a:pt x="564" y="113"/>
                  </a:lnTo>
                  <a:lnTo>
                    <a:pt x="113" y="226"/>
                  </a:lnTo>
                  <a:lnTo>
                    <a:pt x="0" y="4514"/>
                  </a:lnTo>
                  <a:lnTo>
                    <a:pt x="452" y="4627"/>
                  </a:lnTo>
                  <a:lnTo>
                    <a:pt x="1016" y="4627"/>
                  </a:lnTo>
                  <a:lnTo>
                    <a:pt x="1580" y="4514"/>
                  </a:lnTo>
                  <a:lnTo>
                    <a:pt x="2031" y="4288"/>
                  </a:lnTo>
                  <a:lnTo>
                    <a:pt x="2596" y="3950"/>
                  </a:lnTo>
                  <a:lnTo>
                    <a:pt x="2821" y="3611"/>
                  </a:lnTo>
                  <a:lnTo>
                    <a:pt x="2934" y="3273"/>
                  </a:lnTo>
                  <a:lnTo>
                    <a:pt x="3047" y="2821"/>
                  </a:lnTo>
                  <a:lnTo>
                    <a:pt x="3047" y="2257"/>
                  </a:lnTo>
                  <a:lnTo>
                    <a:pt x="3047" y="1693"/>
                  </a:lnTo>
                  <a:lnTo>
                    <a:pt x="2934" y="1354"/>
                  </a:lnTo>
                  <a:lnTo>
                    <a:pt x="2821" y="903"/>
                  </a:lnTo>
                  <a:lnTo>
                    <a:pt x="2596" y="677"/>
                  </a:lnTo>
                  <a:lnTo>
                    <a:pt x="2144" y="226"/>
                  </a:lnTo>
                  <a:lnTo>
                    <a:pt x="1580" y="113"/>
                  </a:lnTo>
                  <a:lnTo>
                    <a:pt x="101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9"/>
            <p:cNvSpPr/>
            <p:nvPr/>
          </p:nvSpPr>
          <p:spPr>
            <a:xfrm>
              <a:off x="-1213005" y="1843438"/>
              <a:ext cx="19320" cy="37001"/>
            </a:xfrm>
            <a:custGeom>
              <a:avLst/>
              <a:gdLst/>
              <a:ahLst/>
              <a:cxnLst/>
              <a:rect l="l" t="t" r="r" b="b"/>
              <a:pathLst>
                <a:path w="1356" h="2597" extrusionOk="0">
                  <a:moveTo>
                    <a:pt x="678" y="1"/>
                  </a:moveTo>
                  <a:lnTo>
                    <a:pt x="340" y="114"/>
                  </a:lnTo>
                  <a:lnTo>
                    <a:pt x="227" y="227"/>
                  </a:lnTo>
                  <a:lnTo>
                    <a:pt x="227" y="339"/>
                  </a:lnTo>
                  <a:lnTo>
                    <a:pt x="340" y="452"/>
                  </a:lnTo>
                  <a:lnTo>
                    <a:pt x="340" y="339"/>
                  </a:lnTo>
                  <a:lnTo>
                    <a:pt x="452" y="114"/>
                  </a:lnTo>
                  <a:lnTo>
                    <a:pt x="678" y="114"/>
                  </a:lnTo>
                  <a:lnTo>
                    <a:pt x="904" y="339"/>
                  </a:lnTo>
                  <a:lnTo>
                    <a:pt x="1017" y="565"/>
                  </a:lnTo>
                  <a:lnTo>
                    <a:pt x="1129" y="904"/>
                  </a:lnTo>
                  <a:lnTo>
                    <a:pt x="1129" y="1355"/>
                  </a:lnTo>
                  <a:lnTo>
                    <a:pt x="1129" y="1694"/>
                  </a:lnTo>
                  <a:lnTo>
                    <a:pt x="1017" y="1919"/>
                  </a:lnTo>
                  <a:lnTo>
                    <a:pt x="791" y="2258"/>
                  </a:lnTo>
                  <a:lnTo>
                    <a:pt x="565" y="2483"/>
                  </a:lnTo>
                  <a:lnTo>
                    <a:pt x="227" y="2483"/>
                  </a:lnTo>
                  <a:lnTo>
                    <a:pt x="1" y="2371"/>
                  </a:lnTo>
                  <a:lnTo>
                    <a:pt x="114" y="2483"/>
                  </a:lnTo>
                  <a:lnTo>
                    <a:pt x="340" y="2596"/>
                  </a:lnTo>
                  <a:lnTo>
                    <a:pt x="565" y="2596"/>
                  </a:lnTo>
                  <a:lnTo>
                    <a:pt x="904" y="2371"/>
                  </a:lnTo>
                  <a:lnTo>
                    <a:pt x="1242" y="2032"/>
                  </a:lnTo>
                  <a:lnTo>
                    <a:pt x="1355" y="1694"/>
                  </a:lnTo>
                  <a:lnTo>
                    <a:pt x="1355" y="1242"/>
                  </a:lnTo>
                  <a:lnTo>
                    <a:pt x="1355" y="904"/>
                  </a:lnTo>
                  <a:lnTo>
                    <a:pt x="1242" y="452"/>
                  </a:lnTo>
                  <a:lnTo>
                    <a:pt x="1017" y="114"/>
                  </a:lnTo>
                  <a:lnTo>
                    <a:pt x="678"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9"/>
            <p:cNvSpPr/>
            <p:nvPr/>
          </p:nvSpPr>
          <p:spPr>
            <a:xfrm>
              <a:off x="-1910747" y="1828977"/>
              <a:ext cx="162393" cy="247607"/>
            </a:xfrm>
            <a:custGeom>
              <a:avLst/>
              <a:gdLst/>
              <a:ahLst/>
              <a:cxnLst/>
              <a:rect l="l" t="t" r="r" b="b"/>
              <a:pathLst>
                <a:path w="11398" h="17379" extrusionOk="0">
                  <a:moveTo>
                    <a:pt x="452" y="0"/>
                  </a:moveTo>
                  <a:lnTo>
                    <a:pt x="226" y="113"/>
                  </a:lnTo>
                  <a:lnTo>
                    <a:pt x="0" y="339"/>
                  </a:lnTo>
                  <a:lnTo>
                    <a:pt x="0" y="565"/>
                  </a:lnTo>
                  <a:lnTo>
                    <a:pt x="0" y="903"/>
                  </a:lnTo>
                  <a:lnTo>
                    <a:pt x="113" y="1129"/>
                  </a:lnTo>
                  <a:lnTo>
                    <a:pt x="1693" y="4627"/>
                  </a:lnTo>
                  <a:lnTo>
                    <a:pt x="1467" y="5417"/>
                  </a:lnTo>
                  <a:lnTo>
                    <a:pt x="1241" y="5981"/>
                  </a:lnTo>
                  <a:lnTo>
                    <a:pt x="1241" y="6658"/>
                  </a:lnTo>
                  <a:lnTo>
                    <a:pt x="1354" y="7787"/>
                  </a:lnTo>
                  <a:lnTo>
                    <a:pt x="1467" y="8464"/>
                  </a:lnTo>
                  <a:lnTo>
                    <a:pt x="1016" y="9253"/>
                  </a:lnTo>
                  <a:lnTo>
                    <a:pt x="903" y="9479"/>
                  </a:lnTo>
                  <a:lnTo>
                    <a:pt x="903" y="9818"/>
                  </a:lnTo>
                  <a:lnTo>
                    <a:pt x="903" y="10269"/>
                  </a:lnTo>
                  <a:lnTo>
                    <a:pt x="1129" y="10608"/>
                  </a:lnTo>
                  <a:lnTo>
                    <a:pt x="1354" y="10946"/>
                  </a:lnTo>
                  <a:lnTo>
                    <a:pt x="2934" y="12752"/>
                  </a:lnTo>
                  <a:lnTo>
                    <a:pt x="4062" y="13654"/>
                  </a:lnTo>
                  <a:lnTo>
                    <a:pt x="5191" y="14444"/>
                  </a:lnTo>
                  <a:lnTo>
                    <a:pt x="6996" y="17378"/>
                  </a:lnTo>
                  <a:lnTo>
                    <a:pt x="11397" y="15121"/>
                  </a:lnTo>
                  <a:lnTo>
                    <a:pt x="9592" y="11623"/>
                  </a:lnTo>
                  <a:lnTo>
                    <a:pt x="9366" y="11172"/>
                  </a:lnTo>
                  <a:lnTo>
                    <a:pt x="9253" y="10495"/>
                  </a:lnTo>
                  <a:lnTo>
                    <a:pt x="8915" y="8915"/>
                  </a:lnTo>
                  <a:lnTo>
                    <a:pt x="8689" y="6884"/>
                  </a:lnTo>
                  <a:lnTo>
                    <a:pt x="6884" y="4288"/>
                  </a:lnTo>
                  <a:lnTo>
                    <a:pt x="4627" y="2709"/>
                  </a:lnTo>
                  <a:lnTo>
                    <a:pt x="4401" y="2821"/>
                  </a:lnTo>
                  <a:lnTo>
                    <a:pt x="4401" y="2934"/>
                  </a:lnTo>
                  <a:lnTo>
                    <a:pt x="4288" y="3386"/>
                  </a:lnTo>
                  <a:lnTo>
                    <a:pt x="4288" y="4063"/>
                  </a:lnTo>
                  <a:lnTo>
                    <a:pt x="3611" y="3837"/>
                  </a:lnTo>
                  <a:lnTo>
                    <a:pt x="2934" y="3273"/>
                  </a:lnTo>
                  <a:lnTo>
                    <a:pt x="2031" y="1806"/>
                  </a:lnTo>
                  <a:lnTo>
                    <a:pt x="1354" y="677"/>
                  </a:lnTo>
                  <a:lnTo>
                    <a:pt x="790"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9"/>
            <p:cNvSpPr/>
            <p:nvPr/>
          </p:nvSpPr>
          <p:spPr>
            <a:xfrm>
              <a:off x="-1886641" y="1896496"/>
              <a:ext cx="17710" cy="38596"/>
            </a:xfrm>
            <a:custGeom>
              <a:avLst/>
              <a:gdLst/>
              <a:ahLst/>
              <a:cxnLst/>
              <a:rect l="l" t="t" r="r" b="b"/>
              <a:pathLst>
                <a:path w="1243" h="2709" extrusionOk="0">
                  <a:moveTo>
                    <a:pt x="1" y="1"/>
                  </a:moveTo>
                  <a:lnTo>
                    <a:pt x="114" y="678"/>
                  </a:lnTo>
                  <a:lnTo>
                    <a:pt x="452" y="1468"/>
                  </a:lnTo>
                  <a:lnTo>
                    <a:pt x="791" y="2145"/>
                  </a:lnTo>
                  <a:lnTo>
                    <a:pt x="1242" y="2709"/>
                  </a:lnTo>
                  <a:lnTo>
                    <a:pt x="565" y="1355"/>
                  </a:lnTo>
                  <a:lnTo>
                    <a:pt x="1"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9"/>
            <p:cNvSpPr/>
            <p:nvPr/>
          </p:nvSpPr>
          <p:spPr>
            <a:xfrm>
              <a:off x="-1891456" y="1938298"/>
              <a:ext cx="6440" cy="22525"/>
            </a:xfrm>
            <a:custGeom>
              <a:avLst/>
              <a:gdLst/>
              <a:ahLst/>
              <a:cxnLst/>
              <a:rect l="l" t="t" r="r" b="b"/>
              <a:pathLst>
                <a:path w="452" h="1581" extrusionOk="0">
                  <a:moveTo>
                    <a:pt x="0" y="1"/>
                  </a:moveTo>
                  <a:lnTo>
                    <a:pt x="0" y="452"/>
                  </a:lnTo>
                  <a:lnTo>
                    <a:pt x="113" y="791"/>
                  </a:lnTo>
                  <a:lnTo>
                    <a:pt x="226" y="1242"/>
                  </a:lnTo>
                  <a:lnTo>
                    <a:pt x="452" y="1580"/>
                  </a:lnTo>
                  <a:lnTo>
                    <a:pt x="339" y="791"/>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9"/>
            <p:cNvSpPr/>
            <p:nvPr/>
          </p:nvSpPr>
          <p:spPr>
            <a:xfrm>
              <a:off x="-1873775" y="1867559"/>
              <a:ext cx="51462" cy="59498"/>
            </a:xfrm>
            <a:custGeom>
              <a:avLst/>
              <a:gdLst/>
              <a:ahLst/>
              <a:cxnLst/>
              <a:rect l="l" t="t" r="r" b="b"/>
              <a:pathLst>
                <a:path w="3612" h="4176" extrusionOk="0">
                  <a:moveTo>
                    <a:pt x="1" y="1"/>
                  </a:moveTo>
                  <a:lnTo>
                    <a:pt x="452" y="790"/>
                  </a:lnTo>
                  <a:lnTo>
                    <a:pt x="1693" y="2483"/>
                  </a:lnTo>
                  <a:lnTo>
                    <a:pt x="2370" y="3386"/>
                  </a:lnTo>
                  <a:lnTo>
                    <a:pt x="2709" y="3724"/>
                  </a:lnTo>
                  <a:lnTo>
                    <a:pt x="3160" y="4063"/>
                  </a:lnTo>
                  <a:lnTo>
                    <a:pt x="3386" y="4176"/>
                  </a:lnTo>
                  <a:lnTo>
                    <a:pt x="3611" y="4176"/>
                  </a:lnTo>
                  <a:lnTo>
                    <a:pt x="3160" y="3950"/>
                  </a:lnTo>
                  <a:lnTo>
                    <a:pt x="2822" y="3612"/>
                  </a:lnTo>
                  <a:lnTo>
                    <a:pt x="2483" y="3273"/>
                  </a:lnTo>
                  <a:lnTo>
                    <a:pt x="1806" y="2370"/>
                  </a:lnTo>
                  <a:lnTo>
                    <a:pt x="452" y="678"/>
                  </a:lnTo>
                  <a:lnTo>
                    <a:pt x="1"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9"/>
            <p:cNvSpPr/>
            <p:nvPr/>
          </p:nvSpPr>
          <p:spPr>
            <a:xfrm>
              <a:off x="-1849654" y="1875595"/>
              <a:ext cx="25731" cy="46646"/>
            </a:xfrm>
            <a:custGeom>
              <a:avLst/>
              <a:gdLst/>
              <a:ahLst/>
              <a:cxnLst/>
              <a:rect l="l" t="t" r="r" b="b"/>
              <a:pathLst>
                <a:path w="1806" h="3274" extrusionOk="0">
                  <a:moveTo>
                    <a:pt x="0" y="1"/>
                  </a:moveTo>
                  <a:lnTo>
                    <a:pt x="0" y="226"/>
                  </a:lnTo>
                  <a:lnTo>
                    <a:pt x="0" y="565"/>
                  </a:lnTo>
                  <a:lnTo>
                    <a:pt x="0" y="904"/>
                  </a:lnTo>
                  <a:lnTo>
                    <a:pt x="226" y="1129"/>
                  </a:lnTo>
                  <a:lnTo>
                    <a:pt x="790" y="1693"/>
                  </a:lnTo>
                  <a:lnTo>
                    <a:pt x="1241" y="2145"/>
                  </a:lnTo>
                  <a:lnTo>
                    <a:pt x="1580" y="2822"/>
                  </a:lnTo>
                  <a:lnTo>
                    <a:pt x="1806" y="3273"/>
                  </a:lnTo>
                  <a:lnTo>
                    <a:pt x="1693" y="2709"/>
                  </a:lnTo>
                  <a:lnTo>
                    <a:pt x="1354" y="2145"/>
                  </a:lnTo>
                  <a:lnTo>
                    <a:pt x="903" y="1581"/>
                  </a:lnTo>
                  <a:lnTo>
                    <a:pt x="339" y="1016"/>
                  </a:lnTo>
                  <a:lnTo>
                    <a:pt x="113" y="791"/>
                  </a:lnTo>
                  <a:lnTo>
                    <a:pt x="113" y="565"/>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9"/>
            <p:cNvSpPr/>
            <p:nvPr/>
          </p:nvSpPr>
          <p:spPr>
            <a:xfrm>
              <a:off x="-1508825" y="2029938"/>
              <a:ext cx="389085" cy="537003"/>
            </a:xfrm>
            <a:custGeom>
              <a:avLst/>
              <a:gdLst/>
              <a:ahLst/>
              <a:cxnLst/>
              <a:rect l="l" t="t" r="r" b="b"/>
              <a:pathLst>
                <a:path w="27309" h="37691" extrusionOk="0">
                  <a:moveTo>
                    <a:pt x="22908" y="1"/>
                  </a:moveTo>
                  <a:lnTo>
                    <a:pt x="15686" y="226"/>
                  </a:lnTo>
                  <a:lnTo>
                    <a:pt x="10382" y="339"/>
                  </a:lnTo>
                  <a:lnTo>
                    <a:pt x="1581" y="8803"/>
                  </a:lnTo>
                  <a:lnTo>
                    <a:pt x="1129" y="10157"/>
                  </a:lnTo>
                  <a:lnTo>
                    <a:pt x="678" y="11511"/>
                  </a:lnTo>
                  <a:lnTo>
                    <a:pt x="452" y="12865"/>
                  </a:lnTo>
                  <a:lnTo>
                    <a:pt x="227" y="14219"/>
                  </a:lnTo>
                  <a:lnTo>
                    <a:pt x="1" y="15573"/>
                  </a:lnTo>
                  <a:lnTo>
                    <a:pt x="1" y="16927"/>
                  </a:lnTo>
                  <a:lnTo>
                    <a:pt x="1" y="18394"/>
                  </a:lnTo>
                  <a:lnTo>
                    <a:pt x="1" y="19748"/>
                  </a:lnTo>
                  <a:lnTo>
                    <a:pt x="339" y="21328"/>
                  </a:lnTo>
                  <a:lnTo>
                    <a:pt x="678" y="22795"/>
                  </a:lnTo>
                  <a:lnTo>
                    <a:pt x="2596" y="30243"/>
                  </a:lnTo>
                  <a:lnTo>
                    <a:pt x="3950" y="36788"/>
                  </a:lnTo>
                  <a:lnTo>
                    <a:pt x="4063" y="36900"/>
                  </a:lnTo>
                  <a:lnTo>
                    <a:pt x="4176" y="37013"/>
                  </a:lnTo>
                  <a:lnTo>
                    <a:pt x="4740" y="37239"/>
                  </a:lnTo>
                  <a:lnTo>
                    <a:pt x="5530" y="37352"/>
                  </a:lnTo>
                  <a:lnTo>
                    <a:pt x="6546" y="37465"/>
                  </a:lnTo>
                  <a:lnTo>
                    <a:pt x="9254" y="37578"/>
                  </a:lnTo>
                  <a:lnTo>
                    <a:pt x="12526" y="37690"/>
                  </a:lnTo>
                  <a:lnTo>
                    <a:pt x="19523" y="37578"/>
                  </a:lnTo>
                  <a:lnTo>
                    <a:pt x="25616" y="37352"/>
                  </a:lnTo>
                  <a:lnTo>
                    <a:pt x="26068" y="37352"/>
                  </a:lnTo>
                  <a:lnTo>
                    <a:pt x="26406" y="37126"/>
                  </a:lnTo>
                  <a:lnTo>
                    <a:pt x="26632" y="36900"/>
                  </a:lnTo>
                  <a:lnTo>
                    <a:pt x="26632" y="36562"/>
                  </a:lnTo>
                  <a:lnTo>
                    <a:pt x="26632" y="35998"/>
                  </a:lnTo>
                  <a:lnTo>
                    <a:pt x="26519" y="35772"/>
                  </a:lnTo>
                  <a:lnTo>
                    <a:pt x="26519" y="27986"/>
                  </a:lnTo>
                  <a:lnTo>
                    <a:pt x="26970" y="21441"/>
                  </a:lnTo>
                  <a:lnTo>
                    <a:pt x="27196" y="16137"/>
                  </a:lnTo>
                  <a:lnTo>
                    <a:pt x="27309" y="12075"/>
                  </a:lnTo>
                  <a:lnTo>
                    <a:pt x="27309" y="11285"/>
                  </a:lnTo>
                  <a:lnTo>
                    <a:pt x="27196" y="10495"/>
                  </a:lnTo>
                  <a:lnTo>
                    <a:pt x="26632" y="8577"/>
                  </a:lnTo>
                  <a:lnTo>
                    <a:pt x="25955" y="6546"/>
                  </a:lnTo>
                  <a:lnTo>
                    <a:pt x="25165" y="4627"/>
                  </a:lnTo>
                  <a:lnTo>
                    <a:pt x="23585" y="1355"/>
                  </a:lnTo>
                  <a:lnTo>
                    <a:pt x="229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9"/>
            <p:cNvSpPr/>
            <p:nvPr/>
          </p:nvSpPr>
          <p:spPr>
            <a:xfrm>
              <a:off x="-1508825" y="2029938"/>
              <a:ext cx="389085" cy="537003"/>
            </a:xfrm>
            <a:custGeom>
              <a:avLst/>
              <a:gdLst/>
              <a:ahLst/>
              <a:cxnLst/>
              <a:rect l="l" t="t" r="r" b="b"/>
              <a:pathLst>
                <a:path w="27309" h="37691" fill="none" extrusionOk="0">
                  <a:moveTo>
                    <a:pt x="26519" y="35772"/>
                  </a:moveTo>
                  <a:lnTo>
                    <a:pt x="26519" y="27986"/>
                  </a:lnTo>
                  <a:lnTo>
                    <a:pt x="26519" y="27986"/>
                  </a:lnTo>
                  <a:lnTo>
                    <a:pt x="26970" y="21441"/>
                  </a:lnTo>
                  <a:lnTo>
                    <a:pt x="27196" y="16137"/>
                  </a:lnTo>
                  <a:lnTo>
                    <a:pt x="27309" y="12075"/>
                  </a:lnTo>
                  <a:lnTo>
                    <a:pt x="27309" y="12075"/>
                  </a:lnTo>
                  <a:lnTo>
                    <a:pt x="27309" y="11285"/>
                  </a:lnTo>
                  <a:lnTo>
                    <a:pt x="27196" y="10495"/>
                  </a:lnTo>
                  <a:lnTo>
                    <a:pt x="26632" y="8577"/>
                  </a:lnTo>
                  <a:lnTo>
                    <a:pt x="25955" y="6546"/>
                  </a:lnTo>
                  <a:lnTo>
                    <a:pt x="25165" y="4627"/>
                  </a:lnTo>
                  <a:lnTo>
                    <a:pt x="23585" y="1355"/>
                  </a:lnTo>
                  <a:lnTo>
                    <a:pt x="22908" y="1"/>
                  </a:lnTo>
                  <a:lnTo>
                    <a:pt x="15686" y="226"/>
                  </a:lnTo>
                  <a:lnTo>
                    <a:pt x="10382" y="339"/>
                  </a:lnTo>
                  <a:lnTo>
                    <a:pt x="10382" y="339"/>
                  </a:lnTo>
                  <a:lnTo>
                    <a:pt x="1581" y="8803"/>
                  </a:lnTo>
                  <a:lnTo>
                    <a:pt x="1581" y="8803"/>
                  </a:lnTo>
                  <a:lnTo>
                    <a:pt x="1129" y="10157"/>
                  </a:lnTo>
                  <a:lnTo>
                    <a:pt x="678" y="11511"/>
                  </a:lnTo>
                  <a:lnTo>
                    <a:pt x="452" y="12865"/>
                  </a:lnTo>
                  <a:lnTo>
                    <a:pt x="227" y="14219"/>
                  </a:lnTo>
                  <a:lnTo>
                    <a:pt x="1" y="15573"/>
                  </a:lnTo>
                  <a:lnTo>
                    <a:pt x="1" y="16927"/>
                  </a:lnTo>
                  <a:lnTo>
                    <a:pt x="1" y="18394"/>
                  </a:lnTo>
                  <a:lnTo>
                    <a:pt x="1" y="19748"/>
                  </a:lnTo>
                  <a:lnTo>
                    <a:pt x="1" y="19748"/>
                  </a:lnTo>
                  <a:lnTo>
                    <a:pt x="339" y="21328"/>
                  </a:lnTo>
                  <a:lnTo>
                    <a:pt x="678" y="22795"/>
                  </a:lnTo>
                  <a:lnTo>
                    <a:pt x="2596" y="30243"/>
                  </a:lnTo>
                  <a:lnTo>
                    <a:pt x="2596" y="30243"/>
                  </a:lnTo>
                  <a:lnTo>
                    <a:pt x="3950" y="36788"/>
                  </a:lnTo>
                  <a:lnTo>
                    <a:pt x="3950" y="36788"/>
                  </a:lnTo>
                  <a:lnTo>
                    <a:pt x="4063" y="36900"/>
                  </a:lnTo>
                  <a:lnTo>
                    <a:pt x="4176" y="37013"/>
                  </a:lnTo>
                  <a:lnTo>
                    <a:pt x="4740" y="37239"/>
                  </a:lnTo>
                  <a:lnTo>
                    <a:pt x="5530" y="37352"/>
                  </a:lnTo>
                  <a:lnTo>
                    <a:pt x="6546" y="37465"/>
                  </a:lnTo>
                  <a:lnTo>
                    <a:pt x="9254" y="37578"/>
                  </a:lnTo>
                  <a:lnTo>
                    <a:pt x="12526" y="37690"/>
                  </a:lnTo>
                  <a:lnTo>
                    <a:pt x="19523" y="37578"/>
                  </a:lnTo>
                  <a:lnTo>
                    <a:pt x="25616" y="37352"/>
                  </a:lnTo>
                  <a:lnTo>
                    <a:pt x="25616" y="37352"/>
                  </a:lnTo>
                  <a:lnTo>
                    <a:pt x="26068" y="37352"/>
                  </a:lnTo>
                  <a:lnTo>
                    <a:pt x="26406" y="37126"/>
                  </a:lnTo>
                  <a:lnTo>
                    <a:pt x="26632" y="36900"/>
                  </a:lnTo>
                  <a:lnTo>
                    <a:pt x="26632" y="36562"/>
                  </a:lnTo>
                  <a:lnTo>
                    <a:pt x="26632" y="35998"/>
                  </a:lnTo>
                  <a:lnTo>
                    <a:pt x="26519" y="357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9"/>
            <p:cNvSpPr/>
            <p:nvPr/>
          </p:nvSpPr>
          <p:spPr>
            <a:xfrm>
              <a:off x="-1830363" y="1996185"/>
              <a:ext cx="487151" cy="355318"/>
            </a:xfrm>
            <a:custGeom>
              <a:avLst/>
              <a:gdLst/>
              <a:ahLst/>
              <a:cxnLst/>
              <a:rect l="l" t="t" r="r" b="b"/>
              <a:pathLst>
                <a:path w="34192" h="24939" extrusionOk="0">
                  <a:moveTo>
                    <a:pt x="4627" y="0"/>
                  </a:moveTo>
                  <a:lnTo>
                    <a:pt x="0" y="4175"/>
                  </a:lnTo>
                  <a:lnTo>
                    <a:pt x="903" y="5304"/>
                  </a:lnTo>
                  <a:lnTo>
                    <a:pt x="2031" y="8463"/>
                  </a:lnTo>
                  <a:lnTo>
                    <a:pt x="3160" y="11623"/>
                  </a:lnTo>
                  <a:lnTo>
                    <a:pt x="4740" y="15347"/>
                  </a:lnTo>
                  <a:lnTo>
                    <a:pt x="5642" y="17152"/>
                  </a:lnTo>
                  <a:lnTo>
                    <a:pt x="6545" y="18958"/>
                  </a:lnTo>
                  <a:lnTo>
                    <a:pt x="7448" y="20650"/>
                  </a:lnTo>
                  <a:lnTo>
                    <a:pt x="8464" y="22117"/>
                  </a:lnTo>
                  <a:lnTo>
                    <a:pt x="9479" y="23359"/>
                  </a:lnTo>
                  <a:lnTo>
                    <a:pt x="10495" y="24261"/>
                  </a:lnTo>
                  <a:lnTo>
                    <a:pt x="10946" y="24600"/>
                  </a:lnTo>
                  <a:lnTo>
                    <a:pt x="11397" y="24826"/>
                  </a:lnTo>
                  <a:lnTo>
                    <a:pt x="11849" y="24938"/>
                  </a:lnTo>
                  <a:lnTo>
                    <a:pt x="12413" y="24938"/>
                  </a:lnTo>
                  <a:lnTo>
                    <a:pt x="13429" y="24826"/>
                  </a:lnTo>
                  <a:lnTo>
                    <a:pt x="14670" y="24487"/>
                  </a:lnTo>
                  <a:lnTo>
                    <a:pt x="16024" y="24036"/>
                  </a:lnTo>
                  <a:lnTo>
                    <a:pt x="17604" y="23359"/>
                  </a:lnTo>
                  <a:lnTo>
                    <a:pt x="20876" y="22004"/>
                  </a:lnTo>
                  <a:lnTo>
                    <a:pt x="24149" y="20425"/>
                  </a:lnTo>
                  <a:lnTo>
                    <a:pt x="29904" y="17378"/>
                  </a:lnTo>
                  <a:lnTo>
                    <a:pt x="32273" y="16137"/>
                  </a:lnTo>
                  <a:lnTo>
                    <a:pt x="32838" y="14105"/>
                  </a:lnTo>
                  <a:lnTo>
                    <a:pt x="33289" y="12074"/>
                  </a:lnTo>
                  <a:lnTo>
                    <a:pt x="33740" y="9705"/>
                  </a:lnTo>
                  <a:lnTo>
                    <a:pt x="34079" y="7222"/>
                  </a:lnTo>
                  <a:lnTo>
                    <a:pt x="34192" y="6094"/>
                  </a:lnTo>
                  <a:lnTo>
                    <a:pt x="34192" y="5078"/>
                  </a:lnTo>
                  <a:lnTo>
                    <a:pt x="34079" y="4175"/>
                  </a:lnTo>
                  <a:lnTo>
                    <a:pt x="33853" y="3498"/>
                  </a:lnTo>
                  <a:lnTo>
                    <a:pt x="33515" y="3047"/>
                  </a:lnTo>
                  <a:lnTo>
                    <a:pt x="33289" y="2821"/>
                  </a:lnTo>
                  <a:lnTo>
                    <a:pt x="33063" y="2708"/>
                  </a:lnTo>
                  <a:lnTo>
                    <a:pt x="31935" y="2708"/>
                  </a:lnTo>
                  <a:lnTo>
                    <a:pt x="30694" y="2934"/>
                  </a:lnTo>
                  <a:lnTo>
                    <a:pt x="29339" y="3385"/>
                  </a:lnTo>
                  <a:lnTo>
                    <a:pt x="28211" y="3950"/>
                  </a:lnTo>
                  <a:lnTo>
                    <a:pt x="27083" y="4514"/>
                  </a:lnTo>
                  <a:lnTo>
                    <a:pt x="26180" y="5078"/>
                  </a:lnTo>
                  <a:lnTo>
                    <a:pt x="25390" y="5642"/>
                  </a:lnTo>
                  <a:lnTo>
                    <a:pt x="19973" y="9479"/>
                  </a:lnTo>
                  <a:lnTo>
                    <a:pt x="16137" y="12074"/>
                  </a:lnTo>
                  <a:lnTo>
                    <a:pt x="14218" y="13316"/>
                  </a:lnTo>
                  <a:lnTo>
                    <a:pt x="13767" y="12751"/>
                  </a:lnTo>
                  <a:lnTo>
                    <a:pt x="12639" y="11172"/>
                  </a:lnTo>
                  <a:lnTo>
                    <a:pt x="9366" y="6658"/>
                  </a:lnTo>
                  <a:lnTo>
                    <a:pt x="4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9"/>
            <p:cNvSpPr/>
            <p:nvPr/>
          </p:nvSpPr>
          <p:spPr>
            <a:xfrm>
              <a:off x="-1830363" y="1996185"/>
              <a:ext cx="487151" cy="355318"/>
            </a:xfrm>
            <a:custGeom>
              <a:avLst/>
              <a:gdLst/>
              <a:ahLst/>
              <a:cxnLst/>
              <a:rect l="l" t="t" r="r" b="b"/>
              <a:pathLst>
                <a:path w="34192" h="24939" fill="none" extrusionOk="0">
                  <a:moveTo>
                    <a:pt x="4627" y="0"/>
                  </a:moveTo>
                  <a:lnTo>
                    <a:pt x="4627" y="0"/>
                  </a:lnTo>
                  <a:lnTo>
                    <a:pt x="9366" y="6658"/>
                  </a:lnTo>
                  <a:lnTo>
                    <a:pt x="12639" y="11172"/>
                  </a:lnTo>
                  <a:lnTo>
                    <a:pt x="13767" y="12751"/>
                  </a:lnTo>
                  <a:lnTo>
                    <a:pt x="14218" y="13316"/>
                  </a:lnTo>
                  <a:lnTo>
                    <a:pt x="14218" y="13316"/>
                  </a:lnTo>
                  <a:lnTo>
                    <a:pt x="16137" y="12074"/>
                  </a:lnTo>
                  <a:lnTo>
                    <a:pt x="19973" y="9479"/>
                  </a:lnTo>
                  <a:lnTo>
                    <a:pt x="25390" y="5642"/>
                  </a:lnTo>
                  <a:lnTo>
                    <a:pt x="25390" y="5642"/>
                  </a:lnTo>
                  <a:lnTo>
                    <a:pt x="26180" y="5078"/>
                  </a:lnTo>
                  <a:lnTo>
                    <a:pt x="27083" y="4514"/>
                  </a:lnTo>
                  <a:lnTo>
                    <a:pt x="28211" y="3950"/>
                  </a:lnTo>
                  <a:lnTo>
                    <a:pt x="29339" y="3385"/>
                  </a:lnTo>
                  <a:lnTo>
                    <a:pt x="30694" y="2934"/>
                  </a:lnTo>
                  <a:lnTo>
                    <a:pt x="31935" y="2708"/>
                  </a:lnTo>
                  <a:lnTo>
                    <a:pt x="32499" y="2708"/>
                  </a:lnTo>
                  <a:lnTo>
                    <a:pt x="33063" y="2708"/>
                  </a:lnTo>
                  <a:lnTo>
                    <a:pt x="33063" y="2708"/>
                  </a:lnTo>
                  <a:lnTo>
                    <a:pt x="33289" y="2821"/>
                  </a:lnTo>
                  <a:lnTo>
                    <a:pt x="33515" y="3047"/>
                  </a:lnTo>
                  <a:lnTo>
                    <a:pt x="33853" y="3498"/>
                  </a:lnTo>
                  <a:lnTo>
                    <a:pt x="34079" y="4175"/>
                  </a:lnTo>
                  <a:lnTo>
                    <a:pt x="34192" y="5078"/>
                  </a:lnTo>
                  <a:lnTo>
                    <a:pt x="34192" y="6094"/>
                  </a:lnTo>
                  <a:lnTo>
                    <a:pt x="34079" y="7222"/>
                  </a:lnTo>
                  <a:lnTo>
                    <a:pt x="33740" y="9705"/>
                  </a:lnTo>
                  <a:lnTo>
                    <a:pt x="33289" y="12074"/>
                  </a:lnTo>
                  <a:lnTo>
                    <a:pt x="32838" y="14105"/>
                  </a:lnTo>
                  <a:lnTo>
                    <a:pt x="32273" y="16137"/>
                  </a:lnTo>
                  <a:lnTo>
                    <a:pt x="32273" y="16137"/>
                  </a:lnTo>
                  <a:lnTo>
                    <a:pt x="29904" y="17378"/>
                  </a:lnTo>
                  <a:lnTo>
                    <a:pt x="24149" y="20425"/>
                  </a:lnTo>
                  <a:lnTo>
                    <a:pt x="20876" y="22004"/>
                  </a:lnTo>
                  <a:lnTo>
                    <a:pt x="17604" y="23359"/>
                  </a:lnTo>
                  <a:lnTo>
                    <a:pt x="16024" y="24036"/>
                  </a:lnTo>
                  <a:lnTo>
                    <a:pt x="14670" y="24487"/>
                  </a:lnTo>
                  <a:lnTo>
                    <a:pt x="13429" y="24826"/>
                  </a:lnTo>
                  <a:lnTo>
                    <a:pt x="12413" y="24938"/>
                  </a:lnTo>
                  <a:lnTo>
                    <a:pt x="12413" y="24938"/>
                  </a:lnTo>
                  <a:lnTo>
                    <a:pt x="11849" y="24938"/>
                  </a:lnTo>
                  <a:lnTo>
                    <a:pt x="11397" y="24826"/>
                  </a:lnTo>
                  <a:lnTo>
                    <a:pt x="10946" y="24600"/>
                  </a:lnTo>
                  <a:lnTo>
                    <a:pt x="10495" y="24261"/>
                  </a:lnTo>
                  <a:lnTo>
                    <a:pt x="9479" y="23359"/>
                  </a:lnTo>
                  <a:lnTo>
                    <a:pt x="8464" y="22117"/>
                  </a:lnTo>
                  <a:lnTo>
                    <a:pt x="7448" y="20650"/>
                  </a:lnTo>
                  <a:lnTo>
                    <a:pt x="6545" y="18958"/>
                  </a:lnTo>
                  <a:lnTo>
                    <a:pt x="5642" y="17152"/>
                  </a:lnTo>
                  <a:lnTo>
                    <a:pt x="4740" y="15347"/>
                  </a:lnTo>
                  <a:lnTo>
                    <a:pt x="3160" y="11623"/>
                  </a:lnTo>
                  <a:lnTo>
                    <a:pt x="2031" y="8463"/>
                  </a:lnTo>
                  <a:lnTo>
                    <a:pt x="903" y="5304"/>
                  </a:lnTo>
                  <a:lnTo>
                    <a:pt x="0" y="4175"/>
                  </a:lnTo>
                  <a:lnTo>
                    <a:pt x="46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9"/>
            <p:cNvSpPr/>
            <p:nvPr/>
          </p:nvSpPr>
          <p:spPr>
            <a:xfrm>
              <a:off x="-1510421" y="2237339"/>
              <a:ext cx="115761" cy="316736"/>
            </a:xfrm>
            <a:custGeom>
              <a:avLst/>
              <a:gdLst/>
              <a:ahLst/>
              <a:cxnLst/>
              <a:rect l="l" t="t" r="r" b="b"/>
              <a:pathLst>
                <a:path w="8125" h="22231" extrusionOk="0">
                  <a:moveTo>
                    <a:pt x="8125" y="1"/>
                  </a:moveTo>
                  <a:lnTo>
                    <a:pt x="7899" y="113"/>
                  </a:lnTo>
                  <a:lnTo>
                    <a:pt x="7109" y="452"/>
                  </a:lnTo>
                  <a:lnTo>
                    <a:pt x="4514" y="1806"/>
                  </a:lnTo>
                  <a:lnTo>
                    <a:pt x="564" y="3837"/>
                  </a:lnTo>
                  <a:lnTo>
                    <a:pt x="339" y="4063"/>
                  </a:lnTo>
                  <a:lnTo>
                    <a:pt x="113" y="4401"/>
                  </a:lnTo>
                  <a:lnTo>
                    <a:pt x="0" y="4627"/>
                  </a:lnTo>
                  <a:lnTo>
                    <a:pt x="0" y="5078"/>
                  </a:lnTo>
                  <a:lnTo>
                    <a:pt x="0" y="5756"/>
                  </a:lnTo>
                  <a:lnTo>
                    <a:pt x="113" y="6433"/>
                  </a:lnTo>
                  <a:lnTo>
                    <a:pt x="790" y="9141"/>
                  </a:lnTo>
                  <a:lnTo>
                    <a:pt x="1467" y="11849"/>
                  </a:lnTo>
                  <a:lnTo>
                    <a:pt x="2031" y="14332"/>
                  </a:lnTo>
                  <a:lnTo>
                    <a:pt x="3272" y="18620"/>
                  </a:lnTo>
                  <a:lnTo>
                    <a:pt x="3950" y="21441"/>
                  </a:lnTo>
                  <a:lnTo>
                    <a:pt x="4175" y="22231"/>
                  </a:lnTo>
                  <a:lnTo>
                    <a:pt x="4062" y="21441"/>
                  </a:lnTo>
                  <a:lnTo>
                    <a:pt x="3385" y="18620"/>
                  </a:lnTo>
                  <a:lnTo>
                    <a:pt x="2257" y="14332"/>
                  </a:lnTo>
                  <a:lnTo>
                    <a:pt x="1693" y="11736"/>
                  </a:lnTo>
                  <a:lnTo>
                    <a:pt x="1016" y="9028"/>
                  </a:lnTo>
                  <a:lnTo>
                    <a:pt x="339" y="6320"/>
                  </a:lnTo>
                  <a:lnTo>
                    <a:pt x="226" y="5078"/>
                  </a:lnTo>
                  <a:lnTo>
                    <a:pt x="226" y="4740"/>
                  </a:lnTo>
                  <a:lnTo>
                    <a:pt x="339" y="4514"/>
                  </a:lnTo>
                  <a:lnTo>
                    <a:pt x="451" y="4176"/>
                  </a:lnTo>
                  <a:lnTo>
                    <a:pt x="677" y="4063"/>
                  </a:lnTo>
                  <a:lnTo>
                    <a:pt x="1693" y="3499"/>
                  </a:lnTo>
                  <a:lnTo>
                    <a:pt x="2821" y="2934"/>
                  </a:lnTo>
                  <a:lnTo>
                    <a:pt x="4627" y="2032"/>
                  </a:lnTo>
                  <a:lnTo>
                    <a:pt x="7222" y="565"/>
                  </a:lnTo>
                  <a:lnTo>
                    <a:pt x="7899" y="226"/>
                  </a:lnTo>
                  <a:lnTo>
                    <a:pt x="81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9"/>
            <p:cNvSpPr/>
            <p:nvPr/>
          </p:nvSpPr>
          <p:spPr>
            <a:xfrm>
              <a:off x="-1635828" y="2184281"/>
              <a:ext cx="8050" cy="70753"/>
            </a:xfrm>
            <a:custGeom>
              <a:avLst/>
              <a:gdLst/>
              <a:ahLst/>
              <a:cxnLst/>
              <a:rect l="l" t="t" r="r" b="b"/>
              <a:pathLst>
                <a:path w="565" h="4966" extrusionOk="0">
                  <a:moveTo>
                    <a:pt x="564" y="1"/>
                  </a:moveTo>
                  <a:lnTo>
                    <a:pt x="226" y="1242"/>
                  </a:lnTo>
                  <a:lnTo>
                    <a:pt x="0" y="2483"/>
                  </a:lnTo>
                  <a:lnTo>
                    <a:pt x="0" y="3725"/>
                  </a:lnTo>
                  <a:lnTo>
                    <a:pt x="226" y="4966"/>
                  </a:lnTo>
                  <a:lnTo>
                    <a:pt x="226" y="4289"/>
                  </a:lnTo>
                  <a:lnTo>
                    <a:pt x="226" y="3499"/>
                  </a:lnTo>
                  <a:lnTo>
                    <a:pt x="226" y="2483"/>
                  </a:lnTo>
                  <a:lnTo>
                    <a:pt x="339" y="1580"/>
                  </a:lnTo>
                  <a:lnTo>
                    <a:pt x="452" y="791"/>
                  </a:lnTo>
                  <a:lnTo>
                    <a:pt x="5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9"/>
            <p:cNvSpPr/>
            <p:nvPr/>
          </p:nvSpPr>
          <p:spPr>
            <a:xfrm>
              <a:off x="-1661559" y="2185891"/>
              <a:ext cx="33781" cy="57888"/>
            </a:xfrm>
            <a:custGeom>
              <a:avLst/>
              <a:gdLst/>
              <a:ahLst/>
              <a:cxnLst/>
              <a:rect l="l" t="t" r="r" b="b"/>
              <a:pathLst>
                <a:path w="2371" h="4063" extrusionOk="0">
                  <a:moveTo>
                    <a:pt x="2370" y="1"/>
                  </a:moveTo>
                  <a:lnTo>
                    <a:pt x="1919" y="339"/>
                  </a:lnTo>
                  <a:lnTo>
                    <a:pt x="1468" y="790"/>
                  </a:lnTo>
                  <a:lnTo>
                    <a:pt x="1129" y="1242"/>
                  </a:lnTo>
                  <a:lnTo>
                    <a:pt x="791" y="1806"/>
                  </a:lnTo>
                  <a:lnTo>
                    <a:pt x="452" y="2257"/>
                  </a:lnTo>
                  <a:lnTo>
                    <a:pt x="226" y="2934"/>
                  </a:lnTo>
                  <a:lnTo>
                    <a:pt x="114" y="3499"/>
                  </a:lnTo>
                  <a:lnTo>
                    <a:pt x="1" y="4063"/>
                  </a:lnTo>
                  <a:lnTo>
                    <a:pt x="452" y="2934"/>
                  </a:lnTo>
                  <a:lnTo>
                    <a:pt x="904" y="1919"/>
                  </a:lnTo>
                  <a:lnTo>
                    <a:pt x="1693" y="903"/>
                  </a:lnTo>
                  <a:lnTo>
                    <a:pt x="2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9"/>
            <p:cNvSpPr/>
            <p:nvPr/>
          </p:nvSpPr>
          <p:spPr>
            <a:xfrm>
              <a:off x="-1388235" y="2055669"/>
              <a:ext cx="38596" cy="131846"/>
            </a:xfrm>
            <a:custGeom>
              <a:avLst/>
              <a:gdLst/>
              <a:ahLst/>
              <a:cxnLst/>
              <a:rect l="l" t="t" r="r" b="b"/>
              <a:pathLst>
                <a:path w="2709" h="9254" extrusionOk="0">
                  <a:moveTo>
                    <a:pt x="0" y="0"/>
                  </a:moveTo>
                  <a:lnTo>
                    <a:pt x="903" y="1241"/>
                  </a:lnTo>
                  <a:lnTo>
                    <a:pt x="1354" y="1919"/>
                  </a:lnTo>
                  <a:lnTo>
                    <a:pt x="1693" y="2708"/>
                  </a:lnTo>
                  <a:lnTo>
                    <a:pt x="2031" y="3611"/>
                  </a:lnTo>
                  <a:lnTo>
                    <a:pt x="2257" y="4401"/>
                  </a:lnTo>
                  <a:lnTo>
                    <a:pt x="2370" y="5304"/>
                  </a:lnTo>
                  <a:lnTo>
                    <a:pt x="2483" y="6094"/>
                  </a:lnTo>
                  <a:lnTo>
                    <a:pt x="2595" y="6997"/>
                  </a:lnTo>
                  <a:lnTo>
                    <a:pt x="2483" y="7899"/>
                  </a:lnTo>
                  <a:lnTo>
                    <a:pt x="2370" y="9253"/>
                  </a:lnTo>
                  <a:lnTo>
                    <a:pt x="2483" y="8915"/>
                  </a:lnTo>
                  <a:lnTo>
                    <a:pt x="2708" y="7899"/>
                  </a:lnTo>
                  <a:lnTo>
                    <a:pt x="2708" y="6997"/>
                  </a:lnTo>
                  <a:lnTo>
                    <a:pt x="2708" y="6094"/>
                  </a:lnTo>
                  <a:lnTo>
                    <a:pt x="2595" y="5191"/>
                  </a:lnTo>
                  <a:lnTo>
                    <a:pt x="2483" y="4401"/>
                  </a:lnTo>
                  <a:lnTo>
                    <a:pt x="2257" y="3498"/>
                  </a:lnTo>
                  <a:lnTo>
                    <a:pt x="1918" y="2708"/>
                  </a:lnTo>
                  <a:lnTo>
                    <a:pt x="1467" y="1919"/>
                  </a:lnTo>
                  <a:lnTo>
                    <a:pt x="1016" y="1129"/>
                  </a:lnTo>
                  <a:lnTo>
                    <a:pt x="339" y="33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9"/>
            <p:cNvSpPr/>
            <p:nvPr/>
          </p:nvSpPr>
          <p:spPr>
            <a:xfrm>
              <a:off x="-1163153" y="2068520"/>
              <a:ext cx="14" cy="14"/>
            </a:xfrm>
            <a:custGeom>
              <a:avLst/>
              <a:gdLst/>
              <a:ahLst/>
              <a:cxnLst/>
              <a:rect l="l" t="t" r="r" b="b"/>
              <a:pathLst>
                <a:path w="1" h="1" extrusionOk="0">
                  <a:moveTo>
                    <a:pt x="0" y="1"/>
                  </a:moveTo>
                  <a:lnTo>
                    <a:pt x="0" y="1"/>
                  </a:lnTo>
                  <a:lnTo>
                    <a:pt x="0" y="1"/>
                  </a:lnTo>
                  <a:lnTo>
                    <a:pt x="0" y="1"/>
                  </a:lnTo>
                  <a:lnTo>
                    <a:pt x="0" y="1"/>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9"/>
            <p:cNvSpPr/>
            <p:nvPr/>
          </p:nvSpPr>
          <p:spPr>
            <a:xfrm>
              <a:off x="-1163153" y="2068520"/>
              <a:ext cx="14" cy="14"/>
            </a:xfrm>
            <a:custGeom>
              <a:avLst/>
              <a:gdLst/>
              <a:ahLst/>
              <a:cxnLst/>
              <a:rect l="l" t="t" r="r" b="b"/>
              <a:pathLst>
                <a:path w="1" h="1" fill="none" extrusionOk="0">
                  <a:moveTo>
                    <a:pt x="0" y="1"/>
                  </a:moveTo>
                  <a:lnTo>
                    <a:pt x="0" y="1"/>
                  </a:ln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9"/>
            <p:cNvSpPr/>
            <p:nvPr/>
          </p:nvSpPr>
          <p:spPr>
            <a:xfrm>
              <a:off x="-1293389" y="2068520"/>
              <a:ext cx="152747" cy="106130"/>
            </a:xfrm>
            <a:custGeom>
              <a:avLst/>
              <a:gdLst/>
              <a:ahLst/>
              <a:cxnLst/>
              <a:rect l="l" t="t" r="r" b="b"/>
              <a:pathLst>
                <a:path w="10721" h="7449" extrusionOk="0">
                  <a:moveTo>
                    <a:pt x="9141" y="1"/>
                  </a:moveTo>
                  <a:lnTo>
                    <a:pt x="114" y="2032"/>
                  </a:lnTo>
                  <a:lnTo>
                    <a:pt x="1" y="2484"/>
                  </a:lnTo>
                  <a:lnTo>
                    <a:pt x="1" y="2822"/>
                  </a:lnTo>
                  <a:lnTo>
                    <a:pt x="1" y="3612"/>
                  </a:lnTo>
                  <a:lnTo>
                    <a:pt x="339" y="4289"/>
                  </a:lnTo>
                  <a:lnTo>
                    <a:pt x="791" y="4966"/>
                  </a:lnTo>
                  <a:lnTo>
                    <a:pt x="1468" y="5417"/>
                  </a:lnTo>
                  <a:lnTo>
                    <a:pt x="2032" y="5869"/>
                  </a:lnTo>
                  <a:lnTo>
                    <a:pt x="2822" y="6320"/>
                  </a:lnTo>
                  <a:lnTo>
                    <a:pt x="3499" y="6546"/>
                  </a:lnTo>
                  <a:lnTo>
                    <a:pt x="4966" y="7223"/>
                  </a:lnTo>
                  <a:lnTo>
                    <a:pt x="5756" y="7449"/>
                  </a:lnTo>
                  <a:lnTo>
                    <a:pt x="7223" y="7449"/>
                  </a:lnTo>
                  <a:lnTo>
                    <a:pt x="7900" y="7223"/>
                  </a:lnTo>
                  <a:lnTo>
                    <a:pt x="8464" y="6884"/>
                  </a:lnTo>
                  <a:lnTo>
                    <a:pt x="9028" y="6546"/>
                  </a:lnTo>
                  <a:lnTo>
                    <a:pt x="9480" y="6095"/>
                  </a:lnTo>
                  <a:lnTo>
                    <a:pt x="10157" y="5530"/>
                  </a:lnTo>
                  <a:lnTo>
                    <a:pt x="10608" y="4853"/>
                  </a:lnTo>
                  <a:lnTo>
                    <a:pt x="10721" y="4176"/>
                  </a:lnTo>
                  <a:lnTo>
                    <a:pt x="10608" y="3612"/>
                  </a:lnTo>
                  <a:lnTo>
                    <a:pt x="10382" y="2935"/>
                  </a:lnTo>
                  <a:lnTo>
                    <a:pt x="10044" y="2371"/>
                  </a:lnTo>
                  <a:lnTo>
                    <a:pt x="9480" y="1242"/>
                  </a:lnTo>
                  <a:lnTo>
                    <a:pt x="9254" y="678"/>
                  </a:lnTo>
                  <a:lnTo>
                    <a:pt x="914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9"/>
            <p:cNvSpPr/>
            <p:nvPr/>
          </p:nvSpPr>
          <p:spPr>
            <a:xfrm>
              <a:off x="-1293389" y="2068520"/>
              <a:ext cx="152747" cy="106130"/>
            </a:xfrm>
            <a:custGeom>
              <a:avLst/>
              <a:gdLst/>
              <a:ahLst/>
              <a:cxnLst/>
              <a:rect l="l" t="t" r="r" b="b"/>
              <a:pathLst>
                <a:path w="10721" h="7449" fill="none" extrusionOk="0">
                  <a:moveTo>
                    <a:pt x="9141" y="1"/>
                  </a:moveTo>
                  <a:lnTo>
                    <a:pt x="114" y="2032"/>
                  </a:lnTo>
                  <a:lnTo>
                    <a:pt x="114" y="2032"/>
                  </a:lnTo>
                  <a:lnTo>
                    <a:pt x="1" y="2484"/>
                  </a:lnTo>
                  <a:lnTo>
                    <a:pt x="1" y="2822"/>
                  </a:lnTo>
                  <a:lnTo>
                    <a:pt x="1" y="3612"/>
                  </a:lnTo>
                  <a:lnTo>
                    <a:pt x="339" y="4289"/>
                  </a:lnTo>
                  <a:lnTo>
                    <a:pt x="791" y="4966"/>
                  </a:lnTo>
                  <a:lnTo>
                    <a:pt x="791" y="4966"/>
                  </a:lnTo>
                  <a:lnTo>
                    <a:pt x="1468" y="5417"/>
                  </a:lnTo>
                  <a:lnTo>
                    <a:pt x="2032" y="5869"/>
                  </a:lnTo>
                  <a:lnTo>
                    <a:pt x="2822" y="6320"/>
                  </a:lnTo>
                  <a:lnTo>
                    <a:pt x="3499" y="6546"/>
                  </a:lnTo>
                  <a:lnTo>
                    <a:pt x="3499" y="6546"/>
                  </a:lnTo>
                  <a:lnTo>
                    <a:pt x="4966" y="7223"/>
                  </a:lnTo>
                  <a:lnTo>
                    <a:pt x="5756" y="7449"/>
                  </a:lnTo>
                  <a:lnTo>
                    <a:pt x="6546" y="7449"/>
                  </a:lnTo>
                  <a:lnTo>
                    <a:pt x="6546" y="7449"/>
                  </a:lnTo>
                  <a:lnTo>
                    <a:pt x="7223" y="7449"/>
                  </a:lnTo>
                  <a:lnTo>
                    <a:pt x="7223" y="7449"/>
                  </a:lnTo>
                  <a:lnTo>
                    <a:pt x="7900" y="7223"/>
                  </a:lnTo>
                  <a:lnTo>
                    <a:pt x="8464" y="6884"/>
                  </a:lnTo>
                  <a:lnTo>
                    <a:pt x="9028" y="6546"/>
                  </a:lnTo>
                  <a:lnTo>
                    <a:pt x="9480" y="6095"/>
                  </a:lnTo>
                  <a:lnTo>
                    <a:pt x="9480" y="6095"/>
                  </a:lnTo>
                  <a:lnTo>
                    <a:pt x="10157" y="5530"/>
                  </a:lnTo>
                  <a:lnTo>
                    <a:pt x="10608" y="4853"/>
                  </a:lnTo>
                  <a:lnTo>
                    <a:pt x="10608" y="4853"/>
                  </a:lnTo>
                  <a:lnTo>
                    <a:pt x="10721" y="4176"/>
                  </a:lnTo>
                  <a:lnTo>
                    <a:pt x="10608" y="3612"/>
                  </a:lnTo>
                  <a:lnTo>
                    <a:pt x="10382" y="2935"/>
                  </a:lnTo>
                  <a:lnTo>
                    <a:pt x="10044" y="2371"/>
                  </a:lnTo>
                  <a:lnTo>
                    <a:pt x="10044" y="2371"/>
                  </a:lnTo>
                  <a:lnTo>
                    <a:pt x="9480" y="1242"/>
                  </a:lnTo>
                  <a:lnTo>
                    <a:pt x="9254" y="678"/>
                  </a:lnTo>
                  <a:lnTo>
                    <a:pt x="9141" y="1"/>
                  </a:lnTo>
                  <a:lnTo>
                    <a:pt x="9141" y="1"/>
                  </a:lnTo>
                  <a:lnTo>
                    <a:pt x="91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9"/>
            <p:cNvSpPr/>
            <p:nvPr/>
          </p:nvSpPr>
          <p:spPr>
            <a:xfrm>
              <a:off x="-1503996" y="2229303"/>
              <a:ext cx="127016" cy="70753"/>
            </a:xfrm>
            <a:custGeom>
              <a:avLst/>
              <a:gdLst/>
              <a:ahLst/>
              <a:cxnLst/>
              <a:rect l="l" t="t" r="r" b="b"/>
              <a:pathLst>
                <a:path w="8915" h="4966" extrusionOk="0">
                  <a:moveTo>
                    <a:pt x="8915" y="0"/>
                  </a:moveTo>
                  <a:lnTo>
                    <a:pt x="3499" y="2934"/>
                  </a:lnTo>
                  <a:lnTo>
                    <a:pt x="2709" y="3273"/>
                  </a:lnTo>
                  <a:lnTo>
                    <a:pt x="2370" y="3498"/>
                  </a:lnTo>
                  <a:lnTo>
                    <a:pt x="1242" y="4063"/>
                  </a:lnTo>
                  <a:lnTo>
                    <a:pt x="226" y="4627"/>
                  </a:lnTo>
                  <a:lnTo>
                    <a:pt x="0" y="4853"/>
                  </a:lnTo>
                  <a:lnTo>
                    <a:pt x="790" y="4965"/>
                  </a:lnTo>
                  <a:lnTo>
                    <a:pt x="1580" y="4965"/>
                  </a:lnTo>
                  <a:lnTo>
                    <a:pt x="2821" y="4853"/>
                  </a:lnTo>
                  <a:lnTo>
                    <a:pt x="3950" y="4627"/>
                  </a:lnTo>
                  <a:lnTo>
                    <a:pt x="4965" y="4175"/>
                  </a:lnTo>
                  <a:lnTo>
                    <a:pt x="5981" y="3611"/>
                  </a:lnTo>
                  <a:lnTo>
                    <a:pt x="6884" y="2934"/>
                  </a:lnTo>
                  <a:lnTo>
                    <a:pt x="7674" y="2031"/>
                  </a:lnTo>
                  <a:lnTo>
                    <a:pt x="8351" y="1016"/>
                  </a:lnTo>
                  <a:lnTo>
                    <a:pt x="8915"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9"/>
            <p:cNvSpPr/>
            <p:nvPr/>
          </p:nvSpPr>
          <p:spPr>
            <a:xfrm>
              <a:off x="-1503996" y="2229303"/>
              <a:ext cx="127016" cy="70753"/>
            </a:xfrm>
            <a:custGeom>
              <a:avLst/>
              <a:gdLst/>
              <a:ahLst/>
              <a:cxnLst/>
              <a:rect l="l" t="t" r="r" b="b"/>
              <a:pathLst>
                <a:path w="8915" h="4966" fill="none" extrusionOk="0">
                  <a:moveTo>
                    <a:pt x="8915" y="0"/>
                  </a:moveTo>
                  <a:lnTo>
                    <a:pt x="8915" y="0"/>
                  </a:lnTo>
                  <a:lnTo>
                    <a:pt x="3499" y="2934"/>
                  </a:lnTo>
                  <a:lnTo>
                    <a:pt x="3499" y="2934"/>
                  </a:lnTo>
                  <a:lnTo>
                    <a:pt x="2709" y="3273"/>
                  </a:lnTo>
                  <a:lnTo>
                    <a:pt x="2370" y="3498"/>
                  </a:lnTo>
                  <a:lnTo>
                    <a:pt x="2370" y="3498"/>
                  </a:lnTo>
                  <a:lnTo>
                    <a:pt x="1242" y="4063"/>
                  </a:lnTo>
                  <a:lnTo>
                    <a:pt x="1242" y="4063"/>
                  </a:lnTo>
                  <a:lnTo>
                    <a:pt x="226" y="4627"/>
                  </a:lnTo>
                  <a:lnTo>
                    <a:pt x="226" y="4627"/>
                  </a:lnTo>
                  <a:lnTo>
                    <a:pt x="0" y="4853"/>
                  </a:lnTo>
                  <a:lnTo>
                    <a:pt x="0" y="4853"/>
                  </a:lnTo>
                  <a:lnTo>
                    <a:pt x="790" y="4965"/>
                  </a:lnTo>
                  <a:lnTo>
                    <a:pt x="1580" y="4965"/>
                  </a:lnTo>
                  <a:lnTo>
                    <a:pt x="1580" y="4965"/>
                  </a:lnTo>
                  <a:lnTo>
                    <a:pt x="2821" y="4853"/>
                  </a:lnTo>
                  <a:lnTo>
                    <a:pt x="3950" y="4627"/>
                  </a:lnTo>
                  <a:lnTo>
                    <a:pt x="4965" y="4175"/>
                  </a:lnTo>
                  <a:lnTo>
                    <a:pt x="5981" y="3611"/>
                  </a:lnTo>
                  <a:lnTo>
                    <a:pt x="6884" y="2934"/>
                  </a:lnTo>
                  <a:lnTo>
                    <a:pt x="7674" y="2031"/>
                  </a:lnTo>
                  <a:lnTo>
                    <a:pt x="8351" y="1016"/>
                  </a:lnTo>
                  <a:lnTo>
                    <a:pt x="891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9"/>
            <p:cNvSpPr/>
            <p:nvPr/>
          </p:nvSpPr>
          <p:spPr>
            <a:xfrm>
              <a:off x="-1454158" y="2216438"/>
              <a:ext cx="80399" cy="54682"/>
            </a:xfrm>
            <a:custGeom>
              <a:avLst/>
              <a:gdLst/>
              <a:ahLst/>
              <a:cxnLst/>
              <a:rect l="l" t="t" r="r" b="b"/>
              <a:pathLst>
                <a:path w="5643" h="3838" extrusionOk="0">
                  <a:moveTo>
                    <a:pt x="5643" y="1"/>
                  </a:moveTo>
                  <a:lnTo>
                    <a:pt x="2370" y="2370"/>
                  </a:lnTo>
                  <a:lnTo>
                    <a:pt x="3160" y="1919"/>
                  </a:lnTo>
                  <a:lnTo>
                    <a:pt x="3950" y="1580"/>
                  </a:lnTo>
                  <a:lnTo>
                    <a:pt x="4176" y="1468"/>
                  </a:lnTo>
                  <a:lnTo>
                    <a:pt x="3950" y="1693"/>
                  </a:lnTo>
                  <a:lnTo>
                    <a:pt x="3273" y="2032"/>
                  </a:lnTo>
                  <a:lnTo>
                    <a:pt x="1875" y="2822"/>
                  </a:lnTo>
                  <a:lnTo>
                    <a:pt x="1875" y="2822"/>
                  </a:lnTo>
                  <a:lnTo>
                    <a:pt x="5417" y="903"/>
                  </a:lnTo>
                  <a:lnTo>
                    <a:pt x="5643" y="1"/>
                  </a:lnTo>
                  <a:close/>
                  <a:moveTo>
                    <a:pt x="1875" y="2822"/>
                  </a:moveTo>
                  <a:lnTo>
                    <a:pt x="1" y="3837"/>
                  </a:lnTo>
                  <a:lnTo>
                    <a:pt x="452" y="3612"/>
                  </a:lnTo>
                  <a:lnTo>
                    <a:pt x="678" y="3499"/>
                  </a:lnTo>
                  <a:lnTo>
                    <a:pt x="1875" y="2822"/>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9"/>
            <p:cNvSpPr/>
            <p:nvPr/>
          </p:nvSpPr>
          <p:spPr>
            <a:xfrm>
              <a:off x="-1505606" y="2237339"/>
              <a:ext cx="110945" cy="61108"/>
            </a:xfrm>
            <a:custGeom>
              <a:avLst/>
              <a:gdLst/>
              <a:ahLst/>
              <a:cxnLst/>
              <a:rect l="l" t="t" r="r" b="b"/>
              <a:pathLst>
                <a:path w="7787" h="4289" extrusionOk="0">
                  <a:moveTo>
                    <a:pt x="7787" y="1"/>
                  </a:moveTo>
                  <a:lnTo>
                    <a:pt x="7561" y="113"/>
                  </a:lnTo>
                  <a:lnTo>
                    <a:pt x="6771" y="452"/>
                  </a:lnTo>
                  <a:lnTo>
                    <a:pt x="5981" y="903"/>
                  </a:lnTo>
                  <a:lnTo>
                    <a:pt x="4063" y="2145"/>
                  </a:lnTo>
                  <a:lnTo>
                    <a:pt x="4289" y="2032"/>
                  </a:lnTo>
                  <a:lnTo>
                    <a:pt x="6884" y="565"/>
                  </a:lnTo>
                  <a:lnTo>
                    <a:pt x="7561" y="226"/>
                  </a:lnTo>
                  <a:lnTo>
                    <a:pt x="7787" y="1"/>
                  </a:lnTo>
                  <a:close/>
                  <a:moveTo>
                    <a:pt x="2822" y="2709"/>
                  </a:moveTo>
                  <a:lnTo>
                    <a:pt x="339" y="3837"/>
                  </a:lnTo>
                  <a:lnTo>
                    <a:pt x="1" y="4176"/>
                  </a:lnTo>
                  <a:lnTo>
                    <a:pt x="113" y="4289"/>
                  </a:lnTo>
                  <a:lnTo>
                    <a:pt x="339" y="4063"/>
                  </a:lnTo>
                  <a:lnTo>
                    <a:pt x="1355" y="3499"/>
                  </a:lnTo>
                  <a:lnTo>
                    <a:pt x="2483" y="2934"/>
                  </a:lnTo>
                  <a:lnTo>
                    <a:pt x="2822" y="2709"/>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9"/>
            <p:cNvSpPr/>
            <p:nvPr/>
          </p:nvSpPr>
          <p:spPr>
            <a:xfrm>
              <a:off x="-1447732" y="2237339"/>
              <a:ext cx="53072" cy="30561"/>
            </a:xfrm>
            <a:custGeom>
              <a:avLst/>
              <a:gdLst/>
              <a:ahLst/>
              <a:cxnLst/>
              <a:rect l="l" t="t" r="r" b="b"/>
              <a:pathLst>
                <a:path w="3725" h="2145" fill="none" extrusionOk="0">
                  <a:moveTo>
                    <a:pt x="3725" y="1"/>
                  </a:moveTo>
                  <a:lnTo>
                    <a:pt x="3725" y="1"/>
                  </a:lnTo>
                  <a:lnTo>
                    <a:pt x="3499" y="113"/>
                  </a:lnTo>
                  <a:lnTo>
                    <a:pt x="2709" y="452"/>
                  </a:lnTo>
                  <a:lnTo>
                    <a:pt x="1919" y="903"/>
                  </a:lnTo>
                  <a:lnTo>
                    <a:pt x="1919" y="903"/>
                  </a:lnTo>
                  <a:lnTo>
                    <a:pt x="1" y="2145"/>
                  </a:lnTo>
                  <a:lnTo>
                    <a:pt x="227" y="2032"/>
                  </a:lnTo>
                  <a:lnTo>
                    <a:pt x="2822" y="565"/>
                  </a:lnTo>
                  <a:lnTo>
                    <a:pt x="3499" y="226"/>
                  </a:lnTo>
                  <a:lnTo>
                    <a:pt x="3499" y="226"/>
                  </a:lnTo>
                  <a:lnTo>
                    <a:pt x="372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9"/>
            <p:cNvSpPr/>
            <p:nvPr/>
          </p:nvSpPr>
          <p:spPr>
            <a:xfrm>
              <a:off x="-1627792" y="2185891"/>
              <a:ext cx="14" cy="14"/>
            </a:xfrm>
            <a:custGeom>
              <a:avLst/>
              <a:gdLst/>
              <a:ahLst/>
              <a:cxnLst/>
              <a:rect l="l" t="t" r="r" b="b"/>
              <a:pathLst>
                <a:path w="1" h="1" extrusionOk="0">
                  <a:moveTo>
                    <a:pt x="0" y="1"/>
                  </a:moveTo>
                  <a:lnTo>
                    <a:pt x="0" y="1"/>
                  </a:lnTo>
                  <a:lnTo>
                    <a:pt x="0" y="1"/>
                  </a:lnTo>
                  <a:lnTo>
                    <a:pt x="0" y="1"/>
                  </a:lnTo>
                  <a:lnTo>
                    <a:pt x="0" y="1"/>
                  </a:lnTo>
                  <a:lnTo>
                    <a:pt x="0" y="1"/>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9"/>
            <p:cNvSpPr/>
            <p:nvPr/>
          </p:nvSpPr>
          <p:spPr>
            <a:xfrm>
              <a:off x="-1627792" y="2185891"/>
              <a:ext cx="14" cy="14"/>
            </a:xfrm>
            <a:custGeom>
              <a:avLst/>
              <a:gdLst/>
              <a:ahLst/>
              <a:cxnLst/>
              <a:rect l="l" t="t" r="r" b="b"/>
              <a:pathLst>
                <a:path w="1" h="1" fill="none" extrusionOk="0">
                  <a:moveTo>
                    <a:pt x="0" y="1"/>
                  </a:moveTo>
                  <a:lnTo>
                    <a:pt x="0" y="1"/>
                  </a:lnTo>
                  <a:lnTo>
                    <a:pt x="0" y="1"/>
                  </a:ln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9"/>
            <p:cNvSpPr/>
            <p:nvPr/>
          </p:nvSpPr>
          <p:spPr>
            <a:xfrm>
              <a:off x="-1684070" y="2185891"/>
              <a:ext cx="56292" cy="78789"/>
            </a:xfrm>
            <a:custGeom>
              <a:avLst/>
              <a:gdLst/>
              <a:ahLst/>
              <a:cxnLst/>
              <a:rect l="l" t="t" r="r" b="b"/>
              <a:pathLst>
                <a:path w="3951" h="5530" extrusionOk="0">
                  <a:moveTo>
                    <a:pt x="3950" y="1"/>
                  </a:moveTo>
                  <a:lnTo>
                    <a:pt x="3273" y="339"/>
                  </a:lnTo>
                  <a:lnTo>
                    <a:pt x="2596" y="678"/>
                  </a:lnTo>
                  <a:lnTo>
                    <a:pt x="1919" y="1242"/>
                  </a:lnTo>
                  <a:lnTo>
                    <a:pt x="1355" y="1806"/>
                  </a:lnTo>
                  <a:lnTo>
                    <a:pt x="904" y="2483"/>
                  </a:lnTo>
                  <a:lnTo>
                    <a:pt x="452" y="3160"/>
                  </a:lnTo>
                  <a:lnTo>
                    <a:pt x="227" y="3950"/>
                  </a:lnTo>
                  <a:lnTo>
                    <a:pt x="1" y="4627"/>
                  </a:lnTo>
                  <a:lnTo>
                    <a:pt x="1" y="4966"/>
                  </a:lnTo>
                  <a:lnTo>
                    <a:pt x="114" y="5191"/>
                  </a:lnTo>
                  <a:lnTo>
                    <a:pt x="227" y="5417"/>
                  </a:lnTo>
                  <a:lnTo>
                    <a:pt x="565" y="5530"/>
                  </a:lnTo>
                  <a:lnTo>
                    <a:pt x="678" y="5417"/>
                  </a:lnTo>
                  <a:lnTo>
                    <a:pt x="791" y="5304"/>
                  </a:lnTo>
                  <a:lnTo>
                    <a:pt x="1017" y="4853"/>
                  </a:lnTo>
                  <a:lnTo>
                    <a:pt x="1355" y="3950"/>
                  </a:lnTo>
                  <a:lnTo>
                    <a:pt x="1806" y="3047"/>
                  </a:lnTo>
                  <a:lnTo>
                    <a:pt x="2032" y="2370"/>
                  </a:lnTo>
                  <a:lnTo>
                    <a:pt x="2371" y="1806"/>
                  </a:lnTo>
                  <a:lnTo>
                    <a:pt x="2596" y="1242"/>
                  </a:lnTo>
                  <a:lnTo>
                    <a:pt x="3048" y="790"/>
                  </a:lnTo>
                  <a:lnTo>
                    <a:pt x="3499" y="339"/>
                  </a:lnTo>
                  <a:lnTo>
                    <a:pt x="395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9"/>
            <p:cNvSpPr/>
            <p:nvPr/>
          </p:nvSpPr>
          <p:spPr>
            <a:xfrm>
              <a:off x="-1627792" y="2185891"/>
              <a:ext cx="14" cy="14"/>
            </a:xfrm>
            <a:custGeom>
              <a:avLst/>
              <a:gdLst/>
              <a:ahLst/>
              <a:cxnLst/>
              <a:rect l="l" t="t" r="r" b="b"/>
              <a:pathLst>
                <a:path w="1" h="1" extrusionOk="0">
                  <a:moveTo>
                    <a:pt x="0" y="1"/>
                  </a:moveTo>
                  <a:lnTo>
                    <a:pt x="0" y="1"/>
                  </a:lnTo>
                  <a:lnTo>
                    <a:pt x="0" y="1"/>
                  </a:lnTo>
                  <a:lnTo>
                    <a:pt x="0" y="1"/>
                  </a:lnTo>
                  <a:lnTo>
                    <a:pt x="0" y="1"/>
                  </a:lnTo>
                  <a:lnTo>
                    <a:pt x="0" y="1"/>
                  </a:lnTo>
                  <a:lnTo>
                    <a:pt x="0" y="1"/>
                  </a:lnTo>
                  <a:lnTo>
                    <a:pt x="0" y="1"/>
                  </a:lnTo>
                  <a:lnTo>
                    <a:pt x="0" y="1"/>
                  </a:lnTo>
                  <a:lnTo>
                    <a:pt x="0" y="1"/>
                  </a:lnTo>
                  <a:lnTo>
                    <a:pt x="0"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9"/>
            <p:cNvSpPr/>
            <p:nvPr/>
          </p:nvSpPr>
          <p:spPr>
            <a:xfrm>
              <a:off x="-1627792" y="2185891"/>
              <a:ext cx="14" cy="14"/>
            </a:xfrm>
            <a:custGeom>
              <a:avLst/>
              <a:gdLst/>
              <a:ahLst/>
              <a:cxnLst/>
              <a:rect l="l" t="t" r="r" b="b"/>
              <a:pathLst>
                <a:path w="1" h="1" fill="none" extrusionOk="0">
                  <a:moveTo>
                    <a:pt x="0" y="1"/>
                  </a:moveTo>
                  <a:lnTo>
                    <a:pt x="0" y="1"/>
                  </a:lnTo>
                  <a:lnTo>
                    <a:pt x="0" y="1"/>
                  </a:lnTo>
                  <a:lnTo>
                    <a:pt x="0" y="1"/>
                  </a:lnTo>
                  <a:lnTo>
                    <a:pt x="0" y="1"/>
                  </a:lnTo>
                  <a:lnTo>
                    <a:pt x="0" y="1"/>
                  </a:lnTo>
                  <a:lnTo>
                    <a:pt x="0" y="1"/>
                  </a:ln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9"/>
            <p:cNvSpPr/>
            <p:nvPr/>
          </p:nvSpPr>
          <p:spPr>
            <a:xfrm>
              <a:off x="-1354482" y="1664988"/>
              <a:ext cx="276544" cy="471079"/>
            </a:xfrm>
            <a:custGeom>
              <a:avLst/>
              <a:gdLst/>
              <a:ahLst/>
              <a:cxnLst/>
              <a:rect l="l" t="t" r="r" b="b"/>
              <a:pathLst>
                <a:path w="19410" h="33064" extrusionOk="0">
                  <a:moveTo>
                    <a:pt x="5756" y="0"/>
                  </a:moveTo>
                  <a:lnTo>
                    <a:pt x="1016" y="1693"/>
                  </a:lnTo>
                  <a:lnTo>
                    <a:pt x="1355" y="3386"/>
                  </a:lnTo>
                  <a:lnTo>
                    <a:pt x="1919" y="4853"/>
                  </a:lnTo>
                  <a:lnTo>
                    <a:pt x="2709" y="6320"/>
                  </a:lnTo>
                  <a:lnTo>
                    <a:pt x="3725" y="7561"/>
                  </a:lnTo>
                  <a:lnTo>
                    <a:pt x="4740" y="8802"/>
                  </a:lnTo>
                  <a:lnTo>
                    <a:pt x="5756" y="10043"/>
                  </a:lnTo>
                  <a:lnTo>
                    <a:pt x="6207" y="10833"/>
                  </a:lnTo>
                  <a:lnTo>
                    <a:pt x="6433" y="11623"/>
                  </a:lnTo>
                  <a:lnTo>
                    <a:pt x="6546" y="12413"/>
                  </a:lnTo>
                  <a:lnTo>
                    <a:pt x="6320" y="13203"/>
                  </a:lnTo>
                  <a:lnTo>
                    <a:pt x="5981" y="13767"/>
                  </a:lnTo>
                  <a:lnTo>
                    <a:pt x="5643" y="14444"/>
                  </a:lnTo>
                  <a:lnTo>
                    <a:pt x="5192" y="15008"/>
                  </a:lnTo>
                  <a:lnTo>
                    <a:pt x="4853" y="15686"/>
                  </a:lnTo>
                  <a:lnTo>
                    <a:pt x="4740" y="16363"/>
                  </a:lnTo>
                  <a:lnTo>
                    <a:pt x="4740" y="17040"/>
                  </a:lnTo>
                  <a:lnTo>
                    <a:pt x="4853" y="17717"/>
                  </a:lnTo>
                  <a:lnTo>
                    <a:pt x="5079" y="18394"/>
                  </a:lnTo>
                  <a:lnTo>
                    <a:pt x="5530" y="19748"/>
                  </a:lnTo>
                  <a:lnTo>
                    <a:pt x="5530" y="20538"/>
                  </a:lnTo>
                  <a:lnTo>
                    <a:pt x="5530" y="21215"/>
                  </a:lnTo>
                  <a:lnTo>
                    <a:pt x="5304" y="22005"/>
                  </a:lnTo>
                  <a:lnTo>
                    <a:pt x="4853" y="22682"/>
                  </a:lnTo>
                  <a:lnTo>
                    <a:pt x="3725" y="23133"/>
                  </a:lnTo>
                  <a:lnTo>
                    <a:pt x="2483" y="23472"/>
                  </a:lnTo>
                  <a:lnTo>
                    <a:pt x="1242" y="23923"/>
                  </a:lnTo>
                  <a:lnTo>
                    <a:pt x="678" y="24262"/>
                  </a:lnTo>
                  <a:lnTo>
                    <a:pt x="339" y="24826"/>
                  </a:lnTo>
                  <a:lnTo>
                    <a:pt x="1" y="25390"/>
                  </a:lnTo>
                  <a:lnTo>
                    <a:pt x="1" y="25954"/>
                  </a:lnTo>
                  <a:lnTo>
                    <a:pt x="2935" y="25954"/>
                  </a:lnTo>
                  <a:lnTo>
                    <a:pt x="5981" y="26067"/>
                  </a:lnTo>
                  <a:lnTo>
                    <a:pt x="5530" y="26744"/>
                  </a:lnTo>
                  <a:lnTo>
                    <a:pt x="5079" y="27647"/>
                  </a:lnTo>
                  <a:lnTo>
                    <a:pt x="4289" y="29340"/>
                  </a:lnTo>
                  <a:lnTo>
                    <a:pt x="3950" y="30807"/>
                  </a:lnTo>
                  <a:lnTo>
                    <a:pt x="3950" y="31258"/>
                  </a:lnTo>
                  <a:lnTo>
                    <a:pt x="3950" y="31484"/>
                  </a:lnTo>
                  <a:lnTo>
                    <a:pt x="4289" y="31709"/>
                  </a:lnTo>
                  <a:lnTo>
                    <a:pt x="4853" y="31935"/>
                  </a:lnTo>
                  <a:lnTo>
                    <a:pt x="6433" y="32499"/>
                  </a:lnTo>
                  <a:lnTo>
                    <a:pt x="8013" y="32838"/>
                  </a:lnTo>
                  <a:lnTo>
                    <a:pt x="9028" y="33063"/>
                  </a:lnTo>
                  <a:lnTo>
                    <a:pt x="10044" y="33063"/>
                  </a:lnTo>
                  <a:lnTo>
                    <a:pt x="10834" y="32838"/>
                  </a:lnTo>
                  <a:lnTo>
                    <a:pt x="11398" y="32499"/>
                  </a:lnTo>
                  <a:lnTo>
                    <a:pt x="11849" y="32161"/>
                  </a:lnTo>
                  <a:lnTo>
                    <a:pt x="12414" y="31709"/>
                  </a:lnTo>
                  <a:lnTo>
                    <a:pt x="12978" y="31371"/>
                  </a:lnTo>
                  <a:lnTo>
                    <a:pt x="13655" y="31032"/>
                  </a:lnTo>
                  <a:lnTo>
                    <a:pt x="14670" y="30807"/>
                  </a:lnTo>
                  <a:lnTo>
                    <a:pt x="15122" y="30694"/>
                  </a:lnTo>
                  <a:lnTo>
                    <a:pt x="15573" y="30468"/>
                  </a:lnTo>
                  <a:lnTo>
                    <a:pt x="15799" y="30129"/>
                  </a:lnTo>
                  <a:lnTo>
                    <a:pt x="15912" y="29791"/>
                  </a:lnTo>
                  <a:lnTo>
                    <a:pt x="15912" y="29452"/>
                  </a:lnTo>
                  <a:lnTo>
                    <a:pt x="15912" y="29114"/>
                  </a:lnTo>
                  <a:lnTo>
                    <a:pt x="15686" y="27760"/>
                  </a:lnTo>
                  <a:lnTo>
                    <a:pt x="15347" y="26406"/>
                  </a:lnTo>
                  <a:lnTo>
                    <a:pt x="16250" y="26970"/>
                  </a:lnTo>
                  <a:lnTo>
                    <a:pt x="17266" y="27421"/>
                  </a:lnTo>
                  <a:lnTo>
                    <a:pt x="18281" y="27647"/>
                  </a:lnTo>
                  <a:lnTo>
                    <a:pt x="19410" y="27534"/>
                  </a:lnTo>
                  <a:lnTo>
                    <a:pt x="18733" y="27083"/>
                  </a:lnTo>
                  <a:lnTo>
                    <a:pt x="18281" y="26631"/>
                  </a:lnTo>
                  <a:lnTo>
                    <a:pt x="17830" y="26067"/>
                  </a:lnTo>
                  <a:lnTo>
                    <a:pt x="17491" y="25503"/>
                  </a:lnTo>
                  <a:lnTo>
                    <a:pt x="17266" y="24826"/>
                  </a:lnTo>
                  <a:lnTo>
                    <a:pt x="17153" y="24149"/>
                  </a:lnTo>
                  <a:lnTo>
                    <a:pt x="17040" y="23472"/>
                  </a:lnTo>
                  <a:lnTo>
                    <a:pt x="17153" y="22795"/>
                  </a:lnTo>
                  <a:lnTo>
                    <a:pt x="17379" y="22005"/>
                  </a:lnTo>
                  <a:lnTo>
                    <a:pt x="17604" y="21215"/>
                  </a:lnTo>
                  <a:lnTo>
                    <a:pt x="18281" y="19635"/>
                  </a:lnTo>
                  <a:lnTo>
                    <a:pt x="18394" y="18732"/>
                  </a:lnTo>
                  <a:lnTo>
                    <a:pt x="18507" y="17942"/>
                  </a:lnTo>
                  <a:lnTo>
                    <a:pt x="18281" y="17152"/>
                  </a:lnTo>
                  <a:lnTo>
                    <a:pt x="18169" y="16814"/>
                  </a:lnTo>
                  <a:lnTo>
                    <a:pt x="17943" y="16475"/>
                  </a:lnTo>
                  <a:lnTo>
                    <a:pt x="17491" y="16137"/>
                  </a:lnTo>
                  <a:lnTo>
                    <a:pt x="17040" y="15798"/>
                  </a:lnTo>
                  <a:lnTo>
                    <a:pt x="16250" y="15234"/>
                  </a:lnTo>
                  <a:lnTo>
                    <a:pt x="15686" y="14783"/>
                  </a:lnTo>
                  <a:lnTo>
                    <a:pt x="15347" y="14219"/>
                  </a:lnTo>
                  <a:lnTo>
                    <a:pt x="15009" y="13654"/>
                  </a:lnTo>
                  <a:lnTo>
                    <a:pt x="14783" y="12977"/>
                  </a:lnTo>
                  <a:lnTo>
                    <a:pt x="14783" y="11736"/>
                  </a:lnTo>
                  <a:lnTo>
                    <a:pt x="14783" y="10382"/>
                  </a:lnTo>
                  <a:lnTo>
                    <a:pt x="14670" y="9479"/>
                  </a:lnTo>
                  <a:lnTo>
                    <a:pt x="14558" y="8464"/>
                  </a:lnTo>
                  <a:lnTo>
                    <a:pt x="14332" y="7561"/>
                  </a:lnTo>
                  <a:lnTo>
                    <a:pt x="13993" y="6771"/>
                  </a:lnTo>
                  <a:lnTo>
                    <a:pt x="13655" y="5868"/>
                  </a:lnTo>
                  <a:lnTo>
                    <a:pt x="13203" y="5078"/>
                  </a:lnTo>
                  <a:lnTo>
                    <a:pt x="12639" y="4288"/>
                  </a:lnTo>
                  <a:lnTo>
                    <a:pt x="12075" y="3611"/>
                  </a:lnTo>
                  <a:lnTo>
                    <a:pt x="11511" y="2934"/>
                  </a:lnTo>
                  <a:lnTo>
                    <a:pt x="10721" y="2370"/>
                  </a:lnTo>
                  <a:lnTo>
                    <a:pt x="10044" y="1806"/>
                  </a:lnTo>
                  <a:lnTo>
                    <a:pt x="9254" y="1242"/>
                  </a:lnTo>
                  <a:lnTo>
                    <a:pt x="8464" y="903"/>
                  </a:lnTo>
                  <a:lnTo>
                    <a:pt x="7561" y="565"/>
                  </a:lnTo>
                  <a:lnTo>
                    <a:pt x="6659" y="226"/>
                  </a:lnTo>
                  <a:lnTo>
                    <a:pt x="575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9"/>
            <p:cNvSpPr/>
            <p:nvPr/>
          </p:nvSpPr>
          <p:spPr>
            <a:xfrm>
              <a:off x="-1312680" y="1695535"/>
              <a:ext cx="78803" cy="392305"/>
            </a:xfrm>
            <a:custGeom>
              <a:avLst/>
              <a:gdLst/>
              <a:ahLst/>
              <a:cxnLst/>
              <a:rect l="l" t="t" r="r" b="b"/>
              <a:pathLst>
                <a:path w="5531" h="27535" extrusionOk="0">
                  <a:moveTo>
                    <a:pt x="226" y="0"/>
                  </a:moveTo>
                  <a:lnTo>
                    <a:pt x="114" y="339"/>
                  </a:lnTo>
                  <a:lnTo>
                    <a:pt x="1" y="1242"/>
                  </a:lnTo>
                  <a:lnTo>
                    <a:pt x="114" y="2031"/>
                  </a:lnTo>
                  <a:lnTo>
                    <a:pt x="339" y="2821"/>
                  </a:lnTo>
                  <a:lnTo>
                    <a:pt x="678" y="3611"/>
                  </a:lnTo>
                  <a:lnTo>
                    <a:pt x="1129" y="4401"/>
                  </a:lnTo>
                  <a:lnTo>
                    <a:pt x="1806" y="5304"/>
                  </a:lnTo>
                  <a:lnTo>
                    <a:pt x="2483" y="6207"/>
                  </a:lnTo>
                  <a:lnTo>
                    <a:pt x="3273" y="7222"/>
                  </a:lnTo>
                  <a:lnTo>
                    <a:pt x="4063" y="8351"/>
                  </a:lnTo>
                  <a:lnTo>
                    <a:pt x="4514" y="9028"/>
                  </a:lnTo>
                  <a:lnTo>
                    <a:pt x="4853" y="9592"/>
                  </a:lnTo>
                  <a:lnTo>
                    <a:pt x="5079" y="10269"/>
                  </a:lnTo>
                  <a:lnTo>
                    <a:pt x="5191" y="11059"/>
                  </a:lnTo>
                  <a:lnTo>
                    <a:pt x="5304" y="11736"/>
                  </a:lnTo>
                  <a:lnTo>
                    <a:pt x="5304" y="12526"/>
                  </a:lnTo>
                  <a:lnTo>
                    <a:pt x="5079" y="13316"/>
                  </a:lnTo>
                  <a:lnTo>
                    <a:pt x="4740" y="13993"/>
                  </a:lnTo>
                  <a:lnTo>
                    <a:pt x="3950" y="15347"/>
                  </a:lnTo>
                  <a:lnTo>
                    <a:pt x="3612" y="16137"/>
                  </a:lnTo>
                  <a:lnTo>
                    <a:pt x="3499" y="16927"/>
                  </a:lnTo>
                  <a:lnTo>
                    <a:pt x="3612" y="17717"/>
                  </a:lnTo>
                  <a:lnTo>
                    <a:pt x="3837" y="18394"/>
                  </a:lnTo>
                  <a:lnTo>
                    <a:pt x="4627" y="19635"/>
                  </a:lnTo>
                  <a:lnTo>
                    <a:pt x="4966" y="20199"/>
                  </a:lnTo>
                  <a:lnTo>
                    <a:pt x="5191" y="20876"/>
                  </a:lnTo>
                  <a:lnTo>
                    <a:pt x="5191" y="21441"/>
                  </a:lnTo>
                  <a:lnTo>
                    <a:pt x="5079" y="22005"/>
                  </a:lnTo>
                  <a:lnTo>
                    <a:pt x="4627" y="23133"/>
                  </a:lnTo>
                  <a:lnTo>
                    <a:pt x="3950" y="24036"/>
                  </a:lnTo>
                  <a:lnTo>
                    <a:pt x="2822" y="25616"/>
                  </a:lnTo>
                  <a:lnTo>
                    <a:pt x="2483" y="26293"/>
                  </a:lnTo>
                  <a:lnTo>
                    <a:pt x="2258" y="26970"/>
                  </a:lnTo>
                  <a:lnTo>
                    <a:pt x="2258" y="27421"/>
                  </a:lnTo>
                  <a:lnTo>
                    <a:pt x="2258" y="27534"/>
                  </a:lnTo>
                  <a:lnTo>
                    <a:pt x="2370" y="26970"/>
                  </a:lnTo>
                  <a:lnTo>
                    <a:pt x="2596" y="26293"/>
                  </a:lnTo>
                  <a:lnTo>
                    <a:pt x="2935" y="25729"/>
                  </a:lnTo>
                  <a:lnTo>
                    <a:pt x="4063" y="24149"/>
                  </a:lnTo>
                  <a:lnTo>
                    <a:pt x="4740" y="23133"/>
                  </a:lnTo>
                  <a:lnTo>
                    <a:pt x="5191" y="22118"/>
                  </a:lnTo>
                  <a:lnTo>
                    <a:pt x="5417" y="21441"/>
                  </a:lnTo>
                  <a:lnTo>
                    <a:pt x="5304" y="20763"/>
                  </a:lnTo>
                  <a:lnTo>
                    <a:pt x="5191" y="20086"/>
                  </a:lnTo>
                  <a:lnTo>
                    <a:pt x="4853" y="19522"/>
                  </a:lnTo>
                  <a:lnTo>
                    <a:pt x="4063" y="18281"/>
                  </a:lnTo>
                  <a:lnTo>
                    <a:pt x="3725" y="17604"/>
                  </a:lnTo>
                  <a:lnTo>
                    <a:pt x="3725" y="16927"/>
                  </a:lnTo>
                  <a:lnTo>
                    <a:pt x="3837" y="16137"/>
                  </a:lnTo>
                  <a:lnTo>
                    <a:pt x="4176" y="15460"/>
                  </a:lnTo>
                  <a:lnTo>
                    <a:pt x="4966" y="14106"/>
                  </a:lnTo>
                  <a:lnTo>
                    <a:pt x="5304" y="13316"/>
                  </a:lnTo>
                  <a:lnTo>
                    <a:pt x="5530" y="12526"/>
                  </a:lnTo>
                  <a:lnTo>
                    <a:pt x="5530" y="11736"/>
                  </a:lnTo>
                  <a:lnTo>
                    <a:pt x="5417" y="10946"/>
                  </a:lnTo>
                  <a:lnTo>
                    <a:pt x="5304" y="10269"/>
                  </a:lnTo>
                  <a:lnTo>
                    <a:pt x="4966" y="9592"/>
                  </a:lnTo>
                  <a:lnTo>
                    <a:pt x="4740" y="8915"/>
                  </a:lnTo>
                  <a:lnTo>
                    <a:pt x="4289" y="8238"/>
                  </a:lnTo>
                  <a:lnTo>
                    <a:pt x="3499" y="7222"/>
                  </a:lnTo>
                  <a:lnTo>
                    <a:pt x="2709" y="6207"/>
                  </a:lnTo>
                  <a:lnTo>
                    <a:pt x="1242" y="4288"/>
                  </a:lnTo>
                  <a:lnTo>
                    <a:pt x="791" y="3611"/>
                  </a:lnTo>
                  <a:lnTo>
                    <a:pt x="452" y="2821"/>
                  </a:lnTo>
                  <a:lnTo>
                    <a:pt x="226" y="2031"/>
                  </a:lnTo>
                  <a:lnTo>
                    <a:pt x="114" y="1242"/>
                  </a:lnTo>
                  <a:lnTo>
                    <a:pt x="22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9"/>
            <p:cNvSpPr/>
            <p:nvPr/>
          </p:nvSpPr>
          <p:spPr>
            <a:xfrm>
              <a:off x="-1610111" y="2613544"/>
              <a:ext cx="160797" cy="120605"/>
            </a:xfrm>
            <a:custGeom>
              <a:avLst/>
              <a:gdLst/>
              <a:ahLst/>
              <a:cxnLst/>
              <a:rect l="l" t="t" r="r" b="b"/>
              <a:pathLst>
                <a:path w="11286" h="8465" extrusionOk="0">
                  <a:moveTo>
                    <a:pt x="9254" y="1"/>
                  </a:moveTo>
                  <a:lnTo>
                    <a:pt x="8690" y="791"/>
                  </a:lnTo>
                  <a:lnTo>
                    <a:pt x="8238" y="1581"/>
                  </a:lnTo>
                  <a:lnTo>
                    <a:pt x="7787" y="2371"/>
                  </a:lnTo>
                  <a:lnTo>
                    <a:pt x="7223" y="3048"/>
                  </a:lnTo>
                  <a:lnTo>
                    <a:pt x="6433" y="3838"/>
                  </a:lnTo>
                  <a:lnTo>
                    <a:pt x="5643" y="4402"/>
                  </a:lnTo>
                  <a:lnTo>
                    <a:pt x="4853" y="4853"/>
                  </a:lnTo>
                  <a:lnTo>
                    <a:pt x="3837" y="5192"/>
                  </a:lnTo>
                  <a:lnTo>
                    <a:pt x="1919" y="5756"/>
                  </a:lnTo>
                  <a:lnTo>
                    <a:pt x="1" y="6094"/>
                  </a:lnTo>
                  <a:lnTo>
                    <a:pt x="1" y="6771"/>
                  </a:lnTo>
                  <a:lnTo>
                    <a:pt x="114" y="7336"/>
                  </a:lnTo>
                  <a:lnTo>
                    <a:pt x="452" y="7900"/>
                  </a:lnTo>
                  <a:lnTo>
                    <a:pt x="904" y="8351"/>
                  </a:lnTo>
                  <a:lnTo>
                    <a:pt x="1468" y="8464"/>
                  </a:lnTo>
                  <a:lnTo>
                    <a:pt x="2032" y="8351"/>
                  </a:lnTo>
                  <a:lnTo>
                    <a:pt x="3612" y="8126"/>
                  </a:lnTo>
                  <a:lnTo>
                    <a:pt x="5079" y="7787"/>
                  </a:lnTo>
                  <a:lnTo>
                    <a:pt x="6546" y="7336"/>
                  </a:lnTo>
                  <a:lnTo>
                    <a:pt x="8013" y="6659"/>
                  </a:lnTo>
                  <a:lnTo>
                    <a:pt x="8803" y="6320"/>
                  </a:lnTo>
                  <a:lnTo>
                    <a:pt x="9480" y="5869"/>
                  </a:lnTo>
                  <a:lnTo>
                    <a:pt x="10157" y="5417"/>
                  </a:lnTo>
                  <a:lnTo>
                    <a:pt x="10721" y="4740"/>
                  </a:lnTo>
                  <a:lnTo>
                    <a:pt x="10947" y="4289"/>
                  </a:lnTo>
                  <a:lnTo>
                    <a:pt x="11172" y="3725"/>
                  </a:lnTo>
                  <a:lnTo>
                    <a:pt x="11285" y="2596"/>
                  </a:lnTo>
                  <a:lnTo>
                    <a:pt x="11285" y="1355"/>
                  </a:lnTo>
                  <a:lnTo>
                    <a:pt x="11285" y="114"/>
                  </a:lnTo>
                  <a:lnTo>
                    <a:pt x="9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9"/>
            <p:cNvSpPr/>
            <p:nvPr/>
          </p:nvSpPr>
          <p:spPr>
            <a:xfrm>
              <a:off x="-1619757" y="2960812"/>
              <a:ext cx="390695" cy="548258"/>
            </a:xfrm>
            <a:custGeom>
              <a:avLst/>
              <a:gdLst/>
              <a:ahLst/>
              <a:cxnLst/>
              <a:rect l="l" t="t" r="r" b="b"/>
              <a:pathLst>
                <a:path w="27422" h="38481" extrusionOk="0">
                  <a:moveTo>
                    <a:pt x="14219" y="1"/>
                  </a:moveTo>
                  <a:lnTo>
                    <a:pt x="1" y="1017"/>
                  </a:lnTo>
                  <a:lnTo>
                    <a:pt x="2709" y="6997"/>
                  </a:lnTo>
                  <a:lnTo>
                    <a:pt x="8464" y="19861"/>
                  </a:lnTo>
                  <a:lnTo>
                    <a:pt x="16589" y="38481"/>
                  </a:lnTo>
                  <a:lnTo>
                    <a:pt x="22118" y="36224"/>
                  </a:lnTo>
                  <a:lnTo>
                    <a:pt x="25842" y="34418"/>
                  </a:lnTo>
                  <a:lnTo>
                    <a:pt x="26970" y="33854"/>
                  </a:lnTo>
                  <a:lnTo>
                    <a:pt x="27309" y="33628"/>
                  </a:lnTo>
                  <a:lnTo>
                    <a:pt x="27422" y="33515"/>
                  </a:lnTo>
                  <a:lnTo>
                    <a:pt x="25165" y="28099"/>
                  </a:lnTo>
                  <a:lnTo>
                    <a:pt x="20764" y="16589"/>
                  </a:lnTo>
                  <a:lnTo>
                    <a:pt x="142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9"/>
            <p:cNvSpPr/>
            <p:nvPr/>
          </p:nvSpPr>
          <p:spPr>
            <a:xfrm>
              <a:off x="-1925223" y="2560500"/>
              <a:ext cx="864980" cy="1027344"/>
            </a:xfrm>
            <a:custGeom>
              <a:avLst/>
              <a:gdLst/>
              <a:ahLst/>
              <a:cxnLst/>
              <a:rect l="l" t="t" r="r" b="b"/>
              <a:pathLst>
                <a:path w="60711" h="72107" extrusionOk="0">
                  <a:moveTo>
                    <a:pt x="33402" y="0"/>
                  </a:moveTo>
                  <a:lnTo>
                    <a:pt x="33176" y="4739"/>
                  </a:lnTo>
                  <a:lnTo>
                    <a:pt x="32274" y="6658"/>
                  </a:lnTo>
                  <a:lnTo>
                    <a:pt x="31822" y="7335"/>
                  </a:lnTo>
                  <a:lnTo>
                    <a:pt x="31258" y="8012"/>
                  </a:lnTo>
                  <a:lnTo>
                    <a:pt x="30807" y="8463"/>
                  </a:lnTo>
                  <a:lnTo>
                    <a:pt x="30242" y="8915"/>
                  </a:lnTo>
                  <a:lnTo>
                    <a:pt x="29678" y="9253"/>
                  </a:lnTo>
                  <a:lnTo>
                    <a:pt x="29114" y="9479"/>
                  </a:lnTo>
                  <a:lnTo>
                    <a:pt x="22569" y="11623"/>
                  </a:lnTo>
                  <a:lnTo>
                    <a:pt x="14444" y="14331"/>
                  </a:lnTo>
                  <a:lnTo>
                    <a:pt x="7110" y="16927"/>
                  </a:lnTo>
                  <a:lnTo>
                    <a:pt x="4514" y="17942"/>
                  </a:lnTo>
                  <a:lnTo>
                    <a:pt x="2934" y="18732"/>
                  </a:lnTo>
                  <a:lnTo>
                    <a:pt x="2483" y="19071"/>
                  </a:lnTo>
                  <a:lnTo>
                    <a:pt x="2032" y="19522"/>
                  </a:lnTo>
                  <a:lnTo>
                    <a:pt x="1580" y="19973"/>
                  </a:lnTo>
                  <a:lnTo>
                    <a:pt x="1242" y="20537"/>
                  </a:lnTo>
                  <a:lnTo>
                    <a:pt x="790" y="21779"/>
                  </a:lnTo>
                  <a:lnTo>
                    <a:pt x="452" y="23133"/>
                  </a:lnTo>
                  <a:lnTo>
                    <a:pt x="339" y="24487"/>
                  </a:lnTo>
                  <a:lnTo>
                    <a:pt x="226" y="25841"/>
                  </a:lnTo>
                  <a:lnTo>
                    <a:pt x="1" y="28549"/>
                  </a:lnTo>
                  <a:lnTo>
                    <a:pt x="1" y="28888"/>
                  </a:lnTo>
                  <a:lnTo>
                    <a:pt x="113" y="29565"/>
                  </a:lnTo>
                  <a:lnTo>
                    <a:pt x="678" y="31370"/>
                  </a:lnTo>
                  <a:lnTo>
                    <a:pt x="1468" y="33740"/>
                  </a:lnTo>
                  <a:lnTo>
                    <a:pt x="2596" y="36674"/>
                  </a:lnTo>
                  <a:lnTo>
                    <a:pt x="5530" y="43783"/>
                  </a:lnTo>
                  <a:lnTo>
                    <a:pt x="8802" y="51457"/>
                  </a:lnTo>
                  <a:lnTo>
                    <a:pt x="15009" y="65675"/>
                  </a:lnTo>
                  <a:lnTo>
                    <a:pt x="17830" y="72107"/>
                  </a:lnTo>
                  <a:lnTo>
                    <a:pt x="30355" y="66690"/>
                  </a:lnTo>
                  <a:lnTo>
                    <a:pt x="20087" y="33853"/>
                  </a:lnTo>
                  <a:lnTo>
                    <a:pt x="19410" y="29678"/>
                  </a:lnTo>
                  <a:lnTo>
                    <a:pt x="54278" y="29226"/>
                  </a:lnTo>
                  <a:lnTo>
                    <a:pt x="54504" y="29114"/>
                  </a:lnTo>
                  <a:lnTo>
                    <a:pt x="55294" y="28775"/>
                  </a:lnTo>
                  <a:lnTo>
                    <a:pt x="56309" y="28211"/>
                  </a:lnTo>
                  <a:lnTo>
                    <a:pt x="56873" y="27759"/>
                  </a:lnTo>
                  <a:lnTo>
                    <a:pt x="57550" y="27195"/>
                  </a:lnTo>
                  <a:lnTo>
                    <a:pt x="58115" y="26631"/>
                  </a:lnTo>
                  <a:lnTo>
                    <a:pt x="58679" y="25841"/>
                  </a:lnTo>
                  <a:lnTo>
                    <a:pt x="59243" y="24938"/>
                  </a:lnTo>
                  <a:lnTo>
                    <a:pt x="59807" y="23923"/>
                  </a:lnTo>
                  <a:lnTo>
                    <a:pt x="60146" y="22794"/>
                  </a:lnTo>
                  <a:lnTo>
                    <a:pt x="60484" y="21440"/>
                  </a:lnTo>
                  <a:lnTo>
                    <a:pt x="60597" y="19973"/>
                  </a:lnTo>
                  <a:lnTo>
                    <a:pt x="60710" y="18393"/>
                  </a:lnTo>
                  <a:lnTo>
                    <a:pt x="60597" y="16588"/>
                  </a:lnTo>
                  <a:lnTo>
                    <a:pt x="60372" y="14895"/>
                  </a:lnTo>
                  <a:lnTo>
                    <a:pt x="60146" y="13203"/>
                  </a:lnTo>
                  <a:lnTo>
                    <a:pt x="59807" y="11623"/>
                  </a:lnTo>
                  <a:lnTo>
                    <a:pt x="58905" y="8576"/>
                  </a:lnTo>
                  <a:lnTo>
                    <a:pt x="58002" y="5755"/>
                  </a:lnTo>
                  <a:lnTo>
                    <a:pt x="56986" y="3385"/>
                  </a:lnTo>
                  <a:lnTo>
                    <a:pt x="56196" y="1693"/>
                  </a:lnTo>
                  <a:lnTo>
                    <a:pt x="55406" y="113"/>
                  </a:lnTo>
                  <a:lnTo>
                    <a:pt x="334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9"/>
            <p:cNvSpPr/>
            <p:nvPr/>
          </p:nvSpPr>
          <p:spPr>
            <a:xfrm>
              <a:off x="-1925223" y="2560500"/>
              <a:ext cx="864980" cy="1027344"/>
            </a:xfrm>
            <a:custGeom>
              <a:avLst/>
              <a:gdLst/>
              <a:ahLst/>
              <a:cxnLst/>
              <a:rect l="l" t="t" r="r" b="b"/>
              <a:pathLst>
                <a:path w="60711" h="72107" fill="none" extrusionOk="0">
                  <a:moveTo>
                    <a:pt x="55406" y="113"/>
                  </a:moveTo>
                  <a:lnTo>
                    <a:pt x="33402" y="0"/>
                  </a:lnTo>
                  <a:lnTo>
                    <a:pt x="33176" y="4739"/>
                  </a:lnTo>
                  <a:lnTo>
                    <a:pt x="33176" y="4739"/>
                  </a:lnTo>
                  <a:lnTo>
                    <a:pt x="32274" y="6658"/>
                  </a:lnTo>
                  <a:lnTo>
                    <a:pt x="31822" y="7335"/>
                  </a:lnTo>
                  <a:lnTo>
                    <a:pt x="31258" y="8012"/>
                  </a:lnTo>
                  <a:lnTo>
                    <a:pt x="30807" y="8463"/>
                  </a:lnTo>
                  <a:lnTo>
                    <a:pt x="30242" y="8915"/>
                  </a:lnTo>
                  <a:lnTo>
                    <a:pt x="29678" y="9253"/>
                  </a:lnTo>
                  <a:lnTo>
                    <a:pt x="29114" y="9479"/>
                  </a:lnTo>
                  <a:lnTo>
                    <a:pt x="29114" y="9479"/>
                  </a:lnTo>
                  <a:lnTo>
                    <a:pt x="22569" y="11623"/>
                  </a:lnTo>
                  <a:lnTo>
                    <a:pt x="14444" y="14331"/>
                  </a:lnTo>
                  <a:lnTo>
                    <a:pt x="7110" y="16927"/>
                  </a:lnTo>
                  <a:lnTo>
                    <a:pt x="4514" y="17942"/>
                  </a:lnTo>
                  <a:lnTo>
                    <a:pt x="2934" y="18732"/>
                  </a:lnTo>
                  <a:lnTo>
                    <a:pt x="2934" y="18732"/>
                  </a:lnTo>
                  <a:lnTo>
                    <a:pt x="2483" y="19071"/>
                  </a:lnTo>
                  <a:lnTo>
                    <a:pt x="2032" y="19522"/>
                  </a:lnTo>
                  <a:lnTo>
                    <a:pt x="1580" y="19973"/>
                  </a:lnTo>
                  <a:lnTo>
                    <a:pt x="1242" y="20537"/>
                  </a:lnTo>
                  <a:lnTo>
                    <a:pt x="790" y="21779"/>
                  </a:lnTo>
                  <a:lnTo>
                    <a:pt x="452" y="23133"/>
                  </a:lnTo>
                  <a:lnTo>
                    <a:pt x="339" y="24487"/>
                  </a:lnTo>
                  <a:lnTo>
                    <a:pt x="226" y="25841"/>
                  </a:lnTo>
                  <a:lnTo>
                    <a:pt x="1" y="28549"/>
                  </a:lnTo>
                  <a:lnTo>
                    <a:pt x="1" y="28549"/>
                  </a:lnTo>
                  <a:lnTo>
                    <a:pt x="1" y="28888"/>
                  </a:lnTo>
                  <a:lnTo>
                    <a:pt x="113" y="29565"/>
                  </a:lnTo>
                  <a:lnTo>
                    <a:pt x="678" y="31370"/>
                  </a:lnTo>
                  <a:lnTo>
                    <a:pt x="1468" y="33740"/>
                  </a:lnTo>
                  <a:lnTo>
                    <a:pt x="2596" y="36674"/>
                  </a:lnTo>
                  <a:lnTo>
                    <a:pt x="5530" y="43783"/>
                  </a:lnTo>
                  <a:lnTo>
                    <a:pt x="8802" y="51457"/>
                  </a:lnTo>
                  <a:lnTo>
                    <a:pt x="15009" y="65675"/>
                  </a:lnTo>
                  <a:lnTo>
                    <a:pt x="17830" y="72107"/>
                  </a:lnTo>
                  <a:lnTo>
                    <a:pt x="30355" y="66690"/>
                  </a:lnTo>
                  <a:lnTo>
                    <a:pt x="20087" y="33853"/>
                  </a:lnTo>
                  <a:lnTo>
                    <a:pt x="19410" y="29678"/>
                  </a:lnTo>
                  <a:lnTo>
                    <a:pt x="54278" y="29226"/>
                  </a:lnTo>
                  <a:lnTo>
                    <a:pt x="54278" y="29226"/>
                  </a:lnTo>
                  <a:lnTo>
                    <a:pt x="54504" y="29114"/>
                  </a:lnTo>
                  <a:lnTo>
                    <a:pt x="55294" y="28775"/>
                  </a:lnTo>
                  <a:lnTo>
                    <a:pt x="56309" y="28211"/>
                  </a:lnTo>
                  <a:lnTo>
                    <a:pt x="56873" y="27759"/>
                  </a:lnTo>
                  <a:lnTo>
                    <a:pt x="57550" y="27195"/>
                  </a:lnTo>
                  <a:lnTo>
                    <a:pt x="58115" y="26631"/>
                  </a:lnTo>
                  <a:lnTo>
                    <a:pt x="58679" y="25841"/>
                  </a:lnTo>
                  <a:lnTo>
                    <a:pt x="59243" y="24938"/>
                  </a:lnTo>
                  <a:lnTo>
                    <a:pt x="59807" y="23923"/>
                  </a:lnTo>
                  <a:lnTo>
                    <a:pt x="60146" y="22794"/>
                  </a:lnTo>
                  <a:lnTo>
                    <a:pt x="60484" y="21440"/>
                  </a:lnTo>
                  <a:lnTo>
                    <a:pt x="60597" y="19973"/>
                  </a:lnTo>
                  <a:lnTo>
                    <a:pt x="60710" y="18393"/>
                  </a:lnTo>
                  <a:lnTo>
                    <a:pt x="60710" y="18393"/>
                  </a:lnTo>
                  <a:lnTo>
                    <a:pt x="60597" y="16588"/>
                  </a:lnTo>
                  <a:lnTo>
                    <a:pt x="60372" y="14895"/>
                  </a:lnTo>
                  <a:lnTo>
                    <a:pt x="60146" y="13203"/>
                  </a:lnTo>
                  <a:lnTo>
                    <a:pt x="59807" y="11623"/>
                  </a:lnTo>
                  <a:lnTo>
                    <a:pt x="58905" y="8576"/>
                  </a:lnTo>
                  <a:lnTo>
                    <a:pt x="58002" y="5755"/>
                  </a:lnTo>
                  <a:lnTo>
                    <a:pt x="56986" y="3385"/>
                  </a:lnTo>
                  <a:lnTo>
                    <a:pt x="56196" y="1693"/>
                  </a:lnTo>
                  <a:lnTo>
                    <a:pt x="55406"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9"/>
            <p:cNvSpPr/>
            <p:nvPr/>
          </p:nvSpPr>
          <p:spPr>
            <a:xfrm>
              <a:off x="-1327141" y="2790398"/>
              <a:ext cx="115761" cy="184904"/>
            </a:xfrm>
            <a:custGeom>
              <a:avLst/>
              <a:gdLst/>
              <a:ahLst/>
              <a:cxnLst/>
              <a:rect l="l" t="t" r="r" b="b"/>
              <a:pathLst>
                <a:path w="8125" h="12978" extrusionOk="0">
                  <a:moveTo>
                    <a:pt x="7899" y="1"/>
                  </a:moveTo>
                  <a:lnTo>
                    <a:pt x="8012" y="1129"/>
                  </a:lnTo>
                  <a:lnTo>
                    <a:pt x="8012" y="2370"/>
                  </a:lnTo>
                  <a:lnTo>
                    <a:pt x="7899" y="3837"/>
                  </a:lnTo>
                  <a:lnTo>
                    <a:pt x="7561" y="5304"/>
                  </a:lnTo>
                  <a:lnTo>
                    <a:pt x="6996" y="6658"/>
                  </a:lnTo>
                  <a:lnTo>
                    <a:pt x="6319" y="7900"/>
                  </a:lnTo>
                  <a:lnTo>
                    <a:pt x="5529" y="9141"/>
                  </a:lnTo>
                  <a:lnTo>
                    <a:pt x="4514" y="10157"/>
                  </a:lnTo>
                  <a:lnTo>
                    <a:pt x="3498" y="11172"/>
                  </a:lnTo>
                  <a:lnTo>
                    <a:pt x="2257" y="11962"/>
                  </a:lnTo>
                  <a:lnTo>
                    <a:pt x="1129" y="12526"/>
                  </a:lnTo>
                  <a:lnTo>
                    <a:pt x="0" y="12978"/>
                  </a:lnTo>
                  <a:lnTo>
                    <a:pt x="677" y="12752"/>
                  </a:lnTo>
                  <a:lnTo>
                    <a:pt x="1467" y="12526"/>
                  </a:lnTo>
                  <a:lnTo>
                    <a:pt x="2257" y="12075"/>
                  </a:lnTo>
                  <a:lnTo>
                    <a:pt x="3611" y="11285"/>
                  </a:lnTo>
                  <a:lnTo>
                    <a:pt x="4740" y="10382"/>
                  </a:lnTo>
                  <a:lnTo>
                    <a:pt x="5755" y="9254"/>
                  </a:lnTo>
                  <a:lnTo>
                    <a:pt x="6545" y="8012"/>
                  </a:lnTo>
                  <a:lnTo>
                    <a:pt x="7222" y="6771"/>
                  </a:lnTo>
                  <a:lnTo>
                    <a:pt x="7786" y="5304"/>
                  </a:lnTo>
                  <a:lnTo>
                    <a:pt x="8012" y="3950"/>
                  </a:lnTo>
                  <a:lnTo>
                    <a:pt x="8125" y="2370"/>
                  </a:lnTo>
                  <a:lnTo>
                    <a:pt x="8125" y="1468"/>
                  </a:lnTo>
                  <a:lnTo>
                    <a:pt x="8012" y="565"/>
                  </a:lnTo>
                  <a:lnTo>
                    <a:pt x="7899"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9"/>
            <p:cNvSpPr/>
            <p:nvPr/>
          </p:nvSpPr>
          <p:spPr>
            <a:xfrm>
              <a:off x="-1489534" y="2566926"/>
              <a:ext cx="49866" cy="56278"/>
            </a:xfrm>
            <a:custGeom>
              <a:avLst/>
              <a:gdLst/>
              <a:ahLst/>
              <a:cxnLst/>
              <a:rect l="l" t="t" r="r" b="b"/>
              <a:pathLst>
                <a:path w="3500" h="3950" extrusionOk="0">
                  <a:moveTo>
                    <a:pt x="1806" y="0"/>
                  </a:moveTo>
                  <a:lnTo>
                    <a:pt x="1129" y="113"/>
                  </a:lnTo>
                  <a:lnTo>
                    <a:pt x="678" y="339"/>
                  </a:lnTo>
                  <a:lnTo>
                    <a:pt x="340" y="677"/>
                  </a:lnTo>
                  <a:lnTo>
                    <a:pt x="114" y="1129"/>
                  </a:lnTo>
                  <a:lnTo>
                    <a:pt x="1" y="1580"/>
                  </a:lnTo>
                  <a:lnTo>
                    <a:pt x="114" y="2032"/>
                  </a:lnTo>
                  <a:lnTo>
                    <a:pt x="227" y="2483"/>
                  </a:lnTo>
                  <a:lnTo>
                    <a:pt x="452" y="2821"/>
                  </a:lnTo>
                  <a:lnTo>
                    <a:pt x="678" y="3160"/>
                  </a:lnTo>
                  <a:lnTo>
                    <a:pt x="1017" y="3499"/>
                  </a:lnTo>
                  <a:lnTo>
                    <a:pt x="1468" y="3724"/>
                  </a:lnTo>
                  <a:lnTo>
                    <a:pt x="2032" y="3950"/>
                  </a:lnTo>
                  <a:lnTo>
                    <a:pt x="2484" y="3950"/>
                  </a:lnTo>
                  <a:lnTo>
                    <a:pt x="2935" y="3724"/>
                  </a:lnTo>
                  <a:lnTo>
                    <a:pt x="3386" y="3273"/>
                  </a:lnTo>
                  <a:lnTo>
                    <a:pt x="3499" y="2709"/>
                  </a:lnTo>
                  <a:lnTo>
                    <a:pt x="3499" y="2144"/>
                  </a:lnTo>
                  <a:lnTo>
                    <a:pt x="3499" y="1467"/>
                  </a:lnTo>
                  <a:lnTo>
                    <a:pt x="3386" y="903"/>
                  </a:lnTo>
                  <a:lnTo>
                    <a:pt x="3161" y="452"/>
                  </a:lnTo>
                  <a:lnTo>
                    <a:pt x="2935" y="226"/>
                  </a:lnTo>
                  <a:lnTo>
                    <a:pt x="27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9"/>
            <p:cNvSpPr/>
            <p:nvPr/>
          </p:nvSpPr>
          <p:spPr>
            <a:xfrm>
              <a:off x="-1489534" y="2566926"/>
              <a:ext cx="49866" cy="56278"/>
            </a:xfrm>
            <a:custGeom>
              <a:avLst/>
              <a:gdLst/>
              <a:ahLst/>
              <a:cxnLst/>
              <a:rect l="l" t="t" r="r" b="b"/>
              <a:pathLst>
                <a:path w="3500" h="3950" fill="none" extrusionOk="0">
                  <a:moveTo>
                    <a:pt x="2935" y="226"/>
                  </a:moveTo>
                  <a:lnTo>
                    <a:pt x="2935" y="226"/>
                  </a:lnTo>
                  <a:lnTo>
                    <a:pt x="2709" y="113"/>
                  </a:lnTo>
                  <a:lnTo>
                    <a:pt x="2484" y="0"/>
                  </a:lnTo>
                  <a:lnTo>
                    <a:pt x="1806" y="0"/>
                  </a:lnTo>
                  <a:lnTo>
                    <a:pt x="1129" y="113"/>
                  </a:lnTo>
                  <a:lnTo>
                    <a:pt x="678" y="339"/>
                  </a:lnTo>
                  <a:lnTo>
                    <a:pt x="678" y="339"/>
                  </a:lnTo>
                  <a:lnTo>
                    <a:pt x="340" y="677"/>
                  </a:lnTo>
                  <a:lnTo>
                    <a:pt x="114" y="1129"/>
                  </a:lnTo>
                  <a:lnTo>
                    <a:pt x="1" y="1580"/>
                  </a:lnTo>
                  <a:lnTo>
                    <a:pt x="114" y="2032"/>
                  </a:lnTo>
                  <a:lnTo>
                    <a:pt x="114" y="2032"/>
                  </a:lnTo>
                  <a:lnTo>
                    <a:pt x="227" y="2483"/>
                  </a:lnTo>
                  <a:lnTo>
                    <a:pt x="452" y="2821"/>
                  </a:lnTo>
                  <a:lnTo>
                    <a:pt x="678" y="3160"/>
                  </a:lnTo>
                  <a:lnTo>
                    <a:pt x="1017" y="3499"/>
                  </a:lnTo>
                  <a:lnTo>
                    <a:pt x="1017" y="3499"/>
                  </a:lnTo>
                  <a:lnTo>
                    <a:pt x="1468" y="3724"/>
                  </a:lnTo>
                  <a:lnTo>
                    <a:pt x="2032" y="3950"/>
                  </a:lnTo>
                  <a:lnTo>
                    <a:pt x="2484" y="3950"/>
                  </a:lnTo>
                  <a:lnTo>
                    <a:pt x="2935" y="3724"/>
                  </a:lnTo>
                  <a:lnTo>
                    <a:pt x="2935" y="3724"/>
                  </a:lnTo>
                  <a:lnTo>
                    <a:pt x="3386" y="3273"/>
                  </a:lnTo>
                  <a:lnTo>
                    <a:pt x="3499" y="2709"/>
                  </a:lnTo>
                  <a:lnTo>
                    <a:pt x="3499" y="2709"/>
                  </a:lnTo>
                  <a:lnTo>
                    <a:pt x="3499" y="2144"/>
                  </a:lnTo>
                  <a:lnTo>
                    <a:pt x="3499" y="1467"/>
                  </a:lnTo>
                  <a:lnTo>
                    <a:pt x="3499" y="1467"/>
                  </a:lnTo>
                  <a:lnTo>
                    <a:pt x="3386" y="903"/>
                  </a:lnTo>
                  <a:lnTo>
                    <a:pt x="3161" y="452"/>
                  </a:lnTo>
                  <a:lnTo>
                    <a:pt x="3161" y="452"/>
                  </a:lnTo>
                  <a:lnTo>
                    <a:pt x="2935" y="226"/>
                  </a:lnTo>
                  <a:lnTo>
                    <a:pt x="2709" y="0"/>
                  </a:lnTo>
                  <a:lnTo>
                    <a:pt x="2484" y="0"/>
                  </a:lnTo>
                  <a:lnTo>
                    <a:pt x="21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9"/>
            <p:cNvSpPr/>
            <p:nvPr/>
          </p:nvSpPr>
          <p:spPr>
            <a:xfrm>
              <a:off x="-1460583" y="2557280"/>
              <a:ext cx="403546" cy="422852"/>
            </a:xfrm>
            <a:custGeom>
              <a:avLst/>
              <a:gdLst/>
              <a:ahLst/>
              <a:cxnLst/>
              <a:rect l="l" t="t" r="r" b="b"/>
              <a:pathLst>
                <a:path w="28324" h="29679" extrusionOk="0">
                  <a:moveTo>
                    <a:pt x="23697" y="0"/>
                  </a:moveTo>
                  <a:lnTo>
                    <a:pt x="903" y="226"/>
                  </a:lnTo>
                  <a:lnTo>
                    <a:pt x="677" y="226"/>
                  </a:lnTo>
                  <a:lnTo>
                    <a:pt x="452" y="452"/>
                  </a:lnTo>
                  <a:lnTo>
                    <a:pt x="226" y="903"/>
                  </a:lnTo>
                  <a:lnTo>
                    <a:pt x="113" y="1580"/>
                  </a:lnTo>
                  <a:lnTo>
                    <a:pt x="0" y="2257"/>
                  </a:lnTo>
                  <a:lnTo>
                    <a:pt x="113" y="2934"/>
                  </a:lnTo>
                  <a:lnTo>
                    <a:pt x="226" y="3498"/>
                  </a:lnTo>
                  <a:lnTo>
                    <a:pt x="564" y="3950"/>
                  </a:lnTo>
                  <a:lnTo>
                    <a:pt x="790" y="4063"/>
                  </a:lnTo>
                  <a:lnTo>
                    <a:pt x="1693" y="4063"/>
                  </a:lnTo>
                  <a:lnTo>
                    <a:pt x="2257" y="3950"/>
                  </a:lnTo>
                  <a:lnTo>
                    <a:pt x="2708" y="3837"/>
                  </a:lnTo>
                  <a:lnTo>
                    <a:pt x="3498" y="3837"/>
                  </a:lnTo>
                  <a:lnTo>
                    <a:pt x="4288" y="3950"/>
                  </a:lnTo>
                  <a:lnTo>
                    <a:pt x="5078" y="4063"/>
                  </a:lnTo>
                  <a:lnTo>
                    <a:pt x="5868" y="4176"/>
                  </a:lnTo>
                  <a:lnTo>
                    <a:pt x="6545" y="4627"/>
                  </a:lnTo>
                  <a:lnTo>
                    <a:pt x="6884" y="4853"/>
                  </a:lnTo>
                  <a:lnTo>
                    <a:pt x="7222" y="5191"/>
                  </a:lnTo>
                  <a:lnTo>
                    <a:pt x="7673" y="5981"/>
                  </a:lnTo>
                  <a:lnTo>
                    <a:pt x="7899" y="6884"/>
                  </a:lnTo>
                  <a:lnTo>
                    <a:pt x="8125" y="7787"/>
                  </a:lnTo>
                  <a:lnTo>
                    <a:pt x="8351" y="9253"/>
                  </a:lnTo>
                  <a:lnTo>
                    <a:pt x="8351" y="10833"/>
                  </a:lnTo>
                  <a:lnTo>
                    <a:pt x="8351" y="12300"/>
                  </a:lnTo>
                  <a:lnTo>
                    <a:pt x="8238" y="13767"/>
                  </a:lnTo>
                  <a:lnTo>
                    <a:pt x="8012" y="15234"/>
                  </a:lnTo>
                  <a:lnTo>
                    <a:pt x="7673" y="16814"/>
                  </a:lnTo>
                  <a:lnTo>
                    <a:pt x="7335" y="18281"/>
                  </a:lnTo>
                  <a:lnTo>
                    <a:pt x="6771" y="19748"/>
                  </a:lnTo>
                  <a:lnTo>
                    <a:pt x="6207" y="21102"/>
                  </a:lnTo>
                  <a:lnTo>
                    <a:pt x="5529" y="22456"/>
                  </a:lnTo>
                  <a:lnTo>
                    <a:pt x="4740" y="23810"/>
                  </a:lnTo>
                  <a:lnTo>
                    <a:pt x="3950" y="25164"/>
                  </a:lnTo>
                  <a:lnTo>
                    <a:pt x="3047" y="26293"/>
                  </a:lnTo>
                  <a:lnTo>
                    <a:pt x="2031" y="27534"/>
                  </a:lnTo>
                  <a:lnTo>
                    <a:pt x="1016" y="28663"/>
                  </a:lnTo>
                  <a:lnTo>
                    <a:pt x="0" y="29678"/>
                  </a:lnTo>
                  <a:lnTo>
                    <a:pt x="1467" y="29678"/>
                  </a:lnTo>
                  <a:lnTo>
                    <a:pt x="3160" y="29565"/>
                  </a:lnTo>
                  <a:lnTo>
                    <a:pt x="6432" y="29565"/>
                  </a:lnTo>
                  <a:lnTo>
                    <a:pt x="14218" y="29678"/>
                  </a:lnTo>
                  <a:lnTo>
                    <a:pt x="18394" y="29678"/>
                  </a:lnTo>
                  <a:lnTo>
                    <a:pt x="22005" y="29565"/>
                  </a:lnTo>
                  <a:lnTo>
                    <a:pt x="22682" y="29452"/>
                  </a:lnTo>
                  <a:lnTo>
                    <a:pt x="23246" y="29340"/>
                  </a:lnTo>
                  <a:lnTo>
                    <a:pt x="24036" y="29114"/>
                  </a:lnTo>
                  <a:lnTo>
                    <a:pt x="24600" y="28775"/>
                  </a:lnTo>
                  <a:lnTo>
                    <a:pt x="24713" y="28663"/>
                  </a:lnTo>
                  <a:lnTo>
                    <a:pt x="25503" y="27985"/>
                  </a:lnTo>
                  <a:lnTo>
                    <a:pt x="26067" y="27308"/>
                  </a:lnTo>
                  <a:lnTo>
                    <a:pt x="26631" y="26519"/>
                  </a:lnTo>
                  <a:lnTo>
                    <a:pt x="27082" y="25616"/>
                  </a:lnTo>
                  <a:lnTo>
                    <a:pt x="27308" y="24600"/>
                  </a:lnTo>
                  <a:lnTo>
                    <a:pt x="27647" y="23697"/>
                  </a:lnTo>
                  <a:lnTo>
                    <a:pt x="27985" y="21666"/>
                  </a:lnTo>
                  <a:lnTo>
                    <a:pt x="28211" y="20312"/>
                  </a:lnTo>
                  <a:lnTo>
                    <a:pt x="28324" y="18958"/>
                  </a:lnTo>
                  <a:lnTo>
                    <a:pt x="28324" y="17491"/>
                  </a:lnTo>
                  <a:lnTo>
                    <a:pt x="28324" y="16137"/>
                  </a:lnTo>
                  <a:lnTo>
                    <a:pt x="28211" y="14670"/>
                  </a:lnTo>
                  <a:lnTo>
                    <a:pt x="27985" y="13316"/>
                  </a:lnTo>
                  <a:lnTo>
                    <a:pt x="27421" y="10608"/>
                  </a:lnTo>
                  <a:lnTo>
                    <a:pt x="26631" y="7899"/>
                  </a:lnTo>
                  <a:lnTo>
                    <a:pt x="25728" y="5191"/>
                  </a:lnTo>
                  <a:lnTo>
                    <a:pt x="236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9"/>
            <p:cNvSpPr/>
            <p:nvPr/>
          </p:nvSpPr>
          <p:spPr>
            <a:xfrm>
              <a:off x="-1460583" y="2557280"/>
              <a:ext cx="403546" cy="422852"/>
            </a:xfrm>
            <a:custGeom>
              <a:avLst/>
              <a:gdLst/>
              <a:ahLst/>
              <a:cxnLst/>
              <a:rect l="l" t="t" r="r" b="b"/>
              <a:pathLst>
                <a:path w="28324" h="29679" fill="none" extrusionOk="0">
                  <a:moveTo>
                    <a:pt x="23697" y="0"/>
                  </a:moveTo>
                  <a:lnTo>
                    <a:pt x="23697" y="0"/>
                  </a:lnTo>
                  <a:lnTo>
                    <a:pt x="25728" y="5191"/>
                  </a:lnTo>
                  <a:lnTo>
                    <a:pt x="26631" y="7899"/>
                  </a:lnTo>
                  <a:lnTo>
                    <a:pt x="27421" y="10608"/>
                  </a:lnTo>
                  <a:lnTo>
                    <a:pt x="27421" y="10608"/>
                  </a:lnTo>
                  <a:lnTo>
                    <a:pt x="27985" y="13316"/>
                  </a:lnTo>
                  <a:lnTo>
                    <a:pt x="28211" y="14670"/>
                  </a:lnTo>
                  <a:lnTo>
                    <a:pt x="28324" y="16137"/>
                  </a:lnTo>
                  <a:lnTo>
                    <a:pt x="28324" y="17491"/>
                  </a:lnTo>
                  <a:lnTo>
                    <a:pt x="28324" y="18958"/>
                  </a:lnTo>
                  <a:lnTo>
                    <a:pt x="28211" y="20312"/>
                  </a:lnTo>
                  <a:lnTo>
                    <a:pt x="27985" y="21666"/>
                  </a:lnTo>
                  <a:lnTo>
                    <a:pt x="27985" y="21666"/>
                  </a:lnTo>
                  <a:lnTo>
                    <a:pt x="27647" y="23697"/>
                  </a:lnTo>
                  <a:lnTo>
                    <a:pt x="27308" y="24600"/>
                  </a:lnTo>
                  <a:lnTo>
                    <a:pt x="27082" y="25616"/>
                  </a:lnTo>
                  <a:lnTo>
                    <a:pt x="26631" y="26519"/>
                  </a:lnTo>
                  <a:lnTo>
                    <a:pt x="26067" y="27308"/>
                  </a:lnTo>
                  <a:lnTo>
                    <a:pt x="25503" y="27985"/>
                  </a:lnTo>
                  <a:lnTo>
                    <a:pt x="24713" y="28663"/>
                  </a:lnTo>
                  <a:lnTo>
                    <a:pt x="24713" y="28663"/>
                  </a:lnTo>
                  <a:lnTo>
                    <a:pt x="24600" y="28775"/>
                  </a:lnTo>
                  <a:lnTo>
                    <a:pt x="24036" y="29114"/>
                  </a:lnTo>
                  <a:lnTo>
                    <a:pt x="23246" y="29340"/>
                  </a:lnTo>
                  <a:lnTo>
                    <a:pt x="22682" y="29452"/>
                  </a:lnTo>
                  <a:lnTo>
                    <a:pt x="22005" y="29565"/>
                  </a:lnTo>
                  <a:lnTo>
                    <a:pt x="22005" y="29565"/>
                  </a:lnTo>
                  <a:lnTo>
                    <a:pt x="18394" y="29678"/>
                  </a:lnTo>
                  <a:lnTo>
                    <a:pt x="14218" y="29678"/>
                  </a:lnTo>
                  <a:lnTo>
                    <a:pt x="6432" y="29565"/>
                  </a:lnTo>
                  <a:lnTo>
                    <a:pt x="6432" y="29565"/>
                  </a:lnTo>
                  <a:lnTo>
                    <a:pt x="4852" y="29565"/>
                  </a:lnTo>
                  <a:lnTo>
                    <a:pt x="3160" y="29565"/>
                  </a:lnTo>
                  <a:lnTo>
                    <a:pt x="3160" y="29565"/>
                  </a:lnTo>
                  <a:lnTo>
                    <a:pt x="1467" y="29678"/>
                  </a:lnTo>
                  <a:lnTo>
                    <a:pt x="0" y="29678"/>
                  </a:lnTo>
                  <a:lnTo>
                    <a:pt x="0" y="29678"/>
                  </a:lnTo>
                  <a:lnTo>
                    <a:pt x="1016" y="28663"/>
                  </a:lnTo>
                  <a:lnTo>
                    <a:pt x="2031" y="27534"/>
                  </a:lnTo>
                  <a:lnTo>
                    <a:pt x="3047" y="26293"/>
                  </a:lnTo>
                  <a:lnTo>
                    <a:pt x="3950" y="25164"/>
                  </a:lnTo>
                  <a:lnTo>
                    <a:pt x="4740" y="23810"/>
                  </a:lnTo>
                  <a:lnTo>
                    <a:pt x="5529" y="22456"/>
                  </a:lnTo>
                  <a:lnTo>
                    <a:pt x="6207" y="21102"/>
                  </a:lnTo>
                  <a:lnTo>
                    <a:pt x="6771" y="19748"/>
                  </a:lnTo>
                  <a:lnTo>
                    <a:pt x="7335" y="18281"/>
                  </a:lnTo>
                  <a:lnTo>
                    <a:pt x="7673" y="16814"/>
                  </a:lnTo>
                  <a:lnTo>
                    <a:pt x="8012" y="15234"/>
                  </a:lnTo>
                  <a:lnTo>
                    <a:pt x="8238" y="13767"/>
                  </a:lnTo>
                  <a:lnTo>
                    <a:pt x="8351" y="12300"/>
                  </a:lnTo>
                  <a:lnTo>
                    <a:pt x="8351" y="10833"/>
                  </a:lnTo>
                  <a:lnTo>
                    <a:pt x="8351" y="9253"/>
                  </a:lnTo>
                  <a:lnTo>
                    <a:pt x="8125" y="7787"/>
                  </a:lnTo>
                  <a:lnTo>
                    <a:pt x="8125" y="7787"/>
                  </a:lnTo>
                  <a:lnTo>
                    <a:pt x="7899" y="6884"/>
                  </a:lnTo>
                  <a:lnTo>
                    <a:pt x="7673" y="5981"/>
                  </a:lnTo>
                  <a:lnTo>
                    <a:pt x="7222" y="5191"/>
                  </a:lnTo>
                  <a:lnTo>
                    <a:pt x="6884" y="4853"/>
                  </a:lnTo>
                  <a:lnTo>
                    <a:pt x="6545" y="4627"/>
                  </a:lnTo>
                  <a:lnTo>
                    <a:pt x="6545" y="4627"/>
                  </a:lnTo>
                  <a:lnTo>
                    <a:pt x="5868" y="4176"/>
                  </a:lnTo>
                  <a:lnTo>
                    <a:pt x="5078" y="4063"/>
                  </a:lnTo>
                  <a:lnTo>
                    <a:pt x="4288" y="3950"/>
                  </a:lnTo>
                  <a:lnTo>
                    <a:pt x="3498" y="3837"/>
                  </a:lnTo>
                  <a:lnTo>
                    <a:pt x="3498" y="3837"/>
                  </a:lnTo>
                  <a:lnTo>
                    <a:pt x="2708" y="3837"/>
                  </a:lnTo>
                  <a:lnTo>
                    <a:pt x="2257" y="3950"/>
                  </a:lnTo>
                  <a:lnTo>
                    <a:pt x="1693" y="4063"/>
                  </a:lnTo>
                  <a:lnTo>
                    <a:pt x="1129" y="4063"/>
                  </a:lnTo>
                  <a:lnTo>
                    <a:pt x="1129" y="4063"/>
                  </a:lnTo>
                  <a:lnTo>
                    <a:pt x="790" y="4063"/>
                  </a:lnTo>
                  <a:lnTo>
                    <a:pt x="564" y="3950"/>
                  </a:lnTo>
                  <a:lnTo>
                    <a:pt x="226" y="3498"/>
                  </a:lnTo>
                  <a:lnTo>
                    <a:pt x="113" y="2934"/>
                  </a:lnTo>
                  <a:lnTo>
                    <a:pt x="0" y="2257"/>
                  </a:lnTo>
                  <a:lnTo>
                    <a:pt x="113" y="1580"/>
                  </a:lnTo>
                  <a:lnTo>
                    <a:pt x="226" y="903"/>
                  </a:lnTo>
                  <a:lnTo>
                    <a:pt x="452" y="452"/>
                  </a:lnTo>
                  <a:lnTo>
                    <a:pt x="677" y="226"/>
                  </a:lnTo>
                  <a:lnTo>
                    <a:pt x="903" y="226"/>
                  </a:lnTo>
                  <a:lnTo>
                    <a:pt x="236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9"/>
            <p:cNvSpPr/>
            <p:nvPr/>
          </p:nvSpPr>
          <p:spPr>
            <a:xfrm>
              <a:off x="-1307850" y="2787178"/>
              <a:ext cx="122201" cy="184904"/>
            </a:xfrm>
            <a:custGeom>
              <a:avLst/>
              <a:gdLst/>
              <a:ahLst/>
              <a:cxnLst/>
              <a:rect l="l" t="t" r="r" b="b"/>
              <a:pathLst>
                <a:path w="8577" h="12978" extrusionOk="0">
                  <a:moveTo>
                    <a:pt x="8576" y="1"/>
                  </a:moveTo>
                  <a:lnTo>
                    <a:pt x="8238" y="565"/>
                  </a:lnTo>
                  <a:lnTo>
                    <a:pt x="7561" y="2258"/>
                  </a:lnTo>
                  <a:lnTo>
                    <a:pt x="6319" y="4740"/>
                  </a:lnTo>
                  <a:lnTo>
                    <a:pt x="4852" y="7223"/>
                  </a:lnTo>
                  <a:lnTo>
                    <a:pt x="3047" y="9593"/>
                  </a:lnTo>
                  <a:lnTo>
                    <a:pt x="1242" y="11737"/>
                  </a:lnTo>
                  <a:lnTo>
                    <a:pt x="0" y="12978"/>
                  </a:lnTo>
                  <a:lnTo>
                    <a:pt x="1354" y="11849"/>
                  </a:lnTo>
                  <a:lnTo>
                    <a:pt x="2257" y="10834"/>
                  </a:lnTo>
                  <a:lnTo>
                    <a:pt x="3273" y="9705"/>
                  </a:lnTo>
                  <a:lnTo>
                    <a:pt x="4175" y="8577"/>
                  </a:lnTo>
                  <a:lnTo>
                    <a:pt x="4965" y="7336"/>
                  </a:lnTo>
                  <a:lnTo>
                    <a:pt x="5755" y="6094"/>
                  </a:lnTo>
                  <a:lnTo>
                    <a:pt x="6432" y="4853"/>
                  </a:lnTo>
                  <a:lnTo>
                    <a:pt x="7109" y="3612"/>
                  </a:lnTo>
                  <a:lnTo>
                    <a:pt x="7786" y="2258"/>
                  </a:lnTo>
                  <a:lnTo>
                    <a:pt x="8351" y="565"/>
                  </a:lnTo>
                  <a:lnTo>
                    <a:pt x="85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9"/>
            <p:cNvSpPr/>
            <p:nvPr/>
          </p:nvSpPr>
          <p:spPr>
            <a:xfrm>
              <a:off x="-1283743" y="2872392"/>
              <a:ext cx="125421" cy="104520"/>
            </a:xfrm>
            <a:custGeom>
              <a:avLst/>
              <a:gdLst/>
              <a:ahLst/>
              <a:cxnLst/>
              <a:rect l="l" t="t" r="r" b="b"/>
              <a:pathLst>
                <a:path w="8803" h="7336" extrusionOk="0">
                  <a:moveTo>
                    <a:pt x="8803" y="1"/>
                  </a:moveTo>
                  <a:lnTo>
                    <a:pt x="7674" y="1242"/>
                  </a:lnTo>
                  <a:lnTo>
                    <a:pt x="6320" y="2709"/>
                  </a:lnTo>
                  <a:lnTo>
                    <a:pt x="4740" y="4063"/>
                  </a:lnTo>
                  <a:lnTo>
                    <a:pt x="3160" y="5304"/>
                  </a:lnTo>
                  <a:lnTo>
                    <a:pt x="1468" y="6433"/>
                  </a:lnTo>
                  <a:lnTo>
                    <a:pt x="1" y="7335"/>
                  </a:lnTo>
                  <a:lnTo>
                    <a:pt x="1" y="7335"/>
                  </a:lnTo>
                  <a:lnTo>
                    <a:pt x="452" y="7223"/>
                  </a:lnTo>
                  <a:lnTo>
                    <a:pt x="1581" y="6658"/>
                  </a:lnTo>
                  <a:lnTo>
                    <a:pt x="3273" y="5530"/>
                  </a:lnTo>
                  <a:lnTo>
                    <a:pt x="4853" y="4289"/>
                  </a:lnTo>
                  <a:lnTo>
                    <a:pt x="6433" y="2935"/>
                  </a:lnTo>
                  <a:lnTo>
                    <a:pt x="7787" y="1355"/>
                  </a:lnTo>
                  <a:lnTo>
                    <a:pt x="8577" y="452"/>
                  </a:lnTo>
                  <a:lnTo>
                    <a:pt x="88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9"/>
            <p:cNvSpPr/>
            <p:nvPr/>
          </p:nvSpPr>
          <p:spPr>
            <a:xfrm>
              <a:off x="-1283743" y="2872392"/>
              <a:ext cx="125421" cy="104520"/>
            </a:xfrm>
            <a:custGeom>
              <a:avLst/>
              <a:gdLst/>
              <a:ahLst/>
              <a:cxnLst/>
              <a:rect l="l" t="t" r="r" b="b"/>
              <a:pathLst>
                <a:path w="8803" h="7336" fill="none" extrusionOk="0">
                  <a:moveTo>
                    <a:pt x="8803" y="1"/>
                  </a:moveTo>
                  <a:lnTo>
                    <a:pt x="8803" y="1"/>
                  </a:lnTo>
                  <a:lnTo>
                    <a:pt x="8577" y="452"/>
                  </a:lnTo>
                  <a:lnTo>
                    <a:pt x="8577" y="452"/>
                  </a:lnTo>
                  <a:lnTo>
                    <a:pt x="7787" y="1355"/>
                  </a:lnTo>
                  <a:lnTo>
                    <a:pt x="7787" y="1355"/>
                  </a:lnTo>
                  <a:lnTo>
                    <a:pt x="6433" y="2935"/>
                  </a:lnTo>
                  <a:lnTo>
                    <a:pt x="4853" y="4289"/>
                  </a:lnTo>
                  <a:lnTo>
                    <a:pt x="4853" y="4289"/>
                  </a:lnTo>
                  <a:lnTo>
                    <a:pt x="3273" y="5530"/>
                  </a:lnTo>
                  <a:lnTo>
                    <a:pt x="1581" y="6658"/>
                  </a:lnTo>
                  <a:lnTo>
                    <a:pt x="1581" y="6658"/>
                  </a:lnTo>
                  <a:lnTo>
                    <a:pt x="452" y="7223"/>
                  </a:lnTo>
                  <a:lnTo>
                    <a:pt x="452" y="7223"/>
                  </a:lnTo>
                  <a:lnTo>
                    <a:pt x="1" y="7335"/>
                  </a:lnTo>
                  <a:lnTo>
                    <a:pt x="1" y="7335"/>
                  </a:lnTo>
                  <a:lnTo>
                    <a:pt x="1468" y="6433"/>
                  </a:lnTo>
                  <a:lnTo>
                    <a:pt x="1468" y="6433"/>
                  </a:lnTo>
                  <a:lnTo>
                    <a:pt x="3160" y="5304"/>
                  </a:lnTo>
                  <a:lnTo>
                    <a:pt x="4740" y="4063"/>
                  </a:lnTo>
                  <a:lnTo>
                    <a:pt x="4740" y="4063"/>
                  </a:lnTo>
                  <a:lnTo>
                    <a:pt x="6320" y="2709"/>
                  </a:lnTo>
                  <a:lnTo>
                    <a:pt x="7674" y="1242"/>
                  </a:lnTo>
                  <a:lnTo>
                    <a:pt x="7674" y="1242"/>
                  </a:lnTo>
                  <a:lnTo>
                    <a:pt x="880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9"/>
            <p:cNvSpPr/>
            <p:nvPr/>
          </p:nvSpPr>
          <p:spPr>
            <a:xfrm>
              <a:off x="-1444512" y="2976898"/>
              <a:ext cx="350503" cy="3234"/>
            </a:xfrm>
            <a:custGeom>
              <a:avLst/>
              <a:gdLst/>
              <a:ahLst/>
              <a:cxnLst/>
              <a:rect l="l" t="t" r="r" b="b"/>
              <a:pathLst>
                <a:path w="24601" h="227" extrusionOk="0">
                  <a:moveTo>
                    <a:pt x="3612" y="0"/>
                  </a:moveTo>
                  <a:lnTo>
                    <a:pt x="1" y="113"/>
                  </a:lnTo>
                  <a:lnTo>
                    <a:pt x="3612" y="113"/>
                  </a:lnTo>
                  <a:lnTo>
                    <a:pt x="12300" y="226"/>
                  </a:lnTo>
                  <a:lnTo>
                    <a:pt x="20989" y="113"/>
                  </a:lnTo>
                  <a:lnTo>
                    <a:pt x="24600" y="113"/>
                  </a:lnTo>
                  <a:lnTo>
                    <a:pt x="2098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9"/>
            <p:cNvSpPr/>
            <p:nvPr/>
          </p:nvSpPr>
          <p:spPr>
            <a:xfrm>
              <a:off x="-1444512" y="2976898"/>
              <a:ext cx="350503" cy="3234"/>
            </a:xfrm>
            <a:custGeom>
              <a:avLst/>
              <a:gdLst/>
              <a:ahLst/>
              <a:cxnLst/>
              <a:rect l="l" t="t" r="r" b="b"/>
              <a:pathLst>
                <a:path w="24601" h="227" fill="none" extrusionOk="0">
                  <a:moveTo>
                    <a:pt x="24600" y="113"/>
                  </a:moveTo>
                  <a:lnTo>
                    <a:pt x="24600" y="113"/>
                  </a:lnTo>
                  <a:lnTo>
                    <a:pt x="20989" y="113"/>
                  </a:lnTo>
                  <a:lnTo>
                    <a:pt x="12300" y="226"/>
                  </a:lnTo>
                  <a:lnTo>
                    <a:pt x="12300" y="226"/>
                  </a:lnTo>
                  <a:lnTo>
                    <a:pt x="3612" y="113"/>
                  </a:lnTo>
                  <a:lnTo>
                    <a:pt x="1" y="113"/>
                  </a:lnTo>
                  <a:lnTo>
                    <a:pt x="1" y="113"/>
                  </a:lnTo>
                  <a:lnTo>
                    <a:pt x="3612" y="0"/>
                  </a:lnTo>
                  <a:lnTo>
                    <a:pt x="12300" y="0"/>
                  </a:lnTo>
                  <a:lnTo>
                    <a:pt x="12300" y="0"/>
                  </a:lnTo>
                  <a:lnTo>
                    <a:pt x="20989" y="0"/>
                  </a:lnTo>
                  <a:lnTo>
                    <a:pt x="24600" y="1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9"/>
            <p:cNvSpPr/>
            <p:nvPr/>
          </p:nvSpPr>
          <p:spPr>
            <a:xfrm>
              <a:off x="-1431647" y="2610338"/>
              <a:ext cx="167209" cy="53058"/>
            </a:xfrm>
            <a:custGeom>
              <a:avLst/>
              <a:gdLst/>
              <a:ahLst/>
              <a:cxnLst/>
              <a:rect l="l" t="t" r="r" b="b"/>
              <a:pathLst>
                <a:path w="11736" h="3724" extrusionOk="0">
                  <a:moveTo>
                    <a:pt x="1919" y="0"/>
                  </a:moveTo>
                  <a:lnTo>
                    <a:pt x="565" y="113"/>
                  </a:lnTo>
                  <a:lnTo>
                    <a:pt x="0" y="226"/>
                  </a:lnTo>
                  <a:lnTo>
                    <a:pt x="565" y="226"/>
                  </a:lnTo>
                  <a:lnTo>
                    <a:pt x="1919" y="113"/>
                  </a:lnTo>
                  <a:lnTo>
                    <a:pt x="3837" y="226"/>
                  </a:lnTo>
                  <a:lnTo>
                    <a:pt x="5078" y="452"/>
                  </a:lnTo>
                  <a:lnTo>
                    <a:pt x="6320" y="790"/>
                  </a:lnTo>
                  <a:lnTo>
                    <a:pt x="7448" y="1129"/>
                  </a:lnTo>
                  <a:lnTo>
                    <a:pt x="8576" y="1693"/>
                  </a:lnTo>
                  <a:lnTo>
                    <a:pt x="10269" y="2596"/>
                  </a:lnTo>
                  <a:lnTo>
                    <a:pt x="11736" y="3724"/>
                  </a:lnTo>
                  <a:lnTo>
                    <a:pt x="11397" y="3385"/>
                  </a:lnTo>
                  <a:lnTo>
                    <a:pt x="10382" y="2483"/>
                  </a:lnTo>
                  <a:lnTo>
                    <a:pt x="9479" y="1918"/>
                  </a:lnTo>
                  <a:lnTo>
                    <a:pt x="8689" y="1467"/>
                  </a:lnTo>
                  <a:lnTo>
                    <a:pt x="7561" y="903"/>
                  </a:lnTo>
                  <a:lnTo>
                    <a:pt x="6320" y="564"/>
                  </a:lnTo>
                  <a:lnTo>
                    <a:pt x="5078" y="226"/>
                  </a:lnTo>
                  <a:lnTo>
                    <a:pt x="395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9"/>
            <p:cNvSpPr/>
            <p:nvPr/>
          </p:nvSpPr>
          <p:spPr>
            <a:xfrm>
              <a:off x="-1431647" y="2610338"/>
              <a:ext cx="167209" cy="53058"/>
            </a:xfrm>
            <a:custGeom>
              <a:avLst/>
              <a:gdLst/>
              <a:ahLst/>
              <a:cxnLst/>
              <a:rect l="l" t="t" r="r" b="b"/>
              <a:pathLst>
                <a:path w="11736" h="3724" fill="none" extrusionOk="0">
                  <a:moveTo>
                    <a:pt x="11736" y="3724"/>
                  </a:moveTo>
                  <a:lnTo>
                    <a:pt x="11736" y="3724"/>
                  </a:lnTo>
                  <a:lnTo>
                    <a:pt x="10269" y="2596"/>
                  </a:lnTo>
                  <a:lnTo>
                    <a:pt x="10269" y="2596"/>
                  </a:lnTo>
                  <a:lnTo>
                    <a:pt x="8576" y="1693"/>
                  </a:lnTo>
                  <a:lnTo>
                    <a:pt x="8576" y="1693"/>
                  </a:lnTo>
                  <a:lnTo>
                    <a:pt x="7448" y="1129"/>
                  </a:lnTo>
                  <a:lnTo>
                    <a:pt x="6320" y="790"/>
                  </a:lnTo>
                  <a:lnTo>
                    <a:pt x="6320" y="790"/>
                  </a:lnTo>
                  <a:lnTo>
                    <a:pt x="5078" y="452"/>
                  </a:lnTo>
                  <a:lnTo>
                    <a:pt x="3837" y="226"/>
                  </a:lnTo>
                  <a:lnTo>
                    <a:pt x="3837" y="226"/>
                  </a:lnTo>
                  <a:lnTo>
                    <a:pt x="1919" y="113"/>
                  </a:lnTo>
                  <a:lnTo>
                    <a:pt x="1919" y="113"/>
                  </a:lnTo>
                  <a:lnTo>
                    <a:pt x="565" y="226"/>
                  </a:lnTo>
                  <a:lnTo>
                    <a:pt x="0" y="226"/>
                  </a:lnTo>
                  <a:lnTo>
                    <a:pt x="0" y="226"/>
                  </a:lnTo>
                  <a:lnTo>
                    <a:pt x="565" y="113"/>
                  </a:lnTo>
                  <a:lnTo>
                    <a:pt x="565" y="113"/>
                  </a:lnTo>
                  <a:lnTo>
                    <a:pt x="1919" y="0"/>
                  </a:lnTo>
                  <a:lnTo>
                    <a:pt x="1919" y="0"/>
                  </a:lnTo>
                  <a:lnTo>
                    <a:pt x="2934" y="0"/>
                  </a:lnTo>
                  <a:lnTo>
                    <a:pt x="3950" y="0"/>
                  </a:lnTo>
                  <a:lnTo>
                    <a:pt x="3950" y="0"/>
                  </a:lnTo>
                  <a:lnTo>
                    <a:pt x="5078" y="226"/>
                  </a:lnTo>
                  <a:lnTo>
                    <a:pt x="6320" y="564"/>
                  </a:lnTo>
                  <a:lnTo>
                    <a:pt x="6320" y="564"/>
                  </a:lnTo>
                  <a:lnTo>
                    <a:pt x="7561" y="903"/>
                  </a:lnTo>
                  <a:lnTo>
                    <a:pt x="8689" y="1467"/>
                  </a:lnTo>
                  <a:lnTo>
                    <a:pt x="8689" y="1467"/>
                  </a:lnTo>
                  <a:lnTo>
                    <a:pt x="9479" y="1918"/>
                  </a:lnTo>
                  <a:lnTo>
                    <a:pt x="10382" y="2483"/>
                  </a:lnTo>
                  <a:lnTo>
                    <a:pt x="10382" y="2483"/>
                  </a:lnTo>
                  <a:lnTo>
                    <a:pt x="11397" y="3385"/>
                  </a:lnTo>
                  <a:lnTo>
                    <a:pt x="11397" y="3385"/>
                  </a:lnTo>
                  <a:lnTo>
                    <a:pt x="11736" y="37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9"/>
            <p:cNvSpPr/>
            <p:nvPr/>
          </p:nvSpPr>
          <p:spPr>
            <a:xfrm>
              <a:off x="-1317496" y="2615154"/>
              <a:ext cx="99690" cy="27355"/>
            </a:xfrm>
            <a:custGeom>
              <a:avLst/>
              <a:gdLst/>
              <a:ahLst/>
              <a:cxnLst/>
              <a:rect l="l" t="t" r="r" b="b"/>
              <a:pathLst>
                <a:path w="6997" h="1920" extrusionOk="0">
                  <a:moveTo>
                    <a:pt x="0" y="1"/>
                  </a:moveTo>
                  <a:lnTo>
                    <a:pt x="903" y="452"/>
                  </a:lnTo>
                  <a:lnTo>
                    <a:pt x="3385" y="1242"/>
                  </a:lnTo>
                  <a:lnTo>
                    <a:pt x="5981" y="1806"/>
                  </a:lnTo>
                  <a:lnTo>
                    <a:pt x="6996" y="1919"/>
                  </a:lnTo>
                  <a:lnTo>
                    <a:pt x="6996" y="1919"/>
                  </a:lnTo>
                  <a:lnTo>
                    <a:pt x="5981" y="1693"/>
                  </a:lnTo>
                  <a:lnTo>
                    <a:pt x="3498" y="1016"/>
                  </a:lnTo>
                  <a:lnTo>
                    <a:pt x="1016" y="226"/>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9"/>
            <p:cNvSpPr/>
            <p:nvPr/>
          </p:nvSpPr>
          <p:spPr>
            <a:xfrm>
              <a:off x="-1467023" y="2558890"/>
              <a:ext cx="22525" cy="57888"/>
            </a:xfrm>
            <a:custGeom>
              <a:avLst/>
              <a:gdLst/>
              <a:ahLst/>
              <a:cxnLst/>
              <a:rect l="l" t="t" r="r" b="b"/>
              <a:pathLst>
                <a:path w="1581" h="4063" extrusionOk="0">
                  <a:moveTo>
                    <a:pt x="1242" y="0"/>
                  </a:moveTo>
                  <a:lnTo>
                    <a:pt x="1016" y="113"/>
                  </a:lnTo>
                  <a:lnTo>
                    <a:pt x="565" y="452"/>
                  </a:lnTo>
                  <a:lnTo>
                    <a:pt x="339" y="790"/>
                  </a:lnTo>
                  <a:lnTo>
                    <a:pt x="114" y="1241"/>
                  </a:lnTo>
                  <a:lnTo>
                    <a:pt x="1" y="1693"/>
                  </a:lnTo>
                  <a:lnTo>
                    <a:pt x="1" y="2144"/>
                  </a:lnTo>
                  <a:lnTo>
                    <a:pt x="114" y="2596"/>
                  </a:lnTo>
                  <a:lnTo>
                    <a:pt x="339" y="3047"/>
                  </a:lnTo>
                  <a:lnTo>
                    <a:pt x="565" y="3385"/>
                  </a:lnTo>
                  <a:lnTo>
                    <a:pt x="904" y="3724"/>
                  </a:lnTo>
                  <a:lnTo>
                    <a:pt x="1242" y="3950"/>
                  </a:lnTo>
                  <a:lnTo>
                    <a:pt x="1581" y="4063"/>
                  </a:lnTo>
                  <a:lnTo>
                    <a:pt x="1468" y="3950"/>
                  </a:lnTo>
                  <a:lnTo>
                    <a:pt x="1016" y="3611"/>
                  </a:lnTo>
                  <a:lnTo>
                    <a:pt x="791" y="3273"/>
                  </a:lnTo>
                  <a:lnTo>
                    <a:pt x="565" y="2934"/>
                  </a:lnTo>
                  <a:lnTo>
                    <a:pt x="339" y="2596"/>
                  </a:lnTo>
                  <a:lnTo>
                    <a:pt x="226" y="2144"/>
                  </a:lnTo>
                  <a:lnTo>
                    <a:pt x="226" y="1693"/>
                  </a:lnTo>
                  <a:lnTo>
                    <a:pt x="339" y="1241"/>
                  </a:lnTo>
                  <a:lnTo>
                    <a:pt x="452" y="903"/>
                  </a:lnTo>
                  <a:lnTo>
                    <a:pt x="678" y="564"/>
                  </a:lnTo>
                  <a:lnTo>
                    <a:pt x="124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9"/>
            <p:cNvSpPr/>
            <p:nvPr/>
          </p:nvSpPr>
          <p:spPr>
            <a:xfrm>
              <a:off x="-1483095" y="2594253"/>
              <a:ext cx="20915" cy="9660"/>
            </a:xfrm>
            <a:custGeom>
              <a:avLst/>
              <a:gdLst/>
              <a:ahLst/>
              <a:cxnLst/>
              <a:rect l="l" t="t" r="r" b="b"/>
              <a:pathLst>
                <a:path w="1468" h="678" extrusionOk="0">
                  <a:moveTo>
                    <a:pt x="903" y="1"/>
                  </a:moveTo>
                  <a:lnTo>
                    <a:pt x="565" y="114"/>
                  </a:lnTo>
                  <a:lnTo>
                    <a:pt x="339" y="226"/>
                  </a:lnTo>
                  <a:lnTo>
                    <a:pt x="113" y="452"/>
                  </a:lnTo>
                  <a:lnTo>
                    <a:pt x="0" y="678"/>
                  </a:lnTo>
                  <a:lnTo>
                    <a:pt x="0" y="678"/>
                  </a:lnTo>
                  <a:lnTo>
                    <a:pt x="226" y="565"/>
                  </a:lnTo>
                  <a:lnTo>
                    <a:pt x="677" y="226"/>
                  </a:lnTo>
                  <a:lnTo>
                    <a:pt x="1242" y="114"/>
                  </a:lnTo>
                  <a:lnTo>
                    <a:pt x="14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9"/>
            <p:cNvSpPr/>
            <p:nvPr/>
          </p:nvSpPr>
          <p:spPr>
            <a:xfrm>
              <a:off x="-1489534" y="2566926"/>
              <a:ext cx="43426" cy="57888"/>
            </a:xfrm>
            <a:custGeom>
              <a:avLst/>
              <a:gdLst/>
              <a:ahLst/>
              <a:cxnLst/>
              <a:rect l="l" t="t" r="r" b="b"/>
              <a:pathLst>
                <a:path w="3048" h="4063" extrusionOk="0">
                  <a:moveTo>
                    <a:pt x="1468" y="0"/>
                  </a:moveTo>
                  <a:lnTo>
                    <a:pt x="1129" y="113"/>
                  </a:lnTo>
                  <a:lnTo>
                    <a:pt x="565" y="452"/>
                  </a:lnTo>
                  <a:lnTo>
                    <a:pt x="227" y="1016"/>
                  </a:lnTo>
                  <a:lnTo>
                    <a:pt x="114" y="1355"/>
                  </a:lnTo>
                  <a:lnTo>
                    <a:pt x="1" y="1806"/>
                  </a:lnTo>
                  <a:lnTo>
                    <a:pt x="1" y="2144"/>
                  </a:lnTo>
                  <a:lnTo>
                    <a:pt x="114" y="2483"/>
                  </a:lnTo>
                  <a:lnTo>
                    <a:pt x="452" y="3160"/>
                  </a:lnTo>
                  <a:lnTo>
                    <a:pt x="1017" y="3724"/>
                  </a:lnTo>
                  <a:lnTo>
                    <a:pt x="1581" y="3950"/>
                  </a:lnTo>
                  <a:lnTo>
                    <a:pt x="2258" y="4063"/>
                  </a:lnTo>
                  <a:lnTo>
                    <a:pt x="2709" y="4063"/>
                  </a:lnTo>
                  <a:lnTo>
                    <a:pt x="3048" y="3837"/>
                  </a:lnTo>
                  <a:lnTo>
                    <a:pt x="2596" y="3950"/>
                  </a:lnTo>
                  <a:lnTo>
                    <a:pt x="2258" y="3950"/>
                  </a:lnTo>
                  <a:lnTo>
                    <a:pt x="1694" y="3837"/>
                  </a:lnTo>
                  <a:lnTo>
                    <a:pt x="1242" y="3499"/>
                  </a:lnTo>
                  <a:lnTo>
                    <a:pt x="678" y="3047"/>
                  </a:lnTo>
                  <a:lnTo>
                    <a:pt x="340" y="2483"/>
                  </a:lnTo>
                  <a:lnTo>
                    <a:pt x="227" y="1806"/>
                  </a:lnTo>
                  <a:lnTo>
                    <a:pt x="452" y="1129"/>
                  </a:lnTo>
                  <a:lnTo>
                    <a:pt x="678" y="677"/>
                  </a:lnTo>
                  <a:lnTo>
                    <a:pt x="1129" y="339"/>
                  </a:lnTo>
                  <a:lnTo>
                    <a:pt x="1694" y="113"/>
                  </a:lnTo>
                  <a:lnTo>
                    <a:pt x="21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9"/>
            <p:cNvSpPr/>
            <p:nvPr/>
          </p:nvSpPr>
          <p:spPr>
            <a:xfrm>
              <a:off x="-1405930" y="2611948"/>
              <a:ext cx="28951" cy="4830"/>
            </a:xfrm>
            <a:custGeom>
              <a:avLst/>
              <a:gdLst/>
              <a:ahLst/>
              <a:cxnLst/>
              <a:rect l="l" t="t" r="r" b="b"/>
              <a:pathLst>
                <a:path w="2032" h="339" extrusionOk="0">
                  <a:moveTo>
                    <a:pt x="114" y="0"/>
                  </a:moveTo>
                  <a:lnTo>
                    <a:pt x="1" y="113"/>
                  </a:lnTo>
                  <a:lnTo>
                    <a:pt x="1016" y="113"/>
                  </a:lnTo>
                  <a:lnTo>
                    <a:pt x="2032" y="339"/>
                  </a:lnTo>
                  <a:lnTo>
                    <a:pt x="2032" y="339"/>
                  </a:lnTo>
                  <a:lnTo>
                    <a:pt x="1129" y="113"/>
                  </a:lnTo>
                  <a:lnTo>
                    <a:pt x="114"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9"/>
            <p:cNvSpPr/>
            <p:nvPr/>
          </p:nvSpPr>
          <p:spPr>
            <a:xfrm>
              <a:off x="-1405930" y="2611948"/>
              <a:ext cx="28951" cy="4830"/>
            </a:xfrm>
            <a:custGeom>
              <a:avLst/>
              <a:gdLst/>
              <a:ahLst/>
              <a:cxnLst/>
              <a:rect l="l" t="t" r="r" b="b"/>
              <a:pathLst>
                <a:path w="2032" h="339" fill="none" extrusionOk="0">
                  <a:moveTo>
                    <a:pt x="114" y="0"/>
                  </a:moveTo>
                  <a:lnTo>
                    <a:pt x="114" y="0"/>
                  </a:lnTo>
                  <a:lnTo>
                    <a:pt x="1" y="113"/>
                  </a:lnTo>
                  <a:lnTo>
                    <a:pt x="1" y="113"/>
                  </a:lnTo>
                  <a:lnTo>
                    <a:pt x="1016" y="113"/>
                  </a:lnTo>
                  <a:lnTo>
                    <a:pt x="2032" y="339"/>
                  </a:lnTo>
                  <a:lnTo>
                    <a:pt x="2032" y="339"/>
                  </a:lnTo>
                  <a:lnTo>
                    <a:pt x="1129" y="113"/>
                  </a:lnTo>
                  <a:lnTo>
                    <a:pt x="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9"/>
            <p:cNvSpPr/>
            <p:nvPr/>
          </p:nvSpPr>
          <p:spPr>
            <a:xfrm>
              <a:off x="-1404320" y="2611948"/>
              <a:ext cx="164003" cy="90044"/>
            </a:xfrm>
            <a:custGeom>
              <a:avLst/>
              <a:gdLst/>
              <a:ahLst/>
              <a:cxnLst/>
              <a:rect l="l" t="t" r="r" b="b"/>
              <a:pathLst>
                <a:path w="11511" h="6320" extrusionOk="0">
                  <a:moveTo>
                    <a:pt x="1" y="0"/>
                  </a:moveTo>
                  <a:lnTo>
                    <a:pt x="1016" y="113"/>
                  </a:lnTo>
                  <a:lnTo>
                    <a:pt x="1919" y="339"/>
                  </a:lnTo>
                  <a:lnTo>
                    <a:pt x="3273" y="790"/>
                  </a:lnTo>
                  <a:lnTo>
                    <a:pt x="4627" y="1354"/>
                  </a:lnTo>
                  <a:lnTo>
                    <a:pt x="5756" y="1918"/>
                  </a:lnTo>
                  <a:lnTo>
                    <a:pt x="6771" y="2595"/>
                  </a:lnTo>
                  <a:lnTo>
                    <a:pt x="8577" y="4288"/>
                  </a:lnTo>
                  <a:lnTo>
                    <a:pt x="10269" y="6094"/>
                  </a:lnTo>
                  <a:lnTo>
                    <a:pt x="10495" y="6319"/>
                  </a:lnTo>
                  <a:lnTo>
                    <a:pt x="11059" y="6319"/>
                  </a:lnTo>
                  <a:lnTo>
                    <a:pt x="11285" y="6206"/>
                  </a:lnTo>
                  <a:lnTo>
                    <a:pt x="11398" y="6094"/>
                  </a:lnTo>
                  <a:lnTo>
                    <a:pt x="11511" y="5868"/>
                  </a:lnTo>
                  <a:lnTo>
                    <a:pt x="11511" y="5642"/>
                  </a:lnTo>
                  <a:lnTo>
                    <a:pt x="11511" y="5416"/>
                  </a:lnTo>
                  <a:lnTo>
                    <a:pt x="11059" y="4627"/>
                  </a:lnTo>
                  <a:lnTo>
                    <a:pt x="10382" y="3950"/>
                  </a:lnTo>
                  <a:lnTo>
                    <a:pt x="9141" y="2821"/>
                  </a:lnTo>
                  <a:lnTo>
                    <a:pt x="9141" y="2821"/>
                  </a:lnTo>
                  <a:lnTo>
                    <a:pt x="9479" y="3272"/>
                  </a:lnTo>
                  <a:lnTo>
                    <a:pt x="9818" y="3611"/>
                  </a:lnTo>
                  <a:lnTo>
                    <a:pt x="8351" y="2483"/>
                  </a:lnTo>
                  <a:lnTo>
                    <a:pt x="6658" y="1580"/>
                  </a:lnTo>
                  <a:lnTo>
                    <a:pt x="5530" y="1016"/>
                  </a:lnTo>
                  <a:lnTo>
                    <a:pt x="4402" y="677"/>
                  </a:lnTo>
                  <a:lnTo>
                    <a:pt x="3160" y="339"/>
                  </a:lnTo>
                  <a:lnTo>
                    <a:pt x="1919" y="113"/>
                  </a:lnTo>
                  <a:lnTo>
                    <a:pt x="339"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9"/>
            <p:cNvSpPr/>
            <p:nvPr/>
          </p:nvSpPr>
          <p:spPr>
            <a:xfrm>
              <a:off x="-1404320" y="2611948"/>
              <a:ext cx="164003" cy="90044"/>
            </a:xfrm>
            <a:custGeom>
              <a:avLst/>
              <a:gdLst/>
              <a:ahLst/>
              <a:cxnLst/>
              <a:rect l="l" t="t" r="r" b="b"/>
              <a:pathLst>
                <a:path w="11511" h="6320" fill="none" extrusionOk="0">
                  <a:moveTo>
                    <a:pt x="339" y="0"/>
                  </a:moveTo>
                  <a:lnTo>
                    <a:pt x="339" y="0"/>
                  </a:lnTo>
                  <a:lnTo>
                    <a:pt x="1" y="0"/>
                  </a:lnTo>
                  <a:lnTo>
                    <a:pt x="1" y="0"/>
                  </a:lnTo>
                  <a:lnTo>
                    <a:pt x="1016" y="113"/>
                  </a:lnTo>
                  <a:lnTo>
                    <a:pt x="1919" y="339"/>
                  </a:lnTo>
                  <a:lnTo>
                    <a:pt x="1919" y="339"/>
                  </a:lnTo>
                  <a:lnTo>
                    <a:pt x="3273" y="790"/>
                  </a:lnTo>
                  <a:lnTo>
                    <a:pt x="4627" y="1354"/>
                  </a:lnTo>
                  <a:lnTo>
                    <a:pt x="5756" y="1918"/>
                  </a:lnTo>
                  <a:lnTo>
                    <a:pt x="6771" y="2595"/>
                  </a:lnTo>
                  <a:lnTo>
                    <a:pt x="6771" y="2595"/>
                  </a:lnTo>
                  <a:lnTo>
                    <a:pt x="8577" y="4288"/>
                  </a:lnTo>
                  <a:lnTo>
                    <a:pt x="10269" y="6094"/>
                  </a:lnTo>
                  <a:lnTo>
                    <a:pt x="10269" y="6094"/>
                  </a:lnTo>
                  <a:lnTo>
                    <a:pt x="10495" y="6319"/>
                  </a:lnTo>
                  <a:lnTo>
                    <a:pt x="10834" y="6319"/>
                  </a:lnTo>
                  <a:lnTo>
                    <a:pt x="10834" y="6319"/>
                  </a:lnTo>
                  <a:lnTo>
                    <a:pt x="11059" y="6319"/>
                  </a:lnTo>
                  <a:lnTo>
                    <a:pt x="11285" y="6206"/>
                  </a:lnTo>
                  <a:lnTo>
                    <a:pt x="11285" y="6206"/>
                  </a:lnTo>
                  <a:lnTo>
                    <a:pt x="11398" y="6094"/>
                  </a:lnTo>
                  <a:lnTo>
                    <a:pt x="11511" y="5868"/>
                  </a:lnTo>
                  <a:lnTo>
                    <a:pt x="11511" y="5642"/>
                  </a:lnTo>
                  <a:lnTo>
                    <a:pt x="11511" y="5416"/>
                  </a:lnTo>
                  <a:lnTo>
                    <a:pt x="11511" y="5416"/>
                  </a:lnTo>
                  <a:lnTo>
                    <a:pt x="11059" y="4627"/>
                  </a:lnTo>
                  <a:lnTo>
                    <a:pt x="10382" y="3950"/>
                  </a:lnTo>
                  <a:lnTo>
                    <a:pt x="10382" y="3950"/>
                  </a:lnTo>
                  <a:lnTo>
                    <a:pt x="9141" y="2821"/>
                  </a:lnTo>
                  <a:lnTo>
                    <a:pt x="9141" y="2821"/>
                  </a:lnTo>
                  <a:lnTo>
                    <a:pt x="9479" y="3272"/>
                  </a:lnTo>
                  <a:lnTo>
                    <a:pt x="9479" y="3272"/>
                  </a:lnTo>
                  <a:lnTo>
                    <a:pt x="9818" y="3611"/>
                  </a:lnTo>
                  <a:lnTo>
                    <a:pt x="9818" y="3611"/>
                  </a:lnTo>
                  <a:lnTo>
                    <a:pt x="9818" y="3611"/>
                  </a:lnTo>
                  <a:lnTo>
                    <a:pt x="9818" y="3611"/>
                  </a:lnTo>
                  <a:lnTo>
                    <a:pt x="8351" y="2483"/>
                  </a:lnTo>
                  <a:lnTo>
                    <a:pt x="8351" y="2483"/>
                  </a:lnTo>
                  <a:lnTo>
                    <a:pt x="6658" y="1580"/>
                  </a:lnTo>
                  <a:lnTo>
                    <a:pt x="6658" y="1580"/>
                  </a:lnTo>
                  <a:lnTo>
                    <a:pt x="5530" y="1016"/>
                  </a:lnTo>
                  <a:lnTo>
                    <a:pt x="4402" y="677"/>
                  </a:lnTo>
                  <a:lnTo>
                    <a:pt x="4402" y="677"/>
                  </a:lnTo>
                  <a:lnTo>
                    <a:pt x="3160" y="339"/>
                  </a:lnTo>
                  <a:lnTo>
                    <a:pt x="1919" y="113"/>
                  </a:lnTo>
                  <a:lnTo>
                    <a:pt x="1919" y="113"/>
                  </a:lnTo>
                  <a:lnTo>
                    <a:pt x="3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9"/>
            <p:cNvSpPr/>
            <p:nvPr/>
          </p:nvSpPr>
          <p:spPr>
            <a:xfrm>
              <a:off x="-1399490" y="2611948"/>
              <a:ext cx="135052" cy="51448"/>
            </a:xfrm>
            <a:custGeom>
              <a:avLst/>
              <a:gdLst/>
              <a:ahLst/>
              <a:cxnLst/>
              <a:rect l="l" t="t" r="r" b="b"/>
              <a:pathLst>
                <a:path w="9479" h="3611" extrusionOk="0">
                  <a:moveTo>
                    <a:pt x="0" y="0"/>
                  </a:moveTo>
                  <a:lnTo>
                    <a:pt x="1580" y="113"/>
                  </a:lnTo>
                  <a:lnTo>
                    <a:pt x="2821" y="339"/>
                  </a:lnTo>
                  <a:lnTo>
                    <a:pt x="4063" y="677"/>
                  </a:lnTo>
                  <a:lnTo>
                    <a:pt x="5191" y="1016"/>
                  </a:lnTo>
                  <a:lnTo>
                    <a:pt x="6319" y="1580"/>
                  </a:lnTo>
                  <a:lnTo>
                    <a:pt x="8012" y="2483"/>
                  </a:lnTo>
                  <a:lnTo>
                    <a:pt x="9479" y="3611"/>
                  </a:lnTo>
                  <a:lnTo>
                    <a:pt x="9140" y="3272"/>
                  </a:lnTo>
                  <a:lnTo>
                    <a:pt x="8802" y="2821"/>
                  </a:lnTo>
                  <a:lnTo>
                    <a:pt x="7899" y="2257"/>
                  </a:lnTo>
                  <a:lnTo>
                    <a:pt x="6884" y="1693"/>
                  </a:lnTo>
                  <a:lnTo>
                    <a:pt x="5868" y="1241"/>
                  </a:lnTo>
                  <a:lnTo>
                    <a:pt x="4852" y="790"/>
                  </a:lnTo>
                  <a:lnTo>
                    <a:pt x="3837" y="451"/>
                  </a:lnTo>
                  <a:lnTo>
                    <a:pt x="2708" y="226"/>
                  </a:lnTo>
                  <a:lnTo>
                    <a:pt x="1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9"/>
            <p:cNvSpPr/>
            <p:nvPr/>
          </p:nvSpPr>
          <p:spPr>
            <a:xfrm>
              <a:off x="-1280524" y="2878818"/>
              <a:ext cx="118981" cy="98094"/>
            </a:xfrm>
            <a:custGeom>
              <a:avLst/>
              <a:gdLst/>
              <a:ahLst/>
              <a:cxnLst/>
              <a:rect l="l" t="t" r="r" b="b"/>
              <a:pathLst>
                <a:path w="8351" h="6885" extrusionOk="0">
                  <a:moveTo>
                    <a:pt x="8351" y="1"/>
                  </a:moveTo>
                  <a:lnTo>
                    <a:pt x="7561" y="904"/>
                  </a:lnTo>
                  <a:lnTo>
                    <a:pt x="6207" y="2484"/>
                  </a:lnTo>
                  <a:lnTo>
                    <a:pt x="4627" y="3838"/>
                  </a:lnTo>
                  <a:lnTo>
                    <a:pt x="3047" y="5079"/>
                  </a:lnTo>
                  <a:lnTo>
                    <a:pt x="1355" y="6207"/>
                  </a:lnTo>
                  <a:lnTo>
                    <a:pt x="226" y="6772"/>
                  </a:lnTo>
                  <a:lnTo>
                    <a:pt x="1" y="6884"/>
                  </a:lnTo>
                  <a:lnTo>
                    <a:pt x="1468" y="6546"/>
                  </a:lnTo>
                  <a:lnTo>
                    <a:pt x="2934" y="6207"/>
                  </a:lnTo>
                  <a:lnTo>
                    <a:pt x="4401" y="5643"/>
                  </a:lnTo>
                  <a:lnTo>
                    <a:pt x="4966" y="5305"/>
                  </a:lnTo>
                  <a:lnTo>
                    <a:pt x="5643" y="4966"/>
                  </a:lnTo>
                  <a:lnTo>
                    <a:pt x="6207" y="4515"/>
                  </a:lnTo>
                  <a:lnTo>
                    <a:pt x="6771" y="3951"/>
                  </a:lnTo>
                  <a:lnTo>
                    <a:pt x="7223" y="3386"/>
                  </a:lnTo>
                  <a:lnTo>
                    <a:pt x="7674" y="2709"/>
                  </a:lnTo>
                  <a:lnTo>
                    <a:pt x="8012" y="2032"/>
                  </a:lnTo>
                  <a:lnTo>
                    <a:pt x="8238" y="1355"/>
                  </a:lnTo>
                  <a:lnTo>
                    <a:pt x="8351" y="678"/>
                  </a:lnTo>
                  <a:lnTo>
                    <a:pt x="835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9"/>
            <p:cNvSpPr/>
            <p:nvPr/>
          </p:nvSpPr>
          <p:spPr>
            <a:xfrm>
              <a:off x="-1280524" y="2877222"/>
              <a:ext cx="118981" cy="99690"/>
            </a:xfrm>
            <a:custGeom>
              <a:avLst/>
              <a:gdLst/>
              <a:ahLst/>
              <a:cxnLst/>
              <a:rect l="l" t="t" r="r" b="b"/>
              <a:pathLst>
                <a:path w="8351" h="6997" fill="none" extrusionOk="0">
                  <a:moveTo>
                    <a:pt x="8351" y="0"/>
                  </a:moveTo>
                  <a:lnTo>
                    <a:pt x="8351" y="0"/>
                  </a:lnTo>
                  <a:lnTo>
                    <a:pt x="8351" y="113"/>
                  </a:lnTo>
                  <a:lnTo>
                    <a:pt x="8351" y="113"/>
                  </a:lnTo>
                  <a:lnTo>
                    <a:pt x="7561" y="1016"/>
                  </a:lnTo>
                  <a:lnTo>
                    <a:pt x="7561" y="1016"/>
                  </a:lnTo>
                  <a:lnTo>
                    <a:pt x="6207" y="2596"/>
                  </a:lnTo>
                  <a:lnTo>
                    <a:pt x="4627" y="3950"/>
                  </a:lnTo>
                  <a:lnTo>
                    <a:pt x="4627" y="3950"/>
                  </a:lnTo>
                  <a:lnTo>
                    <a:pt x="3047" y="5191"/>
                  </a:lnTo>
                  <a:lnTo>
                    <a:pt x="1355" y="6319"/>
                  </a:lnTo>
                  <a:lnTo>
                    <a:pt x="1355" y="6319"/>
                  </a:lnTo>
                  <a:lnTo>
                    <a:pt x="226" y="6884"/>
                  </a:lnTo>
                  <a:lnTo>
                    <a:pt x="226" y="6884"/>
                  </a:lnTo>
                  <a:lnTo>
                    <a:pt x="1" y="6996"/>
                  </a:lnTo>
                  <a:lnTo>
                    <a:pt x="1" y="6996"/>
                  </a:lnTo>
                  <a:lnTo>
                    <a:pt x="1468" y="6658"/>
                  </a:lnTo>
                  <a:lnTo>
                    <a:pt x="2934" y="6319"/>
                  </a:lnTo>
                  <a:lnTo>
                    <a:pt x="4401" y="5755"/>
                  </a:lnTo>
                  <a:lnTo>
                    <a:pt x="4966" y="5417"/>
                  </a:lnTo>
                  <a:lnTo>
                    <a:pt x="5643" y="5078"/>
                  </a:lnTo>
                  <a:lnTo>
                    <a:pt x="5643" y="5078"/>
                  </a:lnTo>
                  <a:lnTo>
                    <a:pt x="6207" y="4627"/>
                  </a:lnTo>
                  <a:lnTo>
                    <a:pt x="6771" y="4063"/>
                  </a:lnTo>
                  <a:lnTo>
                    <a:pt x="7223" y="3498"/>
                  </a:lnTo>
                  <a:lnTo>
                    <a:pt x="7674" y="2821"/>
                  </a:lnTo>
                  <a:lnTo>
                    <a:pt x="8012" y="2144"/>
                  </a:lnTo>
                  <a:lnTo>
                    <a:pt x="8238" y="1467"/>
                  </a:lnTo>
                  <a:lnTo>
                    <a:pt x="8351" y="790"/>
                  </a:lnTo>
                  <a:lnTo>
                    <a:pt x="83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9"/>
            <p:cNvSpPr/>
            <p:nvPr/>
          </p:nvSpPr>
          <p:spPr>
            <a:xfrm>
              <a:off x="-1282134" y="2877222"/>
              <a:ext cx="120591" cy="99690"/>
            </a:xfrm>
            <a:custGeom>
              <a:avLst/>
              <a:gdLst/>
              <a:ahLst/>
              <a:cxnLst/>
              <a:rect l="l" t="t" r="r" b="b"/>
              <a:pathLst>
                <a:path w="8464" h="6997" extrusionOk="0">
                  <a:moveTo>
                    <a:pt x="8464" y="0"/>
                  </a:moveTo>
                  <a:lnTo>
                    <a:pt x="7674" y="1016"/>
                  </a:lnTo>
                  <a:lnTo>
                    <a:pt x="7674" y="1016"/>
                  </a:lnTo>
                  <a:lnTo>
                    <a:pt x="8464" y="113"/>
                  </a:lnTo>
                  <a:lnTo>
                    <a:pt x="8464" y="0"/>
                  </a:lnTo>
                  <a:close/>
                  <a:moveTo>
                    <a:pt x="7674" y="1016"/>
                  </a:moveTo>
                  <a:lnTo>
                    <a:pt x="6658" y="2031"/>
                  </a:lnTo>
                  <a:lnTo>
                    <a:pt x="5756" y="3047"/>
                  </a:lnTo>
                  <a:lnTo>
                    <a:pt x="4627" y="3950"/>
                  </a:lnTo>
                  <a:lnTo>
                    <a:pt x="3499" y="4740"/>
                  </a:lnTo>
                  <a:lnTo>
                    <a:pt x="2370" y="5529"/>
                  </a:lnTo>
                  <a:lnTo>
                    <a:pt x="1" y="6996"/>
                  </a:lnTo>
                  <a:lnTo>
                    <a:pt x="114" y="6996"/>
                  </a:lnTo>
                  <a:lnTo>
                    <a:pt x="339" y="6884"/>
                  </a:lnTo>
                  <a:lnTo>
                    <a:pt x="1468" y="6319"/>
                  </a:lnTo>
                  <a:lnTo>
                    <a:pt x="3160" y="5191"/>
                  </a:lnTo>
                  <a:lnTo>
                    <a:pt x="4740" y="3950"/>
                  </a:lnTo>
                  <a:lnTo>
                    <a:pt x="6320" y="2596"/>
                  </a:lnTo>
                  <a:lnTo>
                    <a:pt x="7674" y="1016"/>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9"/>
            <p:cNvSpPr/>
            <p:nvPr/>
          </p:nvSpPr>
          <p:spPr>
            <a:xfrm>
              <a:off x="-1282134" y="2976898"/>
              <a:ext cx="1624" cy="14"/>
            </a:xfrm>
            <a:custGeom>
              <a:avLst/>
              <a:gdLst/>
              <a:ahLst/>
              <a:cxnLst/>
              <a:rect l="l" t="t" r="r" b="b"/>
              <a:pathLst>
                <a:path w="114" h="1" extrusionOk="0">
                  <a:moveTo>
                    <a:pt x="114" y="0"/>
                  </a:moveTo>
                  <a:lnTo>
                    <a:pt x="114" y="0"/>
                  </a:lnTo>
                  <a:lnTo>
                    <a:pt x="1" y="0"/>
                  </a:lnTo>
                  <a:lnTo>
                    <a:pt x="1" y="0"/>
                  </a:lnTo>
                  <a:lnTo>
                    <a:pt x="1" y="0"/>
                  </a:lnTo>
                  <a:lnTo>
                    <a:pt x="1" y="0"/>
                  </a:lnTo>
                  <a:lnTo>
                    <a:pt x="114"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9"/>
            <p:cNvSpPr/>
            <p:nvPr/>
          </p:nvSpPr>
          <p:spPr>
            <a:xfrm>
              <a:off x="-1282134" y="2976898"/>
              <a:ext cx="1624" cy="14"/>
            </a:xfrm>
            <a:custGeom>
              <a:avLst/>
              <a:gdLst/>
              <a:ahLst/>
              <a:cxnLst/>
              <a:rect l="l" t="t" r="r" b="b"/>
              <a:pathLst>
                <a:path w="114" h="1" fill="none" extrusionOk="0">
                  <a:moveTo>
                    <a:pt x="114" y="0"/>
                  </a:moveTo>
                  <a:lnTo>
                    <a:pt x="114" y="0"/>
                  </a:lnTo>
                  <a:lnTo>
                    <a:pt x="1" y="0"/>
                  </a:lnTo>
                  <a:lnTo>
                    <a:pt x="1" y="0"/>
                  </a:lnTo>
                  <a:lnTo>
                    <a:pt x="1" y="0"/>
                  </a:lnTo>
                  <a:lnTo>
                    <a:pt x="1" y="0"/>
                  </a:lnTo>
                  <a:lnTo>
                    <a:pt x="1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9"/>
            <p:cNvSpPr/>
            <p:nvPr/>
          </p:nvSpPr>
          <p:spPr>
            <a:xfrm>
              <a:off x="-2613334" y="3274329"/>
              <a:ext cx="122201" cy="745999"/>
            </a:xfrm>
            <a:custGeom>
              <a:avLst/>
              <a:gdLst/>
              <a:ahLst/>
              <a:cxnLst/>
              <a:rect l="l" t="t" r="r" b="b"/>
              <a:pathLst>
                <a:path w="8577" h="52360" extrusionOk="0">
                  <a:moveTo>
                    <a:pt x="5981" y="0"/>
                  </a:moveTo>
                  <a:lnTo>
                    <a:pt x="1" y="52360"/>
                  </a:lnTo>
                  <a:lnTo>
                    <a:pt x="2709" y="52247"/>
                  </a:lnTo>
                  <a:lnTo>
                    <a:pt x="8577" y="226"/>
                  </a:lnTo>
                  <a:lnTo>
                    <a:pt x="59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9"/>
            <p:cNvSpPr/>
            <p:nvPr/>
          </p:nvSpPr>
          <p:spPr>
            <a:xfrm>
              <a:off x="-2389862" y="3274329"/>
              <a:ext cx="123811" cy="745999"/>
            </a:xfrm>
            <a:custGeom>
              <a:avLst/>
              <a:gdLst/>
              <a:ahLst/>
              <a:cxnLst/>
              <a:rect l="l" t="t" r="r" b="b"/>
              <a:pathLst>
                <a:path w="8690" h="52360" extrusionOk="0">
                  <a:moveTo>
                    <a:pt x="5982" y="0"/>
                  </a:moveTo>
                  <a:lnTo>
                    <a:pt x="1" y="52360"/>
                  </a:lnTo>
                  <a:lnTo>
                    <a:pt x="2709" y="52247"/>
                  </a:lnTo>
                  <a:lnTo>
                    <a:pt x="8690" y="226"/>
                  </a:lnTo>
                  <a:lnTo>
                    <a:pt x="59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9"/>
            <p:cNvSpPr/>
            <p:nvPr/>
          </p:nvSpPr>
          <p:spPr>
            <a:xfrm>
              <a:off x="-1836803" y="3282364"/>
              <a:ext cx="122201" cy="737964"/>
            </a:xfrm>
            <a:custGeom>
              <a:avLst/>
              <a:gdLst/>
              <a:ahLst/>
              <a:cxnLst/>
              <a:rect l="l" t="t" r="r" b="b"/>
              <a:pathLst>
                <a:path w="8577" h="51796" extrusionOk="0">
                  <a:moveTo>
                    <a:pt x="2596" y="1"/>
                  </a:moveTo>
                  <a:lnTo>
                    <a:pt x="1" y="226"/>
                  </a:lnTo>
                  <a:lnTo>
                    <a:pt x="5869" y="51796"/>
                  </a:lnTo>
                  <a:lnTo>
                    <a:pt x="8577" y="51796"/>
                  </a:lnTo>
                  <a:lnTo>
                    <a:pt x="25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9"/>
            <p:cNvSpPr/>
            <p:nvPr/>
          </p:nvSpPr>
          <p:spPr>
            <a:xfrm>
              <a:off x="-2082786" y="3282364"/>
              <a:ext cx="122201" cy="737964"/>
            </a:xfrm>
            <a:custGeom>
              <a:avLst/>
              <a:gdLst/>
              <a:ahLst/>
              <a:cxnLst/>
              <a:rect l="l" t="t" r="r" b="b"/>
              <a:pathLst>
                <a:path w="8577" h="51796" extrusionOk="0">
                  <a:moveTo>
                    <a:pt x="2596" y="1"/>
                  </a:moveTo>
                  <a:lnTo>
                    <a:pt x="1" y="226"/>
                  </a:lnTo>
                  <a:lnTo>
                    <a:pt x="5869" y="51796"/>
                  </a:lnTo>
                  <a:lnTo>
                    <a:pt x="8577" y="51796"/>
                  </a:lnTo>
                  <a:lnTo>
                    <a:pt x="259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9"/>
            <p:cNvSpPr/>
            <p:nvPr/>
          </p:nvSpPr>
          <p:spPr>
            <a:xfrm>
              <a:off x="-2082786" y="3282364"/>
              <a:ext cx="122201" cy="737964"/>
            </a:xfrm>
            <a:custGeom>
              <a:avLst/>
              <a:gdLst/>
              <a:ahLst/>
              <a:cxnLst/>
              <a:rect l="l" t="t" r="r" b="b"/>
              <a:pathLst>
                <a:path w="8577" h="51796" fill="none" extrusionOk="0">
                  <a:moveTo>
                    <a:pt x="8577" y="51796"/>
                  </a:moveTo>
                  <a:lnTo>
                    <a:pt x="5869" y="51796"/>
                  </a:lnTo>
                  <a:lnTo>
                    <a:pt x="1" y="226"/>
                  </a:lnTo>
                  <a:lnTo>
                    <a:pt x="2596" y="1"/>
                  </a:lnTo>
                  <a:lnTo>
                    <a:pt x="8577" y="51796"/>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9"/>
            <p:cNvSpPr/>
            <p:nvPr/>
          </p:nvSpPr>
          <p:spPr>
            <a:xfrm>
              <a:off x="-2553851" y="3320946"/>
              <a:ext cx="770120" cy="80413"/>
            </a:xfrm>
            <a:custGeom>
              <a:avLst/>
              <a:gdLst/>
              <a:ahLst/>
              <a:cxnLst/>
              <a:rect l="l" t="t" r="r" b="b"/>
              <a:pathLst>
                <a:path w="54053" h="5644" extrusionOk="0">
                  <a:moveTo>
                    <a:pt x="1" y="1"/>
                  </a:moveTo>
                  <a:lnTo>
                    <a:pt x="1" y="5643"/>
                  </a:lnTo>
                  <a:lnTo>
                    <a:pt x="54053" y="5643"/>
                  </a:lnTo>
                  <a:lnTo>
                    <a:pt x="540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9"/>
            <p:cNvSpPr/>
            <p:nvPr/>
          </p:nvSpPr>
          <p:spPr>
            <a:xfrm>
              <a:off x="-2553851" y="2430264"/>
              <a:ext cx="561124" cy="898747"/>
            </a:xfrm>
            <a:custGeom>
              <a:avLst/>
              <a:gdLst/>
              <a:ahLst/>
              <a:cxnLst/>
              <a:rect l="l" t="t" r="r" b="b"/>
              <a:pathLst>
                <a:path w="39384" h="63081" extrusionOk="0">
                  <a:moveTo>
                    <a:pt x="34757" y="1"/>
                  </a:moveTo>
                  <a:lnTo>
                    <a:pt x="452" y="452"/>
                  </a:lnTo>
                  <a:lnTo>
                    <a:pt x="1" y="62516"/>
                  </a:lnTo>
                  <a:lnTo>
                    <a:pt x="39383" y="63080"/>
                  </a:lnTo>
                  <a:lnTo>
                    <a:pt x="347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9"/>
            <p:cNvSpPr/>
            <p:nvPr/>
          </p:nvSpPr>
          <p:spPr>
            <a:xfrm>
              <a:off x="-2553851" y="2430264"/>
              <a:ext cx="561124" cy="898747"/>
            </a:xfrm>
            <a:custGeom>
              <a:avLst/>
              <a:gdLst/>
              <a:ahLst/>
              <a:cxnLst/>
              <a:rect l="l" t="t" r="r" b="b"/>
              <a:pathLst>
                <a:path w="39384" h="63081" fill="none" extrusionOk="0">
                  <a:moveTo>
                    <a:pt x="34757" y="1"/>
                  </a:moveTo>
                  <a:lnTo>
                    <a:pt x="452" y="452"/>
                  </a:lnTo>
                  <a:lnTo>
                    <a:pt x="1" y="62516"/>
                  </a:lnTo>
                  <a:lnTo>
                    <a:pt x="39383" y="63080"/>
                  </a:lnTo>
                  <a:lnTo>
                    <a:pt x="34757" y="1"/>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9"/>
            <p:cNvSpPr/>
            <p:nvPr/>
          </p:nvSpPr>
          <p:spPr>
            <a:xfrm>
              <a:off x="-2495964" y="2364355"/>
              <a:ext cx="882661" cy="787801"/>
            </a:xfrm>
            <a:custGeom>
              <a:avLst/>
              <a:gdLst/>
              <a:ahLst/>
              <a:cxnLst/>
              <a:rect l="l" t="t" r="r" b="b"/>
              <a:pathLst>
                <a:path w="61952" h="55294" extrusionOk="0">
                  <a:moveTo>
                    <a:pt x="15008" y="0"/>
                  </a:moveTo>
                  <a:lnTo>
                    <a:pt x="12413" y="2934"/>
                  </a:lnTo>
                  <a:lnTo>
                    <a:pt x="7448" y="4852"/>
                  </a:lnTo>
                  <a:lnTo>
                    <a:pt x="3724" y="6432"/>
                  </a:lnTo>
                  <a:lnTo>
                    <a:pt x="2370" y="7222"/>
                  </a:lnTo>
                  <a:lnTo>
                    <a:pt x="1467" y="7673"/>
                  </a:lnTo>
                  <a:lnTo>
                    <a:pt x="1354" y="7899"/>
                  </a:lnTo>
                  <a:lnTo>
                    <a:pt x="1242" y="8238"/>
                  </a:lnTo>
                  <a:lnTo>
                    <a:pt x="1129" y="9140"/>
                  </a:lnTo>
                  <a:lnTo>
                    <a:pt x="1129" y="10382"/>
                  </a:lnTo>
                  <a:lnTo>
                    <a:pt x="1242" y="12074"/>
                  </a:lnTo>
                  <a:lnTo>
                    <a:pt x="1693" y="15911"/>
                  </a:lnTo>
                  <a:lnTo>
                    <a:pt x="2257" y="20199"/>
                  </a:lnTo>
                  <a:lnTo>
                    <a:pt x="3611" y="28211"/>
                  </a:lnTo>
                  <a:lnTo>
                    <a:pt x="4175" y="31822"/>
                  </a:lnTo>
                  <a:lnTo>
                    <a:pt x="226" y="48410"/>
                  </a:lnTo>
                  <a:lnTo>
                    <a:pt x="0" y="49538"/>
                  </a:lnTo>
                  <a:lnTo>
                    <a:pt x="0" y="50667"/>
                  </a:lnTo>
                  <a:lnTo>
                    <a:pt x="0" y="51795"/>
                  </a:lnTo>
                  <a:lnTo>
                    <a:pt x="113" y="52924"/>
                  </a:lnTo>
                  <a:lnTo>
                    <a:pt x="452" y="54616"/>
                  </a:lnTo>
                  <a:lnTo>
                    <a:pt x="564" y="55293"/>
                  </a:lnTo>
                  <a:lnTo>
                    <a:pt x="7109" y="49087"/>
                  </a:lnTo>
                  <a:lnTo>
                    <a:pt x="7786" y="48184"/>
                  </a:lnTo>
                  <a:lnTo>
                    <a:pt x="8689" y="47281"/>
                  </a:lnTo>
                  <a:lnTo>
                    <a:pt x="9592" y="46492"/>
                  </a:lnTo>
                  <a:lnTo>
                    <a:pt x="10608" y="45702"/>
                  </a:lnTo>
                  <a:lnTo>
                    <a:pt x="11736" y="45025"/>
                  </a:lnTo>
                  <a:lnTo>
                    <a:pt x="12752" y="44460"/>
                  </a:lnTo>
                  <a:lnTo>
                    <a:pt x="13880" y="44122"/>
                  </a:lnTo>
                  <a:lnTo>
                    <a:pt x="15008" y="44009"/>
                  </a:lnTo>
                  <a:lnTo>
                    <a:pt x="39495" y="44122"/>
                  </a:lnTo>
                  <a:lnTo>
                    <a:pt x="39495" y="44122"/>
                  </a:lnTo>
                  <a:lnTo>
                    <a:pt x="38480" y="37238"/>
                  </a:lnTo>
                  <a:lnTo>
                    <a:pt x="58340" y="41188"/>
                  </a:lnTo>
                  <a:lnTo>
                    <a:pt x="60033" y="37803"/>
                  </a:lnTo>
                  <a:lnTo>
                    <a:pt x="61274" y="35433"/>
                  </a:lnTo>
                  <a:lnTo>
                    <a:pt x="61951" y="34417"/>
                  </a:lnTo>
                  <a:lnTo>
                    <a:pt x="61387" y="34079"/>
                  </a:lnTo>
                  <a:lnTo>
                    <a:pt x="59581" y="33515"/>
                  </a:lnTo>
                  <a:lnTo>
                    <a:pt x="54052" y="31596"/>
                  </a:lnTo>
                  <a:lnTo>
                    <a:pt x="46040" y="28888"/>
                  </a:lnTo>
                  <a:lnTo>
                    <a:pt x="45815" y="28324"/>
                  </a:lnTo>
                  <a:lnTo>
                    <a:pt x="45363" y="27647"/>
                  </a:lnTo>
                  <a:lnTo>
                    <a:pt x="44009" y="25954"/>
                  </a:lnTo>
                  <a:lnTo>
                    <a:pt x="42204" y="23810"/>
                  </a:lnTo>
                  <a:lnTo>
                    <a:pt x="39947" y="14444"/>
                  </a:lnTo>
                  <a:lnTo>
                    <a:pt x="39608" y="13541"/>
                  </a:lnTo>
                  <a:lnTo>
                    <a:pt x="39157" y="12751"/>
                  </a:lnTo>
                  <a:lnTo>
                    <a:pt x="38028" y="11172"/>
                  </a:lnTo>
                  <a:lnTo>
                    <a:pt x="36787" y="9817"/>
                  </a:lnTo>
                  <a:lnTo>
                    <a:pt x="35433" y="8689"/>
                  </a:lnTo>
                  <a:lnTo>
                    <a:pt x="33853" y="7673"/>
                  </a:lnTo>
                  <a:lnTo>
                    <a:pt x="28888" y="4852"/>
                  </a:lnTo>
                  <a:lnTo>
                    <a:pt x="27760" y="2257"/>
                  </a:lnTo>
                  <a:lnTo>
                    <a:pt x="150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9"/>
            <p:cNvSpPr/>
            <p:nvPr/>
          </p:nvSpPr>
          <p:spPr>
            <a:xfrm>
              <a:off x="-2495964" y="2364355"/>
              <a:ext cx="882661" cy="787801"/>
            </a:xfrm>
            <a:custGeom>
              <a:avLst/>
              <a:gdLst/>
              <a:ahLst/>
              <a:cxnLst/>
              <a:rect l="l" t="t" r="r" b="b"/>
              <a:pathLst>
                <a:path w="61952" h="55294" fill="none" extrusionOk="0">
                  <a:moveTo>
                    <a:pt x="46040" y="28888"/>
                  </a:moveTo>
                  <a:lnTo>
                    <a:pt x="46040" y="28888"/>
                  </a:lnTo>
                  <a:lnTo>
                    <a:pt x="45815" y="28324"/>
                  </a:lnTo>
                  <a:lnTo>
                    <a:pt x="45363" y="27647"/>
                  </a:lnTo>
                  <a:lnTo>
                    <a:pt x="44009" y="25954"/>
                  </a:lnTo>
                  <a:lnTo>
                    <a:pt x="42204" y="23810"/>
                  </a:lnTo>
                  <a:lnTo>
                    <a:pt x="42204" y="23810"/>
                  </a:lnTo>
                  <a:lnTo>
                    <a:pt x="39947" y="14444"/>
                  </a:lnTo>
                  <a:lnTo>
                    <a:pt x="39947" y="14444"/>
                  </a:lnTo>
                  <a:lnTo>
                    <a:pt x="39608" y="13541"/>
                  </a:lnTo>
                  <a:lnTo>
                    <a:pt x="39157" y="12751"/>
                  </a:lnTo>
                  <a:lnTo>
                    <a:pt x="39157" y="12751"/>
                  </a:lnTo>
                  <a:lnTo>
                    <a:pt x="38028" y="11172"/>
                  </a:lnTo>
                  <a:lnTo>
                    <a:pt x="36787" y="9817"/>
                  </a:lnTo>
                  <a:lnTo>
                    <a:pt x="35433" y="8689"/>
                  </a:lnTo>
                  <a:lnTo>
                    <a:pt x="33853" y="7673"/>
                  </a:lnTo>
                  <a:lnTo>
                    <a:pt x="28888" y="4852"/>
                  </a:lnTo>
                  <a:lnTo>
                    <a:pt x="27760" y="2257"/>
                  </a:lnTo>
                  <a:lnTo>
                    <a:pt x="15008" y="0"/>
                  </a:lnTo>
                  <a:lnTo>
                    <a:pt x="12413" y="2934"/>
                  </a:lnTo>
                  <a:lnTo>
                    <a:pt x="12413" y="2934"/>
                  </a:lnTo>
                  <a:lnTo>
                    <a:pt x="7448" y="4852"/>
                  </a:lnTo>
                  <a:lnTo>
                    <a:pt x="3724" y="6432"/>
                  </a:lnTo>
                  <a:lnTo>
                    <a:pt x="2370" y="7222"/>
                  </a:lnTo>
                  <a:lnTo>
                    <a:pt x="1467" y="7673"/>
                  </a:lnTo>
                  <a:lnTo>
                    <a:pt x="1467" y="7673"/>
                  </a:lnTo>
                  <a:lnTo>
                    <a:pt x="1354" y="7899"/>
                  </a:lnTo>
                  <a:lnTo>
                    <a:pt x="1242" y="8238"/>
                  </a:lnTo>
                  <a:lnTo>
                    <a:pt x="1129" y="9140"/>
                  </a:lnTo>
                  <a:lnTo>
                    <a:pt x="1129" y="10382"/>
                  </a:lnTo>
                  <a:lnTo>
                    <a:pt x="1242" y="12074"/>
                  </a:lnTo>
                  <a:lnTo>
                    <a:pt x="1693" y="15911"/>
                  </a:lnTo>
                  <a:lnTo>
                    <a:pt x="2257" y="20199"/>
                  </a:lnTo>
                  <a:lnTo>
                    <a:pt x="3611" y="28211"/>
                  </a:lnTo>
                  <a:lnTo>
                    <a:pt x="4175" y="31822"/>
                  </a:lnTo>
                  <a:lnTo>
                    <a:pt x="4175" y="31822"/>
                  </a:lnTo>
                  <a:lnTo>
                    <a:pt x="226" y="48410"/>
                  </a:lnTo>
                  <a:lnTo>
                    <a:pt x="226" y="48410"/>
                  </a:lnTo>
                  <a:lnTo>
                    <a:pt x="0" y="49538"/>
                  </a:lnTo>
                  <a:lnTo>
                    <a:pt x="0" y="50667"/>
                  </a:lnTo>
                  <a:lnTo>
                    <a:pt x="0" y="51795"/>
                  </a:lnTo>
                  <a:lnTo>
                    <a:pt x="113" y="52924"/>
                  </a:lnTo>
                  <a:lnTo>
                    <a:pt x="452" y="54616"/>
                  </a:lnTo>
                  <a:lnTo>
                    <a:pt x="564" y="55293"/>
                  </a:lnTo>
                  <a:lnTo>
                    <a:pt x="7109" y="49087"/>
                  </a:lnTo>
                  <a:lnTo>
                    <a:pt x="7109" y="49087"/>
                  </a:lnTo>
                  <a:lnTo>
                    <a:pt x="7786" y="48184"/>
                  </a:lnTo>
                  <a:lnTo>
                    <a:pt x="8689" y="47281"/>
                  </a:lnTo>
                  <a:lnTo>
                    <a:pt x="9592" y="46492"/>
                  </a:lnTo>
                  <a:lnTo>
                    <a:pt x="10608" y="45702"/>
                  </a:lnTo>
                  <a:lnTo>
                    <a:pt x="11736" y="45025"/>
                  </a:lnTo>
                  <a:lnTo>
                    <a:pt x="12752" y="44460"/>
                  </a:lnTo>
                  <a:lnTo>
                    <a:pt x="13880" y="44122"/>
                  </a:lnTo>
                  <a:lnTo>
                    <a:pt x="15008" y="44009"/>
                  </a:lnTo>
                  <a:lnTo>
                    <a:pt x="39495" y="44122"/>
                  </a:lnTo>
                  <a:lnTo>
                    <a:pt x="38480" y="37238"/>
                  </a:lnTo>
                  <a:lnTo>
                    <a:pt x="58340" y="41188"/>
                  </a:lnTo>
                  <a:lnTo>
                    <a:pt x="58340" y="41188"/>
                  </a:lnTo>
                  <a:lnTo>
                    <a:pt x="60033" y="37803"/>
                  </a:lnTo>
                  <a:lnTo>
                    <a:pt x="61274" y="35433"/>
                  </a:lnTo>
                  <a:lnTo>
                    <a:pt x="61951" y="34417"/>
                  </a:lnTo>
                  <a:lnTo>
                    <a:pt x="61951" y="34417"/>
                  </a:lnTo>
                  <a:lnTo>
                    <a:pt x="61387" y="34079"/>
                  </a:lnTo>
                  <a:lnTo>
                    <a:pt x="59581" y="33515"/>
                  </a:lnTo>
                  <a:lnTo>
                    <a:pt x="54052" y="31596"/>
                  </a:lnTo>
                  <a:lnTo>
                    <a:pt x="46040" y="2888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9"/>
            <p:cNvSpPr/>
            <p:nvPr/>
          </p:nvSpPr>
          <p:spPr>
            <a:xfrm>
              <a:off x="-2280527" y="2414193"/>
              <a:ext cx="239557" cy="561109"/>
            </a:xfrm>
            <a:custGeom>
              <a:avLst/>
              <a:gdLst/>
              <a:ahLst/>
              <a:cxnLst/>
              <a:rect l="l" t="t" r="r" b="b"/>
              <a:pathLst>
                <a:path w="16814" h="39383" extrusionOk="0">
                  <a:moveTo>
                    <a:pt x="0" y="0"/>
                  </a:moveTo>
                  <a:lnTo>
                    <a:pt x="226" y="903"/>
                  </a:lnTo>
                  <a:lnTo>
                    <a:pt x="1016" y="3386"/>
                  </a:lnTo>
                  <a:lnTo>
                    <a:pt x="2144" y="6997"/>
                  </a:lnTo>
                  <a:lnTo>
                    <a:pt x="3498" y="11059"/>
                  </a:lnTo>
                  <a:lnTo>
                    <a:pt x="4175" y="13203"/>
                  </a:lnTo>
                  <a:lnTo>
                    <a:pt x="4740" y="15460"/>
                  </a:lnTo>
                  <a:lnTo>
                    <a:pt x="4965" y="17717"/>
                  </a:lnTo>
                  <a:lnTo>
                    <a:pt x="5078" y="20086"/>
                  </a:lnTo>
                  <a:lnTo>
                    <a:pt x="5078" y="39383"/>
                  </a:lnTo>
                  <a:lnTo>
                    <a:pt x="16814" y="38593"/>
                  </a:lnTo>
                  <a:lnTo>
                    <a:pt x="15121" y="25841"/>
                  </a:lnTo>
                  <a:lnTo>
                    <a:pt x="14331" y="21328"/>
                  </a:lnTo>
                  <a:lnTo>
                    <a:pt x="13767" y="17604"/>
                  </a:lnTo>
                  <a:lnTo>
                    <a:pt x="13316" y="14444"/>
                  </a:lnTo>
                  <a:lnTo>
                    <a:pt x="11623" y="2821"/>
                  </a:lnTo>
                  <a:lnTo>
                    <a:pt x="10495" y="3160"/>
                  </a:lnTo>
                  <a:lnTo>
                    <a:pt x="9253" y="3273"/>
                  </a:lnTo>
                  <a:lnTo>
                    <a:pt x="6771" y="3273"/>
                  </a:lnTo>
                  <a:lnTo>
                    <a:pt x="5868" y="3047"/>
                  </a:lnTo>
                  <a:lnTo>
                    <a:pt x="4852" y="2821"/>
                  </a:lnTo>
                  <a:lnTo>
                    <a:pt x="3950" y="2596"/>
                  </a:lnTo>
                  <a:lnTo>
                    <a:pt x="2934" y="2144"/>
                  </a:lnTo>
                  <a:lnTo>
                    <a:pt x="1919" y="1580"/>
                  </a:lnTo>
                  <a:lnTo>
                    <a:pt x="1016" y="90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9"/>
            <p:cNvSpPr/>
            <p:nvPr/>
          </p:nvSpPr>
          <p:spPr>
            <a:xfrm>
              <a:off x="-2280527" y="2414193"/>
              <a:ext cx="239557" cy="561109"/>
            </a:xfrm>
            <a:custGeom>
              <a:avLst/>
              <a:gdLst/>
              <a:ahLst/>
              <a:cxnLst/>
              <a:rect l="l" t="t" r="r" b="b"/>
              <a:pathLst>
                <a:path w="16814" h="39383" fill="none" extrusionOk="0">
                  <a:moveTo>
                    <a:pt x="0" y="0"/>
                  </a:moveTo>
                  <a:lnTo>
                    <a:pt x="0" y="0"/>
                  </a:lnTo>
                  <a:lnTo>
                    <a:pt x="226" y="903"/>
                  </a:lnTo>
                  <a:lnTo>
                    <a:pt x="1016" y="3386"/>
                  </a:lnTo>
                  <a:lnTo>
                    <a:pt x="2144" y="6997"/>
                  </a:lnTo>
                  <a:lnTo>
                    <a:pt x="3498" y="11059"/>
                  </a:lnTo>
                  <a:lnTo>
                    <a:pt x="3498" y="11059"/>
                  </a:lnTo>
                  <a:lnTo>
                    <a:pt x="4175" y="13203"/>
                  </a:lnTo>
                  <a:lnTo>
                    <a:pt x="4740" y="15460"/>
                  </a:lnTo>
                  <a:lnTo>
                    <a:pt x="4965" y="17717"/>
                  </a:lnTo>
                  <a:lnTo>
                    <a:pt x="5078" y="20086"/>
                  </a:lnTo>
                  <a:lnTo>
                    <a:pt x="5078" y="39383"/>
                  </a:lnTo>
                  <a:lnTo>
                    <a:pt x="16814" y="38593"/>
                  </a:lnTo>
                  <a:lnTo>
                    <a:pt x="15121" y="25841"/>
                  </a:lnTo>
                  <a:lnTo>
                    <a:pt x="15121" y="25841"/>
                  </a:lnTo>
                  <a:lnTo>
                    <a:pt x="14331" y="21328"/>
                  </a:lnTo>
                  <a:lnTo>
                    <a:pt x="13767" y="17604"/>
                  </a:lnTo>
                  <a:lnTo>
                    <a:pt x="13316" y="14444"/>
                  </a:lnTo>
                  <a:lnTo>
                    <a:pt x="13316" y="14444"/>
                  </a:lnTo>
                  <a:lnTo>
                    <a:pt x="11623" y="2821"/>
                  </a:lnTo>
                  <a:lnTo>
                    <a:pt x="11623" y="2821"/>
                  </a:lnTo>
                  <a:lnTo>
                    <a:pt x="10495" y="3160"/>
                  </a:lnTo>
                  <a:lnTo>
                    <a:pt x="9253" y="3273"/>
                  </a:lnTo>
                  <a:lnTo>
                    <a:pt x="7674" y="3273"/>
                  </a:lnTo>
                  <a:lnTo>
                    <a:pt x="6771" y="3273"/>
                  </a:lnTo>
                  <a:lnTo>
                    <a:pt x="5868" y="3047"/>
                  </a:lnTo>
                  <a:lnTo>
                    <a:pt x="4852" y="2821"/>
                  </a:lnTo>
                  <a:lnTo>
                    <a:pt x="3950" y="2596"/>
                  </a:lnTo>
                  <a:lnTo>
                    <a:pt x="2934" y="2144"/>
                  </a:lnTo>
                  <a:lnTo>
                    <a:pt x="1919" y="1580"/>
                  </a:lnTo>
                  <a:lnTo>
                    <a:pt x="1016" y="903"/>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9"/>
            <p:cNvSpPr/>
            <p:nvPr/>
          </p:nvSpPr>
          <p:spPr>
            <a:xfrm>
              <a:off x="-1907542" y="2775937"/>
              <a:ext cx="69157" cy="69143"/>
            </a:xfrm>
            <a:custGeom>
              <a:avLst/>
              <a:gdLst/>
              <a:ahLst/>
              <a:cxnLst/>
              <a:rect l="l" t="t" r="r" b="b"/>
              <a:pathLst>
                <a:path w="4854" h="4853" extrusionOk="0">
                  <a:moveTo>
                    <a:pt x="4627" y="0"/>
                  </a:moveTo>
                  <a:lnTo>
                    <a:pt x="3837" y="113"/>
                  </a:lnTo>
                  <a:lnTo>
                    <a:pt x="3160" y="339"/>
                  </a:lnTo>
                  <a:lnTo>
                    <a:pt x="2596" y="677"/>
                  </a:lnTo>
                  <a:lnTo>
                    <a:pt x="2032" y="1016"/>
                  </a:lnTo>
                  <a:lnTo>
                    <a:pt x="1581" y="1467"/>
                  </a:lnTo>
                  <a:lnTo>
                    <a:pt x="1129" y="2031"/>
                  </a:lnTo>
                  <a:lnTo>
                    <a:pt x="791" y="2483"/>
                  </a:lnTo>
                  <a:lnTo>
                    <a:pt x="452" y="3160"/>
                  </a:lnTo>
                  <a:lnTo>
                    <a:pt x="227" y="3724"/>
                  </a:lnTo>
                  <a:lnTo>
                    <a:pt x="1" y="4514"/>
                  </a:lnTo>
                  <a:lnTo>
                    <a:pt x="1" y="4852"/>
                  </a:lnTo>
                  <a:lnTo>
                    <a:pt x="339" y="3837"/>
                  </a:lnTo>
                  <a:lnTo>
                    <a:pt x="565" y="3272"/>
                  </a:lnTo>
                  <a:lnTo>
                    <a:pt x="904" y="2708"/>
                  </a:lnTo>
                  <a:lnTo>
                    <a:pt x="1242" y="2144"/>
                  </a:lnTo>
                  <a:lnTo>
                    <a:pt x="1693" y="1693"/>
                  </a:lnTo>
                  <a:lnTo>
                    <a:pt x="2145" y="1241"/>
                  </a:lnTo>
                  <a:lnTo>
                    <a:pt x="2709" y="903"/>
                  </a:lnTo>
                  <a:lnTo>
                    <a:pt x="3273" y="564"/>
                  </a:lnTo>
                  <a:lnTo>
                    <a:pt x="3837" y="339"/>
                  </a:lnTo>
                  <a:lnTo>
                    <a:pt x="4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9"/>
            <p:cNvSpPr/>
            <p:nvPr/>
          </p:nvSpPr>
          <p:spPr>
            <a:xfrm>
              <a:off x="-1897896" y="2771107"/>
              <a:ext cx="51462" cy="8050"/>
            </a:xfrm>
            <a:custGeom>
              <a:avLst/>
              <a:gdLst/>
              <a:ahLst/>
              <a:cxnLst/>
              <a:rect l="l" t="t" r="r" b="b"/>
              <a:pathLst>
                <a:path w="3612" h="565" extrusionOk="0">
                  <a:moveTo>
                    <a:pt x="1806" y="0"/>
                  </a:moveTo>
                  <a:lnTo>
                    <a:pt x="904" y="226"/>
                  </a:lnTo>
                  <a:lnTo>
                    <a:pt x="1" y="565"/>
                  </a:lnTo>
                  <a:lnTo>
                    <a:pt x="565" y="452"/>
                  </a:lnTo>
                  <a:lnTo>
                    <a:pt x="1806" y="226"/>
                  </a:lnTo>
                  <a:lnTo>
                    <a:pt x="3612" y="226"/>
                  </a:lnTo>
                  <a:lnTo>
                    <a:pt x="2709" y="113"/>
                  </a:lnTo>
                  <a:lnTo>
                    <a:pt x="1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9"/>
            <p:cNvSpPr/>
            <p:nvPr/>
          </p:nvSpPr>
          <p:spPr>
            <a:xfrm>
              <a:off x="-2467027" y="2944741"/>
              <a:ext cx="14" cy="1624"/>
            </a:xfrm>
            <a:custGeom>
              <a:avLst/>
              <a:gdLst/>
              <a:ahLst/>
              <a:cxnLst/>
              <a:rect l="l" t="t" r="r" b="b"/>
              <a:pathLst>
                <a:path w="1" h="114" extrusionOk="0">
                  <a:moveTo>
                    <a:pt x="0" y="1"/>
                  </a:moveTo>
                  <a:lnTo>
                    <a:pt x="0" y="113"/>
                  </a:lnTo>
                  <a:lnTo>
                    <a:pt x="0" y="113"/>
                  </a:lnTo>
                  <a:lnTo>
                    <a:pt x="0" y="113"/>
                  </a:lnTo>
                  <a:lnTo>
                    <a:pt x="0" y="113"/>
                  </a:lnTo>
                  <a:lnTo>
                    <a:pt x="0" y="1"/>
                  </a:lnTo>
                  <a:close/>
                </a:path>
              </a:pathLst>
            </a:custGeom>
            <a:solidFill>
              <a:srgbClr val="303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9"/>
            <p:cNvSpPr/>
            <p:nvPr/>
          </p:nvSpPr>
          <p:spPr>
            <a:xfrm>
              <a:off x="-2467027" y="2944741"/>
              <a:ext cx="14" cy="1624"/>
            </a:xfrm>
            <a:custGeom>
              <a:avLst/>
              <a:gdLst/>
              <a:ahLst/>
              <a:cxnLst/>
              <a:rect l="l" t="t" r="r" b="b"/>
              <a:pathLst>
                <a:path w="1" h="114" fill="none" extrusionOk="0">
                  <a:moveTo>
                    <a:pt x="0" y="1"/>
                  </a:moveTo>
                  <a:lnTo>
                    <a:pt x="0" y="113"/>
                  </a:lnTo>
                  <a:lnTo>
                    <a:pt x="0" y="113"/>
                  </a:lnTo>
                  <a:lnTo>
                    <a:pt x="0" y="113"/>
                  </a:lnTo>
                  <a:lnTo>
                    <a:pt x="0" y="11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9"/>
            <p:cNvSpPr/>
            <p:nvPr/>
          </p:nvSpPr>
          <p:spPr>
            <a:xfrm>
              <a:off x="-2467027" y="2930266"/>
              <a:ext cx="236352" cy="61122"/>
            </a:xfrm>
            <a:custGeom>
              <a:avLst/>
              <a:gdLst/>
              <a:ahLst/>
              <a:cxnLst/>
              <a:rect l="l" t="t" r="r" b="b"/>
              <a:pathLst>
                <a:path w="16589" h="4290" extrusionOk="0">
                  <a:moveTo>
                    <a:pt x="1016" y="1"/>
                  </a:moveTo>
                  <a:lnTo>
                    <a:pt x="0" y="1017"/>
                  </a:lnTo>
                  <a:lnTo>
                    <a:pt x="0" y="1129"/>
                  </a:lnTo>
                  <a:lnTo>
                    <a:pt x="903" y="2032"/>
                  </a:lnTo>
                  <a:lnTo>
                    <a:pt x="1806" y="2822"/>
                  </a:lnTo>
                  <a:lnTo>
                    <a:pt x="2934" y="3386"/>
                  </a:lnTo>
                  <a:lnTo>
                    <a:pt x="4063" y="3838"/>
                  </a:lnTo>
                  <a:lnTo>
                    <a:pt x="6320" y="4176"/>
                  </a:lnTo>
                  <a:lnTo>
                    <a:pt x="8464" y="4289"/>
                  </a:lnTo>
                  <a:lnTo>
                    <a:pt x="10269" y="4289"/>
                  </a:lnTo>
                  <a:lnTo>
                    <a:pt x="11059" y="4063"/>
                  </a:lnTo>
                  <a:lnTo>
                    <a:pt x="12075" y="3725"/>
                  </a:lnTo>
                  <a:lnTo>
                    <a:pt x="12526" y="3612"/>
                  </a:lnTo>
                  <a:lnTo>
                    <a:pt x="13090" y="3499"/>
                  </a:lnTo>
                  <a:lnTo>
                    <a:pt x="13767" y="3499"/>
                  </a:lnTo>
                  <a:lnTo>
                    <a:pt x="14444" y="3725"/>
                  </a:lnTo>
                  <a:lnTo>
                    <a:pt x="15121" y="3838"/>
                  </a:lnTo>
                  <a:lnTo>
                    <a:pt x="15798" y="3725"/>
                  </a:lnTo>
                  <a:lnTo>
                    <a:pt x="16137" y="3612"/>
                  </a:lnTo>
                  <a:lnTo>
                    <a:pt x="16363" y="3386"/>
                  </a:lnTo>
                  <a:lnTo>
                    <a:pt x="16476" y="3048"/>
                  </a:lnTo>
                  <a:lnTo>
                    <a:pt x="16588" y="2709"/>
                  </a:lnTo>
                  <a:lnTo>
                    <a:pt x="12752" y="1694"/>
                  </a:lnTo>
                  <a:lnTo>
                    <a:pt x="8802" y="904"/>
                  </a:lnTo>
                  <a:lnTo>
                    <a:pt x="4966" y="340"/>
                  </a:lnTo>
                  <a:lnTo>
                    <a:pt x="1016"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9"/>
            <p:cNvSpPr/>
            <p:nvPr/>
          </p:nvSpPr>
          <p:spPr>
            <a:xfrm>
              <a:off x="-2467027" y="2930266"/>
              <a:ext cx="236352" cy="61122"/>
            </a:xfrm>
            <a:custGeom>
              <a:avLst/>
              <a:gdLst/>
              <a:ahLst/>
              <a:cxnLst/>
              <a:rect l="l" t="t" r="r" b="b"/>
              <a:pathLst>
                <a:path w="16589" h="4290" fill="none" extrusionOk="0">
                  <a:moveTo>
                    <a:pt x="1016" y="1"/>
                  </a:moveTo>
                  <a:lnTo>
                    <a:pt x="0" y="1017"/>
                  </a:lnTo>
                  <a:lnTo>
                    <a:pt x="0" y="1017"/>
                  </a:lnTo>
                  <a:lnTo>
                    <a:pt x="0" y="1129"/>
                  </a:lnTo>
                  <a:lnTo>
                    <a:pt x="0" y="1129"/>
                  </a:lnTo>
                  <a:lnTo>
                    <a:pt x="903" y="2032"/>
                  </a:lnTo>
                  <a:lnTo>
                    <a:pt x="1806" y="2822"/>
                  </a:lnTo>
                  <a:lnTo>
                    <a:pt x="2934" y="3386"/>
                  </a:lnTo>
                  <a:lnTo>
                    <a:pt x="4063" y="3838"/>
                  </a:lnTo>
                  <a:lnTo>
                    <a:pt x="4063" y="3838"/>
                  </a:lnTo>
                  <a:lnTo>
                    <a:pt x="6320" y="4176"/>
                  </a:lnTo>
                  <a:lnTo>
                    <a:pt x="8464" y="4289"/>
                  </a:lnTo>
                  <a:lnTo>
                    <a:pt x="8464" y="4289"/>
                  </a:lnTo>
                  <a:lnTo>
                    <a:pt x="9028" y="4289"/>
                  </a:lnTo>
                  <a:lnTo>
                    <a:pt x="9028" y="4289"/>
                  </a:lnTo>
                  <a:lnTo>
                    <a:pt x="9366" y="4289"/>
                  </a:lnTo>
                  <a:lnTo>
                    <a:pt x="9366" y="4289"/>
                  </a:lnTo>
                  <a:lnTo>
                    <a:pt x="10269" y="4289"/>
                  </a:lnTo>
                  <a:lnTo>
                    <a:pt x="11059" y="4063"/>
                  </a:lnTo>
                  <a:lnTo>
                    <a:pt x="11059" y="4063"/>
                  </a:lnTo>
                  <a:lnTo>
                    <a:pt x="12075" y="3725"/>
                  </a:lnTo>
                  <a:lnTo>
                    <a:pt x="12526" y="3612"/>
                  </a:lnTo>
                  <a:lnTo>
                    <a:pt x="13090" y="3499"/>
                  </a:lnTo>
                  <a:lnTo>
                    <a:pt x="13090" y="3499"/>
                  </a:lnTo>
                  <a:lnTo>
                    <a:pt x="13767" y="3499"/>
                  </a:lnTo>
                  <a:lnTo>
                    <a:pt x="14444" y="3725"/>
                  </a:lnTo>
                  <a:lnTo>
                    <a:pt x="14444" y="3725"/>
                  </a:lnTo>
                  <a:lnTo>
                    <a:pt x="15121" y="3838"/>
                  </a:lnTo>
                  <a:lnTo>
                    <a:pt x="15121" y="3838"/>
                  </a:lnTo>
                  <a:lnTo>
                    <a:pt x="15798" y="3725"/>
                  </a:lnTo>
                  <a:lnTo>
                    <a:pt x="15798" y="3725"/>
                  </a:lnTo>
                  <a:lnTo>
                    <a:pt x="16137" y="3612"/>
                  </a:lnTo>
                  <a:lnTo>
                    <a:pt x="16363" y="3386"/>
                  </a:lnTo>
                  <a:lnTo>
                    <a:pt x="16476" y="3048"/>
                  </a:lnTo>
                  <a:lnTo>
                    <a:pt x="16588" y="2709"/>
                  </a:lnTo>
                  <a:lnTo>
                    <a:pt x="16588" y="2709"/>
                  </a:lnTo>
                  <a:lnTo>
                    <a:pt x="12752" y="1694"/>
                  </a:lnTo>
                  <a:lnTo>
                    <a:pt x="8802" y="904"/>
                  </a:lnTo>
                  <a:lnTo>
                    <a:pt x="4966" y="340"/>
                  </a:lnTo>
                  <a:lnTo>
                    <a:pt x="10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9"/>
            <p:cNvSpPr/>
            <p:nvPr/>
          </p:nvSpPr>
          <p:spPr>
            <a:xfrm>
              <a:off x="-2270882" y="2885258"/>
              <a:ext cx="299055" cy="98080"/>
            </a:xfrm>
            <a:custGeom>
              <a:avLst/>
              <a:gdLst/>
              <a:ahLst/>
              <a:cxnLst/>
              <a:rect l="l" t="t" r="r" b="b"/>
              <a:pathLst>
                <a:path w="20990" h="6884" extrusionOk="0">
                  <a:moveTo>
                    <a:pt x="11962" y="0"/>
                  </a:moveTo>
                  <a:lnTo>
                    <a:pt x="9253" y="903"/>
                  </a:lnTo>
                  <a:lnTo>
                    <a:pt x="6320" y="1693"/>
                  </a:lnTo>
                  <a:lnTo>
                    <a:pt x="1693" y="452"/>
                  </a:lnTo>
                  <a:lnTo>
                    <a:pt x="0" y="6320"/>
                  </a:lnTo>
                  <a:lnTo>
                    <a:pt x="8351" y="6884"/>
                  </a:lnTo>
                  <a:lnTo>
                    <a:pt x="17717" y="6432"/>
                  </a:lnTo>
                  <a:lnTo>
                    <a:pt x="17942" y="6207"/>
                  </a:lnTo>
                  <a:lnTo>
                    <a:pt x="18055" y="5981"/>
                  </a:lnTo>
                  <a:lnTo>
                    <a:pt x="17942" y="5755"/>
                  </a:lnTo>
                  <a:lnTo>
                    <a:pt x="17942" y="5643"/>
                  </a:lnTo>
                  <a:lnTo>
                    <a:pt x="18055" y="5643"/>
                  </a:lnTo>
                  <a:lnTo>
                    <a:pt x="18619" y="5868"/>
                  </a:lnTo>
                  <a:lnTo>
                    <a:pt x="19748" y="6207"/>
                  </a:lnTo>
                  <a:lnTo>
                    <a:pt x="20199" y="6320"/>
                  </a:lnTo>
                  <a:lnTo>
                    <a:pt x="20425" y="6207"/>
                  </a:lnTo>
                  <a:lnTo>
                    <a:pt x="20763" y="6094"/>
                  </a:lnTo>
                  <a:lnTo>
                    <a:pt x="20876" y="5868"/>
                  </a:lnTo>
                  <a:lnTo>
                    <a:pt x="20989" y="5417"/>
                  </a:lnTo>
                  <a:lnTo>
                    <a:pt x="20989" y="4965"/>
                  </a:lnTo>
                  <a:lnTo>
                    <a:pt x="20763" y="4627"/>
                  </a:lnTo>
                  <a:lnTo>
                    <a:pt x="17829" y="1580"/>
                  </a:lnTo>
                  <a:lnTo>
                    <a:pt x="11962"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9"/>
            <p:cNvSpPr/>
            <p:nvPr/>
          </p:nvSpPr>
          <p:spPr>
            <a:xfrm>
              <a:off x="-2106893" y="2943131"/>
              <a:ext cx="91654" cy="24135"/>
            </a:xfrm>
            <a:custGeom>
              <a:avLst/>
              <a:gdLst/>
              <a:ahLst/>
              <a:cxnLst/>
              <a:rect l="l" t="t" r="r" b="b"/>
              <a:pathLst>
                <a:path w="6433" h="1694" extrusionOk="0">
                  <a:moveTo>
                    <a:pt x="0" y="1"/>
                  </a:moveTo>
                  <a:lnTo>
                    <a:pt x="903" y="226"/>
                  </a:lnTo>
                  <a:lnTo>
                    <a:pt x="3273" y="678"/>
                  </a:lnTo>
                  <a:lnTo>
                    <a:pt x="5530" y="1355"/>
                  </a:lnTo>
                  <a:lnTo>
                    <a:pt x="6432" y="1693"/>
                  </a:lnTo>
                  <a:lnTo>
                    <a:pt x="5530" y="1242"/>
                  </a:lnTo>
                  <a:lnTo>
                    <a:pt x="3273" y="565"/>
                  </a:lnTo>
                  <a:lnTo>
                    <a:pt x="1016" y="114"/>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9"/>
            <p:cNvSpPr/>
            <p:nvPr/>
          </p:nvSpPr>
          <p:spPr>
            <a:xfrm>
              <a:off x="-2105283" y="2917415"/>
              <a:ext cx="130236" cy="33767"/>
            </a:xfrm>
            <a:custGeom>
              <a:avLst/>
              <a:gdLst/>
              <a:ahLst/>
              <a:cxnLst/>
              <a:rect l="l" t="t" r="r" b="b"/>
              <a:pathLst>
                <a:path w="9141" h="2370" extrusionOk="0">
                  <a:moveTo>
                    <a:pt x="1467" y="0"/>
                  </a:moveTo>
                  <a:lnTo>
                    <a:pt x="339" y="113"/>
                  </a:lnTo>
                  <a:lnTo>
                    <a:pt x="0" y="226"/>
                  </a:lnTo>
                  <a:lnTo>
                    <a:pt x="1354" y="226"/>
                  </a:lnTo>
                  <a:lnTo>
                    <a:pt x="3047" y="452"/>
                  </a:lnTo>
                  <a:lnTo>
                    <a:pt x="4627" y="1016"/>
                  </a:lnTo>
                  <a:lnTo>
                    <a:pt x="7786" y="1919"/>
                  </a:lnTo>
                  <a:lnTo>
                    <a:pt x="9140" y="2370"/>
                  </a:lnTo>
                  <a:lnTo>
                    <a:pt x="9140" y="2370"/>
                  </a:lnTo>
                  <a:lnTo>
                    <a:pt x="8802" y="2144"/>
                  </a:lnTo>
                  <a:lnTo>
                    <a:pt x="7786" y="1806"/>
                  </a:lnTo>
                  <a:lnTo>
                    <a:pt x="6432" y="1242"/>
                  </a:lnTo>
                  <a:lnTo>
                    <a:pt x="4627" y="790"/>
                  </a:lnTo>
                  <a:lnTo>
                    <a:pt x="3047" y="339"/>
                  </a:lnTo>
                  <a:lnTo>
                    <a:pt x="146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9"/>
            <p:cNvSpPr/>
            <p:nvPr/>
          </p:nvSpPr>
          <p:spPr>
            <a:xfrm>
              <a:off x="-2587603" y="2473676"/>
              <a:ext cx="302261" cy="501626"/>
            </a:xfrm>
            <a:custGeom>
              <a:avLst/>
              <a:gdLst/>
              <a:ahLst/>
              <a:cxnLst/>
              <a:rect l="l" t="t" r="r" b="b"/>
              <a:pathLst>
                <a:path w="21215" h="35208" extrusionOk="0">
                  <a:moveTo>
                    <a:pt x="7899" y="0"/>
                  </a:moveTo>
                  <a:lnTo>
                    <a:pt x="7561" y="339"/>
                  </a:lnTo>
                  <a:lnTo>
                    <a:pt x="7222" y="678"/>
                  </a:lnTo>
                  <a:lnTo>
                    <a:pt x="6771" y="1242"/>
                  </a:lnTo>
                  <a:lnTo>
                    <a:pt x="6207" y="2032"/>
                  </a:lnTo>
                  <a:lnTo>
                    <a:pt x="5755" y="2934"/>
                  </a:lnTo>
                  <a:lnTo>
                    <a:pt x="5191" y="4176"/>
                  </a:lnTo>
                  <a:lnTo>
                    <a:pt x="4740" y="5643"/>
                  </a:lnTo>
                  <a:lnTo>
                    <a:pt x="3498" y="10946"/>
                  </a:lnTo>
                  <a:lnTo>
                    <a:pt x="1693" y="18507"/>
                  </a:lnTo>
                  <a:lnTo>
                    <a:pt x="903" y="22343"/>
                  </a:lnTo>
                  <a:lnTo>
                    <a:pt x="339" y="25729"/>
                  </a:lnTo>
                  <a:lnTo>
                    <a:pt x="113" y="28437"/>
                  </a:lnTo>
                  <a:lnTo>
                    <a:pt x="0" y="29340"/>
                  </a:lnTo>
                  <a:lnTo>
                    <a:pt x="113" y="30017"/>
                  </a:lnTo>
                  <a:lnTo>
                    <a:pt x="339" y="30242"/>
                  </a:lnTo>
                  <a:lnTo>
                    <a:pt x="564" y="30581"/>
                  </a:lnTo>
                  <a:lnTo>
                    <a:pt x="1242" y="31032"/>
                  </a:lnTo>
                  <a:lnTo>
                    <a:pt x="2257" y="31484"/>
                  </a:lnTo>
                  <a:lnTo>
                    <a:pt x="3498" y="31935"/>
                  </a:lnTo>
                  <a:lnTo>
                    <a:pt x="6545" y="32838"/>
                  </a:lnTo>
                  <a:lnTo>
                    <a:pt x="9930" y="33628"/>
                  </a:lnTo>
                  <a:lnTo>
                    <a:pt x="13316" y="34305"/>
                  </a:lnTo>
                  <a:lnTo>
                    <a:pt x="16250" y="34756"/>
                  </a:lnTo>
                  <a:lnTo>
                    <a:pt x="19071" y="35208"/>
                  </a:lnTo>
                  <a:lnTo>
                    <a:pt x="21215" y="26180"/>
                  </a:lnTo>
                  <a:lnTo>
                    <a:pt x="12074" y="23698"/>
                  </a:lnTo>
                  <a:lnTo>
                    <a:pt x="12187" y="19184"/>
                  </a:lnTo>
                  <a:lnTo>
                    <a:pt x="12300" y="11962"/>
                  </a:lnTo>
                  <a:lnTo>
                    <a:pt x="12300" y="11285"/>
                  </a:lnTo>
                  <a:lnTo>
                    <a:pt x="12187" y="10495"/>
                  </a:lnTo>
                  <a:lnTo>
                    <a:pt x="11623" y="8689"/>
                  </a:lnTo>
                  <a:lnTo>
                    <a:pt x="10946" y="6658"/>
                  </a:lnTo>
                  <a:lnTo>
                    <a:pt x="10156" y="4740"/>
                  </a:lnTo>
                  <a:lnTo>
                    <a:pt x="8689" y="1355"/>
                  </a:lnTo>
                  <a:lnTo>
                    <a:pt x="78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9"/>
            <p:cNvSpPr/>
            <p:nvPr/>
          </p:nvSpPr>
          <p:spPr>
            <a:xfrm>
              <a:off x="-2311074" y="2865967"/>
              <a:ext cx="65923" cy="107725"/>
            </a:xfrm>
            <a:custGeom>
              <a:avLst/>
              <a:gdLst/>
              <a:ahLst/>
              <a:cxnLst/>
              <a:rect l="l" t="t" r="r" b="b"/>
              <a:pathLst>
                <a:path w="4627" h="7561" extrusionOk="0">
                  <a:moveTo>
                    <a:pt x="1693" y="0"/>
                  </a:moveTo>
                  <a:lnTo>
                    <a:pt x="0" y="7109"/>
                  </a:lnTo>
                  <a:lnTo>
                    <a:pt x="2821" y="7561"/>
                  </a:lnTo>
                  <a:lnTo>
                    <a:pt x="4627" y="790"/>
                  </a:lnTo>
                  <a:lnTo>
                    <a:pt x="16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9"/>
            <p:cNvSpPr/>
            <p:nvPr/>
          </p:nvSpPr>
          <p:spPr>
            <a:xfrm>
              <a:off x="-2582788" y="2812909"/>
              <a:ext cx="299055" cy="165613"/>
            </a:xfrm>
            <a:custGeom>
              <a:avLst/>
              <a:gdLst/>
              <a:ahLst/>
              <a:cxnLst/>
              <a:rect l="l" t="t" r="r" b="b"/>
              <a:pathLst>
                <a:path w="20990" h="11624" extrusionOk="0">
                  <a:moveTo>
                    <a:pt x="9141" y="0"/>
                  </a:moveTo>
                  <a:lnTo>
                    <a:pt x="7674" y="226"/>
                  </a:lnTo>
                  <a:lnTo>
                    <a:pt x="6433" y="677"/>
                  </a:lnTo>
                  <a:lnTo>
                    <a:pt x="5643" y="1016"/>
                  </a:lnTo>
                  <a:lnTo>
                    <a:pt x="4853" y="1580"/>
                  </a:lnTo>
                  <a:lnTo>
                    <a:pt x="5643" y="1129"/>
                  </a:lnTo>
                  <a:lnTo>
                    <a:pt x="6433" y="790"/>
                  </a:lnTo>
                  <a:lnTo>
                    <a:pt x="7787" y="339"/>
                  </a:lnTo>
                  <a:lnTo>
                    <a:pt x="9141" y="113"/>
                  </a:lnTo>
                  <a:lnTo>
                    <a:pt x="10044" y="113"/>
                  </a:lnTo>
                  <a:lnTo>
                    <a:pt x="10947" y="226"/>
                  </a:lnTo>
                  <a:lnTo>
                    <a:pt x="11736" y="452"/>
                  </a:lnTo>
                  <a:lnTo>
                    <a:pt x="12639" y="790"/>
                  </a:lnTo>
                  <a:lnTo>
                    <a:pt x="20632" y="3011"/>
                  </a:lnTo>
                  <a:lnTo>
                    <a:pt x="20632" y="3011"/>
                  </a:lnTo>
                  <a:lnTo>
                    <a:pt x="19184" y="8915"/>
                  </a:lnTo>
                  <a:lnTo>
                    <a:pt x="18648" y="11382"/>
                  </a:lnTo>
                  <a:lnTo>
                    <a:pt x="18648" y="11382"/>
                  </a:lnTo>
                  <a:lnTo>
                    <a:pt x="10834" y="9931"/>
                  </a:lnTo>
                  <a:lnTo>
                    <a:pt x="7561" y="9141"/>
                  </a:lnTo>
                  <a:lnTo>
                    <a:pt x="5981" y="8802"/>
                  </a:lnTo>
                  <a:lnTo>
                    <a:pt x="4627" y="8464"/>
                  </a:lnTo>
                  <a:lnTo>
                    <a:pt x="3273" y="8125"/>
                  </a:lnTo>
                  <a:lnTo>
                    <a:pt x="2145" y="7674"/>
                  </a:lnTo>
                  <a:lnTo>
                    <a:pt x="1129" y="7222"/>
                  </a:lnTo>
                  <a:lnTo>
                    <a:pt x="452" y="6771"/>
                  </a:lnTo>
                  <a:lnTo>
                    <a:pt x="1" y="6320"/>
                  </a:lnTo>
                  <a:lnTo>
                    <a:pt x="339" y="6771"/>
                  </a:lnTo>
                  <a:lnTo>
                    <a:pt x="1129" y="7335"/>
                  </a:lnTo>
                  <a:lnTo>
                    <a:pt x="2032" y="7787"/>
                  </a:lnTo>
                  <a:lnTo>
                    <a:pt x="3273" y="8238"/>
                  </a:lnTo>
                  <a:lnTo>
                    <a:pt x="4627" y="8577"/>
                  </a:lnTo>
                  <a:lnTo>
                    <a:pt x="5981" y="8915"/>
                  </a:lnTo>
                  <a:lnTo>
                    <a:pt x="7448" y="9366"/>
                  </a:lnTo>
                  <a:lnTo>
                    <a:pt x="10834" y="10043"/>
                  </a:lnTo>
                  <a:lnTo>
                    <a:pt x="18733" y="11623"/>
                  </a:lnTo>
                  <a:lnTo>
                    <a:pt x="18846" y="11623"/>
                  </a:lnTo>
                  <a:lnTo>
                    <a:pt x="18846" y="11510"/>
                  </a:lnTo>
                  <a:lnTo>
                    <a:pt x="19523" y="8915"/>
                  </a:lnTo>
                  <a:lnTo>
                    <a:pt x="20877" y="2934"/>
                  </a:lnTo>
                  <a:lnTo>
                    <a:pt x="20990" y="2821"/>
                  </a:lnTo>
                  <a:lnTo>
                    <a:pt x="20877" y="2821"/>
                  </a:lnTo>
                  <a:lnTo>
                    <a:pt x="12752" y="565"/>
                  </a:lnTo>
                  <a:lnTo>
                    <a:pt x="11849" y="226"/>
                  </a:lnTo>
                  <a:lnTo>
                    <a:pt x="10947" y="113"/>
                  </a:lnTo>
                  <a:lnTo>
                    <a:pt x="100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9"/>
            <p:cNvSpPr/>
            <p:nvPr/>
          </p:nvSpPr>
          <p:spPr>
            <a:xfrm>
              <a:off x="-2505609" y="2788788"/>
              <a:ext cx="96470" cy="32171"/>
            </a:xfrm>
            <a:custGeom>
              <a:avLst/>
              <a:gdLst/>
              <a:ahLst/>
              <a:cxnLst/>
              <a:rect l="l" t="t" r="r" b="b"/>
              <a:pathLst>
                <a:path w="6771" h="2258" extrusionOk="0">
                  <a:moveTo>
                    <a:pt x="1129" y="1"/>
                  </a:moveTo>
                  <a:lnTo>
                    <a:pt x="564" y="114"/>
                  </a:lnTo>
                  <a:lnTo>
                    <a:pt x="0" y="226"/>
                  </a:lnTo>
                  <a:lnTo>
                    <a:pt x="2370" y="226"/>
                  </a:lnTo>
                  <a:lnTo>
                    <a:pt x="3611" y="452"/>
                  </a:lnTo>
                  <a:lnTo>
                    <a:pt x="4852" y="1016"/>
                  </a:lnTo>
                  <a:lnTo>
                    <a:pt x="5981" y="1581"/>
                  </a:lnTo>
                  <a:lnTo>
                    <a:pt x="6771" y="2258"/>
                  </a:lnTo>
                  <a:lnTo>
                    <a:pt x="6432" y="1806"/>
                  </a:lnTo>
                  <a:lnTo>
                    <a:pt x="6094" y="1468"/>
                  </a:lnTo>
                  <a:lnTo>
                    <a:pt x="4965" y="791"/>
                  </a:lnTo>
                  <a:lnTo>
                    <a:pt x="3724" y="339"/>
                  </a:lnTo>
                  <a:lnTo>
                    <a:pt x="2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9"/>
            <p:cNvSpPr/>
            <p:nvPr/>
          </p:nvSpPr>
          <p:spPr>
            <a:xfrm>
              <a:off x="-2430055" y="2611948"/>
              <a:ext cx="38611" cy="192940"/>
            </a:xfrm>
            <a:custGeom>
              <a:avLst/>
              <a:gdLst/>
              <a:ahLst/>
              <a:cxnLst/>
              <a:rect l="l" t="t" r="r" b="b"/>
              <a:pathLst>
                <a:path w="2710" h="13542" extrusionOk="0">
                  <a:moveTo>
                    <a:pt x="2709" y="0"/>
                  </a:moveTo>
                  <a:lnTo>
                    <a:pt x="2596" y="564"/>
                  </a:lnTo>
                  <a:lnTo>
                    <a:pt x="2483" y="2031"/>
                  </a:lnTo>
                  <a:lnTo>
                    <a:pt x="2258" y="4175"/>
                  </a:lnTo>
                  <a:lnTo>
                    <a:pt x="1806" y="6883"/>
                  </a:lnTo>
                  <a:lnTo>
                    <a:pt x="1355" y="9253"/>
                  </a:lnTo>
                  <a:lnTo>
                    <a:pt x="678" y="11623"/>
                  </a:lnTo>
                  <a:lnTo>
                    <a:pt x="452" y="12413"/>
                  </a:lnTo>
                  <a:lnTo>
                    <a:pt x="227" y="13090"/>
                  </a:lnTo>
                  <a:lnTo>
                    <a:pt x="1" y="13541"/>
                  </a:lnTo>
                  <a:lnTo>
                    <a:pt x="1" y="13541"/>
                  </a:lnTo>
                  <a:lnTo>
                    <a:pt x="339" y="13090"/>
                  </a:lnTo>
                  <a:lnTo>
                    <a:pt x="565" y="12526"/>
                  </a:lnTo>
                  <a:lnTo>
                    <a:pt x="904" y="11736"/>
                  </a:lnTo>
                  <a:lnTo>
                    <a:pt x="1581" y="9366"/>
                  </a:lnTo>
                  <a:lnTo>
                    <a:pt x="2032" y="6883"/>
                  </a:lnTo>
                  <a:lnTo>
                    <a:pt x="2371" y="4175"/>
                  </a:lnTo>
                  <a:lnTo>
                    <a:pt x="2596" y="2031"/>
                  </a:lnTo>
                  <a:lnTo>
                    <a:pt x="2709" y="564"/>
                  </a:lnTo>
                  <a:lnTo>
                    <a:pt x="27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9"/>
            <p:cNvSpPr/>
            <p:nvPr/>
          </p:nvSpPr>
          <p:spPr>
            <a:xfrm>
              <a:off x="-2322329" y="2402937"/>
              <a:ext cx="78789" cy="147918"/>
            </a:xfrm>
            <a:custGeom>
              <a:avLst/>
              <a:gdLst/>
              <a:ahLst/>
              <a:cxnLst/>
              <a:rect l="l" t="t" r="r" b="b"/>
              <a:pathLst>
                <a:path w="5530" h="10382" extrusionOk="0">
                  <a:moveTo>
                    <a:pt x="452" y="0"/>
                  </a:moveTo>
                  <a:lnTo>
                    <a:pt x="226" y="565"/>
                  </a:lnTo>
                  <a:lnTo>
                    <a:pt x="113" y="1242"/>
                  </a:lnTo>
                  <a:lnTo>
                    <a:pt x="0" y="2144"/>
                  </a:lnTo>
                  <a:lnTo>
                    <a:pt x="113" y="3386"/>
                  </a:lnTo>
                  <a:lnTo>
                    <a:pt x="226" y="4740"/>
                  </a:lnTo>
                  <a:lnTo>
                    <a:pt x="565" y="5981"/>
                  </a:lnTo>
                  <a:lnTo>
                    <a:pt x="903" y="7222"/>
                  </a:lnTo>
                  <a:lnTo>
                    <a:pt x="1467" y="8689"/>
                  </a:lnTo>
                  <a:lnTo>
                    <a:pt x="2144" y="10156"/>
                  </a:lnTo>
                  <a:lnTo>
                    <a:pt x="2257" y="10382"/>
                  </a:lnTo>
                  <a:lnTo>
                    <a:pt x="2370" y="10156"/>
                  </a:lnTo>
                  <a:lnTo>
                    <a:pt x="2596" y="9705"/>
                  </a:lnTo>
                  <a:lnTo>
                    <a:pt x="3047" y="9254"/>
                  </a:lnTo>
                  <a:lnTo>
                    <a:pt x="3611" y="8915"/>
                  </a:lnTo>
                  <a:lnTo>
                    <a:pt x="4176" y="8915"/>
                  </a:lnTo>
                  <a:lnTo>
                    <a:pt x="4853" y="9141"/>
                  </a:lnTo>
                  <a:lnTo>
                    <a:pt x="5191" y="9479"/>
                  </a:lnTo>
                  <a:lnTo>
                    <a:pt x="5417" y="9818"/>
                  </a:lnTo>
                  <a:lnTo>
                    <a:pt x="5530" y="10043"/>
                  </a:lnTo>
                  <a:lnTo>
                    <a:pt x="5530" y="9931"/>
                  </a:lnTo>
                  <a:lnTo>
                    <a:pt x="5530" y="9705"/>
                  </a:lnTo>
                  <a:lnTo>
                    <a:pt x="5304" y="9366"/>
                  </a:lnTo>
                  <a:lnTo>
                    <a:pt x="4853" y="9028"/>
                  </a:lnTo>
                  <a:lnTo>
                    <a:pt x="4401" y="8802"/>
                  </a:lnTo>
                  <a:lnTo>
                    <a:pt x="3611" y="8802"/>
                  </a:lnTo>
                  <a:lnTo>
                    <a:pt x="3047" y="9028"/>
                  </a:lnTo>
                  <a:lnTo>
                    <a:pt x="2483" y="9479"/>
                  </a:lnTo>
                  <a:lnTo>
                    <a:pt x="2257" y="9705"/>
                  </a:lnTo>
                  <a:lnTo>
                    <a:pt x="2235" y="9773"/>
                  </a:lnTo>
                  <a:lnTo>
                    <a:pt x="1693" y="8689"/>
                  </a:lnTo>
                  <a:lnTo>
                    <a:pt x="1129" y="7222"/>
                  </a:lnTo>
                  <a:lnTo>
                    <a:pt x="790" y="5981"/>
                  </a:lnTo>
                  <a:lnTo>
                    <a:pt x="452" y="4740"/>
                  </a:lnTo>
                  <a:lnTo>
                    <a:pt x="226" y="3386"/>
                  </a:lnTo>
                  <a:lnTo>
                    <a:pt x="226" y="2144"/>
                  </a:lnTo>
                  <a:lnTo>
                    <a:pt x="226" y="1016"/>
                  </a:lnTo>
                  <a:lnTo>
                    <a:pt x="45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9"/>
            <p:cNvSpPr/>
            <p:nvPr/>
          </p:nvSpPr>
          <p:spPr>
            <a:xfrm>
              <a:off x="-2322329" y="2402937"/>
              <a:ext cx="78789" cy="147918"/>
            </a:xfrm>
            <a:custGeom>
              <a:avLst/>
              <a:gdLst/>
              <a:ahLst/>
              <a:cxnLst/>
              <a:rect l="l" t="t" r="r" b="b"/>
              <a:pathLst>
                <a:path w="5530" h="10382" fill="none" extrusionOk="0">
                  <a:moveTo>
                    <a:pt x="5530" y="10043"/>
                  </a:moveTo>
                  <a:lnTo>
                    <a:pt x="5530" y="10043"/>
                  </a:lnTo>
                  <a:lnTo>
                    <a:pt x="5417" y="9818"/>
                  </a:lnTo>
                  <a:lnTo>
                    <a:pt x="5417" y="9818"/>
                  </a:lnTo>
                  <a:lnTo>
                    <a:pt x="5191" y="9479"/>
                  </a:lnTo>
                  <a:lnTo>
                    <a:pt x="4853" y="9141"/>
                  </a:lnTo>
                  <a:lnTo>
                    <a:pt x="4853" y="9141"/>
                  </a:lnTo>
                  <a:lnTo>
                    <a:pt x="4176" y="8915"/>
                  </a:lnTo>
                  <a:lnTo>
                    <a:pt x="3611" y="8915"/>
                  </a:lnTo>
                  <a:lnTo>
                    <a:pt x="3047" y="9254"/>
                  </a:lnTo>
                  <a:lnTo>
                    <a:pt x="2596" y="9705"/>
                  </a:lnTo>
                  <a:lnTo>
                    <a:pt x="2596" y="9705"/>
                  </a:lnTo>
                  <a:lnTo>
                    <a:pt x="2370" y="10156"/>
                  </a:lnTo>
                  <a:lnTo>
                    <a:pt x="2257" y="10382"/>
                  </a:lnTo>
                  <a:lnTo>
                    <a:pt x="2144" y="10156"/>
                  </a:lnTo>
                  <a:lnTo>
                    <a:pt x="2144" y="10156"/>
                  </a:lnTo>
                  <a:lnTo>
                    <a:pt x="1467" y="8689"/>
                  </a:lnTo>
                  <a:lnTo>
                    <a:pt x="903" y="7222"/>
                  </a:lnTo>
                  <a:lnTo>
                    <a:pt x="903" y="7222"/>
                  </a:lnTo>
                  <a:lnTo>
                    <a:pt x="565" y="5981"/>
                  </a:lnTo>
                  <a:lnTo>
                    <a:pt x="226" y="4740"/>
                  </a:lnTo>
                  <a:lnTo>
                    <a:pt x="113" y="3386"/>
                  </a:lnTo>
                  <a:lnTo>
                    <a:pt x="0" y="2144"/>
                  </a:lnTo>
                  <a:lnTo>
                    <a:pt x="0" y="2144"/>
                  </a:lnTo>
                  <a:lnTo>
                    <a:pt x="113" y="1242"/>
                  </a:lnTo>
                  <a:lnTo>
                    <a:pt x="113" y="1242"/>
                  </a:lnTo>
                  <a:lnTo>
                    <a:pt x="226" y="565"/>
                  </a:lnTo>
                  <a:lnTo>
                    <a:pt x="226" y="565"/>
                  </a:lnTo>
                  <a:lnTo>
                    <a:pt x="452" y="0"/>
                  </a:lnTo>
                  <a:lnTo>
                    <a:pt x="452" y="0"/>
                  </a:lnTo>
                  <a:lnTo>
                    <a:pt x="226" y="1016"/>
                  </a:lnTo>
                  <a:lnTo>
                    <a:pt x="226" y="2144"/>
                  </a:lnTo>
                  <a:lnTo>
                    <a:pt x="226" y="2144"/>
                  </a:lnTo>
                  <a:lnTo>
                    <a:pt x="226" y="3386"/>
                  </a:lnTo>
                  <a:lnTo>
                    <a:pt x="452" y="4740"/>
                  </a:lnTo>
                  <a:lnTo>
                    <a:pt x="790" y="5981"/>
                  </a:lnTo>
                  <a:lnTo>
                    <a:pt x="1129" y="7222"/>
                  </a:lnTo>
                  <a:lnTo>
                    <a:pt x="1129" y="7222"/>
                  </a:lnTo>
                  <a:lnTo>
                    <a:pt x="1693" y="8689"/>
                  </a:lnTo>
                  <a:lnTo>
                    <a:pt x="2370" y="10043"/>
                  </a:lnTo>
                  <a:lnTo>
                    <a:pt x="2144" y="10043"/>
                  </a:lnTo>
                  <a:lnTo>
                    <a:pt x="2144" y="10043"/>
                  </a:lnTo>
                  <a:lnTo>
                    <a:pt x="2257" y="9705"/>
                  </a:lnTo>
                  <a:lnTo>
                    <a:pt x="2483" y="9479"/>
                  </a:lnTo>
                  <a:lnTo>
                    <a:pt x="3047" y="9028"/>
                  </a:lnTo>
                  <a:lnTo>
                    <a:pt x="3611" y="8802"/>
                  </a:lnTo>
                  <a:lnTo>
                    <a:pt x="3950" y="8802"/>
                  </a:lnTo>
                  <a:lnTo>
                    <a:pt x="4401" y="8802"/>
                  </a:lnTo>
                  <a:lnTo>
                    <a:pt x="4401" y="8802"/>
                  </a:lnTo>
                  <a:lnTo>
                    <a:pt x="4853" y="9028"/>
                  </a:lnTo>
                  <a:lnTo>
                    <a:pt x="4853" y="9028"/>
                  </a:lnTo>
                  <a:lnTo>
                    <a:pt x="5304" y="9366"/>
                  </a:lnTo>
                  <a:lnTo>
                    <a:pt x="5530" y="9705"/>
                  </a:lnTo>
                  <a:lnTo>
                    <a:pt x="5530" y="9705"/>
                  </a:lnTo>
                  <a:lnTo>
                    <a:pt x="5530" y="9931"/>
                  </a:lnTo>
                  <a:lnTo>
                    <a:pt x="5530" y="9931"/>
                  </a:lnTo>
                  <a:lnTo>
                    <a:pt x="5530" y="1004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9"/>
            <p:cNvSpPr/>
            <p:nvPr/>
          </p:nvSpPr>
          <p:spPr>
            <a:xfrm>
              <a:off x="-2103687" y="2396497"/>
              <a:ext cx="53072" cy="155967"/>
            </a:xfrm>
            <a:custGeom>
              <a:avLst/>
              <a:gdLst/>
              <a:ahLst/>
              <a:cxnLst/>
              <a:rect l="l" t="t" r="r" b="b"/>
              <a:pathLst>
                <a:path w="3725" h="10947" extrusionOk="0">
                  <a:moveTo>
                    <a:pt x="227" y="1"/>
                  </a:moveTo>
                  <a:lnTo>
                    <a:pt x="340" y="565"/>
                  </a:lnTo>
                  <a:lnTo>
                    <a:pt x="904" y="2032"/>
                  </a:lnTo>
                  <a:lnTo>
                    <a:pt x="2822" y="6997"/>
                  </a:lnTo>
                  <a:lnTo>
                    <a:pt x="3107" y="7639"/>
                  </a:lnTo>
                  <a:lnTo>
                    <a:pt x="2822" y="7449"/>
                  </a:lnTo>
                  <a:lnTo>
                    <a:pt x="2484" y="7336"/>
                  </a:lnTo>
                  <a:lnTo>
                    <a:pt x="2145" y="7336"/>
                  </a:lnTo>
                  <a:lnTo>
                    <a:pt x="1581" y="7449"/>
                  </a:lnTo>
                  <a:lnTo>
                    <a:pt x="1017" y="7787"/>
                  </a:lnTo>
                  <a:lnTo>
                    <a:pt x="565" y="8126"/>
                  </a:lnTo>
                  <a:lnTo>
                    <a:pt x="340" y="8577"/>
                  </a:lnTo>
                  <a:lnTo>
                    <a:pt x="114" y="9028"/>
                  </a:lnTo>
                  <a:lnTo>
                    <a:pt x="1" y="9593"/>
                  </a:lnTo>
                  <a:lnTo>
                    <a:pt x="1" y="10270"/>
                  </a:lnTo>
                  <a:lnTo>
                    <a:pt x="114" y="10947"/>
                  </a:lnTo>
                  <a:lnTo>
                    <a:pt x="114" y="10270"/>
                  </a:lnTo>
                  <a:lnTo>
                    <a:pt x="114" y="9593"/>
                  </a:lnTo>
                  <a:lnTo>
                    <a:pt x="227" y="9028"/>
                  </a:lnTo>
                  <a:lnTo>
                    <a:pt x="452" y="8577"/>
                  </a:lnTo>
                  <a:lnTo>
                    <a:pt x="791" y="8239"/>
                  </a:lnTo>
                  <a:lnTo>
                    <a:pt x="1129" y="7900"/>
                  </a:lnTo>
                  <a:lnTo>
                    <a:pt x="1581" y="7561"/>
                  </a:lnTo>
                  <a:lnTo>
                    <a:pt x="2145" y="7449"/>
                  </a:lnTo>
                  <a:lnTo>
                    <a:pt x="2822" y="7674"/>
                  </a:lnTo>
                  <a:lnTo>
                    <a:pt x="3273" y="8013"/>
                  </a:lnTo>
                  <a:lnTo>
                    <a:pt x="3725" y="8464"/>
                  </a:lnTo>
                  <a:lnTo>
                    <a:pt x="3499" y="7900"/>
                  </a:lnTo>
                  <a:lnTo>
                    <a:pt x="3048" y="6884"/>
                  </a:lnTo>
                  <a:lnTo>
                    <a:pt x="1129" y="2032"/>
                  </a:lnTo>
                  <a:lnTo>
                    <a:pt x="452" y="565"/>
                  </a:lnTo>
                  <a:lnTo>
                    <a:pt x="2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9"/>
            <p:cNvSpPr/>
            <p:nvPr/>
          </p:nvSpPr>
          <p:spPr>
            <a:xfrm>
              <a:off x="-1992742" y="2573352"/>
              <a:ext cx="54668" cy="395525"/>
            </a:xfrm>
            <a:custGeom>
              <a:avLst/>
              <a:gdLst/>
              <a:ahLst/>
              <a:cxnLst/>
              <a:rect l="l" t="t" r="r" b="b"/>
              <a:pathLst>
                <a:path w="3837" h="27761" extrusionOk="0">
                  <a:moveTo>
                    <a:pt x="0" y="1"/>
                  </a:moveTo>
                  <a:lnTo>
                    <a:pt x="452" y="4063"/>
                  </a:lnTo>
                  <a:lnTo>
                    <a:pt x="1806" y="13880"/>
                  </a:lnTo>
                  <a:lnTo>
                    <a:pt x="3273" y="23698"/>
                  </a:lnTo>
                  <a:lnTo>
                    <a:pt x="3837" y="27760"/>
                  </a:lnTo>
                  <a:lnTo>
                    <a:pt x="3385" y="23698"/>
                  </a:lnTo>
                  <a:lnTo>
                    <a:pt x="2031" y="13880"/>
                  </a:lnTo>
                  <a:lnTo>
                    <a:pt x="677" y="4063"/>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9"/>
            <p:cNvSpPr/>
            <p:nvPr/>
          </p:nvSpPr>
          <p:spPr>
            <a:xfrm>
              <a:off x="-1992742" y="2573352"/>
              <a:ext cx="54668" cy="395525"/>
            </a:xfrm>
            <a:custGeom>
              <a:avLst/>
              <a:gdLst/>
              <a:ahLst/>
              <a:cxnLst/>
              <a:rect l="l" t="t" r="r" b="b"/>
              <a:pathLst>
                <a:path w="3837" h="27761" fill="none" extrusionOk="0">
                  <a:moveTo>
                    <a:pt x="0" y="1"/>
                  </a:moveTo>
                  <a:lnTo>
                    <a:pt x="0" y="1"/>
                  </a:lnTo>
                  <a:lnTo>
                    <a:pt x="677" y="4063"/>
                  </a:lnTo>
                  <a:lnTo>
                    <a:pt x="2031" y="13880"/>
                  </a:lnTo>
                  <a:lnTo>
                    <a:pt x="2031" y="13880"/>
                  </a:lnTo>
                  <a:lnTo>
                    <a:pt x="3385" y="23698"/>
                  </a:lnTo>
                  <a:lnTo>
                    <a:pt x="3837" y="27760"/>
                  </a:lnTo>
                  <a:lnTo>
                    <a:pt x="3837" y="27760"/>
                  </a:lnTo>
                  <a:lnTo>
                    <a:pt x="3273" y="23698"/>
                  </a:lnTo>
                  <a:lnTo>
                    <a:pt x="1806" y="13880"/>
                  </a:lnTo>
                  <a:lnTo>
                    <a:pt x="1806" y="13880"/>
                  </a:lnTo>
                  <a:lnTo>
                    <a:pt x="452" y="4063"/>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9"/>
            <p:cNvSpPr/>
            <p:nvPr/>
          </p:nvSpPr>
          <p:spPr>
            <a:xfrm>
              <a:off x="-2306258" y="2504223"/>
              <a:ext cx="69143" cy="64327"/>
            </a:xfrm>
            <a:custGeom>
              <a:avLst/>
              <a:gdLst/>
              <a:ahLst/>
              <a:cxnLst/>
              <a:rect l="l" t="t" r="r" b="b"/>
              <a:pathLst>
                <a:path w="4853" h="4515" extrusionOk="0">
                  <a:moveTo>
                    <a:pt x="2483" y="1580"/>
                  </a:moveTo>
                  <a:lnTo>
                    <a:pt x="2032" y="1693"/>
                  </a:lnTo>
                  <a:lnTo>
                    <a:pt x="1693" y="1919"/>
                  </a:lnTo>
                  <a:lnTo>
                    <a:pt x="1355" y="2257"/>
                  </a:lnTo>
                  <a:lnTo>
                    <a:pt x="1129" y="2709"/>
                  </a:lnTo>
                  <a:lnTo>
                    <a:pt x="1468" y="2257"/>
                  </a:lnTo>
                  <a:lnTo>
                    <a:pt x="1806" y="1919"/>
                  </a:lnTo>
                  <a:lnTo>
                    <a:pt x="2258" y="1693"/>
                  </a:lnTo>
                  <a:lnTo>
                    <a:pt x="2822" y="1693"/>
                  </a:lnTo>
                  <a:lnTo>
                    <a:pt x="2483" y="1580"/>
                  </a:lnTo>
                  <a:close/>
                  <a:moveTo>
                    <a:pt x="1" y="0"/>
                  </a:moveTo>
                  <a:lnTo>
                    <a:pt x="1" y="113"/>
                  </a:lnTo>
                  <a:lnTo>
                    <a:pt x="565" y="1467"/>
                  </a:lnTo>
                  <a:lnTo>
                    <a:pt x="1129" y="2822"/>
                  </a:lnTo>
                  <a:lnTo>
                    <a:pt x="1129" y="2709"/>
                  </a:lnTo>
                  <a:lnTo>
                    <a:pt x="1" y="0"/>
                  </a:lnTo>
                  <a:close/>
                  <a:moveTo>
                    <a:pt x="1" y="565"/>
                  </a:moveTo>
                  <a:lnTo>
                    <a:pt x="114" y="1580"/>
                  </a:lnTo>
                  <a:lnTo>
                    <a:pt x="339" y="2596"/>
                  </a:lnTo>
                  <a:lnTo>
                    <a:pt x="565" y="3611"/>
                  </a:lnTo>
                  <a:lnTo>
                    <a:pt x="904" y="4514"/>
                  </a:lnTo>
                  <a:lnTo>
                    <a:pt x="1693" y="3724"/>
                  </a:lnTo>
                  <a:lnTo>
                    <a:pt x="2032" y="3499"/>
                  </a:lnTo>
                  <a:lnTo>
                    <a:pt x="2596" y="3273"/>
                  </a:lnTo>
                  <a:lnTo>
                    <a:pt x="3499" y="3273"/>
                  </a:lnTo>
                  <a:lnTo>
                    <a:pt x="3950" y="3499"/>
                  </a:lnTo>
                  <a:lnTo>
                    <a:pt x="4402" y="3837"/>
                  </a:lnTo>
                  <a:lnTo>
                    <a:pt x="4853" y="4176"/>
                  </a:lnTo>
                  <a:lnTo>
                    <a:pt x="4627" y="3273"/>
                  </a:lnTo>
                  <a:lnTo>
                    <a:pt x="4176" y="2483"/>
                  </a:lnTo>
                  <a:lnTo>
                    <a:pt x="3950" y="2257"/>
                  </a:lnTo>
                  <a:lnTo>
                    <a:pt x="3725" y="2032"/>
                  </a:lnTo>
                  <a:lnTo>
                    <a:pt x="3273" y="1919"/>
                  </a:lnTo>
                  <a:lnTo>
                    <a:pt x="2822" y="1806"/>
                  </a:lnTo>
                  <a:lnTo>
                    <a:pt x="2370" y="1806"/>
                  </a:lnTo>
                  <a:lnTo>
                    <a:pt x="2032" y="2032"/>
                  </a:lnTo>
                  <a:lnTo>
                    <a:pt x="1693" y="2257"/>
                  </a:lnTo>
                  <a:lnTo>
                    <a:pt x="1468" y="2596"/>
                  </a:lnTo>
                  <a:lnTo>
                    <a:pt x="1242" y="3047"/>
                  </a:lnTo>
                  <a:lnTo>
                    <a:pt x="1129" y="3273"/>
                  </a:lnTo>
                  <a:lnTo>
                    <a:pt x="1016" y="3047"/>
                  </a:lnTo>
                  <a:lnTo>
                    <a:pt x="452" y="1806"/>
                  </a:lnTo>
                  <a:lnTo>
                    <a:pt x="1" y="565"/>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9"/>
            <p:cNvSpPr/>
            <p:nvPr/>
          </p:nvSpPr>
          <p:spPr>
            <a:xfrm>
              <a:off x="-2290173" y="2526734"/>
              <a:ext cx="24121" cy="16085"/>
            </a:xfrm>
            <a:custGeom>
              <a:avLst/>
              <a:gdLst/>
              <a:ahLst/>
              <a:cxnLst/>
              <a:rect l="l" t="t" r="r" b="b"/>
              <a:pathLst>
                <a:path w="1693" h="1129" fill="none" extrusionOk="0">
                  <a:moveTo>
                    <a:pt x="1354" y="0"/>
                  </a:moveTo>
                  <a:lnTo>
                    <a:pt x="1354" y="0"/>
                  </a:lnTo>
                  <a:lnTo>
                    <a:pt x="903" y="113"/>
                  </a:lnTo>
                  <a:lnTo>
                    <a:pt x="564" y="339"/>
                  </a:lnTo>
                  <a:lnTo>
                    <a:pt x="226" y="677"/>
                  </a:lnTo>
                  <a:lnTo>
                    <a:pt x="0" y="1129"/>
                  </a:lnTo>
                  <a:lnTo>
                    <a:pt x="0" y="1129"/>
                  </a:lnTo>
                  <a:lnTo>
                    <a:pt x="339" y="677"/>
                  </a:lnTo>
                  <a:lnTo>
                    <a:pt x="677" y="339"/>
                  </a:lnTo>
                  <a:lnTo>
                    <a:pt x="1129" y="113"/>
                  </a:lnTo>
                  <a:lnTo>
                    <a:pt x="1693" y="113"/>
                  </a:lnTo>
                  <a:lnTo>
                    <a:pt x="1693" y="113"/>
                  </a:lnTo>
                  <a:lnTo>
                    <a:pt x="1693" y="113"/>
                  </a:lnTo>
                  <a:lnTo>
                    <a:pt x="1693" y="113"/>
                  </a:lnTo>
                  <a:lnTo>
                    <a:pt x="135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9"/>
            <p:cNvSpPr/>
            <p:nvPr/>
          </p:nvSpPr>
          <p:spPr>
            <a:xfrm>
              <a:off x="-2306258" y="2512258"/>
              <a:ext cx="69143" cy="56292"/>
            </a:xfrm>
            <a:custGeom>
              <a:avLst/>
              <a:gdLst/>
              <a:ahLst/>
              <a:cxnLst/>
              <a:rect l="l" t="t" r="r" b="b"/>
              <a:pathLst>
                <a:path w="4853" h="3951" fill="none" extrusionOk="0">
                  <a:moveTo>
                    <a:pt x="1" y="1"/>
                  </a:moveTo>
                  <a:lnTo>
                    <a:pt x="1" y="1"/>
                  </a:lnTo>
                  <a:lnTo>
                    <a:pt x="114" y="1016"/>
                  </a:lnTo>
                  <a:lnTo>
                    <a:pt x="339" y="2032"/>
                  </a:lnTo>
                  <a:lnTo>
                    <a:pt x="565" y="3047"/>
                  </a:lnTo>
                  <a:lnTo>
                    <a:pt x="904" y="3950"/>
                  </a:lnTo>
                  <a:lnTo>
                    <a:pt x="904" y="3950"/>
                  </a:lnTo>
                  <a:lnTo>
                    <a:pt x="1693" y="3160"/>
                  </a:lnTo>
                  <a:lnTo>
                    <a:pt x="2032" y="2935"/>
                  </a:lnTo>
                  <a:lnTo>
                    <a:pt x="2596" y="2709"/>
                  </a:lnTo>
                  <a:lnTo>
                    <a:pt x="2596" y="2709"/>
                  </a:lnTo>
                  <a:lnTo>
                    <a:pt x="2935" y="2709"/>
                  </a:lnTo>
                  <a:lnTo>
                    <a:pt x="2935" y="2709"/>
                  </a:lnTo>
                  <a:lnTo>
                    <a:pt x="3499" y="2709"/>
                  </a:lnTo>
                  <a:lnTo>
                    <a:pt x="3950" y="2935"/>
                  </a:lnTo>
                  <a:lnTo>
                    <a:pt x="4402" y="3273"/>
                  </a:lnTo>
                  <a:lnTo>
                    <a:pt x="4853" y="3612"/>
                  </a:lnTo>
                  <a:lnTo>
                    <a:pt x="4853" y="3612"/>
                  </a:lnTo>
                  <a:lnTo>
                    <a:pt x="4627" y="2709"/>
                  </a:lnTo>
                  <a:lnTo>
                    <a:pt x="4176" y="1919"/>
                  </a:lnTo>
                  <a:lnTo>
                    <a:pt x="4176" y="1919"/>
                  </a:lnTo>
                  <a:lnTo>
                    <a:pt x="3950" y="1693"/>
                  </a:lnTo>
                  <a:lnTo>
                    <a:pt x="3950" y="1693"/>
                  </a:lnTo>
                  <a:lnTo>
                    <a:pt x="3725" y="1468"/>
                  </a:lnTo>
                  <a:lnTo>
                    <a:pt x="3725" y="1468"/>
                  </a:lnTo>
                  <a:lnTo>
                    <a:pt x="3273" y="1355"/>
                  </a:lnTo>
                  <a:lnTo>
                    <a:pt x="2822" y="1242"/>
                  </a:lnTo>
                  <a:lnTo>
                    <a:pt x="2822" y="1242"/>
                  </a:lnTo>
                  <a:lnTo>
                    <a:pt x="2370" y="1242"/>
                  </a:lnTo>
                  <a:lnTo>
                    <a:pt x="2032" y="1468"/>
                  </a:lnTo>
                  <a:lnTo>
                    <a:pt x="1693" y="1693"/>
                  </a:lnTo>
                  <a:lnTo>
                    <a:pt x="1468" y="2032"/>
                  </a:lnTo>
                  <a:lnTo>
                    <a:pt x="1468" y="2032"/>
                  </a:lnTo>
                  <a:lnTo>
                    <a:pt x="1242" y="2483"/>
                  </a:lnTo>
                  <a:lnTo>
                    <a:pt x="1129" y="2709"/>
                  </a:lnTo>
                  <a:lnTo>
                    <a:pt x="1016" y="2483"/>
                  </a:lnTo>
                  <a:lnTo>
                    <a:pt x="1016" y="2483"/>
                  </a:lnTo>
                  <a:lnTo>
                    <a:pt x="452" y="1242"/>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9"/>
            <p:cNvSpPr/>
            <p:nvPr/>
          </p:nvSpPr>
          <p:spPr>
            <a:xfrm>
              <a:off x="-2306258" y="2504223"/>
              <a:ext cx="16100" cy="40206"/>
            </a:xfrm>
            <a:custGeom>
              <a:avLst/>
              <a:gdLst/>
              <a:ahLst/>
              <a:cxnLst/>
              <a:rect l="l" t="t" r="r" b="b"/>
              <a:pathLst>
                <a:path w="1130" h="2822" fill="none" extrusionOk="0">
                  <a:moveTo>
                    <a:pt x="1" y="0"/>
                  </a:moveTo>
                  <a:lnTo>
                    <a:pt x="1" y="0"/>
                  </a:lnTo>
                  <a:lnTo>
                    <a:pt x="1" y="113"/>
                  </a:lnTo>
                  <a:lnTo>
                    <a:pt x="1" y="113"/>
                  </a:lnTo>
                  <a:lnTo>
                    <a:pt x="565" y="1467"/>
                  </a:lnTo>
                  <a:lnTo>
                    <a:pt x="1129" y="2822"/>
                  </a:lnTo>
                  <a:lnTo>
                    <a:pt x="1129" y="2822"/>
                  </a:lnTo>
                  <a:lnTo>
                    <a:pt x="1129" y="2709"/>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9"/>
            <p:cNvSpPr/>
            <p:nvPr/>
          </p:nvSpPr>
          <p:spPr>
            <a:xfrm>
              <a:off x="-2307868" y="2504223"/>
              <a:ext cx="57902" cy="46632"/>
            </a:xfrm>
            <a:custGeom>
              <a:avLst/>
              <a:gdLst/>
              <a:ahLst/>
              <a:cxnLst/>
              <a:rect l="l" t="t" r="r" b="b"/>
              <a:pathLst>
                <a:path w="4064" h="3273" extrusionOk="0">
                  <a:moveTo>
                    <a:pt x="3756" y="2011"/>
                  </a:moveTo>
                  <a:lnTo>
                    <a:pt x="4063" y="2257"/>
                  </a:lnTo>
                  <a:lnTo>
                    <a:pt x="3838" y="2032"/>
                  </a:lnTo>
                  <a:lnTo>
                    <a:pt x="3756" y="2011"/>
                  </a:lnTo>
                  <a:close/>
                  <a:moveTo>
                    <a:pt x="1" y="0"/>
                  </a:moveTo>
                  <a:lnTo>
                    <a:pt x="114" y="565"/>
                  </a:lnTo>
                  <a:lnTo>
                    <a:pt x="565" y="1806"/>
                  </a:lnTo>
                  <a:lnTo>
                    <a:pt x="1129" y="3047"/>
                  </a:lnTo>
                  <a:lnTo>
                    <a:pt x="1242" y="3273"/>
                  </a:lnTo>
                  <a:lnTo>
                    <a:pt x="1355" y="3047"/>
                  </a:lnTo>
                  <a:lnTo>
                    <a:pt x="1581" y="2596"/>
                  </a:lnTo>
                  <a:lnTo>
                    <a:pt x="1806" y="2257"/>
                  </a:lnTo>
                  <a:lnTo>
                    <a:pt x="2145" y="2032"/>
                  </a:lnTo>
                  <a:lnTo>
                    <a:pt x="2483" y="1806"/>
                  </a:lnTo>
                  <a:lnTo>
                    <a:pt x="2935" y="1806"/>
                  </a:lnTo>
                  <a:lnTo>
                    <a:pt x="3386" y="1919"/>
                  </a:lnTo>
                  <a:lnTo>
                    <a:pt x="3756" y="2011"/>
                  </a:lnTo>
                  <a:lnTo>
                    <a:pt x="3499" y="1806"/>
                  </a:lnTo>
                  <a:lnTo>
                    <a:pt x="2935" y="1693"/>
                  </a:lnTo>
                  <a:lnTo>
                    <a:pt x="2371" y="1693"/>
                  </a:lnTo>
                  <a:lnTo>
                    <a:pt x="1919" y="1919"/>
                  </a:lnTo>
                  <a:lnTo>
                    <a:pt x="1581" y="2257"/>
                  </a:lnTo>
                  <a:lnTo>
                    <a:pt x="1242" y="2709"/>
                  </a:lnTo>
                  <a:lnTo>
                    <a:pt x="1242" y="2822"/>
                  </a:lnTo>
                  <a:lnTo>
                    <a:pt x="678" y="1467"/>
                  </a:lnTo>
                  <a:lnTo>
                    <a:pt x="114" y="113"/>
                  </a:lnTo>
                  <a:lnTo>
                    <a:pt x="114"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9"/>
            <p:cNvSpPr/>
            <p:nvPr/>
          </p:nvSpPr>
          <p:spPr>
            <a:xfrm>
              <a:off x="-2307868" y="2504223"/>
              <a:ext cx="57902" cy="46632"/>
            </a:xfrm>
            <a:custGeom>
              <a:avLst/>
              <a:gdLst/>
              <a:ahLst/>
              <a:cxnLst/>
              <a:rect l="l" t="t" r="r" b="b"/>
              <a:pathLst>
                <a:path w="4064" h="3273" fill="none" extrusionOk="0">
                  <a:moveTo>
                    <a:pt x="1" y="0"/>
                  </a:moveTo>
                  <a:lnTo>
                    <a:pt x="1" y="0"/>
                  </a:lnTo>
                  <a:lnTo>
                    <a:pt x="114" y="565"/>
                  </a:lnTo>
                  <a:lnTo>
                    <a:pt x="114" y="565"/>
                  </a:lnTo>
                  <a:lnTo>
                    <a:pt x="565" y="1806"/>
                  </a:lnTo>
                  <a:lnTo>
                    <a:pt x="1129" y="3047"/>
                  </a:lnTo>
                  <a:lnTo>
                    <a:pt x="1242" y="3273"/>
                  </a:lnTo>
                  <a:lnTo>
                    <a:pt x="1355" y="3047"/>
                  </a:lnTo>
                  <a:lnTo>
                    <a:pt x="1355" y="3047"/>
                  </a:lnTo>
                  <a:lnTo>
                    <a:pt x="1581" y="2596"/>
                  </a:lnTo>
                  <a:lnTo>
                    <a:pt x="1581" y="2596"/>
                  </a:lnTo>
                  <a:lnTo>
                    <a:pt x="1806" y="2257"/>
                  </a:lnTo>
                  <a:lnTo>
                    <a:pt x="2145" y="2032"/>
                  </a:lnTo>
                  <a:lnTo>
                    <a:pt x="2483" y="1806"/>
                  </a:lnTo>
                  <a:lnTo>
                    <a:pt x="2935" y="1806"/>
                  </a:lnTo>
                  <a:lnTo>
                    <a:pt x="2935" y="1806"/>
                  </a:lnTo>
                  <a:lnTo>
                    <a:pt x="3386" y="1919"/>
                  </a:lnTo>
                  <a:lnTo>
                    <a:pt x="3838" y="2032"/>
                  </a:lnTo>
                  <a:lnTo>
                    <a:pt x="3838" y="2032"/>
                  </a:lnTo>
                  <a:lnTo>
                    <a:pt x="4063" y="2257"/>
                  </a:lnTo>
                  <a:lnTo>
                    <a:pt x="4063" y="2257"/>
                  </a:lnTo>
                  <a:lnTo>
                    <a:pt x="3499" y="1806"/>
                  </a:lnTo>
                  <a:lnTo>
                    <a:pt x="2935" y="1693"/>
                  </a:lnTo>
                  <a:lnTo>
                    <a:pt x="2935" y="1693"/>
                  </a:lnTo>
                  <a:lnTo>
                    <a:pt x="2935" y="1693"/>
                  </a:lnTo>
                  <a:lnTo>
                    <a:pt x="2935" y="1693"/>
                  </a:lnTo>
                  <a:lnTo>
                    <a:pt x="2371" y="1693"/>
                  </a:lnTo>
                  <a:lnTo>
                    <a:pt x="1919" y="1919"/>
                  </a:lnTo>
                  <a:lnTo>
                    <a:pt x="1581" y="2257"/>
                  </a:lnTo>
                  <a:lnTo>
                    <a:pt x="1242" y="2709"/>
                  </a:lnTo>
                  <a:lnTo>
                    <a:pt x="1242" y="2709"/>
                  </a:lnTo>
                  <a:lnTo>
                    <a:pt x="1242" y="2709"/>
                  </a:lnTo>
                  <a:lnTo>
                    <a:pt x="1242" y="2709"/>
                  </a:lnTo>
                  <a:lnTo>
                    <a:pt x="1242" y="2709"/>
                  </a:lnTo>
                  <a:lnTo>
                    <a:pt x="1242" y="2822"/>
                  </a:lnTo>
                  <a:lnTo>
                    <a:pt x="1242" y="2822"/>
                  </a:lnTo>
                  <a:lnTo>
                    <a:pt x="678" y="1467"/>
                  </a:lnTo>
                  <a:lnTo>
                    <a:pt x="114" y="113"/>
                  </a:lnTo>
                  <a:lnTo>
                    <a:pt x="114" y="113"/>
                  </a:lnTo>
                  <a:lnTo>
                    <a:pt x="114" y="0"/>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9"/>
            <p:cNvSpPr/>
            <p:nvPr/>
          </p:nvSpPr>
          <p:spPr>
            <a:xfrm>
              <a:off x="-2462211" y="2483322"/>
              <a:ext cx="56292" cy="83619"/>
            </a:xfrm>
            <a:custGeom>
              <a:avLst/>
              <a:gdLst/>
              <a:ahLst/>
              <a:cxnLst/>
              <a:rect l="l" t="t" r="r" b="b"/>
              <a:pathLst>
                <a:path w="3951" h="5869" extrusionOk="0">
                  <a:moveTo>
                    <a:pt x="1" y="1"/>
                  </a:moveTo>
                  <a:lnTo>
                    <a:pt x="904" y="565"/>
                  </a:lnTo>
                  <a:lnTo>
                    <a:pt x="1919" y="1242"/>
                  </a:lnTo>
                  <a:lnTo>
                    <a:pt x="2371" y="1806"/>
                  </a:lnTo>
                  <a:lnTo>
                    <a:pt x="2822" y="2370"/>
                  </a:lnTo>
                  <a:lnTo>
                    <a:pt x="3386" y="3499"/>
                  </a:lnTo>
                  <a:lnTo>
                    <a:pt x="3838" y="4853"/>
                  </a:lnTo>
                  <a:lnTo>
                    <a:pt x="3950" y="5868"/>
                  </a:lnTo>
                  <a:lnTo>
                    <a:pt x="3950" y="5643"/>
                  </a:lnTo>
                  <a:lnTo>
                    <a:pt x="3950" y="4740"/>
                  </a:lnTo>
                  <a:lnTo>
                    <a:pt x="3838" y="4176"/>
                  </a:lnTo>
                  <a:lnTo>
                    <a:pt x="3612" y="3499"/>
                  </a:lnTo>
                  <a:lnTo>
                    <a:pt x="3386" y="2822"/>
                  </a:lnTo>
                  <a:lnTo>
                    <a:pt x="2935" y="2257"/>
                  </a:lnTo>
                  <a:lnTo>
                    <a:pt x="2484" y="1693"/>
                  </a:lnTo>
                  <a:lnTo>
                    <a:pt x="2032" y="1129"/>
                  </a:lnTo>
                  <a:lnTo>
                    <a:pt x="1581" y="790"/>
                  </a:lnTo>
                  <a:lnTo>
                    <a:pt x="1017" y="452"/>
                  </a:lnTo>
                  <a:lnTo>
                    <a:pt x="565" y="226"/>
                  </a:lnTo>
                  <a:lnTo>
                    <a:pt x="227" y="113"/>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9"/>
            <p:cNvSpPr/>
            <p:nvPr/>
          </p:nvSpPr>
          <p:spPr>
            <a:xfrm>
              <a:off x="-2333585" y="2023512"/>
              <a:ext cx="262069" cy="451788"/>
            </a:xfrm>
            <a:custGeom>
              <a:avLst/>
              <a:gdLst/>
              <a:ahLst/>
              <a:cxnLst/>
              <a:rect l="l" t="t" r="r" b="b"/>
              <a:pathLst>
                <a:path w="18394" h="31710" extrusionOk="0">
                  <a:moveTo>
                    <a:pt x="7222" y="0"/>
                  </a:moveTo>
                  <a:lnTo>
                    <a:pt x="6320" y="113"/>
                  </a:lnTo>
                  <a:lnTo>
                    <a:pt x="5868" y="226"/>
                  </a:lnTo>
                  <a:lnTo>
                    <a:pt x="5078" y="452"/>
                  </a:lnTo>
                  <a:lnTo>
                    <a:pt x="4288" y="677"/>
                  </a:lnTo>
                  <a:lnTo>
                    <a:pt x="3499" y="1129"/>
                  </a:lnTo>
                  <a:lnTo>
                    <a:pt x="2822" y="1580"/>
                  </a:lnTo>
                  <a:lnTo>
                    <a:pt x="2257" y="2032"/>
                  </a:lnTo>
                  <a:lnTo>
                    <a:pt x="1693" y="2596"/>
                  </a:lnTo>
                  <a:lnTo>
                    <a:pt x="1242" y="3273"/>
                  </a:lnTo>
                  <a:lnTo>
                    <a:pt x="903" y="3950"/>
                  </a:lnTo>
                  <a:lnTo>
                    <a:pt x="565" y="4627"/>
                  </a:lnTo>
                  <a:lnTo>
                    <a:pt x="339" y="5417"/>
                  </a:lnTo>
                  <a:lnTo>
                    <a:pt x="226" y="6207"/>
                  </a:lnTo>
                  <a:lnTo>
                    <a:pt x="113" y="7109"/>
                  </a:lnTo>
                  <a:lnTo>
                    <a:pt x="0" y="7899"/>
                  </a:lnTo>
                  <a:lnTo>
                    <a:pt x="113" y="8802"/>
                  </a:lnTo>
                  <a:lnTo>
                    <a:pt x="339" y="10608"/>
                  </a:lnTo>
                  <a:lnTo>
                    <a:pt x="3724" y="27421"/>
                  </a:lnTo>
                  <a:lnTo>
                    <a:pt x="4401" y="29227"/>
                  </a:lnTo>
                  <a:lnTo>
                    <a:pt x="5643" y="30130"/>
                  </a:lnTo>
                  <a:lnTo>
                    <a:pt x="6884" y="30807"/>
                  </a:lnTo>
                  <a:lnTo>
                    <a:pt x="8238" y="31371"/>
                  </a:lnTo>
                  <a:lnTo>
                    <a:pt x="9705" y="31596"/>
                  </a:lnTo>
                  <a:lnTo>
                    <a:pt x="11172" y="31709"/>
                  </a:lnTo>
                  <a:lnTo>
                    <a:pt x="12639" y="31484"/>
                  </a:lnTo>
                  <a:lnTo>
                    <a:pt x="13993" y="31032"/>
                  </a:lnTo>
                  <a:lnTo>
                    <a:pt x="15347" y="30355"/>
                  </a:lnTo>
                  <a:lnTo>
                    <a:pt x="15460" y="29340"/>
                  </a:lnTo>
                  <a:lnTo>
                    <a:pt x="14444" y="23923"/>
                  </a:lnTo>
                  <a:lnTo>
                    <a:pt x="15121" y="23585"/>
                  </a:lnTo>
                  <a:lnTo>
                    <a:pt x="15798" y="23246"/>
                  </a:lnTo>
                  <a:lnTo>
                    <a:pt x="16588" y="22569"/>
                  </a:lnTo>
                  <a:lnTo>
                    <a:pt x="17378" y="21779"/>
                  </a:lnTo>
                  <a:lnTo>
                    <a:pt x="17717" y="21328"/>
                  </a:lnTo>
                  <a:lnTo>
                    <a:pt x="18055" y="20764"/>
                  </a:lnTo>
                  <a:lnTo>
                    <a:pt x="18281" y="20086"/>
                  </a:lnTo>
                  <a:lnTo>
                    <a:pt x="18394" y="19409"/>
                  </a:lnTo>
                  <a:lnTo>
                    <a:pt x="18394" y="18732"/>
                  </a:lnTo>
                  <a:lnTo>
                    <a:pt x="18394" y="17830"/>
                  </a:lnTo>
                  <a:lnTo>
                    <a:pt x="18055" y="15798"/>
                  </a:lnTo>
                  <a:lnTo>
                    <a:pt x="17491" y="13090"/>
                  </a:lnTo>
                  <a:lnTo>
                    <a:pt x="16137" y="6884"/>
                  </a:lnTo>
                  <a:lnTo>
                    <a:pt x="15911" y="5981"/>
                  </a:lnTo>
                  <a:lnTo>
                    <a:pt x="15573" y="5191"/>
                  </a:lnTo>
                  <a:lnTo>
                    <a:pt x="15234" y="4514"/>
                  </a:lnTo>
                  <a:lnTo>
                    <a:pt x="14783" y="3837"/>
                  </a:lnTo>
                  <a:lnTo>
                    <a:pt x="14331" y="3160"/>
                  </a:lnTo>
                  <a:lnTo>
                    <a:pt x="13767" y="2596"/>
                  </a:lnTo>
                  <a:lnTo>
                    <a:pt x="13203" y="2032"/>
                  </a:lnTo>
                  <a:lnTo>
                    <a:pt x="12526" y="1580"/>
                  </a:lnTo>
                  <a:lnTo>
                    <a:pt x="11849" y="1129"/>
                  </a:lnTo>
                  <a:lnTo>
                    <a:pt x="11172" y="790"/>
                  </a:lnTo>
                  <a:lnTo>
                    <a:pt x="10382" y="452"/>
                  </a:lnTo>
                  <a:lnTo>
                    <a:pt x="9592" y="226"/>
                  </a:lnTo>
                  <a:lnTo>
                    <a:pt x="8802" y="113"/>
                  </a:lnTo>
                  <a:lnTo>
                    <a:pt x="8012"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9"/>
            <p:cNvSpPr/>
            <p:nvPr/>
          </p:nvSpPr>
          <p:spPr>
            <a:xfrm>
              <a:off x="-2217824" y="2349880"/>
              <a:ext cx="91654" cy="33781"/>
            </a:xfrm>
            <a:custGeom>
              <a:avLst/>
              <a:gdLst/>
              <a:ahLst/>
              <a:cxnLst/>
              <a:rect l="l" t="t" r="r" b="b"/>
              <a:pathLst>
                <a:path w="6433" h="2371" extrusionOk="0">
                  <a:moveTo>
                    <a:pt x="0" y="1"/>
                  </a:moveTo>
                  <a:lnTo>
                    <a:pt x="339" y="565"/>
                  </a:lnTo>
                  <a:lnTo>
                    <a:pt x="790" y="1016"/>
                  </a:lnTo>
                  <a:lnTo>
                    <a:pt x="1467" y="1468"/>
                  </a:lnTo>
                  <a:lnTo>
                    <a:pt x="2370" y="1919"/>
                  </a:lnTo>
                  <a:lnTo>
                    <a:pt x="3498" y="2257"/>
                  </a:lnTo>
                  <a:lnTo>
                    <a:pt x="4175" y="2370"/>
                  </a:lnTo>
                  <a:lnTo>
                    <a:pt x="4852" y="2370"/>
                  </a:lnTo>
                  <a:lnTo>
                    <a:pt x="5642" y="2257"/>
                  </a:lnTo>
                  <a:lnTo>
                    <a:pt x="6432" y="2145"/>
                  </a:lnTo>
                  <a:lnTo>
                    <a:pt x="6319" y="903"/>
                  </a:lnTo>
                  <a:lnTo>
                    <a:pt x="4740" y="1016"/>
                  </a:lnTo>
                  <a:lnTo>
                    <a:pt x="3047" y="903"/>
                  </a:lnTo>
                  <a:lnTo>
                    <a:pt x="1467" y="565"/>
                  </a:lnTo>
                  <a:lnTo>
                    <a:pt x="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9"/>
            <p:cNvSpPr/>
            <p:nvPr/>
          </p:nvSpPr>
          <p:spPr>
            <a:xfrm>
              <a:off x="-2132624" y="2164990"/>
              <a:ext cx="17710" cy="17695"/>
            </a:xfrm>
            <a:custGeom>
              <a:avLst/>
              <a:gdLst/>
              <a:ahLst/>
              <a:cxnLst/>
              <a:rect l="l" t="t" r="r" b="b"/>
              <a:pathLst>
                <a:path w="1243" h="1242" extrusionOk="0">
                  <a:moveTo>
                    <a:pt x="226" y="1"/>
                  </a:moveTo>
                  <a:lnTo>
                    <a:pt x="114" y="226"/>
                  </a:lnTo>
                  <a:lnTo>
                    <a:pt x="1" y="452"/>
                  </a:lnTo>
                  <a:lnTo>
                    <a:pt x="1" y="678"/>
                  </a:lnTo>
                  <a:lnTo>
                    <a:pt x="114" y="1016"/>
                  </a:lnTo>
                  <a:lnTo>
                    <a:pt x="226" y="1129"/>
                  </a:lnTo>
                  <a:lnTo>
                    <a:pt x="452" y="1242"/>
                  </a:lnTo>
                  <a:lnTo>
                    <a:pt x="791" y="1242"/>
                  </a:lnTo>
                  <a:lnTo>
                    <a:pt x="1016" y="1129"/>
                  </a:lnTo>
                  <a:lnTo>
                    <a:pt x="1129" y="903"/>
                  </a:lnTo>
                  <a:lnTo>
                    <a:pt x="1242" y="678"/>
                  </a:lnTo>
                  <a:lnTo>
                    <a:pt x="1242" y="452"/>
                  </a:lnTo>
                  <a:lnTo>
                    <a:pt x="1129" y="226"/>
                  </a:lnTo>
                  <a:lnTo>
                    <a:pt x="10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9"/>
            <p:cNvSpPr/>
            <p:nvPr/>
          </p:nvSpPr>
          <p:spPr>
            <a:xfrm>
              <a:off x="-2232299" y="2176245"/>
              <a:ext cx="17695" cy="19305"/>
            </a:xfrm>
            <a:custGeom>
              <a:avLst/>
              <a:gdLst/>
              <a:ahLst/>
              <a:cxnLst/>
              <a:rect l="l" t="t" r="r" b="b"/>
              <a:pathLst>
                <a:path w="1242" h="1355" extrusionOk="0">
                  <a:moveTo>
                    <a:pt x="565" y="0"/>
                  </a:moveTo>
                  <a:lnTo>
                    <a:pt x="226" y="113"/>
                  </a:lnTo>
                  <a:lnTo>
                    <a:pt x="113" y="339"/>
                  </a:lnTo>
                  <a:lnTo>
                    <a:pt x="1" y="565"/>
                  </a:lnTo>
                  <a:lnTo>
                    <a:pt x="1" y="790"/>
                  </a:lnTo>
                  <a:lnTo>
                    <a:pt x="113" y="1016"/>
                  </a:lnTo>
                  <a:lnTo>
                    <a:pt x="226" y="1242"/>
                  </a:lnTo>
                  <a:lnTo>
                    <a:pt x="452" y="1355"/>
                  </a:lnTo>
                  <a:lnTo>
                    <a:pt x="790" y="1355"/>
                  </a:lnTo>
                  <a:lnTo>
                    <a:pt x="1016" y="1242"/>
                  </a:lnTo>
                  <a:lnTo>
                    <a:pt x="1129" y="1016"/>
                  </a:lnTo>
                  <a:lnTo>
                    <a:pt x="1242" y="790"/>
                  </a:lnTo>
                  <a:lnTo>
                    <a:pt x="1242" y="565"/>
                  </a:lnTo>
                  <a:lnTo>
                    <a:pt x="1129" y="339"/>
                  </a:lnTo>
                  <a:lnTo>
                    <a:pt x="1016" y="113"/>
                  </a:lnTo>
                  <a:lnTo>
                    <a:pt x="7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9"/>
            <p:cNvSpPr/>
            <p:nvPr/>
          </p:nvSpPr>
          <p:spPr>
            <a:xfrm>
              <a:off x="-2256420" y="2160174"/>
              <a:ext cx="38611" cy="12865"/>
            </a:xfrm>
            <a:custGeom>
              <a:avLst/>
              <a:gdLst/>
              <a:ahLst/>
              <a:cxnLst/>
              <a:rect l="l" t="t" r="r" b="b"/>
              <a:pathLst>
                <a:path w="2710" h="903" extrusionOk="0">
                  <a:moveTo>
                    <a:pt x="1355" y="0"/>
                  </a:moveTo>
                  <a:lnTo>
                    <a:pt x="791" y="226"/>
                  </a:lnTo>
                  <a:lnTo>
                    <a:pt x="339" y="451"/>
                  </a:lnTo>
                  <a:lnTo>
                    <a:pt x="1" y="790"/>
                  </a:lnTo>
                  <a:lnTo>
                    <a:pt x="114" y="903"/>
                  </a:lnTo>
                  <a:lnTo>
                    <a:pt x="227" y="903"/>
                  </a:lnTo>
                  <a:lnTo>
                    <a:pt x="452" y="790"/>
                  </a:lnTo>
                  <a:lnTo>
                    <a:pt x="904" y="564"/>
                  </a:lnTo>
                  <a:lnTo>
                    <a:pt x="1355" y="451"/>
                  </a:lnTo>
                  <a:lnTo>
                    <a:pt x="2371" y="451"/>
                  </a:lnTo>
                  <a:lnTo>
                    <a:pt x="2596" y="564"/>
                  </a:lnTo>
                  <a:lnTo>
                    <a:pt x="2709" y="564"/>
                  </a:lnTo>
                  <a:lnTo>
                    <a:pt x="2709" y="451"/>
                  </a:lnTo>
                  <a:lnTo>
                    <a:pt x="2483" y="226"/>
                  </a:lnTo>
                  <a:lnTo>
                    <a:pt x="191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9"/>
            <p:cNvSpPr/>
            <p:nvPr/>
          </p:nvSpPr>
          <p:spPr>
            <a:xfrm>
              <a:off x="-2158341" y="2147309"/>
              <a:ext cx="38596" cy="12880"/>
            </a:xfrm>
            <a:custGeom>
              <a:avLst/>
              <a:gdLst/>
              <a:ahLst/>
              <a:cxnLst/>
              <a:rect l="l" t="t" r="r" b="b"/>
              <a:pathLst>
                <a:path w="2709" h="904" extrusionOk="0">
                  <a:moveTo>
                    <a:pt x="1354" y="0"/>
                  </a:moveTo>
                  <a:lnTo>
                    <a:pt x="790" y="226"/>
                  </a:lnTo>
                  <a:lnTo>
                    <a:pt x="226" y="565"/>
                  </a:lnTo>
                  <a:lnTo>
                    <a:pt x="0" y="790"/>
                  </a:lnTo>
                  <a:lnTo>
                    <a:pt x="0" y="903"/>
                  </a:lnTo>
                  <a:lnTo>
                    <a:pt x="226" y="903"/>
                  </a:lnTo>
                  <a:lnTo>
                    <a:pt x="452" y="790"/>
                  </a:lnTo>
                  <a:lnTo>
                    <a:pt x="903" y="565"/>
                  </a:lnTo>
                  <a:lnTo>
                    <a:pt x="1354" y="452"/>
                  </a:lnTo>
                  <a:lnTo>
                    <a:pt x="2370" y="452"/>
                  </a:lnTo>
                  <a:lnTo>
                    <a:pt x="2596" y="565"/>
                  </a:lnTo>
                  <a:lnTo>
                    <a:pt x="2709" y="565"/>
                  </a:lnTo>
                  <a:lnTo>
                    <a:pt x="2709" y="339"/>
                  </a:lnTo>
                  <a:lnTo>
                    <a:pt x="2483" y="226"/>
                  </a:lnTo>
                  <a:lnTo>
                    <a:pt x="191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9"/>
            <p:cNvSpPr/>
            <p:nvPr/>
          </p:nvSpPr>
          <p:spPr>
            <a:xfrm>
              <a:off x="-2185681" y="2158564"/>
              <a:ext cx="41816" cy="83619"/>
            </a:xfrm>
            <a:custGeom>
              <a:avLst/>
              <a:gdLst/>
              <a:ahLst/>
              <a:cxnLst/>
              <a:rect l="l" t="t" r="r" b="b"/>
              <a:pathLst>
                <a:path w="2935" h="5869" extrusionOk="0">
                  <a:moveTo>
                    <a:pt x="1" y="0"/>
                  </a:moveTo>
                  <a:lnTo>
                    <a:pt x="452" y="1016"/>
                  </a:lnTo>
                  <a:lnTo>
                    <a:pt x="1694" y="3385"/>
                  </a:lnTo>
                  <a:lnTo>
                    <a:pt x="2484" y="4740"/>
                  </a:lnTo>
                  <a:lnTo>
                    <a:pt x="2596" y="4965"/>
                  </a:lnTo>
                  <a:lnTo>
                    <a:pt x="2709" y="5304"/>
                  </a:lnTo>
                  <a:lnTo>
                    <a:pt x="2596" y="5417"/>
                  </a:lnTo>
                  <a:lnTo>
                    <a:pt x="2371" y="5530"/>
                  </a:lnTo>
                  <a:lnTo>
                    <a:pt x="1694" y="5642"/>
                  </a:lnTo>
                  <a:lnTo>
                    <a:pt x="1129" y="5868"/>
                  </a:lnTo>
                  <a:lnTo>
                    <a:pt x="1806" y="5868"/>
                  </a:lnTo>
                  <a:lnTo>
                    <a:pt x="2371" y="5755"/>
                  </a:lnTo>
                  <a:lnTo>
                    <a:pt x="2709" y="5642"/>
                  </a:lnTo>
                  <a:lnTo>
                    <a:pt x="2822" y="5530"/>
                  </a:lnTo>
                  <a:lnTo>
                    <a:pt x="2935" y="5304"/>
                  </a:lnTo>
                  <a:lnTo>
                    <a:pt x="2935" y="4965"/>
                  </a:lnTo>
                  <a:lnTo>
                    <a:pt x="2709" y="4627"/>
                  </a:lnTo>
                  <a:lnTo>
                    <a:pt x="2032" y="3273"/>
                  </a:lnTo>
                  <a:lnTo>
                    <a:pt x="678" y="90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9"/>
            <p:cNvSpPr/>
            <p:nvPr/>
          </p:nvSpPr>
          <p:spPr>
            <a:xfrm>
              <a:off x="-2269272" y="2121578"/>
              <a:ext cx="46632" cy="16100"/>
            </a:xfrm>
            <a:custGeom>
              <a:avLst/>
              <a:gdLst/>
              <a:ahLst/>
              <a:cxnLst/>
              <a:rect l="l" t="t" r="r" b="b"/>
              <a:pathLst>
                <a:path w="3273" h="1130" extrusionOk="0">
                  <a:moveTo>
                    <a:pt x="2144" y="1"/>
                  </a:moveTo>
                  <a:lnTo>
                    <a:pt x="1467" y="114"/>
                  </a:lnTo>
                  <a:lnTo>
                    <a:pt x="903" y="226"/>
                  </a:lnTo>
                  <a:lnTo>
                    <a:pt x="339" y="565"/>
                  </a:lnTo>
                  <a:lnTo>
                    <a:pt x="0" y="904"/>
                  </a:lnTo>
                  <a:lnTo>
                    <a:pt x="0" y="1016"/>
                  </a:lnTo>
                  <a:lnTo>
                    <a:pt x="226" y="1129"/>
                  </a:lnTo>
                  <a:lnTo>
                    <a:pt x="564" y="1016"/>
                  </a:lnTo>
                  <a:lnTo>
                    <a:pt x="1693" y="791"/>
                  </a:lnTo>
                  <a:lnTo>
                    <a:pt x="2708" y="678"/>
                  </a:lnTo>
                  <a:lnTo>
                    <a:pt x="3047" y="565"/>
                  </a:lnTo>
                  <a:lnTo>
                    <a:pt x="3273" y="452"/>
                  </a:lnTo>
                  <a:lnTo>
                    <a:pt x="3160" y="339"/>
                  </a:lnTo>
                  <a:lnTo>
                    <a:pt x="2821" y="114"/>
                  </a:lnTo>
                  <a:lnTo>
                    <a:pt x="214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9"/>
            <p:cNvSpPr/>
            <p:nvPr/>
          </p:nvSpPr>
          <p:spPr>
            <a:xfrm>
              <a:off x="-2164780" y="2110322"/>
              <a:ext cx="43426" cy="12880"/>
            </a:xfrm>
            <a:custGeom>
              <a:avLst/>
              <a:gdLst/>
              <a:ahLst/>
              <a:cxnLst/>
              <a:rect l="l" t="t" r="r" b="b"/>
              <a:pathLst>
                <a:path w="3048" h="904" extrusionOk="0">
                  <a:moveTo>
                    <a:pt x="1468" y="1"/>
                  </a:moveTo>
                  <a:lnTo>
                    <a:pt x="904" y="114"/>
                  </a:lnTo>
                  <a:lnTo>
                    <a:pt x="227" y="452"/>
                  </a:lnTo>
                  <a:lnTo>
                    <a:pt x="1" y="678"/>
                  </a:lnTo>
                  <a:lnTo>
                    <a:pt x="1" y="904"/>
                  </a:lnTo>
                  <a:lnTo>
                    <a:pt x="565" y="904"/>
                  </a:lnTo>
                  <a:lnTo>
                    <a:pt x="1581" y="791"/>
                  </a:lnTo>
                  <a:lnTo>
                    <a:pt x="2483" y="678"/>
                  </a:lnTo>
                  <a:lnTo>
                    <a:pt x="2822" y="678"/>
                  </a:lnTo>
                  <a:lnTo>
                    <a:pt x="3048" y="565"/>
                  </a:lnTo>
                  <a:lnTo>
                    <a:pt x="3048" y="452"/>
                  </a:lnTo>
                  <a:lnTo>
                    <a:pt x="2709" y="227"/>
                  </a:lnTo>
                  <a:lnTo>
                    <a:pt x="214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9"/>
            <p:cNvSpPr/>
            <p:nvPr/>
          </p:nvSpPr>
          <p:spPr>
            <a:xfrm>
              <a:off x="-2356096" y="1978490"/>
              <a:ext cx="265288" cy="125421"/>
            </a:xfrm>
            <a:custGeom>
              <a:avLst/>
              <a:gdLst/>
              <a:ahLst/>
              <a:cxnLst/>
              <a:rect l="l" t="t" r="r" b="b"/>
              <a:pathLst>
                <a:path w="18620" h="8803" extrusionOk="0">
                  <a:moveTo>
                    <a:pt x="12075" y="1"/>
                  </a:moveTo>
                  <a:lnTo>
                    <a:pt x="11511" y="114"/>
                  </a:lnTo>
                  <a:lnTo>
                    <a:pt x="10946" y="339"/>
                  </a:lnTo>
                  <a:lnTo>
                    <a:pt x="10382" y="678"/>
                  </a:lnTo>
                  <a:lnTo>
                    <a:pt x="9931" y="1242"/>
                  </a:lnTo>
                  <a:lnTo>
                    <a:pt x="9367" y="791"/>
                  </a:lnTo>
                  <a:lnTo>
                    <a:pt x="8802" y="565"/>
                  </a:lnTo>
                  <a:lnTo>
                    <a:pt x="8125" y="452"/>
                  </a:lnTo>
                  <a:lnTo>
                    <a:pt x="7561" y="452"/>
                  </a:lnTo>
                  <a:lnTo>
                    <a:pt x="6884" y="565"/>
                  </a:lnTo>
                  <a:lnTo>
                    <a:pt x="6320" y="791"/>
                  </a:lnTo>
                  <a:lnTo>
                    <a:pt x="5756" y="1242"/>
                  </a:lnTo>
                  <a:lnTo>
                    <a:pt x="5304" y="1693"/>
                  </a:lnTo>
                  <a:lnTo>
                    <a:pt x="5079" y="2145"/>
                  </a:lnTo>
                  <a:lnTo>
                    <a:pt x="4853" y="2596"/>
                  </a:lnTo>
                  <a:lnTo>
                    <a:pt x="4063" y="2483"/>
                  </a:lnTo>
                  <a:lnTo>
                    <a:pt x="3273" y="2483"/>
                  </a:lnTo>
                  <a:lnTo>
                    <a:pt x="2596" y="2596"/>
                  </a:lnTo>
                  <a:lnTo>
                    <a:pt x="1919" y="2935"/>
                  </a:lnTo>
                  <a:lnTo>
                    <a:pt x="1355" y="3273"/>
                  </a:lnTo>
                  <a:lnTo>
                    <a:pt x="791" y="3837"/>
                  </a:lnTo>
                  <a:lnTo>
                    <a:pt x="339" y="4514"/>
                  </a:lnTo>
                  <a:lnTo>
                    <a:pt x="113" y="5192"/>
                  </a:lnTo>
                  <a:lnTo>
                    <a:pt x="1" y="5756"/>
                  </a:lnTo>
                  <a:lnTo>
                    <a:pt x="1" y="6207"/>
                  </a:lnTo>
                  <a:lnTo>
                    <a:pt x="1" y="6771"/>
                  </a:lnTo>
                  <a:lnTo>
                    <a:pt x="113" y="7336"/>
                  </a:lnTo>
                  <a:lnTo>
                    <a:pt x="3273" y="8803"/>
                  </a:lnTo>
                  <a:lnTo>
                    <a:pt x="3386" y="8125"/>
                  </a:lnTo>
                  <a:lnTo>
                    <a:pt x="3724" y="7674"/>
                  </a:lnTo>
                  <a:lnTo>
                    <a:pt x="4176" y="7336"/>
                  </a:lnTo>
                  <a:lnTo>
                    <a:pt x="4853" y="7110"/>
                  </a:lnTo>
                  <a:lnTo>
                    <a:pt x="4966" y="7223"/>
                  </a:lnTo>
                  <a:lnTo>
                    <a:pt x="5643" y="7448"/>
                  </a:lnTo>
                  <a:lnTo>
                    <a:pt x="6207" y="7787"/>
                  </a:lnTo>
                  <a:lnTo>
                    <a:pt x="6884" y="8125"/>
                  </a:lnTo>
                  <a:lnTo>
                    <a:pt x="7110" y="8238"/>
                  </a:lnTo>
                  <a:lnTo>
                    <a:pt x="7448" y="8238"/>
                  </a:lnTo>
                  <a:lnTo>
                    <a:pt x="8012" y="8125"/>
                  </a:lnTo>
                  <a:lnTo>
                    <a:pt x="8464" y="7900"/>
                  </a:lnTo>
                  <a:lnTo>
                    <a:pt x="8915" y="7561"/>
                  </a:lnTo>
                  <a:lnTo>
                    <a:pt x="9367" y="7336"/>
                  </a:lnTo>
                  <a:lnTo>
                    <a:pt x="10044" y="7223"/>
                  </a:lnTo>
                  <a:lnTo>
                    <a:pt x="10721" y="7223"/>
                  </a:lnTo>
                  <a:lnTo>
                    <a:pt x="11285" y="7336"/>
                  </a:lnTo>
                  <a:lnTo>
                    <a:pt x="11962" y="7561"/>
                  </a:lnTo>
                  <a:lnTo>
                    <a:pt x="13090" y="8125"/>
                  </a:lnTo>
                  <a:lnTo>
                    <a:pt x="14332" y="8464"/>
                  </a:lnTo>
                  <a:lnTo>
                    <a:pt x="15122" y="8464"/>
                  </a:lnTo>
                  <a:lnTo>
                    <a:pt x="15911" y="8351"/>
                  </a:lnTo>
                  <a:lnTo>
                    <a:pt x="16589" y="8125"/>
                  </a:lnTo>
                  <a:lnTo>
                    <a:pt x="17266" y="7787"/>
                  </a:lnTo>
                  <a:lnTo>
                    <a:pt x="17830" y="7448"/>
                  </a:lnTo>
                  <a:lnTo>
                    <a:pt x="18281" y="6997"/>
                  </a:lnTo>
                  <a:lnTo>
                    <a:pt x="18507" y="6658"/>
                  </a:lnTo>
                  <a:lnTo>
                    <a:pt x="18620" y="6320"/>
                  </a:lnTo>
                  <a:lnTo>
                    <a:pt x="18620" y="6094"/>
                  </a:lnTo>
                  <a:lnTo>
                    <a:pt x="18620" y="5756"/>
                  </a:lnTo>
                  <a:lnTo>
                    <a:pt x="18394" y="5417"/>
                  </a:lnTo>
                  <a:lnTo>
                    <a:pt x="18168" y="5192"/>
                  </a:lnTo>
                  <a:lnTo>
                    <a:pt x="17943" y="5079"/>
                  </a:lnTo>
                  <a:lnTo>
                    <a:pt x="17604" y="5079"/>
                  </a:lnTo>
                  <a:lnTo>
                    <a:pt x="18168" y="4740"/>
                  </a:lnTo>
                  <a:lnTo>
                    <a:pt x="18394" y="4402"/>
                  </a:lnTo>
                  <a:lnTo>
                    <a:pt x="18281" y="4063"/>
                  </a:lnTo>
                  <a:lnTo>
                    <a:pt x="18168" y="3837"/>
                  </a:lnTo>
                  <a:lnTo>
                    <a:pt x="17943" y="3725"/>
                  </a:lnTo>
                  <a:lnTo>
                    <a:pt x="17266" y="3612"/>
                  </a:lnTo>
                  <a:lnTo>
                    <a:pt x="16589" y="3386"/>
                  </a:lnTo>
                  <a:lnTo>
                    <a:pt x="16024" y="2935"/>
                  </a:lnTo>
                  <a:lnTo>
                    <a:pt x="15686" y="2483"/>
                  </a:lnTo>
                  <a:lnTo>
                    <a:pt x="15347" y="2032"/>
                  </a:lnTo>
                  <a:lnTo>
                    <a:pt x="14783" y="1129"/>
                  </a:lnTo>
                  <a:lnTo>
                    <a:pt x="14332" y="678"/>
                  </a:lnTo>
                  <a:lnTo>
                    <a:pt x="13767" y="339"/>
                  </a:lnTo>
                  <a:lnTo>
                    <a:pt x="13316" y="114"/>
                  </a:lnTo>
                  <a:lnTo>
                    <a:pt x="126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9"/>
            <p:cNvSpPr/>
            <p:nvPr/>
          </p:nvSpPr>
          <p:spPr>
            <a:xfrm>
              <a:off x="-2357706" y="2012257"/>
              <a:ext cx="242792" cy="233132"/>
            </a:xfrm>
            <a:custGeom>
              <a:avLst/>
              <a:gdLst/>
              <a:ahLst/>
              <a:cxnLst/>
              <a:rect l="l" t="t" r="r" b="b"/>
              <a:pathLst>
                <a:path w="17041" h="16363" extrusionOk="0">
                  <a:moveTo>
                    <a:pt x="10044" y="0"/>
                  </a:moveTo>
                  <a:lnTo>
                    <a:pt x="8464" y="113"/>
                  </a:lnTo>
                  <a:lnTo>
                    <a:pt x="7561" y="339"/>
                  </a:lnTo>
                  <a:lnTo>
                    <a:pt x="6546" y="790"/>
                  </a:lnTo>
                  <a:lnTo>
                    <a:pt x="5417" y="1355"/>
                  </a:lnTo>
                  <a:lnTo>
                    <a:pt x="4402" y="2144"/>
                  </a:lnTo>
                  <a:lnTo>
                    <a:pt x="3273" y="2934"/>
                  </a:lnTo>
                  <a:lnTo>
                    <a:pt x="2370" y="3837"/>
                  </a:lnTo>
                  <a:lnTo>
                    <a:pt x="1468" y="4627"/>
                  </a:lnTo>
                  <a:lnTo>
                    <a:pt x="904" y="5304"/>
                  </a:lnTo>
                  <a:lnTo>
                    <a:pt x="565" y="5868"/>
                  </a:lnTo>
                  <a:lnTo>
                    <a:pt x="339" y="6320"/>
                  </a:lnTo>
                  <a:lnTo>
                    <a:pt x="1" y="7110"/>
                  </a:lnTo>
                  <a:lnTo>
                    <a:pt x="1" y="7561"/>
                  </a:lnTo>
                  <a:lnTo>
                    <a:pt x="1" y="7787"/>
                  </a:lnTo>
                  <a:lnTo>
                    <a:pt x="114" y="8351"/>
                  </a:lnTo>
                  <a:lnTo>
                    <a:pt x="226" y="9028"/>
                  </a:lnTo>
                  <a:lnTo>
                    <a:pt x="791" y="10382"/>
                  </a:lnTo>
                  <a:lnTo>
                    <a:pt x="1355" y="11736"/>
                  </a:lnTo>
                  <a:lnTo>
                    <a:pt x="1919" y="12977"/>
                  </a:lnTo>
                  <a:lnTo>
                    <a:pt x="2596" y="15009"/>
                  </a:lnTo>
                  <a:lnTo>
                    <a:pt x="3048" y="16363"/>
                  </a:lnTo>
                  <a:lnTo>
                    <a:pt x="3499" y="16137"/>
                  </a:lnTo>
                  <a:lnTo>
                    <a:pt x="3725" y="15911"/>
                  </a:lnTo>
                  <a:lnTo>
                    <a:pt x="3837" y="15460"/>
                  </a:lnTo>
                  <a:lnTo>
                    <a:pt x="3725" y="14896"/>
                  </a:lnTo>
                  <a:lnTo>
                    <a:pt x="3160" y="12075"/>
                  </a:lnTo>
                  <a:lnTo>
                    <a:pt x="3612" y="11510"/>
                  </a:lnTo>
                  <a:lnTo>
                    <a:pt x="3950" y="10946"/>
                  </a:lnTo>
                  <a:lnTo>
                    <a:pt x="4176" y="10269"/>
                  </a:lnTo>
                  <a:lnTo>
                    <a:pt x="4289" y="9592"/>
                  </a:lnTo>
                  <a:lnTo>
                    <a:pt x="4289" y="8915"/>
                  </a:lnTo>
                  <a:lnTo>
                    <a:pt x="4289" y="8238"/>
                  </a:lnTo>
                  <a:lnTo>
                    <a:pt x="4063" y="7561"/>
                  </a:lnTo>
                  <a:lnTo>
                    <a:pt x="3725" y="6884"/>
                  </a:lnTo>
                  <a:lnTo>
                    <a:pt x="3499" y="6658"/>
                  </a:lnTo>
                  <a:lnTo>
                    <a:pt x="3273" y="6094"/>
                  </a:lnTo>
                  <a:lnTo>
                    <a:pt x="3273" y="5755"/>
                  </a:lnTo>
                  <a:lnTo>
                    <a:pt x="3386" y="5530"/>
                  </a:lnTo>
                  <a:lnTo>
                    <a:pt x="3499" y="5191"/>
                  </a:lnTo>
                  <a:lnTo>
                    <a:pt x="3725" y="4966"/>
                  </a:lnTo>
                  <a:lnTo>
                    <a:pt x="17040" y="3273"/>
                  </a:lnTo>
                  <a:lnTo>
                    <a:pt x="16589" y="2709"/>
                  </a:lnTo>
                  <a:lnTo>
                    <a:pt x="16024" y="2144"/>
                  </a:lnTo>
                  <a:lnTo>
                    <a:pt x="15460" y="1693"/>
                  </a:lnTo>
                  <a:lnTo>
                    <a:pt x="14783" y="1355"/>
                  </a:lnTo>
                  <a:lnTo>
                    <a:pt x="13316" y="678"/>
                  </a:lnTo>
                  <a:lnTo>
                    <a:pt x="11736" y="226"/>
                  </a:lnTo>
                  <a:lnTo>
                    <a:pt x="100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9"/>
            <p:cNvSpPr/>
            <p:nvPr/>
          </p:nvSpPr>
          <p:spPr>
            <a:xfrm>
              <a:off x="-2389862" y="2081385"/>
              <a:ext cx="78803" cy="159187"/>
            </a:xfrm>
            <a:custGeom>
              <a:avLst/>
              <a:gdLst/>
              <a:ahLst/>
              <a:cxnLst/>
              <a:rect l="l" t="t" r="r" b="b"/>
              <a:pathLst>
                <a:path w="5531" h="11173" extrusionOk="0">
                  <a:moveTo>
                    <a:pt x="3273" y="1"/>
                  </a:moveTo>
                  <a:lnTo>
                    <a:pt x="3161" y="114"/>
                  </a:lnTo>
                  <a:lnTo>
                    <a:pt x="2483" y="114"/>
                  </a:lnTo>
                  <a:lnTo>
                    <a:pt x="2032" y="226"/>
                  </a:lnTo>
                  <a:lnTo>
                    <a:pt x="1806" y="339"/>
                  </a:lnTo>
                  <a:lnTo>
                    <a:pt x="1468" y="565"/>
                  </a:lnTo>
                  <a:lnTo>
                    <a:pt x="1242" y="903"/>
                  </a:lnTo>
                  <a:lnTo>
                    <a:pt x="1017" y="1242"/>
                  </a:lnTo>
                  <a:lnTo>
                    <a:pt x="904" y="1581"/>
                  </a:lnTo>
                  <a:lnTo>
                    <a:pt x="904" y="2032"/>
                  </a:lnTo>
                  <a:lnTo>
                    <a:pt x="1017" y="2483"/>
                  </a:lnTo>
                  <a:lnTo>
                    <a:pt x="1129" y="2822"/>
                  </a:lnTo>
                  <a:lnTo>
                    <a:pt x="1468" y="3273"/>
                  </a:lnTo>
                  <a:lnTo>
                    <a:pt x="904" y="3386"/>
                  </a:lnTo>
                  <a:lnTo>
                    <a:pt x="339" y="3725"/>
                  </a:lnTo>
                  <a:lnTo>
                    <a:pt x="114" y="4289"/>
                  </a:lnTo>
                  <a:lnTo>
                    <a:pt x="1" y="4853"/>
                  </a:lnTo>
                  <a:lnTo>
                    <a:pt x="227" y="5643"/>
                  </a:lnTo>
                  <a:lnTo>
                    <a:pt x="565" y="6320"/>
                  </a:lnTo>
                  <a:lnTo>
                    <a:pt x="1017" y="6997"/>
                  </a:lnTo>
                  <a:lnTo>
                    <a:pt x="1242" y="7787"/>
                  </a:lnTo>
                  <a:lnTo>
                    <a:pt x="1242" y="8238"/>
                  </a:lnTo>
                  <a:lnTo>
                    <a:pt x="1129" y="8577"/>
                  </a:lnTo>
                  <a:lnTo>
                    <a:pt x="904" y="8915"/>
                  </a:lnTo>
                  <a:lnTo>
                    <a:pt x="565" y="9141"/>
                  </a:lnTo>
                  <a:lnTo>
                    <a:pt x="791" y="9480"/>
                  </a:lnTo>
                  <a:lnTo>
                    <a:pt x="1242" y="9705"/>
                  </a:lnTo>
                  <a:lnTo>
                    <a:pt x="2145" y="9705"/>
                  </a:lnTo>
                  <a:lnTo>
                    <a:pt x="1806" y="10382"/>
                  </a:lnTo>
                  <a:lnTo>
                    <a:pt x="1355" y="10947"/>
                  </a:lnTo>
                  <a:lnTo>
                    <a:pt x="1694" y="11059"/>
                  </a:lnTo>
                  <a:lnTo>
                    <a:pt x="2032" y="11172"/>
                  </a:lnTo>
                  <a:lnTo>
                    <a:pt x="2822" y="11172"/>
                  </a:lnTo>
                  <a:lnTo>
                    <a:pt x="3612" y="10947"/>
                  </a:lnTo>
                  <a:lnTo>
                    <a:pt x="4289" y="10495"/>
                  </a:lnTo>
                  <a:lnTo>
                    <a:pt x="4740" y="10269"/>
                  </a:lnTo>
                  <a:lnTo>
                    <a:pt x="5079" y="9931"/>
                  </a:lnTo>
                  <a:lnTo>
                    <a:pt x="5305" y="9592"/>
                  </a:lnTo>
                  <a:lnTo>
                    <a:pt x="5530" y="9141"/>
                  </a:lnTo>
                  <a:lnTo>
                    <a:pt x="5530" y="8577"/>
                  </a:lnTo>
                  <a:lnTo>
                    <a:pt x="5530" y="8125"/>
                  </a:lnTo>
                  <a:lnTo>
                    <a:pt x="5192" y="7110"/>
                  </a:lnTo>
                  <a:lnTo>
                    <a:pt x="4515" y="5417"/>
                  </a:lnTo>
                  <a:lnTo>
                    <a:pt x="3950" y="3612"/>
                  </a:lnTo>
                  <a:lnTo>
                    <a:pt x="3725" y="2709"/>
                  </a:lnTo>
                  <a:lnTo>
                    <a:pt x="3612" y="1806"/>
                  </a:lnTo>
                  <a:lnTo>
                    <a:pt x="3612" y="903"/>
                  </a:lnTo>
                  <a:lnTo>
                    <a:pt x="37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9"/>
            <p:cNvSpPr/>
            <p:nvPr/>
          </p:nvSpPr>
          <p:spPr>
            <a:xfrm>
              <a:off x="-2356096" y="2221267"/>
              <a:ext cx="53072" cy="69143"/>
            </a:xfrm>
            <a:custGeom>
              <a:avLst/>
              <a:gdLst/>
              <a:ahLst/>
              <a:cxnLst/>
              <a:rect l="l" t="t" r="r" b="b"/>
              <a:pathLst>
                <a:path w="3725" h="4853" extrusionOk="0">
                  <a:moveTo>
                    <a:pt x="2370" y="0"/>
                  </a:moveTo>
                  <a:lnTo>
                    <a:pt x="1806" y="113"/>
                  </a:lnTo>
                  <a:lnTo>
                    <a:pt x="1242" y="226"/>
                  </a:lnTo>
                  <a:lnTo>
                    <a:pt x="678" y="451"/>
                  </a:lnTo>
                  <a:lnTo>
                    <a:pt x="452" y="677"/>
                  </a:lnTo>
                  <a:lnTo>
                    <a:pt x="339" y="1016"/>
                  </a:lnTo>
                  <a:lnTo>
                    <a:pt x="113" y="1354"/>
                  </a:lnTo>
                  <a:lnTo>
                    <a:pt x="113" y="1693"/>
                  </a:lnTo>
                  <a:lnTo>
                    <a:pt x="1" y="2144"/>
                  </a:lnTo>
                  <a:lnTo>
                    <a:pt x="113" y="2708"/>
                  </a:lnTo>
                  <a:lnTo>
                    <a:pt x="226" y="3273"/>
                  </a:lnTo>
                  <a:lnTo>
                    <a:pt x="452" y="3724"/>
                  </a:lnTo>
                  <a:lnTo>
                    <a:pt x="678" y="4062"/>
                  </a:lnTo>
                  <a:lnTo>
                    <a:pt x="903" y="4401"/>
                  </a:lnTo>
                  <a:lnTo>
                    <a:pt x="1468" y="4739"/>
                  </a:lnTo>
                  <a:lnTo>
                    <a:pt x="2145" y="4852"/>
                  </a:lnTo>
                  <a:lnTo>
                    <a:pt x="2709" y="4852"/>
                  </a:lnTo>
                  <a:lnTo>
                    <a:pt x="3273" y="4739"/>
                  </a:lnTo>
                  <a:lnTo>
                    <a:pt x="3724" y="4627"/>
                  </a:lnTo>
                  <a:lnTo>
                    <a:pt x="2935"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9"/>
            <p:cNvSpPr/>
            <p:nvPr/>
          </p:nvSpPr>
          <p:spPr>
            <a:xfrm>
              <a:off x="-2340010" y="2237339"/>
              <a:ext cx="24121" cy="38596"/>
            </a:xfrm>
            <a:custGeom>
              <a:avLst/>
              <a:gdLst/>
              <a:ahLst/>
              <a:cxnLst/>
              <a:rect l="l" t="t" r="r" b="b"/>
              <a:pathLst>
                <a:path w="1693" h="2709" extrusionOk="0">
                  <a:moveTo>
                    <a:pt x="1016" y="226"/>
                  </a:moveTo>
                  <a:lnTo>
                    <a:pt x="1016" y="452"/>
                  </a:lnTo>
                  <a:lnTo>
                    <a:pt x="1128" y="339"/>
                  </a:lnTo>
                  <a:lnTo>
                    <a:pt x="1016" y="226"/>
                  </a:lnTo>
                  <a:close/>
                  <a:moveTo>
                    <a:pt x="564" y="1"/>
                  </a:moveTo>
                  <a:lnTo>
                    <a:pt x="226" y="226"/>
                  </a:lnTo>
                  <a:lnTo>
                    <a:pt x="113" y="565"/>
                  </a:lnTo>
                  <a:lnTo>
                    <a:pt x="0" y="1016"/>
                  </a:lnTo>
                  <a:lnTo>
                    <a:pt x="113" y="1467"/>
                  </a:lnTo>
                  <a:lnTo>
                    <a:pt x="226" y="1919"/>
                  </a:lnTo>
                  <a:lnTo>
                    <a:pt x="451" y="2370"/>
                  </a:lnTo>
                  <a:lnTo>
                    <a:pt x="790" y="2596"/>
                  </a:lnTo>
                  <a:lnTo>
                    <a:pt x="1128" y="2709"/>
                  </a:lnTo>
                  <a:lnTo>
                    <a:pt x="1354" y="2709"/>
                  </a:lnTo>
                  <a:lnTo>
                    <a:pt x="1580" y="2596"/>
                  </a:lnTo>
                  <a:lnTo>
                    <a:pt x="1693" y="2483"/>
                  </a:lnTo>
                  <a:lnTo>
                    <a:pt x="1693" y="2370"/>
                  </a:lnTo>
                  <a:lnTo>
                    <a:pt x="1580" y="2483"/>
                  </a:lnTo>
                  <a:lnTo>
                    <a:pt x="1354" y="2596"/>
                  </a:lnTo>
                  <a:lnTo>
                    <a:pt x="1128" y="2596"/>
                  </a:lnTo>
                  <a:lnTo>
                    <a:pt x="790" y="2370"/>
                  </a:lnTo>
                  <a:lnTo>
                    <a:pt x="564" y="2145"/>
                  </a:lnTo>
                  <a:lnTo>
                    <a:pt x="339" y="1806"/>
                  </a:lnTo>
                  <a:lnTo>
                    <a:pt x="339" y="1467"/>
                  </a:lnTo>
                  <a:lnTo>
                    <a:pt x="226" y="1016"/>
                  </a:lnTo>
                  <a:lnTo>
                    <a:pt x="339" y="678"/>
                  </a:lnTo>
                  <a:lnTo>
                    <a:pt x="451" y="339"/>
                  </a:lnTo>
                  <a:lnTo>
                    <a:pt x="677" y="113"/>
                  </a:lnTo>
                  <a:lnTo>
                    <a:pt x="790" y="113"/>
                  </a:lnTo>
                  <a:lnTo>
                    <a:pt x="1016" y="226"/>
                  </a:lnTo>
                  <a:lnTo>
                    <a:pt x="1016" y="226"/>
                  </a:lnTo>
                  <a:lnTo>
                    <a:pt x="903"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9"/>
            <p:cNvSpPr/>
            <p:nvPr/>
          </p:nvSpPr>
          <p:spPr>
            <a:xfrm>
              <a:off x="-2367351" y="2087825"/>
              <a:ext cx="51462" cy="101300"/>
            </a:xfrm>
            <a:custGeom>
              <a:avLst/>
              <a:gdLst/>
              <a:ahLst/>
              <a:cxnLst/>
              <a:rect l="l" t="t" r="r" b="b"/>
              <a:pathLst>
                <a:path w="3612" h="7110" extrusionOk="0">
                  <a:moveTo>
                    <a:pt x="2709" y="0"/>
                  </a:moveTo>
                  <a:lnTo>
                    <a:pt x="2709" y="677"/>
                  </a:lnTo>
                  <a:lnTo>
                    <a:pt x="2822" y="1354"/>
                  </a:lnTo>
                  <a:lnTo>
                    <a:pt x="3273" y="2821"/>
                  </a:lnTo>
                  <a:lnTo>
                    <a:pt x="3386" y="3160"/>
                  </a:lnTo>
                  <a:lnTo>
                    <a:pt x="3386" y="3611"/>
                  </a:lnTo>
                  <a:lnTo>
                    <a:pt x="3386" y="4062"/>
                  </a:lnTo>
                  <a:lnTo>
                    <a:pt x="3273" y="4514"/>
                  </a:lnTo>
                  <a:lnTo>
                    <a:pt x="2935" y="4852"/>
                  </a:lnTo>
                  <a:lnTo>
                    <a:pt x="2709" y="5078"/>
                  </a:lnTo>
                  <a:lnTo>
                    <a:pt x="2258" y="5304"/>
                  </a:lnTo>
                  <a:lnTo>
                    <a:pt x="1919" y="5417"/>
                  </a:lnTo>
                  <a:lnTo>
                    <a:pt x="1129" y="5529"/>
                  </a:lnTo>
                  <a:lnTo>
                    <a:pt x="452" y="5868"/>
                  </a:lnTo>
                  <a:lnTo>
                    <a:pt x="114" y="6319"/>
                  </a:lnTo>
                  <a:lnTo>
                    <a:pt x="1" y="6771"/>
                  </a:lnTo>
                  <a:lnTo>
                    <a:pt x="1" y="7109"/>
                  </a:lnTo>
                  <a:lnTo>
                    <a:pt x="114" y="7109"/>
                  </a:lnTo>
                  <a:lnTo>
                    <a:pt x="114" y="6884"/>
                  </a:lnTo>
                  <a:lnTo>
                    <a:pt x="226" y="6432"/>
                  </a:lnTo>
                  <a:lnTo>
                    <a:pt x="565" y="6094"/>
                  </a:lnTo>
                  <a:lnTo>
                    <a:pt x="1242" y="5755"/>
                  </a:lnTo>
                  <a:lnTo>
                    <a:pt x="1919" y="5642"/>
                  </a:lnTo>
                  <a:lnTo>
                    <a:pt x="2822" y="5304"/>
                  </a:lnTo>
                  <a:lnTo>
                    <a:pt x="3160" y="4965"/>
                  </a:lnTo>
                  <a:lnTo>
                    <a:pt x="3499" y="4627"/>
                  </a:lnTo>
                  <a:lnTo>
                    <a:pt x="3612" y="4175"/>
                  </a:lnTo>
                  <a:lnTo>
                    <a:pt x="3612" y="3611"/>
                  </a:lnTo>
                  <a:lnTo>
                    <a:pt x="3612" y="3160"/>
                  </a:lnTo>
                  <a:lnTo>
                    <a:pt x="3499" y="2708"/>
                  </a:lnTo>
                  <a:lnTo>
                    <a:pt x="3047" y="1354"/>
                  </a:lnTo>
                  <a:lnTo>
                    <a:pt x="2822" y="677"/>
                  </a:lnTo>
                  <a:lnTo>
                    <a:pt x="2709"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9"/>
            <p:cNvSpPr/>
            <p:nvPr/>
          </p:nvSpPr>
          <p:spPr>
            <a:xfrm>
              <a:off x="-2381813" y="2084605"/>
              <a:ext cx="36987" cy="86824"/>
            </a:xfrm>
            <a:custGeom>
              <a:avLst/>
              <a:gdLst/>
              <a:ahLst/>
              <a:cxnLst/>
              <a:rect l="l" t="t" r="r" b="b"/>
              <a:pathLst>
                <a:path w="2596" h="6094" extrusionOk="0">
                  <a:moveTo>
                    <a:pt x="2596" y="0"/>
                  </a:moveTo>
                  <a:lnTo>
                    <a:pt x="2144" y="113"/>
                  </a:lnTo>
                  <a:lnTo>
                    <a:pt x="1918" y="452"/>
                  </a:lnTo>
                  <a:lnTo>
                    <a:pt x="1693" y="1467"/>
                  </a:lnTo>
                  <a:lnTo>
                    <a:pt x="1580" y="2483"/>
                  </a:lnTo>
                  <a:lnTo>
                    <a:pt x="1693" y="3160"/>
                  </a:lnTo>
                  <a:lnTo>
                    <a:pt x="1693" y="3499"/>
                  </a:lnTo>
                  <a:lnTo>
                    <a:pt x="1580" y="3837"/>
                  </a:lnTo>
                  <a:lnTo>
                    <a:pt x="1016" y="4063"/>
                  </a:lnTo>
                  <a:lnTo>
                    <a:pt x="677" y="4288"/>
                  </a:lnTo>
                  <a:lnTo>
                    <a:pt x="452" y="4514"/>
                  </a:lnTo>
                  <a:lnTo>
                    <a:pt x="113" y="4966"/>
                  </a:lnTo>
                  <a:lnTo>
                    <a:pt x="0" y="5417"/>
                  </a:lnTo>
                  <a:lnTo>
                    <a:pt x="0" y="5755"/>
                  </a:lnTo>
                  <a:lnTo>
                    <a:pt x="113" y="6094"/>
                  </a:lnTo>
                  <a:lnTo>
                    <a:pt x="113" y="5530"/>
                  </a:lnTo>
                  <a:lnTo>
                    <a:pt x="226" y="4966"/>
                  </a:lnTo>
                  <a:lnTo>
                    <a:pt x="564" y="4627"/>
                  </a:lnTo>
                  <a:lnTo>
                    <a:pt x="1016" y="4288"/>
                  </a:lnTo>
                  <a:lnTo>
                    <a:pt x="1354" y="4176"/>
                  </a:lnTo>
                  <a:lnTo>
                    <a:pt x="1693" y="3950"/>
                  </a:lnTo>
                  <a:lnTo>
                    <a:pt x="1918" y="3611"/>
                  </a:lnTo>
                  <a:lnTo>
                    <a:pt x="1918" y="3160"/>
                  </a:lnTo>
                  <a:lnTo>
                    <a:pt x="1806" y="2370"/>
                  </a:lnTo>
                  <a:lnTo>
                    <a:pt x="1806" y="1693"/>
                  </a:lnTo>
                  <a:lnTo>
                    <a:pt x="1918" y="1129"/>
                  </a:lnTo>
                  <a:lnTo>
                    <a:pt x="2144" y="565"/>
                  </a:lnTo>
                  <a:lnTo>
                    <a:pt x="2257" y="226"/>
                  </a:lnTo>
                  <a:lnTo>
                    <a:pt x="259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9"/>
            <p:cNvSpPr/>
            <p:nvPr/>
          </p:nvSpPr>
          <p:spPr>
            <a:xfrm>
              <a:off x="-2327159" y="2001001"/>
              <a:ext cx="199380" cy="70753"/>
            </a:xfrm>
            <a:custGeom>
              <a:avLst/>
              <a:gdLst/>
              <a:ahLst/>
              <a:cxnLst/>
              <a:rect l="l" t="t" r="r" b="b"/>
              <a:pathLst>
                <a:path w="13994" h="4966" extrusionOk="0">
                  <a:moveTo>
                    <a:pt x="10608" y="1"/>
                  </a:moveTo>
                  <a:lnTo>
                    <a:pt x="9931" y="226"/>
                  </a:lnTo>
                  <a:lnTo>
                    <a:pt x="9254" y="678"/>
                  </a:lnTo>
                  <a:lnTo>
                    <a:pt x="8238" y="1806"/>
                  </a:lnTo>
                  <a:lnTo>
                    <a:pt x="7900" y="2032"/>
                  </a:lnTo>
                  <a:lnTo>
                    <a:pt x="7561" y="2257"/>
                  </a:lnTo>
                  <a:lnTo>
                    <a:pt x="6771" y="2257"/>
                  </a:lnTo>
                  <a:lnTo>
                    <a:pt x="5981" y="1919"/>
                  </a:lnTo>
                  <a:lnTo>
                    <a:pt x="5192" y="1693"/>
                  </a:lnTo>
                  <a:lnTo>
                    <a:pt x="4289" y="1580"/>
                  </a:lnTo>
                  <a:lnTo>
                    <a:pt x="3499" y="1580"/>
                  </a:lnTo>
                  <a:lnTo>
                    <a:pt x="2822" y="1693"/>
                  </a:lnTo>
                  <a:lnTo>
                    <a:pt x="2258" y="1919"/>
                  </a:lnTo>
                  <a:lnTo>
                    <a:pt x="1581" y="2370"/>
                  </a:lnTo>
                  <a:lnTo>
                    <a:pt x="1129" y="2822"/>
                  </a:lnTo>
                  <a:lnTo>
                    <a:pt x="565" y="3499"/>
                  </a:lnTo>
                  <a:lnTo>
                    <a:pt x="114" y="4401"/>
                  </a:lnTo>
                  <a:lnTo>
                    <a:pt x="1" y="4853"/>
                  </a:lnTo>
                  <a:lnTo>
                    <a:pt x="1" y="4966"/>
                  </a:lnTo>
                  <a:lnTo>
                    <a:pt x="226" y="4401"/>
                  </a:lnTo>
                  <a:lnTo>
                    <a:pt x="678" y="3612"/>
                  </a:lnTo>
                  <a:lnTo>
                    <a:pt x="1242" y="2934"/>
                  </a:lnTo>
                  <a:lnTo>
                    <a:pt x="1806" y="2483"/>
                  </a:lnTo>
                  <a:lnTo>
                    <a:pt x="2258" y="2145"/>
                  </a:lnTo>
                  <a:lnTo>
                    <a:pt x="2935" y="1919"/>
                  </a:lnTo>
                  <a:lnTo>
                    <a:pt x="3612" y="1806"/>
                  </a:lnTo>
                  <a:lnTo>
                    <a:pt x="4289" y="1806"/>
                  </a:lnTo>
                  <a:lnTo>
                    <a:pt x="5079" y="1919"/>
                  </a:lnTo>
                  <a:lnTo>
                    <a:pt x="5869" y="2145"/>
                  </a:lnTo>
                  <a:lnTo>
                    <a:pt x="6659" y="2483"/>
                  </a:lnTo>
                  <a:lnTo>
                    <a:pt x="7561" y="2483"/>
                  </a:lnTo>
                  <a:lnTo>
                    <a:pt x="8013" y="2257"/>
                  </a:lnTo>
                  <a:lnTo>
                    <a:pt x="8351" y="2032"/>
                  </a:lnTo>
                  <a:lnTo>
                    <a:pt x="9480" y="790"/>
                  </a:lnTo>
                  <a:lnTo>
                    <a:pt x="9931" y="452"/>
                  </a:lnTo>
                  <a:lnTo>
                    <a:pt x="10608" y="226"/>
                  </a:lnTo>
                  <a:lnTo>
                    <a:pt x="11172" y="226"/>
                  </a:lnTo>
                  <a:lnTo>
                    <a:pt x="11849" y="339"/>
                  </a:lnTo>
                  <a:lnTo>
                    <a:pt x="12301" y="678"/>
                  </a:lnTo>
                  <a:lnTo>
                    <a:pt x="12639" y="903"/>
                  </a:lnTo>
                  <a:lnTo>
                    <a:pt x="12978" y="1242"/>
                  </a:lnTo>
                  <a:lnTo>
                    <a:pt x="13316" y="1355"/>
                  </a:lnTo>
                  <a:lnTo>
                    <a:pt x="13655" y="1468"/>
                  </a:lnTo>
                  <a:lnTo>
                    <a:pt x="13993" y="1355"/>
                  </a:lnTo>
                  <a:lnTo>
                    <a:pt x="13655" y="1355"/>
                  </a:lnTo>
                  <a:lnTo>
                    <a:pt x="13316" y="1242"/>
                  </a:lnTo>
                  <a:lnTo>
                    <a:pt x="12978" y="1129"/>
                  </a:lnTo>
                  <a:lnTo>
                    <a:pt x="12752" y="790"/>
                  </a:lnTo>
                  <a:lnTo>
                    <a:pt x="12414" y="452"/>
                  </a:lnTo>
                  <a:lnTo>
                    <a:pt x="11962" y="226"/>
                  </a:lnTo>
                  <a:lnTo>
                    <a:pt x="1128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9"/>
            <p:cNvSpPr/>
            <p:nvPr/>
          </p:nvSpPr>
          <p:spPr>
            <a:xfrm>
              <a:off x="-2193717" y="2256630"/>
              <a:ext cx="35391" cy="20915"/>
            </a:xfrm>
            <a:custGeom>
              <a:avLst/>
              <a:gdLst/>
              <a:ahLst/>
              <a:cxnLst/>
              <a:rect l="l" t="t" r="r" b="b"/>
              <a:pathLst>
                <a:path w="2484" h="1468" extrusionOk="0">
                  <a:moveTo>
                    <a:pt x="114" y="1"/>
                  </a:moveTo>
                  <a:lnTo>
                    <a:pt x="1" y="226"/>
                  </a:lnTo>
                  <a:lnTo>
                    <a:pt x="114" y="565"/>
                  </a:lnTo>
                  <a:lnTo>
                    <a:pt x="452" y="1016"/>
                  </a:lnTo>
                  <a:lnTo>
                    <a:pt x="904" y="1355"/>
                  </a:lnTo>
                  <a:lnTo>
                    <a:pt x="1468" y="1468"/>
                  </a:lnTo>
                  <a:lnTo>
                    <a:pt x="2145" y="1355"/>
                  </a:lnTo>
                  <a:lnTo>
                    <a:pt x="2370" y="1242"/>
                  </a:lnTo>
                  <a:lnTo>
                    <a:pt x="2483" y="1129"/>
                  </a:lnTo>
                  <a:lnTo>
                    <a:pt x="1581" y="1129"/>
                  </a:lnTo>
                  <a:lnTo>
                    <a:pt x="1129" y="1016"/>
                  </a:lnTo>
                  <a:lnTo>
                    <a:pt x="678" y="678"/>
                  </a:lnTo>
                  <a:lnTo>
                    <a:pt x="339" y="339"/>
                  </a:lnTo>
                  <a:lnTo>
                    <a:pt x="226" y="113"/>
                  </a:lnTo>
                  <a:lnTo>
                    <a:pt x="1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9"/>
            <p:cNvSpPr/>
            <p:nvPr/>
          </p:nvSpPr>
          <p:spPr>
            <a:xfrm>
              <a:off x="-1703361" y="3224491"/>
              <a:ext cx="128641" cy="135066"/>
            </a:xfrm>
            <a:custGeom>
              <a:avLst/>
              <a:gdLst/>
              <a:ahLst/>
              <a:cxnLst/>
              <a:rect l="l" t="t" r="r" b="b"/>
              <a:pathLst>
                <a:path w="9029" h="9480" extrusionOk="0">
                  <a:moveTo>
                    <a:pt x="2709" y="0"/>
                  </a:moveTo>
                  <a:lnTo>
                    <a:pt x="1" y="8802"/>
                  </a:lnTo>
                  <a:lnTo>
                    <a:pt x="791" y="8802"/>
                  </a:lnTo>
                  <a:lnTo>
                    <a:pt x="1468" y="8915"/>
                  </a:lnTo>
                  <a:lnTo>
                    <a:pt x="3048" y="9253"/>
                  </a:lnTo>
                  <a:lnTo>
                    <a:pt x="4515" y="9479"/>
                  </a:lnTo>
                  <a:lnTo>
                    <a:pt x="5304" y="9479"/>
                  </a:lnTo>
                  <a:lnTo>
                    <a:pt x="5982" y="9366"/>
                  </a:lnTo>
                  <a:lnTo>
                    <a:pt x="6546" y="9141"/>
                  </a:lnTo>
                  <a:lnTo>
                    <a:pt x="7110" y="8802"/>
                  </a:lnTo>
                  <a:lnTo>
                    <a:pt x="7561" y="8464"/>
                  </a:lnTo>
                  <a:lnTo>
                    <a:pt x="8013" y="8012"/>
                  </a:lnTo>
                  <a:lnTo>
                    <a:pt x="8351" y="7561"/>
                  </a:lnTo>
                  <a:lnTo>
                    <a:pt x="8690" y="6997"/>
                  </a:lnTo>
                  <a:lnTo>
                    <a:pt x="8803" y="6432"/>
                  </a:lnTo>
                  <a:lnTo>
                    <a:pt x="9028" y="5868"/>
                  </a:lnTo>
                  <a:lnTo>
                    <a:pt x="9028" y="5191"/>
                  </a:lnTo>
                  <a:lnTo>
                    <a:pt x="8915" y="4627"/>
                  </a:lnTo>
                  <a:lnTo>
                    <a:pt x="8803" y="4063"/>
                  </a:lnTo>
                  <a:lnTo>
                    <a:pt x="8690" y="3498"/>
                  </a:lnTo>
                  <a:lnTo>
                    <a:pt x="8464" y="2934"/>
                  </a:lnTo>
                  <a:lnTo>
                    <a:pt x="8126" y="2370"/>
                  </a:lnTo>
                  <a:lnTo>
                    <a:pt x="7674" y="1919"/>
                  </a:lnTo>
                  <a:lnTo>
                    <a:pt x="7223" y="1467"/>
                  </a:lnTo>
                  <a:lnTo>
                    <a:pt x="6320" y="790"/>
                  </a:lnTo>
                  <a:lnTo>
                    <a:pt x="5192" y="22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9"/>
            <p:cNvSpPr/>
            <p:nvPr/>
          </p:nvSpPr>
          <p:spPr>
            <a:xfrm>
              <a:off x="-1696921" y="3219661"/>
              <a:ext cx="131846" cy="149542"/>
            </a:xfrm>
            <a:custGeom>
              <a:avLst/>
              <a:gdLst/>
              <a:ahLst/>
              <a:cxnLst/>
              <a:rect l="l" t="t" r="r" b="b"/>
              <a:pathLst>
                <a:path w="9254" h="10496" extrusionOk="0">
                  <a:moveTo>
                    <a:pt x="2596" y="1"/>
                  </a:moveTo>
                  <a:lnTo>
                    <a:pt x="2370" y="114"/>
                  </a:lnTo>
                  <a:lnTo>
                    <a:pt x="2596" y="226"/>
                  </a:lnTo>
                  <a:lnTo>
                    <a:pt x="3160" y="339"/>
                  </a:lnTo>
                  <a:lnTo>
                    <a:pt x="4175" y="678"/>
                  </a:lnTo>
                  <a:lnTo>
                    <a:pt x="5191" y="1129"/>
                  </a:lnTo>
                  <a:lnTo>
                    <a:pt x="5755" y="1468"/>
                  </a:lnTo>
                  <a:lnTo>
                    <a:pt x="6432" y="1919"/>
                  </a:lnTo>
                  <a:lnTo>
                    <a:pt x="6884" y="2483"/>
                  </a:lnTo>
                  <a:lnTo>
                    <a:pt x="7448" y="3048"/>
                  </a:lnTo>
                  <a:lnTo>
                    <a:pt x="7786" y="3837"/>
                  </a:lnTo>
                  <a:lnTo>
                    <a:pt x="8125" y="4740"/>
                  </a:lnTo>
                  <a:lnTo>
                    <a:pt x="8238" y="5643"/>
                  </a:lnTo>
                  <a:lnTo>
                    <a:pt x="8125" y="6546"/>
                  </a:lnTo>
                  <a:lnTo>
                    <a:pt x="7899" y="7448"/>
                  </a:lnTo>
                  <a:lnTo>
                    <a:pt x="7335" y="8125"/>
                  </a:lnTo>
                  <a:lnTo>
                    <a:pt x="6771" y="8803"/>
                  </a:lnTo>
                  <a:lnTo>
                    <a:pt x="5981" y="9141"/>
                  </a:lnTo>
                  <a:lnTo>
                    <a:pt x="5304" y="9367"/>
                  </a:lnTo>
                  <a:lnTo>
                    <a:pt x="4514" y="9592"/>
                  </a:lnTo>
                  <a:lnTo>
                    <a:pt x="3047" y="9592"/>
                  </a:lnTo>
                  <a:lnTo>
                    <a:pt x="1806" y="9367"/>
                  </a:lnTo>
                  <a:lnTo>
                    <a:pt x="903" y="9254"/>
                  </a:lnTo>
                  <a:lnTo>
                    <a:pt x="226" y="9141"/>
                  </a:lnTo>
                  <a:lnTo>
                    <a:pt x="0" y="9141"/>
                  </a:lnTo>
                  <a:lnTo>
                    <a:pt x="226" y="9367"/>
                  </a:lnTo>
                  <a:lnTo>
                    <a:pt x="790" y="9592"/>
                  </a:lnTo>
                  <a:lnTo>
                    <a:pt x="1806" y="10044"/>
                  </a:lnTo>
                  <a:lnTo>
                    <a:pt x="2934" y="10270"/>
                  </a:lnTo>
                  <a:lnTo>
                    <a:pt x="3837" y="10495"/>
                  </a:lnTo>
                  <a:lnTo>
                    <a:pt x="4627" y="10495"/>
                  </a:lnTo>
                  <a:lnTo>
                    <a:pt x="5530" y="10382"/>
                  </a:lnTo>
                  <a:lnTo>
                    <a:pt x="6432" y="10044"/>
                  </a:lnTo>
                  <a:lnTo>
                    <a:pt x="6884" y="9818"/>
                  </a:lnTo>
                  <a:lnTo>
                    <a:pt x="7335" y="9592"/>
                  </a:lnTo>
                  <a:lnTo>
                    <a:pt x="7786" y="9254"/>
                  </a:lnTo>
                  <a:lnTo>
                    <a:pt x="8125" y="8803"/>
                  </a:lnTo>
                  <a:lnTo>
                    <a:pt x="8576" y="8351"/>
                  </a:lnTo>
                  <a:lnTo>
                    <a:pt x="8802" y="7900"/>
                  </a:lnTo>
                  <a:lnTo>
                    <a:pt x="9028" y="7336"/>
                  </a:lnTo>
                  <a:lnTo>
                    <a:pt x="9141" y="6771"/>
                  </a:lnTo>
                  <a:lnTo>
                    <a:pt x="9253" y="5643"/>
                  </a:lnTo>
                  <a:lnTo>
                    <a:pt x="9141" y="4515"/>
                  </a:lnTo>
                  <a:lnTo>
                    <a:pt x="8802" y="3499"/>
                  </a:lnTo>
                  <a:lnTo>
                    <a:pt x="8238" y="2596"/>
                  </a:lnTo>
                  <a:lnTo>
                    <a:pt x="7674" y="1919"/>
                  </a:lnTo>
                  <a:lnTo>
                    <a:pt x="6997" y="1242"/>
                  </a:lnTo>
                  <a:lnTo>
                    <a:pt x="6207" y="791"/>
                  </a:lnTo>
                  <a:lnTo>
                    <a:pt x="5417" y="452"/>
                  </a:lnTo>
                  <a:lnTo>
                    <a:pt x="4288" y="114"/>
                  </a:lnTo>
                  <a:lnTo>
                    <a:pt x="31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9"/>
            <p:cNvSpPr/>
            <p:nvPr/>
          </p:nvSpPr>
          <p:spPr>
            <a:xfrm>
              <a:off x="-2113333" y="3690726"/>
              <a:ext cx="297445" cy="347283"/>
            </a:xfrm>
            <a:custGeom>
              <a:avLst/>
              <a:gdLst/>
              <a:ahLst/>
              <a:cxnLst/>
              <a:rect l="l" t="t" r="r" b="b"/>
              <a:pathLst>
                <a:path w="20877" h="24375" extrusionOk="0">
                  <a:moveTo>
                    <a:pt x="5982" y="1"/>
                  </a:moveTo>
                  <a:lnTo>
                    <a:pt x="1" y="16815"/>
                  </a:lnTo>
                  <a:lnTo>
                    <a:pt x="20877" y="24375"/>
                  </a:lnTo>
                  <a:lnTo>
                    <a:pt x="20877" y="23924"/>
                  </a:lnTo>
                  <a:lnTo>
                    <a:pt x="20651" y="23359"/>
                  </a:lnTo>
                  <a:lnTo>
                    <a:pt x="20313" y="22682"/>
                  </a:lnTo>
                  <a:lnTo>
                    <a:pt x="19748" y="22005"/>
                  </a:lnTo>
                  <a:lnTo>
                    <a:pt x="18394" y="20313"/>
                  </a:lnTo>
                  <a:lnTo>
                    <a:pt x="16702" y="18620"/>
                  </a:lnTo>
                  <a:lnTo>
                    <a:pt x="13542" y="15686"/>
                  </a:lnTo>
                  <a:lnTo>
                    <a:pt x="12075" y="14445"/>
                  </a:lnTo>
                  <a:lnTo>
                    <a:pt x="16476" y="3838"/>
                  </a:lnTo>
                  <a:lnTo>
                    <a:pt x="59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9"/>
            <p:cNvSpPr/>
            <p:nvPr/>
          </p:nvSpPr>
          <p:spPr>
            <a:xfrm>
              <a:off x="-2113333" y="3690726"/>
              <a:ext cx="297445" cy="347283"/>
            </a:xfrm>
            <a:custGeom>
              <a:avLst/>
              <a:gdLst/>
              <a:ahLst/>
              <a:cxnLst/>
              <a:rect l="l" t="t" r="r" b="b"/>
              <a:pathLst>
                <a:path w="20877" h="24375" fill="none" extrusionOk="0">
                  <a:moveTo>
                    <a:pt x="5982" y="1"/>
                  </a:moveTo>
                  <a:lnTo>
                    <a:pt x="1" y="16815"/>
                  </a:lnTo>
                  <a:lnTo>
                    <a:pt x="20877" y="24375"/>
                  </a:lnTo>
                  <a:lnTo>
                    <a:pt x="20877" y="24375"/>
                  </a:lnTo>
                  <a:lnTo>
                    <a:pt x="20877" y="23924"/>
                  </a:lnTo>
                  <a:lnTo>
                    <a:pt x="20651" y="23359"/>
                  </a:lnTo>
                  <a:lnTo>
                    <a:pt x="20313" y="22682"/>
                  </a:lnTo>
                  <a:lnTo>
                    <a:pt x="19748" y="22005"/>
                  </a:lnTo>
                  <a:lnTo>
                    <a:pt x="18394" y="20313"/>
                  </a:lnTo>
                  <a:lnTo>
                    <a:pt x="16702" y="18620"/>
                  </a:lnTo>
                  <a:lnTo>
                    <a:pt x="13542" y="15686"/>
                  </a:lnTo>
                  <a:lnTo>
                    <a:pt x="12075" y="14445"/>
                  </a:lnTo>
                  <a:lnTo>
                    <a:pt x="16476" y="3838"/>
                  </a:lnTo>
                  <a:lnTo>
                    <a:pt x="598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9"/>
            <p:cNvSpPr/>
            <p:nvPr/>
          </p:nvSpPr>
          <p:spPr>
            <a:xfrm>
              <a:off x="-2040984" y="3849899"/>
              <a:ext cx="24135" cy="24121"/>
            </a:xfrm>
            <a:custGeom>
              <a:avLst/>
              <a:gdLst/>
              <a:ahLst/>
              <a:cxnLst/>
              <a:rect l="l" t="t" r="r" b="b"/>
              <a:pathLst>
                <a:path w="1694" h="1693" extrusionOk="0">
                  <a:moveTo>
                    <a:pt x="565" y="0"/>
                  </a:moveTo>
                  <a:lnTo>
                    <a:pt x="227" y="226"/>
                  </a:lnTo>
                  <a:lnTo>
                    <a:pt x="114" y="452"/>
                  </a:lnTo>
                  <a:lnTo>
                    <a:pt x="1" y="790"/>
                  </a:lnTo>
                  <a:lnTo>
                    <a:pt x="1" y="1129"/>
                  </a:lnTo>
                  <a:lnTo>
                    <a:pt x="114" y="1354"/>
                  </a:lnTo>
                  <a:lnTo>
                    <a:pt x="452" y="1580"/>
                  </a:lnTo>
                  <a:lnTo>
                    <a:pt x="678" y="1693"/>
                  </a:lnTo>
                  <a:lnTo>
                    <a:pt x="791" y="1693"/>
                  </a:lnTo>
                  <a:lnTo>
                    <a:pt x="1129" y="1580"/>
                  </a:lnTo>
                  <a:lnTo>
                    <a:pt x="1355" y="1467"/>
                  </a:lnTo>
                  <a:lnTo>
                    <a:pt x="1581" y="1242"/>
                  </a:lnTo>
                  <a:lnTo>
                    <a:pt x="1693" y="903"/>
                  </a:lnTo>
                  <a:lnTo>
                    <a:pt x="1693" y="565"/>
                  </a:lnTo>
                  <a:lnTo>
                    <a:pt x="1468" y="226"/>
                  </a:lnTo>
                  <a:lnTo>
                    <a:pt x="1242" y="113"/>
                  </a:lnTo>
                  <a:lnTo>
                    <a:pt x="9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9"/>
            <p:cNvSpPr/>
            <p:nvPr/>
          </p:nvSpPr>
          <p:spPr>
            <a:xfrm>
              <a:off x="-2040984" y="3849899"/>
              <a:ext cx="24135" cy="24121"/>
            </a:xfrm>
            <a:custGeom>
              <a:avLst/>
              <a:gdLst/>
              <a:ahLst/>
              <a:cxnLst/>
              <a:rect l="l" t="t" r="r" b="b"/>
              <a:pathLst>
                <a:path w="1694" h="1693" fill="none" extrusionOk="0">
                  <a:moveTo>
                    <a:pt x="904" y="0"/>
                  </a:moveTo>
                  <a:lnTo>
                    <a:pt x="904" y="0"/>
                  </a:lnTo>
                  <a:lnTo>
                    <a:pt x="791" y="0"/>
                  </a:lnTo>
                  <a:lnTo>
                    <a:pt x="904" y="0"/>
                  </a:lnTo>
                  <a:lnTo>
                    <a:pt x="904" y="0"/>
                  </a:lnTo>
                  <a:lnTo>
                    <a:pt x="904" y="0"/>
                  </a:lnTo>
                  <a:lnTo>
                    <a:pt x="904" y="0"/>
                  </a:lnTo>
                  <a:lnTo>
                    <a:pt x="565" y="0"/>
                  </a:lnTo>
                  <a:lnTo>
                    <a:pt x="227" y="226"/>
                  </a:lnTo>
                  <a:lnTo>
                    <a:pt x="114" y="452"/>
                  </a:lnTo>
                  <a:lnTo>
                    <a:pt x="1" y="790"/>
                  </a:lnTo>
                  <a:lnTo>
                    <a:pt x="1" y="790"/>
                  </a:lnTo>
                  <a:lnTo>
                    <a:pt x="1" y="1129"/>
                  </a:lnTo>
                  <a:lnTo>
                    <a:pt x="114" y="1354"/>
                  </a:lnTo>
                  <a:lnTo>
                    <a:pt x="452" y="1580"/>
                  </a:lnTo>
                  <a:lnTo>
                    <a:pt x="678" y="1693"/>
                  </a:lnTo>
                  <a:lnTo>
                    <a:pt x="678" y="1693"/>
                  </a:lnTo>
                  <a:lnTo>
                    <a:pt x="791" y="1693"/>
                  </a:lnTo>
                  <a:lnTo>
                    <a:pt x="791" y="1693"/>
                  </a:lnTo>
                  <a:lnTo>
                    <a:pt x="1129" y="1580"/>
                  </a:lnTo>
                  <a:lnTo>
                    <a:pt x="1355" y="1467"/>
                  </a:lnTo>
                  <a:lnTo>
                    <a:pt x="1581" y="1242"/>
                  </a:lnTo>
                  <a:lnTo>
                    <a:pt x="1693" y="903"/>
                  </a:lnTo>
                  <a:lnTo>
                    <a:pt x="1693" y="903"/>
                  </a:lnTo>
                  <a:lnTo>
                    <a:pt x="1693" y="565"/>
                  </a:lnTo>
                  <a:lnTo>
                    <a:pt x="1468" y="226"/>
                  </a:lnTo>
                  <a:lnTo>
                    <a:pt x="1242" y="113"/>
                  </a:lnTo>
                  <a:lnTo>
                    <a:pt x="9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9"/>
            <p:cNvSpPr/>
            <p:nvPr/>
          </p:nvSpPr>
          <p:spPr>
            <a:xfrm>
              <a:off x="-2113333" y="3906163"/>
              <a:ext cx="299055" cy="131846"/>
            </a:xfrm>
            <a:custGeom>
              <a:avLst/>
              <a:gdLst/>
              <a:ahLst/>
              <a:cxnLst/>
              <a:rect l="l" t="t" r="r" b="b"/>
              <a:pathLst>
                <a:path w="20990" h="9254" extrusionOk="0">
                  <a:moveTo>
                    <a:pt x="565" y="1"/>
                  </a:moveTo>
                  <a:lnTo>
                    <a:pt x="1" y="1694"/>
                  </a:lnTo>
                  <a:lnTo>
                    <a:pt x="20877" y="9254"/>
                  </a:lnTo>
                  <a:lnTo>
                    <a:pt x="20990" y="9028"/>
                  </a:lnTo>
                  <a:lnTo>
                    <a:pt x="20990" y="8803"/>
                  </a:lnTo>
                  <a:lnTo>
                    <a:pt x="20764" y="8351"/>
                  </a:lnTo>
                  <a:lnTo>
                    <a:pt x="20425" y="7900"/>
                  </a:lnTo>
                  <a:lnTo>
                    <a:pt x="5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9"/>
            <p:cNvSpPr/>
            <p:nvPr/>
          </p:nvSpPr>
          <p:spPr>
            <a:xfrm>
              <a:off x="-1968635" y="3891701"/>
              <a:ext cx="33781" cy="11270"/>
            </a:xfrm>
            <a:custGeom>
              <a:avLst/>
              <a:gdLst/>
              <a:ahLst/>
              <a:cxnLst/>
              <a:rect l="l" t="t" r="r" b="b"/>
              <a:pathLst>
                <a:path w="2371" h="791" extrusionOk="0">
                  <a:moveTo>
                    <a:pt x="1581" y="0"/>
                  </a:moveTo>
                  <a:lnTo>
                    <a:pt x="1129" y="113"/>
                  </a:lnTo>
                  <a:lnTo>
                    <a:pt x="565" y="226"/>
                  </a:lnTo>
                  <a:lnTo>
                    <a:pt x="226" y="452"/>
                  </a:lnTo>
                  <a:lnTo>
                    <a:pt x="114" y="677"/>
                  </a:lnTo>
                  <a:lnTo>
                    <a:pt x="1" y="790"/>
                  </a:lnTo>
                  <a:lnTo>
                    <a:pt x="114" y="790"/>
                  </a:lnTo>
                  <a:lnTo>
                    <a:pt x="452" y="677"/>
                  </a:lnTo>
                  <a:lnTo>
                    <a:pt x="1129" y="452"/>
                  </a:lnTo>
                  <a:lnTo>
                    <a:pt x="1919" y="339"/>
                  </a:lnTo>
                  <a:lnTo>
                    <a:pt x="2370" y="339"/>
                  </a:lnTo>
                  <a:lnTo>
                    <a:pt x="2258" y="226"/>
                  </a:lnTo>
                  <a:lnTo>
                    <a:pt x="2032" y="113"/>
                  </a:lnTo>
                  <a:lnTo>
                    <a:pt x="15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9"/>
            <p:cNvSpPr/>
            <p:nvPr/>
          </p:nvSpPr>
          <p:spPr>
            <a:xfrm>
              <a:off x="-1936478" y="3919028"/>
              <a:ext cx="27341" cy="17695"/>
            </a:xfrm>
            <a:custGeom>
              <a:avLst/>
              <a:gdLst/>
              <a:ahLst/>
              <a:cxnLst/>
              <a:rect l="l" t="t" r="r" b="b"/>
              <a:pathLst>
                <a:path w="1919" h="1242" extrusionOk="0">
                  <a:moveTo>
                    <a:pt x="1242" y="1"/>
                  </a:moveTo>
                  <a:lnTo>
                    <a:pt x="791" y="226"/>
                  </a:lnTo>
                  <a:lnTo>
                    <a:pt x="339" y="565"/>
                  </a:lnTo>
                  <a:lnTo>
                    <a:pt x="113" y="791"/>
                  </a:lnTo>
                  <a:lnTo>
                    <a:pt x="1" y="1129"/>
                  </a:lnTo>
                  <a:lnTo>
                    <a:pt x="113" y="1242"/>
                  </a:lnTo>
                  <a:lnTo>
                    <a:pt x="226" y="1129"/>
                  </a:lnTo>
                  <a:lnTo>
                    <a:pt x="339" y="1016"/>
                  </a:lnTo>
                  <a:lnTo>
                    <a:pt x="903" y="565"/>
                  </a:lnTo>
                  <a:lnTo>
                    <a:pt x="1355" y="339"/>
                  </a:lnTo>
                  <a:lnTo>
                    <a:pt x="1693" y="226"/>
                  </a:lnTo>
                  <a:lnTo>
                    <a:pt x="1919" y="226"/>
                  </a:lnTo>
                  <a:lnTo>
                    <a:pt x="1919" y="113"/>
                  </a:lnTo>
                  <a:lnTo>
                    <a:pt x="19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9"/>
            <p:cNvSpPr/>
            <p:nvPr/>
          </p:nvSpPr>
          <p:spPr>
            <a:xfrm>
              <a:off x="-1904322" y="3943149"/>
              <a:ext cx="20915" cy="20915"/>
            </a:xfrm>
            <a:custGeom>
              <a:avLst/>
              <a:gdLst/>
              <a:ahLst/>
              <a:cxnLst/>
              <a:rect l="l" t="t" r="r" b="b"/>
              <a:pathLst>
                <a:path w="1468" h="1468" extrusionOk="0">
                  <a:moveTo>
                    <a:pt x="1129" y="0"/>
                  </a:moveTo>
                  <a:lnTo>
                    <a:pt x="790" y="226"/>
                  </a:lnTo>
                  <a:lnTo>
                    <a:pt x="452" y="452"/>
                  </a:lnTo>
                  <a:lnTo>
                    <a:pt x="113" y="790"/>
                  </a:lnTo>
                  <a:lnTo>
                    <a:pt x="1" y="1129"/>
                  </a:lnTo>
                  <a:lnTo>
                    <a:pt x="1" y="1354"/>
                  </a:lnTo>
                  <a:lnTo>
                    <a:pt x="1" y="1467"/>
                  </a:lnTo>
                  <a:lnTo>
                    <a:pt x="226" y="1242"/>
                  </a:lnTo>
                  <a:lnTo>
                    <a:pt x="678" y="677"/>
                  </a:lnTo>
                  <a:lnTo>
                    <a:pt x="1242" y="226"/>
                  </a:lnTo>
                  <a:lnTo>
                    <a:pt x="14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9"/>
            <p:cNvSpPr/>
            <p:nvPr/>
          </p:nvSpPr>
          <p:spPr>
            <a:xfrm>
              <a:off x="-1955770" y="3848289"/>
              <a:ext cx="30561" cy="11270"/>
            </a:xfrm>
            <a:custGeom>
              <a:avLst/>
              <a:gdLst/>
              <a:ahLst/>
              <a:cxnLst/>
              <a:rect l="l" t="t" r="r" b="b"/>
              <a:pathLst>
                <a:path w="2145" h="791" extrusionOk="0">
                  <a:moveTo>
                    <a:pt x="339" y="0"/>
                  </a:moveTo>
                  <a:lnTo>
                    <a:pt x="1" y="113"/>
                  </a:lnTo>
                  <a:lnTo>
                    <a:pt x="1" y="226"/>
                  </a:lnTo>
                  <a:lnTo>
                    <a:pt x="339" y="339"/>
                  </a:lnTo>
                  <a:lnTo>
                    <a:pt x="1129" y="452"/>
                  </a:lnTo>
                  <a:lnTo>
                    <a:pt x="1806" y="678"/>
                  </a:lnTo>
                  <a:lnTo>
                    <a:pt x="2032" y="790"/>
                  </a:lnTo>
                  <a:lnTo>
                    <a:pt x="2145" y="790"/>
                  </a:lnTo>
                  <a:lnTo>
                    <a:pt x="2145" y="678"/>
                  </a:lnTo>
                  <a:lnTo>
                    <a:pt x="1919" y="565"/>
                  </a:lnTo>
                  <a:lnTo>
                    <a:pt x="1693" y="226"/>
                  </a:lnTo>
                  <a:lnTo>
                    <a:pt x="1129" y="113"/>
                  </a:lnTo>
                  <a:lnTo>
                    <a:pt x="6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9"/>
            <p:cNvSpPr/>
            <p:nvPr/>
          </p:nvSpPr>
          <p:spPr>
            <a:xfrm>
              <a:off x="-1958989" y="3783976"/>
              <a:ext cx="40206" cy="38596"/>
            </a:xfrm>
            <a:custGeom>
              <a:avLst/>
              <a:gdLst/>
              <a:ahLst/>
              <a:cxnLst/>
              <a:rect l="l" t="t" r="r" b="b"/>
              <a:pathLst>
                <a:path w="2822" h="2709" extrusionOk="0">
                  <a:moveTo>
                    <a:pt x="678" y="452"/>
                  </a:moveTo>
                  <a:lnTo>
                    <a:pt x="904" y="565"/>
                  </a:lnTo>
                  <a:lnTo>
                    <a:pt x="1468" y="1016"/>
                  </a:lnTo>
                  <a:lnTo>
                    <a:pt x="1806" y="1355"/>
                  </a:lnTo>
                  <a:lnTo>
                    <a:pt x="2145" y="1806"/>
                  </a:lnTo>
                  <a:lnTo>
                    <a:pt x="2555" y="2463"/>
                  </a:lnTo>
                  <a:lnTo>
                    <a:pt x="1919" y="2145"/>
                  </a:lnTo>
                  <a:lnTo>
                    <a:pt x="1016" y="1355"/>
                  </a:lnTo>
                  <a:lnTo>
                    <a:pt x="565" y="791"/>
                  </a:lnTo>
                  <a:lnTo>
                    <a:pt x="452" y="565"/>
                  </a:lnTo>
                  <a:lnTo>
                    <a:pt x="339" y="452"/>
                  </a:lnTo>
                  <a:close/>
                  <a:moveTo>
                    <a:pt x="452" y="1"/>
                  </a:moveTo>
                  <a:lnTo>
                    <a:pt x="227" y="114"/>
                  </a:lnTo>
                  <a:lnTo>
                    <a:pt x="1" y="339"/>
                  </a:lnTo>
                  <a:lnTo>
                    <a:pt x="1" y="678"/>
                  </a:lnTo>
                  <a:lnTo>
                    <a:pt x="227" y="1016"/>
                  </a:lnTo>
                  <a:lnTo>
                    <a:pt x="791" y="1581"/>
                  </a:lnTo>
                  <a:lnTo>
                    <a:pt x="1242" y="2032"/>
                  </a:lnTo>
                  <a:lnTo>
                    <a:pt x="1693" y="2370"/>
                  </a:lnTo>
                  <a:lnTo>
                    <a:pt x="2258" y="2596"/>
                  </a:lnTo>
                  <a:lnTo>
                    <a:pt x="2693" y="2683"/>
                  </a:lnTo>
                  <a:lnTo>
                    <a:pt x="2693" y="2683"/>
                  </a:lnTo>
                  <a:lnTo>
                    <a:pt x="2709" y="2709"/>
                  </a:lnTo>
                  <a:lnTo>
                    <a:pt x="2709" y="2686"/>
                  </a:lnTo>
                  <a:lnTo>
                    <a:pt x="2709" y="2686"/>
                  </a:lnTo>
                  <a:lnTo>
                    <a:pt x="2822" y="2709"/>
                  </a:lnTo>
                  <a:lnTo>
                    <a:pt x="2822" y="2709"/>
                  </a:lnTo>
                  <a:lnTo>
                    <a:pt x="2709" y="2596"/>
                  </a:lnTo>
                  <a:lnTo>
                    <a:pt x="2709" y="2483"/>
                  </a:lnTo>
                  <a:lnTo>
                    <a:pt x="2371" y="1693"/>
                  </a:lnTo>
                  <a:lnTo>
                    <a:pt x="2032" y="1129"/>
                  </a:lnTo>
                  <a:lnTo>
                    <a:pt x="1693" y="678"/>
                  </a:lnTo>
                  <a:lnTo>
                    <a:pt x="1129" y="226"/>
                  </a:lnTo>
                  <a:lnTo>
                    <a:pt x="791" y="114"/>
                  </a:lnTo>
                  <a:lnTo>
                    <a:pt x="45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9"/>
            <p:cNvSpPr/>
            <p:nvPr/>
          </p:nvSpPr>
          <p:spPr>
            <a:xfrm>
              <a:off x="-1922003" y="3780770"/>
              <a:ext cx="33767" cy="43412"/>
            </a:xfrm>
            <a:custGeom>
              <a:avLst/>
              <a:gdLst/>
              <a:ahLst/>
              <a:cxnLst/>
              <a:rect l="l" t="t" r="r" b="b"/>
              <a:pathLst>
                <a:path w="2370" h="3047" extrusionOk="0">
                  <a:moveTo>
                    <a:pt x="1580" y="0"/>
                  </a:moveTo>
                  <a:lnTo>
                    <a:pt x="1129" y="226"/>
                  </a:lnTo>
                  <a:lnTo>
                    <a:pt x="564" y="1016"/>
                  </a:lnTo>
                  <a:lnTo>
                    <a:pt x="113" y="1918"/>
                  </a:lnTo>
                  <a:lnTo>
                    <a:pt x="0" y="2483"/>
                  </a:lnTo>
                  <a:lnTo>
                    <a:pt x="0" y="3047"/>
                  </a:lnTo>
                  <a:lnTo>
                    <a:pt x="113" y="2708"/>
                  </a:lnTo>
                  <a:lnTo>
                    <a:pt x="339" y="1918"/>
                  </a:lnTo>
                  <a:lnTo>
                    <a:pt x="564" y="1467"/>
                  </a:lnTo>
                  <a:lnTo>
                    <a:pt x="903" y="1016"/>
                  </a:lnTo>
                  <a:lnTo>
                    <a:pt x="1354" y="564"/>
                  </a:lnTo>
                  <a:lnTo>
                    <a:pt x="1693" y="339"/>
                  </a:lnTo>
                  <a:lnTo>
                    <a:pt x="1919" y="339"/>
                  </a:lnTo>
                  <a:lnTo>
                    <a:pt x="1919" y="451"/>
                  </a:lnTo>
                  <a:lnTo>
                    <a:pt x="1919" y="790"/>
                  </a:lnTo>
                  <a:lnTo>
                    <a:pt x="1693" y="1354"/>
                  </a:lnTo>
                  <a:lnTo>
                    <a:pt x="1467" y="1806"/>
                  </a:lnTo>
                  <a:lnTo>
                    <a:pt x="1016" y="2257"/>
                  </a:lnTo>
                  <a:lnTo>
                    <a:pt x="113" y="2821"/>
                  </a:lnTo>
                  <a:lnTo>
                    <a:pt x="452" y="2821"/>
                  </a:lnTo>
                  <a:lnTo>
                    <a:pt x="790" y="2708"/>
                  </a:lnTo>
                  <a:lnTo>
                    <a:pt x="1242" y="2483"/>
                  </a:lnTo>
                  <a:lnTo>
                    <a:pt x="1693" y="2031"/>
                  </a:lnTo>
                  <a:lnTo>
                    <a:pt x="2031" y="1580"/>
                  </a:lnTo>
                  <a:lnTo>
                    <a:pt x="2257" y="903"/>
                  </a:lnTo>
                  <a:lnTo>
                    <a:pt x="2370" y="451"/>
                  </a:lnTo>
                  <a:lnTo>
                    <a:pt x="2257" y="113"/>
                  </a:lnTo>
                  <a:lnTo>
                    <a:pt x="203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9"/>
            <p:cNvSpPr/>
            <p:nvPr/>
          </p:nvSpPr>
          <p:spPr>
            <a:xfrm>
              <a:off x="-2531340" y="3044417"/>
              <a:ext cx="643104" cy="302275"/>
            </a:xfrm>
            <a:custGeom>
              <a:avLst/>
              <a:gdLst/>
              <a:ahLst/>
              <a:cxnLst/>
              <a:rect l="l" t="t" r="r" b="b"/>
              <a:pathLst>
                <a:path w="45138" h="21216" extrusionOk="0">
                  <a:moveTo>
                    <a:pt x="22344" y="1"/>
                  </a:moveTo>
                  <a:lnTo>
                    <a:pt x="15122" y="339"/>
                  </a:lnTo>
                  <a:lnTo>
                    <a:pt x="12752" y="565"/>
                  </a:lnTo>
                  <a:lnTo>
                    <a:pt x="11624" y="678"/>
                  </a:lnTo>
                  <a:lnTo>
                    <a:pt x="10495" y="904"/>
                  </a:lnTo>
                  <a:lnTo>
                    <a:pt x="9480" y="1355"/>
                  </a:lnTo>
                  <a:lnTo>
                    <a:pt x="8464" y="1806"/>
                  </a:lnTo>
                  <a:lnTo>
                    <a:pt x="7561" y="2371"/>
                  </a:lnTo>
                  <a:lnTo>
                    <a:pt x="6658" y="3160"/>
                  </a:lnTo>
                  <a:lnTo>
                    <a:pt x="4514" y="5643"/>
                  </a:lnTo>
                  <a:lnTo>
                    <a:pt x="3386" y="6997"/>
                  </a:lnTo>
                  <a:lnTo>
                    <a:pt x="2370" y="8464"/>
                  </a:lnTo>
                  <a:lnTo>
                    <a:pt x="1468" y="9818"/>
                  </a:lnTo>
                  <a:lnTo>
                    <a:pt x="791" y="11172"/>
                  </a:lnTo>
                  <a:lnTo>
                    <a:pt x="226" y="12414"/>
                  </a:lnTo>
                  <a:lnTo>
                    <a:pt x="114" y="12978"/>
                  </a:lnTo>
                  <a:lnTo>
                    <a:pt x="1" y="13655"/>
                  </a:lnTo>
                  <a:lnTo>
                    <a:pt x="1" y="14445"/>
                  </a:lnTo>
                  <a:lnTo>
                    <a:pt x="1" y="15122"/>
                  </a:lnTo>
                  <a:lnTo>
                    <a:pt x="339" y="16476"/>
                  </a:lnTo>
                  <a:lnTo>
                    <a:pt x="791" y="17492"/>
                  </a:lnTo>
                  <a:lnTo>
                    <a:pt x="1355" y="18394"/>
                  </a:lnTo>
                  <a:lnTo>
                    <a:pt x="2032" y="19071"/>
                  </a:lnTo>
                  <a:lnTo>
                    <a:pt x="2822" y="19636"/>
                  </a:lnTo>
                  <a:lnTo>
                    <a:pt x="4402" y="20538"/>
                  </a:lnTo>
                  <a:lnTo>
                    <a:pt x="5079" y="20877"/>
                  </a:lnTo>
                  <a:lnTo>
                    <a:pt x="5869" y="21103"/>
                  </a:lnTo>
                  <a:lnTo>
                    <a:pt x="6546" y="21215"/>
                  </a:lnTo>
                  <a:lnTo>
                    <a:pt x="7336" y="21215"/>
                  </a:lnTo>
                  <a:lnTo>
                    <a:pt x="44010" y="20990"/>
                  </a:lnTo>
                  <a:lnTo>
                    <a:pt x="45138" y="14783"/>
                  </a:lnTo>
                  <a:lnTo>
                    <a:pt x="21441" y="8915"/>
                  </a:lnTo>
                  <a:lnTo>
                    <a:pt x="223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9"/>
            <p:cNvSpPr/>
            <p:nvPr/>
          </p:nvSpPr>
          <p:spPr>
            <a:xfrm>
              <a:off x="-2225874" y="3036381"/>
              <a:ext cx="569159" cy="791021"/>
            </a:xfrm>
            <a:custGeom>
              <a:avLst/>
              <a:gdLst/>
              <a:ahLst/>
              <a:cxnLst/>
              <a:rect l="l" t="t" r="r" b="b"/>
              <a:pathLst>
                <a:path w="39948" h="55520" extrusionOk="0">
                  <a:moveTo>
                    <a:pt x="12526" y="1"/>
                  </a:moveTo>
                  <a:lnTo>
                    <a:pt x="904" y="565"/>
                  </a:lnTo>
                  <a:lnTo>
                    <a:pt x="1" y="9479"/>
                  </a:lnTo>
                  <a:lnTo>
                    <a:pt x="12075" y="12413"/>
                  </a:lnTo>
                  <a:lnTo>
                    <a:pt x="16025" y="14106"/>
                  </a:lnTo>
                  <a:lnTo>
                    <a:pt x="19636" y="15686"/>
                  </a:lnTo>
                  <a:lnTo>
                    <a:pt x="23247" y="17266"/>
                  </a:lnTo>
                  <a:lnTo>
                    <a:pt x="20764" y="21554"/>
                  </a:lnTo>
                  <a:lnTo>
                    <a:pt x="18959" y="28889"/>
                  </a:lnTo>
                  <a:lnTo>
                    <a:pt x="16702" y="37013"/>
                  </a:lnTo>
                  <a:lnTo>
                    <a:pt x="15912" y="38593"/>
                  </a:lnTo>
                  <a:lnTo>
                    <a:pt x="14445" y="41301"/>
                  </a:lnTo>
                  <a:lnTo>
                    <a:pt x="12526" y="45025"/>
                  </a:lnTo>
                  <a:lnTo>
                    <a:pt x="12526" y="47846"/>
                  </a:lnTo>
                  <a:lnTo>
                    <a:pt x="11962" y="48185"/>
                  </a:lnTo>
                  <a:lnTo>
                    <a:pt x="11398" y="48636"/>
                  </a:lnTo>
                  <a:lnTo>
                    <a:pt x="10721" y="49539"/>
                  </a:lnTo>
                  <a:lnTo>
                    <a:pt x="10382" y="49990"/>
                  </a:lnTo>
                  <a:lnTo>
                    <a:pt x="10382" y="50442"/>
                  </a:lnTo>
                  <a:lnTo>
                    <a:pt x="10382" y="50780"/>
                  </a:lnTo>
                  <a:lnTo>
                    <a:pt x="10495" y="51006"/>
                  </a:lnTo>
                  <a:lnTo>
                    <a:pt x="10947" y="51344"/>
                  </a:lnTo>
                  <a:lnTo>
                    <a:pt x="11172" y="51457"/>
                  </a:lnTo>
                  <a:lnTo>
                    <a:pt x="22231" y="55520"/>
                  </a:lnTo>
                  <a:lnTo>
                    <a:pt x="22795" y="55407"/>
                  </a:lnTo>
                  <a:lnTo>
                    <a:pt x="23359" y="55068"/>
                  </a:lnTo>
                  <a:lnTo>
                    <a:pt x="23811" y="54842"/>
                  </a:lnTo>
                  <a:lnTo>
                    <a:pt x="24262" y="54391"/>
                  </a:lnTo>
                  <a:lnTo>
                    <a:pt x="24714" y="53940"/>
                  </a:lnTo>
                  <a:lnTo>
                    <a:pt x="25052" y="53488"/>
                  </a:lnTo>
                  <a:lnTo>
                    <a:pt x="25278" y="53037"/>
                  </a:lnTo>
                  <a:lnTo>
                    <a:pt x="25503" y="52473"/>
                  </a:lnTo>
                  <a:lnTo>
                    <a:pt x="25616" y="51796"/>
                  </a:lnTo>
                  <a:lnTo>
                    <a:pt x="25616" y="51119"/>
                  </a:lnTo>
                  <a:lnTo>
                    <a:pt x="25616" y="50554"/>
                  </a:lnTo>
                  <a:lnTo>
                    <a:pt x="25503" y="50103"/>
                  </a:lnTo>
                  <a:lnTo>
                    <a:pt x="25165" y="49313"/>
                  </a:lnTo>
                  <a:lnTo>
                    <a:pt x="25052" y="48975"/>
                  </a:lnTo>
                  <a:lnTo>
                    <a:pt x="31484" y="34869"/>
                  </a:lnTo>
                  <a:lnTo>
                    <a:pt x="36224" y="24262"/>
                  </a:lnTo>
                  <a:lnTo>
                    <a:pt x="37916" y="20087"/>
                  </a:lnTo>
                  <a:lnTo>
                    <a:pt x="38932" y="17604"/>
                  </a:lnTo>
                  <a:lnTo>
                    <a:pt x="39383" y="15912"/>
                  </a:lnTo>
                  <a:lnTo>
                    <a:pt x="39834" y="14332"/>
                  </a:lnTo>
                  <a:lnTo>
                    <a:pt x="39947" y="12752"/>
                  </a:lnTo>
                  <a:lnTo>
                    <a:pt x="39947" y="11172"/>
                  </a:lnTo>
                  <a:lnTo>
                    <a:pt x="39834" y="10382"/>
                  </a:lnTo>
                  <a:lnTo>
                    <a:pt x="39609" y="9592"/>
                  </a:lnTo>
                  <a:lnTo>
                    <a:pt x="39383" y="8802"/>
                  </a:lnTo>
                  <a:lnTo>
                    <a:pt x="39045" y="8013"/>
                  </a:lnTo>
                  <a:lnTo>
                    <a:pt x="38593" y="7223"/>
                  </a:lnTo>
                  <a:lnTo>
                    <a:pt x="38029" y="6433"/>
                  </a:lnTo>
                  <a:lnTo>
                    <a:pt x="37352" y="5756"/>
                  </a:lnTo>
                  <a:lnTo>
                    <a:pt x="36675" y="4966"/>
                  </a:lnTo>
                  <a:lnTo>
                    <a:pt x="35659" y="4289"/>
                  </a:lnTo>
                  <a:lnTo>
                    <a:pt x="34418" y="3612"/>
                  </a:lnTo>
                  <a:lnTo>
                    <a:pt x="32838" y="3047"/>
                  </a:lnTo>
                  <a:lnTo>
                    <a:pt x="31033" y="2596"/>
                  </a:lnTo>
                  <a:lnTo>
                    <a:pt x="29114" y="2145"/>
                  </a:lnTo>
                  <a:lnTo>
                    <a:pt x="27083" y="1693"/>
                  </a:lnTo>
                  <a:lnTo>
                    <a:pt x="23021" y="1016"/>
                  </a:lnTo>
                  <a:lnTo>
                    <a:pt x="18959" y="565"/>
                  </a:lnTo>
                  <a:lnTo>
                    <a:pt x="15686" y="226"/>
                  </a:lnTo>
                  <a:lnTo>
                    <a:pt x="125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9"/>
            <p:cNvSpPr/>
            <p:nvPr/>
          </p:nvSpPr>
          <p:spPr>
            <a:xfrm>
              <a:off x="-2050629" y="3722883"/>
              <a:ext cx="104520" cy="40206"/>
            </a:xfrm>
            <a:custGeom>
              <a:avLst/>
              <a:gdLst/>
              <a:ahLst/>
              <a:cxnLst/>
              <a:rect l="l" t="t" r="r" b="b"/>
              <a:pathLst>
                <a:path w="7336" h="2822" extrusionOk="0">
                  <a:moveTo>
                    <a:pt x="1" y="1"/>
                  </a:moveTo>
                  <a:lnTo>
                    <a:pt x="1242" y="114"/>
                  </a:lnTo>
                  <a:lnTo>
                    <a:pt x="2596" y="452"/>
                  </a:lnTo>
                  <a:lnTo>
                    <a:pt x="3950" y="903"/>
                  </a:lnTo>
                  <a:lnTo>
                    <a:pt x="5192" y="1468"/>
                  </a:lnTo>
                  <a:lnTo>
                    <a:pt x="6433" y="2145"/>
                  </a:lnTo>
                  <a:lnTo>
                    <a:pt x="7336" y="2822"/>
                  </a:lnTo>
                  <a:lnTo>
                    <a:pt x="7336" y="2822"/>
                  </a:lnTo>
                  <a:lnTo>
                    <a:pt x="6884" y="2370"/>
                  </a:lnTo>
                  <a:lnTo>
                    <a:pt x="6433" y="2032"/>
                  </a:lnTo>
                  <a:lnTo>
                    <a:pt x="5192" y="1242"/>
                  </a:lnTo>
                  <a:lnTo>
                    <a:pt x="3950" y="678"/>
                  </a:lnTo>
                  <a:lnTo>
                    <a:pt x="2596" y="226"/>
                  </a:lnTo>
                  <a:lnTo>
                    <a:pt x="12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9"/>
            <p:cNvSpPr/>
            <p:nvPr/>
          </p:nvSpPr>
          <p:spPr>
            <a:xfrm>
              <a:off x="-1920393" y="3661789"/>
              <a:ext cx="53058" cy="72363"/>
            </a:xfrm>
            <a:custGeom>
              <a:avLst/>
              <a:gdLst/>
              <a:ahLst/>
              <a:cxnLst/>
              <a:rect l="l" t="t" r="r" b="b"/>
              <a:pathLst>
                <a:path w="3724" h="5079" extrusionOk="0">
                  <a:moveTo>
                    <a:pt x="0" y="1"/>
                  </a:moveTo>
                  <a:lnTo>
                    <a:pt x="451" y="791"/>
                  </a:lnTo>
                  <a:lnTo>
                    <a:pt x="1693" y="2709"/>
                  </a:lnTo>
                  <a:lnTo>
                    <a:pt x="3160" y="4402"/>
                  </a:lnTo>
                  <a:lnTo>
                    <a:pt x="3724" y="5079"/>
                  </a:lnTo>
                  <a:lnTo>
                    <a:pt x="3273" y="4289"/>
                  </a:lnTo>
                  <a:lnTo>
                    <a:pt x="1918" y="2483"/>
                  </a:lnTo>
                  <a:lnTo>
                    <a:pt x="564" y="67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9"/>
            <p:cNvSpPr/>
            <p:nvPr/>
          </p:nvSpPr>
          <p:spPr>
            <a:xfrm>
              <a:off x="-1897896" y="3227697"/>
              <a:ext cx="88448" cy="54682"/>
            </a:xfrm>
            <a:custGeom>
              <a:avLst/>
              <a:gdLst/>
              <a:ahLst/>
              <a:cxnLst/>
              <a:rect l="l" t="t" r="r" b="b"/>
              <a:pathLst>
                <a:path w="6208" h="3838" extrusionOk="0">
                  <a:moveTo>
                    <a:pt x="5643" y="1"/>
                  </a:moveTo>
                  <a:lnTo>
                    <a:pt x="5192" y="227"/>
                  </a:lnTo>
                  <a:lnTo>
                    <a:pt x="3838" y="678"/>
                  </a:lnTo>
                  <a:lnTo>
                    <a:pt x="2709" y="1242"/>
                  </a:lnTo>
                  <a:lnTo>
                    <a:pt x="1581" y="2032"/>
                  </a:lnTo>
                  <a:lnTo>
                    <a:pt x="678" y="2935"/>
                  </a:lnTo>
                  <a:lnTo>
                    <a:pt x="227" y="3386"/>
                  </a:lnTo>
                  <a:lnTo>
                    <a:pt x="1" y="3838"/>
                  </a:lnTo>
                  <a:lnTo>
                    <a:pt x="791" y="3048"/>
                  </a:lnTo>
                  <a:lnTo>
                    <a:pt x="1694" y="2258"/>
                  </a:lnTo>
                  <a:lnTo>
                    <a:pt x="2822" y="1468"/>
                  </a:lnTo>
                  <a:lnTo>
                    <a:pt x="3950" y="791"/>
                  </a:lnTo>
                  <a:lnTo>
                    <a:pt x="5192" y="340"/>
                  </a:lnTo>
                  <a:lnTo>
                    <a:pt x="62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9"/>
            <p:cNvSpPr/>
            <p:nvPr/>
          </p:nvSpPr>
          <p:spPr>
            <a:xfrm>
              <a:off x="-1970245" y="3198760"/>
              <a:ext cx="131861" cy="300665"/>
            </a:xfrm>
            <a:custGeom>
              <a:avLst/>
              <a:gdLst/>
              <a:ahLst/>
              <a:cxnLst/>
              <a:rect l="l" t="t" r="r" b="b"/>
              <a:pathLst>
                <a:path w="9255" h="21103" extrusionOk="0">
                  <a:moveTo>
                    <a:pt x="9254" y="1"/>
                  </a:moveTo>
                  <a:lnTo>
                    <a:pt x="9028" y="114"/>
                  </a:lnTo>
                  <a:lnTo>
                    <a:pt x="8464" y="452"/>
                  </a:lnTo>
                  <a:lnTo>
                    <a:pt x="7449" y="1242"/>
                  </a:lnTo>
                  <a:lnTo>
                    <a:pt x="6546" y="2032"/>
                  </a:lnTo>
                  <a:lnTo>
                    <a:pt x="5869" y="2822"/>
                  </a:lnTo>
                  <a:lnTo>
                    <a:pt x="5305" y="3612"/>
                  </a:lnTo>
                  <a:lnTo>
                    <a:pt x="4853" y="4402"/>
                  </a:lnTo>
                  <a:lnTo>
                    <a:pt x="4402" y="5304"/>
                  </a:lnTo>
                  <a:lnTo>
                    <a:pt x="3161" y="9705"/>
                  </a:lnTo>
                  <a:lnTo>
                    <a:pt x="904" y="17830"/>
                  </a:lnTo>
                  <a:lnTo>
                    <a:pt x="227" y="20313"/>
                  </a:lnTo>
                  <a:lnTo>
                    <a:pt x="1" y="20990"/>
                  </a:lnTo>
                  <a:lnTo>
                    <a:pt x="1" y="21103"/>
                  </a:lnTo>
                  <a:lnTo>
                    <a:pt x="227" y="20425"/>
                  </a:lnTo>
                  <a:lnTo>
                    <a:pt x="1017" y="17943"/>
                  </a:lnTo>
                  <a:lnTo>
                    <a:pt x="3273" y="9818"/>
                  </a:lnTo>
                  <a:lnTo>
                    <a:pt x="4628" y="5304"/>
                  </a:lnTo>
                  <a:lnTo>
                    <a:pt x="4966" y="4515"/>
                  </a:lnTo>
                  <a:lnTo>
                    <a:pt x="5417" y="3725"/>
                  </a:lnTo>
                  <a:lnTo>
                    <a:pt x="5982" y="2935"/>
                  </a:lnTo>
                  <a:lnTo>
                    <a:pt x="6659" y="2145"/>
                  </a:lnTo>
                  <a:lnTo>
                    <a:pt x="7561" y="1355"/>
                  </a:lnTo>
                  <a:lnTo>
                    <a:pt x="8577" y="565"/>
                  </a:lnTo>
                  <a:lnTo>
                    <a:pt x="9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9"/>
            <p:cNvSpPr/>
            <p:nvPr/>
          </p:nvSpPr>
          <p:spPr>
            <a:xfrm>
              <a:off x="-2127794" y="3068538"/>
              <a:ext cx="11270" cy="136676"/>
            </a:xfrm>
            <a:custGeom>
              <a:avLst/>
              <a:gdLst/>
              <a:ahLst/>
              <a:cxnLst/>
              <a:rect l="l" t="t" r="r" b="b"/>
              <a:pathLst>
                <a:path w="791" h="9593" extrusionOk="0">
                  <a:moveTo>
                    <a:pt x="0" y="1"/>
                  </a:moveTo>
                  <a:lnTo>
                    <a:pt x="0" y="1467"/>
                  </a:lnTo>
                  <a:lnTo>
                    <a:pt x="339" y="4853"/>
                  </a:lnTo>
                  <a:lnTo>
                    <a:pt x="677" y="8238"/>
                  </a:lnTo>
                  <a:lnTo>
                    <a:pt x="790" y="9592"/>
                  </a:lnTo>
                  <a:lnTo>
                    <a:pt x="790" y="8238"/>
                  </a:lnTo>
                  <a:lnTo>
                    <a:pt x="452" y="4853"/>
                  </a:lnTo>
                  <a:lnTo>
                    <a:pt x="113" y="1355"/>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9"/>
            <p:cNvSpPr/>
            <p:nvPr/>
          </p:nvSpPr>
          <p:spPr>
            <a:xfrm>
              <a:off x="-2465417" y="3229307"/>
              <a:ext cx="75569" cy="57902"/>
            </a:xfrm>
            <a:custGeom>
              <a:avLst/>
              <a:gdLst/>
              <a:ahLst/>
              <a:cxnLst/>
              <a:rect l="l" t="t" r="r" b="b"/>
              <a:pathLst>
                <a:path w="5304" h="4064" extrusionOk="0">
                  <a:moveTo>
                    <a:pt x="0" y="1"/>
                  </a:moveTo>
                  <a:lnTo>
                    <a:pt x="1016" y="339"/>
                  </a:lnTo>
                  <a:lnTo>
                    <a:pt x="2031" y="791"/>
                  </a:lnTo>
                  <a:lnTo>
                    <a:pt x="3047" y="1468"/>
                  </a:lnTo>
                  <a:lnTo>
                    <a:pt x="3950" y="2371"/>
                  </a:lnTo>
                  <a:lnTo>
                    <a:pt x="4740" y="3273"/>
                  </a:lnTo>
                  <a:lnTo>
                    <a:pt x="5304" y="4063"/>
                  </a:lnTo>
                  <a:lnTo>
                    <a:pt x="5304" y="4063"/>
                  </a:lnTo>
                  <a:lnTo>
                    <a:pt x="5191" y="3612"/>
                  </a:lnTo>
                  <a:lnTo>
                    <a:pt x="4853" y="3160"/>
                  </a:lnTo>
                  <a:lnTo>
                    <a:pt x="4175" y="2145"/>
                  </a:lnTo>
                  <a:lnTo>
                    <a:pt x="3273" y="1355"/>
                  </a:lnTo>
                  <a:lnTo>
                    <a:pt x="2144" y="678"/>
                  </a:lnTo>
                  <a:lnTo>
                    <a:pt x="1016" y="114"/>
                  </a:lnTo>
                  <a:lnTo>
                    <a:pt x="5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9"/>
            <p:cNvSpPr/>
            <p:nvPr/>
          </p:nvSpPr>
          <p:spPr>
            <a:xfrm>
              <a:off x="-2430055" y="3147312"/>
              <a:ext cx="141506" cy="28951"/>
            </a:xfrm>
            <a:custGeom>
              <a:avLst/>
              <a:gdLst/>
              <a:ahLst/>
              <a:cxnLst/>
              <a:rect l="l" t="t" r="r" b="b"/>
              <a:pathLst>
                <a:path w="9932" h="2032" extrusionOk="0">
                  <a:moveTo>
                    <a:pt x="3273" y="1"/>
                  </a:moveTo>
                  <a:lnTo>
                    <a:pt x="2371" y="114"/>
                  </a:lnTo>
                  <a:lnTo>
                    <a:pt x="1468" y="227"/>
                  </a:lnTo>
                  <a:lnTo>
                    <a:pt x="339" y="452"/>
                  </a:lnTo>
                  <a:lnTo>
                    <a:pt x="1" y="565"/>
                  </a:lnTo>
                  <a:lnTo>
                    <a:pt x="1468" y="339"/>
                  </a:lnTo>
                  <a:lnTo>
                    <a:pt x="3273" y="227"/>
                  </a:lnTo>
                  <a:lnTo>
                    <a:pt x="5079" y="339"/>
                  </a:lnTo>
                  <a:lnTo>
                    <a:pt x="6884" y="791"/>
                  </a:lnTo>
                  <a:lnTo>
                    <a:pt x="8577" y="1355"/>
                  </a:lnTo>
                  <a:lnTo>
                    <a:pt x="9931" y="2032"/>
                  </a:lnTo>
                  <a:lnTo>
                    <a:pt x="9593" y="1806"/>
                  </a:lnTo>
                  <a:lnTo>
                    <a:pt x="8690" y="1242"/>
                  </a:lnTo>
                  <a:lnTo>
                    <a:pt x="7787" y="904"/>
                  </a:lnTo>
                  <a:lnTo>
                    <a:pt x="6884" y="565"/>
                  </a:lnTo>
                  <a:lnTo>
                    <a:pt x="6094" y="339"/>
                  </a:lnTo>
                  <a:lnTo>
                    <a:pt x="5192" y="114"/>
                  </a:lnTo>
                  <a:lnTo>
                    <a:pt x="41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9"/>
            <p:cNvSpPr/>
            <p:nvPr/>
          </p:nvSpPr>
          <p:spPr>
            <a:xfrm>
              <a:off x="-2295003" y="3174653"/>
              <a:ext cx="384269" cy="75569"/>
            </a:xfrm>
            <a:custGeom>
              <a:avLst/>
              <a:gdLst/>
              <a:ahLst/>
              <a:cxnLst/>
              <a:rect l="l" t="t" r="r" b="b"/>
              <a:pathLst>
                <a:path w="26971" h="5304" extrusionOk="0">
                  <a:moveTo>
                    <a:pt x="1" y="0"/>
                  </a:moveTo>
                  <a:lnTo>
                    <a:pt x="339" y="113"/>
                  </a:lnTo>
                  <a:lnTo>
                    <a:pt x="1129" y="226"/>
                  </a:lnTo>
                  <a:lnTo>
                    <a:pt x="4176" y="790"/>
                  </a:lnTo>
                  <a:lnTo>
                    <a:pt x="8577" y="1580"/>
                  </a:lnTo>
                  <a:lnTo>
                    <a:pt x="14106" y="2596"/>
                  </a:lnTo>
                  <a:lnTo>
                    <a:pt x="19522" y="3724"/>
                  </a:lnTo>
                  <a:lnTo>
                    <a:pt x="23923" y="4740"/>
                  </a:lnTo>
                  <a:lnTo>
                    <a:pt x="26970" y="5304"/>
                  </a:lnTo>
                  <a:lnTo>
                    <a:pt x="26970" y="5304"/>
                  </a:lnTo>
                  <a:lnTo>
                    <a:pt x="24036" y="4514"/>
                  </a:lnTo>
                  <a:lnTo>
                    <a:pt x="19522" y="3498"/>
                  </a:lnTo>
                  <a:lnTo>
                    <a:pt x="14106" y="2370"/>
                  </a:lnTo>
                  <a:lnTo>
                    <a:pt x="8690" y="1354"/>
                  </a:lnTo>
                  <a:lnTo>
                    <a:pt x="4176" y="564"/>
                  </a:lnTo>
                  <a:lnTo>
                    <a:pt x="1129" y="113"/>
                  </a:lnTo>
                  <a:lnTo>
                    <a:pt x="3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9"/>
            <p:cNvSpPr/>
            <p:nvPr/>
          </p:nvSpPr>
          <p:spPr>
            <a:xfrm>
              <a:off x="-2317514" y="3105510"/>
              <a:ext cx="90058" cy="75583"/>
            </a:xfrm>
            <a:custGeom>
              <a:avLst/>
              <a:gdLst/>
              <a:ahLst/>
              <a:cxnLst/>
              <a:rect l="l" t="t" r="r" b="b"/>
              <a:pathLst>
                <a:path w="6321" h="5305" extrusionOk="0">
                  <a:moveTo>
                    <a:pt x="1" y="1"/>
                  </a:moveTo>
                  <a:lnTo>
                    <a:pt x="1129" y="678"/>
                  </a:lnTo>
                  <a:lnTo>
                    <a:pt x="2483" y="1355"/>
                  </a:lnTo>
                  <a:lnTo>
                    <a:pt x="3725" y="2258"/>
                  </a:lnTo>
                  <a:lnTo>
                    <a:pt x="5079" y="3386"/>
                  </a:lnTo>
                  <a:lnTo>
                    <a:pt x="5530" y="3950"/>
                  </a:lnTo>
                  <a:lnTo>
                    <a:pt x="5869" y="4515"/>
                  </a:lnTo>
                  <a:lnTo>
                    <a:pt x="6320" y="5305"/>
                  </a:lnTo>
                  <a:lnTo>
                    <a:pt x="5982" y="4402"/>
                  </a:lnTo>
                  <a:lnTo>
                    <a:pt x="5643" y="3838"/>
                  </a:lnTo>
                  <a:lnTo>
                    <a:pt x="5192" y="3273"/>
                  </a:lnTo>
                  <a:lnTo>
                    <a:pt x="3950" y="2145"/>
                  </a:lnTo>
                  <a:lnTo>
                    <a:pt x="2596" y="1242"/>
                  </a:lnTo>
                  <a:lnTo>
                    <a:pt x="1242" y="565"/>
                  </a:lnTo>
                  <a:lnTo>
                    <a:pt x="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9"/>
            <p:cNvSpPr/>
            <p:nvPr/>
          </p:nvSpPr>
          <p:spPr>
            <a:xfrm>
              <a:off x="-1669594" y="3264683"/>
              <a:ext cx="24135" cy="48242"/>
            </a:xfrm>
            <a:custGeom>
              <a:avLst/>
              <a:gdLst/>
              <a:ahLst/>
              <a:cxnLst/>
              <a:rect l="l" t="t" r="r" b="b"/>
              <a:pathLst>
                <a:path w="1694" h="3386" extrusionOk="0">
                  <a:moveTo>
                    <a:pt x="1693" y="0"/>
                  </a:moveTo>
                  <a:lnTo>
                    <a:pt x="1016" y="677"/>
                  </a:lnTo>
                  <a:lnTo>
                    <a:pt x="565" y="1580"/>
                  </a:lnTo>
                  <a:lnTo>
                    <a:pt x="113" y="2483"/>
                  </a:lnTo>
                  <a:lnTo>
                    <a:pt x="1" y="3386"/>
                  </a:lnTo>
                  <a:lnTo>
                    <a:pt x="226" y="2934"/>
                  </a:lnTo>
                  <a:lnTo>
                    <a:pt x="452" y="2257"/>
                  </a:lnTo>
                  <a:lnTo>
                    <a:pt x="678" y="1580"/>
                  </a:lnTo>
                  <a:lnTo>
                    <a:pt x="169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9"/>
            <p:cNvSpPr/>
            <p:nvPr/>
          </p:nvSpPr>
          <p:spPr>
            <a:xfrm>
              <a:off x="-1987926" y="2610338"/>
              <a:ext cx="38596" cy="265288"/>
            </a:xfrm>
            <a:custGeom>
              <a:avLst/>
              <a:gdLst/>
              <a:ahLst/>
              <a:cxnLst/>
              <a:rect l="l" t="t" r="r" b="b"/>
              <a:pathLst>
                <a:path w="2709" h="18620" extrusionOk="0">
                  <a:moveTo>
                    <a:pt x="1" y="0"/>
                  </a:moveTo>
                  <a:lnTo>
                    <a:pt x="2596" y="18394"/>
                  </a:lnTo>
                  <a:lnTo>
                    <a:pt x="2709" y="18619"/>
                  </a:lnTo>
                  <a:lnTo>
                    <a:pt x="2709" y="18619"/>
                  </a:lnTo>
                  <a:lnTo>
                    <a:pt x="1693" y="11284"/>
                  </a:lnTo>
                  <a:lnTo>
                    <a:pt x="114" y="226"/>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9"/>
            <p:cNvSpPr/>
            <p:nvPr/>
          </p:nvSpPr>
          <p:spPr>
            <a:xfrm>
              <a:off x="-1987926" y="2610338"/>
              <a:ext cx="38596" cy="265288"/>
            </a:xfrm>
            <a:custGeom>
              <a:avLst/>
              <a:gdLst/>
              <a:ahLst/>
              <a:cxnLst/>
              <a:rect l="l" t="t" r="r" b="b"/>
              <a:pathLst>
                <a:path w="2709" h="18620" fill="none" extrusionOk="0">
                  <a:moveTo>
                    <a:pt x="1" y="0"/>
                  </a:moveTo>
                  <a:lnTo>
                    <a:pt x="2596" y="18394"/>
                  </a:lnTo>
                  <a:lnTo>
                    <a:pt x="2709" y="18619"/>
                  </a:lnTo>
                  <a:lnTo>
                    <a:pt x="2709" y="18619"/>
                  </a:lnTo>
                  <a:lnTo>
                    <a:pt x="1693" y="11284"/>
                  </a:lnTo>
                  <a:lnTo>
                    <a:pt x="1693" y="11284"/>
                  </a:lnTo>
                  <a:lnTo>
                    <a:pt x="114" y="226"/>
                  </a:lnTo>
                  <a:lnTo>
                    <a:pt x="114" y="226"/>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9"/>
            <p:cNvSpPr/>
            <p:nvPr/>
          </p:nvSpPr>
          <p:spPr>
            <a:xfrm>
              <a:off x="-2208178" y="2755036"/>
              <a:ext cx="747609" cy="237947"/>
            </a:xfrm>
            <a:custGeom>
              <a:avLst/>
              <a:gdLst/>
              <a:ahLst/>
              <a:cxnLst/>
              <a:rect l="l" t="t" r="r" b="b"/>
              <a:pathLst>
                <a:path w="52473" h="16701" extrusionOk="0">
                  <a:moveTo>
                    <a:pt x="30242" y="0"/>
                  </a:moveTo>
                  <a:lnTo>
                    <a:pt x="29904" y="113"/>
                  </a:lnTo>
                  <a:lnTo>
                    <a:pt x="29565" y="451"/>
                  </a:lnTo>
                  <a:lnTo>
                    <a:pt x="20989" y="15347"/>
                  </a:lnTo>
                  <a:lnTo>
                    <a:pt x="0" y="15798"/>
                  </a:lnTo>
                  <a:lnTo>
                    <a:pt x="0" y="16701"/>
                  </a:lnTo>
                  <a:lnTo>
                    <a:pt x="20312" y="16588"/>
                  </a:lnTo>
                  <a:lnTo>
                    <a:pt x="42429" y="16588"/>
                  </a:lnTo>
                  <a:lnTo>
                    <a:pt x="46830" y="9140"/>
                  </a:lnTo>
                  <a:lnTo>
                    <a:pt x="52359" y="1128"/>
                  </a:lnTo>
                  <a:lnTo>
                    <a:pt x="52472" y="903"/>
                  </a:lnTo>
                  <a:lnTo>
                    <a:pt x="52472" y="564"/>
                  </a:lnTo>
                  <a:lnTo>
                    <a:pt x="52359" y="339"/>
                  </a:lnTo>
                  <a:lnTo>
                    <a:pt x="52134" y="113"/>
                  </a:lnTo>
                  <a:lnTo>
                    <a:pt x="519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9"/>
            <p:cNvSpPr/>
            <p:nvPr/>
          </p:nvSpPr>
          <p:spPr>
            <a:xfrm>
              <a:off x="-1640658" y="2885258"/>
              <a:ext cx="112555" cy="106130"/>
            </a:xfrm>
            <a:custGeom>
              <a:avLst/>
              <a:gdLst/>
              <a:ahLst/>
              <a:cxnLst/>
              <a:rect l="l" t="t" r="r" b="b"/>
              <a:pathLst>
                <a:path w="7900" h="7449" extrusionOk="0">
                  <a:moveTo>
                    <a:pt x="6997" y="0"/>
                  </a:moveTo>
                  <a:lnTo>
                    <a:pt x="6094" y="1242"/>
                  </a:lnTo>
                  <a:lnTo>
                    <a:pt x="5192" y="2370"/>
                  </a:lnTo>
                  <a:lnTo>
                    <a:pt x="4176" y="1806"/>
                  </a:lnTo>
                  <a:lnTo>
                    <a:pt x="3499" y="1580"/>
                  </a:lnTo>
                  <a:lnTo>
                    <a:pt x="2935" y="1580"/>
                  </a:lnTo>
                  <a:lnTo>
                    <a:pt x="2709" y="2144"/>
                  </a:lnTo>
                  <a:lnTo>
                    <a:pt x="2596" y="2709"/>
                  </a:lnTo>
                  <a:lnTo>
                    <a:pt x="2032" y="2596"/>
                  </a:lnTo>
                  <a:lnTo>
                    <a:pt x="1468" y="2596"/>
                  </a:lnTo>
                  <a:lnTo>
                    <a:pt x="1242" y="2709"/>
                  </a:lnTo>
                  <a:lnTo>
                    <a:pt x="1129" y="2821"/>
                  </a:lnTo>
                  <a:lnTo>
                    <a:pt x="1016" y="3160"/>
                  </a:lnTo>
                  <a:lnTo>
                    <a:pt x="903" y="3499"/>
                  </a:lnTo>
                  <a:lnTo>
                    <a:pt x="903" y="3724"/>
                  </a:lnTo>
                  <a:lnTo>
                    <a:pt x="1016" y="4063"/>
                  </a:lnTo>
                  <a:lnTo>
                    <a:pt x="565" y="4176"/>
                  </a:lnTo>
                  <a:lnTo>
                    <a:pt x="339" y="4401"/>
                  </a:lnTo>
                  <a:lnTo>
                    <a:pt x="1" y="4740"/>
                  </a:lnTo>
                  <a:lnTo>
                    <a:pt x="1" y="4965"/>
                  </a:lnTo>
                  <a:lnTo>
                    <a:pt x="114" y="5304"/>
                  </a:lnTo>
                  <a:lnTo>
                    <a:pt x="226" y="5530"/>
                  </a:lnTo>
                  <a:lnTo>
                    <a:pt x="452" y="5755"/>
                  </a:lnTo>
                  <a:lnTo>
                    <a:pt x="903" y="5981"/>
                  </a:lnTo>
                  <a:lnTo>
                    <a:pt x="1129" y="6094"/>
                  </a:lnTo>
                  <a:lnTo>
                    <a:pt x="1468" y="6658"/>
                  </a:lnTo>
                  <a:lnTo>
                    <a:pt x="2258" y="6997"/>
                  </a:lnTo>
                  <a:lnTo>
                    <a:pt x="3048" y="7335"/>
                  </a:lnTo>
                  <a:lnTo>
                    <a:pt x="3386" y="7448"/>
                  </a:lnTo>
                  <a:lnTo>
                    <a:pt x="3725" y="7335"/>
                  </a:lnTo>
                  <a:lnTo>
                    <a:pt x="3950" y="7222"/>
                  </a:lnTo>
                  <a:lnTo>
                    <a:pt x="4176" y="6997"/>
                  </a:lnTo>
                  <a:lnTo>
                    <a:pt x="4402" y="6545"/>
                  </a:lnTo>
                  <a:lnTo>
                    <a:pt x="4514" y="6320"/>
                  </a:lnTo>
                  <a:lnTo>
                    <a:pt x="5079" y="6094"/>
                  </a:lnTo>
                  <a:lnTo>
                    <a:pt x="5417" y="5981"/>
                  </a:lnTo>
                  <a:lnTo>
                    <a:pt x="5643" y="5643"/>
                  </a:lnTo>
                  <a:lnTo>
                    <a:pt x="5756" y="5417"/>
                  </a:lnTo>
                  <a:lnTo>
                    <a:pt x="5869" y="4853"/>
                  </a:lnTo>
                  <a:lnTo>
                    <a:pt x="5869" y="4740"/>
                  </a:lnTo>
                  <a:lnTo>
                    <a:pt x="6320" y="4514"/>
                  </a:lnTo>
                  <a:lnTo>
                    <a:pt x="6658" y="4288"/>
                  </a:lnTo>
                  <a:lnTo>
                    <a:pt x="6884" y="3837"/>
                  </a:lnTo>
                  <a:lnTo>
                    <a:pt x="6997" y="3386"/>
                  </a:lnTo>
                  <a:lnTo>
                    <a:pt x="7223" y="3386"/>
                  </a:lnTo>
                  <a:lnTo>
                    <a:pt x="7448" y="3273"/>
                  </a:lnTo>
                  <a:lnTo>
                    <a:pt x="7674" y="2934"/>
                  </a:lnTo>
                  <a:lnTo>
                    <a:pt x="7787" y="2483"/>
                  </a:lnTo>
                  <a:lnTo>
                    <a:pt x="7900" y="1806"/>
                  </a:lnTo>
                  <a:lnTo>
                    <a:pt x="7900" y="1580"/>
                  </a:lnTo>
                  <a:lnTo>
                    <a:pt x="7787" y="1242"/>
                  </a:lnTo>
                  <a:lnTo>
                    <a:pt x="7448" y="565"/>
                  </a:lnTo>
                  <a:lnTo>
                    <a:pt x="699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9"/>
            <p:cNvSpPr/>
            <p:nvPr/>
          </p:nvSpPr>
          <p:spPr>
            <a:xfrm>
              <a:off x="-1626182" y="2943131"/>
              <a:ext cx="49852" cy="32171"/>
            </a:xfrm>
            <a:custGeom>
              <a:avLst/>
              <a:gdLst/>
              <a:ahLst/>
              <a:cxnLst/>
              <a:rect l="l" t="t" r="r" b="b"/>
              <a:pathLst>
                <a:path w="3499" h="2258" extrusionOk="0">
                  <a:moveTo>
                    <a:pt x="0" y="1"/>
                  </a:moveTo>
                  <a:lnTo>
                    <a:pt x="1693" y="1242"/>
                  </a:lnTo>
                  <a:lnTo>
                    <a:pt x="3498" y="2258"/>
                  </a:lnTo>
                  <a:lnTo>
                    <a:pt x="3498" y="2258"/>
                  </a:lnTo>
                  <a:lnTo>
                    <a:pt x="1806" y="1016"/>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9"/>
            <p:cNvSpPr/>
            <p:nvPr/>
          </p:nvSpPr>
          <p:spPr>
            <a:xfrm>
              <a:off x="-1603671" y="2923840"/>
              <a:ext cx="46632" cy="28951"/>
            </a:xfrm>
            <a:custGeom>
              <a:avLst/>
              <a:gdLst/>
              <a:ahLst/>
              <a:cxnLst/>
              <a:rect l="l" t="t" r="r" b="b"/>
              <a:pathLst>
                <a:path w="3273" h="2032" extrusionOk="0">
                  <a:moveTo>
                    <a:pt x="0" y="1"/>
                  </a:moveTo>
                  <a:lnTo>
                    <a:pt x="1580" y="1129"/>
                  </a:lnTo>
                  <a:lnTo>
                    <a:pt x="3273" y="2032"/>
                  </a:lnTo>
                  <a:lnTo>
                    <a:pt x="2483" y="1355"/>
                  </a:lnTo>
                  <a:lnTo>
                    <a:pt x="1693" y="903"/>
                  </a:lnTo>
                  <a:lnTo>
                    <a:pt x="903" y="452"/>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9"/>
            <p:cNvSpPr/>
            <p:nvPr/>
          </p:nvSpPr>
          <p:spPr>
            <a:xfrm>
              <a:off x="-1582770" y="2909379"/>
              <a:ext cx="41816" cy="25731"/>
            </a:xfrm>
            <a:custGeom>
              <a:avLst/>
              <a:gdLst/>
              <a:ahLst/>
              <a:cxnLst/>
              <a:rect l="l" t="t" r="r" b="b"/>
              <a:pathLst>
                <a:path w="2935" h="1806" extrusionOk="0">
                  <a:moveTo>
                    <a:pt x="0" y="0"/>
                  </a:moveTo>
                  <a:lnTo>
                    <a:pt x="677" y="564"/>
                  </a:lnTo>
                  <a:lnTo>
                    <a:pt x="1354" y="1016"/>
                  </a:lnTo>
                  <a:lnTo>
                    <a:pt x="2370" y="1580"/>
                  </a:lnTo>
                  <a:lnTo>
                    <a:pt x="2934" y="1806"/>
                  </a:lnTo>
                  <a:lnTo>
                    <a:pt x="1467" y="790"/>
                  </a:lnTo>
                  <a:lnTo>
                    <a:pt x="790" y="339"/>
                  </a:lnTo>
                  <a:lnTo>
                    <a:pt x="0"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9"/>
            <p:cNvSpPr/>
            <p:nvPr/>
          </p:nvSpPr>
          <p:spPr>
            <a:xfrm>
              <a:off x="-1896286" y="2761461"/>
              <a:ext cx="411596" cy="229926"/>
            </a:xfrm>
            <a:custGeom>
              <a:avLst/>
              <a:gdLst/>
              <a:ahLst/>
              <a:cxnLst/>
              <a:rect l="l" t="t" r="r" b="b"/>
              <a:pathLst>
                <a:path w="28889" h="16138" extrusionOk="0">
                  <a:moveTo>
                    <a:pt x="9028" y="0"/>
                  </a:moveTo>
                  <a:lnTo>
                    <a:pt x="8802" y="226"/>
                  </a:lnTo>
                  <a:lnTo>
                    <a:pt x="8577" y="452"/>
                  </a:lnTo>
                  <a:lnTo>
                    <a:pt x="7561" y="2144"/>
                  </a:lnTo>
                  <a:lnTo>
                    <a:pt x="5756" y="5417"/>
                  </a:lnTo>
                  <a:lnTo>
                    <a:pt x="2709" y="10946"/>
                  </a:lnTo>
                  <a:lnTo>
                    <a:pt x="678" y="14783"/>
                  </a:lnTo>
                  <a:lnTo>
                    <a:pt x="226" y="15798"/>
                  </a:lnTo>
                  <a:lnTo>
                    <a:pt x="791" y="14783"/>
                  </a:lnTo>
                  <a:lnTo>
                    <a:pt x="2935" y="11059"/>
                  </a:lnTo>
                  <a:lnTo>
                    <a:pt x="5981" y="5530"/>
                  </a:lnTo>
                  <a:lnTo>
                    <a:pt x="7787" y="2257"/>
                  </a:lnTo>
                  <a:lnTo>
                    <a:pt x="8690" y="452"/>
                  </a:lnTo>
                  <a:lnTo>
                    <a:pt x="9028" y="226"/>
                  </a:lnTo>
                  <a:lnTo>
                    <a:pt x="9480" y="113"/>
                  </a:lnTo>
                  <a:lnTo>
                    <a:pt x="24600" y="113"/>
                  </a:lnTo>
                  <a:lnTo>
                    <a:pt x="28889" y="0"/>
                  </a:lnTo>
                  <a:close/>
                  <a:moveTo>
                    <a:pt x="226" y="15798"/>
                  </a:moveTo>
                  <a:lnTo>
                    <a:pt x="1" y="16024"/>
                  </a:lnTo>
                  <a:lnTo>
                    <a:pt x="1" y="16137"/>
                  </a:lnTo>
                  <a:lnTo>
                    <a:pt x="114" y="16024"/>
                  </a:lnTo>
                  <a:lnTo>
                    <a:pt x="226" y="1579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9"/>
            <p:cNvSpPr/>
            <p:nvPr/>
          </p:nvSpPr>
          <p:spPr>
            <a:xfrm>
              <a:off x="-1679240" y="2864357"/>
              <a:ext cx="24135" cy="24135"/>
            </a:xfrm>
            <a:custGeom>
              <a:avLst/>
              <a:gdLst/>
              <a:ahLst/>
              <a:cxnLst/>
              <a:rect l="l" t="t" r="r" b="b"/>
              <a:pathLst>
                <a:path w="1694" h="1694" extrusionOk="0">
                  <a:moveTo>
                    <a:pt x="790" y="0"/>
                  </a:moveTo>
                  <a:lnTo>
                    <a:pt x="339" y="113"/>
                  </a:lnTo>
                  <a:lnTo>
                    <a:pt x="113" y="339"/>
                  </a:lnTo>
                  <a:lnTo>
                    <a:pt x="1" y="677"/>
                  </a:lnTo>
                  <a:lnTo>
                    <a:pt x="1" y="1016"/>
                  </a:lnTo>
                  <a:lnTo>
                    <a:pt x="113" y="1355"/>
                  </a:lnTo>
                  <a:lnTo>
                    <a:pt x="339" y="1580"/>
                  </a:lnTo>
                  <a:lnTo>
                    <a:pt x="678" y="1693"/>
                  </a:lnTo>
                  <a:lnTo>
                    <a:pt x="1016" y="1693"/>
                  </a:lnTo>
                  <a:lnTo>
                    <a:pt x="1355" y="1580"/>
                  </a:lnTo>
                  <a:lnTo>
                    <a:pt x="1580" y="1355"/>
                  </a:lnTo>
                  <a:lnTo>
                    <a:pt x="1693" y="1016"/>
                  </a:lnTo>
                  <a:lnTo>
                    <a:pt x="1693" y="677"/>
                  </a:lnTo>
                  <a:lnTo>
                    <a:pt x="1693" y="452"/>
                  </a:lnTo>
                  <a:lnTo>
                    <a:pt x="1467" y="113"/>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9"/>
            <p:cNvSpPr/>
            <p:nvPr/>
          </p:nvSpPr>
          <p:spPr>
            <a:xfrm>
              <a:off x="-1909152" y="3049247"/>
              <a:ext cx="254047" cy="482335"/>
            </a:xfrm>
            <a:custGeom>
              <a:avLst/>
              <a:gdLst/>
              <a:ahLst/>
              <a:cxnLst/>
              <a:rect l="l" t="t" r="r" b="b"/>
              <a:pathLst>
                <a:path w="17831" h="33854" extrusionOk="0">
                  <a:moveTo>
                    <a:pt x="1" y="0"/>
                  </a:moveTo>
                  <a:lnTo>
                    <a:pt x="340" y="113"/>
                  </a:lnTo>
                  <a:lnTo>
                    <a:pt x="1694" y="226"/>
                  </a:lnTo>
                  <a:lnTo>
                    <a:pt x="3838" y="565"/>
                  </a:lnTo>
                  <a:lnTo>
                    <a:pt x="6772" y="1129"/>
                  </a:lnTo>
                  <a:lnTo>
                    <a:pt x="8351" y="1580"/>
                  </a:lnTo>
                  <a:lnTo>
                    <a:pt x="10157" y="2144"/>
                  </a:lnTo>
                  <a:lnTo>
                    <a:pt x="11962" y="2821"/>
                  </a:lnTo>
                  <a:lnTo>
                    <a:pt x="12978" y="3160"/>
                  </a:lnTo>
                  <a:lnTo>
                    <a:pt x="13768" y="3724"/>
                  </a:lnTo>
                  <a:lnTo>
                    <a:pt x="14671" y="4401"/>
                  </a:lnTo>
                  <a:lnTo>
                    <a:pt x="15348" y="5191"/>
                  </a:lnTo>
                  <a:lnTo>
                    <a:pt x="16138" y="6094"/>
                  </a:lnTo>
                  <a:lnTo>
                    <a:pt x="16702" y="7110"/>
                  </a:lnTo>
                  <a:lnTo>
                    <a:pt x="17040" y="8238"/>
                  </a:lnTo>
                  <a:lnTo>
                    <a:pt x="17379" y="9366"/>
                  </a:lnTo>
                  <a:lnTo>
                    <a:pt x="17492" y="10495"/>
                  </a:lnTo>
                  <a:lnTo>
                    <a:pt x="17604" y="11736"/>
                  </a:lnTo>
                  <a:lnTo>
                    <a:pt x="17379" y="13767"/>
                  </a:lnTo>
                  <a:lnTo>
                    <a:pt x="17040" y="15686"/>
                  </a:lnTo>
                  <a:lnTo>
                    <a:pt x="11398" y="28663"/>
                  </a:lnTo>
                  <a:lnTo>
                    <a:pt x="9818" y="32612"/>
                  </a:lnTo>
                  <a:lnTo>
                    <a:pt x="9367" y="33628"/>
                  </a:lnTo>
                  <a:lnTo>
                    <a:pt x="9254" y="33853"/>
                  </a:lnTo>
                  <a:lnTo>
                    <a:pt x="9480" y="33628"/>
                  </a:lnTo>
                  <a:lnTo>
                    <a:pt x="9931" y="32612"/>
                  </a:lnTo>
                  <a:lnTo>
                    <a:pt x="11624" y="28775"/>
                  </a:lnTo>
                  <a:lnTo>
                    <a:pt x="17266" y="15798"/>
                  </a:lnTo>
                  <a:lnTo>
                    <a:pt x="17604" y="13767"/>
                  </a:lnTo>
                  <a:lnTo>
                    <a:pt x="17830" y="11736"/>
                  </a:lnTo>
                  <a:lnTo>
                    <a:pt x="17717" y="10495"/>
                  </a:lnTo>
                  <a:lnTo>
                    <a:pt x="17604" y="9254"/>
                  </a:lnTo>
                  <a:lnTo>
                    <a:pt x="17266" y="8125"/>
                  </a:lnTo>
                  <a:lnTo>
                    <a:pt x="16815" y="6997"/>
                  </a:lnTo>
                  <a:lnTo>
                    <a:pt x="16250" y="5981"/>
                  </a:lnTo>
                  <a:lnTo>
                    <a:pt x="15573" y="5078"/>
                  </a:lnTo>
                  <a:lnTo>
                    <a:pt x="14783" y="4288"/>
                  </a:lnTo>
                  <a:lnTo>
                    <a:pt x="13881" y="3499"/>
                  </a:lnTo>
                  <a:lnTo>
                    <a:pt x="12978" y="3047"/>
                  </a:lnTo>
                  <a:lnTo>
                    <a:pt x="12075" y="2596"/>
                  </a:lnTo>
                  <a:lnTo>
                    <a:pt x="10157" y="1919"/>
                  </a:lnTo>
                  <a:lnTo>
                    <a:pt x="8351" y="1467"/>
                  </a:lnTo>
                  <a:lnTo>
                    <a:pt x="6772" y="1016"/>
                  </a:lnTo>
                  <a:lnTo>
                    <a:pt x="4176" y="565"/>
                  </a:lnTo>
                  <a:lnTo>
                    <a:pt x="1694" y="113"/>
                  </a:lnTo>
                  <a:lnTo>
                    <a:pt x="3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9"/>
            <p:cNvSpPr/>
            <p:nvPr/>
          </p:nvSpPr>
          <p:spPr>
            <a:xfrm>
              <a:off x="-3565110" y="4017108"/>
              <a:ext cx="2884278" cy="3220"/>
            </a:xfrm>
            <a:custGeom>
              <a:avLst/>
              <a:gdLst/>
              <a:ahLst/>
              <a:cxnLst/>
              <a:rect l="l" t="t" r="r" b="b"/>
              <a:pathLst>
                <a:path w="202441" h="226" extrusionOk="0">
                  <a:moveTo>
                    <a:pt x="29678" y="0"/>
                  </a:moveTo>
                  <a:lnTo>
                    <a:pt x="1" y="113"/>
                  </a:lnTo>
                  <a:lnTo>
                    <a:pt x="29678" y="113"/>
                  </a:lnTo>
                  <a:lnTo>
                    <a:pt x="101221" y="226"/>
                  </a:lnTo>
                  <a:lnTo>
                    <a:pt x="172763" y="113"/>
                  </a:lnTo>
                  <a:lnTo>
                    <a:pt x="202441" y="113"/>
                  </a:lnTo>
                  <a:lnTo>
                    <a:pt x="1727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9"/>
            <p:cNvSpPr/>
            <p:nvPr/>
          </p:nvSpPr>
          <p:spPr>
            <a:xfrm>
              <a:off x="-2754812" y="1287173"/>
              <a:ext cx="337637" cy="348893"/>
            </a:xfrm>
            <a:custGeom>
              <a:avLst/>
              <a:gdLst/>
              <a:ahLst/>
              <a:cxnLst/>
              <a:rect l="l" t="t" r="r" b="b"/>
              <a:pathLst>
                <a:path w="23698" h="24488" extrusionOk="0">
                  <a:moveTo>
                    <a:pt x="11285" y="0"/>
                  </a:moveTo>
                  <a:lnTo>
                    <a:pt x="10156" y="113"/>
                  </a:lnTo>
                  <a:lnTo>
                    <a:pt x="9028" y="339"/>
                  </a:lnTo>
                  <a:lnTo>
                    <a:pt x="8012" y="677"/>
                  </a:lnTo>
                  <a:lnTo>
                    <a:pt x="6884" y="1129"/>
                  </a:lnTo>
                  <a:lnTo>
                    <a:pt x="5868" y="1580"/>
                  </a:lnTo>
                  <a:lnTo>
                    <a:pt x="4966" y="2257"/>
                  </a:lnTo>
                  <a:lnTo>
                    <a:pt x="4063" y="2934"/>
                  </a:lnTo>
                  <a:lnTo>
                    <a:pt x="3160" y="3724"/>
                  </a:lnTo>
                  <a:lnTo>
                    <a:pt x="2370" y="4627"/>
                  </a:lnTo>
                  <a:lnTo>
                    <a:pt x="1693" y="5642"/>
                  </a:lnTo>
                  <a:lnTo>
                    <a:pt x="1242" y="6432"/>
                  </a:lnTo>
                  <a:lnTo>
                    <a:pt x="903" y="7335"/>
                  </a:lnTo>
                  <a:lnTo>
                    <a:pt x="565" y="8125"/>
                  </a:lnTo>
                  <a:lnTo>
                    <a:pt x="339" y="9028"/>
                  </a:lnTo>
                  <a:lnTo>
                    <a:pt x="1" y="10720"/>
                  </a:lnTo>
                  <a:lnTo>
                    <a:pt x="1" y="12526"/>
                  </a:lnTo>
                  <a:lnTo>
                    <a:pt x="226" y="14331"/>
                  </a:lnTo>
                  <a:lnTo>
                    <a:pt x="678" y="16024"/>
                  </a:lnTo>
                  <a:lnTo>
                    <a:pt x="1016" y="16814"/>
                  </a:lnTo>
                  <a:lnTo>
                    <a:pt x="1468" y="17604"/>
                  </a:lnTo>
                  <a:lnTo>
                    <a:pt x="1919" y="18394"/>
                  </a:lnTo>
                  <a:lnTo>
                    <a:pt x="2370" y="19183"/>
                  </a:lnTo>
                  <a:lnTo>
                    <a:pt x="1129" y="24487"/>
                  </a:lnTo>
                  <a:lnTo>
                    <a:pt x="1129" y="24487"/>
                  </a:lnTo>
                  <a:lnTo>
                    <a:pt x="5530" y="22005"/>
                  </a:lnTo>
                  <a:lnTo>
                    <a:pt x="6658" y="22569"/>
                  </a:lnTo>
                  <a:lnTo>
                    <a:pt x="7787" y="23020"/>
                  </a:lnTo>
                  <a:lnTo>
                    <a:pt x="8915" y="23472"/>
                  </a:lnTo>
                  <a:lnTo>
                    <a:pt x="10044" y="23697"/>
                  </a:lnTo>
                  <a:lnTo>
                    <a:pt x="11172" y="23810"/>
                  </a:lnTo>
                  <a:lnTo>
                    <a:pt x="12300" y="23810"/>
                  </a:lnTo>
                  <a:lnTo>
                    <a:pt x="13429" y="23697"/>
                  </a:lnTo>
                  <a:lnTo>
                    <a:pt x="14557" y="23472"/>
                  </a:lnTo>
                  <a:lnTo>
                    <a:pt x="15686" y="23133"/>
                  </a:lnTo>
                  <a:lnTo>
                    <a:pt x="16701" y="22682"/>
                  </a:lnTo>
                  <a:lnTo>
                    <a:pt x="17717" y="22230"/>
                  </a:lnTo>
                  <a:lnTo>
                    <a:pt x="18732" y="21553"/>
                  </a:lnTo>
                  <a:lnTo>
                    <a:pt x="19635" y="20876"/>
                  </a:lnTo>
                  <a:lnTo>
                    <a:pt x="20425" y="20086"/>
                  </a:lnTo>
                  <a:lnTo>
                    <a:pt x="21215" y="19183"/>
                  </a:lnTo>
                  <a:lnTo>
                    <a:pt x="21892" y="18168"/>
                  </a:lnTo>
                  <a:lnTo>
                    <a:pt x="22456" y="17039"/>
                  </a:lnTo>
                  <a:lnTo>
                    <a:pt x="23021" y="16024"/>
                  </a:lnTo>
                  <a:lnTo>
                    <a:pt x="23359" y="14895"/>
                  </a:lnTo>
                  <a:lnTo>
                    <a:pt x="23585" y="13767"/>
                  </a:lnTo>
                  <a:lnTo>
                    <a:pt x="23698" y="12526"/>
                  </a:lnTo>
                  <a:lnTo>
                    <a:pt x="23698" y="11397"/>
                  </a:lnTo>
                  <a:lnTo>
                    <a:pt x="23585" y="10269"/>
                  </a:lnTo>
                  <a:lnTo>
                    <a:pt x="23359" y="9140"/>
                  </a:lnTo>
                  <a:lnTo>
                    <a:pt x="23021" y="8125"/>
                  </a:lnTo>
                  <a:lnTo>
                    <a:pt x="22682" y="6996"/>
                  </a:lnTo>
                  <a:lnTo>
                    <a:pt x="22118" y="5981"/>
                  </a:lnTo>
                  <a:lnTo>
                    <a:pt x="21441" y="5078"/>
                  </a:lnTo>
                  <a:lnTo>
                    <a:pt x="20764" y="4175"/>
                  </a:lnTo>
                  <a:lnTo>
                    <a:pt x="19974" y="3273"/>
                  </a:lnTo>
                  <a:lnTo>
                    <a:pt x="19071" y="2483"/>
                  </a:lnTo>
                  <a:lnTo>
                    <a:pt x="18055" y="1806"/>
                  </a:lnTo>
                  <a:lnTo>
                    <a:pt x="17040" y="1241"/>
                  </a:lnTo>
                  <a:lnTo>
                    <a:pt x="15911" y="790"/>
                  </a:lnTo>
                  <a:lnTo>
                    <a:pt x="14783" y="451"/>
                  </a:lnTo>
                  <a:lnTo>
                    <a:pt x="13655" y="226"/>
                  </a:lnTo>
                  <a:lnTo>
                    <a:pt x="12526" y="113"/>
                  </a:lnTo>
                  <a:lnTo>
                    <a:pt x="112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9"/>
            <p:cNvSpPr/>
            <p:nvPr/>
          </p:nvSpPr>
          <p:spPr>
            <a:xfrm>
              <a:off x="-2756422" y="1287173"/>
              <a:ext cx="339247" cy="348893"/>
            </a:xfrm>
            <a:custGeom>
              <a:avLst/>
              <a:gdLst/>
              <a:ahLst/>
              <a:cxnLst/>
              <a:rect l="l" t="t" r="r" b="b"/>
              <a:pathLst>
                <a:path w="23811" h="24488" extrusionOk="0">
                  <a:moveTo>
                    <a:pt x="10834" y="0"/>
                  </a:moveTo>
                  <a:lnTo>
                    <a:pt x="9592" y="226"/>
                  </a:lnTo>
                  <a:lnTo>
                    <a:pt x="8351" y="564"/>
                  </a:lnTo>
                  <a:lnTo>
                    <a:pt x="7110" y="1016"/>
                  </a:lnTo>
                  <a:lnTo>
                    <a:pt x="5981" y="1580"/>
                  </a:lnTo>
                  <a:lnTo>
                    <a:pt x="4966" y="2257"/>
                  </a:lnTo>
                  <a:lnTo>
                    <a:pt x="4063" y="2934"/>
                  </a:lnTo>
                  <a:lnTo>
                    <a:pt x="3273" y="3724"/>
                  </a:lnTo>
                  <a:lnTo>
                    <a:pt x="2483" y="4514"/>
                  </a:lnTo>
                  <a:lnTo>
                    <a:pt x="1919" y="5417"/>
                  </a:lnTo>
                  <a:lnTo>
                    <a:pt x="1355" y="6432"/>
                  </a:lnTo>
                  <a:lnTo>
                    <a:pt x="791" y="7448"/>
                  </a:lnTo>
                  <a:lnTo>
                    <a:pt x="452" y="8576"/>
                  </a:lnTo>
                  <a:lnTo>
                    <a:pt x="226" y="9592"/>
                  </a:lnTo>
                  <a:lnTo>
                    <a:pt x="1" y="10607"/>
                  </a:lnTo>
                  <a:lnTo>
                    <a:pt x="1" y="11623"/>
                  </a:lnTo>
                  <a:lnTo>
                    <a:pt x="1" y="12526"/>
                  </a:lnTo>
                  <a:lnTo>
                    <a:pt x="114" y="13541"/>
                  </a:lnTo>
                  <a:lnTo>
                    <a:pt x="339" y="15008"/>
                  </a:lnTo>
                  <a:lnTo>
                    <a:pt x="903" y="16475"/>
                  </a:lnTo>
                  <a:lnTo>
                    <a:pt x="1581" y="17942"/>
                  </a:lnTo>
                  <a:lnTo>
                    <a:pt x="2483" y="19183"/>
                  </a:lnTo>
                  <a:lnTo>
                    <a:pt x="1242" y="24487"/>
                  </a:lnTo>
                  <a:lnTo>
                    <a:pt x="2596" y="19183"/>
                  </a:lnTo>
                  <a:lnTo>
                    <a:pt x="1693" y="17829"/>
                  </a:lnTo>
                  <a:lnTo>
                    <a:pt x="1016" y="16475"/>
                  </a:lnTo>
                  <a:lnTo>
                    <a:pt x="565" y="15008"/>
                  </a:lnTo>
                  <a:lnTo>
                    <a:pt x="226" y="13428"/>
                  </a:lnTo>
                  <a:lnTo>
                    <a:pt x="114" y="12526"/>
                  </a:lnTo>
                  <a:lnTo>
                    <a:pt x="114" y="11623"/>
                  </a:lnTo>
                  <a:lnTo>
                    <a:pt x="226" y="10607"/>
                  </a:lnTo>
                  <a:lnTo>
                    <a:pt x="339" y="9705"/>
                  </a:lnTo>
                  <a:lnTo>
                    <a:pt x="678" y="8576"/>
                  </a:lnTo>
                  <a:lnTo>
                    <a:pt x="1016" y="7561"/>
                  </a:lnTo>
                  <a:lnTo>
                    <a:pt x="1468" y="6545"/>
                  </a:lnTo>
                  <a:lnTo>
                    <a:pt x="2032" y="5529"/>
                  </a:lnTo>
                  <a:lnTo>
                    <a:pt x="2709" y="4627"/>
                  </a:lnTo>
                  <a:lnTo>
                    <a:pt x="3386" y="3837"/>
                  </a:lnTo>
                  <a:lnTo>
                    <a:pt x="4176" y="3047"/>
                  </a:lnTo>
                  <a:lnTo>
                    <a:pt x="5079" y="2370"/>
                  </a:lnTo>
                  <a:lnTo>
                    <a:pt x="6094" y="1693"/>
                  </a:lnTo>
                  <a:lnTo>
                    <a:pt x="7223" y="1129"/>
                  </a:lnTo>
                  <a:lnTo>
                    <a:pt x="8351" y="677"/>
                  </a:lnTo>
                  <a:lnTo>
                    <a:pt x="9592" y="339"/>
                  </a:lnTo>
                  <a:lnTo>
                    <a:pt x="10946" y="226"/>
                  </a:lnTo>
                  <a:lnTo>
                    <a:pt x="12188" y="113"/>
                  </a:lnTo>
                  <a:lnTo>
                    <a:pt x="13542" y="226"/>
                  </a:lnTo>
                  <a:lnTo>
                    <a:pt x="14783" y="564"/>
                  </a:lnTo>
                  <a:lnTo>
                    <a:pt x="16137" y="903"/>
                  </a:lnTo>
                  <a:lnTo>
                    <a:pt x="17379" y="1467"/>
                  </a:lnTo>
                  <a:lnTo>
                    <a:pt x="18507" y="2144"/>
                  </a:lnTo>
                  <a:lnTo>
                    <a:pt x="19635" y="3047"/>
                  </a:lnTo>
                  <a:lnTo>
                    <a:pt x="20651" y="3950"/>
                  </a:lnTo>
                  <a:lnTo>
                    <a:pt x="21441" y="5078"/>
                  </a:lnTo>
                  <a:lnTo>
                    <a:pt x="22231" y="6319"/>
                  </a:lnTo>
                  <a:lnTo>
                    <a:pt x="22795" y="7561"/>
                  </a:lnTo>
                  <a:lnTo>
                    <a:pt x="23246" y="8802"/>
                  </a:lnTo>
                  <a:lnTo>
                    <a:pt x="23472" y="10156"/>
                  </a:lnTo>
                  <a:lnTo>
                    <a:pt x="23698" y="11397"/>
                  </a:lnTo>
                  <a:lnTo>
                    <a:pt x="23585" y="12751"/>
                  </a:lnTo>
                  <a:lnTo>
                    <a:pt x="23472" y="13993"/>
                  </a:lnTo>
                  <a:lnTo>
                    <a:pt x="23246" y="15234"/>
                  </a:lnTo>
                  <a:lnTo>
                    <a:pt x="22795" y="16475"/>
                  </a:lnTo>
                  <a:lnTo>
                    <a:pt x="22231" y="17604"/>
                  </a:lnTo>
                  <a:lnTo>
                    <a:pt x="21554" y="18619"/>
                  </a:lnTo>
                  <a:lnTo>
                    <a:pt x="20877" y="19522"/>
                  </a:lnTo>
                  <a:lnTo>
                    <a:pt x="20087" y="20425"/>
                  </a:lnTo>
                  <a:lnTo>
                    <a:pt x="19184" y="21215"/>
                  </a:lnTo>
                  <a:lnTo>
                    <a:pt x="18281" y="21779"/>
                  </a:lnTo>
                  <a:lnTo>
                    <a:pt x="17379" y="22343"/>
                  </a:lnTo>
                  <a:lnTo>
                    <a:pt x="16363" y="22794"/>
                  </a:lnTo>
                  <a:lnTo>
                    <a:pt x="15460" y="23133"/>
                  </a:lnTo>
                  <a:lnTo>
                    <a:pt x="14445" y="23472"/>
                  </a:lnTo>
                  <a:lnTo>
                    <a:pt x="13542" y="23584"/>
                  </a:lnTo>
                  <a:lnTo>
                    <a:pt x="12526" y="23697"/>
                  </a:lnTo>
                  <a:lnTo>
                    <a:pt x="11624" y="23697"/>
                  </a:lnTo>
                  <a:lnTo>
                    <a:pt x="10044" y="23584"/>
                  </a:lnTo>
                  <a:lnTo>
                    <a:pt x="8577" y="23246"/>
                  </a:lnTo>
                  <a:lnTo>
                    <a:pt x="7110" y="22682"/>
                  </a:lnTo>
                  <a:lnTo>
                    <a:pt x="5756" y="22005"/>
                  </a:lnTo>
                  <a:lnTo>
                    <a:pt x="5643" y="22005"/>
                  </a:lnTo>
                  <a:lnTo>
                    <a:pt x="1242" y="24487"/>
                  </a:lnTo>
                  <a:lnTo>
                    <a:pt x="5698" y="22037"/>
                  </a:lnTo>
                  <a:lnTo>
                    <a:pt x="5698" y="22037"/>
                  </a:lnTo>
                  <a:lnTo>
                    <a:pt x="6997" y="22794"/>
                  </a:lnTo>
                  <a:lnTo>
                    <a:pt x="8464" y="23359"/>
                  </a:lnTo>
                  <a:lnTo>
                    <a:pt x="10044" y="23697"/>
                  </a:lnTo>
                  <a:lnTo>
                    <a:pt x="11511" y="23810"/>
                  </a:lnTo>
                  <a:lnTo>
                    <a:pt x="12526" y="23810"/>
                  </a:lnTo>
                  <a:lnTo>
                    <a:pt x="13542" y="23697"/>
                  </a:lnTo>
                  <a:lnTo>
                    <a:pt x="14445" y="23584"/>
                  </a:lnTo>
                  <a:lnTo>
                    <a:pt x="15460" y="23359"/>
                  </a:lnTo>
                  <a:lnTo>
                    <a:pt x="16476" y="22907"/>
                  </a:lnTo>
                  <a:lnTo>
                    <a:pt x="17491" y="22456"/>
                  </a:lnTo>
                  <a:lnTo>
                    <a:pt x="18507" y="21892"/>
                  </a:lnTo>
                  <a:lnTo>
                    <a:pt x="19410" y="21215"/>
                  </a:lnTo>
                  <a:lnTo>
                    <a:pt x="20312" y="20425"/>
                  </a:lnTo>
                  <a:lnTo>
                    <a:pt x="20990" y="19522"/>
                  </a:lnTo>
                  <a:lnTo>
                    <a:pt x="21779" y="18619"/>
                  </a:lnTo>
                  <a:lnTo>
                    <a:pt x="22344" y="17717"/>
                  </a:lnTo>
                  <a:lnTo>
                    <a:pt x="22908" y="16475"/>
                  </a:lnTo>
                  <a:lnTo>
                    <a:pt x="23359" y="15347"/>
                  </a:lnTo>
                  <a:lnTo>
                    <a:pt x="23585" y="14106"/>
                  </a:lnTo>
                  <a:lnTo>
                    <a:pt x="23811" y="12751"/>
                  </a:lnTo>
                  <a:lnTo>
                    <a:pt x="23811" y="11397"/>
                  </a:lnTo>
                  <a:lnTo>
                    <a:pt x="23698" y="10043"/>
                  </a:lnTo>
                  <a:lnTo>
                    <a:pt x="23359" y="8802"/>
                  </a:lnTo>
                  <a:lnTo>
                    <a:pt x="23021" y="7448"/>
                  </a:lnTo>
                  <a:lnTo>
                    <a:pt x="22344" y="6207"/>
                  </a:lnTo>
                  <a:lnTo>
                    <a:pt x="21667" y="4965"/>
                  </a:lnTo>
                  <a:lnTo>
                    <a:pt x="20764" y="3837"/>
                  </a:lnTo>
                  <a:lnTo>
                    <a:pt x="19748" y="2934"/>
                  </a:lnTo>
                  <a:lnTo>
                    <a:pt x="18620" y="2031"/>
                  </a:lnTo>
                  <a:lnTo>
                    <a:pt x="17379" y="1354"/>
                  </a:lnTo>
                  <a:lnTo>
                    <a:pt x="16137" y="790"/>
                  </a:lnTo>
                  <a:lnTo>
                    <a:pt x="14783" y="339"/>
                  </a:lnTo>
                  <a:lnTo>
                    <a:pt x="13542" y="113"/>
                  </a:lnTo>
                  <a:lnTo>
                    <a:pt x="12188" y="0"/>
                  </a:lnTo>
                  <a:close/>
                  <a:moveTo>
                    <a:pt x="1242" y="24487"/>
                  </a:moveTo>
                  <a:lnTo>
                    <a:pt x="1242" y="24487"/>
                  </a:lnTo>
                  <a:lnTo>
                    <a:pt x="1242" y="2448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9"/>
            <p:cNvSpPr/>
            <p:nvPr/>
          </p:nvSpPr>
          <p:spPr>
            <a:xfrm>
              <a:off x="-2682463" y="1394884"/>
              <a:ext cx="186514" cy="135066"/>
            </a:xfrm>
            <a:custGeom>
              <a:avLst/>
              <a:gdLst/>
              <a:ahLst/>
              <a:cxnLst/>
              <a:rect l="l" t="t" r="r" b="b"/>
              <a:pathLst>
                <a:path w="13091" h="9480" extrusionOk="0">
                  <a:moveTo>
                    <a:pt x="11510" y="1"/>
                  </a:moveTo>
                  <a:lnTo>
                    <a:pt x="4966" y="6207"/>
                  </a:lnTo>
                  <a:lnTo>
                    <a:pt x="1693" y="3273"/>
                  </a:lnTo>
                  <a:lnTo>
                    <a:pt x="0" y="4966"/>
                  </a:lnTo>
                  <a:lnTo>
                    <a:pt x="4740" y="9479"/>
                  </a:lnTo>
                  <a:lnTo>
                    <a:pt x="13090" y="1693"/>
                  </a:lnTo>
                  <a:lnTo>
                    <a:pt x="115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9"/>
            <p:cNvSpPr/>
            <p:nvPr/>
          </p:nvSpPr>
          <p:spPr>
            <a:xfrm>
              <a:off x="-3074754" y="3050857"/>
              <a:ext cx="59498" cy="967861"/>
            </a:xfrm>
            <a:custGeom>
              <a:avLst/>
              <a:gdLst/>
              <a:ahLst/>
              <a:cxnLst/>
              <a:rect l="l" t="t" r="r" b="b"/>
              <a:pathLst>
                <a:path w="4176" h="67932" extrusionOk="0">
                  <a:moveTo>
                    <a:pt x="1" y="0"/>
                  </a:moveTo>
                  <a:lnTo>
                    <a:pt x="1129" y="67932"/>
                  </a:lnTo>
                  <a:lnTo>
                    <a:pt x="3048" y="67932"/>
                  </a:lnTo>
                  <a:lnTo>
                    <a:pt x="417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9"/>
            <p:cNvSpPr/>
            <p:nvPr/>
          </p:nvSpPr>
          <p:spPr>
            <a:xfrm>
              <a:off x="-3077960" y="3049247"/>
              <a:ext cx="64313" cy="969471"/>
            </a:xfrm>
            <a:custGeom>
              <a:avLst/>
              <a:gdLst/>
              <a:ahLst/>
              <a:cxnLst/>
              <a:rect l="l" t="t" r="r" b="b"/>
              <a:pathLst>
                <a:path w="4514" h="68045" extrusionOk="0">
                  <a:moveTo>
                    <a:pt x="0" y="0"/>
                  </a:moveTo>
                  <a:lnTo>
                    <a:pt x="0" y="113"/>
                  </a:lnTo>
                  <a:lnTo>
                    <a:pt x="790" y="43784"/>
                  </a:lnTo>
                  <a:lnTo>
                    <a:pt x="1241" y="67932"/>
                  </a:lnTo>
                  <a:lnTo>
                    <a:pt x="1354" y="68045"/>
                  </a:lnTo>
                  <a:lnTo>
                    <a:pt x="340" y="226"/>
                  </a:lnTo>
                  <a:lnTo>
                    <a:pt x="4286" y="226"/>
                  </a:lnTo>
                  <a:lnTo>
                    <a:pt x="3498" y="48184"/>
                  </a:lnTo>
                  <a:lnTo>
                    <a:pt x="3273" y="62628"/>
                  </a:lnTo>
                  <a:lnTo>
                    <a:pt x="3273" y="66578"/>
                  </a:lnTo>
                  <a:lnTo>
                    <a:pt x="3385" y="62628"/>
                  </a:lnTo>
                  <a:lnTo>
                    <a:pt x="3611" y="48184"/>
                  </a:lnTo>
                  <a:lnTo>
                    <a:pt x="4514" y="113"/>
                  </a:lnTo>
                  <a:lnTo>
                    <a:pt x="4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9"/>
            <p:cNvSpPr/>
            <p:nvPr/>
          </p:nvSpPr>
          <p:spPr>
            <a:xfrm>
              <a:off x="-1232296" y="3054062"/>
              <a:ext cx="59512" cy="964655"/>
            </a:xfrm>
            <a:custGeom>
              <a:avLst/>
              <a:gdLst/>
              <a:ahLst/>
              <a:cxnLst/>
              <a:rect l="l" t="t" r="r" b="b"/>
              <a:pathLst>
                <a:path w="4177" h="67707" extrusionOk="0">
                  <a:moveTo>
                    <a:pt x="1" y="1"/>
                  </a:moveTo>
                  <a:lnTo>
                    <a:pt x="565" y="67707"/>
                  </a:lnTo>
                  <a:lnTo>
                    <a:pt x="2596" y="67707"/>
                  </a:lnTo>
                  <a:lnTo>
                    <a:pt x="417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9"/>
            <p:cNvSpPr/>
            <p:nvPr/>
          </p:nvSpPr>
          <p:spPr>
            <a:xfrm>
              <a:off x="-1233891" y="3052467"/>
              <a:ext cx="62703" cy="966251"/>
            </a:xfrm>
            <a:custGeom>
              <a:avLst/>
              <a:gdLst/>
              <a:ahLst/>
              <a:cxnLst/>
              <a:rect l="l" t="t" r="r" b="b"/>
              <a:pathLst>
                <a:path w="4401" h="67819" extrusionOk="0">
                  <a:moveTo>
                    <a:pt x="0" y="0"/>
                  </a:moveTo>
                  <a:lnTo>
                    <a:pt x="0" y="113"/>
                  </a:lnTo>
                  <a:lnTo>
                    <a:pt x="451" y="43670"/>
                  </a:lnTo>
                  <a:lnTo>
                    <a:pt x="674" y="67430"/>
                  </a:lnTo>
                  <a:lnTo>
                    <a:pt x="226" y="226"/>
                  </a:lnTo>
                  <a:lnTo>
                    <a:pt x="4173" y="226"/>
                  </a:lnTo>
                  <a:lnTo>
                    <a:pt x="3047" y="48071"/>
                  </a:lnTo>
                  <a:lnTo>
                    <a:pt x="2821" y="62515"/>
                  </a:lnTo>
                  <a:lnTo>
                    <a:pt x="3272" y="48071"/>
                  </a:lnTo>
                  <a:lnTo>
                    <a:pt x="4401" y="113"/>
                  </a:lnTo>
                  <a:lnTo>
                    <a:pt x="4401" y="0"/>
                  </a:lnTo>
                  <a:close/>
                  <a:moveTo>
                    <a:pt x="674" y="67430"/>
                  </a:moveTo>
                  <a:lnTo>
                    <a:pt x="677" y="67819"/>
                  </a:lnTo>
                  <a:lnTo>
                    <a:pt x="677" y="67706"/>
                  </a:lnTo>
                  <a:lnTo>
                    <a:pt x="674" y="6743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9"/>
            <p:cNvSpPr/>
            <p:nvPr/>
          </p:nvSpPr>
          <p:spPr>
            <a:xfrm>
              <a:off x="-3211402" y="2978508"/>
              <a:ext cx="2246004" cy="78789"/>
            </a:xfrm>
            <a:custGeom>
              <a:avLst/>
              <a:gdLst/>
              <a:ahLst/>
              <a:cxnLst/>
              <a:rect l="l" t="t" r="r" b="b"/>
              <a:pathLst>
                <a:path w="157642" h="5530" extrusionOk="0">
                  <a:moveTo>
                    <a:pt x="0" y="0"/>
                  </a:moveTo>
                  <a:lnTo>
                    <a:pt x="0" y="5530"/>
                  </a:lnTo>
                  <a:lnTo>
                    <a:pt x="157642" y="5530"/>
                  </a:lnTo>
                  <a:lnTo>
                    <a:pt x="1576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9"/>
            <p:cNvSpPr/>
            <p:nvPr/>
          </p:nvSpPr>
          <p:spPr>
            <a:xfrm>
              <a:off x="-3211402" y="2976898"/>
              <a:ext cx="2247614" cy="82009"/>
            </a:xfrm>
            <a:custGeom>
              <a:avLst/>
              <a:gdLst/>
              <a:ahLst/>
              <a:cxnLst/>
              <a:rect l="l" t="t" r="r" b="b"/>
              <a:pathLst>
                <a:path w="157755" h="5756" extrusionOk="0">
                  <a:moveTo>
                    <a:pt x="45927" y="0"/>
                  </a:moveTo>
                  <a:lnTo>
                    <a:pt x="12300" y="113"/>
                  </a:lnTo>
                  <a:lnTo>
                    <a:pt x="46040" y="113"/>
                  </a:lnTo>
                  <a:lnTo>
                    <a:pt x="157529" y="226"/>
                  </a:lnTo>
                  <a:lnTo>
                    <a:pt x="157529" y="226"/>
                  </a:lnTo>
                  <a:lnTo>
                    <a:pt x="157529" y="5530"/>
                  </a:lnTo>
                  <a:lnTo>
                    <a:pt x="157529" y="5530"/>
                  </a:lnTo>
                  <a:lnTo>
                    <a:pt x="113" y="5643"/>
                  </a:lnTo>
                  <a:lnTo>
                    <a:pt x="113" y="5643"/>
                  </a:lnTo>
                  <a:lnTo>
                    <a:pt x="0" y="113"/>
                  </a:lnTo>
                  <a:lnTo>
                    <a:pt x="0" y="1467"/>
                  </a:lnTo>
                  <a:lnTo>
                    <a:pt x="0" y="5643"/>
                  </a:lnTo>
                  <a:lnTo>
                    <a:pt x="113" y="5643"/>
                  </a:lnTo>
                  <a:lnTo>
                    <a:pt x="157642" y="5755"/>
                  </a:lnTo>
                  <a:lnTo>
                    <a:pt x="157755" y="5755"/>
                  </a:lnTo>
                  <a:lnTo>
                    <a:pt x="1577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9"/>
            <p:cNvSpPr/>
            <p:nvPr/>
          </p:nvSpPr>
          <p:spPr>
            <a:xfrm>
              <a:off x="-3206586" y="2978508"/>
              <a:ext cx="471079" cy="59498"/>
            </a:xfrm>
            <a:custGeom>
              <a:avLst/>
              <a:gdLst/>
              <a:ahLst/>
              <a:cxnLst/>
              <a:rect l="l" t="t" r="r" b="b"/>
              <a:pathLst>
                <a:path w="33064" h="4176" extrusionOk="0">
                  <a:moveTo>
                    <a:pt x="33064" y="0"/>
                  </a:moveTo>
                  <a:lnTo>
                    <a:pt x="32838" y="226"/>
                  </a:lnTo>
                  <a:lnTo>
                    <a:pt x="32838" y="226"/>
                  </a:lnTo>
                  <a:lnTo>
                    <a:pt x="33064" y="113"/>
                  </a:lnTo>
                  <a:lnTo>
                    <a:pt x="33064" y="0"/>
                  </a:lnTo>
                  <a:close/>
                  <a:moveTo>
                    <a:pt x="32838" y="226"/>
                  </a:moveTo>
                  <a:lnTo>
                    <a:pt x="32048" y="790"/>
                  </a:lnTo>
                  <a:lnTo>
                    <a:pt x="32612" y="452"/>
                  </a:lnTo>
                  <a:lnTo>
                    <a:pt x="32838" y="226"/>
                  </a:lnTo>
                  <a:close/>
                  <a:moveTo>
                    <a:pt x="32048" y="790"/>
                  </a:moveTo>
                  <a:lnTo>
                    <a:pt x="31258" y="1016"/>
                  </a:lnTo>
                  <a:lnTo>
                    <a:pt x="30468" y="1129"/>
                  </a:lnTo>
                  <a:lnTo>
                    <a:pt x="29453" y="1242"/>
                  </a:lnTo>
                  <a:lnTo>
                    <a:pt x="30581" y="1242"/>
                  </a:lnTo>
                  <a:lnTo>
                    <a:pt x="31371" y="1016"/>
                  </a:lnTo>
                  <a:lnTo>
                    <a:pt x="32048" y="790"/>
                  </a:lnTo>
                  <a:close/>
                  <a:moveTo>
                    <a:pt x="1" y="2483"/>
                  </a:moveTo>
                  <a:lnTo>
                    <a:pt x="1" y="2596"/>
                  </a:lnTo>
                  <a:lnTo>
                    <a:pt x="226" y="2709"/>
                  </a:lnTo>
                  <a:lnTo>
                    <a:pt x="1" y="2483"/>
                  </a:lnTo>
                  <a:close/>
                  <a:moveTo>
                    <a:pt x="226" y="2709"/>
                  </a:moveTo>
                  <a:lnTo>
                    <a:pt x="452" y="2934"/>
                  </a:lnTo>
                  <a:lnTo>
                    <a:pt x="1016" y="3160"/>
                  </a:lnTo>
                  <a:lnTo>
                    <a:pt x="1919" y="3498"/>
                  </a:lnTo>
                  <a:lnTo>
                    <a:pt x="1129" y="3160"/>
                  </a:lnTo>
                  <a:lnTo>
                    <a:pt x="226" y="2709"/>
                  </a:lnTo>
                  <a:close/>
                  <a:moveTo>
                    <a:pt x="1919" y="3498"/>
                  </a:moveTo>
                  <a:lnTo>
                    <a:pt x="2822" y="3837"/>
                  </a:lnTo>
                  <a:lnTo>
                    <a:pt x="3725" y="3950"/>
                  </a:lnTo>
                  <a:lnTo>
                    <a:pt x="2822" y="3724"/>
                  </a:lnTo>
                  <a:lnTo>
                    <a:pt x="1919" y="3498"/>
                  </a:lnTo>
                  <a:close/>
                  <a:moveTo>
                    <a:pt x="21215" y="677"/>
                  </a:moveTo>
                  <a:lnTo>
                    <a:pt x="19635" y="903"/>
                  </a:lnTo>
                  <a:lnTo>
                    <a:pt x="17943" y="1242"/>
                  </a:lnTo>
                  <a:lnTo>
                    <a:pt x="16363" y="1693"/>
                  </a:lnTo>
                  <a:lnTo>
                    <a:pt x="13090" y="2709"/>
                  </a:lnTo>
                  <a:lnTo>
                    <a:pt x="11511" y="3160"/>
                  </a:lnTo>
                  <a:lnTo>
                    <a:pt x="10044" y="3498"/>
                  </a:lnTo>
                  <a:lnTo>
                    <a:pt x="8577" y="3837"/>
                  </a:lnTo>
                  <a:lnTo>
                    <a:pt x="7110" y="3950"/>
                  </a:lnTo>
                  <a:lnTo>
                    <a:pt x="5869" y="4063"/>
                  </a:lnTo>
                  <a:lnTo>
                    <a:pt x="4627" y="3950"/>
                  </a:lnTo>
                  <a:lnTo>
                    <a:pt x="3725" y="3950"/>
                  </a:lnTo>
                  <a:lnTo>
                    <a:pt x="4627" y="4063"/>
                  </a:lnTo>
                  <a:lnTo>
                    <a:pt x="5869" y="4175"/>
                  </a:lnTo>
                  <a:lnTo>
                    <a:pt x="7110" y="4063"/>
                  </a:lnTo>
                  <a:lnTo>
                    <a:pt x="8577" y="3950"/>
                  </a:lnTo>
                  <a:lnTo>
                    <a:pt x="10044" y="3611"/>
                  </a:lnTo>
                  <a:lnTo>
                    <a:pt x="11624" y="3273"/>
                  </a:lnTo>
                  <a:lnTo>
                    <a:pt x="13203" y="2821"/>
                  </a:lnTo>
                  <a:lnTo>
                    <a:pt x="16476" y="1806"/>
                  </a:lnTo>
                  <a:lnTo>
                    <a:pt x="18056" y="1354"/>
                  </a:lnTo>
                  <a:lnTo>
                    <a:pt x="19635" y="1016"/>
                  </a:lnTo>
                  <a:lnTo>
                    <a:pt x="21328" y="790"/>
                  </a:lnTo>
                  <a:lnTo>
                    <a:pt x="23021" y="790"/>
                  </a:lnTo>
                  <a:lnTo>
                    <a:pt x="24375" y="903"/>
                  </a:lnTo>
                  <a:lnTo>
                    <a:pt x="25842" y="1016"/>
                  </a:lnTo>
                  <a:lnTo>
                    <a:pt x="27196" y="1242"/>
                  </a:lnTo>
                  <a:lnTo>
                    <a:pt x="28437" y="1242"/>
                  </a:lnTo>
                  <a:lnTo>
                    <a:pt x="25842" y="903"/>
                  </a:lnTo>
                  <a:lnTo>
                    <a:pt x="24375" y="790"/>
                  </a:lnTo>
                  <a:lnTo>
                    <a:pt x="22908" y="67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9"/>
            <p:cNvSpPr/>
            <p:nvPr/>
          </p:nvSpPr>
          <p:spPr>
            <a:xfrm>
              <a:off x="-3185685" y="2980118"/>
              <a:ext cx="197770" cy="32157"/>
            </a:xfrm>
            <a:custGeom>
              <a:avLst/>
              <a:gdLst/>
              <a:ahLst/>
              <a:cxnLst/>
              <a:rect l="l" t="t" r="r" b="b"/>
              <a:pathLst>
                <a:path w="13881" h="2257" extrusionOk="0">
                  <a:moveTo>
                    <a:pt x="13880" y="339"/>
                  </a:moveTo>
                  <a:lnTo>
                    <a:pt x="12413" y="1016"/>
                  </a:lnTo>
                  <a:lnTo>
                    <a:pt x="11285" y="1467"/>
                  </a:lnTo>
                  <a:lnTo>
                    <a:pt x="12526" y="1129"/>
                  </a:lnTo>
                  <a:lnTo>
                    <a:pt x="13880" y="339"/>
                  </a:lnTo>
                  <a:close/>
                  <a:moveTo>
                    <a:pt x="1" y="0"/>
                  </a:moveTo>
                  <a:lnTo>
                    <a:pt x="1" y="113"/>
                  </a:lnTo>
                  <a:lnTo>
                    <a:pt x="226" y="451"/>
                  </a:lnTo>
                  <a:lnTo>
                    <a:pt x="791" y="1016"/>
                  </a:lnTo>
                  <a:lnTo>
                    <a:pt x="1580" y="1354"/>
                  </a:lnTo>
                  <a:lnTo>
                    <a:pt x="2935" y="1806"/>
                  </a:lnTo>
                  <a:lnTo>
                    <a:pt x="4289" y="2031"/>
                  </a:lnTo>
                  <a:lnTo>
                    <a:pt x="5643" y="2257"/>
                  </a:lnTo>
                  <a:lnTo>
                    <a:pt x="6997" y="2257"/>
                  </a:lnTo>
                  <a:lnTo>
                    <a:pt x="8577" y="2144"/>
                  </a:lnTo>
                  <a:lnTo>
                    <a:pt x="10157" y="1806"/>
                  </a:lnTo>
                  <a:lnTo>
                    <a:pt x="11285" y="1467"/>
                  </a:lnTo>
                  <a:lnTo>
                    <a:pt x="11285" y="1467"/>
                  </a:lnTo>
                  <a:lnTo>
                    <a:pt x="10044" y="1693"/>
                  </a:lnTo>
                  <a:lnTo>
                    <a:pt x="8577" y="2031"/>
                  </a:lnTo>
                  <a:lnTo>
                    <a:pt x="6997" y="2144"/>
                  </a:lnTo>
                  <a:lnTo>
                    <a:pt x="5643" y="2031"/>
                  </a:lnTo>
                  <a:lnTo>
                    <a:pt x="4289" y="1918"/>
                  </a:lnTo>
                  <a:lnTo>
                    <a:pt x="2935" y="1693"/>
                  </a:lnTo>
                  <a:lnTo>
                    <a:pt x="1580" y="1241"/>
                  </a:lnTo>
                  <a:lnTo>
                    <a:pt x="903" y="903"/>
                  </a:lnTo>
                  <a:lnTo>
                    <a:pt x="339" y="451"/>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9"/>
            <p:cNvSpPr/>
            <p:nvPr/>
          </p:nvSpPr>
          <p:spPr>
            <a:xfrm>
              <a:off x="-2627796" y="2996189"/>
              <a:ext cx="276544" cy="56292"/>
            </a:xfrm>
            <a:custGeom>
              <a:avLst/>
              <a:gdLst/>
              <a:ahLst/>
              <a:cxnLst/>
              <a:rect l="l" t="t" r="r" b="b"/>
              <a:pathLst>
                <a:path w="19410" h="3951" extrusionOk="0">
                  <a:moveTo>
                    <a:pt x="4401" y="1468"/>
                  </a:moveTo>
                  <a:lnTo>
                    <a:pt x="3160" y="1919"/>
                  </a:lnTo>
                  <a:lnTo>
                    <a:pt x="2144" y="2483"/>
                  </a:lnTo>
                  <a:lnTo>
                    <a:pt x="3273" y="2032"/>
                  </a:lnTo>
                  <a:lnTo>
                    <a:pt x="4401" y="1468"/>
                  </a:lnTo>
                  <a:close/>
                  <a:moveTo>
                    <a:pt x="12187" y="2483"/>
                  </a:moveTo>
                  <a:lnTo>
                    <a:pt x="13203" y="2709"/>
                  </a:lnTo>
                  <a:lnTo>
                    <a:pt x="12413" y="2483"/>
                  </a:lnTo>
                  <a:close/>
                  <a:moveTo>
                    <a:pt x="2144" y="2483"/>
                  </a:moveTo>
                  <a:lnTo>
                    <a:pt x="1016" y="3047"/>
                  </a:lnTo>
                  <a:lnTo>
                    <a:pt x="0" y="3837"/>
                  </a:lnTo>
                  <a:lnTo>
                    <a:pt x="1016" y="3160"/>
                  </a:lnTo>
                  <a:lnTo>
                    <a:pt x="2144" y="2483"/>
                  </a:lnTo>
                  <a:close/>
                  <a:moveTo>
                    <a:pt x="11172" y="1"/>
                  </a:moveTo>
                  <a:lnTo>
                    <a:pt x="9253" y="226"/>
                  </a:lnTo>
                  <a:lnTo>
                    <a:pt x="7335" y="565"/>
                  </a:lnTo>
                  <a:lnTo>
                    <a:pt x="5529" y="1016"/>
                  </a:lnTo>
                  <a:lnTo>
                    <a:pt x="4401" y="1468"/>
                  </a:lnTo>
                  <a:lnTo>
                    <a:pt x="5529" y="1129"/>
                  </a:lnTo>
                  <a:lnTo>
                    <a:pt x="7448" y="678"/>
                  </a:lnTo>
                  <a:lnTo>
                    <a:pt x="9253" y="339"/>
                  </a:lnTo>
                  <a:lnTo>
                    <a:pt x="11172" y="226"/>
                  </a:lnTo>
                  <a:lnTo>
                    <a:pt x="14218" y="226"/>
                  </a:lnTo>
                  <a:lnTo>
                    <a:pt x="15234" y="452"/>
                  </a:lnTo>
                  <a:lnTo>
                    <a:pt x="16362" y="678"/>
                  </a:lnTo>
                  <a:lnTo>
                    <a:pt x="17491" y="903"/>
                  </a:lnTo>
                  <a:lnTo>
                    <a:pt x="18506" y="1355"/>
                  </a:lnTo>
                  <a:lnTo>
                    <a:pt x="18958" y="1580"/>
                  </a:lnTo>
                  <a:lnTo>
                    <a:pt x="19183" y="2032"/>
                  </a:lnTo>
                  <a:lnTo>
                    <a:pt x="19296" y="2257"/>
                  </a:lnTo>
                  <a:lnTo>
                    <a:pt x="19296" y="2483"/>
                  </a:lnTo>
                  <a:lnTo>
                    <a:pt x="19183" y="2709"/>
                  </a:lnTo>
                  <a:lnTo>
                    <a:pt x="19071" y="2822"/>
                  </a:lnTo>
                  <a:lnTo>
                    <a:pt x="18619" y="3160"/>
                  </a:lnTo>
                  <a:lnTo>
                    <a:pt x="18055" y="3386"/>
                  </a:lnTo>
                  <a:lnTo>
                    <a:pt x="17378" y="3612"/>
                  </a:lnTo>
                  <a:lnTo>
                    <a:pt x="16588" y="3724"/>
                  </a:lnTo>
                  <a:lnTo>
                    <a:pt x="15121" y="3837"/>
                  </a:lnTo>
                  <a:lnTo>
                    <a:pt x="13541" y="3837"/>
                  </a:lnTo>
                  <a:lnTo>
                    <a:pt x="12074" y="3724"/>
                  </a:lnTo>
                  <a:lnTo>
                    <a:pt x="9253" y="3273"/>
                  </a:lnTo>
                  <a:lnTo>
                    <a:pt x="8576" y="3160"/>
                  </a:lnTo>
                  <a:lnTo>
                    <a:pt x="8012" y="2934"/>
                  </a:lnTo>
                  <a:lnTo>
                    <a:pt x="7786" y="2822"/>
                  </a:lnTo>
                  <a:lnTo>
                    <a:pt x="7673" y="2596"/>
                  </a:lnTo>
                  <a:lnTo>
                    <a:pt x="7786" y="2370"/>
                  </a:lnTo>
                  <a:lnTo>
                    <a:pt x="8012" y="2257"/>
                  </a:lnTo>
                  <a:lnTo>
                    <a:pt x="9140" y="1806"/>
                  </a:lnTo>
                  <a:lnTo>
                    <a:pt x="10269" y="1468"/>
                  </a:lnTo>
                  <a:lnTo>
                    <a:pt x="11397" y="1242"/>
                  </a:lnTo>
                  <a:lnTo>
                    <a:pt x="12526" y="1242"/>
                  </a:lnTo>
                  <a:lnTo>
                    <a:pt x="13428" y="1355"/>
                  </a:lnTo>
                  <a:lnTo>
                    <a:pt x="14331" y="1580"/>
                  </a:lnTo>
                  <a:lnTo>
                    <a:pt x="15121" y="1919"/>
                  </a:lnTo>
                  <a:lnTo>
                    <a:pt x="15786" y="2299"/>
                  </a:lnTo>
                  <a:lnTo>
                    <a:pt x="15234" y="2483"/>
                  </a:lnTo>
                  <a:lnTo>
                    <a:pt x="14557" y="2709"/>
                  </a:lnTo>
                  <a:lnTo>
                    <a:pt x="15234" y="2596"/>
                  </a:lnTo>
                  <a:lnTo>
                    <a:pt x="16024" y="2370"/>
                  </a:lnTo>
                  <a:lnTo>
                    <a:pt x="16024" y="2257"/>
                  </a:lnTo>
                  <a:lnTo>
                    <a:pt x="15121" y="1806"/>
                  </a:lnTo>
                  <a:lnTo>
                    <a:pt x="14331" y="1468"/>
                  </a:lnTo>
                  <a:lnTo>
                    <a:pt x="13428" y="1242"/>
                  </a:lnTo>
                  <a:lnTo>
                    <a:pt x="12526" y="1129"/>
                  </a:lnTo>
                  <a:lnTo>
                    <a:pt x="11284" y="1129"/>
                  </a:lnTo>
                  <a:lnTo>
                    <a:pt x="10156" y="1355"/>
                  </a:lnTo>
                  <a:lnTo>
                    <a:pt x="9028" y="1580"/>
                  </a:lnTo>
                  <a:lnTo>
                    <a:pt x="7899" y="2145"/>
                  </a:lnTo>
                  <a:lnTo>
                    <a:pt x="7673" y="2257"/>
                  </a:lnTo>
                  <a:lnTo>
                    <a:pt x="7561" y="2596"/>
                  </a:lnTo>
                  <a:lnTo>
                    <a:pt x="7673" y="2822"/>
                  </a:lnTo>
                  <a:lnTo>
                    <a:pt x="7899" y="3047"/>
                  </a:lnTo>
                  <a:lnTo>
                    <a:pt x="8576" y="3273"/>
                  </a:lnTo>
                  <a:lnTo>
                    <a:pt x="9253" y="3386"/>
                  </a:lnTo>
                  <a:lnTo>
                    <a:pt x="12074" y="3837"/>
                  </a:lnTo>
                  <a:lnTo>
                    <a:pt x="13541" y="3950"/>
                  </a:lnTo>
                  <a:lnTo>
                    <a:pt x="15008" y="3950"/>
                  </a:lnTo>
                  <a:lnTo>
                    <a:pt x="16588" y="3837"/>
                  </a:lnTo>
                  <a:lnTo>
                    <a:pt x="17378" y="3724"/>
                  </a:lnTo>
                  <a:lnTo>
                    <a:pt x="18168" y="3499"/>
                  </a:lnTo>
                  <a:lnTo>
                    <a:pt x="18732" y="3273"/>
                  </a:lnTo>
                  <a:lnTo>
                    <a:pt x="19183" y="2934"/>
                  </a:lnTo>
                  <a:lnTo>
                    <a:pt x="19296" y="2709"/>
                  </a:lnTo>
                  <a:lnTo>
                    <a:pt x="19409" y="2483"/>
                  </a:lnTo>
                  <a:lnTo>
                    <a:pt x="19409" y="2257"/>
                  </a:lnTo>
                  <a:lnTo>
                    <a:pt x="19409" y="1919"/>
                  </a:lnTo>
                  <a:lnTo>
                    <a:pt x="19071" y="1468"/>
                  </a:lnTo>
                  <a:lnTo>
                    <a:pt x="18619" y="1242"/>
                  </a:lnTo>
                  <a:lnTo>
                    <a:pt x="17491" y="790"/>
                  </a:lnTo>
                  <a:lnTo>
                    <a:pt x="16362" y="452"/>
                  </a:lnTo>
                  <a:lnTo>
                    <a:pt x="15347" y="226"/>
                  </a:lnTo>
                  <a:lnTo>
                    <a:pt x="14218" y="113"/>
                  </a:lnTo>
                  <a:lnTo>
                    <a:pt x="130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9"/>
            <p:cNvSpPr/>
            <p:nvPr/>
          </p:nvSpPr>
          <p:spPr>
            <a:xfrm>
              <a:off x="-2243555" y="2981714"/>
              <a:ext cx="82009" cy="75583"/>
            </a:xfrm>
            <a:custGeom>
              <a:avLst/>
              <a:gdLst/>
              <a:ahLst/>
              <a:cxnLst/>
              <a:rect l="l" t="t" r="r" b="b"/>
              <a:pathLst>
                <a:path w="5756" h="5305" extrusionOk="0">
                  <a:moveTo>
                    <a:pt x="5530" y="1"/>
                  </a:moveTo>
                  <a:lnTo>
                    <a:pt x="5643" y="452"/>
                  </a:lnTo>
                  <a:lnTo>
                    <a:pt x="5643" y="1017"/>
                  </a:lnTo>
                  <a:lnTo>
                    <a:pt x="5417" y="1694"/>
                  </a:lnTo>
                  <a:lnTo>
                    <a:pt x="5079" y="2371"/>
                  </a:lnTo>
                  <a:lnTo>
                    <a:pt x="4627" y="2935"/>
                  </a:lnTo>
                  <a:lnTo>
                    <a:pt x="4063" y="3386"/>
                  </a:lnTo>
                  <a:lnTo>
                    <a:pt x="3499" y="3950"/>
                  </a:lnTo>
                  <a:lnTo>
                    <a:pt x="2709" y="4402"/>
                  </a:lnTo>
                  <a:lnTo>
                    <a:pt x="2032" y="4740"/>
                  </a:lnTo>
                  <a:lnTo>
                    <a:pt x="1355" y="4966"/>
                  </a:lnTo>
                  <a:lnTo>
                    <a:pt x="1" y="5305"/>
                  </a:lnTo>
                  <a:lnTo>
                    <a:pt x="452" y="5305"/>
                  </a:lnTo>
                  <a:lnTo>
                    <a:pt x="1468" y="5079"/>
                  </a:lnTo>
                  <a:lnTo>
                    <a:pt x="2145" y="4853"/>
                  </a:lnTo>
                  <a:lnTo>
                    <a:pt x="2822" y="4515"/>
                  </a:lnTo>
                  <a:lnTo>
                    <a:pt x="3499" y="4063"/>
                  </a:lnTo>
                  <a:lnTo>
                    <a:pt x="4289" y="3499"/>
                  </a:lnTo>
                  <a:lnTo>
                    <a:pt x="4853" y="2935"/>
                  </a:lnTo>
                  <a:lnTo>
                    <a:pt x="5304" y="2258"/>
                  </a:lnTo>
                  <a:lnTo>
                    <a:pt x="5643" y="1694"/>
                  </a:lnTo>
                  <a:lnTo>
                    <a:pt x="5756" y="1129"/>
                  </a:lnTo>
                  <a:lnTo>
                    <a:pt x="5756" y="678"/>
                  </a:lnTo>
                  <a:lnTo>
                    <a:pt x="5643" y="227"/>
                  </a:lnTo>
                  <a:lnTo>
                    <a:pt x="55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9"/>
            <p:cNvSpPr/>
            <p:nvPr/>
          </p:nvSpPr>
          <p:spPr>
            <a:xfrm>
              <a:off x="-2089212" y="3001019"/>
              <a:ext cx="327992" cy="56278"/>
            </a:xfrm>
            <a:custGeom>
              <a:avLst/>
              <a:gdLst/>
              <a:ahLst/>
              <a:cxnLst/>
              <a:rect l="l" t="t" r="r" b="b"/>
              <a:pathLst>
                <a:path w="23021" h="3950" extrusionOk="0">
                  <a:moveTo>
                    <a:pt x="7674" y="0"/>
                  </a:moveTo>
                  <a:lnTo>
                    <a:pt x="6433" y="226"/>
                  </a:lnTo>
                  <a:lnTo>
                    <a:pt x="5417" y="564"/>
                  </a:lnTo>
                  <a:lnTo>
                    <a:pt x="4514" y="903"/>
                  </a:lnTo>
                  <a:lnTo>
                    <a:pt x="3612" y="1354"/>
                  </a:lnTo>
                  <a:lnTo>
                    <a:pt x="2709" y="1806"/>
                  </a:lnTo>
                  <a:lnTo>
                    <a:pt x="1693" y="2483"/>
                  </a:lnTo>
                  <a:lnTo>
                    <a:pt x="678" y="3273"/>
                  </a:lnTo>
                  <a:lnTo>
                    <a:pt x="113" y="3724"/>
                  </a:lnTo>
                  <a:lnTo>
                    <a:pt x="1" y="3950"/>
                  </a:lnTo>
                  <a:lnTo>
                    <a:pt x="226" y="3837"/>
                  </a:lnTo>
                  <a:lnTo>
                    <a:pt x="678" y="3385"/>
                  </a:lnTo>
                  <a:lnTo>
                    <a:pt x="1806" y="2595"/>
                  </a:lnTo>
                  <a:lnTo>
                    <a:pt x="2822" y="1918"/>
                  </a:lnTo>
                  <a:lnTo>
                    <a:pt x="3724" y="1467"/>
                  </a:lnTo>
                  <a:lnTo>
                    <a:pt x="4627" y="1016"/>
                  </a:lnTo>
                  <a:lnTo>
                    <a:pt x="5530" y="677"/>
                  </a:lnTo>
                  <a:lnTo>
                    <a:pt x="6433" y="451"/>
                  </a:lnTo>
                  <a:lnTo>
                    <a:pt x="7674" y="226"/>
                  </a:lnTo>
                  <a:lnTo>
                    <a:pt x="8915" y="113"/>
                  </a:lnTo>
                  <a:lnTo>
                    <a:pt x="10156" y="226"/>
                  </a:lnTo>
                  <a:lnTo>
                    <a:pt x="11285" y="451"/>
                  </a:lnTo>
                  <a:lnTo>
                    <a:pt x="12413" y="903"/>
                  </a:lnTo>
                  <a:lnTo>
                    <a:pt x="13542" y="1580"/>
                  </a:lnTo>
                  <a:lnTo>
                    <a:pt x="13993" y="1806"/>
                  </a:lnTo>
                  <a:lnTo>
                    <a:pt x="14557" y="2144"/>
                  </a:lnTo>
                  <a:lnTo>
                    <a:pt x="15122" y="2257"/>
                  </a:lnTo>
                  <a:lnTo>
                    <a:pt x="15686" y="2370"/>
                  </a:lnTo>
                  <a:lnTo>
                    <a:pt x="16814" y="2370"/>
                  </a:lnTo>
                  <a:lnTo>
                    <a:pt x="17943" y="2257"/>
                  </a:lnTo>
                  <a:lnTo>
                    <a:pt x="18845" y="2144"/>
                  </a:lnTo>
                  <a:lnTo>
                    <a:pt x="19748" y="2257"/>
                  </a:lnTo>
                  <a:lnTo>
                    <a:pt x="20425" y="2370"/>
                  </a:lnTo>
                  <a:lnTo>
                    <a:pt x="21102" y="2483"/>
                  </a:lnTo>
                  <a:lnTo>
                    <a:pt x="21666" y="2821"/>
                  </a:lnTo>
                  <a:lnTo>
                    <a:pt x="22231" y="3160"/>
                  </a:lnTo>
                  <a:lnTo>
                    <a:pt x="23021" y="3724"/>
                  </a:lnTo>
                  <a:lnTo>
                    <a:pt x="22682" y="3385"/>
                  </a:lnTo>
                  <a:lnTo>
                    <a:pt x="22343" y="3047"/>
                  </a:lnTo>
                  <a:lnTo>
                    <a:pt x="21779" y="2708"/>
                  </a:lnTo>
                  <a:lnTo>
                    <a:pt x="21102" y="2370"/>
                  </a:lnTo>
                  <a:lnTo>
                    <a:pt x="20538" y="2257"/>
                  </a:lnTo>
                  <a:lnTo>
                    <a:pt x="19861" y="2144"/>
                  </a:lnTo>
                  <a:lnTo>
                    <a:pt x="18845" y="2031"/>
                  </a:lnTo>
                  <a:lnTo>
                    <a:pt x="17943" y="2144"/>
                  </a:lnTo>
                  <a:lnTo>
                    <a:pt x="16814" y="2257"/>
                  </a:lnTo>
                  <a:lnTo>
                    <a:pt x="15799" y="2257"/>
                  </a:lnTo>
                  <a:lnTo>
                    <a:pt x="15234" y="2144"/>
                  </a:lnTo>
                  <a:lnTo>
                    <a:pt x="14670" y="1918"/>
                  </a:lnTo>
                  <a:lnTo>
                    <a:pt x="14106" y="1693"/>
                  </a:lnTo>
                  <a:lnTo>
                    <a:pt x="13655" y="1467"/>
                  </a:lnTo>
                  <a:lnTo>
                    <a:pt x="12526" y="790"/>
                  </a:lnTo>
                  <a:lnTo>
                    <a:pt x="11398" y="339"/>
                  </a:lnTo>
                  <a:lnTo>
                    <a:pt x="10156" y="113"/>
                  </a:lnTo>
                  <a:lnTo>
                    <a:pt x="89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9"/>
            <p:cNvSpPr/>
            <p:nvPr/>
          </p:nvSpPr>
          <p:spPr>
            <a:xfrm>
              <a:off x="-1753199" y="2981714"/>
              <a:ext cx="324786" cy="70767"/>
            </a:xfrm>
            <a:custGeom>
              <a:avLst/>
              <a:gdLst/>
              <a:ahLst/>
              <a:cxnLst/>
              <a:rect l="l" t="t" r="r" b="b"/>
              <a:pathLst>
                <a:path w="22796" h="4967" extrusionOk="0">
                  <a:moveTo>
                    <a:pt x="1" y="1"/>
                  </a:moveTo>
                  <a:lnTo>
                    <a:pt x="452" y="565"/>
                  </a:lnTo>
                  <a:lnTo>
                    <a:pt x="1581" y="1355"/>
                  </a:lnTo>
                  <a:lnTo>
                    <a:pt x="2822" y="2145"/>
                  </a:lnTo>
                  <a:lnTo>
                    <a:pt x="2822" y="2145"/>
                  </a:lnTo>
                  <a:lnTo>
                    <a:pt x="1693" y="1355"/>
                  </a:lnTo>
                  <a:lnTo>
                    <a:pt x="565" y="452"/>
                  </a:lnTo>
                  <a:lnTo>
                    <a:pt x="1" y="1"/>
                  </a:lnTo>
                  <a:close/>
                  <a:moveTo>
                    <a:pt x="22795" y="1355"/>
                  </a:moveTo>
                  <a:lnTo>
                    <a:pt x="21554" y="2145"/>
                  </a:lnTo>
                  <a:lnTo>
                    <a:pt x="19635" y="3048"/>
                  </a:lnTo>
                  <a:lnTo>
                    <a:pt x="17604" y="3838"/>
                  </a:lnTo>
                  <a:lnTo>
                    <a:pt x="16363" y="4176"/>
                  </a:lnTo>
                  <a:lnTo>
                    <a:pt x="15009" y="4515"/>
                  </a:lnTo>
                  <a:lnTo>
                    <a:pt x="13655" y="4740"/>
                  </a:lnTo>
                  <a:lnTo>
                    <a:pt x="10834" y="4740"/>
                  </a:lnTo>
                  <a:lnTo>
                    <a:pt x="9480" y="4515"/>
                  </a:lnTo>
                  <a:lnTo>
                    <a:pt x="8125" y="4289"/>
                  </a:lnTo>
                  <a:lnTo>
                    <a:pt x="6771" y="3838"/>
                  </a:lnTo>
                  <a:lnTo>
                    <a:pt x="4740" y="3048"/>
                  </a:lnTo>
                  <a:lnTo>
                    <a:pt x="2822" y="2145"/>
                  </a:lnTo>
                  <a:lnTo>
                    <a:pt x="4740" y="3273"/>
                  </a:lnTo>
                  <a:lnTo>
                    <a:pt x="6771" y="4063"/>
                  </a:lnTo>
                  <a:lnTo>
                    <a:pt x="8125" y="4402"/>
                  </a:lnTo>
                  <a:lnTo>
                    <a:pt x="9480" y="4740"/>
                  </a:lnTo>
                  <a:lnTo>
                    <a:pt x="10834" y="4853"/>
                  </a:lnTo>
                  <a:lnTo>
                    <a:pt x="12188" y="4966"/>
                  </a:lnTo>
                  <a:lnTo>
                    <a:pt x="13655" y="4853"/>
                  </a:lnTo>
                  <a:lnTo>
                    <a:pt x="15122" y="4628"/>
                  </a:lnTo>
                  <a:lnTo>
                    <a:pt x="16363" y="4289"/>
                  </a:lnTo>
                  <a:lnTo>
                    <a:pt x="17604" y="3950"/>
                  </a:lnTo>
                  <a:lnTo>
                    <a:pt x="19748" y="3161"/>
                  </a:lnTo>
                  <a:lnTo>
                    <a:pt x="21667" y="2145"/>
                  </a:lnTo>
                  <a:lnTo>
                    <a:pt x="22795" y="1355"/>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9"/>
            <p:cNvSpPr/>
            <p:nvPr/>
          </p:nvSpPr>
          <p:spPr>
            <a:xfrm>
              <a:off x="-1677630" y="2978508"/>
              <a:ext cx="225096" cy="32171"/>
            </a:xfrm>
            <a:custGeom>
              <a:avLst/>
              <a:gdLst/>
              <a:ahLst/>
              <a:cxnLst/>
              <a:rect l="l" t="t" r="r" b="b"/>
              <a:pathLst>
                <a:path w="15799" h="2258" extrusionOk="0">
                  <a:moveTo>
                    <a:pt x="15573" y="0"/>
                  </a:moveTo>
                  <a:lnTo>
                    <a:pt x="15347" y="151"/>
                  </a:lnTo>
                  <a:lnTo>
                    <a:pt x="15347" y="151"/>
                  </a:lnTo>
                  <a:lnTo>
                    <a:pt x="15798" y="0"/>
                  </a:lnTo>
                  <a:close/>
                  <a:moveTo>
                    <a:pt x="0" y="0"/>
                  </a:moveTo>
                  <a:lnTo>
                    <a:pt x="113" y="113"/>
                  </a:lnTo>
                  <a:lnTo>
                    <a:pt x="565" y="339"/>
                  </a:lnTo>
                  <a:lnTo>
                    <a:pt x="0" y="0"/>
                  </a:lnTo>
                  <a:close/>
                  <a:moveTo>
                    <a:pt x="15347" y="151"/>
                  </a:moveTo>
                  <a:lnTo>
                    <a:pt x="15121" y="226"/>
                  </a:lnTo>
                  <a:lnTo>
                    <a:pt x="13542" y="903"/>
                  </a:lnTo>
                  <a:lnTo>
                    <a:pt x="12300" y="1354"/>
                  </a:lnTo>
                  <a:lnTo>
                    <a:pt x="11059" y="1693"/>
                  </a:lnTo>
                  <a:lnTo>
                    <a:pt x="9479" y="2031"/>
                  </a:lnTo>
                  <a:lnTo>
                    <a:pt x="7899" y="2144"/>
                  </a:lnTo>
                  <a:lnTo>
                    <a:pt x="6432" y="2031"/>
                  </a:lnTo>
                  <a:lnTo>
                    <a:pt x="4965" y="1806"/>
                  </a:lnTo>
                  <a:lnTo>
                    <a:pt x="3498" y="1467"/>
                  </a:lnTo>
                  <a:lnTo>
                    <a:pt x="2144" y="1016"/>
                  </a:lnTo>
                  <a:lnTo>
                    <a:pt x="565" y="339"/>
                  </a:lnTo>
                  <a:lnTo>
                    <a:pt x="565" y="339"/>
                  </a:lnTo>
                  <a:lnTo>
                    <a:pt x="2144" y="1129"/>
                  </a:lnTo>
                  <a:lnTo>
                    <a:pt x="3498" y="1580"/>
                  </a:lnTo>
                  <a:lnTo>
                    <a:pt x="4965" y="1919"/>
                  </a:lnTo>
                  <a:lnTo>
                    <a:pt x="6432" y="2144"/>
                  </a:lnTo>
                  <a:lnTo>
                    <a:pt x="7899" y="2257"/>
                  </a:lnTo>
                  <a:lnTo>
                    <a:pt x="9479" y="2144"/>
                  </a:lnTo>
                  <a:lnTo>
                    <a:pt x="11172" y="1806"/>
                  </a:lnTo>
                  <a:lnTo>
                    <a:pt x="12413" y="1467"/>
                  </a:lnTo>
                  <a:lnTo>
                    <a:pt x="13654" y="1016"/>
                  </a:lnTo>
                  <a:lnTo>
                    <a:pt x="15234" y="226"/>
                  </a:lnTo>
                  <a:lnTo>
                    <a:pt x="15347" y="15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9"/>
            <p:cNvSpPr/>
            <p:nvPr/>
          </p:nvSpPr>
          <p:spPr>
            <a:xfrm>
              <a:off x="-1450938" y="2983323"/>
              <a:ext cx="225096" cy="72363"/>
            </a:xfrm>
            <a:custGeom>
              <a:avLst/>
              <a:gdLst/>
              <a:ahLst/>
              <a:cxnLst/>
              <a:rect l="l" t="t" r="r" b="b"/>
              <a:pathLst>
                <a:path w="15799" h="5079" extrusionOk="0">
                  <a:moveTo>
                    <a:pt x="15121" y="114"/>
                  </a:moveTo>
                  <a:lnTo>
                    <a:pt x="15685" y="226"/>
                  </a:lnTo>
                  <a:lnTo>
                    <a:pt x="15798" y="226"/>
                  </a:lnTo>
                  <a:lnTo>
                    <a:pt x="15685" y="114"/>
                  </a:lnTo>
                  <a:close/>
                  <a:moveTo>
                    <a:pt x="12639" y="1"/>
                  </a:moveTo>
                  <a:lnTo>
                    <a:pt x="11962" y="114"/>
                  </a:lnTo>
                  <a:lnTo>
                    <a:pt x="10495" y="226"/>
                  </a:lnTo>
                  <a:lnTo>
                    <a:pt x="8802" y="565"/>
                  </a:lnTo>
                  <a:lnTo>
                    <a:pt x="7109" y="1016"/>
                  </a:lnTo>
                  <a:lnTo>
                    <a:pt x="5530" y="1693"/>
                  </a:lnTo>
                  <a:lnTo>
                    <a:pt x="4063" y="2371"/>
                  </a:lnTo>
                  <a:lnTo>
                    <a:pt x="2708" y="3048"/>
                  </a:lnTo>
                  <a:lnTo>
                    <a:pt x="2144" y="3386"/>
                  </a:lnTo>
                  <a:lnTo>
                    <a:pt x="1693" y="3725"/>
                  </a:lnTo>
                  <a:lnTo>
                    <a:pt x="903" y="4289"/>
                  </a:lnTo>
                  <a:lnTo>
                    <a:pt x="564" y="4515"/>
                  </a:lnTo>
                  <a:lnTo>
                    <a:pt x="339" y="4740"/>
                  </a:lnTo>
                  <a:lnTo>
                    <a:pt x="0" y="5079"/>
                  </a:lnTo>
                  <a:lnTo>
                    <a:pt x="452" y="4853"/>
                  </a:lnTo>
                  <a:lnTo>
                    <a:pt x="677" y="4627"/>
                  </a:lnTo>
                  <a:lnTo>
                    <a:pt x="1016" y="4289"/>
                  </a:lnTo>
                  <a:lnTo>
                    <a:pt x="1806" y="3725"/>
                  </a:lnTo>
                  <a:lnTo>
                    <a:pt x="2257" y="3499"/>
                  </a:lnTo>
                  <a:lnTo>
                    <a:pt x="2821" y="3160"/>
                  </a:lnTo>
                  <a:lnTo>
                    <a:pt x="4063" y="2483"/>
                  </a:lnTo>
                  <a:lnTo>
                    <a:pt x="5642" y="1806"/>
                  </a:lnTo>
                  <a:lnTo>
                    <a:pt x="7222" y="1242"/>
                  </a:lnTo>
                  <a:lnTo>
                    <a:pt x="8802" y="791"/>
                  </a:lnTo>
                  <a:lnTo>
                    <a:pt x="10495" y="452"/>
                  </a:lnTo>
                  <a:lnTo>
                    <a:pt x="11962" y="226"/>
                  </a:lnTo>
                  <a:lnTo>
                    <a:pt x="12639" y="114"/>
                  </a:lnTo>
                  <a:lnTo>
                    <a:pt x="15121" y="114"/>
                  </a:lnTo>
                  <a:lnTo>
                    <a:pt x="147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9"/>
            <p:cNvSpPr/>
            <p:nvPr/>
          </p:nvSpPr>
          <p:spPr>
            <a:xfrm>
              <a:off x="-2156731" y="2986543"/>
              <a:ext cx="435703" cy="65937"/>
            </a:xfrm>
            <a:custGeom>
              <a:avLst/>
              <a:gdLst/>
              <a:ahLst/>
              <a:cxnLst/>
              <a:rect l="l" t="t" r="r" b="b"/>
              <a:pathLst>
                <a:path w="30581" h="4628" extrusionOk="0">
                  <a:moveTo>
                    <a:pt x="12977" y="0"/>
                  </a:moveTo>
                  <a:lnTo>
                    <a:pt x="11284" y="113"/>
                  </a:lnTo>
                  <a:lnTo>
                    <a:pt x="9592" y="339"/>
                  </a:lnTo>
                  <a:lnTo>
                    <a:pt x="8012" y="790"/>
                  </a:lnTo>
                  <a:lnTo>
                    <a:pt x="6658" y="1242"/>
                  </a:lnTo>
                  <a:lnTo>
                    <a:pt x="5304" y="1806"/>
                  </a:lnTo>
                  <a:lnTo>
                    <a:pt x="3160" y="2822"/>
                  </a:lnTo>
                  <a:lnTo>
                    <a:pt x="0" y="4401"/>
                  </a:lnTo>
                  <a:lnTo>
                    <a:pt x="3160" y="2934"/>
                  </a:lnTo>
                  <a:lnTo>
                    <a:pt x="5417" y="1919"/>
                  </a:lnTo>
                  <a:lnTo>
                    <a:pt x="6658" y="1355"/>
                  </a:lnTo>
                  <a:lnTo>
                    <a:pt x="8125" y="903"/>
                  </a:lnTo>
                  <a:lnTo>
                    <a:pt x="9705" y="565"/>
                  </a:lnTo>
                  <a:lnTo>
                    <a:pt x="11284" y="226"/>
                  </a:lnTo>
                  <a:lnTo>
                    <a:pt x="12977" y="113"/>
                  </a:lnTo>
                  <a:lnTo>
                    <a:pt x="14670" y="226"/>
                  </a:lnTo>
                  <a:lnTo>
                    <a:pt x="16362" y="452"/>
                  </a:lnTo>
                  <a:lnTo>
                    <a:pt x="17942" y="903"/>
                  </a:lnTo>
                  <a:lnTo>
                    <a:pt x="19522" y="1242"/>
                  </a:lnTo>
                  <a:lnTo>
                    <a:pt x="21102" y="1467"/>
                  </a:lnTo>
                  <a:lnTo>
                    <a:pt x="24036" y="1806"/>
                  </a:lnTo>
                  <a:lnTo>
                    <a:pt x="25277" y="2032"/>
                  </a:lnTo>
                  <a:lnTo>
                    <a:pt x="26518" y="2257"/>
                  </a:lnTo>
                  <a:lnTo>
                    <a:pt x="27308" y="2596"/>
                  </a:lnTo>
                  <a:lnTo>
                    <a:pt x="28211" y="2822"/>
                  </a:lnTo>
                  <a:lnTo>
                    <a:pt x="29001" y="3273"/>
                  </a:lnTo>
                  <a:lnTo>
                    <a:pt x="29678" y="3724"/>
                  </a:lnTo>
                  <a:lnTo>
                    <a:pt x="29001" y="3160"/>
                  </a:lnTo>
                  <a:lnTo>
                    <a:pt x="28211" y="2709"/>
                  </a:lnTo>
                  <a:lnTo>
                    <a:pt x="27421" y="2370"/>
                  </a:lnTo>
                  <a:lnTo>
                    <a:pt x="26518" y="2145"/>
                  </a:lnTo>
                  <a:lnTo>
                    <a:pt x="25277" y="1919"/>
                  </a:lnTo>
                  <a:lnTo>
                    <a:pt x="24036" y="1693"/>
                  </a:lnTo>
                  <a:lnTo>
                    <a:pt x="21102" y="1355"/>
                  </a:lnTo>
                  <a:lnTo>
                    <a:pt x="19522" y="1129"/>
                  </a:lnTo>
                  <a:lnTo>
                    <a:pt x="18055" y="678"/>
                  </a:lnTo>
                  <a:lnTo>
                    <a:pt x="16362" y="339"/>
                  </a:lnTo>
                  <a:lnTo>
                    <a:pt x="14670" y="0"/>
                  </a:lnTo>
                  <a:close/>
                  <a:moveTo>
                    <a:pt x="29678" y="3724"/>
                  </a:moveTo>
                  <a:lnTo>
                    <a:pt x="30581" y="4627"/>
                  </a:lnTo>
                  <a:lnTo>
                    <a:pt x="30129" y="4063"/>
                  </a:lnTo>
                  <a:lnTo>
                    <a:pt x="29678" y="3724"/>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9"/>
            <p:cNvSpPr/>
            <p:nvPr/>
          </p:nvSpPr>
          <p:spPr>
            <a:xfrm>
              <a:off x="-2340010" y="2978508"/>
              <a:ext cx="112555" cy="78789"/>
            </a:xfrm>
            <a:custGeom>
              <a:avLst/>
              <a:gdLst/>
              <a:ahLst/>
              <a:cxnLst/>
              <a:rect l="l" t="t" r="r" b="b"/>
              <a:pathLst>
                <a:path w="7900" h="5530" extrusionOk="0">
                  <a:moveTo>
                    <a:pt x="7899" y="0"/>
                  </a:moveTo>
                  <a:lnTo>
                    <a:pt x="7786" y="677"/>
                  </a:lnTo>
                  <a:lnTo>
                    <a:pt x="7448" y="1354"/>
                  </a:lnTo>
                  <a:lnTo>
                    <a:pt x="6996" y="2031"/>
                  </a:lnTo>
                  <a:lnTo>
                    <a:pt x="6432" y="2709"/>
                  </a:lnTo>
                  <a:lnTo>
                    <a:pt x="5755" y="3273"/>
                  </a:lnTo>
                  <a:lnTo>
                    <a:pt x="5078" y="3724"/>
                  </a:lnTo>
                  <a:lnTo>
                    <a:pt x="3385" y="4514"/>
                  </a:lnTo>
                  <a:lnTo>
                    <a:pt x="1580" y="5078"/>
                  </a:lnTo>
                  <a:lnTo>
                    <a:pt x="451" y="5417"/>
                  </a:lnTo>
                  <a:lnTo>
                    <a:pt x="0" y="5530"/>
                  </a:lnTo>
                  <a:lnTo>
                    <a:pt x="451" y="5530"/>
                  </a:lnTo>
                  <a:lnTo>
                    <a:pt x="1580" y="5191"/>
                  </a:lnTo>
                  <a:lnTo>
                    <a:pt x="3385" y="4627"/>
                  </a:lnTo>
                  <a:lnTo>
                    <a:pt x="5191" y="3837"/>
                  </a:lnTo>
                  <a:lnTo>
                    <a:pt x="5981" y="3386"/>
                  </a:lnTo>
                  <a:lnTo>
                    <a:pt x="6545" y="2821"/>
                  </a:lnTo>
                  <a:lnTo>
                    <a:pt x="7109" y="2144"/>
                  </a:lnTo>
                  <a:lnTo>
                    <a:pt x="7561" y="1354"/>
                  </a:lnTo>
                  <a:lnTo>
                    <a:pt x="7786" y="903"/>
                  </a:lnTo>
                  <a:lnTo>
                    <a:pt x="7899" y="452"/>
                  </a:lnTo>
                  <a:lnTo>
                    <a:pt x="789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9"/>
            <p:cNvSpPr/>
            <p:nvPr/>
          </p:nvSpPr>
          <p:spPr>
            <a:xfrm>
              <a:off x="-2748386" y="2981714"/>
              <a:ext cx="159187" cy="75583"/>
            </a:xfrm>
            <a:custGeom>
              <a:avLst/>
              <a:gdLst/>
              <a:ahLst/>
              <a:cxnLst/>
              <a:rect l="l" t="t" r="r" b="b"/>
              <a:pathLst>
                <a:path w="11173" h="5305" extrusionOk="0">
                  <a:moveTo>
                    <a:pt x="11172" y="1"/>
                  </a:moveTo>
                  <a:lnTo>
                    <a:pt x="9818" y="452"/>
                  </a:lnTo>
                  <a:lnTo>
                    <a:pt x="7900" y="1242"/>
                  </a:lnTo>
                  <a:lnTo>
                    <a:pt x="5530" y="2145"/>
                  </a:lnTo>
                  <a:lnTo>
                    <a:pt x="3499" y="3161"/>
                  </a:lnTo>
                  <a:lnTo>
                    <a:pt x="1468" y="4289"/>
                  </a:lnTo>
                  <a:lnTo>
                    <a:pt x="339" y="5079"/>
                  </a:lnTo>
                  <a:lnTo>
                    <a:pt x="1" y="5305"/>
                  </a:lnTo>
                  <a:lnTo>
                    <a:pt x="452" y="5079"/>
                  </a:lnTo>
                  <a:lnTo>
                    <a:pt x="1581" y="4402"/>
                  </a:lnTo>
                  <a:lnTo>
                    <a:pt x="3612" y="3273"/>
                  </a:lnTo>
                  <a:lnTo>
                    <a:pt x="5643" y="2371"/>
                  </a:lnTo>
                  <a:lnTo>
                    <a:pt x="9818" y="565"/>
                  </a:lnTo>
                  <a:lnTo>
                    <a:pt x="111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9"/>
            <p:cNvSpPr/>
            <p:nvPr/>
          </p:nvSpPr>
          <p:spPr>
            <a:xfrm>
              <a:off x="-2987930" y="2984933"/>
              <a:ext cx="311906" cy="72363"/>
            </a:xfrm>
            <a:custGeom>
              <a:avLst/>
              <a:gdLst/>
              <a:ahLst/>
              <a:cxnLst/>
              <a:rect l="l" t="t" r="r" b="b"/>
              <a:pathLst>
                <a:path w="21892" h="5079" extrusionOk="0">
                  <a:moveTo>
                    <a:pt x="21892" y="1"/>
                  </a:moveTo>
                  <a:lnTo>
                    <a:pt x="20538" y="339"/>
                  </a:lnTo>
                  <a:lnTo>
                    <a:pt x="18732" y="1242"/>
                  </a:lnTo>
                  <a:lnTo>
                    <a:pt x="17040" y="2258"/>
                  </a:lnTo>
                  <a:lnTo>
                    <a:pt x="16024" y="2822"/>
                  </a:lnTo>
                  <a:lnTo>
                    <a:pt x="15008" y="3273"/>
                  </a:lnTo>
                  <a:lnTo>
                    <a:pt x="13880" y="3724"/>
                  </a:lnTo>
                  <a:lnTo>
                    <a:pt x="12639" y="4063"/>
                  </a:lnTo>
                  <a:lnTo>
                    <a:pt x="10156" y="4402"/>
                  </a:lnTo>
                  <a:lnTo>
                    <a:pt x="7674" y="4514"/>
                  </a:lnTo>
                  <a:lnTo>
                    <a:pt x="3498" y="4627"/>
                  </a:lnTo>
                  <a:lnTo>
                    <a:pt x="2144" y="4740"/>
                  </a:lnTo>
                  <a:lnTo>
                    <a:pt x="3498" y="4740"/>
                  </a:lnTo>
                  <a:lnTo>
                    <a:pt x="7674" y="4627"/>
                  </a:lnTo>
                  <a:lnTo>
                    <a:pt x="10156" y="4514"/>
                  </a:lnTo>
                  <a:lnTo>
                    <a:pt x="12639" y="4176"/>
                  </a:lnTo>
                  <a:lnTo>
                    <a:pt x="13880" y="3837"/>
                  </a:lnTo>
                  <a:lnTo>
                    <a:pt x="15121" y="3386"/>
                  </a:lnTo>
                  <a:lnTo>
                    <a:pt x="16137" y="2935"/>
                  </a:lnTo>
                  <a:lnTo>
                    <a:pt x="17152" y="2370"/>
                  </a:lnTo>
                  <a:lnTo>
                    <a:pt x="18845" y="1355"/>
                  </a:lnTo>
                  <a:lnTo>
                    <a:pt x="20538" y="452"/>
                  </a:lnTo>
                  <a:lnTo>
                    <a:pt x="21892" y="1"/>
                  </a:lnTo>
                  <a:close/>
                  <a:moveTo>
                    <a:pt x="2144" y="4740"/>
                  </a:moveTo>
                  <a:lnTo>
                    <a:pt x="677" y="4853"/>
                  </a:lnTo>
                  <a:lnTo>
                    <a:pt x="0" y="5079"/>
                  </a:lnTo>
                  <a:lnTo>
                    <a:pt x="790" y="4966"/>
                  </a:lnTo>
                  <a:lnTo>
                    <a:pt x="2144" y="474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9"/>
            <p:cNvSpPr/>
            <p:nvPr/>
          </p:nvSpPr>
          <p:spPr>
            <a:xfrm>
              <a:off x="-1166373" y="2981714"/>
              <a:ext cx="152747" cy="72363"/>
            </a:xfrm>
            <a:custGeom>
              <a:avLst/>
              <a:gdLst/>
              <a:ahLst/>
              <a:cxnLst/>
              <a:rect l="l" t="t" r="r" b="b"/>
              <a:pathLst>
                <a:path w="10721" h="5079" extrusionOk="0">
                  <a:moveTo>
                    <a:pt x="10721" y="1"/>
                  </a:moveTo>
                  <a:lnTo>
                    <a:pt x="9366" y="452"/>
                  </a:lnTo>
                  <a:lnTo>
                    <a:pt x="7448" y="1242"/>
                  </a:lnTo>
                  <a:lnTo>
                    <a:pt x="5078" y="2145"/>
                  </a:lnTo>
                  <a:lnTo>
                    <a:pt x="3047" y="3161"/>
                  </a:lnTo>
                  <a:lnTo>
                    <a:pt x="1129" y="4289"/>
                  </a:lnTo>
                  <a:lnTo>
                    <a:pt x="0" y="5079"/>
                  </a:lnTo>
                  <a:lnTo>
                    <a:pt x="1129" y="4402"/>
                  </a:lnTo>
                  <a:lnTo>
                    <a:pt x="3160" y="3273"/>
                  </a:lnTo>
                  <a:lnTo>
                    <a:pt x="5191" y="2371"/>
                  </a:lnTo>
                  <a:lnTo>
                    <a:pt x="9479" y="565"/>
                  </a:lnTo>
                  <a:lnTo>
                    <a:pt x="107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9"/>
            <p:cNvSpPr/>
            <p:nvPr/>
          </p:nvSpPr>
          <p:spPr>
            <a:xfrm>
              <a:off x="-1412356" y="2984933"/>
              <a:ext cx="311906" cy="72363"/>
            </a:xfrm>
            <a:custGeom>
              <a:avLst/>
              <a:gdLst/>
              <a:ahLst/>
              <a:cxnLst/>
              <a:rect l="l" t="t" r="r" b="b"/>
              <a:pathLst>
                <a:path w="21892" h="5079" extrusionOk="0">
                  <a:moveTo>
                    <a:pt x="21892" y="1"/>
                  </a:moveTo>
                  <a:lnTo>
                    <a:pt x="20538" y="339"/>
                  </a:lnTo>
                  <a:lnTo>
                    <a:pt x="18845" y="1242"/>
                  </a:lnTo>
                  <a:lnTo>
                    <a:pt x="17153" y="2258"/>
                  </a:lnTo>
                  <a:lnTo>
                    <a:pt x="16137" y="2822"/>
                  </a:lnTo>
                  <a:lnTo>
                    <a:pt x="15121" y="3273"/>
                  </a:lnTo>
                  <a:lnTo>
                    <a:pt x="13880" y="3724"/>
                  </a:lnTo>
                  <a:lnTo>
                    <a:pt x="12639" y="4063"/>
                  </a:lnTo>
                  <a:lnTo>
                    <a:pt x="10156" y="4402"/>
                  </a:lnTo>
                  <a:lnTo>
                    <a:pt x="7674" y="4514"/>
                  </a:lnTo>
                  <a:lnTo>
                    <a:pt x="3499" y="4627"/>
                  </a:lnTo>
                  <a:lnTo>
                    <a:pt x="2144" y="4740"/>
                  </a:lnTo>
                  <a:lnTo>
                    <a:pt x="3499" y="4740"/>
                  </a:lnTo>
                  <a:lnTo>
                    <a:pt x="7674" y="4627"/>
                  </a:lnTo>
                  <a:lnTo>
                    <a:pt x="10156" y="4514"/>
                  </a:lnTo>
                  <a:lnTo>
                    <a:pt x="12752" y="4176"/>
                  </a:lnTo>
                  <a:lnTo>
                    <a:pt x="13993" y="3837"/>
                  </a:lnTo>
                  <a:lnTo>
                    <a:pt x="15121" y="3386"/>
                  </a:lnTo>
                  <a:lnTo>
                    <a:pt x="16250" y="2935"/>
                  </a:lnTo>
                  <a:lnTo>
                    <a:pt x="17265" y="2370"/>
                  </a:lnTo>
                  <a:lnTo>
                    <a:pt x="18845" y="1355"/>
                  </a:lnTo>
                  <a:lnTo>
                    <a:pt x="20651" y="452"/>
                  </a:lnTo>
                  <a:lnTo>
                    <a:pt x="21892" y="1"/>
                  </a:lnTo>
                  <a:close/>
                  <a:moveTo>
                    <a:pt x="2144" y="4740"/>
                  </a:moveTo>
                  <a:lnTo>
                    <a:pt x="790" y="4853"/>
                  </a:lnTo>
                  <a:lnTo>
                    <a:pt x="0" y="5079"/>
                  </a:lnTo>
                  <a:lnTo>
                    <a:pt x="790" y="4966"/>
                  </a:lnTo>
                  <a:lnTo>
                    <a:pt x="2144" y="474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6" name="Google Shape;1736;p39"/>
          <p:cNvSpPr txBox="1">
            <a:spLocks noGrp="1"/>
          </p:cNvSpPr>
          <p:nvPr>
            <p:ph type="title"/>
          </p:nvPr>
        </p:nvSpPr>
        <p:spPr>
          <a:xfrm>
            <a:off x="4190144" y="1939344"/>
            <a:ext cx="4708500" cy="1182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Results</a:t>
            </a:r>
            <a:endParaRPr dirty="0"/>
          </a:p>
        </p:txBody>
      </p:sp>
      <p:sp>
        <p:nvSpPr>
          <p:cNvPr id="4" name="Google Shape;576;p33">
            <a:extLst>
              <a:ext uri="{FF2B5EF4-FFF2-40B4-BE49-F238E27FC236}">
                <a16:creationId xmlns:a16="http://schemas.microsoft.com/office/drawing/2014/main" id="{DEE95122-6E5F-7002-4C7A-1B6FF25E1603}"/>
              </a:ext>
            </a:extLst>
          </p:cNvPr>
          <p:cNvSpPr/>
          <p:nvPr/>
        </p:nvSpPr>
        <p:spPr>
          <a:xfrm>
            <a:off x="5923382" y="762554"/>
            <a:ext cx="1097400" cy="10974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578;p33">
            <a:extLst>
              <a:ext uri="{FF2B5EF4-FFF2-40B4-BE49-F238E27FC236}">
                <a16:creationId xmlns:a16="http://schemas.microsoft.com/office/drawing/2014/main" id="{6177133A-06E8-BF96-687C-84D465F9A280}"/>
              </a:ext>
            </a:extLst>
          </p:cNvPr>
          <p:cNvSpPr txBox="1">
            <a:spLocks/>
          </p:cNvSpPr>
          <p:nvPr/>
        </p:nvSpPr>
        <p:spPr>
          <a:xfrm flipH="1">
            <a:off x="5904822" y="945554"/>
            <a:ext cx="1097400" cy="731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3600" b="1" dirty="0">
                <a:latin typeface="Roboto" panose="02000000000000000000" pitchFamily="2" charset="0"/>
                <a:ea typeface="Roboto" panose="02000000000000000000" pitchFamily="2" charset="0"/>
                <a:cs typeface="Roboto" panose="02000000000000000000" pitchFamily="2" charset="0"/>
              </a:rPr>
              <a:t>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pic>
        <p:nvPicPr>
          <p:cNvPr id="15" name="Picture 14">
            <a:extLst>
              <a:ext uri="{FF2B5EF4-FFF2-40B4-BE49-F238E27FC236}">
                <a16:creationId xmlns:a16="http://schemas.microsoft.com/office/drawing/2014/main" id="{74F34AE3-2509-F6AC-6EA7-F8EF4E35BE4F}"/>
              </a:ext>
            </a:extLst>
          </p:cNvPr>
          <p:cNvPicPr>
            <a:picLocks noChangeAspect="1"/>
          </p:cNvPicPr>
          <p:nvPr/>
        </p:nvPicPr>
        <p:blipFill>
          <a:blip r:embed="rId3"/>
          <a:stretch>
            <a:fillRect/>
          </a:stretch>
        </p:blipFill>
        <p:spPr>
          <a:xfrm>
            <a:off x="4215653" y="302559"/>
            <a:ext cx="4793876" cy="3267075"/>
          </a:xfrm>
          <a:prstGeom prst="rect">
            <a:avLst/>
          </a:prstGeom>
        </p:spPr>
      </p:pic>
      <p:sp>
        <p:nvSpPr>
          <p:cNvPr id="16" name="TextBox 15">
            <a:extLst>
              <a:ext uri="{FF2B5EF4-FFF2-40B4-BE49-F238E27FC236}">
                <a16:creationId xmlns:a16="http://schemas.microsoft.com/office/drawing/2014/main" id="{633BA1C9-E852-D95E-DB71-832569FD5B6F}"/>
              </a:ext>
            </a:extLst>
          </p:cNvPr>
          <p:cNvSpPr txBox="1"/>
          <p:nvPr/>
        </p:nvSpPr>
        <p:spPr>
          <a:xfrm>
            <a:off x="134471" y="867335"/>
            <a:ext cx="3792069" cy="3108543"/>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In the end, we find that the core of the problem is business travel.</a:t>
            </a:r>
          </a:p>
          <a:p>
            <a:r>
              <a:rPr lang="en-US" dirty="0">
                <a:latin typeface="Roboto" panose="02000000000000000000" pitchFamily="2" charset="0"/>
                <a:ea typeface="Roboto" panose="02000000000000000000" pitchFamily="2" charset="0"/>
                <a:cs typeface="Roboto" panose="02000000000000000000" pitchFamily="2" charset="0"/>
              </a:rPr>
              <a:t> We discovered that employees who travel frequently are the most likely to leave the company.</a:t>
            </a:r>
          </a:p>
          <a:p>
            <a:r>
              <a:rPr lang="en-US" dirty="0">
                <a:latin typeface="Roboto" panose="02000000000000000000" pitchFamily="2" charset="0"/>
                <a:ea typeface="Roboto" panose="02000000000000000000" pitchFamily="2" charset="0"/>
                <a:cs typeface="Roboto" panose="02000000000000000000" pitchFamily="2" charset="0"/>
              </a:rPr>
              <a:t> Additionally, we found that younger employees are more likely to leave, as are those with less experience and those who work with a particular manager. </a:t>
            </a:r>
          </a:p>
          <a:p>
            <a:r>
              <a:rPr lang="en-US" dirty="0">
                <a:latin typeface="Roboto" panose="02000000000000000000" pitchFamily="2" charset="0"/>
                <a:ea typeface="Roboto" panose="02000000000000000000" pitchFamily="2" charset="0"/>
                <a:cs typeface="Roboto" panose="02000000000000000000" pitchFamily="2" charset="0"/>
              </a:rPr>
              <a:t>The destination of travel, gender, department (especially research and development), and lack of training in the last 5 years also play a role in employee attrition. These are the main reasons we have identified.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2" name="TextBox 1">
            <a:extLst>
              <a:ext uri="{FF2B5EF4-FFF2-40B4-BE49-F238E27FC236}">
                <a16:creationId xmlns:a16="http://schemas.microsoft.com/office/drawing/2014/main" id="{9EE05F75-54B3-5EDD-7C67-CA5919B249E8}"/>
              </a:ext>
            </a:extLst>
          </p:cNvPr>
          <p:cNvSpPr txBox="1"/>
          <p:nvPr/>
        </p:nvSpPr>
        <p:spPr>
          <a:xfrm>
            <a:off x="295836" y="289112"/>
            <a:ext cx="8438030" cy="2462213"/>
          </a:xfrm>
          <a:prstGeom prst="rect">
            <a:avLst/>
          </a:prstGeom>
          <a:noFill/>
        </p:spPr>
        <p:txBody>
          <a:bodyPr wrap="square" rtlCol="0">
            <a:spAutoFit/>
          </a:bodyPr>
          <a:lstStyle/>
          <a:p>
            <a:r>
              <a:rPr lang="en-US" b="0" i="0" dirty="0">
                <a:solidFill>
                  <a:srgbClr val="000000"/>
                </a:solidFill>
                <a:effectLst/>
                <a:latin typeface="Lato" panose="020F0502020204030203" pitchFamily="34" charset="0"/>
              </a:rPr>
              <a:t>We can implement solutions such as providing 2 hours of free time during the day to make employees feel more relaxed, or organizing activities outside the company, like Sweden does, which has the 4th position in the Global economy.</a:t>
            </a:r>
          </a:p>
          <a:p>
            <a:r>
              <a:rPr lang="en-US" b="0" i="0" dirty="0">
                <a:solidFill>
                  <a:srgbClr val="000000"/>
                </a:solidFill>
                <a:effectLst/>
                <a:latin typeface="Lato" panose="020F0502020204030203" pitchFamily="34" charset="0"/>
              </a:rPr>
              <a:t> Another option is to have only 4 working days, as Dubai does, which resulted in a 55% decrease </a:t>
            </a:r>
            <a:r>
              <a:rPr lang="en-US" b="0" i="0" dirty="0" err="1">
                <a:solidFill>
                  <a:srgbClr val="000000"/>
                </a:solidFill>
                <a:effectLst/>
                <a:latin typeface="Lato" panose="020F0502020204030203" pitchFamily="34" charset="0"/>
              </a:rPr>
              <a:t>inemployee</a:t>
            </a:r>
            <a:r>
              <a:rPr lang="en-US" b="0" i="0" dirty="0">
                <a:solidFill>
                  <a:srgbClr val="000000"/>
                </a:solidFill>
                <a:effectLst/>
                <a:latin typeface="Lato" panose="020F0502020204030203" pitchFamily="34" charset="0"/>
              </a:rPr>
              <a:t> absenteeism. Employees also reported that they could spend more time with their families, leading to a 71% increase, especially benefiting female employees. </a:t>
            </a:r>
          </a:p>
          <a:p>
            <a:r>
              <a:rPr lang="en-US" b="0" i="0" dirty="0">
                <a:solidFill>
                  <a:srgbClr val="000000"/>
                </a:solidFill>
                <a:effectLst/>
                <a:latin typeface="Lato" panose="020F0502020204030203" pitchFamily="34" charset="0"/>
              </a:rPr>
              <a:t>The company can also provide transportation or transportation subsidies to make employees happier and more willing to come to work. Additionally, for travel-related issues, the company can offer more flexibility and provide 2 days off for employees to tour the country, encouraging those who rarely travel to do so. Providing training for employees to enhance their skills can also increase their loyalty to the company.</a:t>
            </a:r>
            <a:endParaRPr lang="en-US" dirty="0"/>
          </a:p>
        </p:txBody>
      </p:sp>
      <p:grpSp>
        <p:nvGrpSpPr>
          <p:cNvPr id="5" name="Google Shape;2670;p50">
            <a:extLst>
              <a:ext uri="{FF2B5EF4-FFF2-40B4-BE49-F238E27FC236}">
                <a16:creationId xmlns:a16="http://schemas.microsoft.com/office/drawing/2014/main" id="{B6C3227F-89F3-238C-0109-1961A0737421}"/>
              </a:ext>
            </a:extLst>
          </p:cNvPr>
          <p:cNvGrpSpPr/>
          <p:nvPr/>
        </p:nvGrpSpPr>
        <p:grpSpPr>
          <a:xfrm>
            <a:off x="2697189" y="2851917"/>
            <a:ext cx="925170" cy="2176439"/>
            <a:chOff x="2797854" y="2506873"/>
            <a:chExt cx="925170" cy="2176439"/>
          </a:xfrm>
        </p:grpSpPr>
        <p:sp>
          <p:nvSpPr>
            <p:cNvPr id="6" name="Google Shape;2671;p50">
              <a:extLst>
                <a:ext uri="{FF2B5EF4-FFF2-40B4-BE49-F238E27FC236}">
                  <a16:creationId xmlns:a16="http://schemas.microsoft.com/office/drawing/2014/main" id="{1A7157C4-A6C1-C1FE-9883-45E24A361E63}"/>
                </a:ext>
              </a:extLst>
            </p:cNvPr>
            <p:cNvSpPr/>
            <p:nvPr/>
          </p:nvSpPr>
          <p:spPr>
            <a:xfrm>
              <a:off x="3196661" y="3136971"/>
              <a:ext cx="216493" cy="346975"/>
            </a:xfrm>
            <a:custGeom>
              <a:avLst/>
              <a:gdLst/>
              <a:ahLst/>
              <a:cxnLst/>
              <a:rect l="l" t="t" r="r" b="b"/>
              <a:pathLst>
                <a:path w="16016" h="25669" extrusionOk="0">
                  <a:moveTo>
                    <a:pt x="1" y="0"/>
                  </a:moveTo>
                  <a:lnTo>
                    <a:pt x="1" y="25668"/>
                  </a:lnTo>
                  <a:lnTo>
                    <a:pt x="16016" y="25668"/>
                  </a:lnTo>
                  <a:lnTo>
                    <a:pt x="16016"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672;p50">
              <a:extLst>
                <a:ext uri="{FF2B5EF4-FFF2-40B4-BE49-F238E27FC236}">
                  <a16:creationId xmlns:a16="http://schemas.microsoft.com/office/drawing/2014/main" id="{12856CDF-6690-8E13-1655-1F2110A76926}"/>
                </a:ext>
              </a:extLst>
            </p:cNvPr>
            <p:cNvSpPr/>
            <p:nvPr/>
          </p:nvSpPr>
          <p:spPr>
            <a:xfrm>
              <a:off x="3196661" y="3136971"/>
              <a:ext cx="216493" cy="346975"/>
            </a:xfrm>
            <a:custGeom>
              <a:avLst/>
              <a:gdLst/>
              <a:ahLst/>
              <a:cxnLst/>
              <a:rect l="l" t="t" r="r" b="b"/>
              <a:pathLst>
                <a:path w="16016" h="25669" fill="none" extrusionOk="0">
                  <a:moveTo>
                    <a:pt x="1" y="0"/>
                  </a:moveTo>
                  <a:lnTo>
                    <a:pt x="16016" y="0"/>
                  </a:lnTo>
                  <a:lnTo>
                    <a:pt x="16016" y="25668"/>
                  </a:lnTo>
                  <a:lnTo>
                    <a:pt x="1" y="2566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673;p50">
              <a:extLst>
                <a:ext uri="{FF2B5EF4-FFF2-40B4-BE49-F238E27FC236}">
                  <a16:creationId xmlns:a16="http://schemas.microsoft.com/office/drawing/2014/main" id="{7050F248-43D4-2783-8343-7159FD3C5462}"/>
                </a:ext>
              </a:extLst>
            </p:cNvPr>
            <p:cNvSpPr/>
            <p:nvPr/>
          </p:nvSpPr>
          <p:spPr>
            <a:xfrm>
              <a:off x="3293028" y="3391970"/>
              <a:ext cx="47459" cy="501180"/>
            </a:xfrm>
            <a:custGeom>
              <a:avLst/>
              <a:gdLst/>
              <a:ahLst/>
              <a:cxnLst/>
              <a:rect l="l" t="t" r="r" b="b"/>
              <a:pathLst>
                <a:path w="3511" h="37077" extrusionOk="0">
                  <a:moveTo>
                    <a:pt x="3401" y="0"/>
                  </a:moveTo>
                  <a:lnTo>
                    <a:pt x="3291" y="4169"/>
                  </a:lnTo>
                  <a:lnTo>
                    <a:pt x="3291" y="18100"/>
                  </a:lnTo>
                  <a:lnTo>
                    <a:pt x="3291" y="25778"/>
                  </a:lnTo>
                  <a:lnTo>
                    <a:pt x="3291" y="27533"/>
                  </a:lnTo>
                  <a:lnTo>
                    <a:pt x="3182" y="29179"/>
                  </a:lnTo>
                  <a:lnTo>
                    <a:pt x="2962" y="30605"/>
                  </a:lnTo>
                  <a:lnTo>
                    <a:pt x="2633" y="32031"/>
                  </a:lnTo>
                  <a:lnTo>
                    <a:pt x="2304" y="33018"/>
                  </a:lnTo>
                  <a:lnTo>
                    <a:pt x="1865" y="34005"/>
                  </a:lnTo>
                  <a:lnTo>
                    <a:pt x="1427" y="34883"/>
                  </a:lnTo>
                  <a:lnTo>
                    <a:pt x="878" y="35870"/>
                  </a:lnTo>
                  <a:lnTo>
                    <a:pt x="220" y="36747"/>
                  </a:lnTo>
                  <a:lnTo>
                    <a:pt x="142" y="36983"/>
                  </a:lnTo>
                  <a:lnTo>
                    <a:pt x="142" y="36983"/>
                  </a:lnTo>
                  <a:lnTo>
                    <a:pt x="330" y="36857"/>
                  </a:lnTo>
                  <a:lnTo>
                    <a:pt x="988" y="35870"/>
                  </a:lnTo>
                  <a:lnTo>
                    <a:pt x="1536" y="34992"/>
                  </a:lnTo>
                  <a:lnTo>
                    <a:pt x="1975" y="34005"/>
                  </a:lnTo>
                  <a:lnTo>
                    <a:pt x="2414" y="33018"/>
                  </a:lnTo>
                  <a:lnTo>
                    <a:pt x="2743" y="32031"/>
                  </a:lnTo>
                  <a:lnTo>
                    <a:pt x="3182" y="30605"/>
                  </a:lnTo>
                  <a:lnTo>
                    <a:pt x="3401" y="29179"/>
                  </a:lnTo>
                  <a:lnTo>
                    <a:pt x="3511" y="27533"/>
                  </a:lnTo>
                  <a:lnTo>
                    <a:pt x="3511" y="25778"/>
                  </a:lnTo>
                  <a:lnTo>
                    <a:pt x="3511" y="18100"/>
                  </a:lnTo>
                  <a:lnTo>
                    <a:pt x="3511" y="4169"/>
                  </a:lnTo>
                  <a:lnTo>
                    <a:pt x="3401" y="0"/>
                  </a:lnTo>
                  <a:close/>
                  <a:moveTo>
                    <a:pt x="142" y="36983"/>
                  </a:moveTo>
                  <a:lnTo>
                    <a:pt x="1" y="37077"/>
                  </a:lnTo>
                  <a:lnTo>
                    <a:pt x="110" y="37077"/>
                  </a:lnTo>
                  <a:lnTo>
                    <a:pt x="142" y="36983"/>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674;p50">
              <a:extLst>
                <a:ext uri="{FF2B5EF4-FFF2-40B4-BE49-F238E27FC236}">
                  <a16:creationId xmlns:a16="http://schemas.microsoft.com/office/drawing/2014/main" id="{8F5CBE5D-83D8-649D-861E-EE9DF2054E7C}"/>
                </a:ext>
              </a:extLst>
            </p:cNvPr>
            <p:cNvSpPr/>
            <p:nvPr/>
          </p:nvSpPr>
          <p:spPr>
            <a:xfrm>
              <a:off x="3282648" y="4016134"/>
              <a:ext cx="169047" cy="505627"/>
            </a:xfrm>
            <a:custGeom>
              <a:avLst/>
              <a:gdLst/>
              <a:ahLst/>
              <a:cxnLst/>
              <a:rect l="l" t="t" r="r" b="b"/>
              <a:pathLst>
                <a:path w="12506" h="37406" extrusionOk="0">
                  <a:moveTo>
                    <a:pt x="1" y="0"/>
                  </a:moveTo>
                  <a:lnTo>
                    <a:pt x="6692" y="35870"/>
                  </a:lnTo>
                  <a:lnTo>
                    <a:pt x="7350" y="36199"/>
                  </a:lnTo>
                  <a:lnTo>
                    <a:pt x="8886" y="36857"/>
                  </a:lnTo>
                  <a:lnTo>
                    <a:pt x="9763" y="37186"/>
                  </a:lnTo>
                  <a:lnTo>
                    <a:pt x="10751" y="37405"/>
                  </a:lnTo>
                  <a:lnTo>
                    <a:pt x="12067" y="37405"/>
                  </a:lnTo>
                  <a:lnTo>
                    <a:pt x="12506" y="37186"/>
                  </a:lnTo>
                  <a:lnTo>
                    <a:pt x="11080" y="658"/>
                  </a:lnTo>
                  <a:lnTo>
                    <a:pt x="1" y="0"/>
                  </a:lnTo>
                  <a:close/>
                </a:path>
              </a:pathLst>
            </a:custGeom>
            <a:solidFill>
              <a:srgbClr val="BA7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675;p50">
              <a:extLst>
                <a:ext uri="{FF2B5EF4-FFF2-40B4-BE49-F238E27FC236}">
                  <a16:creationId xmlns:a16="http://schemas.microsoft.com/office/drawing/2014/main" id="{427B46C6-EBC8-5E90-A828-64A97561D59E}"/>
                </a:ext>
              </a:extLst>
            </p:cNvPr>
            <p:cNvSpPr/>
            <p:nvPr/>
          </p:nvSpPr>
          <p:spPr>
            <a:xfrm>
              <a:off x="3282648" y="4016134"/>
              <a:ext cx="169047" cy="505627"/>
            </a:xfrm>
            <a:custGeom>
              <a:avLst/>
              <a:gdLst/>
              <a:ahLst/>
              <a:cxnLst/>
              <a:rect l="l" t="t" r="r" b="b"/>
              <a:pathLst>
                <a:path w="12506" h="37406" fill="none" extrusionOk="0">
                  <a:moveTo>
                    <a:pt x="1" y="0"/>
                  </a:moveTo>
                  <a:lnTo>
                    <a:pt x="6692" y="35870"/>
                  </a:lnTo>
                  <a:lnTo>
                    <a:pt x="6692" y="35870"/>
                  </a:lnTo>
                  <a:lnTo>
                    <a:pt x="7350" y="36199"/>
                  </a:lnTo>
                  <a:lnTo>
                    <a:pt x="8886" y="36857"/>
                  </a:lnTo>
                  <a:lnTo>
                    <a:pt x="9763" y="37186"/>
                  </a:lnTo>
                  <a:lnTo>
                    <a:pt x="10751" y="37405"/>
                  </a:lnTo>
                  <a:lnTo>
                    <a:pt x="11738" y="37405"/>
                  </a:lnTo>
                  <a:lnTo>
                    <a:pt x="12067" y="37405"/>
                  </a:lnTo>
                  <a:lnTo>
                    <a:pt x="12506" y="37186"/>
                  </a:lnTo>
                  <a:lnTo>
                    <a:pt x="11080" y="65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676;p50">
              <a:extLst>
                <a:ext uri="{FF2B5EF4-FFF2-40B4-BE49-F238E27FC236}">
                  <a16:creationId xmlns:a16="http://schemas.microsoft.com/office/drawing/2014/main" id="{622E5534-1AA3-6F64-8688-D4EF9B29F3D2}"/>
                </a:ext>
              </a:extLst>
            </p:cNvPr>
            <p:cNvSpPr/>
            <p:nvPr/>
          </p:nvSpPr>
          <p:spPr>
            <a:xfrm>
              <a:off x="3269308" y="4496479"/>
              <a:ext cx="207598" cy="75629"/>
            </a:xfrm>
            <a:custGeom>
              <a:avLst/>
              <a:gdLst/>
              <a:ahLst/>
              <a:cxnLst/>
              <a:rect l="l" t="t" r="r" b="b"/>
              <a:pathLst>
                <a:path w="15358" h="5595" extrusionOk="0">
                  <a:moveTo>
                    <a:pt x="15028" y="0"/>
                  </a:moveTo>
                  <a:lnTo>
                    <a:pt x="14151" y="439"/>
                  </a:lnTo>
                  <a:lnTo>
                    <a:pt x="13273" y="659"/>
                  </a:lnTo>
                  <a:lnTo>
                    <a:pt x="12286" y="878"/>
                  </a:lnTo>
                  <a:lnTo>
                    <a:pt x="11409" y="988"/>
                  </a:lnTo>
                  <a:lnTo>
                    <a:pt x="10421" y="988"/>
                  </a:lnTo>
                  <a:lnTo>
                    <a:pt x="9544" y="878"/>
                  </a:lnTo>
                  <a:lnTo>
                    <a:pt x="8557" y="659"/>
                  </a:lnTo>
                  <a:lnTo>
                    <a:pt x="7679" y="330"/>
                  </a:lnTo>
                  <a:lnTo>
                    <a:pt x="7679" y="768"/>
                  </a:lnTo>
                  <a:lnTo>
                    <a:pt x="6472" y="1317"/>
                  </a:lnTo>
                  <a:lnTo>
                    <a:pt x="3840" y="2633"/>
                  </a:lnTo>
                  <a:lnTo>
                    <a:pt x="2414" y="3401"/>
                  </a:lnTo>
                  <a:lnTo>
                    <a:pt x="1207" y="4169"/>
                  </a:lnTo>
                  <a:lnTo>
                    <a:pt x="330" y="4937"/>
                  </a:lnTo>
                  <a:lnTo>
                    <a:pt x="110" y="5266"/>
                  </a:lnTo>
                  <a:lnTo>
                    <a:pt x="1" y="5595"/>
                  </a:lnTo>
                  <a:lnTo>
                    <a:pt x="15358" y="5156"/>
                  </a:lnTo>
                  <a:lnTo>
                    <a:pt x="150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677;p50">
              <a:extLst>
                <a:ext uri="{FF2B5EF4-FFF2-40B4-BE49-F238E27FC236}">
                  <a16:creationId xmlns:a16="http://schemas.microsoft.com/office/drawing/2014/main" id="{DA57F648-9555-D114-7C0F-EEEF98FC2A08}"/>
                </a:ext>
              </a:extLst>
            </p:cNvPr>
            <p:cNvSpPr/>
            <p:nvPr/>
          </p:nvSpPr>
          <p:spPr>
            <a:xfrm>
              <a:off x="3269308" y="4496479"/>
              <a:ext cx="207598" cy="75629"/>
            </a:xfrm>
            <a:custGeom>
              <a:avLst/>
              <a:gdLst/>
              <a:ahLst/>
              <a:cxnLst/>
              <a:rect l="l" t="t" r="r" b="b"/>
              <a:pathLst>
                <a:path w="15358" h="5595" fill="none" extrusionOk="0">
                  <a:moveTo>
                    <a:pt x="7679" y="330"/>
                  </a:moveTo>
                  <a:lnTo>
                    <a:pt x="7679" y="768"/>
                  </a:lnTo>
                  <a:lnTo>
                    <a:pt x="7679" y="768"/>
                  </a:lnTo>
                  <a:lnTo>
                    <a:pt x="6472" y="1317"/>
                  </a:lnTo>
                  <a:lnTo>
                    <a:pt x="3840" y="2633"/>
                  </a:lnTo>
                  <a:lnTo>
                    <a:pt x="2414" y="3401"/>
                  </a:lnTo>
                  <a:lnTo>
                    <a:pt x="1207" y="4169"/>
                  </a:lnTo>
                  <a:lnTo>
                    <a:pt x="330" y="4937"/>
                  </a:lnTo>
                  <a:lnTo>
                    <a:pt x="110" y="5266"/>
                  </a:lnTo>
                  <a:lnTo>
                    <a:pt x="1" y="5595"/>
                  </a:lnTo>
                  <a:lnTo>
                    <a:pt x="15358" y="5156"/>
                  </a:lnTo>
                  <a:lnTo>
                    <a:pt x="15028" y="0"/>
                  </a:lnTo>
                  <a:lnTo>
                    <a:pt x="15028" y="0"/>
                  </a:lnTo>
                  <a:lnTo>
                    <a:pt x="14151" y="439"/>
                  </a:lnTo>
                  <a:lnTo>
                    <a:pt x="13273" y="659"/>
                  </a:lnTo>
                  <a:lnTo>
                    <a:pt x="12286" y="878"/>
                  </a:lnTo>
                  <a:lnTo>
                    <a:pt x="11409" y="988"/>
                  </a:lnTo>
                  <a:lnTo>
                    <a:pt x="10421" y="988"/>
                  </a:lnTo>
                  <a:lnTo>
                    <a:pt x="9544" y="878"/>
                  </a:lnTo>
                  <a:lnTo>
                    <a:pt x="8557" y="659"/>
                  </a:lnTo>
                  <a:lnTo>
                    <a:pt x="7679" y="3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678;p50">
              <a:extLst>
                <a:ext uri="{FF2B5EF4-FFF2-40B4-BE49-F238E27FC236}">
                  <a16:creationId xmlns:a16="http://schemas.microsoft.com/office/drawing/2014/main" id="{C3D3EA1E-1BA5-AB66-FD9B-FD8122024228}"/>
                </a:ext>
              </a:extLst>
            </p:cNvPr>
            <p:cNvSpPr/>
            <p:nvPr/>
          </p:nvSpPr>
          <p:spPr>
            <a:xfrm>
              <a:off x="3441282" y="4518712"/>
              <a:ext cx="16329" cy="16329"/>
            </a:xfrm>
            <a:custGeom>
              <a:avLst/>
              <a:gdLst/>
              <a:ahLst/>
              <a:cxnLst/>
              <a:rect l="l" t="t" r="r" b="b"/>
              <a:pathLst>
                <a:path w="1208" h="1208" extrusionOk="0">
                  <a:moveTo>
                    <a:pt x="659" y="1"/>
                  </a:moveTo>
                  <a:lnTo>
                    <a:pt x="220" y="111"/>
                  </a:lnTo>
                  <a:lnTo>
                    <a:pt x="1" y="440"/>
                  </a:lnTo>
                  <a:lnTo>
                    <a:pt x="1" y="659"/>
                  </a:lnTo>
                  <a:lnTo>
                    <a:pt x="111" y="878"/>
                  </a:lnTo>
                  <a:lnTo>
                    <a:pt x="330" y="1098"/>
                  </a:lnTo>
                  <a:lnTo>
                    <a:pt x="549" y="1207"/>
                  </a:lnTo>
                  <a:lnTo>
                    <a:pt x="769" y="1207"/>
                  </a:lnTo>
                  <a:lnTo>
                    <a:pt x="988" y="1098"/>
                  </a:lnTo>
                  <a:lnTo>
                    <a:pt x="1098" y="988"/>
                  </a:lnTo>
                  <a:lnTo>
                    <a:pt x="1208" y="769"/>
                  </a:lnTo>
                  <a:lnTo>
                    <a:pt x="1208" y="549"/>
                  </a:lnTo>
                  <a:lnTo>
                    <a:pt x="1098" y="330"/>
                  </a:lnTo>
                  <a:lnTo>
                    <a:pt x="988" y="111"/>
                  </a:lnTo>
                  <a:lnTo>
                    <a:pt x="769" y="1"/>
                  </a:lnTo>
                  <a:lnTo>
                    <a:pt x="769" y="111"/>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79;p50">
              <a:extLst>
                <a:ext uri="{FF2B5EF4-FFF2-40B4-BE49-F238E27FC236}">
                  <a16:creationId xmlns:a16="http://schemas.microsoft.com/office/drawing/2014/main" id="{8E0B98D8-12A2-C78C-314C-38A24A7BBC62}"/>
                </a:ext>
              </a:extLst>
            </p:cNvPr>
            <p:cNvSpPr/>
            <p:nvPr/>
          </p:nvSpPr>
          <p:spPr>
            <a:xfrm>
              <a:off x="3475382" y="4548366"/>
              <a:ext cx="1500" cy="17816"/>
            </a:xfrm>
            <a:custGeom>
              <a:avLst/>
              <a:gdLst/>
              <a:ahLst/>
              <a:cxnLst/>
              <a:rect l="l" t="t" r="r" b="b"/>
              <a:pathLst>
                <a:path w="111" h="1318" extrusionOk="0">
                  <a:moveTo>
                    <a:pt x="1" y="1"/>
                  </a:moveTo>
                  <a:lnTo>
                    <a:pt x="1" y="1"/>
                  </a:lnTo>
                  <a:lnTo>
                    <a:pt x="111" y="1317"/>
                  </a:lnTo>
                  <a:lnTo>
                    <a:pt x="111" y="1317"/>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80;p50">
              <a:extLst>
                <a:ext uri="{FF2B5EF4-FFF2-40B4-BE49-F238E27FC236}">
                  <a16:creationId xmlns:a16="http://schemas.microsoft.com/office/drawing/2014/main" id="{B3466DDA-EE3A-98C6-73AC-B3A40173CEF3}"/>
                </a:ext>
              </a:extLst>
            </p:cNvPr>
            <p:cNvSpPr/>
            <p:nvPr/>
          </p:nvSpPr>
          <p:spPr>
            <a:xfrm>
              <a:off x="3475382" y="4548366"/>
              <a:ext cx="1500" cy="17816"/>
            </a:xfrm>
            <a:custGeom>
              <a:avLst/>
              <a:gdLst/>
              <a:ahLst/>
              <a:cxnLst/>
              <a:rect l="l" t="t" r="r" b="b"/>
              <a:pathLst>
                <a:path w="111" h="1318" fill="none" extrusionOk="0">
                  <a:moveTo>
                    <a:pt x="1" y="1"/>
                  </a:moveTo>
                  <a:lnTo>
                    <a:pt x="1" y="1"/>
                  </a:lnTo>
                  <a:lnTo>
                    <a:pt x="111" y="1317"/>
                  </a:lnTo>
                  <a:lnTo>
                    <a:pt x="111" y="1317"/>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681;p50">
              <a:extLst>
                <a:ext uri="{FF2B5EF4-FFF2-40B4-BE49-F238E27FC236}">
                  <a16:creationId xmlns:a16="http://schemas.microsoft.com/office/drawing/2014/main" id="{5878E010-6000-F4FD-F1ED-0288663657B7}"/>
                </a:ext>
              </a:extLst>
            </p:cNvPr>
            <p:cNvSpPr/>
            <p:nvPr/>
          </p:nvSpPr>
          <p:spPr>
            <a:xfrm>
              <a:off x="3269308" y="4561706"/>
              <a:ext cx="5948" cy="10395"/>
            </a:xfrm>
            <a:custGeom>
              <a:avLst/>
              <a:gdLst/>
              <a:ahLst/>
              <a:cxnLst/>
              <a:rect l="l" t="t" r="r" b="b"/>
              <a:pathLst>
                <a:path w="440" h="769" extrusionOk="0">
                  <a:moveTo>
                    <a:pt x="439" y="1"/>
                  </a:moveTo>
                  <a:lnTo>
                    <a:pt x="110" y="330"/>
                  </a:lnTo>
                  <a:lnTo>
                    <a:pt x="1" y="549"/>
                  </a:lnTo>
                  <a:lnTo>
                    <a:pt x="1" y="769"/>
                  </a:lnTo>
                  <a:lnTo>
                    <a:pt x="110" y="440"/>
                  </a:lnTo>
                  <a:lnTo>
                    <a:pt x="43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682;p50">
              <a:extLst>
                <a:ext uri="{FF2B5EF4-FFF2-40B4-BE49-F238E27FC236}">
                  <a16:creationId xmlns:a16="http://schemas.microsoft.com/office/drawing/2014/main" id="{8BCCE30E-1604-A9FE-73A7-ABCFBE227526}"/>
                </a:ext>
              </a:extLst>
            </p:cNvPr>
            <p:cNvSpPr/>
            <p:nvPr/>
          </p:nvSpPr>
          <p:spPr>
            <a:xfrm>
              <a:off x="3269308" y="4561706"/>
              <a:ext cx="5948" cy="10395"/>
            </a:xfrm>
            <a:custGeom>
              <a:avLst/>
              <a:gdLst/>
              <a:ahLst/>
              <a:cxnLst/>
              <a:rect l="l" t="t" r="r" b="b"/>
              <a:pathLst>
                <a:path w="440" h="769" fill="none" extrusionOk="0">
                  <a:moveTo>
                    <a:pt x="439" y="1"/>
                  </a:moveTo>
                  <a:lnTo>
                    <a:pt x="439" y="1"/>
                  </a:lnTo>
                  <a:lnTo>
                    <a:pt x="110" y="330"/>
                  </a:lnTo>
                  <a:lnTo>
                    <a:pt x="1" y="549"/>
                  </a:lnTo>
                  <a:lnTo>
                    <a:pt x="1" y="769"/>
                  </a:lnTo>
                  <a:lnTo>
                    <a:pt x="1" y="769"/>
                  </a:lnTo>
                  <a:lnTo>
                    <a:pt x="1" y="769"/>
                  </a:lnTo>
                  <a:lnTo>
                    <a:pt x="110" y="440"/>
                  </a:lnTo>
                  <a:lnTo>
                    <a:pt x="4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683;p50">
              <a:extLst>
                <a:ext uri="{FF2B5EF4-FFF2-40B4-BE49-F238E27FC236}">
                  <a16:creationId xmlns:a16="http://schemas.microsoft.com/office/drawing/2014/main" id="{4F64849C-08B6-9555-2A7E-C6598B07E259}"/>
                </a:ext>
              </a:extLst>
            </p:cNvPr>
            <p:cNvSpPr/>
            <p:nvPr/>
          </p:nvSpPr>
          <p:spPr>
            <a:xfrm>
              <a:off x="3269308" y="4548366"/>
              <a:ext cx="207598" cy="23736"/>
            </a:xfrm>
            <a:custGeom>
              <a:avLst/>
              <a:gdLst/>
              <a:ahLst/>
              <a:cxnLst/>
              <a:rect l="l" t="t" r="r" b="b"/>
              <a:pathLst>
                <a:path w="15358" h="1756" extrusionOk="0">
                  <a:moveTo>
                    <a:pt x="15248" y="1"/>
                  </a:moveTo>
                  <a:lnTo>
                    <a:pt x="549" y="878"/>
                  </a:lnTo>
                  <a:lnTo>
                    <a:pt x="439" y="988"/>
                  </a:lnTo>
                  <a:lnTo>
                    <a:pt x="110" y="1427"/>
                  </a:lnTo>
                  <a:lnTo>
                    <a:pt x="1" y="1756"/>
                  </a:lnTo>
                  <a:lnTo>
                    <a:pt x="15358" y="1317"/>
                  </a:lnTo>
                  <a:lnTo>
                    <a:pt x="152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84;p50">
              <a:extLst>
                <a:ext uri="{FF2B5EF4-FFF2-40B4-BE49-F238E27FC236}">
                  <a16:creationId xmlns:a16="http://schemas.microsoft.com/office/drawing/2014/main" id="{99636702-0FEF-A759-8460-BAD7D62DECBB}"/>
                </a:ext>
              </a:extLst>
            </p:cNvPr>
            <p:cNvSpPr/>
            <p:nvPr/>
          </p:nvSpPr>
          <p:spPr>
            <a:xfrm>
              <a:off x="3373095" y="4506859"/>
              <a:ext cx="19289" cy="11868"/>
            </a:xfrm>
            <a:custGeom>
              <a:avLst/>
              <a:gdLst/>
              <a:ahLst/>
              <a:cxnLst/>
              <a:rect l="l" t="t" r="r" b="b"/>
              <a:pathLst>
                <a:path w="1427" h="878" extrusionOk="0">
                  <a:moveTo>
                    <a:pt x="0" y="0"/>
                  </a:moveTo>
                  <a:lnTo>
                    <a:pt x="0" y="110"/>
                  </a:lnTo>
                  <a:lnTo>
                    <a:pt x="219" y="220"/>
                  </a:lnTo>
                  <a:lnTo>
                    <a:pt x="768" y="439"/>
                  </a:lnTo>
                  <a:lnTo>
                    <a:pt x="1207" y="768"/>
                  </a:lnTo>
                  <a:lnTo>
                    <a:pt x="1316" y="878"/>
                  </a:lnTo>
                  <a:lnTo>
                    <a:pt x="1426" y="878"/>
                  </a:lnTo>
                  <a:lnTo>
                    <a:pt x="1316" y="658"/>
                  </a:lnTo>
                  <a:lnTo>
                    <a:pt x="1097" y="439"/>
                  </a:lnTo>
                  <a:lnTo>
                    <a:pt x="878" y="220"/>
                  </a:lnTo>
                  <a:lnTo>
                    <a:pt x="54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685;p50">
              <a:extLst>
                <a:ext uri="{FF2B5EF4-FFF2-40B4-BE49-F238E27FC236}">
                  <a16:creationId xmlns:a16="http://schemas.microsoft.com/office/drawing/2014/main" id="{43792598-A587-822D-A870-FBDF3A1BE058}"/>
                </a:ext>
              </a:extLst>
            </p:cNvPr>
            <p:cNvSpPr/>
            <p:nvPr/>
          </p:nvSpPr>
          <p:spPr>
            <a:xfrm>
              <a:off x="3350849" y="4517239"/>
              <a:ext cx="14842" cy="16315"/>
            </a:xfrm>
            <a:custGeom>
              <a:avLst/>
              <a:gdLst/>
              <a:ahLst/>
              <a:cxnLst/>
              <a:rect l="l" t="t" r="r" b="b"/>
              <a:pathLst>
                <a:path w="1098" h="1207" extrusionOk="0">
                  <a:moveTo>
                    <a:pt x="1" y="0"/>
                  </a:moveTo>
                  <a:lnTo>
                    <a:pt x="220" y="220"/>
                  </a:lnTo>
                  <a:lnTo>
                    <a:pt x="549" y="549"/>
                  </a:lnTo>
                  <a:lnTo>
                    <a:pt x="878" y="987"/>
                  </a:lnTo>
                  <a:lnTo>
                    <a:pt x="988" y="1207"/>
                  </a:lnTo>
                  <a:lnTo>
                    <a:pt x="1098" y="1097"/>
                  </a:lnTo>
                  <a:lnTo>
                    <a:pt x="1098" y="878"/>
                  </a:lnTo>
                  <a:lnTo>
                    <a:pt x="988" y="658"/>
                  </a:lnTo>
                  <a:lnTo>
                    <a:pt x="769" y="329"/>
                  </a:lnTo>
                  <a:lnTo>
                    <a:pt x="549" y="110"/>
                  </a:lnTo>
                  <a:lnTo>
                    <a:pt x="3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686;p50">
              <a:extLst>
                <a:ext uri="{FF2B5EF4-FFF2-40B4-BE49-F238E27FC236}">
                  <a16:creationId xmlns:a16="http://schemas.microsoft.com/office/drawing/2014/main" id="{2677E102-9D22-21A2-6317-C2B0F644EEEB}"/>
                </a:ext>
              </a:extLst>
            </p:cNvPr>
            <p:cNvSpPr/>
            <p:nvPr/>
          </p:nvSpPr>
          <p:spPr>
            <a:xfrm>
              <a:off x="3331575" y="4527619"/>
              <a:ext cx="8908" cy="16315"/>
            </a:xfrm>
            <a:custGeom>
              <a:avLst/>
              <a:gdLst/>
              <a:ahLst/>
              <a:cxnLst/>
              <a:rect l="l" t="t" r="r" b="b"/>
              <a:pathLst>
                <a:path w="659" h="1207" extrusionOk="0">
                  <a:moveTo>
                    <a:pt x="1" y="0"/>
                  </a:moveTo>
                  <a:lnTo>
                    <a:pt x="110" y="110"/>
                  </a:lnTo>
                  <a:lnTo>
                    <a:pt x="330" y="548"/>
                  </a:lnTo>
                  <a:lnTo>
                    <a:pt x="439" y="987"/>
                  </a:lnTo>
                  <a:lnTo>
                    <a:pt x="549" y="1207"/>
                  </a:lnTo>
                  <a:lnTo>
                    <a:pt x="659" y="987"/>
                  </a:lnTo>
                  <a:lnTo>
                    <a:pt x="659" y="768"/>
                  </a:lnTo>
                  <a:lnTo>
                    <a:pt x="549" y="439"/>
                  </a:lnTo>
                  <a:lnTo>
                    <a:pt x="330" y="219"/>
                  </a:lnTo>
                  <a:lnTo>
                    <a:pt x="2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687;p50">
              <a:extLst>
                <a:ext uri="{FF2B5EF4-FFF2-40B4-BE49-F238E27FC236}">
                  <a16:creationId xmlns:a16="http://schemas.microsoft.com/office/drawing/2014/main" id="{0BFB5845-B270-DDD2-4695-8DB6C43197D8}"/>
                </a:ext>
              </a:extLst>
            </p:cNvPr>
            <p:cNvSpPr/>
            <p:nvPr/>
          </p:nvSpPr>
          <p:spPr>
            <a:xfrm>
              <a:off x="3402735" y="4007228"/>
              <a:ext cx="182402" cy="548639"/>
            </a:xfrm>
            <a:custGeom>
              <a:avLst/>
              <a:gdLst/>
              <a:ahLst/>
              <a:cxnLst/>
              <a:rect l="l" t="t" r="r" b="b"/>
              <a:pathLst>
                <a:path w="13494" h="40588" extrusionOk="0">
                  <a:moveTo>
                    <a:pt x="12616" y="1"/>
                  </a:moveTo>
                  <a:lnTo>
                    <a:pt x="1" y="659"/>
                  </a:lnTo>
                  <a:lnTo>
                    <a:pt x="3511" y="40587"/>
                  </a:lnTo>
                  <a:lnTo>
                    <a:pt x="9435" y="40478"/>
                  </a:lnTo>
                  <a:lnTo>
                    <a:pt x="11409" y="25340"/>
                  </a:lnTo>
                  <a:lnTo>
                    <a:pt x="12725" y="14480"/>
                  </a:lnTo>
                  <a:lnTo>
                    <a:pt x="13383" y="8557"/>
                  </a:lnTo>
                  <a:lnTo>
                    <a:pt x="13493" y="7570"/>
                  </a:lnTo>
                  <a:lnTo>
                    <a:pt x="13383" y="6363"/>
                  </a:lnTo>
                  <a:lnTo>
                    <a:pt x="13164" y="3511"/>
                  </a:lnTo>
                  <a:lnTo>
                    <a:pt x="12835" y="1098"/>
                  </a:lnTo>
                  <a:lnTo>
                    <a:pt x="12616" y="1"/>
                  </a:lnTo>
                  <a:close/>
                </a:path>
              </a:pathLst>
            </a:custGeom>
            <a:solidFill>
              <a:srgbClr val="BA7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88;p50">
              <a:extLst>
                <a:ext uri="{FF2B5EF4-FFF2-40B4-BE49-F238E27FC236}">
                  <a16:creationId xmlns:a16="http://schemas.microsoft.com/office/drawing/2014/main" id="{29A7263F-2902-BCB6-2206-50DDED72C366}"/>
                </a:ext>
              </a:extLst>
            </p:cNvPr>
            <p:cNvSpPr/>
            <p:nvPr/>
          </p:nvSpPr>
          <p:spPr>
            <a:xfrm>
              <a:off x="3407182" y="4053194"/>
              <a:ext cx="40052" cy="461142"/>
            </a:xfrm>
            <a:custGeom>
              <a:avLst/>
              <a:gdLst/>
              <a:ahLst/>
              <a:cxnLst/>
              <a:rect l="l" t="t" r="r" b="b"/>
              <a:pathLst>
                <a:path w="2963" h="34115" extrusionOk="0">
                  <a:moveTo>
                    <a:pt x="1" y="0"/>
                  </a:moveTo>
                  <a:lnTo>
                    <a:pt x="1" y="988"/>
                  </a:lnTo>
                  <a:lnTo>
                    <a:pt x="440" y="4717"/>
                  </a:lnTo>
                  <a:lnTo>
                    <a:pt x="1537" y="16893"/>
                  </a:lnTo>
                  <a:lnTo>
                    <a:pt x="2524" y="29069"/>
                  </a:lnTo>
                  <a:lnTo>
                    <a:pt x="2853" y="32798"/>
                  </a:lnTo>
                  <a:lnTo>
                    <a:pt x="2634" y="29069"/>
                  </a:lnTo>
                  <a:lnTo>
                    <a:pt x="2305" y="23584"/>
                  </a:lnTo>
                  <a:lnTo>
                    <a:pt x="1756" y="16893"/>
                  </a:lnTo>
                  <a:lnTo>
                    <a:pt x="1098" y="10092"/>
                  </a:lnTo>
                  <a:lnTo>
                    <a:pt x="549" y="4607"/>
                  </a:lnTo>
                  <a:lnTo>
                    <a:pt x="111" y="988"/>
                  </a:lnTo>
                  <a:lnTo>
                    <a:pt x="1" y="0"/>
                  </a:lnTo>
                  <a:close/>
                  <a:moveTo>
                    <a:pt x="2853" y="32798"/>
                  </a:moveTo>
                  <a:lnTo>
                    <a:pt x="2853" y="33786"/>
                  </a:lnTo>
                  <a:lnTo>
                    <a:pt x="2963" y="34115"/>
                  </a:lnTo>
                  <a:lnTo>
                    <a:pt x="2963" y="33786"/>
                  </a:lnTo>
                  <a:lnTo>
                    <a:pt x="2853" y="32798"/>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89;p50">
              <a:extLst>
                <a:ext uri="{FF2B5EF4-FFF2-40B4-BE49-F238E27FC236}">
                  <a16:creationId xmlns:a16="http://schemas.microsoft.com/office/drawing/2014/main" id="{2C5732B6-F731-CFA2-CC32-BC4C087785E4}"/>
                </a:ext>
              </a:extLst>
            </p:cNvPr>
            <p:cNvSpPr/>
            <p:nvPr/>
          </p:nvSpPr>
          <p:spPr>
            <a:xfrm>
              <a:off x="3422009" y="4518712"/>
              <a:ext cx="124575" cy="164600"/>
            </a:xfrm>
            <a:custGeom>
              <a:avLst/>
              <a:gdLst/>
              <a:ahLst/>
              <a:cxnLst/>
              <a:rect l="l" t="t" r="r" b="b"/>
              <a:pathLst>
                <a:path w="9216" h="12177" extrusionOk="0">
                  <a:moveTo>
                    <a:pt x="8338" y="1"/>
                  </a:moveTo>
                  <a:lnTo>
                    <a:pt x="7679" y="549"/>
                  </a:lnTo>
                  <a:lnTo>
                    <a:pt x="6912" y="878"/>
                  </a:lnTo>
                  <a:lnTo>
                    <a:pt x="6034" y="1317"/>
                  </a:lnTo>
                  <a:lnTo>
                    <a:pt x="5156" y="1646"/>
                  </a:lnTo>
                  <a:lnTo>
                    <a:pt x="4169" y="1646"/>
                  </a:lnTo>
                  <a:lnTo>
                    <a:pt x="3621" y="1537"/>
                  </a:lnTo>
                  <a:lnTo>
                    <a:pt x="3182" y="1427"/>
                  </a:lnTo>
                  <a:lnTo>
                    <a:pt x="2743" y="1207"/>
                  </a:lnTo>
                  <a:lnTo>
                    <a:pt x="2304" y="769"/>
                  </a:lnTo>
                  <a:lnTo>
                    <a:pt x="1866" y="1975"/>
                  </a:lnTo>
                  <a:lnTo>
                    <a:pt x="1" y="10751"/>
                  </a:lnTo>
                  <a:lnTo>
                    <a:pt x="1" y="11190"/>
                  </a:lnTo>
                  <a:lnTo>
                    <a:pt x="111" y="11628"/>
                  </a:lnTo>
                  <a:lnTo>
                    <a:pt x="330" y="11957"/>
                  </a:lnTo>
                  <a:lnTo>
                    <a:pt x="769" y="12177"/>
                  </a:lnTo>
                  <a:lnTo>
                    <a:pt x="1317" y="12177"/>
                  </a:lnTo>
                  <a:lnTo>
                    <a:pt x="1646" y="12067"/>
                  </a:lnTo>
                  <a:lnTo>
                    <a:pt x="1866" y="11848"/>
                  </a:lnTo>
                  <a:lnTo>
                    <a:pt x="3730" y="9873"/>
                  </a:lnTo>
                  <a:lnTo>
                    <a:pt x="6253" y="7131"/>
                  </a:lnTo>
                  <a:lnTo>
                    <a:pt x="8338" y="4608"/>
                  </a:lnTo>
                  <a:lnTo>
                    <a:pt x="8996" y="3730"/>
                  </a:lnTo>
                  <a:lnTo>
                    <a:pt x="9215" y="3401"/>
                  </a:lnTo>
                  <a:lnTo>
                    <a:pt x="9215" y="3182"/>
                  </a:lnTo>
                  <a:lnTo>
                    <a:pt x="9105" y="988"/>
                  </a:lnTo>
                  <a:lnTo>
                    <a:pt x="8996" y="659"/>
                  </a:lnTo>
                  <a:lnTo>
                    <a:pt x="8886" y="440"/>
                  </a:lnTo>
                  <a:lnTo>
                    <a:pt x="8667" y="220"/>
                  </a:lnTo>
                  <a:lnTo>
                    <a:pt x="8338" y="111"/>
                  </a:lnTo>
                  <a:lnTo>
                    <a:pt x="83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90;p50">
              <a:extLst>
                <a:ext uri="{FF2B5EF4-FFF2-40B4-BE49-F238E27FC236}">
                  <a16:creationId xmlns:a16="http://schemas.microsoft.com/office/drawing/2014/main" id="{2ED06D88-4463-D572-F67A-498DF719C230}"/>
                </a:ext>
              </a:extLst>
            </p:cNvPr>
            <p:cNvSpPr/>
            <p:nvPr/>
          </p:nvSpPr>
          <p:spPr>
            <a:xfrm>
              <a:off x="3433875" y="4551339"/>
              <a:ext cx="111220" cy="131969"/>
            </a:xfrm>
            <a:custGeom>
              <a:avLst/>
              <a:gdLst/>
              <a:ahLst/>
              <a:cxnLst/>
              <a:rect l="l" t="t" r="r" b="b"/>
              <a:pathLst>
                <a:path w="8228" h="9763" extrusionOk="0">
                  <a:moveTo>
                    <a:pt x="8227" y="0"/>
                  </a:moveTo>
                  <a:lnTo>
                    <a:pt x="0" y="9763"/>
                  </a:lnTo>
                  <a:lnTo>
                    <a:pt x="549" y="9763"/>
                  </a:lnTo>
                  <a:lnTo>
                    <a:pt x="768" y="9653"/>
                  </a:lnTo>
                  <a:lnTo>
                    <a:pt x="988" y="9434"/>
                  </a:lnTo>
                  <a:lnTo>
                    <a:pt x="3840" y="6362"/>
                  </a:lnTo>
                  <a:lnTo>
                    <a:pt x="5814" y="4059"/>
                  </a:lnTo>
                  <a:lnTo>
                    <a:pt x="7131" y="2523"/>
                  </a:lnTo>
                  <a:lnTo>
                    <a:pt x="7898" y="1536"/>
                  </a:lnTo>
                  <a:lnTo>
                    <a:pt x="8227" y="987"/>
                  </a:lnTo>
                  <a:lnTo>
                    <a:pt x="8227" y="439"/>
                  </a:lnTo>
                  <a:lnTo>
                    <a:pt x="822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91;p50">
              <a:extLst>
                <a:ext uri="{FF2B5EF4-FFF2-40B4-BE49-F238E27FC236}">
                  <a16:creationId xmlns:a16="http://schemas.microsoft.com/office/drawing/2014/main" id="{B4B85EF1-E72D-F181-470B-71F8D37F7BFD}"/>
                </a:ext>
              </a:extLst>
            </p:cNvPr>
            <p:cNvSpPr/>
            <p:nvPr/>
          </p:nvSpPr>
          <p:spPr>
            <a:xfrm>
              <a:off x="3524309" y="4532066"/>
              <a:ext cx="16329" cy="16315"/>
            </a:xfrm>
            <a:custGeom>
              <a:avLst/>
              <a:gdLst/>
              <a:ahLst/>
              <a:cxnLst/>
              <a:rect l="l" t="t" r="r" b="b"/>
              <a:pathLst>
                <a:path w="1208" h="1207" extrusionOk="0">
                  <a:moveTo>
                    <a:pt x="440" y="0"/>
                  </a:moveTo>
                  <a:lnTo>
                    <a:pt x="110" y="110"/>
                  </a:lnTo>
                  <a:lnTo>
                    <a:pt x="220" y="110"/>
                  </a:lnTo>
                  <a:lnTo>
                    <a:pt x="110" y="329"/>
                  </a:lnTo>
                  <a:lnTo>
                    <a:pt x="1" y="549"/>
                  </a:lnTo>
                  <a:lnTo>
                    <a:pt x="1" y="768"/>
                  </a:lnTo>
                  <a:lnTo>
                    <a:pt x="110" y="987"/>
                  </a:lnTo>
                  <a:lnTo>
                    <a:pt x="220" y="1097"/>
                  </a:lnTo>
                  <a:lnTo>
                    <a:pt x="440" y="1207"/>
                  </a:lnTo>
                  <a:lnTo>
                    <a:pt x="769" y="1207"/>
                  </a:lnTo>
                  <a:lnTo>
                    <a:pt x="988" y="1097"/>
                  </a:lnTo>
                  <a:lnTo>
                    <a:pt x="1098" y="878"/>
                  </a:lnTo>
                  <a:lnTo>
                    <a:pt x="1207" y="658"/>
                  </a:lnTo>
                  <a:lnTo>
                    <a:pt x="1207" y="439"/>
                  </a:lnTo>
                  <a:lnTo>
                    <a:pt x="1098" y="110"/>
                  </a:lnTo>
                  <a:lnTo>
                    <a:pt x="8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92;p50">
              <a:extLst>
                <a:ext uri="{FF2B5EF4-FFF2-40B4-BE49-F238E27FC236}">
                  <a16:creationId xmlns:a16="http://schemas.microsoft.com/office/drawing/2014/main" id="{93EC19B9-E4F8-DE23-7905-120C599D7D22}"/>
                </a:ext>
              </a:extLst>
            </p:cNvPr>
            <p:cNvSpPr/>
            <p:nvPr/>
          </p:nvSpPr>
          <p:spPr>
            <a:xfrm>
              <a:off x="3435362" y="4601739"/>
              <a:ext cx="29657" cy="14842"/>
            </a:xfrm>
            <a:custGeom>
              <a:avLst/>
              <a:gdLst/>
              <a:ahLst/>
              <a:cxnLst/>
              <a:rect l="l" t="t" r="r" b="b"/>
              <a:pathLst>
                <a:path w="2194" h="1098" extrusionOk="0">
                  <a:moveTo>
                    <a:pt x="329" y="1"/>
                  </a:moveTo>
                  <a:lnTo>
                    <a:pt x="0" y="110"/>
                  </a:lnTo>
                  <a:lnTo>
                    <a:pt x="549" y="110"/>
                  </a:lnTo>
                  <a:lnTo>
                    <a:pt x="1207" y="330"/>
                  </a:lnTo>
                  <a:lnTo>
                    <a:pt x="1755" y="659"/>
                  </a:lnTo>
                  <a:lnTo>
                    <a:pt x="2194" y="1098"/>
                  </a:lnTo>
                  <a:lnTo>
                    <a:pt x="2194" y="988"/>
                  </a:lnTo>
                  <a:lnTo>
                    <a:pt x="2084" y="769"/>
                  </a:lnTo>
                  <a:lnTo>
                    <a:pt x="1755" y="330"/>
                  </a:lnTo>
                  <a:lnTo>
                    <a:pt x="1316" y="110"/>
                  </a:lnTo>
                  <a:lnTo>
                    <a:pt x="7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93;p50">
              <a:extLst>
                <a:ext uri="{FF2B5EF4-FFF2-40B4-BE49-F238E27FC236}">
                  <a16:creationId xmlns:a16="http://schemas.microsoft.com/office/drawing/2014/main" id="{89E926B2-4D7F-666E-2709-9B8943CF3E61}"/>
                </a:ext>
              </a:extLst>
            </p:cNvPr>
            <p:cNvSpPr/>
            <p:nvPr/>
          </p:nvSpPr>
          <p:spPr>
            <a:xfrm>
              <a:off x="3427942" y="4626946"/>
              <a:ext cx="26710" cy="10395"/>
            </a:xfrm>
            <a:custGeom>
              <a:avLst/>
              <a:gdLst/>
              <a:ahLst/>
              <a:cxnLst/>
              <a:rect l="l" t="t" r="r" b="b"/>
              <a:pathLst>
                <a:path w="1976" h="769" extrusionOk="0">
                  <a:moveTo>
                    <a:pt x="549" y="0"/>
                  </a:moveTo>
                  <a:lnTo>
                    <a:pt x="220" y="110"/>
                  </a:lnTo>
                  <a:lnTo>
                    <a:pt x="1" y="220"/>
                  </a:lnTo>
                  <a:lnTo>
                    <a:pt x="988" y="330"/>
                  </a:lnTo>
                  <a:lnTo>
                    <a:pt x="1975" y="768"/>
                  </a:lnTo>
                  <a:lnTo>
                    <a:pt x="1975" y="659"/>
                  </a:lnTo>
                  <a:lnTo>
                    <a:pt x="1865" y="439"/>
                  </a:lnTo>
                  <a:lnTo>
                    <a:pt x="1536" y="220"/>
                  </a:lnTo>
                  <a:lnTo>
                    <a:pt x="1098" y="110"/>
                  </a:lnTo>
                  <a:lnTo>
                    <a:pt x="7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94;p50">
              <a:extLst>
                <a:ext uri="{FF2B5EF4-FFF2-40B4-BE49-F238E27FC236}">
                  <a16:creationId xmlns:a16="http://schemas.microsoft.com/office/drawing/2014/main" id="{997C2002-93CA-B9EE-26AD-C9966672EF96}"/>
                </a:ext>
              </a:extLst>
            </p:cNvPr>
            <p:cNvSpPr/>
            <p:nvPr/>
          </p:nvSpPr>
          <p:spPr>
            <a:xfrm>
              <a:off x="3441282" y="4575059"/>
              <a:ext cx="41539" cy="14842"/>
            </a:xfrm>
            <a:custGeom>
              <a:avLst/>
              <a:gdLst/>
              <a:ahLst/>
              <a:cxnLst/>
              <a:rect l="l" t="t" r="r" b="b"/>
              <a:pathLst>
                <a:path w="3073" h="1098" extrusionOk="0">
                  <a:moveTo>
                    <a:pt x="878" y="0"/>
                  </a:moveTo>
                  <a:lnTo>
                    <a:pt x="1" y="110"/>
                  </a:lnTo>
                  <a:lnTo>
                    <a:pt x="1646" y="439"/>
                  </a:lnTo>
                  <a:lnTo>
                    <a:pt x="3072" y="1097"/>
                  </a:lnTo>
                  <a:lnTo>
                    <a:pt x="3072" y="1097"/>
                  </a:lnTo>
                  <a:lnTo>
                    <a:pt x="2414" y="549"/>
                  </a:lnTo>
                  <a:lnTo>
                    <a:pt x="1646" y="110"/>
                  </a:lnTo>
                  <a:lnTo>
                    <a:pt x="8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95;p50">
              <a:extLst>
                <a:ext uri="{FF2B5EF4-FFF2-40B4-BE49-F238E27FC236}">
                  <a16:creationId xmlns:a16="http://schemas.microsoft.com/office/drawing/2014/main" id="{01F7DAB1-4694-363B-3648-1FC2FB7E33CA}"/>
                </a:ext>
              </a:extLst>
            </p:cNvPr>
            <p:cNvSpPr/>
            <p:nvPr/>
          </p:nvSpPr>
          <p:spPr>
            <a:xfrm>
              <a:off x="3445742" y="4549852"/>
              <a:ext cx="38565" cy="5948"/>
            </a:xfrm>
            <a:custGeom>
              <a:avLst/>
              <a:gdLst/>
              <a:ahLst/>
              <a:cxnLst/>
              <a:rect l="l" t="t" r="r" b="b"/>
              <a:pathLst>
                <a:path w="2853" h="440" extrusionOk="0">
                  <a:moveTo>
                    <a:pt x="987" y="0"/>
                  </a:moveTo>
                  <a:lnTo>
                    <a:pt x="658" y="110"/>
                  </a:lnTo>
                  <a:lnTo>
                    <a:pt x="329" y="220"/>
                  </a:lnTo>
                  <a:lnTo>
                    <a:pt x="0" y="439"/>
                  </a:lnTo>
                  <a:lnTo>
                    <a:pt x="439" y="330"/>
                  </a:lnTo>
                  <a:lnTo>
                    <a:pt x="1426" y="220"/>
                  </a:lnTo>
                  <a:lnTo>
                    <a:pt x="2413" y="330"/>
                  </a:lnTo>
                  <a:lnTo>
                    <a:pt x="2852" y="330"/>
                  </a:lnTo>
                  <a:lnTo>
                    <a:pt x="2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96;p50">
              <a:extLst>
                <a:ext uri="{FF2B5EF4-FFF2-40B4-BE49-F238E27FC236}">
                  <a16:creationId xmlns:a16="http://schemas.microsoft.com/office/drawing/2014/main" id="{9FD3FADB-F445-005C-730A-FDB8B1EED645}"/>
                </a:ext>
              </a:extLst>
            </p:cNvPr>
            <p:cNvSpPr/>
            <p:nvPr/>
          </p:nvSpPr>
          <p:spPr>
            <a:xfrm>
              <a:off x="3438322" y="4526133"/>
              <a:ext cx="43012" cy="26697"/>
            </a:xfrm>
            <a:custGeom>
              <a:avLst/>
              <a:gdLst/>
              <a:ahLst/>
              <a:cxnLst/>
              <a:rect l="l" t="t" r="r" b="b"/>
              <a:pathLst>
                <a:path w="3182" h="1975" extrusionOk="0">
                  <a:moveTo>
                    <a:pt x="2853" y="220"/>
                  </a:moveTo>
                  <a:lnTo>
                    <a:pt x="2962" y="329"/>
                  </a:lnTo>
                  <a:lnTo>
                    <a:pt x="2962" y="439"/>
                  </a:lnTo>
                  <a:lnTo>
                    <a:pt x="2962" y="658"/>
                  </a:lnTo>
                  <a:lnTo>
                    <a:pt x="2853" y="1097"/>
                  </a:lnTo>
                  <a:lnTo>
                    <a:pt x="2523" y="1426"/>
                  </a:lnTo>
                  <a:lnTo>
                    <a:pt x="2085" y="1646"/>
                  </a:lnTo>
                  <a:lnTo>
                    <a:pt x="1930" y="1684"/>
                  </a:lnTo>
                  <a:lnTo>
                    <a:pt x="1930" y="1684"/>
                  </a:lnTo>
                  <a:lnTo>
                    <a:pt x="1865" y="1426"/>
                  </a:lnTo>
                  <a:lnTo>
                    <a:pt x="1767" y="1295"/>
                  </a:lnTo>
                  <a:lnTo>
                    <a:pt x="1767" y="1295"/>
                  </a:lnTo>
                  <a:lnTo>
                    <a:pt x="2085" y="658"/>
                  </a:lnTo>
                  <a:lnTo>
                    <a:pt x="2414" y="329"/>
                  </a:lnTo>
                  <a:lnTo>
                    <a:pt x="2633" y="220"/>
                  </a:lnTo>
                  <a:close/>
                  <a:moveTo>
                    <a:pt x="439" y="220"/>
                  </a:moveTo>
                  <a:lnTo>
                    <a:pt x="768" y="439"/>
                  </a:lnTo>
                  <a:lnTo>
                    <a:pt x="1097" y="658"/>
                  </a:lnTo>
                  <a:lnTo>
                    <a:pt x="1536" y="1207"/>
                  </a:lnTo>
                  <a:lnTo>
                    <a:pt x="1619" y="1330"/>
                  </a:lnTo>
                  <a:lnTo>
                    <a:pt x="1619" y="1330"/>
                  </a:lnTo>
                  <a:lnTo>
                    <a:pt x="1536" y="1536"/>
                  </a:lnTo>
                  <a:lnTo>
                    <a:pt x="1536" y="1728"/>
                  </a:lnTo>
                  <a:lnTo>
                    <a:pt x="1536" y="1728"/>
                  </a:lnTo>
                  <a:lnTo>
                    <a:pt x="1207" y="1646"/>
                  </a:lnTo>
                  <a:lnTo>
                    <a:pt x="768" y="1426"/>
                  </a:lnTo>
                  <a:lnTo>
                    <a:pt x="439" y="1097"/>
                  </a:lnTo>
                  <a:lnTo>
                    <a:pt x="220" y="658"/>
                  </a:lnTo>
                  <a:lnTo>
                    <a:pt x="110" y="549"/>
                  </a:lnTo>
                  <a:lnTo>
                    <a:pt x="220" y="329"/>
                  </a:lnTo>
                  <a:lnTo>
                    <a:pt x="330" y="220"/>
                  </a:lnTo>
                  <a:close/>
                  <a:moveTo>
                    <a:pt x="1707" y="1463"/>
                  </a:moveTo>
                  <a:lnTo>
                    <a:pt x="1865" y="1701"/>
                  </a:lnTo>
                  <a:lnTo>
                    <a:pt x="1865" y="1701"/>
                  </a:lnTo>
                  <a:lnTo>
                    <a:pt x="1646" y="1755"/>
                  </a:lnTo>
                  <a:lnTo>
                    <a:pt x="1612" y="1747"/>
                  </a:lnTo>
                  <a:lnTo>
                    <a:pt x="1612" y="1747"/>
                  </a:lnTo>
                  <a:lnTo>
                    <a:pt x="1707" y="1463"/>
                  </a:lnTo>
                  <a:close/>
                  <a:moveTo>
                    <a:pt x="2633" y="0"/>
                  </a:moveTo>
                  <a:lnTo>
                    <a:pt x="2304" y="220"/>
                  </a:lnTo>
                  <a:lnTo>
                    <a:pt x="1975" y="549"/>
                  </a:lnTo>
                  <a:lnTo>
                    <a:pt x="1756" y="988"/>
                  </a:lnTo>
                  <a:lnTo>
                    <a:pt x="1679" y="1178"/>
                  </a:lnTo>
                  <a:lnTo>
                    <a:pt x="1536" y="988"/>
                  </a:lnTo>
                  <a:lnTo>
                    <a:pt x="1207" y="549"/>
                  </a:lnTo>
                  <a:lnTo>
                    <a:pt x="878" y="220"/>
                  </a:lnTo>
                  <a:lnTo>
                    <a:pt x="549" y="110"/>
                  </a:lnTo>
                  <a:lnTo>
                    <a:pt x="220" y="110"/>
                  </a:lnTo>
                  <a:lnTo>
                    <a:pt x="1" y="220"/>
                  </a:lnTo>
                  <a:lnTo>
                    <a:pt x="1" y="439"/>
                  </a:lnTo>
                  <a:lnTo>
                    <a:pt x="1" y="768"/>
                  </a:lnTo>
                  <a:lnTo>
                    <a:pt x="220" y="1207"/>
                  </a:lnTo>
                  <a:lnTo>
                    <a:pt x="659" y="1646"/>
                  </a:lnTo>
                  <a:lnTo>
                    <a:pt x="1097" y="1865"/>
                  </a:lnTo>
                  <a:lnTo>
                    <a:pt x="1536" y="1953"/>
                  </a:lnTo>
                  <a:lnTo>
                    <a:pt x="1536" y="1953"/>
                  </a:lnTo>
                  <a:lnTo>
                    <a:pt x="1536" y="1975"/>
                  </a:lnTo>
                  <a:lnTo>
                    <a:pt x="1543" y="1954"/>
                  </a:lnTo>
                  <a:lnTo>
                    <a:pt x="1543" y="1954"/>
                  </a:lnTo>
                  <a:lnTo>
                    <a:pt x="1646" y="1975"/>
                  </a:lnTo>
                  <a:lnTo>
                    <a:pt x="2194" y="1865"/>
                  </a:lnTo>
                  <a:lnTo>
                    <a:pt x="2633" y="1646"/>
                  </a:lnTo>
                  <a:lnTo>
                    <a:pt x="3072" y="1207"/>
                  </a:lnTo>
                  <a:lnTo>
                    <a:pt x="3182" y="658"/>
                  </a:lnTo>
                  <a:lnTo>
                    <a:pt x="3182" y="439"/>
                  </a:lnTo>
                  <a:lnTo>
                    <a:pt x="3072" y="110"/>
                  </a:lnTo>
                  <a:lnTo>
                    <a:pt x="28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97;p50">
              <a:extLst>
                <a:ext uri="{FF2B5EF4-FFF2-40B4-BE49-F238E27FC236}">
                  <a16:creationId xmlns:a16="http://schemas.microsoft.com/office/drawing/2014/main" id="{7EACD3CC-4492-491D-E7E3-862C12290D33}"/>
                </a:ext>
              </a:extLst>
            </p:cNvPr>
            <p:cNvSpPr/>
            <p:nvPr/>
          </p:nvSpPr>
          <p:spPr>
            <a:xfrm>
              <a:off x="3205555" y="2683306"/>
              <a:ext cx="342528" cy="354383"/>
            </a:xfrm>
            <a:custGeom>
              <a:avLst/>
              <a:gdLst/>
              <a:ahLst/>
              <a:cxnLst/>
              <a:rect l="l" t="t" r="r" b="b"/>
              <a:pathLst>
                <a:path w="25340" h="26217" extrusionOk="0">
                  <a:moveTo>
                    <a:pt x="23914" y="0"/>
                  </a:moveTo>
                  <a:lnTo>
                    <a:pt x="3292" y="220"/>
                  </a:lnTo>
                  <a:lnTo>
                    <a:pt x="3401" y="4936"/>
                  </a:lnTo>
                  <a:lnTo>
                    <a:pt x="3511" y="7130"/>
                  </a:lnTo>
                  <a:lnTo>
                    <a:pt x="3511" y="9324"/>
                  </a:lnTo>
                  <a:lnTo>
                    <a:pt x="3401" y="11408"/>
                  </a:lnTo>
                  <a:lnTo>
                    <a:pt x="3072" y="13492"/>
                  </a:lnTo>
                  <a:lnTo>
                    <a:pt x="2633" y="15577"/>
                  </a:lnTo>
                  <a:lnTo>
                    <a:pt x="1975" y="17661"/>
                  </a:lnTo>
                  <a:lnTo>
                    <a:pt x="1098" y="19745"/>
                  </a:lnTo>
                  <a:lnTo>
                    <a:pt x="659" y="20732"/>
                  </a:lnTo>
                  <a:lnTo>
                    <a:pt x="220" y="21829"/>
                  </a:lnTo>
                  <a:lnTo>
                    <a:pt x="1" y="22926"/>
                  </a:lnTo>
                  <a:lnTo>
                    <a:pt x="1" y="24023"/>
                  </a:lnTo>
                  <a:lnTo>
                    <a:pt x="110" y="25120"/>
                  </a:lnTo>
                  <a:lnTo>
                    <a:pt x="330" y="25668"/>
                  </a:lnTo>
                  <a:lnTo>
                    <a:pt x="549" y="26217"/>
                  </a:lnTo>
                  <a:lnTo>
                    <a:pt x="4827" y="25010"/>
                  </a:lnTo>
                  <a:lnTo>
                    <a:pt x="4718" y="23694"/>
                  </a:lnTo>
                  <a:lnTo>
                    <a:pt x="4937" y="24133"/>
                  </a:lnTo>
                  <a:lnTo>
                    <a:pt x="5156" y="24462"/>
                  </a:lnTo>
                  <a:lnTo>
                    <a:pt x="5485" y="24791"/>
                  </a:lnTo>
                  <a:lnTo>
                    <a:pt x="5924" y="24900"/>
                  </a:lnTo>
                  <a:lnTo>
                    <a:pt x="6473" y="25120"/>
                  </a:lnTo>
                  <a:lnTo>
                    <a:pt x="7021" y="25120"/>
                  </a:lnTo>
                  <a:lnTo>
                    <a:pt x="7570" y="25230"/>
                  </a:lnTo>
                  <a:lnTo>
                    <a:pt x="8118" y="25120"/>
                  </a:lnTo>
                  <a:lnTo>
                    <a:pt x="11409" y="24791"/>
                  </a:lnTo>
                  <a:lnTo>
                    <a:pt x="14700" y="24242"/>
                  </a:lnTo>
                  <a:lnTo>
                    <a:pt x="17990" y="23474"/>
                  </a:lnTo>
                  <a:lnTo>
                    <a:pt x="21171" y="22597"/>
                  </a:lnTo>
                  <a:lnTo>
                    <a:pt x="23036" y="22597"/>
                  </a:lnTo>
                  <a:lnTo>
                    <a:pt x="24353" y="22707"/>
                  </a:lnTo>
                  <a:lnTo>
                    <a:pt x="24901" y="20074"/>
                  </a:lnTo>
                  <a:lnTo>
                    <a:pt x="25120" y="17332"/>
                  </a:lnTo>
                  <a:lnTo>
                    <a:pt x="25340" y="14370"/>
                  </a:lnTo>
                  <a:lnTo>
                    <a:pt x="25340" y="11408"/>
                  </a:lnTo>
                  <a:lnTo>
                    <a:pt x="25120" y="8447"/>
                  </a:lnTo>
                  <a:lnTo>
                    <a:pt x="24791" y="5485"/>
                  </a:lnTo>
                  <a:lnTo>
                    <a:pt x="24462" y="2633"/>
                  </a:lnTo>
                  <a:lnTo>
                    <a:pt x="239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98;p50">
              <a:extLst>
                <a:ext uri="{FF2B5EF4-FFF2-40B4-BE49-F238E27FC236}">
                  <a16:creationId xmlns:a16="http://schemas.microsoft.com/office/drawing/2014/main" id="{7F48A755-F492-E7E2-2A4D-CE41DB58B166}"/>
                </a:ext>
              </a:extLst>
            </p:cNvPr>
            <p:cNvSpPr/>
            <p:nvPr/>
          </p:nvSpPr>
          <p:spPr>
            <a:xfrm>
              <a:off x="3205555" y="2683306"/>
              <a:ext cx="342528" cy="354383"/>
            </a:xfrm>
            <a:custGeom>
              <a:avLst/>
              <a:gdLst/>
              <a:ahLst/>
              <a:cxnLst/>
              <a:rect l="l" t="t" r="r" b="b"/>
              <a:pathLst>
                <a:path w="25340" h="26217" fill="none" extrusionOk="0">
                  <a:moveTo>
                    <a:pt x="23914" y="0"/>
                  </a:moveTo>
                  <a:lnTo>
                    <a:pt x="3292" y="220"/>
                  </a:lnTo>
                  <a:lnTo>
                    <a:pt x="3292" y="220"/>
                  </a:lnTo>
                  <a:lnTo>
                    <a:pt x="3401" y="4936"/>
                  </a:lnTo>
                  <a:lnTo>
                    <a:pt x="3511" y="7130"/>
                  </a:lnTo>
                  <a:lnTo>
                    <a:pt x="3511" y="9324"/>
                  </a:lnTo>
                  <a:lnTo>
                    <a:pt x="3401" y="11408"/>
                  </a:lnTo>
                  <a:lnTo>
                    <a:pt x="3072" y="13492"/>
                  </a:lnTo>
                  <a:lnTo>
                    <a:pt x="2633" y="15577"/>
                  </a:lnTo>
                  <a:lnTo>
                    <a:pt x="1975" y="17661"/>
                  </a:lnTo>
                  <a:lnTo>
                    <a:pt x="1975" y="17661"/>
                  </a:lnTo>
                  <a:lnTo>
                    <a:pt x="1098" y="19745"/>
                  </a:lnTo>
                  <a:lnTo>
                    <a:pt x="659" y="20732"/>
                  </a:lnTo>
                  <a:lnTo>
                    <a:pt x="220" y="21829"/>
                  </a:lnTo>
                  <a:lnTo>
                    <a:pt x="220" y="21829"/>
                  </a:lnTo>
                  <a:lnTo>
                    <a:pt x="1" y="22926"/>
                  </a:lnTo>
                  <a:lnTo>
                    <a:pt x="1" y="24023"/>
                  </a:lnTo>
                  <a:lnTo>
                    <a:pt x="110" y="25120"/>
                  </a:lnTo>
                  <a:lnTo>
                    <a:pt x="330" y="25668"/>
                  </a:lnTo>
                  <a:lnTo>
                    <a:pt x="549" y="26217"/>
                  </a:lnTo>
                  <a:lnTo>
                    <a:pt x="4827" y="25010"/>
                  </a:lnTo>
                  <a:lnTo>
                    <a:pt x="4827" y="25010"/>
                  </a:lnTo>
                  <a:lnTo>
                    <a:pt x="4718" y="23694"/>
                  </a:lnTo>
                  <a:lnTo>
                    <a:pt x="4718" y="23694"/>
                  </a:lnTo>
                  <a:lnTo>
                    <a:pt x="4937" y="24133"/>
                  </a:lnTo>
                  <a:lnTo>
                    <a:pt x="5156" y="24462"/>
                  </a:lnTo>
                  <a:lnTo>
                    <a:pt x="5485" y="24791"/>
                  </a:lnTo>
                  <a:lnTo>
                    <a:pt x="5924" y="24900"/>
                  </a:lnTo>
                  <a:lnTo>
                    <a:pt x="5924" y="24900"/>
                  </a:lnTo>
                  <a:lnTo>
                    <a:pt x="6473" y="25120"/>
                  </a:lnTo>
                  <a:lnTo>
                    <a:pt x="7021" y="25120"/>
                  </a:lnTo>
                  <a:lnTo>
                    <a:pt x="7570" y="25230"/>
                  </a:lnTo>
                  <a:lnTo>
                    <a:pt x="8118" y="25120"/>
                  </a:lnTo>
                  <a:lnTo>
                    <a:pt x="8118" y="25120"/>
                  </a:lnTo>
                  <a:lnTo>
                    <a:pt x="11409" y="24791"/>
                  </a:lnTo>
                  <a:lnTo>
                    <a:pt x="14700" y="24242"/>
                  </a:lnTo>
                  <a:lnTo>
                    <a:pt x="17990" y="23474"/>
                  </a:lnTo>
                  <a:lnTo>
                    <a:pt x="21171" y="22597"/>
                  </a:lnTo>
                  <a:lnTo>
                    <a:pt x="21171" y="22597"/>
                  </a:lnTo>
                  <a:lnTo>
                    <a:pt x="21939" y="22597"/>
                  </a:lnTo>
                  <a:lnTo>
                    <a:pt x="23036" y="22597"/>
                  </a:lnTo>
                  <a:lnTo>
                    <a:pt x="24353" y="22707"/>
                  </a:lnTo>
                  <a:lnTo>
                    <a:pt x="24353" y="22707"/>
                  </a:lnTo>
                  <a:lnTo>
                    <a:pt x="24901" y="20074"/>
                  </a:lnTo>
                  <a:lnTo>
                    <a:pt x="25120" y="17332"/>
                  </a:lnTo>
                  <a:lnTo>
                    <a:pt x="25340" y="14370"/>
                  </a:lnTo>
                  <a:lnTo>
                    <a:pt x="25340" y="11408"/>
                  </a:lnTo>
                  <a:lnTo>
                    <a:pt x="25120" y="8447"/>
                  </a:lnTo>
                  <a:lnTo>
                    <a:pt x="24791" y="5485"/>
                  </a:lnTo>
                  <a:lnTo>
                    <a:pt x="24462" y="2633"/>
                  </a:lnTo>
                  <a:lnTo>
                    <a:pt x="239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99;p50">
              <a:extLst>
                <a:ext uri="{FF2B5EF4-FFF2-40B4-BE49-F238E27FC236}">
                  <a16:creationId xmlns:a16="http://schemas.microsoft.com/office/drawing/2014/main" id="{A56293A2-699E-3112-3203-124E6249EE76}"/>
                </a:ext>
              </a:extLst>
            </p:cNvPr>
            <p:cNvSpPr/>
            <p:nvPr/>
          </p:nvSpPr>
          <p:spPr>
            <a:xfrm>
              <a:off x="2797854" y="3123617"/>
              <a:ext cx="229834" cy="81577"/>
            </a:xfrm>
            <a:custGeom>
              <a:avLst/>
              <a:gdLst/>
              <a:ahLst/>
              <a:cxnLst/>
              <a:rect l="l" t="t" r="r" b="b"/>
              <a:pathLst>
                <a:path w="17003" h="6035" extrusionOk="0">
                  <a:moveTo>
                    <a:pt x="6582" y="1"/>
                  </a:moveTo>
                  <a:lnTo>
                    <a:pt x="6143" y="111"/>
                  </a:lnTo>
                  <a:lnTo>
                    <a:pt x="5814" y="330"/>
                  </a:lnTo>
                  <a:lnTo>
                    <a:pt x="5814" y="549"/>
                  </a:lnTo>
                  <a:lnTo>
                    <a:pt x="5814" y="769"/>
                  </a:lnTo>
                  <a:lnTo>
                    <a:pt x="6033" y="988"/>
                  </a:lnTo>
                  <a:lnTo>
                    <a:pt x="6143" y="1098"/>
                  </a:lnTo>
                  <a:lnTo>
                    <a:pt x="6253" y="1098"/>
                  </a:lnTo>
                  <a:lnTo>
                    <a:pt x="8117" y="1427"/>
                  </a:lnTo>
                  <a:lnTo>
                    <a:pt x="8885" y="1537"/>
                  </a:lnTo>
                  <a:lnTo>
                    <a:pt x="9105" y="1646"/>
                  </a:lnTo>
                  <a:lnTo>
                    <a:pt x="8556" y="1756"/>
                  </a:lnTo>
                  <a:lnTo>
                    <a:pt x="6033" y="1756"/>
                  </a:lnTo>
                  <a:lnTo>
                    <a:pt x="5156" y="1866"/>
                  </a:lnTo>
                  <a:lnTo>
                    <a:pt x="329" y="2085"/>
                  </a:lnTo>
                  <a:lnTo>
                    <a:pt x="220" y="2195"/>
                  </a:lnTo>
                  <a:lnTo>
                    <a:pt x="0" y="2524"/>
                  </a:lnTo>
                  <a:lnTo>
                    <a:pt x="0" y="2634"/>
                  </a:lnTo>
                  <a:lnTo>
                    <a:pt x="0" y="2853"/>
                  </a:lnTo>
                  <a:lnTo>
                    <a:pt x="110" y="2963"/>
                  </a:lnTo>
                  <a:lnTo>
                    <a:pt x="329" y="3182"/>
                  </a:lnTo>
                  <a:lnTo>
                    <a:pt x="329" y="3731"/>
                  </a:lnTo>
                  <a:lnTo>
                    <a:pt x="768" y="3950"/>
                  </a:lnTo>
                  <a:lnTo>
                    <a:pt x="1207" y="4060"/>
                  </a:lnTo>
                  <a:lnTo>
                    <a:pt x="1536" y="4279"/>
                  </a:lnTo>
                  <a:lnTo>
                    <a:pt x="1536" y="4498"/>
                  </a:lnTo>
                  <a:lnTo>
                    <a:pt x="1646" y="4608"/>
                  </a:lnTo>
                  <a:lnTo>
                    <a:pt x="2084" y="4827"/>
                  </a:lnTo>
                  <a:lnTo>
                    <a:pt x="2852" y="4937"/>
                  </a:lnTo>
                  <a:lnTo>
                    <a:pt x="3730" y="4827"/>
                  </a:lnTo>
                  <a:lnTo>
                    <a:pt x="3839" y="5266"/>
                  </a:lnTo>
                  <a:lnTo>
                    <a:pt x="4278" y="5376"/>
                  </a:lnTo>
                  <a:lnTo>
                    <a:pt x="4717" y="5486"/>
                  </a:lnTo>
                  <a:lnTo>
                    <a:pt x="6253" y="5376"/>
                  </a:lnTo>
                  <a:lnTo>
                    <a:pt x="8995" y="5266"/>
                  </a:lnTo>
                  <a:lnTo>
                    <a:pt x="12834" y="5047"/>
                  </a:lnTo>
                  <a:lnTo>
                    <a:pt x="16674" y="6034"/>
                  </a:lnTo>
                  <a:lnTo>
                    <a:pt x="17003" y="2195"/>
                  </a:lnTo>
                  <a:lnTo>
                    <a:pt x="14151" y="1427"/>
                  </a:lnTo>
                  <a:lnTo>
                    <a:pt x="13931" y="1098"/>
                  </a:lnTo>
                  <a:lnTo>
                    <a:pt x="13712" y="769"/>
                  </a:lnTo>
                  <a:lnTo>
                    <a:pt x="13492" y="440"/>
                  </a:lnTo>
                  <a:lnTo>
                    <a:pt x="13163" y="220"/>
                  </a:lnTo>
                  <a:lnTo>
                    <a:pt x="12834" y="111"/>
                  </a:lnTo>
                  <a:lnTo>
                    <a:pt x="11079" y="111"/>
                  </a:lnTo>
                  <a:lnTo>
                    <a:pt x="9105" y="220"/>
                  </a:lnTo>
                  <a:lnTo>
                    <a:pt x="8447" y="111"/>
                  </a:lnTo>
                  <a:lnTo>
                    <a:pt x="7569" y="1"/>
                  </a:lnTo>
                  <a:close/>
                </a:path>
              </a:pathLst>
            </a:custGeom>
            <a:solidFill>
              <a:srgbClr val="BA7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00;p50">
              <a:extLst>
                <a:ext uri="{FF2B5EF4-FFF2-40B4-BE49-F238E27FC236}">
                  <a16:creationId xmlns:a16="http://schemas.microsoft.com/office/drawing/2014/main" id="{EB6B8A69-2943-DBDE-FE0F-2B0A74FE3E60}"/>
                </a:ext>
              </a:extLst>
            </p:cNvPr>
            <p:cNvSpPr/>
            <p:nvPr/>
          </p:nvSpPr>
          <p:spPr>
            <a:xfrm>
              <a:off x="2925347" y="3142891"/>
              <a:ext cx="43012" cy="29670"/>
            </a:xfrm>
            <a:custGeom>
              <a:avLst/>
              <a:gdLst/>
              <a:ahLst/>
              <a:cxnLst/>
              <a:rect l="l" t="t" r="r" b="b"/>
              <a:pathLst>
                <a:path w="3182" h="2195" extrusionOk="0">
                  <a:moveTo>
                    <a:pt x="2524" y="1"/>
                  </a:moveTo>
                  <a:lnTo>
                    <a:pt x="1866" y="220"/>
                  </a:lnTo>
                  <a:lnTo>
                    <a:pt x="1207" y="549"/>
                  </a:lnTo>
                  <a:lnTo>
                    <a:pt x="659" y="1098"/>
                  </a:lnTo>
                  <a:lnTo>
                    <a:pt x="220" y="1646"/>
                  </a:lnTo>
                  <a:lnTo>
                    <a:pt x="110" y="1866"/>
                  </a:lnTo>
                  <a:lnTo>
                    <a:pt x="1" y="2195"/>
                  </a:lnTo>
                  <a:lnTo>
                    <a:pt x="330" y="1756"/>
                  </a:lnTo>
                  <a:lnTo>
                    <a:pt x="769" y="1208"/>
                  </a:lnTo>
                  <a:lnTo>
                    <a:pt x="1317" y="769"/>
                  </a:lnTo>
                  <a:lnTo>
                    <a:pt x="2195" y="330"/>
                  </a:lnTo>
                  <a:lnTo>
                    <a:pt x="3182" y="1"/>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01;p50">
              <a:extLst>
                <a:ext uri="{FF2B5EF4-FFF2-40B4-BE49-F238E27FC236}">
                  <a16:creationId xmlns:a16="http://schemas.microsoft.com/office/drawing/2014/main" id="{0C388390-853C-43DA-DEA6-50D5AC2B7185}"/>
                </a:ext>
              </a:extLst>
            </p:cNvPr>
            <p:cNvSpPr/>
            <p:nvPr/>
          </p:nvSpPr>
          <p:spPr>
            <a:xfrm>
              <a:off x="2849741" y="3181437"/>
              <a:ext cx="43012" cy="8921"/>
            </a:xfrm>
            <a:custGeom>
              <a:avLst/>
              <a:gdLst/>
              <a:ahLst/>
              <a:cxnLst/>
              <a:rect l="l" t="t" r="r" b="b"/>
              <a:pathLst>
                <a:path w="3182" h="660" extrusionOk="0">
                  <a:moveTo>
                    <a:pt x="878" y="1"/>
                  </a:moveTo>
                  <a:lnTo>
                    <a:pt x="220" y="220"/>
                  </a:lnTo>
                  <a:lnTo>
                    <a:pt x="0" y="549"/>
                  </a:lnTo>
                  <a:lnTo>
                    <a:pt x="0" y="659"/>
                  </a:lnTo>
                  <a:lnTo>
                    <a:pt x="330" y="330"/>
                  </a:lnTo>
                  <a:lnTo>
                    <a:pt x="878" y="220"/>
                  </a:lnTo>
                  <a:lnTo>
                    <a:pt x="2304" y="220"/>
                  </a:lnTo>
                  <a:lnTo>
                    <a:pt x="3182" y="1"/>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702;p50">
              <a:extLst>
                <a:ext uri="{FF2B5EF4-FFF2-40B4-BE49-F238E27FC236}">
                  <a16:creationId xmlns:a16="http://schemas.microsoft.com/office/drawing/2014/main" id="{E535D23F-7171-72D4-9507-9EF540407349}"/>
                </a:ext>
              </a:extLst>
            </p:cNvPr>
            <p:cNvSpPr/>
            <p:nvPr/>
          </p:nvSpPr>
          <p:spPr>
            <a:xfrm>
              <a:off x="2818600" y="3168097"/>
              <a:ext cx="69709" cy="13355"/>
            </a:xfrm>
            <a:custGeom>
              <a:avLst/>
              <a:gdLst/>
              <a:ahLst/>
              <a:cxnLst/>
              <a:rect l="l" t="t" r="r" b="b"/>
              <a:pathLst>
                <a:path w="5157" h="988" extrusionOk="0">
                  <a:moveTo>
                    <a:pt x="4389" y="1"/>
                  </a:moveTo>
                  <a:lnTo>
                    <a:pt x="3401" y="110"/>
                  </a:lnTo>
                  <a:lnTo>
                    <a:pt x="2524" y="110"/>
                  </a:lnTo>
                  <a:lnTo>
                    <a:pt x="1427" y="220"/>
                  </a:lnTo>
                  <a:lnTo>
                    <a:pt x="988" y="220"/>
                  </a:lnTo>
                  <a:lnTo>
                    <a:pt x="549" y="440"/>
                  </a:lnTo>
                  <a:lnTo>
                    <a:pt x="330" y="549"/>
                  </a:lnTo>
                  <a:lnTo>
                    <a:pt x="111" y="769"/>
                  </a:lnTo>
                  <a:lnTo>
                    <a:pt x="659" y="549"/>
                  </a:lnTo>
                  <a:lnTo>
                    <a:pt x="1537" y="330"/>
                  </a:lnTo>
                  <a:lnTo>
                    <a:pt x="3401" y="330"/>
                  </a:lnTo>
                  <a:lnTo>
                    <a:pt x="4389" y="110"/>
                  </a:lnTo>
                  <a:lnTo>
                    <a:pt x="5156" y="1"/>
                  </a:lnTo>
                  <a:close/>
                  <a:moveTo>
                    <a:pt x="111" y="769"/>
                  </a:moveTo>
                  <a:lnTo>
                    <a:pt x="1" y="878"/>
                  </a:lnTo>
                  <a:lnTo>
                    <a:pt x="111" y="988"/>
                  </a:lnTo>
                  <a:lnTo>
                    <a:pt x="111" y="769"/>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703;p50">
              <a:extLst>
                <a:ext uri="{FF2B5EF4-FFF2-40B4-BE49-F238E27FC236}">
                  <a16:creationId xmlns:a16="http://schemas.microsoft.com/office/drawing/2014/main" id="{3DF8FE44-B8F9-6CB3-9514-0276D5E88BA7}"/>
                </a:ext>
              </a:extLst>
            </p:cNvPr>
            <p:cNvSpPr/>
            <p:nvPr/>
          </p:nvSpPr>
          <p:spPr>
            <a:xfrm>
              <a:off x="2803774" y="3156244"/>
              <a:ext cx="74156" cy="10395"/>
            </a:xfrm>
            <a:custGeom>
              <a:avLst/>
              <a:gdLst/>
              <a:ahLst/>
              <a:cxnLst/>
              <a:rect l="l" t="t" r="r" b="b"/>
              <a:pathLst>
                <a:path w="5486" h="769" extrusionOk="0">
                  <a:moveTo>
                    <a:pt x="4718" y="0"/>
                  </a:moveTo>
                  <a:lnTo>
                    <a:pt x="2743" y="110"/>
                  </a:lnTo>
                  <a:lnTo>
                    <a:pt x="1537" y="110"/>
                  </a:lnTo>
                  <a:lnTo>
                    <a:pt x="659" y="329"/>
                  </a:lnTo>
                  <a:lnTo>
                    <a:pt x="330" y="439"/>
                  </a:lnTo>
                  <a:lnTo>
                    <a:pt x="111" y="549"/>
                  </a:lnTo>
                  <a:lnTo>
                    <a:pt x="1" y="768"/>
                  </a:lnTo>
                  <a:lnTo>
                    <a:pt x="111" y="658"/>
                  </a:lnTo>
                  <a:lnTo>
                    <a:pt x="659" y="439"/>
                  </a:lnTo>
                  <a:lnTo>
                    <a:pt x="1537" y="329"/>
                  </a:lnTo>
                  <a:lnTo>
                    <a:pt x="2743" y="329"/>
                  </a:lnTo>
                  <a:lnTo>
                    <a:pt x="4718" y="110"/>
                  </a:lnTo>
                  <a:lnTo>
                    <a:pt x="5486" y="0"/>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704;p50">
              <a:extLst>
                <a:ext uri="{FF2B5EF4-FFF2-40B4-BE49-F238E27FC236}">
                  <a16:creationId xmlns:a16="http://schemas.microsoft.com/office/drawing/2014/main" id="{55818C5E-152B-3AD4-49E0-ECC56BFE7B37}"/>
                </a:ext>
              </a:extLst>
            </p:cNvPr>
            <p:cNvSpPr/>
            <p:nvPr/>
          </p:nvSpPr>
          <p:spPr>
            <a:xfrm>
              <a:off x="3297475" y="2876038"/>
              <a:ext cx="180915" cy="126049"/>
            </a:xfrm>
            <a:custGeom>
              <a:avLst/>
              <a:gdLst/>
              <a:ahLst/>
              <a:cxnLst/>
              <a:rect l="l" t="t" r="r" b="b"/>
              <a:pathLst>
                <a:path w="13384" h="9325" extrusionOk="0">
                  <a:moveTo>
                    <a:pt x="12725" y="0"/>
                  </a:moveTo>
                  <a:lnTo>
                    <a:pt x="10970" y="220"/>
                  </a:lnTo>
                  <a:lnTo>
                    <a:pt x="3401" y="2743"/>
                  </a:lnTo>
                  <a:lnTo>
                    <a:pt x="1" y="7459"/>
                  </a:lnTo>
                  <a:lnTo>
                    <a:pt x="878" y="9214"/>
                  </a:lnTo>
                  <a:lnTo>
                    <a:pt x="5266" y="9324"/>
                  </a:lnTo>
                  <a:lnTo>
                    <a:pt x="9654" y="8337"/>
                  </a:lnTo>
                  <a:lnTo>
                    <a:pt x="12067" y="7350"/>
                  </a:lnTo>
                  <a:lnTo>
                    <a:pt x="13383" y="3181"/>
                  </a:lnTo>
                  <a:lnTo>
                    <a:pt x="12725" y="0"/>
                  </a:lnTo>
                  <a:close/>
                </a:path>
              </a:pathLst>
            </a:custGeom>
            <a:solidFill>
              <a:srgbClr val="BA7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705;p50">
              <a:extLst>
                <a:ext uri="{FF2B5EF4-FFF2-40B4-BE49-F238E27FC236}">
                  <a16:creationId xmlns:a16="http://schemas.microsoft.com/office/drawing/2014/main" id="{623FAE52-D49E-7DB7-68B1-A0A429B9D4E3}"/>
                </a:ext>
              </a:extLst>
            </p:cNvPr>
            <p:cNvSpPr/>
            <p:nvPr/>
          </p:nvSpPr>
          <p:spPr>
            <a:xfrm>
              <a:off x="3184808" y="2963511"/>
              <a:ext cx="348449" cy="536758"/>
            </a:xfrm>
            <a:custGeom>
              <a:avLst/>
              <a:gdLst/>
              <a:ahLst/>
              <a:cxnLst/>
              <a:rect l="l" t="t" r="r" b="b"/>
              <a:pathLst>
                <a:path w="25778" h="39709" extrusionOk="0">
                  <a:moveTo>
                    <a:pt x="19635" y="0"/>
                  </a:moveTo>
                  <a:lnTo>
                    <a:pt x="16015" y="987"/>
                  </a:lnTo>
                  <a:lnTo>
                    <a:pt x="12944" y="1646"/>
                  </a:lnTo>
                  <a:lnTo>
                    <a:pt x="11518" y="1975"/>
                  </a:lnTo>
                  <a:lnTo>
                    <a:pt x="9434" y="1975"/>
                  </a:lnTo>
                  <a:lnTo>
                    <a:pt x="8775" y="1865"/>
                  </a:lnTo>
                  <a:lnTo>
                    <a:pt x="8337" y="1646"/>
                  </a:lnTo>
                  <a:lnTo>
                    <a:pt x="8117" y="1316"/>
                  </a:lnTo>
                  <a:lnTo>
                    <a:pt x="8008" y="1097"/>
                  </a:lnTo>
                  <a:lnTo>
                    <a:pt x="7898" y="878"/>
                  </a:lnTo>
                  <a:lnTo>
                    <a:pt x="7898" y="658"/>
                  </a:lnTo>
                  <a:lnTo>
                    <a:pt x="549" y="9763"/>
                  </a:lnTo>
                  <a:lnTo>
                    <a:pt x="219" y="11189"/>
                  </a:lnTo>
                  <a:lnTo>
                    <a:pt x="0" y="12615"/>
                  </a:lnTo>
                  <a:lnTo>
                    <a:pt x="0" y="14041"/>
                  </a:lnTo>
                  <a:lnTo>
                    <a:pt x="0" y="15467"/>
                  </a:lnTo>
                  <a:lnTo>
                    <a:pt x="219" y="16673"/>
                  </a:lnTo>
                  <a:lnTo>
                    <a:pt x="549" y="17551"/>
                  </a:lnTo>
                  <a:lnTo>
                    <a:pt x="878" y="18319"/>
                  </a:lnTo>
                  <a:lnTo>
                    <a:pt x="1207" y="18867"/>
                  </a:lnTo>
                  <a:lnTo>
                    <a:pt x="1755" y="19635"/>
                  </a:lnTo>
                  <a:lnTo>
                    <a:pt x="2084" y="19855"/>
                  </a:lnTo>
                  <a:lnTo>
                    <a:pt x="1207" y="39709"/>
                  </a:lnTo>
                  <a:lnTo>
                    <a:pt x="1207" y="39709"/>
                  </a:lnTo>
                  <a:lnTo>
                    <a:pt x="23036" y="36089"/>
                  </a:lnTo>
                  <a:lnTo>
                    <a:pt x="25778" y="9434"/>
                  </a:lnTo>
                  <a:lnTo>
                    <a:pt x="196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706;p50">
              <a:extLst>
                <a:ext uri="{FF2B5EF4-FFF2-40B4-BE49-F238E27FC236}">
                  <a16:creationId xmlns:a16="http://schemas.microsoft.com/office/drawing/2014/main" id="{97FE0D29-9814-888A-B0C2-082C80C5717E}"/>
                </a:ext>
              </a:extLst>
            </p:cNvPr>
            <p:cNvSpPr/>
            <p:nvPr/>
          </p:nvSpPr>
          <p:spPr>
            <a:xfrm>
              <a:off x="3184808" y="2963511"/>
              <a:ext cx="348449" cy="536758"/>
            </a:xfrm>
            <a:custGeom>
              <a:avLst/>
              <a:gdLst/>
              <a:ahLst/>
              <a:cxnLst/>
              <a:rect l="l" t="t" r="r" b="b"/>
              <a:pathLst>
                <a:path w="25778" h="39709" fill="none" extrusionOk="0">
                  <a:moveTo>
                    <a:pt x="7898" y="658"/>
                  </a:moveTo>
                  <a:lnTo>
                    <a:pt x="7898" y="658"/>
                  </a:lnTo>
                  <a:lnTo>
                    <a:pt x="7898" y="878"/>
                  </a:lnTo>
                  <a:lnTo>
                    <a:pt x="8008" y="1097"/>
                  </a:lnTo>
                  <a:lnTo>
                    <a:pt x="8117" y="1316"/>
                  </a:lnTo>
                  <a:lnTo>
                    <a:pt x="8337" y="1646"/>
                  </a:lnTo>
                  <a:lnTo>
                    <a:pt x="8775" y="1865"/>
                  </a:lnTo>
                  <a:lnTo>
                    <a:pt x="9434" y="1975"/>
                  </a:lnTo>
                  <a:lnTo>
                    <a:pt x="10311" y="1975"/>
                  </a:lnTo>
                  <a:lnTo>
                    <a:pt x="10311" y="1975"/>
                  </a:lnTo>
                  <a:lnTo>
                    <a:pt x="11518" y="1975"/>
                  </a:lnTo>
                  <a:lnTo>
                    <a:pt x="12944" y="1646"/>
                  </a:lnTo>
                  <a:lnTo>
                    <a:pt x="16015" y="987"/>
                  </a:lnTo>
                  <a:lnTo>
                    <a:pt x="19635" y="0"/>
                  </a:lnTo>
                  <a:lnTo>
                    <a:pt x="25778" y="9434"/>
                  </a:lnTo>
                  <a:lnTo>
                    <a:pt x="23036" y="36089"/>
                  </a:lnTo>
                  <a:lnTo>
                    <a:pt x="1207" y="39709"/>
                  </a:lnTo>
                  <a:lnTo>
                    <a:pt x="2084" y="19855"/>
                  </a:lnTo>
                  <a:lnTo>
                    <a:pt x="2084" y="19855"/>
                  </a:lnTo>
                  <a:lnTo>
                    <a:pt x="1755" y="19635"/>
                  </a:lnTo>
                  <a:lnTo>
                    <a:pt x="1207" y="18867"/>
                  </a:lnTo>
                  <a:lnTo>
                    <a:pt x="878" y="18319"/>
                  </a:lnTo>
                  <a:lnTo>
                    <a:pt x="549" y="17551"/>
                  </a:lnTo>
                  <a:lnTo>
                    <a:pt x="219" y="16673"/>
                  </a:lnTo>
                  <a:lnTo>
                    <a:pt x="0" y="15467"/>
                  </a:lnTo>
                  <a:lnTo>
                    <a:pt x="0" y="15467"/>
                  </a:lnTo>
                  <a:lnTo>
                    <a:pt x="0" y="14041"/>
                  </a:lnTo>
                  <a:lnTo>
                    <a:pt x="0" y="12615"/>
                  </a:lnTo>
                  <a:lnTo>
                    <a:pt x="219" y="11189"/>
                  </a:lnTo>
                  <a:lnTo>
                    <a:pt x="549" y="9763"/>
                  </a:lnTo>
                  <a:lnTo>
                    <a:pt x="7898" y="6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707;p50">
              <a:extLst>
                <a:ext uri="{FF2B5EF4-FFF2-40B4-BE49-F238E27FC236}">
                  <a16:creationId xmlns:a16="http://schemas.microsoft.com/office/drawing/2014/main" id="{BF2AE47D-5CCD-E9C1-2811-E443B2D87D26}"/>
                </a:ext>
              </a:extLst>
            </p:cNvPr>
            <p:cNvSpPr/>
            <p:nvPr/>
          </p:nvSpPr>
          <p:spPr>
            <a:xfrm>
              <a:off x="3192215" y="3377143"/>
              <a:ext cx="443353" cy="670214"/>
            </a:xfrm>
            <a:custGeom>
              <a:avLst/>
              <a:gdLst/>
              <a:ahLst/>
              <a:cxnLst/>
              <a:rect l="l" t="t" r="r" b="b"/>
              <a:pathLst>
                <a:path w="32799" h="49582" extrusionOk="0">
                  <a:moveTo>
                    <a:pt x="29069" y="0"/>
                  </a:moveTo>
                  <a:lnTo>
                    <a:pt x="1" y="5156"/>
                  </a:lnTo>
                  <a:lnTo>
                    <a:pt x="330" y="7789"/>
                  </a:lnTo>
                  <a:lnTo>
                    <a:pt x="659" y="10860"/>
                  </a:lnTo>
                  <a:lnTo>
                    <a:pt x="878" y="14699"/>
                  </a:lnTo>
                  <a:lnTo>
                    <a:pt x="988" y="15906"/>
                  </a:lnTo>
                  <a:lnTo>
                    <a:pt x="1207" y="17771"/>
                  </a:lnTo>
                  <a:lnTo>
                    <a:pt x="1975" y="22378"/>
                  </a:lnTo>
                  <a:lnTo>
                    <a:pt x="2962" y="28082"/>
                  </a:lnTo>
                  <a:lnTo>
                    <a:pt x="4059" y="34115"/>
                  </a:lnTo>
                  <a:lnTo>
                    <a:pt x="6143" y="44865"/>
                  </a:lnTo>
                  <a:lnTo>
                    <a:pt x="7131" y="49582"/>
                  </a:lnTo>
                  <a:lnTo>
                    <a:pt x="28630" y="48375"/>
                  </a:lnTo>
                  <a:lnTo>
                    <a:pt x="30166" y="35760"/>
                  </a:lnTo>
                  <a:lnTo>
                    <a:pt x="31482" y="25559"/>
                  </a:lnTo>
                  <a:lnTo>
                    <a:pt x="32579" y="17551"/>
                  </a:lnTo>
                  <a:lnTo>
                    <a:pt x="32799" y="16235"/>
                  </a:lnTo>
                  <a:lnTo>
                    <a:pt x="32799" y="14699"/>
                  </a:lnTo>
                  <a:lnTo>
                    <a:pt x="32689" y="13164"/>
                  </a:lnTo>
                  <a:lnTo>
                    <a:pt x="32579" y="11738"/>
                  </a:lnTo>
                  <a:lnTo>
                    <a:pt x="32250" y="10202"/>
                  </a:lnTo>
                  <a:lnTo>
                    <a:pt x="32031" y="8776"/>
                  </a:lnTo>
                  <a:lnTo>
                    <a:pt x="31263" y="6034"/>
                  </a:lnTo>
                  <a:lnTo>
                    <a:pt x="30495" y="3620"/>
                  </a:lnTo>
                  <a:lnTo>
                    <a:pt x="29837" y="1646"/>
                  </a:lnTo>
                  <a:lnTo>
                    <a:pt x="290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708;p50">
              <a:extLst>
                <a:ext uri="{FF2B5EF4-FFF2-40B4-BE49-F238E27FC236}">
                  <a16:creationId xmlns:a16="http://schemas.microsoft.com/office/drawing/2014/main" id="{4586CA42-967F-9C11-092B-3BCACC0EDBCC}"/>
                </a:ext>
              </a:extLst>
            </p:cNvPr>
            <p:cNvSpPr/>
            <p:nvPr/>
          </p:nvSpPr>
          <p:spPr>
            <a:xfrm>
              <a:off x="3380502" y="3620289"/>
              <a:ext cx="34118" cy="315831"/>
            </a:xfrm>
            <a:custGeom>
              <a:avLst/>
              <a:gdLst/>
              <a:ahLst/>
              <a:cxnLst/>
              <a:rect l="l" t="t" r="r" b="b"/>
              <a:pathLst>
                <a:path w="2524" h="23365" extrusionOk="0">
                  <a:moveTo>
                    <a:pt x="2523" y="0"/>
                  </a:moveTo>
                  <a:lnTo>
                    <a:pt x="2085" y="3401"/>
                  </a:lnTo>
                  <a:lnTo>
                    <a:pt x="1207" y="11627"/>
                  </a:lnTo>
                  <a:lnTo>
                    <a:pt x="330" y="19964"/>
                  </a:lnTo>
                  <a:lnTo>
                    <a:pt x="1" y="23365"/>
                  </a:lnTo>
                  <a:lnTo>
                    <a:pt x="439" y="19964"/>
                  </a:lnTo>
                  <a:lnTo>
                    <a:pt x="1427" y="11627"/>
                  </a:lnTo>
                  <a:lnTo>
                    <a:pt x="2304" y="3401"/>
                  </a:lnTo>
                  <a:lnTo>
                    <a:pt x="25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709;p50">
              <a:extLst>
                <a:ext uri="{FF2B5EF4-FFF2-40B4-BE49-F238E27FC236}">
                  <a16:creationId xmlns:a16="http://schemas.microsoft.com/office/drawing/2014/main" id="{A365012A-DCDE-5C6E-F619-AE4CF0FBBD67}"/>
                </a:ext>
              </a:extLst>
            </p:cNvPr>
            <p:cNvSpPr/>
            <p:nvPr/>
          </p:nvSpPr>
          <p:spPr>
            <a:xfrm>
              <a:off x="3365675" y="3303010"/>
              <a:ext cx="29670" cy="31157"/>
            </a:xfrm>
            <a:custGeom>
              <a:avLst/>
              <a:gdLst/>
              <a:ahLst/>
              <a:cxnLst/>
              <a:rect l="l" t="t" r="r" b="b"/>
              <a:pathLst>
                <a:path w="2195" h="2305" extrusionOk="0">
                  <a:moveTo>
                    <a:pt x="2194" y="1317"/>
                  </a:moveTo>
                  <a:lnTo>
                    <a:pt x="2085" y="1646"/>
                  </a:lnTo>
                  <a:lnTo>
                    <a:pt x="1865" y="1975"/>
                  </a:lnTo>
                  <a:lnTo>
                    <a:pt x="2085" y="1756"/>
                  </a:lnTo>
                  <a:lnTo>
                    <a:pt x="2194" y="1427"/>
                  </a:lnTo>
                  <a:lnTo>
                    <a:pt x="2194" y="1317"/>
                  </a:lnTo>
                  <a:close/>
                  <a:moveTo>
                    <a:pt x="988" y="1"/>
                  </a:moveTo>
                  <a:lnTo>
                    <a:pt x="768" y="110"/>
                  </a:lnTo>
                  <a:lnTo>
                    <a:pt x="330" y="440"/>
                  </a:lnTo>
                  <a:lnTo>
                    <a:pt x="110" y="878"/>
                  </a:lnTo>
                  <a:lnTo>
                    <a:pt x="1" y="1317"/>
                  </a:lnTo>
                  <a:lnTo>
                    <a:pt x="110" y="1756"/>
                  </a:lnTo>
                  <a:lnTo>
                    <a:pt x="439" y="2085"/>
                  </a:lnTo>
                  <a:lnTo>
                    <a:pt x="878" y="2304"/>
                  </a:lnTo>
                  <a:lnTo>
                    <a:pt x="1427" y="2304"/>
                  </a:lnTo>
                  <a:lnTo>
                    <a:pt x="1646" y="2195"/>
                  </a:lnTo>
                  <a:lnTo>
                    <a:pt x="1865" y="1975"/>
                  </a:lnTo>
                  <a:lnTo>
                    <a:pt x="1427" y="2085"/>
                  </a:lnTo>
                  <a:lnTo>
                    <a:pt x="878" y="2085"/>
                  </a:lnTo>
                  <a:lnTo>
                    <a:pt x="549" y="1866"/>
                  </a:lnTo>
                  <a:lnTo>
                    <a:pt x="330" y="1537"/>
                  </a:lnTo>
                  <a:lnTo>
                    <a:pt x="220" y="1207"/>
                  </a:lnTo>
                  <a:lnTo>
                    <a:pt x="330" y="769"/>
                  </a:lnTo>
                  <a:lnTo>
                    <a:pt x="439" y="549"/>
                  </a:lnTo>
                  <a:lnTo>
                    <a:pt x="768" y="330"/>
                  </a:lnTo>
                  <a:lnTo>
                    <a:pt x="1317" y="220"/>
                  </a:lnTo>
                  <a:lnTo>
                    <a:pt x="1756" y="330"/>
                  </a:lnTo>
                  <a:lnTo>
                    <a:pt x="1975" y="549"/>
                  </a:lnTo>
                  <a:lnTo>
                    <a:pt x="2194" y="878"/>
                  </a:lnTo>
                  <a:lnTo>
                    <a:pt x="2085" y="549"/>
                  </a:lnTo>
                  <a:lnTo>
                    <a:pt x="1756" y="220"/>
                  </a:lnTo>
                  <a:lnTo>
                    <a:pt x="1536" y="110"/>
                  </a:lnTo>
                  <a:lnTo>
                    <a:pt x="13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710;p50">
              <a:extLst>
                <a:ext uri="{FF2B5EF4-FFF2-40B4-BE49-F238E27FC236}">
                  <a16:creationId xmlns:a16="http://schemas.microsoft.com/office/drawing/2014/main" id="{65C5B75A-F9B5-16FA-00F2-A271666C06FB}"/>
                </a:ext>
              </a:extLst>
            </p:cNvPr>
            <p:cNvSpPr/>
            <p:nvPr/>
          </p:nvSpPr>
          <p:spPr>
            <a:xfrm>
              <a:off x="2975761" y="2884932"/>
              <a:ext cx="363290" cy="716186"/>
            </a:xfrm>
            <a:custGeom>
              <a:avLst/>
              <a:gdLst/>
              <a:ahLst/>
              <a:cxnLst/>
              <a:rect l="l" t="t" r="r" b="b"/>
              <a:pathLst>
                <a:path w="26876" h="52983" extrusionOk="0">
                  <a:moveTo>
                    <a:pt x="26765" y="0"/>
                  </a:moveTo>
                  <a:lnTo>
                    <a:pt x="25778" y="1207"/>
                  </a:lnTo>
                  <a:lnTo>
                    <a:pt x="23255" y="1865"/>
                  </a:lnTo>
                  <a:lnTo>
                    <a:pt x="21390" y="2304"/>
                  </a:lnTo>
                  <a:lnTo>
                    <a:pt x="20184" y="2743"/>
                  </a:lnTo>
                  <a:lnTo>
                    <a:pt x="19416" y="3401"/>
                  </a:lnTo>
                  <a:lnTo>
                    <a:pt x="18429" y="4717"/>
                  </a:lnTo>
                  <a:lnTo>
                    <a:pt x="17332" y="6363"/>
                  </a:lnTo>
                  <a:lnTo>
                    <a:pt x="16893" y="7240"/>
                  </a:lnTo>
                  <a:lnTo>
                    <a:pt x="16564" y="8008"/>
                  </a:lnTo>
                  <a:lnTo>
                    <a:pt x="16235" y="8886"/>
                  </a:lnTo>
                  <a:lnTo>
                    <a:pt x="16016" y="9982"/>
                  </a:lnTo>
                  <a:lnTo>
                    <a:pt x="15686" y="12286"/>
                  </a:lnTo>
                  <a:lnTo>
                    <a:pt x="15357" y="14919"/>
                  </a:lnTo>
                  <a:lnTo>
                    <a:pt x="14480" y="16454"/>
                  </a:lnTo>
                  <a:lnTo>
                    <a:pt x="13822" y="17551"/>
                  </a:lnTo>
                  <a:lnTo>
                    <a:pt x="13712" y="18100"/>
                  </a:lnTo>
                  <a:lnTo>
                    <a:pt x="13602" y="18319"/>
                  </a:lnTo>
                  <a:lnTo>
                    <a:pt x="13712" y="19635"/>
                  </a:lnTo>
                  <a:lnTo>
                    <a:pt x="12944" y="20842"/>
                  </a:lnTo>
                  <a:lnTo>
                    <a:pt x="12505" y="21720"/>
                  </a:lnTo>
                  <a:lnTo>
                    <a:pt x="12286" y="22158"/>
                  </a:lnTo>
                  <a:lnTo>
                    <a:pt x="12286" y="22487"/>
                  </a:lnTo>
                  <a:lnTo>
                    <a:pt x="2633" y="18100"/>
                  </a:lnTo>
                  <a:lnTo>
                    <a:pt x="0" y="23146"/>
                  </a:lnTo>
                  <a:lnTo>
                    <a:pt x="1317" y="24243"/>
                  </a:lnTo>
                  <a:lnTo>
                    <a:pt x="4388" y="26765"/>
                  </a:lnTo>
                  <a:lnTo>
                    <a:pt x="6363" y="28301"/>
                  </a:lnTo>
                  <a:lnTo>
                    <a:pt x="8337" y="29837"/>
                  </a:lnTo>
                  <a:lnTo>
                    <a:pt x="10311" y="31153"/>
                  </a:lnTo>
                  <a:lnTo>
                    <a:pt x="12067" y="32140"/>
                  </a:lnTo>
                  <a:lnTo>
                    <a:pt x="12396" y="32360"/>
                  </a:lnTo>
                  <a:lnTo>
                    <a:pt x="12834" y="32470"/>
                  </a:lnTo>
                  <a:lnTo>
                    <a:pt x="13273" y="32470"/>
                  </a:lnTo>
                  <a:lnTo>
                    <a:pt x="13712" y="32360"/>
                  </a:lnTo>
                  <a:lnTo>
                    <a:pt x="14151" y="32250"/>
                  </a:lnTo>
                  <a:lnTo>
                    <a:pt x="14480" y="32031"/>
                  </a:lnTo>
                  <a:lnTo>
                    <a:pt x="14809" y="31702"/>
                  </a:lnTo>
                  <a:lnTo>
                    <a:pt x="15138" y="31373"/>
                  </a:lnTo>
                  <a:lnTo>
                    <a:pt x="14151" y="51666"/>
                  </a:lnTo>
                  <a:lnTo>
                    <a:pt x="19087" y="52982"/>
                  </a:lnTo>
                  <a:lnTo>
                    <a:pt x="18319" y="28740"/>
                  </a:lnTo>
                  <a:lnTo>
                    <a:pt x="18100" y="25559"/>
                  </a:lnTo>
                  <a:lnTo>
                    <a:pt x="17661" y="25010"/>
                  </a:lnTo>
                  <a:lnTo>
                    <a:pt x="17222" y="24352"/>
                  </a:lnTo>
                  <a:lnTo>
                    <a:pt x="16783" y="23365"/>
                  </a:lnTo>
                  <a:lnTo>
                    <a:pt x="16345" y="22268"/>
                  </a:lnTo>
                  <a:lnTo>
                    <a:pt x="16345" y="21610"/>
                  </a:lnTo>
                  <a:lnTo>
                    <a:pt x="16345" y="20952"/>
                  </a:lnTo>
                  <a:lnTo>
                    <a:pt x="16345" y="20184"/>
                  </a:lnTo>
                  <a:lnTo>
                    <a:pt x="16564" y="19416"/>
                  </a:lnTo>
                  <a:lnTo>
                    <a:pt x="16783" y="18539"/>
                  </a:lnTo>
                  <a:lnTo>
                    <a:pt x="17222" y="17771"/>
                  </a:lnTo>
                  <a:lnTo>
                    <a:pt x="19416" y="13822"/>
                  </a:lnTo>
                  <a:lnTo>
                    <a:pt x="21939" y="9434"/>
                  </a:lnTo>
                  <a:lnTo>
                    <a:pt x="23365" y="7460"/>
                  </a:lnTo>
                  <a:lnTo>
                    <a:pt x="24901" y="5156"/>
                  </a:lnTo>
                  <a:lnTo>
                    <a:pt x="26875" y="2523"/>
                  </a:lnTo>
                  <a:lnTo>
                    <a:pt x="267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11;p50">
              <a:extLst>
                <a:ext uri="{FF2B5EF4-FFF2-40B4-BE49-F238E27FC236}">
                  <a16:creationId xmlns:a16="http://schemas.microsoft.com/office/drawing/2014/main" id="{18D6A92B-7CA2-6AB0-D3D2-973379DF3054}"/>
                </a:ext>
              </a:extLst>
            </p:cNvPr>
            <p:cNvSpPr/>
            <p:nvPr/>
          </p:nvSpPr>
          <p:spPr>
            <a:xfrm>
              <a:off x="2975761" y="2884932"/>
              <a:ext cx="363290" cy="716186"/>
            </a:xfrm>
            <a:custGeom>
              <a:avLst/>
              <a:gdLst/>
              <a:ahLst/>
              <a:cxnLst/>
              <a:rect l="l" t="t" r="r" b="b"/>
              <a:pathLst>
                <a:path w="26876" h="52983" fill="none" extrusionOk="0">
                  <a:moveTo>
                    <a:pt x="25778" y="1207"/>
                  </a:moveTo>
                  <a:lnTo>
                    <a:pt x="25778" y="1207"/>
                  </a:lnTo>
                  <a:lnTo>
                    <a:pt x="23255" y="1865"/>
                  </a:lnTo>
                  <a:lnTo>
                    <a:pt x="21390" y="2304"/>
                  </a:lnTo>
                  <a:lnTo>
                    <a:pt x="20184" y="2743"/>
                  </a:lnTo>
                  <a:lnTo>
                    <a:pt x="20184" y="2743"/>
                  </a:lnTo>
                  <a:lnTo>
                    <a:pt x="19416" y="3401"/>
                  </a:lnTo>
                  <a:lnTo>
                    <a:pt x="18429" y="4717"/>
                  </a:lnTo>
                  <a:lnTo>
                    <a:pt x="17332" y="6363"/>
                  </a:lnTo>
                  <a:lnTo>
                    <a:pt x="16893" y="7240"/>
                  </a:lnTo>
                  <a:lnTo>
                    <a:pt x="16564" y="8008"/>
                  </a:lnTo>
                  <a:lnTo>
                    <a:pt x="16564" y="8008"/>
                  </a:lnTo>
                  <a:lnTo>
                    <a:pt x="16235" y="8886"/>
                  </a:lnTo>
                  <a:lnTo>
                    <a:pt x="16016" y="9982"/>
                  </a:lnTo>
                  <a:lnTo>
                    <a:pt x="15686" y="12286"/>
                  </a:lnTo>
                  <a:lnTo>
                    <a:pt x="15357" y="14919"/>
                  </a:lnTo>
                  <a:lnTo>
                    <a:pt x="15357" y="14919"/>
                  </a:lnTo>
                  <a:lnTo>
                    <a:pt x="14480" y="16454"/>
                  </a:lnTo>
                  <a:lnTo>
                    <a:pt x="13822" y="17551"/>
                  </a:lnTo>
                  <a:lnTo>
                    <a:pt x="13712" y="18100"/>
                  </a:lnTo>
                  <a:lnTo>
                    <a:pt x="13602" y="18319"/>
                  </a:lnTo>
                  <a:lnTo>
                    <a:pt x="13712" y="19635"/>
                  </a:lnTo>
                  <a:lnTo>
                    <a:pt x="13712" y="19635"/>
                  </a:lnTo>
                  <a:lnTo>
                    <a:pt x="12944" y="20842"/>
                  </a:lnTo>
                  <a:lnTo>
                    <a:pt x="12505" y="21720"/>
                  </a:lnTo>
                  <a:lnTo>
                    <a:pt x="12286" y="22158"/>
                  </a:lnTo>
                  <a:lnTo>
                    <a:pt x="12286" y="22487"/>
                  </a:lnTo>
                  <a:lnTo>
                    <a:pt x="2633" y="18100"/>
                  </a:lnTo>
                  <a:lnTo>
                    <a:pt x="0" y="23146"/>
                  </a:lnTo>
                  <a:lnTo>
                    <a:pt x="0" y="23146"/>
                  </a:lnTo>
                  <a:lnTo>
                    <a:pt x="1317" y="24243"/>
                  </a:lnTo>
                  <a:lnTo>
                    <a:pt x="4388" y="26765"/>
                  </a:lnTo>
                  <a:lnTo>
                    <a:pt x="6363" y="28301"/>
                  </a:lnTo>
                  <a:lnTo>
                    <a:pt x="8337" y="29837"/>
                  </a:lnTo>
                  <a:lnTo>
                    <a:pt x="10311" y="31153"/>
                  </a:lnTo>
                  <a:lnTo>
                    <a:pt x="12067" y="32140"/>
                  </a:lnTo>
                  <a:lnTo>
                    <a:pt x="12067" y="32140"/>
                  </a:lnTo>
                  <a:lnTo>
                    <a:pt x="12396" y="32360"/>
                  </a:lnTo>
                  <a:lnTo>
                    <a:pt x="12834" y="32470"/>
                  </a:lnTo>
                  <a:lnTo>
                    <a:pt x="13273" y="32470"/>
                  </a:lnTo>
                  <a:lnTo>
                    <a:pt x="13712" y="32360"/>
                  </a:lnTo>
                  <a:lnTo>
                    <a:pt x="14151" y="32250"/>
                  </a:lnTo>
                  <a:lnTo>
                    <a:pt x="14480" y="32031"/>
                  </a:lnTo>
                  <a:lnTo>
                    <a:pt x="14809" y="31702"/>
                  </a:lnTo>
                  <a:lnTo>
                    <a:pt x="15138" y="31373"/>
                  </a:lnTo>
                  <a:lnTo>
                    <a:pt x="14151" y="51666"/>
                  </a:lnTo>
                  <a:lnTo>
                    <a:pt x="19087" y="52982"/>
                  </a:lnTo>
                  <a:lnTo>
                    <a:pt x="18319" y="28740"/>
                  </a:lnTo>
                  <a:lnTo>
                    <a:pt x="18100" y="25559"/>
                  </a:lnTo>
                  <a:lnTo>
                    <a:pt x="18100" y="25559"/>
                  </a:lnTo>
                  <a:lnTo>
                    <a:pt x="17661" y="25010"/>
                  </a:lnTo>
                  <a:lnTo>
                    <a:pt x="17222" y="24352"/>
                  </a:lnTo>
                  <a:lnTo>
                    <a:pt x="16783" y="23365"/>
                  </a:lnTo>
                  <a:lnTo>
                    <a:pt x="16345" y="22268"/>
                  </a:lnTo>
                  <a:lnTo>
                    <a:pt x="16345" y="21610"/>
                  </a:lnTo>
                  <a:lnTo>
                    <a:pt x="16345" y="20952"/>
                  </a:lnTo>
                  <a:lnTo>
                    <a:pt x="16345" y="20184"/>
                  </a:lnTo>
                  <a:lnTo>
                    <a:pt x="16564" y="19416"/>
                  </a:lnTo>
                  <a:lnTo>
                    <a:pt x="16783" y="18539"/>
                  </a:lnTo>
                  <a:lnTo>
                    <a:pt x="17222" y="17771"/>
                  </a:lnTo>
                  <a:lnTo>
                    <a:pt x="17222" y="17771"/>
                  </a:lnTo>
                  <a:lnTo>
                    <a:pt x="19416" y="13822"/>
                  </a:lnTo>
                  <a:lnTo>
                    <a:pt x="21939" y="9434"/>
                  </a:lnTo>
                  <a:lnTo>
                    <a:pt x="21939" y="9434"/>
                  </a:lnTo>
                  <a:lnTo>
                    <a:pt x="23365" y="7460"/>
                  </a:lnTo>
                  <a:lnTo>
                    <a:pt x="24901" y="5156"/>
                  </a:lnTo>
                  <a:lnTo>
                    <a:pt x="26875" y="2523"/>
                  </a:lnTo>
                  <a:lnTo>
                    <a:pt x="26765" y="0"/>
                  </a:lnTo>
                  <a:lnTo>
                    <a:pt x="25778" y="12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712;p50">
              <a:extLst>
                <a:ext uri="{FF2B5EF4-FFF2-40B4-BE49-F238E27FC236}">
                  <a16:creationId xmlns:a16="http://schemas.microsoft.com/office/drawing/2014/main" id="{B767D29C-EB6D-B331-D40C-B9E738382946}"/>
                </a:ext>
              </a:extLst>
            </p:cNvPr>
            <p:cNvSpPr/>
            <p:nvPr/>
          </p:nvSpPr>
          <p:spPr>
            <a:xfrm>
              <a:off x="3140328" y="3188857"/>
              <a:ext cx="29670" cy="90458"/>
            </a:xfrm>
            <a:custGeom>
              <a:avLst/>
              <a:gdLst/>
              <a:ahLst/>
              <a:cxnLst/>
              <a:rect l="l" t="t" r="r" b="b"/>
              <a:pathLst>
                <a:path w="2195" h="6692" extrusionOk="0">
                  <a:moveTo>
                    <a:pt x="0" y="0"/>
                  </a:moveTo>
                  <a:lnTo>
                    <a:pt x="439" y="330"/>
                  </a:lnTo>
                  <a:lnTo>
                    <a:pt x="768" y="768"/>
                  </a:lnTo>
                  <a:lnTo>
                    <a:pt x="1426" y="1865"/>
                  </a:lnTo>
                  <a:lnTo>
                    <a:pt x="1755" y="3072"/>
                  </a:lnTo>
                  <a:lnTo>
                    <a:pt x="1975" y="4388"/>
                  </a:lnTo>
                  <a:lnTo>
                    <a:pt x="2084" y="5595"/>
                  </a:lnTo>
                  <a:lnTo>
                    <a:pt x="2084" y="6692"/>
                  </a:lnTo>
                  <a:lnTo>
                    <a:pt x="2194" y="6143"/>
                  </a:lnTo>
                  <a:lnTo>
                    <a:pt x="2194" y="5595"/>
                  </a:lnTo>
                  <a:lnTo>
                    <a:pt x="2194" y="4278"/>
                  </a:lnTo>
                  <a:lnTo>
                    <a:pt x="1975" y="3072"/>
                  </a:lnTo>
                  <a:lnTo>
                    <a:pt x="1755" y="2414"/>
                  </a:lnTo>
                  <a:lnTo>
                    <a:pt x="1536" y="1756"/>
                  </a:lnTo>
                  <a:lnTo>
                    <a:pt x="1317" y="1207"/>
                  </a:lnTo>
                  <a:lnTo>
                    <a:pt x="878" y="659"/>
                  </a:lnTo>
                  <a:lnTo>
                    <a:pt x="658" y="330"/>
                  </a:lnTo>
                  <a:lnTo>
                    <a:pt x="329" y="11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713;p50">
              <a:extLst>
                <a:ext uri="{FF2B5EF4-FFF2-40B4-BE49-F238E27FC236}">
                  <a16:creationId xmlns:a16="http://schemas.microsoft.com/office/drawing/2014/main" id="{68F4D3AB-4356-17FE-2E5A-535BEB2E7514}"/>
                </a:ext>
              </a:extLst>
            </p:cNvPr>
            <p:cNvSpPr/>
            <p:nvPr/>
          </p:nvSpPr>
          <p:spPr>
            <a:xfrm>
              <a:off x="3140328" y="3188857"/>
              <a:ext cx="29670" cy="90458"/>
            </a:xfrm>
            <a:custGeom>
              <a:avLst/>
              <a:gdLst/>
              <a:ahLst/>
              <a:cxnLst/>
              <a:rect l="l" t="t" r="r" b="b"/>
              <a:pathLst>
                <a:path w="2195" h="6692" fill="none" extrusionOk="0">
                  <a:moveTo>
                    <a:pt x="2084" y="6692"/>
                  </a:moveTo>
                  <a:lnTo>
                    <a:pt x="2084" y="6692"/>
                  </a:lnTo>
                  <a:lnTo>
                    <a:pt x="2084" y="5595"/>
                  </a:lnTo>
                  <a:lnTo>
                    <a:pt x="2084" y="5595"/>
                  </a:lnTo>
                  <a:lnTo>
                    <a:pt x="1975" y="4388"/>
                  </a:lnTo>
                  <a:lnTo>
                    <a:pt x="1755" y="3072"/>
                  </a:lnTo>
                  <a:lnTo>
                    <a:pt x="1755" y="3072"/>
                  </a:lnTo>
                  <a:lnTo>
                    <a:pt x="1426" y="1865"/>
                  </a:lnTo>
                  <a:lnTo>
                    <a:pt x="768" y="768"/>
                  </a:lnTo>
                  <a:lnTo>
                    <a:pt x="768" y="768"/>
                  </a:lnTo>
                  <a:lnTo>
                    <a:pt x="439" y="330"/>
                  </a:lnTo>
                  <a:lnTo>
                    <a:pt x="0" y="0"/>
                  </a:lnTo>
                  <a:lnTo>
                    <a:pt x="0" y="0"/>
                  </a:lnTo>
                  <a:lnTo>
                    <a:pt x="329" y="110"/>
                  </a:lnTo>
                  <a:lnTo>
                    <a:pt x="329" y="110"/>
                  </a:lnTo>
                  <a:lnTo>
                    <a:pt x="658" y="330"/>
                  </a:lnTo>
                  <a:lnTo>
                    <a:pt x="878" y="659"/>
                  </a:lnTo>
                  <a:lnTo>
                    <a:pt x="878" y="659"/>
                  </a:lnTo>
                  <a:lnTo>
                    <a:pt x="1317" y="1207"/>
                  </a:lnTo>
                  <a:lnTo>
                    <a:pt x="1536" y="1756"/>
                  </a:lnTo>
                  <a:lnTo>
                    <a:pt x="1755" y="2414"/>
                  </a:lnTo>
                  <a:lnTo>
                    <a:pt x="1975" y="3072"/>
                  </a:lnTo>
                  <a:lnTo>
                    <a:pt x="1975" y="3072"/>
                  </a:lnTo>
                  <a:lnTo>
                    <a:pt x="2194" y="4278"/>
                  </a:lnTo>
                  <a:lnTo>
                    <a:pt x="2194" y="5595"/>
                  </a:lnTo>
                  <a:lnTo>
                    <a:pt x="2194" y="5595"/>
                  </a:lnTo>
                  <a:lnTo>
                    <a:pt x="2194" y="6143"/>
                  </a:lnTo>
                  <a:lnTo>
                    <a:pt x="2084" y="66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714;p50">
              <a:extLst>
                <a:ext uri="{FF2B5EF4-FFF2-40B4-BE49-F238E27FC236}">
                  <a16:creationId xmlns:a16="http://schemas.microsoft.com/office/drawing/2014/main" id="{C97A63A6-8AA5-B4DB-45A7-ECB21EDAB47E}"/>
                </a:ext>
              </a:extLst>
            </p:cNvPr>
            <p:cNvSpPr/>
            <p:nvPr/>
          </p:nvSpPr>
          <p:spPr>
            <a:xfrm>
              <a:off x="3186281" y="2911612"/>
              <a:ext cx="130496" cy="292122"/>
            </a:xfrm>
            <a:custGeom>
              <a:avLst/>
              <a:gdLst/>
              <a:ahLst/>
              <a:cxnLst/>
              <a:rect l="l" t="t" r="r" b="b"/>
              <a:pathLst>
                <a:path w="9654" h="21611" extrusionOk="0">
                  <a:moveTo>
                    <a:pt x="9654" y="1"/>
                  </a:moveTo>
                  <a:lnTo>
                    <a:pt x="8996" y="988"/>
                  </a:lnTo>
                  <a:lnTo>
                    <a:pt x="8118" y="2195"/>
                  </a:lnTo>
                  <a:lnTo>
                    <a:pt x="7021" y="3950"/>
                  </a:lnTo>
                  <a:lnTo>
                    <a:pt x="5814" y="5486"/>
                  </a:lnTo>
                  <a:lnTo>
                    <a:pt x="4279" y="7350"/>
                  </a:lnTo>
                  <a:lnTo>
                    <a:pt x="3621" y="8447"/>
                  </a:lnTo>
                  <a:lnTo>
                    <a:pt x="3072" y="9654"/>
                  </a:lnTo>
                  <a:lnTo>
                    <a:pt x="2085" y="11957"/>
                  </a:lnTo>
                  <a:lnTo>
                    <a:pt x="1207" y="14151"/>
                  </a:lnTo>
                  <a:lnTo>
                    <a:pt x="769" y="15139"/>
                  </a:lnTo>
                  <a:lnTo>
                    <a:pt x="440" y="16016"/>
                  </a:lnTo>
                  <a:lnTo>
                    <a:pt x="220" y="17003"/>
                  </a:lnTo>
                  <a:lnTo>
                    <a:pt x="1" y="17991"/>
                  </a:lnTo>
                  <a:lnTo>
                    <a:pt x="1" y="18758"/>
                  </a:lnTo>
                  <a:lnTo>
                    <a:pt x="1" y="19417"/>
                  </a:lnTo>
                  <a:lnTo>
                    <a:pt x="220" y="20075"/>
                  </a:lnTo>
                  <a:lnTo>
                    <a:pt x="110" y="19417"/>
                  </a:lnTo>
                  <a:lnTo>
                    <a:pt x="110" y="18758"/>
                  </a:lnTo>
                  <a:lnTo>
                    <a:pt x="110" y="18100"/>
                  </a:lnTo>
                  <a:lnTo>
                    <a:pt x="330" y="17113"/>
                  </a:lnTo>
                  <a:lnTo>
                    <a:pt x="659" y="16126"/>
                  </a:lnTo>
                  <a:lnTo>
                    <a:pt x="878" y="15139"/>
                  </a:lnTo>
                  <a:lnTo>
                    <a:pt x="1317" y="14261"/>
                  </a:lnTo>
                  <a:lnTo>
                    <a:pt x="2195" y="12067"/>
                  </a:lnTo>
                  <a:lnTo>
                    <a:pt x="3182" y="9654"/>
                  </a:lnTo>
                  <a:lnTo>
                    <a:pt x="3730" y="8557"/>
                  </a:lnTo>
                  <a:lnTo>
                    <a:pt x="4498" y="7460"/>
                  </a:lnTo>
                  <a:lnTo>
                    <a:pt x="5156" y="6582"/>
                  </a:lnTo>
                  <a:lnTo>
                    <a:pt x="5924" y="5705"/>
                  </a:lnTo>
                  <a:lnTo>
                    <a:pt x="7131" y="4060"/>
                  </a:lnTo>
                  <a:lnTo>
                    <a:pt x="8228" y="2304"/>
                  </a:lnTo>
                  <a:lnTo>
                    <a:pt x="9654" y="1"/>
                  </a:lnTo>
                  <a:close/>
                  <a:moveTo>
                    <a:pt x="220" y="20075"/>
                  </a:moveTo>
                  <a:lnTo>
                    <a:pt x="330" y="20733"/>
                  </a:lnTo>
                  <a:lnTo>
                    <a:pt x="769" y="21391"/>
                  </a:lnTo>
                  <a:lnTo>
                    <a:pt x="878" y="21610"/>
                  </a:lnTo>
                  <a:lnTo>
                    <a:pt x="440" y="20733"/>
                  </a:lnTo>
                  <a:lnTo>
                    <a:pt x="220" y="2007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715;p50">
              <a:extLst>
                <a:ext uri="{FF2B5EF4-FFF2-40B4-BE49-F238E27FC236}">
                  <a16:creationId xmlns:a16="http://schemas.microsoft.com/office/drawing/2014/main" id="{F0C19506-0B7B-13EF-4BFA-C2CD4CA3C222}"/>
                </a:ext>
              </a:extLst>
            </p:cNvPr>
            <p:cNvSpPr/>
            <p:nvPr/>
          </p:nvSpPr>
          <p:spPr>
            <a:xfrm>
              <a:off x="3175901" y="3203684"/>
              <a:ext cx="16329" cy="143837"/>
            </a:xfrm>
            <a:custGeom>
              <a:avLst/>
              <a:gdLst/>
              <a:ahLst/>
              <a:cxnLst/>
              <a:rect l="l" t="t" r="r" b="b"/>
              <a:pathLst>
                <a:path w="1208" h="10641" extrusionOk="0">
                  <a:moveTo>
                    <a:pt x="988" y="0"/>
                  </a:moveTo>
                  <a:lnTo>
                    <a:pt x="1098" y="1536"/>
                  </a:lnTo>
                  <a:lnTo>
                    <a:pt x="988" y="3511"/>
                  </a:lnTo>
                  <a:lnTo>
                    <a:pt x="769" y="5375"/>
                  </a:lnTo>
                  <a:lnTo>
                    <a:pt x="220" y="9105"/>
                  </a:lnTo>
                  <a:lnTo>
                    <a:pt x="1" y="10202"/>
                  </a:lnTo>
                  <a:lnTo>
                    <a:pt x="1" y="10641"/>
                  </a:lnTo>
                  <a:lnTo>
                    <a:pt x="111" y="10202"/>
                  </a:lnTo>
                  <a:lnTo>
                    <a:pt x="330" y="9105"/>
                  </a:lnTo>
                  <a:lnTo>
                    <a:pt x="988" y="5375"/>
                  </a:lnTo>
                  <a:lnTo>
                    <a:pt x="1208" y="3511"/>
                  </a:lnTo>
                  <a:lnTo>
                    <a:pt x="1208" y="1536"/>
                  </a:lnTo>
                  <a:lnTo>
                    <a:pt x="1098" y="878"/>
                  </a:lnTo>
                  <a:lnTo>
                    <a:pt x="1098" y="439"/>
                  </a:lnTo>
                  <a:lnTo>
                    <a:pt x="98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716;p50">
              <a:extLst>
                <a:ext uri="{FF2B5EF4-FFF2-40B4-BE49-F238E27FC236}">
                  <a16:creationId xmlns:a16="http://schemas.microsoft.com/office/drawing/2014/main" id="{D88B4ED0-4216-8E95-C345-9A110A90BE67}"/>
                </a:ext>
              </a:extLst>
            </p:cNvPr>
            <p:cNvSpPr/>
            <p:nvPr/>
          </p:nvSpPr>
          <p:spPr>
            <a:xfrm>
              <a:off x="3141801" y="3188857"/>
              <a:ext cx="38565" cy="78603"/>
            </a:xfrm>
            <a:custGeom>
              <a:avLst/>
              <a:gdLst/>
              <a:ahLst/>
              <a:cxnLst/>
              <a:rect l="l" t="t" r="r" b="b"/>
              <a:pathLst>
                <a:path w="2853" h="5815" extrusionOk="0">
                  <a:moveTo>
                    <a:pt x="1208" y="1756"/>
                  </a:moveTo>
                  <a:lnTo>
                    <a:pt x="1317" y="2085"/>
                  </a:lnTo>
                  <a:lnTo>
                    <a:pt x="1427" y="2414"/>
                  </a:lnTo>
                  <a:lnTo>
                    <a:pt x="1208" y="1756"/>
                  </a:lnTo>
                  <a:close/>
                  <a:moveTo>
                    <a:pt x="1427" y="2414"/>
                  </a:moveTo>
                  <a:lnTo>
                    <a:pt x="1646" y="3730"/>
                  </a:lnTo>
                  <a:lnTo>
                    <a:pt x="1866" y="5046"/>
                  </a:lnTo>
                  <a:lnTo>
                    <a:pt x="1866" y="4059"/>
                  </a:lnTo>
                  <a:lnTo>
                    <a:pt x="1646" y="3072"/>
                  </a:lnTo>
                  <a:lnTo>
                    <a:pt x="1427" y="2414"/>
                  </a:lnTo>
                  <a:close/>
                  <a:moveTo>
                    <a:pt x="1" y="0"/>
                  </a:moveTo>
                  <a:lnTo>
                    <a:pt x="111" y="110"/>
                  </a:lnTo>
                  <a:lnTo>
                    <a:pt x="220" y="110"/>
                  </a:lnTo>
                  <a:lnTo>
                    <a:pt x="549" y="330"/>
                  </a:lnTo>
                  <a:lnTo>
                    <a:pt x="769" y="659"/>
                  </a:lnTo>
                  <a:lnTo>
                    <a:pt x="1208" y="1207"/>
                  </a:lnTo>
                  <a:lnTo>
                    <a:pt x="1427" y="1756"/>
                  </a:lnTo>
                  <a:lnTo>
                    <a:pt x="1646" y="2414"/>
                  </a:lnTo>
                  <a:lnTo>
                    <a:pt x="1866" y="3072"/>
                  </a:lnTo>
                  <a:lnTo>
                    <a:pt x="2085" y="4278"/>
                  </a:lnTo>
                  <a:lnTo>
                    <a:pt x="2085" y="5595"/>
                  </a:lnTo>
                  <a:lnTo>
                    <a:pt x="2085" y="5704"/>
                  </a:lnTo>
                  <a:lnTo>
                    <a:pt x="2305" y="5814"/>
                  </a:lnTo>
                  <a:lnTo>
                    <a:pt x="2524" y="5704"/>
                  </a:lnTo>
                  <a:lnTo>
                    <a:pt x="2743" y="5485"/>
                  </a:lnTo>
                  <a:lnTo>
                    <a:pt x="2853" y="5156"/>
                  </a:lnTo>
                  <a:lnTo>
                    <a:pt x="2853" y="4717"/>
                  </a:lnTo>
                  <a:lnTo>
                    <a:pt x="2853" y="4388"/>
                  </a:lnTo>
                  <a:lnTo>
                    <a:pt x="2853" y="3949"/>
                  </a:lnTo>
                  <a:lnTo>
                    <a:pt x="2524" y="2633"/>
                  </a:lnTo>
                  <a:lnTo>
                    <a:pt x="1975" y="1426"/>
                  </a:lnTo>
                  <a:lnTo>
                    <a:pt x="1646" y="878"/>
                  </a:lnTo>
                  <a:lnTo>
                    <a:pt x="1208" y="439"/>
                  </a:lnTo>
                  <a:lnTo>
                    <a:pt x="659" y="110"/>
                  </a:lnTo>
                  <a:lnTo>
                    <a:pt x="1" y="0"/>
                  </a:lnTo>
                  <a:close/>
                </a:path>
              </a:pathLst>
            </a:custGeom>
            <a:solidFill>
              <a:srgbClr val="B25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717;p50">
              <a:extLst>
                <a:ext uri="{FF2B5EF4-FFF2-40B4-BE49-F238E27FC236}">
                  <a16:creationId xmlns:a16="http://schemas.microsoft.com/office/drawing/2014/main" id="{18FF0C1F-C3AE-7C01-6B11-00B0019792AD}"/>
                </a:ext>
              </a:extLst>
            </p:cNvPr>
            <p:cNvSpPr/>
            <p:nvPr/>
          </p:nvSpPr>
          <p:spPr>
            <a:xfrm>
              <a:off x="3155155" y="3203684"/>
              <a:ext cx="11868" cy="53393"/>
            </a:xfrm>
            <a:custGeom>
              <a:avLst/>
              <a:gdLst/>
              <a:ahLst/>
              <a:cxnLst/>
              <a:rect l="l" t="t" r="r" b="b"/>
              <a:pathLst>
                <a:path w="878" h="3950" fill="none" extrusionOk="0">
                  <a:moveTo>
                    <a:pt x="0" y="0"/>
                  </a:moveTo>
                  <a:lnTo>
                    <a:pt x="0" y="0"/>
                  </a:lnTo>
                  <a:lnTo>
                    <a:pt x="220" y="659"/>
                  </a:lnTo>
                  <a:lnTo>
                    <a:pt x="439" y="1317"/>
                  </a:lnTo>
                  <a:lnTo>
                    <a:pt x="439" y="1317"/>
                  </a:lnTo>
                  <a:lnTo>
                    <a:pt x="658" y="2633"/>
                  </a:lnTo>
                  <a:lnTo>
                    <a:pt x="878" y="3949"/>
                  </a:lnTo>
                  <a:lnTo>
                    <a:pt x="878" y="3949"/>
                  </a:lnTo>
                  <a:lnTo>
                    <a:pt x="878" y="2962"/>
                  </a:lnTo>
                  <a:lnTo>
                    <a:pt x="658" y="1975"/>
                  </a:lnTo>
                  <a:lnTo>
                    <a:pt x="658" y="1975"/>
                  </a:lnTo>
                  <a:lnTo>
                    <a:pt x="329" y="98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718;p50">
              <a:extLst>
                <a:ext uri="{FF2B5EF4-FFF2-40B4-BE49-F238E27FC236}">
                  <a16:creationId xmlns:a16="http://schemas.microsoft.com/office/drawing/2014/main" id="{9ABF6532-B98A-B90C-1411-08922CFDAFB3}"/>
                </a:ext>
              </a:extLst>
            </p:cNvPr>
            <p:cNvSpPr/>
            <p:nvPr/>
          </p:nvSpPr>
          <p:spPr>
            <a:xfrm>
              <a:off x="3141801" y="3188857"/>
              <a:ext cx="38565" cy="78603"/>
            </a:xfrm>
            <a:custGeom>
              <a:avLst/>
              <a:gdLst/>
              <a:ahLst/>
              <a:cxnLst/>
              <a:rect l="l" t="t" r="r" b="b"/>
              <a:pathLst>
                <a:path w="2853" h="5815" fill="none" extrusionOk="0">
                  <a:moveTo>
                    <a:pt x="1" y="0"/>
                  </a:moveTo>
                  <a:lnTo>
                    <a:pt x="1" y="0"/>
                  </a:lnTo>
                  <a:lnTo>
                    <a:pt x="1" y="0"/>
                  </a:lnTo>
                  <a:lnTo>
                    <a:pt x="111" y="110"/>
                  </a:lnTo>
                  <a:lnTo>
                    <a:pt x="111" y="110"/>
                  </a:lnTo>
                  <a:lnTo>
                    <a:pt x="220" y="110"/>
                  </a:lnTo>
                  <a:lnTo>
                    <a:pt x="220" y="110"/>
                  </a:lnTo>
                  <a:lnTo>
                    <a:pt x="549" y="330"/>
                  </a:lnTo>
                  <a:lnTo>
                    <a:pt x="769" y="659"/>
                  </a:lnTo>
                  <a:lnTo>
                    <a:pt x="769" y="659"/>
                  </a:lnTo>
                  <a:lnTo>
                    <a:pt x="1208" y="1207"/>
                  </a:lnTo>
                  <a:lnTo>
                    <a:pt x="1427" y="1756"/>
                  </a:lnTo>
                  <a:lnTo>
                    <a:pt x="1646" y="2414"/>
                  </a:lnTo>
                  <a:lnTo>
                    <a:pt x="1866" y="3072"/>
                  </a:lnTo>
                  <a:lnTo>
                    <a:pt x="1866" y="3072"/>
                  </a:lnTo>
                  <a:lnTo>
                    <a:pt x="2085" y="4278"/>
                  </a:lnTo>
                  <a:lnTo>
                    <a:pt x="2085" y="5595"/>
                  </a:lnTo>
                  <a:lnTo>
                    <a:pt x="2085" y="5595"/>
                  </a:lnTo>
                  <a:lnTo>
                    <a:pt x="2085" y="5704"/>
                  </a:lnTo>
                  <a:lnTo>
                    <a:pt x="2085" y="5704"/>
                  </a:lnTo>
                  <a:lnTo>
                    <a:pt x="2085" y="5704"/>
                  </a:lnTo>
                  <a:lnTo>
                    <a:pt x="2085" y="5704"/>
                  </a:lnTo>
                  <a:lnTo>
                    <a:pt x="2305" y="5814"/>
                  </a:lnTo>
                  <a:lnTo>
                    <a:pt x="2305" y="5814"/>
                  </a:lnTo>
                  <a:lnTo>
                    <a:pt x="2524" y="5704"/>
                  </a:lnTo>
                  <a:lnTo>
                    <a:pt x="2743" y="5485"/>
                  </a:lnTo>
                  <a:lnTo>
                    <a:pt x="2743" y="5485"/>
                  </a:lnTo>
                  <a:lnTo>
                    <a:pt x="2853" y="5156"/>
                  </a:lnTo>
                  <a:lnTo>
                    <a:pt x="2853" y="4717"/>
                  </a:lnTo>
                  <a:lnTo>
                    <a:pt x="2853" y="4388"/>
                  </a:lnTo>
                  <a:lnTo>
                    <a:pt x="2853" y="3949"/>
                  </a:lnTo>
                  <a:lnTo>
                    <a:pt x="2853" y="3949"/>
                  </a:lnTo>
                  <a:lnTo>
                    <a:pt x="2524" y="2633"/>
                  </a:lnTo>
                  <a:lnTo>
                    <a:pt x="1975" y="1426"/>
                  </a:lnTo>
                  <a:lnTo>
                    <a:pt x="1975" y="1426"/>
                  </a:lnTo>
                  <a:lnTo>
                    <a:pt x="1646" y="878"/>
                  </a:lnTo>
                  <a:lnTo>
                    <a:pt x="1208" y="439"/>
                  </a:lnTo>
                  <a:lnTo>
                    <a:pt x="659" y="1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719;p50">
              <a:extLst>
                <a:ext uri="{FF2B5EF4-FFF2-40B4-BE49-F238E27FC236}">
                  <a16:creationId xmlns:a16="http://schemas.microsoft.com/office/drawing/2014/main" id="{64E53CCE-EFE1-32D0-B161-225505AF67B9}"/>
                </a:ext>
              </a:extLst>
            </p:cNvPr>
            <p:cNvSpPr/>
            <p:nvPr/>
          </p:nvSpPr>
          <p:spPr>
            <a:xfrm>
              <a:off x="3143288" y="3190344"/>
              <a:ext cx="26710" cy="75629"/>
            </a:xfrm>
            <a:custGeom>
              <a:avLst/>
              <a:gdLst/>
              <a:ahLst/>
              <a:cxnLst/>
              <a:rect l="l" t="t" r="r" b="b"/>
              <a:pathLst>
                <a:path w="1976" h="5595" extrusionOk="0">
                  <a:moveTo>
                    <a:pt x="1" y="0"/>
                  </a:moveTo>
                  <a:lnTo>
                    <a:pt x="549" y="439"/>
                  </a:lnTo>
                  <a:lnTo>
                    <a:pt x="878" y="987"/>
                  </a:lnTo>
                  <a:lnTo>
                    <a:pt x="1207" y="1975"/>
                  </a:lnTo>
                  <a:lnTo>
                    <a:pt x="1536" y="2962"/>
                  </a:lnTo>
                  <a:lnTo>
                    <a:pt x="1756" y="3949"/>
                  </a:lnTo>
                  <a:lnTo>
                    <a:pt x="1756" y="4936"/>
                  </a:lnTo>
                  <a:lnTo>
                    <a:pt x="1865" y="5375"/>
                  </a:lnTo>
                  <a:lnTo>
                    <a:pt x="1975" y="5594"/>
                  </a:lnTo>
                  <a:lnTo>
                    <a:pt x="1975" y="5485"/>
                  </a:lnTo>
                  <a:lnTo>
                    <a:pt x="1975" y="4168"/>
                  </a:lnTo>
                  <a:lnTo>
                    <a:pt x="1756" y="2962"/>
                  </a:lnTo>
                  <a:lnTo>
                    <a:pt x="1536" y="2304"/>
                  </a:lnTo>
                  <a:lnTo>
                    <a:pt x="1317" y="1646"/>
                  </a:lnTo>
                  <a:lnTo>
                    <a:pt x="1098" y="1097"/>
                  </a:lnTo>
                  <a:lnTo>
                    <a:pt x="659" y="549"/>
                  </a:lnTo>
                  <a:lnTo>
                    <a:pt x="439" y="220"/>
                  </a:lnTo>
                  <a:lnTo>
                    <a:pt x="11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720;p50">
              <a:extLst>
                <a:ext uri="{FF2B5EF4-FFF2-40B4-BE49-F238E27FC236}">
                  <a16:creationId xmlns:a16="http://schemas.microsoft.com/office/drawing/2014/main" id="{E91B55F7-5A1B-5C82-F7F9-25528A33BFAA}"/>
                </a:ext>
              </a:extLst>
            </p:cNvPr>
            <p:cNvSpPr/>
            <p:nvPr/>
          </p:nvSpPr>
          <p:spPr>
            <a:xfrm>
              <a:off x="3143288" y="3190344"/>
              <a:ext cx="26710" cy="75629"/>
            </a:xfrm>
            <a:custGeom>
              <a:avLst/>
              <a:gdLst/>
              <a:ahLst/>
              <a:cxnLst/>
              <a:rect l="l" t="t" r="r" b="b"/>
              <a:pathLst>
                <a:path w="1976" h="5595" fill="none" extrusionOk="0">
                  <a:moveTo>
                    <a:pt x="1" y="0"/>
                  </a:moveTo>
                  <a:lnTo>
                    <a:pt x="1" y="0"/>
                  </a:lnTo>
                  <a:lnTo>
                    <a:pt x="549" y="439"/>
                  </a:lnTo>
                  <a:lnTo>
                    <a:pt x="878" y="987"/>
                  </a:lnTo>
                  <a:lnTo>
                    <a:pt x="878" y="987"/>
                  </a:lnTo>
                  <a:lnTo>
                    <a:pt x="1207" y="1975"/>
                  </a:lnTo>
                  <a:lnTo>
                    <a:pt x="1536" y="2962"/>
                  </a:lnTo>
                  <a:lnTo>
                    <a:pt x="1536" y="2962"/>
                  </a:lnTo>
                  <a:lnTo>
                    <a:pt x="1756" y="3949"/>
                  </a:lnTo>
                  <a:lnTo>
                    <a:pt x="1756" y="4936"/>
                  </a:lnTo>
                  <a:lnTo>
                    <a:pt x="1756" y="4936"/>
                  </a:lnTo>
                  <a:lnTo>
                    <a:pt x="1865" y="5375"/>
                  </a:lnTo>
                  <a:lnTo>
                    <a:pt x="1865" y="5375"/>
                  </a:lnTo>
                  <a:lnTo>
                    <a:pt x="1975" y="5594"/>
                  </a:lnTo>
                  <a:lnTo>
                    <a:pt x="1975" y="5594"/>
                  </a:lnTo>
                  <a:lnTo>
                    <a:pt x="1975" y="5485"/>
                  </a:lnTo>
                  <a:lnTo>
                    <a:pt x="1975" y="5485"/>
                  </a:lnTo>
                  <a:lnTo>
                    <a:pt x="1975" y="4168"/>
                  </a:lnTo>
                  <a:lnTo>
                    <a:pt x="1756" y="2962"/>
                  </a:lnTo>
                  <a:lnTo>
                    <a:pt x="1756" y="2962"/>
                  </a:lnTo>
                  <a:lnTo>
                    <a:pt x="1536" y="2304"/>
                  </a:lnTo>
                  <a:lnTo>
                    <a:pt x="1317" y="1646"/>
                  </a:lnTo>
                  <a:lnTo>
                    <a:pt x="1098" y="1097"/>
                  </a:lnTo>
                  <a:lnTo>
                    <a:pt x="659" y="549"/>
                  </a:lnTo>
                  <a:lnTo>
                    <a:pt x="659" y="549"/>
                  </a:lnTo>
                  <a:lnTo>
                    <a:pt x="439" y="220"/>
                  </a:lnTo>
                  <a:lnTo>
                    <a:pt x="110" y="0"/>
                  </a:lnTo>
                  <a:lnTo>
                    <a:pt x="110"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721;p50">
              <a:extLst>
                <a:ext uri="{FF2B5EF4-FFF2-40B4-BE49-F238E27FC236}">
                  <a16:creationId xmlns:a16="http://schemas.microsoft.com/office/drawing/2014/main" id="{7060E19F-4796-A7D0-A2BC-A11880DA20CF}"/>
                </a:ext>
              </a:extLst>
            </p:cNvPr>
            <p:cNvSpPr/>
            <p:nvPr/>
          </p:nvSpPr>
          <p:spPr>
            <a:xfrm>
              <a:off x="3350849" y="2865658"/>
              <a:ext cx="274320" cy="723594"/>
            </a:xfrm>
            <a:custGeom>
              <a:avLst/>
              <a:gdLst/>
              <a:ahLst/>
              <a:cxnLst/>
              <a:rect l="l" t="t" r="r" b="b"/>
              <a:pathLst>
                <a:path w="20294" h="53531" extrusionOk="0">
                  <a:moveTo>
                    <a:pt x="8337" y="0"/>
                  </a:moveTo>
                  <a:lnTo>
                    <a:pt x="8666" y="3072"/>
                  </a:lnTo>
                  <a:lnTo>
                    <a:pt x="8118" y="4498"/>
                  </a:lnTo>
                  <a:lnTo>
                    <a:pt x="6692" y="7789"/>
                  </a:lnTo>
                  <a:lnTo>
                    <a:pt x="5047" y="11738"/>
                  </a:lnTo>
                  <a:lnTo>
                    <a:pt x="3730" y="15138"/>
                  </a:lnTo>
                  <a:lnTo>
                    <a:pt x="3182" y="16783"/>
                  </a:lnTo>
                  <a:lnTo>
                    <a:pt x="2633" y="18758"/>
                  </a:lnTo>
                  <a:lnTo>
                    <a:pt x="1536" y="23255"/>
                  </a:lnTo>
                  <a:lnTo>
                    <a:pt x="659" y="27753"/>
                  </a:lnTo>
                  <a:lnTo>
                    <a:pt x="110" y="31153"/>
                  </a:lnTo>
                  <a:lnTo>
                    <a:pt x="1" y="33128"/>
                  </a:lnTo>
                  <a:lnTo>
                    <a:pt x="110" y="36089"/>
                  </a:lnTo>
                  <a:lnTo>
                    <a:pt x="549" y="43658"/>
                  </a:lnTo>
                  <a:lnTo>
                    <a:pt x="1317" y="53531"/>
                  </a:lnTo>
                  <a:lnTo>
                    <a:pt x="20294" y="46949"/>
                  </a:lnTo>
                  <a:lnTo>
                    <a:pt x="20184" y="45852"/>
                  </a:lnTo>
                  <a:lnTo>
                    <a:pt x="19965" y="44645"/>
                  </a:lnTo>
                  <a:lnTo>
                    <a:pt x="19197" y="42122"/>
                  </a:lnTo>
                  <a:lnTo>
                    <a:pt x="18210" y="39380"/>
                  </a:lnTo>
                  <a:lnTo>
                    <a:pt x="17222" y="36748"/>
                  </a:lnTo>
                  <a:lnTo>
                    <a:pt x="15358" y="32360"/>
                  </a:lnTo>
                  <a:lnTo>
                    <a:pt x="14590" y="30495"/>
                  </a:lnTo>
                  <a:lnTo>
                    <a:pt x="16564" y="19197"/>
                  </a:lnTo>
                  <a:lnTo>
                    <a:pt x="17332" y="17003"/>
                  </a:lnTo>
                  <a:lnTo>
                    <a:pt x="18648" y="12067"/>
                  </a:lnTo>
                  <a:lnTo>
                    <a:pt x="19416" y="9324"/>
                  </a:lnTo>
                  <a:lnTo>
                    <a:pt x="19965" y="6911"/>
                  </a:lnTo>
                  <a:lnTo>
                    <a:pt x="20184" y="5046"/>
                  </a:lnTo>
                  <a:lnTo>
                    <a:pt x="20184" y="4498"/>
                  </a:lnTo>
                  <a:lnTo>
                    <a:pt x="20074" y="4059"/>
                  </a:lnTo>
                  <a:lnTo>
                    <a:pt x="19855" y="3949"/>
                  </a:lnTo>
                  <a:lnTo>
                    <a:pt x="19526" y="3730"/>
                  </a:lnTo>
                  <a:lnTo>
                    <a:pt x="18539" y="3291"/>
                  </a:lnTo>
                  <a:lnTo>
                    <a:pt x="17222" y="2852"/>
                  </a:lnTo>
                  <a:lnTo>
                    <a:pt x="15796" y="2523"/>
                  </a:lnTo>
                  <a:lnTo>
                    <a:pt x="13274" y="1865"/>
                  </a:lnTo>
                  <a:lnTo>
                    <a:pt x="12067" y="1646"/>
                  </a:lnTo>
                  <a:lnTo>
                    <a:pt x="10860" y="330"/>
                  </a:lnTo>
                  <a:lnTo>
                    <a:pt x="8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722;p50">
              <a:extLst>
                <a:ext uri="{FF2B5EF4-FFF2-40B4-BE49-F238E27FC236}">
                  <a16:creationId xmlns:a16="http://schemas.microsoft.com/office/drawing/2014/main" id="{B4423E47-D331-354C-E9FE-6B0FDD0EB7C5}"/>
                </a:ext>
              </a:extLst>
            </p:cNvPr>
            <p:cNvSpPr/>
            <p:nvPr/>
          </p:nvSpPr>
          <p:spPr>
            <a:xfrm>
              <a:off x="3350849" y="2865658"/>
              <a:ext cx="274320" cy="723594"/>
            </a:xfrm>
            <a:custGeom>
              <a:avLst/>
              <a:gdLst/>
              <a:ahLst/>
              <a:cxnLst/>
              <a:rect l="l" t="t" r="r" b="b"/>
              <a:pathLst>
                <a:path w="20294" h="53531" fill="none" extrusionOk="0">
                  <a:moveTo>
                    <a:pt x="8337" y="0"/>
                  </a:moveTo>
                  <a:lnTo>
                    <a:pt x="10860" y="330"/>
                  </a:lnTo>
                  <a:lnTo>
                    <a:pt x="12067" y="1646"/>
                  </a:lnTo>
                  <a:lnTo>
                    <a:pt x="12067" y="1646"/>
                  </a:lnTo>
                  <a:lnTo>
                    <a:pt x="13274" y="1865"/>
                  </a:lnTo>
                  <a:lnTo>
                    <a:pt x="15796" y="2523"/>
                  </a:lnTo>
                  <a:lnTo>
                    <a:pt x="17222" y="2852"/>
                  </a:lnTo>
                  <a:lnTo>
                    <a:pt x="18539" y="3291"/>
                  </a:lnTo>
                  <a:lnTo>
                    <a:pt x="19526" y="3730"/>
                  </a:lnTo>
                  <a:lnTo>
                    <a:pt x="19855" y="3949"/>
                  </a:lnTo>
                  <a:lnTo>
                    <a:pt x="20074" y="4059"/>
                  </a:lnTo>
                  <a:lnTo>
                    <a:pt x="20074" y="4059"/>
                  </a:lnTo>
                  <a:lnTo>
                    <a:pt x="20184" y="4498"/>
                  </a:lnTo>
                  <a:lnTo>
                    <a:pt x="20184" y="5046"/>
                  </a:lnTo>
                  <a:lnTo>
                    <a:pt x="19965" y="6911"/>
                  </a:lnTo>
                  <a:lnTo>
                    <a:pt x="19416" y="9324"/>
                  </a:lnTo>
                  <a:lnTo>
                    <a:pt x="18648" y="12067"/>
                  </a:lnTo>
                  <a:lnTo>
                    <a:pt x="17332" y="17003"/>
                  </a:lnTo>
                  <a:lnTo>
                    <a:pt x="16564" y="19197"/>
                  </a:lnTo>
                  <a:lnTo>
                    <a:pt x="14590" y="30495"/>
                  </a:lnTo>
                  <a:lnTo>
                    <a:pt x="14590" y="30495"/>
                  </a:lnTo>
                  <a:lnTo>
                    <a:pt x="15358" y="32360"/>
                  </a:lnTo>
                  <a:lnTo>
                    <a:pt x="17222" y="36748"/>
                  </a:lnTo>
                  <a:lnTo>
                    <a:pt x="18210" y="39380"/>
                  </a:lnTo>
                  <a:lnTo>
                    <a:pt x="19197" y="42122"/>
                  </a:lnTo>
                  <a:lnTo>
                    <a:pt x="19965" y="44645"/>
                  </a:lnTo>
                  <a:lnTo>
                    <a:pt x="20184" y="45852"/>
                  </a:lnTo>
                  <a:lnTo>
                    <a:pt x="20294" y="46949"/>
                  </a:lnTo>
                  <a:lnTo>
                    <a:pt x="1317" y="53531"/>
                  </a:lnTo>
                  <a:lnTo>
                    <a:pt x="1317" y="53531"/>
                  </a:lnTo>
                  <a:lnTo>
                    <a:pt x="549" y="43658"/>
                  </a:lnTo>
                  <a:lnTo>
                    <a:pt x="110" y="36089"/>
                  </a:lnTo>
                  <a:lnTo>
                    <a:pt x="1" y="33128"/>
                  </a:lnTo>
                  <a:lnTo>
                    <a:pt x="110" y="31153"/>
                  </a:lnTo>
                  <a:lnTo>
                    <a:pt x="110" y="31153"/>
                  </a:lnTo>
                  <a:lnTo>
                    <a:pt x="659" y="27753"/>
                  </a:lnTo>
                  <a:lnTo>
                    <a:pt x="1536" y="23255"/>
                  </a:lnTo>
                  <a:lnTo>
                    <a:pt x="2633" y="18758"/>
                  </a:lnTo>
                  <a:lnTo>
                    <a:pt x="3182" y="16783"/>
                  </a:lnTo>
                  <a:lnTo>
                    <a:pt x="3730" y="15138"/>
                  </a:lnTo>
                  <a:lnTo>
                    <a:pt x="3730" y="15138"/>
                  </a:lnTo>
                  <a:lnTo>
                    <a:pt x="5047" y="11738"/>
                  </a:lnTo>
                  <a:lnTo>
                    <a:pt x="6692" y="7789"/>
                  </a:lnTo>
                  <a:lnTo>
                    <a:pt x="8118" y="4498"/>
                  </a:lnTo>
                  <a:lnTo>
                    <a:pt x="8666" y="3072"/>
                  </a:lnTo>
                  <a:lnTo>
                    <a:pt x="8666" y="3072"/>
                  </a:lnTo>
                  <a:lnTo>
                    <a:pt x="833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723;p50">
              <a:extLst>
                <a:ext uri="{FF2B5EF4-FFF2-40B4-BE49-F238E27FC236}">
                  <a16:creationId xmlns:a16="http://schemas.microsoft.com/office/drawing/2014/main" id="{910FF824-28E0-CEA9-F659-9E5428218010}"/>
                </a:ext>
              </a:extLst>
            </p:cNvPr>
            <p:cNvSpPr/>
            <p:nvPr/>
          </p:nvSpPr>
          <p:spPr>
            <a:xfrm>
              <a:off x="3355295" y="3254084"/>
              <a:ext cx="1500" cy="8921"/>
            </a:xfrm>
            <a:custGeom>
              <a:avLst/>
              <a:gdLst/>
              <a:ahLst/>
              <a:cxnLst/>
              <a:rect l="l" t="t" r="r" b="b"/>
              <a:pathLst>
                <a:path w="111" h="660" extrusionOk="0">
                  <a:moveTo>
                    <a:pt x="110" y="1"/>
                  </a:moveTo>
                  <a:lnTo>
                    <a:pt x="110" y="1"/>
                  </a:lnTo>
                  <a:lnTo>
                    <a:pt x="110" y="1"/>
                  </a:lnTo>
                  <a:lnTo>
                    <a:pt x="1" y="659"/>
                  </a:lnTo>
                  <a:lnTo>
                    <a:pt x="1" y="659"/>
                  </a:lnTo>
                  <a:lnTo>
                    <a:pt x="1" y="659"/>
                  </a:lnTo>
                  <a:lnTo>
                    <a:pt x="1" y="659"/>
                  </a:lnTo>
                  <a:lnTo>
                    <a:pt x="11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724;p50">
              <a:extLst>
                <a:ext uri="{FF2B5EF4-FFF2-40B4-BE49-F238E27FC236}">
                  <a16:creationId xmlns:a16="http://schemas.microsoft.com/office/drawing/2014/main" id="{8399C1F4-7286-32F2-91D6-64D569CE3DBB}"/>
                </a:ext>
              </a:extLst>
            </p:cNvPr>
            <p:cNvSpPr/>
            <p:nvPr/>
          </p:nvSpPr>
          <p:spPr>
            <a:xfrm>
              <a:off x="3355295" y="3254084"/>
              <a:ext cx="1500" cy="8921"/>
            </a:xfrm>
            <a:custGeom>
              <a:avLst/>
              <a:gdLst/>
              <a:ahLst/>
              <a:cxnLst/>
              <a:rect l="l" t="t" r="r" b="b"/>
              <a:pathLst>
                <a:path w="111" h="660" fill="none" extrusionOk="0">
                  <a:moveTo>
                    <a:pt x="110" y="1"/>
                  </a:moveTo>
                  <a:lnTo>
                    <a:pt x="110" y="1"/>
                  </a:lnTo>
                  <a:lnTo>
                    <a:pt x="110" y="1"/>
                  </a:lnTo>
                  <a:lnTo>
                    <a:pt x="1" y="659"/>
                  </a:lnTo>
                  <a:lnTo>
                    <a:pt x="1" y="659"/>
                  </a:lnTo>
                  <a:lnTo>
                    <a:pt x="1" y="659"/>
                  </a:lnTo>
                  <a:lnTo>
                    <a:pt x="1" y="659"/>
                  </a:lnTo>
                  <a:lnTo>
                    <a:pt x="1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725;p50">
              <a:extLst>
                <a:ext uri="{FF2B5EF4-FFF2-40B4-BE49-F238E27FC236}">
                  <a16:creationId xmlns:a16="http://schemas.microsoft.com/office/drawing/2014/main" id="{1512E8AA-6E27-7011-8C24-C86741E6B154}"/>
                </a:ext>
              </a:extLst>
            </p:cNvPr>
            <p:cNvSpPr/>
            <p:nvPr/>
          </p:nvSpPr>
          <p:spPr>
            <a:xfrm>
              <a:off x="3355295" y="3248164"/>
              <a:ext cx="198704" cy="68222"/>
            </a:xfrm>
            <a:custGeom>
              <a:avLst/>
              <a:gdLst/>
              <a:ahLst/>
              <a:cxnLst/>
              <a:rect l="l" t="t" r="r" b="b"/>
              <a:pathLst>
                <a:path w="14700" h="5047" extrusionOk="0">
                  <a:moveTo>
                    <a:pt x="2853" y="0"/>
                  </a:moveTo>
                  <a:lnTo>
                    <a:pt x="2085" y="110"/>
                  </a:lnTo>
                  <a:lnTo>
                    <a:pt x="110" y="439"/>
                  </a:lnTo>
                  <a:lnTo>
                    <a:pt x="1" y="1097"/>
                  </a:lnTo>
                  <a:lnTo>
                    <a:pt x="769" y="1316"/>
                  </a:lnTo>
                  <a:lnTo>
                    <a:pt x="2743" y="1316"/>
                  </a:lnTo>
                  <a:lnTo>
                    <a:pt x="3621" y="1426"/>
                  </a:lnTo>
                  <a:lnTo>
                    <a:pt x="4059" y="1426"/>
                  </a:lnTo>
                  <a:lnTo>
                    <a:pt x="4388" y="1646"/>
                  </a:lnTo>
                  <a:lnTo>
                    <a:pt x="5485" y="2523"/>
                  </a:lnTo>
                  <a:lnTo>
                    <a:pt x="6253" y="2962"/>
                  </a:lnTo>
                  <a:lnTo>
                    <a:pt x="7021" y="3291"/>
                  </a:lnTo>
                  <a:lnTo>
                    <a:pt x="10312" y="4498"/>
                  </a:lnTo>
                  <a:lnTo>
                    <a:pt x="11518" y="4936"/>
                  </a:lnTo>
                  <a:lnTo>
                    <a:pt x="12067" y="5046"/>
                  </a:lnTo>
                  <a:lnTo>
                    <a:pt x="13164" y="5046"/>
                  </a:lnTo>
                  <a:lnTo>
                    <a:pt x="13603" y="4936"/>
                  </a:lnTo>
                  <a:lnTo>
                    <a:pt x="14041" y="4717"/>
                  </a:lnTo>
                  <a:lnTo>
                    <a:pt x="14480" y="4388"/>
                  </a:lnTo>
                  <a:lnTo>
                    <a:pt x="14590" y="4168"/>
                  </a:lnTo>
                  <a:lnTo>
                    <a:pt x="14700" y="3949"/>
                  </a:lnTo>
                  <a:lnTo>
                    <a:pt x="14590" y="3620"/>
                  </a:lnTo>
                  <a:lnTo>
                    <a:pt x="14590" y="3401"/>
                  </a:lnTo>
                  <a:lnTo>
                    <a:pt x="14261" y="3072"/>
                  </a:lnTo>
                  <a:lnTo>
                    <a:pt x="13932" y="2852"/>
                  </a:lnTo>
                  <a:lnTo>
                    <a:pt x="13164" y="2633"/>
                  </a:lnTo>
                  <a:lnTo>
                    <a:pt x="12396" y="2413"/>
                  </a:lnTo>
                  <a:lnTo>
                    <a:pt x="10860" y="2084"/>
                  </a:lnTo>
                  <a:lnTo>
                    <a:pt x="9325" y="1755"/>
                  </a:lnTo>
                  <a:lnTo>
                    <a:pt x="7789" y="1426"/>
                  </a:lnTo>
                  <a:lnTo>
                    <a:pt x="6582" y="987"/>
                  </a:lnTo>
                  <a:lnTo>
                    <a:pt x="5376" y="549"/>
                  </a:lnTo>
                  <a:lnTo>
                    <a:pt x="4169" y="110"/>
                  </a:lnTo>
                  <a:lnTo>
                    <a:pt x="3511"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726;p50">
              <a:extLst>
                <a:ext uri="{FF2B5EF4-FFF2-40B4-BE49-F238E27FC236}">
                  <a16:creationId xmlns:a16="http://schemas.microsoft.com/office/drawing/2014/main" id="{82C923BC-2E5A-6917-5B61-4D143A7EBAFD}"/>
                </a:ext>
              </a:extLst>
            </p:cNvPr>
            <p:cNvSpPr/>
            <p:nvPr/>
          </p:nvSpPr>
          <p:spPr>
            <a:xfrm>
              <a:off x="3355295" y="3248164"/>
              <a:ext cx="198704" cy="68222"/>
            </a:xfrm>
            <a:custGeom>
              <a:avLst/>
              <a:gdLst/>
              <a:ahLst/>
              <a:cxnLst/>
              <a:rect l="l" t="t" r="r" b="b"/>
              <a:pathLst>
                <a:path w="14700" h="5047" fill="none" extrusionOk="0">
                  <a:moveTo>
                    <a:pt x="2853" y="0"/>
                  </a:moveTo>
                  <a:lnTo>
                    <a:pt x="2853" y="0"/>
                  </a:lnTo>
                  <a:lnTo>
                    <a:pt x="2085" y="110"/>
                  </a:lnTo>
                  <a:lnTo>
                    <a:pt x="2085" y="110"/>
                  </a:lnTo>
                  <a:lnTo>
                    <a:pt x="110" y="439"/>
                  </a:lnTo>
                  <a:lnTo>
                    <a:pt x="110" y="439"/>
                  </a:lnTo>
                  <a:lnTo>
                    <a:pt x="1" y="1097"/>
                  </a:lnTo>
                  <a:lnTo>
                    <a:pt x="1" y="1097"/>
                  </a:lnTo>
                  <a:lnTo>
                    <a:pt x="769" y="1316"/>
                  </a:lnTo>
                  <a:lnTo>
                    <a:pt x="1536" y="1316"/>
                  </a:lnTo>
                  <a:lnTo>
                    <a:pt x="1536" y="1316"/>
                  </a:lnTo>
                  <a:lnTo>
                    <a:pt x="2195" y="1316"/>
                  </a:lnTo>
                  <a:lnTo>
                    <a:pt x="2195" y="1316"/>
                  </a:lnTo>
                  <a:lnTo>
                    <a:pt x="2743" y="1316"/>
                  </a:lnTo>
                  <a:lnTo>
                    <a:pt x="2743" y="1316"/>
                  </a:lnTo>
                  <a:lnTo>
                    <a:pt x="3621" y="1426"/>
                  </a:lnTo>
                  <a:lnTo>
                    <a:pt x="4059" y="1426"/>
                  </a:lnTo>
                  <a:lnTo>
                    <a:pt x="4388" y="1646"/>
                  </a:lnTo>
                  <a:lnTo>
                    <a:pt x="4388" y="1646"/>
                  </a:lnTo>
                  <a:lnTo>
                    <a:pt x="5485" y="2523"/>
                  </a:lnTo>
                  <a:lnTo>
                    <a:pt x="5485" y="2523"/>
                  </a:lnTo>
                  <a:lnTo>
                    <a:pt x="6253" y="2962"/>
                  </a:lnTo>
                  <a:lnTo>
                    <a:pt x="7021" y="3291"/>
                  </a:lnTo>
                  <a:lnTo>
                    <a:pt x="7021" y="3291"/>
                  </a:lnTo>
                  <a:lnTo>
                    <a:pt x="10312" y="4498"/>
                  </a:lnTo>
                  <a:lnTo>
                    <a:pt x="10312" y="4498"/>
                  </a:lnTo>
                  <a:lnTo>
                    <a:pt x="11518" y="4936"/>
                  </a:lnTo>
                  <a:lnTo>
                    <a:pt x="12067" y="5046"/>
                  </a:lnTo>
                  <a:lnTo>
                    <a:pt x="12725" y="5046"/>
                  </a:lnTo>
                  <a:lnTo>
                    <a:pt x="12725" y="5046"/>
                  </a:lnTo>
                  <a:lnTo>
                    <a:pt x="13164" y="5046"/>
                  </a:lnTo>
                  <a:lnTo>
                    <a:pt x="13603" y="4936"/>
                  </a:lnTo>
                  <a:lnTo>
                    <a:pt x="13603" y="4936"/>
                  </a:lnTo>
                  <a:lnTo>
                    <a:pt x="14041" y="4717"/>
                  </a:lnTo>
                  <a:lnTo>
                    <a:pt x="14480" y="4388"/>
                  </a:lnTo>
                  <a:lnTo>
                    <a:pt x="14480" y="4388"/>
                  </a:lnTo>
                  <a:lnTo>
                    <a:pt x="14590" y="4168"/>
                  </a:lnTo>
                  <a:lnTo>
                    <a:pt x="14700" y="3949"/>
                  </a:lnTo>
                  <a:lnTo>
                    <a:pt x="14590" y="3620"/>
                  </a:lnTo>
                  <a:lnTo>
                    <a:pt x="14590" y="3401"/>
                  </a:lnTo>
                  <a:lnTo>
                    <a:pt x="14590" y="3401"/>
                  </a:lnTo>
                  <a:lnTo>
                    <a:pt x="14261" y="3072"/>
                  </a:lnTo>
                  <a:lnTo>
                    <a:pt x="13932" y="2852"/>
                  </a:lnTo>
                  <a:lnTo>
                    <a:pt x="13932" y="2852"/>
                  </a:lnTo>
                  <a:lnTo>
                    <a:pt x="13164" y="2633"/>
                  </a:lnTo>
                  <a:lnTo>
                    <a:pt x="12396" y="2413"/>
                  </a:lnTo>
                  <a:lnTo>
                    <a:pt x="10860" y="2084"/>
                  </a:lnTo>
                  <a:lnTo>
                    <a:pt x="9325" y="1755"/>
                  </a:lnTo>
                  <a:lnTo>
                    <a:pt x="7789" y="1426"/>
                  </a:lnTo>
                  <a:lnTo>
                    <a:pt x="7789" y="1426"/>
                  </a:lnTo>
                  <a:lnTo>
                    <a:pt x="6582" y="987"/>
                  </a:lnTo>
                  <a:lnTo>
                    <a:pt x="5376" y="549"/>
                  </a:lnTo>
                  <a:lnTo>
                    <a:pt x="4169" y="110"/>
                  </a:lnTo>
                  <a:lnTo>
                    <a:pt x="3511" y="0"/>
                  </a:lnTo>
                  <a:lnTo>
                    <a:pt x="285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727;p50">
              <a:extLst>
                <a:ext uri="{FF2B5EF4-FFF2-40B4-BE49-F238E27FC236}">
                  <a16:creationId xmlns:a16="http://schemas.microsoft.com/office/drawing/2014/main" id="{6509A8F0-21FE-9324-910E-9976A36F6F7C}"/>
                </a:ext>
              </a:extLst>
            </p:cNvPr>
            <p:cNvSpPr/>
            <p:nvPr/>
          </p:nvSpPr>
          <p:spPr>
            <a:xfrm>
              <a:off x="3429429" y="2905692"/>
              <a:ext cx="293595" cy="409249"/>
            </a:xfrm>
            <a:custGeom>
              <a:avLst/>
              <a:gdLst/>
              <a:ahLst/>
              <a:cxnLst/>
              <a:rect l="l" t="t" r="r" b="b"/>
              <a:pathLst>
                <a:path w="21720" h="30276" extrusionOk="0">
                  <a:moveTo>
                    <a:pt x="11957" y="0"/>
                  </a:moveTo>
                  <a:lnTo>
                    <a:pt x="11738" y="110"/>
                  </a:lnTo>
                  <a:lnTo>
                    <a:pt x="11079" y="1207"/>
                  </a:lnTo>
                  <a:lnTo>
                    <a:pt x="9982" y="3620"/>
                  </a:lnTo>
                  <a:lnTo>
                    <a:pt x="8776" y="6582"/>
                  </a:lnTo>
                  <a:lnTo>
                    <a:pt x="8337" y="8008"/>
                  </a:lnTo>
                  <a:lnTo>
                    <a:pt x="8008" y="9214"/>
                  </a:lnTo>
                  <a:lnTo>
                    <a:pt x="8008" y="9872"/>
                  </a:lnTo>
                  <a:lnTo>
                    <a:pt x="8008" y="10640"/>
                  </a:lnTo>
                  <a:lnTo>
                    <a:pt x="8337" y="12395"/>
                  </a:lnTo>
                  <a:lnTo>
                    <a:pt x="8886" y="14260"/>
                  </a:lnTo>
                  <a:lnTo>
                    <a:pt x="9544" y="16235"/>
                  </a:lnTo>
                  <a:lnTo>
                    <a:pt x="10860" y="19525"/>
                  </a:lnTo>
                  <a:lnTo>
                    <a:pt x="11408" y="20951"/>
                  </a:lnTo>
                  <a:lnTo>
                    <a:pt x="768" y="20842"/>
                  </a:lnTo>
                  <a:lnTo>
                    <a:pt x="0" y="26107"/>
                  </a:lnTo>
                  <a:lnTo>
                    <a:pt x="5375" y="27752"/>
                  </a:lnTo>
                  <a:lnTo>
                    <a:pt x="9763" y="28959"/>
                  </a:lnTo>
                  <a:lnTo>
                    <a:pt x="13273" y="29727"/>
                  </a:lnTo>
                  <a:lnTo>
                    <a:pt x="15686" y="30166"/>
                  </a:lnTo>
                  <a:lnTo>
                    <a:pt x="16783" y="30275"/>
                  </a:lnTo>
                  <a:lnTo>
                    <a:pt x="18868" y="30275"/>
                  </a:lnTo>
                  <a:lnTo>
                    <a:pt x="19635" y="30056"/>
                  </a:lnTo>
                  <a:lnTo>
                    <a:pt x="20294" y="29837"/>
                  </a:lnTo>
                  <a:lnTo>
                    <a:pt x="20732" y="29398"/>
                  </a:lnTo>
                  <a:lnTo>
                    <a:pt x="21061" y="28740"/>
                  </a:lnTo>
                  <a:lnTo>
                    <a:pt x="21391" y="28081"/>
                  </a:lnTo>
                  <a:lnTo>
                    <a:pt x="21610" y="27314"/>
                  </a:lnTo>
                  <a:lnTo>
                    <a:pt x="21720" y="26655"/>
                  </a:lnTo>
                  <a:lnTo>
                    <a:pt x="19635" y="15686"/>
                  </a:lnTo>
                  <a:lnTo>
                    <a:pt x="17880" y="8776"/>
                  </a:lnTo>
                  <a:lnTo>
                    <a:pt x="17661" y="7020"/>
                  </a:lnTo>
                  <a:lnTo>
                    <a:pt x="17332" y="5485"/>
                  </a:lnTo>
                  <a:lnTo>
                    <a:pt x="17112" y="4607"/>
                  </a:lnTo>
                  <a:lnTo>
                    <a:pt x="16783" y="3949"/>
                  </a:lnTo>
                  <a:lnTo>
                    <a:pt x="16345" y="3181"/>
                  </a:lnTo>
                  <a:lnTo>
                    <a:pt x="15796" y="2523"/>
                  </a:lnTo>
                  <a:lnTo>
                    <a:pt x="15138" y="1755"/>
                  </a:lnTo>
                  <a:lnTo>
                    <a:pt x="14370" y="1207"/>
                  </a:lnTo>
                  <a:lnTo>
                    <a:pt x="13602" y="658"/>
                  </a:lnTo>
                  <a:lnTo>
                    <a:pt x="12834" y="220"/>
                  </a:lnTo>
                  <a:lnTo>
                    <a:pt x="121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728;p50">
              <a:extLst>
                <a:ext uri="{FF2B5EF4-FFF2-40B4-BE49-F238E27FC236}">
                  <a16:creationId xmlns:a16="http://schemas.microsoft.com/office/drawing/2014/main" id="{355F1BA0-E88E-0188-CA00-32BB9D32F599}"/>
                </a:ext>
              </a:extLst>
            </p:cNvPr>
            <p:cNvSpPr/>
            <p:nvPr/>
          </p:nvSpPr>
          <p:spPr>
            <a:xfrm>
              <a:off x="3380502" y="2905692"/>
              <a:ext cx="130496" cy="286174"/>
            </a:xfrm>
            <a:custGeom>
              <a:avLst/>
              <a:gdLst/>
              <a:ahLst/>
              <a:cxnLst/>
              <a:rect l="l" t="t" r="r" b="b"/>
              <a:pathLst>
                <a:path w="9654" h="21171" extrusionOk="0">
                  <a:moveTo>
                    <a:pt x="9653" y="0"/>
                  </a:moveTo>
                  <a:lnTo>
                    <a:pt x="9434" y="1207"/>
                  </a:lnTo>
                  <a:lnTo>
                    <a:pt x="9215" y="2852"/>
                  </a:lnTo>
                  <a:lnTo>
                    <a:pt x="8776" y="4936"/>
                  </a:lnTo>
                  <a:lnTo>
                    <a:pt x="8118" y="7020"/>
                  </a:lnTo>
                  <a:lnTo>
                    <a:pt x="7240" y="9324"/>
                  </a:lnTo>
                  <a:lnTo>
                    <a:pt x="6911" y="9982"/>
                  </a:lnTo>
                  <a:lnTo>
                    <a:pt x="6692" y="10092"/>
                  </a:lnTo>
                  <a:lnTo>
                    <a:pt x="6363" y="10202"/>
                  </a:lnTo>
                  <a:lnTo>
                    <a:pt x="5046" y="10640"/>
                  </a:lnTo>
                  <a:lnTo>
                    <a:pt x="4608" y="10750"/>
                  </a:lnTo>
                  <a:lnTo>
                    <a:pt x="4498" y="10860"/>
                  </a:lnTo>
                  <a:lnTo>
                    <a:pt x="4608" y="10969"/>
                  </a:lnTo>
                  <a:lnTo>
                    <a:pt x="6202" y="12032"/>
                  </a:lnTo>
                  <a:lnTo>
                    <a:pt x="1756" y="18538"/>
                  </a:lnTo>
                  <a:lnTo>
                    <a:pt x="439" y="20513"/>
                  </a:lnTo>
                  <a:lnTo>
                    <a:pt x="110" y="20951"/>
                  </a:lnTo>
                  <a:lnTo>
                    <a:pt x="1" y="21171"/>
                  </a:lnTo>
                  <a:lnTo>
                    <a:pt x="110" y="21061"/>
                  </a:lnTo>
                  <a:lnTo>
                    <a:pt x="549" y="20513"/>
                  </a:lnTo>
                  <a:lnTo>
                    <a:pt x="1865" y="18538"/>
                  </a:lnTo>
                  <a:lnTo>
                    <a:pt x="6363" y="12066"/>
                  </a:lnTo>
                  <a:lnTo>
                    <a:pt x="6472" y="11957"/>
                  </a:lnTo>
                  <a:lnTo>
                    <a:pt x="6363" y="11847"/>
                  </a:lnTo>
                  <a:lnTo>
                    <a:pt x="4846" y="10937"/>
                  </a:lnTo>
                  <a:lnTo>
                    <a:pt x="4846" y="10937"/>
                  </a:lnTo>
                  <a:lnTo>
                    <a:pt x="5156" y="10860"/>
                  </a:lnTo>
                  <a:lnTo>
                    <a:pt x="6472" y="10421"/>
                  </a:lnTo>
                  <a:lnTo>
                    <a:pt x="6801" y="10311"/>
                  </a:lnTo>
                  <a:lnTo>
                    <a:pt x="7021" y="10092"/>
                  </a:lnTo>
                  <a:lnTo>
                    <a:pt x="7350" y="9434"/>
                  </a:lnTo>
                  <a:lnTo>
                    <a:pt x="8227" y="7020"/>
                  </a:lnTo>
                  <a:lnTo>
                    <a:pt x="8886" y="4936"/>
                  </a:lnTo>
                  <a:lnTo>
                    <a:pt x="9324" y="2852"/>
                  </a:lnTo>
                  <a:lnTo>
                    <a:pt x="9544" y="1426"/>
                  </a:lnTo>
                  <a:lnTo>
                    <a:pt x="96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729;p50">
              <a:extLst>
                <a:ext uri="{FF2B5EF4-FFF2-40B4-BE49-F238E27FC236}">
                  <a16:creationId xmlns:a16="http://schemas.microsoft.com/office/drawing/2014/main" id="{79718F5E-1593-1233-96A4-BDB54751BFF5}"/>
                </a:ext>
              </a:extLst>
            </p:cNvPr>
            <p:cNvSpPr/>
            <p:nvPr/>
          </p:nvSpPr>
          <p:spPr>
            <a:xfrm>
              <a:off x="3533202" y="2908652"/>
              <a:ext cx="60814" cy="256531"/>
            </a:xfrm>
            <a:custGeom>
              <a:avLst/>
              <a:gdLst/>
              <a:ahLst/>
              <a:cxnLst/>
              <a:rect l="l" t="t" r="r" b="b"/>
              <a:pathLst>
                <a:path w="4499" h="18978" extrusionOk="0">
                  <a:moveTo>
                    <a:pt x="4279" y="1"/>
                  </a:moveTo>
                  <a:lnTo>
                    <a:pt x="3621" y="110"/>
                  </a:lnTo>
                  <a:lnTo>
                    <a:pt x="3182" y="330"/>
                  </a:lnTo>
                  <a:lnTo>
                    <a:pt x="2634" y="659"/>
                  </a:lnTo>
                  <a:lnTo>
                    <a:pt x="2304" y="1097"/>
                  </a:lnTo>
                  <a:lnTo>
                    <a:pt x="1866" y="1536"/>
                  </a:lnTo>
                  <a:lnTo>
                    <a:pt x="1537" y="2194"/>
                  </a:lnTo>
                  <a:lnTo>
                    <a:pt x="1098" y="2962"/>
                  </a:lnTo>
                  <a:lnTo>
                    <a:pt x="769" y="3840"/>
                  </a:lnTo>
                  <a:lnTo>
                    <a:pt x="549" y="4608"/>
                  </a:lnTo>
                  <a:lnTo>
                    <a:pt x="330" y="5705"/>
                  </a:lnTo>
                  <a:lnTo>
                    <a:pt x="111" y="6692"/>
                  </a:lnTo>
                  <a:lnTo>
                    <a:pt x="1" y="7789"/>
                  </a:lnTo>
                  <a:lnTo>
                    <a:pt x="1" y="8776"/>
                  </a:lnTo>
                  <a:lnTo>
                    <a:pt x="111" y="9873"/>
                  </a:lnTo>
                  <a:lnTo>
                    <a:pt x="330" y="10970"/>
                  </a:lnTo>
                  <a:lnTo>
                    <a:pt x="878" y="12835"/>
                  </a:lnTo>
                  <a:lnTo>
                    <a:pt x="1866" y="16125"/>
                  </a:lnTo>
                  <a:lnTo>
                    <a:pt x="2634" y="18210"/>
                  </a:lnTo>
                  <a:lnTo>
                    <a:pt x="2853" y="18868"/>
                  </a:lnTo>
                  <a:lnTo>
                    <a:pt x="2963" y="18977"/>
                  </a:lnTo>
                  <a:lnTo>
                    <a:pt x="2963" y="18758"/>
                  </a:lnTo>
                  <a:lnTo>
                    <a:pt x="2743" y="18210"/>
                  </a:lnTo>
                  <a:lnTo>
                    <a:pt x="1975" y="16016"/>
                  </a:lnTo>
                  <a:lnTo>
                    <a:pt x="1537" y="14590"/>
                  </a:lnTo>
                  <a:lnTo>
                    <a:pt x="1098" y="12835"/>
                  </a:lnTo>
                  <a:lnTo>
                    <a:pt x="549" y="10860"/>
                  </a:lnTo>
                  <a:lnTo>
                    <a:pt x="330" y="9873"/>
                  </a:lnTo>
                  <a:lnTo>
                    <a:pt x="220" y="8776"/>
                  </a:lnTo>
                  <a:lnTo>
                    <a:pt x="220" y="7789"/>
                  </a:lnTo>
                  <a:lnTo>
                    <a:pt x="330" y="6692"/>
                  </a:lnTo>
                  <a:lnTo>
                    <a:pt x="440" y="5705"/>
                  </a:lnTo>
                  <a:lnTo>
                    <a:pt x="659" y="4717"/>
                  </a:lnTo>
                  <a:lnTo>
                    <a:pt x="1317" y="2962"/>
                  </a:lnTo>
                  <a:lnTo>
                    <a:pt x="1646" y="2304"/>
                  </a:lnTo>
                  <a:lnTo>
                    <a:pt x="1975" y="1646"/>
                  </a:lnTo>
                  <a:lnTo>
                    <a:pt x="2414" y="1207"/>
                  </a:lnTo>
                  <a:lnTo>
                    <a:pt x="2743" y="768"/>
                  </a:lnTo>
                  <a:lnTo>
                    <a:pt x="3182" y="439"/>
                  </a:lnTo>
                  <a:lnTo>
                    <a:pt x="3730" y="220"/>
                  </a:lnTo>
                  <a:lnTo>
                    <a:pt x="449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30;p50">
              <a:extLst>
                <a:ext uri="{FF2B5EF4-FFF2-40B4-BE49-F238E27FC236}">
                  <a16:creationId xmlns:a16="http://schemas.microsoft.com/office/drawing/2014/main" id="{697D0326-DD4E-075F-3B12-3BD1C49E7EF7}"/>
                </a:ext>
              </a:extLst>
            </p:cNvPr>
            <p:cNvSpPr/>
            <p:nvPr/>
          </p:nvSpPr>
          <p:spPr>
            <a:xfrm>
              <a:off x="3427942" y="3185897"/>
              <a:ext cx="215019" cy="106759"/>
            </a:xfrm>
            <a:custGeom>
              <a:avLst/>
              <a:gdLst/>
              <a:ahLst/>
              <a:cxnLst/>
              <a:rect l="l" t="t" r="r" b="b"/>
              <a:pathLst>
                <a:path w="15907" h="7898" extrusionOk="0">
                  <a:moveTo>
                    <a:pt x="878" y="0"/>
                  </a:moveTo>
                  <a:lnTo>
                    <a:pt x="878" y="110"/>
                  </a:lnTo>
                  <a:lnTo>
                    <a:pt x="1" y="5375"/>
                  </a:lnTo>
                  <a:lnTo>
                    <a:pt x="1" y="5485"/>
                  </a:lnTo>
                  <a:lnTo>
                    <a:pt x="110" y="5485"/>
                  </a:lnTo>
                  <a:lnTo>
                    <a:pt x="6802" y="7349"/>
                  </a:lnTo>
                  <a:lnTo>
                    <a:pt x="8776" y="7898"/>
                  </a:lnTo>
                  <a:lnTo>
                    <a:pt x="6911" y="7349"/>
                  </a:lnTo>
                  <a:lnTo>
                    <a:pt x="231" y="5410"/>
                  </a:lnTo>
                  <a:lnTo>
                    <a:pt x="231" y="5410"/>
                  </a:lnTo>
                  <a:lnTo>
                    <a:pt x="988" y="219"/>
                  </a:lnTo>
                  <a:lnTo>
                    <a:pt x="988" y="216"/>
                  </a:lnTo>
                  <a:lnTo>
                    <a:pt x="988" y="216"/>
                  </a:lnTo>
                  <a:lnTo>
                    <a:pt x="3950" y="110"/>
                  </a:lnTo>
                  <a:lnTo>
                    <a:pt x="6692" y="110"/>
                  </a:lnTo>
                  <a:lnTo>
                    <a:pt x="11518" y="329"/>
                  </a:lnTo>
                  <a:lnTo>
                    <a:pt x="14700" y="439"/>
                  </a:lnTo>
                  <a:lnTo>
                    <a:pt x="15577" y="549"/>
                  </a:lnTo>
                  <a:lnTo>
                    <a:pt x="15906" y="549"/>
                  </a:lnTo>
                  <a:lnTo>
                    <a:pt x="15577" y="439"/>
                  </a:lnTo>
                  <a:lnTo>
                    <a:pt x="14700" y="329"/>
                  </a:lnTo>
                  <a:lnTo>
                    <a:pt x="11518" y="110"/>
                  </a:lnTo>
                  <a:lnTo>
                    <a:pt x="6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731;p50">
              <a:extLst>
                <a:ext uri="{FF2B5EF4-FFF2-40B4-BE49-F238E27FC236}">
                  <a16:creationId xmlns:a16="http://schemas.microsoft.com/office/drawing/2014/main" id="{EF91BE38-C985-FD9E-4D82-A268A96CA8D2}"/>
                </a:ext>
              </a:extLst>
            </p:cNvPr>
            <p:cNvSpPr/>
            <p:nvPr/>
          </p:nvSpPr>
          <p:spPr>
            <a:xfrm>
              <a:off x="3580656" y="3178477"/>
              <a:ext cx="57840" cy="11882"/>
            </a:xfrm>
            <a:custGeom>
              <a:avLst/>
              <a:gdLst/>
              <a:ahLst/>
              <a:cxnLst/>
              <a:rect l="l" t="t" r="r" b="b"/>
              <a:pathLst>
                <a:path w="4279" h="879" extrusionOk="0">
                  <a:moveTo>
                    <a:pt x="3181" y="1"/>
                  </a:moveTo>
                  <a:lnTo>
                    <a:pt x="2084" y="220"/>
                  </a:lnTo>
                  <a:lnTo>
                    <a:pt x="1097" y="439"/>
                  </a:lnTo>
                  <a:lnTo>
                    <a:pt x="0" y="878"/>
                  </a:lnTo>
                  <a:lnTo>
                    <a:pt x="658" y="768"/>
                  </a:lnTo>
                  <a:lnTo>
                    <a:pt x="2194" y="439"/>
                  </a:lnTo>
                  <a:lnTo>
                    <a:pt x="3620" y="110"/>
                  </a:lnTo>
                  <a:lnTo>
                    <a:pt x="42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732;p50">
              <a:extLst>
                <a:ext uri="{FF2B5EF4-FFF2-40B4-BE49-F238E27FC236}">
                  <a16:creationId xmlns:a16="http://schemas.microsoft.com/office/drawing/2014/main" id="{42292DF3-E928-DB92-5F65-53E3DC02F51A}"/>
                </a:ext>
              </a:extLst>
            </p:cNvPr>
            <p:cNvSpPr/>
            <p:nvPr/>
          </p:nvSpPr>
          <p:spPr>
            <a:xfrm>
              <a:off x="3376055" y="3433476"/>
              <a:ext cx="29671" cy="31158"/>
            </a:xfrm>
            <a:custGeom>
              <a:avLst/>
              <a:gdLst/>
              <a:ahLst/>
              <a:cxnLst/>
              <a:rect l="l" t="t" r="r" b="b"/>
              <a:pathLst>
                <a:path w="2195" h="2305" extrusionOk="0">
                  <a:moveTo>
                    <a:pt x="1975" y="549"/>
                  </a:moveTo>
                  <a:lnTo>
                    <a:pt x="2085" y="878"/>
                  </a:lnTo>
                  <a:lnTo>
                    <a:pt x="2194" y="1098"/>
                  </a:lnTo>
                  <a:lnTo>
                    <a:pt x="2194" y="878"/>
                  </a:lnTo>
                  <a:lnTo>
                    <a:pt x="1975" y="549"/>
                  </a:lnTo>
                  <a:close/>
                  <a:moveTo>
                    <a:pt x="1207" y="1"/>
                  </a:moveTo>
                  <a:lnTo>
                    <a:pt x="988" y="110"/>
                  </a:lnTo>
                  <a:lnTo>
                    <a:pt x="659" y="110"/>
                  </a:lnTo>
                  <a:lnTo>
                    <a:pt x="220" y="440"/>
                  </a:lnTo>
                  <a:lnTo>
                    <a:pt x="0" y="878"/>
                  </a:lnTo>
                  <a:lnTo>
                    <a:pt x="0" y="1317"/>
                  </a:lnTo>
                  <a:lnTo>
                    <a:pt x="110" y="1756"/>
                  </a:lnTo>
                  <a:lnTo>
                    <a:pt x="439" y="2085"/>
                  </a:lnTo>
                  <a:lnTo>
                    <a:pt x="768" y="2304"/>
                  </a:lnTo>
                  <a:lnTo>
                    <a:pt x="1317" y="2304"/>
                  </a:lnTo>
                  <a:lnTo>
                    <a:pt x="1646" y="2195"/>
                  </a:lnTo>
                  <a:lnTo>
                    <a:pt x="1865" y="2085"/>
                  </a:lnTo>
                  <a:lnTo>
                    <a:pt x="2085" y="1756"/>
                  </a:lnTo>
                  <a:lnTo>
                    <a:pt x="2194" y="1427"/>
                  </a:lnTo>
                  <a:lnTo>
                    <a:pt x="2194" y="1098"/>
                  </a:lnTo>
                  <a:lnTo>
                    <a:pt x="2085" y="1427"/>
                  </a:lnTo>
                  <a:lnTo>
                    <a:pt x="1975" y="1646"/>
                  </a:lnTo>
                  <a:lnTo>
                    <a:pt x="1756" y="1975"/>
                  </a:lnTo>
                  <a:lnTo>
                    <a:pt x="1317" y="2085"/>
                  </a:lnTo>
                  <a:lnTo>
                    <a:pt x="878" y="2085"/>
                  </a:lnTo>
                  <a:lnTo>
                    <a:pt x="549" y="1866"/>
                  </a:lnTo>
                  <a:lnTo>
                    <a:pt x="220" y="1536"/>
                  </a:lnTo>
                  <a:lnTo>
                    <a:pt x="220" y="1207"/>
                  </a:lnTo>
                  <a:lnTo>
                    <a:pt x="220" y="878"/>
                  </a:lnTo>
                  <a:lnTo>
                    <a:pt x="439" y="549"/>
                  </a:lnTo>
                  <a:lnTo>
                    <a:pt x="768" y="330"/>
                  </a:lnTo>
                  <a:lnTo>
                    <a:pt x="1207" y="220"/>
                  </a:lnTo>
                  <a:lnTo>
                    <a:pt x="1646" y="330"/>
                  </a:lnTo>
                  <a:lnTo>
                    <a:pt x="1975" y="549"/>
                  </a:lnTo>
                  <a:lnTo>
                    <a:pt x="1975" y="549"/>
                  </a:lnTo>
                  <a:lnTo>
                    <a:pt x="1756" y="220"/>
                  </a:lnTo>
                  <a:lnTo>
                    <a:pt x="1536" y="110"/>
                  </a:lnTo>
                  <a:lnTo>
                    <a:pt x="1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733;p50">
              <a:extLst>
                <a:ext uri="{FF2B5EF4-FFF2-40B4-BE49-F238E27FC236}">
                  <a16:creationId xmlns:a16="http://schemas.microsoft.com/office/drawing/2014/main" id="{2BBA0F46-5979-EF6B-4035-3607B304070D}"/>
                </a:ext>
              </a:extLst>
            </p:cNvPr>
            <p:cNvSpPr/>
            <p:nvPr/>
          </p:nvSpPr>
          <p:spPr>
            <a:xfrm>
              <a:off x="3383462" y="2981298"/>
              <a:ext cx="115667" cy="207598"/>
            </a:xfrm>
            <a:custGeom>
              <a:avLst/>
              <a:gdLst/>
              <a:ahLst/>
              <a:cxnLst/>
              <a:rect l="l" t="t" r="r" b="b"/>
              <a:pathLst>
                <a:path w="8557" h="15358" extrusionOk="0">
                  <a:moveTo>
                    <a:pt x="8557" y="0"/>
                  </a:moveTo>
                  <a:lnTo>
                    <a:pt x="8338" y="330"/>
                  </a:lnTo>
                  <a:lnTo>
                    <a:pt x="8008" y="1426"/>
                  </a:lnTo>
                  <a:lnTo>
                    <a:pt x="7131" y="3840"/>
                  </a:lnTo>
                  <a:lnTo>
                    <a:pt x="6802" y="4498"/>
                  </a:lnTo>
                  <a:lnTo>
                    <a:pt x="6582" y="4717"/>
                  </a:lnTo>
                  <a:lnTo>
                    <a:pt x="6253" y="4827"/>
                  </a:lnTo>
                  <a:lnTo>
                    <a:pt x="6144" y="4827"/>
                  </a:lnTo>
                  <a:lnTo>
                    <a:pt x="5595" y="5046"/>
                  </a:lnTo>
                  <a:lnTo>
                    <a:pt x="4937" y="5266"/>
                  </a:lnTo>
                  <a:lnTo>
                    <a:pt x="4608" y="5375"/>
                  </a:lnTo>
                  <a:lnTo>
                    <a:pt x="4827" y="5375"/>
                  </a:lnTo>
                  <a:lnTo>
                    <a:pt x="5486" y="5924"/>
                  </a:lnTo>
                  <a:lnTo>
                    <a:pt x="6144" y="6253"/>
                  </a:lnTo>
                  <a:lnTo>
                    <a:pt x="6253" y="6363"/>
                  </a:lnTo>
                  <a:lnTo>
                    <a:pt x="6144" y="6472"/>
                  </a:lnTo>
                  <a:lnTo>
                    <a:pt x="1646" y="12944"/>
                  </a:lnTo>
                  <a:lnTo>
                    <a:pt x="330" y="14919"/>
                  </a:lnTo>
                  <a:lnTo>
                    <a:pt x="1" y="15357"/>
                  </a:lnTo>
                  <a:lnTo>
                    <a:pt x="878" y="14809"/>
                  </a:lnTo>
                  <a:lnTo>
                    <a:pt x="1756" y="14151"/>
                  </a:lnTo>
                  <a:lnTo>
                    <a:pt x="2634" y="13493"/>
                  </a:lnTo>
                  <a:lnTo>
                    <a:pt x="3292" y="12615"/>
                  </a:lnTo>
                  <a:lnTo>
                    <a:pt x="4060" y="11847"/>
                  </a:lnTo>
                  <a:lnTo>
                    <a:pt x="4718" y="10860"/>
                  </a:lnTo>
                  <a:lnTo>
                    <a:pt x="5815" y="8995"/>
                  </a:lnTo>
                  <a:lnTo>
                    <a:pt x="6802" y="7350"/>
                  </a:lnTo>
                  <a:lnTo>
                    <a:pt x="7021" y="6911"/>
                  </a:lnTo>
                  <a:lnTo>
                    <a:pt x="7131" y="6363"/>
                  </a:lnTo>
                  <a:lnTo>
                    <a:pt x="7131" y="6143"/>
                  </a:lnTo>
                  <a:lnTo>
                    <a:pt x="7021" y="5814"/>
                  </a:lnTo>
                  <a:lnTo>
                    <a:pt x="6802" y="5704"/>
                  </a:lnTo>
                  <a:lnTo>
                    <a:pt x="6582" y="5595"/>
                  </a:lnTo>
                  <a:lnTo>
                    <a:pt x="7021" y="5595"/>
                  </a:lnTo>
                  <a:lnTo>
                    <a:pt x="7350" y="5485"/>
                  </a:lnTo>
                  <a:lnTo>
                    <a:pt x="7570" y="5266"/>
                  </a:lnTo>
                  <a:lnTo>
                    <a:pt x="7679" y="5046"/>
                  </a:lnTo>
                  <a:lnTo>
                    <a:pt x="8008" y="4388"/>
                  </a:lnTo>
                  <a:lnTo>
                    <a:pt x="8118" y="3730"/>
                  </a:lnTo>
                  <a:lnTo>
                    <a:pt x="8557"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734;p50">
              <a:extLst>
                <a:ext uri="{FF2B5EF4-FFF2-40B4-BE49-F238E27FC236}">
                  <a16:creationId xmlns:a16="http://schemas.microsoft.com/office/drawing/2014/main" id="{15168BD6-3E49-53B9-ADC8-D449AC8C9797}"/>
                </a:ext>
              </a:extLst>
            </p:cNvPr>
            <p:cNvSpPr/>
            <p:nvPr/>
          </p:nvSpPr>
          <p:spPr>
            <a:xfrm>
              <a:off x="3381989" y="3190344"/>
              <a:ext cx="14" cy="14"/>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735;p50">
              <a:extLst>
                <a:ext uri="{FF2B5EF4-FFF2-40B4-BE49-F238E27FC236}">
                  <a16:creationId xmlns:a16="http://schemas.microsoft.com/office/drawing/2014/main" id="{7F4C22F7-345F-79CE-3FD3-39F5CC51C0C1}"/>
                </a:ext>
              </a:extLst>
            </p:cNvPr>
            <p:cNvSpPr/>
            <p:nvPr/>
          </p:nvSpPr>
          <p:spPr>
            <a:xfrm>
              <a:off x="3381989" y="3188857"/>
              <a:ext cx="14" cy="1500"/>
            </a:xfrm>
            <a:custGeom>
              <a:avLst/>
              <a:gdLst/>
              <a:ahLst/>
              <a:cxnLst/>
              <a:rect l="l" t="t" r="r" b="b"/>
              <a:pathLst>
                <a:path w="1" h="111" fill="none" extrusionOk="0">
                  <a:moveTo>
                    <a:pt x="0" y="0"/>
                  </a:moveTo>
                  <a:lnTo>
                    <a:pt x="0" y="0"/>
                  </a:lnTo>
                  <a:lnTo>
                    <a:pt x="0" y="110"/>
                  </a:lnTo>
                  <a:lnTo>
                    <a:pt x="0" y="110"/>
                  </a:lnTo>
                  <a:lnTo>
                    <a:pt x="0" y="110"/>
                  </a:lnTo>
                  <a:lnTo>
                    <a:pt x="0" y="11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736;p50">
              <a:extLst>
                <a:ext uri="{FF2B5EF4-FFF2-40B4-BE49-F238E27FC236}">
                  <a16:creationId xmlns:a16="http://schemas.microsoft.com/office/drawing/2014/main" id="{0D973F99-EA54-3CC2-A0E8-95F8E0E0D4B0}"/>
                </a:ext>
              </a:extLst>
            </p:cNvPr>
            <p:cNvSpPr/>
            <p:nvPr/>
          </p:nvSpPr>
          <p:spPr>
            <a:xfrm>
              <a:off x="3383462" y="2981298"/>
              <a:ext cx="115667" cy="207598"/>
            </a:xfrm>
            <a:custGeom>
              <a:avLst/>
              <a:gdLst/>
              <a:ahLst/>
              <a:cxnLst/>
              <a:rect l="l" t="t" r="r" b="b"/>
              <a:pathLst>
                <a:path w="8557" h="15358" fill="none" extrusionOk="0">
                  <a:moveTo>
                    <a:pt x="8557" y="0"/>
                  </a:moveTo>
                  <a:lnTo>
                    <a:pt x="8557" y="0"/>
                  </a:lnTo>
                  <a:lnTo>
                    <a:pt x="8338" y="330"/>
                  </a:lnTo>
                  <a:lnTo>
                    <a:pt x="8338" y="330"/>
                  </a:lnTo>
                  <a:lnTo>
                    <a:pt x="8008" y="1426"/>
                  </a:lnTo>
                  <a:lnTo>
                    <a:pt x="8008" y="1426"/>
                  </a:lnTo>
                  <a:lnTo>
                    <a:pt x="7131" y="3840"/>
                  </a:lnTo>
                  <a:lnTo>
                    <a:pt x="7131" y="3840"/>
                  </a:lnTo>
                  <a:lnTo>
                    <a:pt x="6802" y="4498"/>
                  </a:lnTo>
                  <a:lnTo>
                    <a:pt x="6802" y="4498"/>
                  </a:lnTo>
                  <a:lnTo>
                    <a:pt x="6582" y="4717"/>
                  </a:lnTo>
                  <a:lnTo>
                    <a:pt x="6253" y="4827"/>
                  </a:lnTo>
                  <a:lnTo>
                    <a:pt x="6144" y="4827"/>
                  </a:lnTo>
                  <a:lnTo>
                    <a:pt x="6144" y="4827"/>
                  </a:lnTo>
                  <a:lnTo>
                    <a:pt x="5595" y="5046"/>
                  </a:lnTo>
                  <a:lnTo>
                    <a:pt x="4937" y="5266"/>
                  </a:lnTo>
                  <a:lnTo>
                    <a:pt x="4608" y="5375"/>
                  </a:lnTo>
                  <a:lnTo>
                    <a:pt x="4827" y="5375"/>
                  </a:lnTo>
                  <a:lnTo>
                    <a:pt x="4827" y="5375"/>
                  </a:lnTo>
                  <a:lnTo>
                    <a:pt x="5486" y="5924"/>
                  </a:lnTo>
                  <a:lnTo>
                    <a:pt x="6144" y="6253"/>
                  </a:lnTo>
                  <a:lnTo>
                    <a:pt x="6253" y="6363"/>
                  </a:lnTo>
                  <a:lnTo>
                    <a:pt x="6144" y="6472"/>
                  </a:lnTo>
                  <a:lnTo>
                    <a:pt x="1646" y="12944"/>
                  </a:lnTo>
                  <a:lnTo>
                    <a:pt x="330" y="14919"/>
                  </a:lnTo>
                  <a:lnTo>
                    <a:pt x="1" y="15357"/>
                  </a:lnTo>
                  <a:lnTo>
                    <a:pt x="1" y="15357"/>
                  </a:lnTo>
                  <a:lnTo>
                    <a:pt x="878" y="14809"/>
                  </a:lnTo>
                  <a:lnTo>
                    <a:pt x="1756" y="14151"/>
                  </a:lnTo>
                  <a:lnTo>
                    <a:pt x="2634" y="13493"/>
                  </a:lnTo>
                  <a:lnTo>
                    <a:pt x="3292" y="12615"/>
                  </a:lnTo>
                  <a:lnTo>
                    <a:pt x="4060" y="11847"/>
                  </a:lnTo>
                  <a:lnTo>
                    <a:pt x="4718" y="10860"/>
                  </a:lnTo>
                  <a:lnTo>
                    <a:pt x="5815" y="8995"/>
                  </a:lnTo>
                  <a:lnTo>
                    <a:pt x="5815" y="8995"/>
                  </a:lnTo>
                  <a:lnTo>
                    <a:pt x="6802" y="7350"/>
                  </a:lnTo>
                  <a:lnTo>
                    <a:pt x="6802" y="7350"/>
                  </a:lnTo>
                  <a:lnTo>
                    <a:pt x="7021" y="6911"/>
                  </a:lnTo>
                  <a:lnTo>
                    <a:pt x="7131" y="6363"/>
                  </a:lnTo>
                  <a:lnTo>
                    <a:pt x="7131" y="6363"/>
                  </a:lnTo>
                  <a:lnTo>
                    <a:pt x="7131" y="6143"/>
                  </a:lnTo>
                  <a:lnTo>
                    <a:pt x="7021" y="5814"/>
                  </a:lnTo>
                  <a:lnTo>
                    <a:pt x="6802" y="5704"/>
                  </a:lnTo>
                  <a:lnTo>
                    <a:pt x="6582" y="5595"/>
                  </a:lnTo>
                  <a:lnTo>
                    <a:pt x="6582" y="5595"/>
                  </a:lnTo>
                  <a:lnTo>
                    <a:pt x="6802" y="5595"/>
                  </a:lnTo>
                  <a:lnTo>
                    <a:pt x="6802" y="5595"/>
                  </a:lnTo>
                  <a:lnTo>
                    <a:pt x="7021" y="5595"/>
                  </a:lnTo>
                  <a:lnTo>
                    <a:pt x="7350" y="5485"/>
                  </a:lnTo>
                  <a:lnTo>
                    <a:pt x="7570" y="5266"/>
                  </a:lnTo>
                  <a:lnTo>
                    <a:pt x="7679" y="5046"/>
                  </a:lnTo>
                  <a:lnTo>
                    <a:pt x="7679" y="5046"/>
                  </a:lnTo>
                  <a:lnTo>
                    <a:pt x="8008" y="4388"/>
                  </a:lnTo>
                  <a:lnTo>
                    <a:pt x="8118" y="3730"/>
                  </a:lnTo>
                  <a:lnTo>
                    <a:pt x="8118" y="3730"/>
                  </a:lnTo>
                  <a:lnTo>
                    <a:pt x="855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737;p50">
              <a:extLst>
                <a:ext uri="{FF2B5EF4-FFF2-40B4-BE49-F238E27FC236}">
                  <a16:creationId xmlns:a16="http://schemas.microsoft.com/office/drawing/2014/main" id="{E9A5CA01-0CA2-12D0-805B-D629F65D5BF4}"/>
                </a:ext>
              </a:extLst>
            </p:cNvPr>
            <p:cNvSpPr/>
            <p:nvPr/>
          </p:nvSpPr>
          <p:spPr>
            <a:xfrm>
              <a:off x="3064708" y="3091004"/>
              <a:ext cx="364777" cy="385526"/>
            </a:xfrm>
            <a:custGeom>
              <a:avLst/>
              <a:gdLst/>
              <a:ahLst/>
              <a:cxnLst/>
              <a:rect l="l" t="t" r="r" b="b"/>
              <a:pathLst>
                <a:path w="26986" h="28521" extrusionOk="0">
                  <a:moveTo>
                    <a:pt x="11409" y="1"/>
                  </a:moveTo>
                  <a:lnTo>
                    <a:pt x="1" y="10860"/>
                  </a:lnTo>
                  <a:lnTo>
                    <a:pt x="15577" y="28521"/>
                  </a:lnTo>
                  <a:lnTo>
                    <a:pt x="21501" y="22488"/>
                  </a:lnTo>
                  <a:lnTo>
                    <a:pt x="25450" y="18210"/>
                  </a:lnTo>
                  <a:lnTo>
                    <a:pt x="26656" y="16893"/>
                  </a:lnTo>
                  <a:lnTo>
                    <a:pt x="26985" y="16564"/>
                  </a:lnTo>
                  <a:lnTo>
                    <a:pt x="26985" y="16345"/>
                  </a:lnTo>
                  <a:lnTo>
                    <a:pt x="26218" y="15687"/>
                  </a:lnTo>
                  <a:lnTo>
                    <a:pt x="24462" y="13822"/>
                  </a:lnTo>
                  <a:lnTo>
                    <a:pt x="19087" y="8228"/>
                  </a:lnTo>
                  <a:lnTo>
                    <a:pt x="114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738;p50">
              <a:extLst>
                <a:ext uri="{FF2B5EF4-FFF2-40B4-BE49-F238E27FC236}">
                  <a16:creationId xmlns:a16="http://schemas.microsoft.com/office/drawing/2014/main" id="{62AB0D1C-4D59-3660-10D9-CF13C2568EBA}"/>
                </a:ext>
              </a:extLst>
            </p:cNvPr>
            <p:cNvSpPr/>
            <p:nvPr/>
          </p:nvSpPr>
          <p:spPr>
            <a:xfrm>
              <a:off x="3223355" y="3163651"/>
              <a:ext cx="215006" cy="102326"/>
            </a:xfrm>
            <a:custGeom>
              <a:avLst/>
              <a:gdLst/>
              <a:ahLst/>
              <a:cxnLst/>
              <a:rect l="l" t="t" r="r" b="b"/>
              <a:pathLst>
                <a:path w="15906" h="7570" extrusionOk="0">
                  <a:moveTo>
                    <a:pt x="6033" y="1"/>
                  </a:moveTo>
                  <a:lnTo>
                    <a:pt x="1865" y="659"/>
                  </a:lnTo>
                  <a:lnTo>
                    <a:pt x="0" y="3182"/>
                  </a:lnTo>
                  <a:lnTo>
                    <a:pt x="110" y="3511"/>
                  </a:lnTo>
                  <a:lnTo>
                    <a:pt x="219" y="3621"/>
                  </a:lnTo>
                  <a:lnTo>
                    <a:pt x="329" y="3730"/>
                  </a:lnTo>
                  <a:lnTo>
                    <a:pt x="439" y="3730"/>
                  </a:lnTo>
                  <a:lnTo>
                    <a:pt x="878" y="3401"/>
                  </a:lnTo>
                  <a:lnTo>
                    <a:pt x="1316" y="3072"/>
                  </a:lnTo>
                  <a:lnTo>
                    <a:pt x="1426" y="4827"/>
                  </a:lnTo>
                  <a:lnTo>
                    <a:pt x="1536" y="4937"/>
                  </a:lnTo>
                  <a:lnTo>
                    <a:pt x="1865" y="5156"/>
                  </a:lnTo>
                  <a:lnTo>
                    <a:pt x="2194" y="5156"/>
                  </a:lnTo>
                  <a:lnTo>
                    <a:pt x="2413" y="5047"/>
                  </a:lnTo>
                  <a:lnTo>
                    <a:pt x="2523" y="4827"/>
                  </a:lnTo>
                  <a:lnTo>
                    <a:pt x="3071" y="6143"/>
                  </a:lnTo>
                  <a:lnTo>
                    <a:pt x="3291" y="6363"/>
                  </a:lnTo>
                  <a:lnTo>
                    <a:pt x="3620" y="6363"/>
                  </a:lnTo>
                  <a:lnTo>
                    <a:pt x="3730" y="6253"/>
                  </a:lnTo>
                  <a:lnTo>
                    <a:pt x="3839" y="6034"/>
                  </a:lnTo>
                  <a:lnTo>
                    <a:pt x="4607" y="7569"/>
                  </a:lnTo>
                  <a:lnTo>
                    <a:pt x="5046" y="7350"/>
                  </a:lnTo>
                  <a:lnTo>
                    <a:pt x="5265" y="7021"/>
                  </a:lnTo>
                  <a:lnTo>
                    <a:pt x="5375" y="6582"/>
                  </a:lnTo>
                  <a:lnTo>
                    <a:pt x="5375" y="6253"/>
                  </a:lnTo>
                  <a:lnTo>
                    <a:pt x="6472" y="6363"/>
                  </a:lnTo>
                  <a:lnTo>
                    <a:pt x="8337" y="6692"/>
                  </a:lnTo>
                  <a:lnTo>
                    <a:pt x="9434" y="6802"/>
                  </a:lnTo>
                  <a:lnTo>
                    <a:pt x="11189" y="6692"/>
                  </a:lnTo>
                  <a:lnTo>
                    <a:pt x="13383" y="6582"/>
                  </a:lnTo>
                  <a:lnTo>
                    <a:pt x="15138" y="7021"/>
                  </a:lnTo>
                  <a:lnTo>
                    <a:pt x="15906" y="2414"/>
                  </a:lnTo>
                  <a:lnTo>
                    <a:pt x="12176" y="2524"/>
                  </a:lnTo>
                  <a:lnTo>
                    <a:pt x="6033" y="1"/>
                  </a:lnTo>
                  <a:close/>
                </a:path>
              </a:pathLst>
            </a:custGeom>
            <a:solidFill>
              <a:srgbClr val="BA7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739;p50">
              <a:extLst>
                <a:ext uri="{FF2B5EF4-FFF2-40B4-BE49-F238E27FC236}">
                  <a16:creationId xmlns:a16="http://schemas.microsoft.com/office/drawing/2014/main" id="{8F018048-4200-D191-AB38-4535DE57F7CF}"/>
                </a:ext>
              </a:extLst>
            </p:cNvPr>
            <p:cNvSpPr/>
            <p:nvPr/>
          </p:nvSpPr>
          <p:spPr>
            <a:xfrm>
              <a:off x="3241142" y="3172544"/>
              <a:ext cx="51906" cy="35605"/>
            </a:xfrm>
            <a:custGeom>
              <a:avLst/>
              <a:gdLst/>
              <a:ahLst/>
              <a:cxnLst/>
              <a:rect l="l" t="t" r="r" b="b"/>
              <a:pathLst>
                <a:path w="3840" h="2634" extrusionOk="0">
                  <a:moveTo>
                    <a:pt x="3072" y="1"/>
                  </a:moveTo>
                  <a:lnTo>
                    <a:pt x="2304" y="220"/>
                  </a:lnTo>
                  <a:lnTo>
                    <a:pt x="1317" y="549"/>
                  </a:lnTo>
                  <a:lnTo>
                    <a:pt x="329" y="1098"/>
                  </a:lnTo>
                  <a:lnTo>
                    <a:pt x="220" y="1317"/>
                  </a:lnTo>
                  <a:lnTo>
                    <a:pt x="110" y="1537"/>
                  </a:lnTo>
                  <a:lnTo>
                    <a:pt x="0" y="1866"/>
                  </a:lnTo>
                  <a:lnTo>
                    <a:pt x="0" y="2304"/>
                  </a:lnTo>
                  <a:lnTo>
                    <a:pt x="110" y="2633"/>
                  </a:lnTo>
                  <a:lnTo>
                    <a:pt x="220" y="1866"/>
                  </a:lnTo>
                  <a:lnTo>
                    <a:pt x="220" y="1537"/>
                  </a:lnTo>
                  <a:lnTo>
                    <a:pt x="329" y="1317"/>
                  </a:lnTo>
                  <a:lnTo>
                    <a:pt x="439" y="1207"/>
                  </a:lnTo>
                  <a:lnTo>
                    <a:pt x="1317" y="769"/>
                  </a:lnTo>
                  <a:lnTo>
                    <a:pt x="2304" y="440"/>
                  </a:lnTo>
                  <a:lnTo>
                    <a:pt x="3072" y="111"/>
                  </a:lnTo>
                  <a:lnTo>
                    <a:pt x="3840" y="111"/>
                  </a:lnTo>
                  <a:lnTo>
                    <a:pt x="3511" y="1"/>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740;p50">
              <a:extLst>
                <a:ext uri="{FF2B5EF4-FFF2-40B4-BE49-F238E27FC236}">
                  <a16:creationId xmlns:a16="http://schemas.microsoft.com/office/drawing/2014/main" id="{AA1BC091-8B6F-1011-2235-E1312284DD4C}"/>
                </a:ext>
              </a:extLst>
            </p:cNvPr>
            <p:cNvSpPr/>
            <p:nvPr/>
          </p:nvSpPr>
          <p:spPr>
            <a:xfrm>
              <a:off x="3254482" y="3190344"/>
              <a:ext cx="44499" cy="35591"/>
            </a:xfrm>
            <a:custGeom>
              <a:avLst/>
              <a:gdLst/>
              <a:ahLst/>
              <a:cxnLst/>
              <a:rect l="l" t="t" r="r" b="b"/>
              <a:pathLst>
                <a:path w="3292" h="2633" extrusionOk="0">
                  <a:moveTo>
                    <a:pt x="3291" y="0"/>
                  </a:moveTo>
                  <a:lnTo>
                    <a:pt x="2524" y="220"/>
                  </a:lnTo>
                  <a:lnTo>
                    <a:pt x="1756" y="329"/>
                  </a:lnTo>
                  <a:lnTo>
                    <a:pt x="878" y="658"/>
                  </a:lnTo>
                  <a:lnTo>
                    <a:pt x="330" y="878"/>
                  </a:lnTo>
                  <a:lnTo>
                    <a:pt x="110" y="1316"/>
                  </a:lnTo>
                  <a:lnTo>
                    <a:pt x="1" y="1755"/>
                  </a:lnTo>
                  <a:lnTo>
                    <a:pt x="1" y="2194"/>
                  </a:lnTo>
                  <a:lnTo>
                    <a:pt x="220" y="2633"/>
                  </a:lnTo>
                  <a:lnTo>
                    <a:pt x="110" y="2084"/>
                  </a:lnTo>
                  <a:lnTo>
                    <a:pt x="220" y="1536"/>
                  </a:lnTo>
                  <a:lnTo>
                    <a:pt x="549" y="987"/>
                  </a:lnTo>
                  <a:lnTo>
                    <a:pt x="878" y="768"/>
                  </a:lnTo>
                  <a:lnTo>
                    <a:pt x="2633" y="329"/>
                  </a:lnTo>
                  <a:lnTo>
                    <a:pt x="2962" y="110"/>
                  </a:lnTo>
                  <a:lnTo>
                    <a:pt x="3291" y="0"/>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741;p50">
              <a:extLst>
                <a:ext uri="{FF2B5EF4-FFF2-40B4-BE49-F238E27FC236}">
                  <a16:creationId xmlns:a16="http://schemas.microsoft.com/office/drawing/2014/main" id="{46FFACBC-782A-D3FC-AC1C-DC082D5BA86F}"/>
                </a:ext>
              </a:extLst>
            </p:cNvPr>
            <p:cNvSpPr/>
            <p:nvPr/>
          </p:nvSpPr>
          <p:spPr>
            <a:xfrm>
              <a:off x="3270795" y="3222957"/>
              <a:ext cx="31144" cy="23736"/>
            </a:xfrm>
            <a:custGeom>
              <a:avLst/>
              <a:gdLst/>
              <a:ahLst/>
              <a:cxnLst/>
              <a:rect l="l" t="t" r="r" b="b"/>
              <a:pathLst>
                <a:path w="2304" h="1756" extrusionOk="0">
                  <a:moveTo>
                    <a:pt x="878" y="0"/>
                  </a:moveTo>
                  <a:lnTo>
                    <a:pt x="439" y="110"/>
                  </a:lnTo>
                  <a:lnTo>
                    <a:pt x="110" y="329"/>
                  </a:lnTo>
                  <a:lnTo>
                    <a:pt x="0" y="768"/>
                  </a:lnTo>
                  <a:lnTo>
                    <a:pt x="0" y="988"/>
                  </a:lnTo>
                  <a:lnTo>
                    <a:pt x="110" y="1317"/>
                  </a:lnTo>
                  <a:lnTo>
                    <a:pt x="329" y="1646"/>
                  </a:lnTo>
                  <a:lnTo>
                    <a:pt x="439" y="1755"/>
                  </a:lnTo>
                  <a:lnTo>
                    <a:pt x="220" y="1317"/>
                  </a:lnTo>
                  <a:lnTo>
                    <a:pt x="110" y="988"/>
                  </a:lnTo>
                  <a:lnTo>
                    <a:pt x="110" y="768"/>
                  </a:lnTo>
                  <a:lnTo>
                    <a:pt x="329" y="549"/>
                  </a:lnTo>
                  <a:lnTo>
                    <a:pt x="549" y="329"/>
                  </a:lnTo>
                  <a:lnTo>
                    <a:pt x="1207" y="220"/>
                  </a:lnTo>
                  <a:lnTo>
                    <a:pt x="1865" y="110"/>
                  </a:lnTo>
                  <a:lnTo>
                    <a:pt x="2304" y="110"/>
                  </a:lnTo>
                  <a:lnTo>
                    <a:pt x="2304" y="0"/>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742;p50">
              <a:extLst>
                <a:ext uri="{FF2B5EF4-FFF2-40B4-BE49-F238E27FC236}">
                  <a16:creationId xmlns:a16="http://schemas.microsoft.com/office/drawing/2014/main" id="{D4EC41E6-DF3D-4B2A-2279-4C2C82645F63}"/>
                </a:ext>
              </a:extLst>
            </p:cNvPr>
            <p:cNvSpPr/>
            <p:nvPr/>
          </p:nvSpPr>
          <p:spPr>
            <a:xfrm>
              <a:off x="3245588" y="2506873"/>
              <a:ext cx="292108" cy="314358"/>
            </a:xfrm>
            <a:custGeom>
              <a:avLst/>
              <a:gdLst/>
              <a:ahLst/>
              <a:cxnLst/>
              <a:rect l="l" t="t" r="r" b="b"/>
              <a:pathLst>
                <a:path w="21610" h="23256" extrusionOk="0">
                  <a:moveTo>
                    <a:pt x="8776" y="1"/>
                  </a:moveTo>
                  <a:lnTo>
                    <a:pt x="7789" y="110"/>
                  </a:lnTo>
                  <a:lnTo>
                    <a:pt x="6582" y="440"/>
                  </a:lnTo>
                  <a:lnTo>
                    <a:pt x="5595" y="769"/>
                  </a:lnTo>
                  <a:lnTo>
                    <a:pt x="4498" y="1317"/>
                  </a:lnTo>
                  <a:lnTo>
                    <a:pt x="3511" y="1866"/>
                  </a:lnTo>
                  <a:lnTo>
                    <a:pt x="2962" y="2414"/>
                  </a:lnTo>
                  <a:lnTo>
                    <a:pt x="2523" y="2853"/>
                  </a:lnTo>
                  <a:lnTo>
                    <a:pt x="2085" y="3511"/>
                  </a:lnTo>
                  <a:lnTo>
                    <a:pt x="1756" y="4169"/>
                  </a:lnTo>
                  <a:lnTo>
                    <a:pt x="1207" y="5485"/>
                  </a:lnTo>
                  <a:lnTo>
                    <a:pt x="659" y="6911"/>
                  </a:lnTo>
                  <a:lnTo>
                    <a:pt x="330" y="8337"/>
                  </a:lnTo>
                  <a:lnTo>
                    <a:pt x="0" y="9873"/>
                  </a:lnTo>
                  <a:lnTo>
                    <a:pt x="0" y="11299"/>
                  </a:lnTo>
                  <a:lnTo>
                    <a:pt x="0" y="12725"/>
                  </a:lnTo>
                  <a:lnTo>
                    <a:pt x="220" y="14041"/>
                  </a:lnTo>
                  <a:lnTo>
                    <a:pt x="439" y="15138"/>
                  </a:lnTo>
                  <a:lnTo>
                    <a:pt x="768" y="16016"/>
                  </a:lnTo>
                  <a:lnTo>
                    <a:pt x="1207" y="16674"/>
                  </a:lnTo>
                  <a:lnTo>
                    <a:pt x="16893" y="23256"/>
                  </a:lnTo>
                  <a:lnTo>
                    <a:pt x="18539" y="22159"/>
                  </a:lnTo>
                  <a:lnTo>
                    <a:pt x="19306" y="21610"/>
                  </a:lnTo>
                  <a:lnTo>
                    <a:pt x="19965" y="21062"/>
                  </a:lnTo>
                  <a:lnTo>
                    <a:pt x="20513" y="20513"/>
                  </a:lnTo>
                  <a:lnTo>
                    <a:pt x="20952" y="19745"/>
                  </a:lnTo>
                  <a:lnTo>
                    <a:pt x="21281" y="18978"/>
                  </a:lnTo>
                  <a:lnTo>
                    <a:pt x="21500" y="17881"/>
                  </a:lnTo>
                  <a:lnTo>
                    <a:pt x="21610" y="17113"/>
                  </a:lnTo>
                  <a:lnTo>
                    <a:pt x="21500" y="16126"/>
                  </a:lnTo>
                  <a:lnTo>
                    <a:pt x="21281" y="13822"/>
                  </a:lnTo>
                  <a:lnTo>
                    <a:pt x="20842" y="11628"/>
                  </a:lnTo>
                  <a:lnTo>
                    <a:pt x="20294" y="9873"/>
                  </a:lnTo>
                  <a:lnTo>
                    <a:pt x="19635" y="7460"/>
                  </a:lnTo>
                  <a:lnTo>
                    <a:pt x="19197" y="6363"/>
                  </a:lnTo>
                  <a:lnTo>
                    <a:pt x="18758" y="5266"/>
                  </a:lnTo>
                  <a:lnTo>
                    <a:pt x="18100" y="4169"/>
                  </a:lnTo>
                  <a:lnTo>
                    <a:pt x="17442" y="3182"/>
                  </a:lnTo>
                  <a:lnTo>
                    <a:pt x="16674" y="2304"/>
                  </a:lnTo>
                  <a:lnTo>
                    <a:pt x="15687" y="1646"/>
                  </a:lnTo>
                  <a:lnTo>
                    <a:pt x="14809" y="1098"/>
                  </a:lnTo>
                  <a:lnTo>
                    <a:pt x="13822" y="659"/>
                  </a:lnTo>
                  <a:lnTo>
                    <a:pt x="12944" y="330"/>
                  </a:lnTo>
                  <a:lnTo>
                    <a:pt x="11957" y="110"/>
                  </a:lnTo>
                  <a:lnTo>
                    <a:pt x="1086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743;p50">
              <a:extLst>
                <a:ext uri="{FF2B5EF4-FFF2-40B4-BE49-F238E27FC236}">
                  <a16:creationId xmlns:a16="http://schemas.microsoft.com/office/drawing/2014/main" id="{1D7A41AA-C7DE-3FD2-7C74-C05F3FAB0772}"/>
                </a:ext>
              </a:extLst>
            </p:cNvPr>
            <p:cNvSpPr/>
            <p:nvPr/>
          </p:nvSpPr>
          <p:spPr>
            <a:xfrm>
              <a:off x="3258928" y="2542460"/>
              <a:ext cx="225401" cy="409249"/>
            </a:xfrm>
            <a:custGeom>
              <a:avLst/>
              <a:gdLst/>
              <a:ahLst/>
              <a:cxnLst/>
              <a:rect l="l" t="t" r="r" b="b"/>
              <a:pathLst>
                <a:path w="16675" h="30276" extrusionOk="0">
                  <a:moveTo>
                    <a:pt x="4498" y="0"/>
                  </a:moveTo>
                  <a:lnTo>
                    <a:pt x="3950" y="110"/>
                  </a:lnTo>
                  <a:lnTo>
                    <a:pt x="3401" y="329"/>
                  </a:lnTo>
                  <a:lnTo>
                    <a:pt x="2962" y="549"/>
                  </a:lnTo>
                  <a:lnTo>
                    <a:pt x="2524" y="878"/>
                  </a:lnTo>
                  <a:lnTo>
                    <a:pt x="2085" y="1207"/>
                  </a:lnTo>
                  <a:lnTo>
                    <a:pt x="1427" y="2194"/>
                  </a:lnTo>
                  <a:lnTo>
                    <a:pt x="878" y="3182"/>
                  </a:lnTo>
                  <a:lnTo>
                    <a:pt x="439" y="4388"/>
                  </a:lnTo>
                  <a:lnTo>
                    <a:pt x="110" y="5595"/>
                  </a:lnTo>
                  <a:lnTo>
                    <a:pt x="110" y="6692"/>
                  </a:lnTo>
                  <a:lnTo>
                    <a:pt x="1" y="9434"/>
                  </a:lnTo>
                  <a:lnTo>
                    <a:pt x="110" y="12067"/>
                  </a:lnTo>
                  <a:lnTo>
                    <a:pt x="220" y="14699"/>
                  </a:lnTo>
                  <a:lnTo>
                    <a:pt x="549" y="16783"/>
                  </a:lnTo>
                  <a:lnTo>
                    <a:pt x="769" y="17771"/>
                  </a:lnTo>
                  <a:lnTo>
                    <a:pt x="1098" y="18538"/>
                  </a:lnTo>
                  <a:lnTo>
                    <a:pt x="1427" y="19197"/>
                  </a:lnTo>
                  <a:lnTo>
                    <a:pt x="1865" y="19855"/>
                  </a:lnTo>
                  <a:lnTo>
                    <a:pt x="2195" y="20403"/>
                  </a:lnTo>
                  <a:lnTo>
                    <a:pt x="2633" y="20842"/>
                  </a:lnTo>
                  <a:lnTo>
                    <a:pt x="3511" y="21500"/>
                  </a:lnTo>
                  <a:lnTo>
                    <a:pt x="4279" y="21939"/>
                  </a:lnTo>
                  <a:lnTo>
                    <a:pt x="4937" y="22268"/>
                  </a:lnTo>
                  <a:lnTo>
                    <a:pt x="5595" y="22378"/>
                  </a:lnTo>
                  <a:lnTo>
                    <a:pt x="5705" y="23913"/>
                  </a:lnTo>
                  <a:lnTo>
                    <a:pt x="5814" y="27424"/>
                  </a:lnTo>
                  <a:lnTo>
                    <a:pt x="6144" y="28082"/>
                  </a:lnTo>
                  <a:lnTo>
                    <a:pt x="6582" y="28740"/>
                  </a:lnTo>
                  <a:lnTo>
                    <a:pt x="7021" y="29179"/>
                  </a:lnTo>
                  <a:lnTo>
                    <a:pt x="7460" y="29617"/>
                  </a:lnTo>
                  <a:lnTo>
                    <a:pt x="8008" y="29837"/>
                  </a:lnTo>
                  <a:lnTo>
                    <a:pt x="8557" y="30056"/>
                  </a:lnTo>
                  <a:lnTo>
                    <a:pt x="9215" y="30276"/>
                  </a:lnTo>
                  <a:lnTo>
                    <a:pt x="10641" y="30276"/>
                  </a:lnTo>
                  <a:lnTo>
                    <a:pt x="11409" y="30166"/>
                  </a:lnTo>
                  <a:lnTo>
                    <a:pt x="12944" y="29727"/>
                  </a:lnTo>
                  <a:lnTo>
                    <a:pt x="14809" y="29069"/>
                  </a:lnTo>
                  <a:lnTo>
                    <a:pt x="16674" y="28301"/>
                  </a:lnTo>
                  <a:lnTo>
                    <a:pt x="16345" y="3730"/>
                  </a:lnTo>
                  <a:lnTo>
                    <a:pt x="16345" y="3401"/>
                  </a:lnTo>
                  <a:lnTo>
                    <a:pt x="16235" y="3072"/>
                  </a:lnTo>
                  <a:lnTo>
                    <a:pt x="15906" y="2523"/>
                  </a:lnTo>
                  <a:lnTo>
                    <a:pt x="15358" y="2085"/>
                  </a:lnTo>
                  <a:lnTo>
                    <a:pt x="15029" y="1975"/>
                  </a:lnTo>
                  <a:lnTo>
                    <a:pt x="14700" y="1975"/>
                  </a:lnTo>
                  <a:lnTo>
                    <a:pt x="5047" y="0"/>
                  </a:lnTo>
                  <a:close/>
                </a:path>
              </a:pathLst>
            </a:custGeom>
            <a:solidFill>
              <a:srgbClr val="BA7E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744;p50">
              <a:extLst>
                <a:ext uri="{FF2B5EF4-FFF2-40B4-BE49-F238E27FC236}">
                  <a16:creationId xmlns:a16="http://schemas.microsoft.com/office/drawing/2014/main" id="{D090C813-3C2A-0F63-1F68-FC0A32F0B590}"/>
                </a:ext>
              </a:extLst>
            </p:cNvPr>
            <p:cNvSpPr/>
            <p:nvPr/>
          </p:nvSpPr>
          <p:spPr>
            <a:xfrm>
              <a:off x="3281175" y="2678859"/>
              <a:ext cx="17802" cy="16315"/>
            </a:xfrm>
            <a:custGeom>
              <a:avLst/>
              <a:gdLst/>
              <a:ahLst/>
              <a:cxnLst/>
              <a:rect l="l" t="t" r="r" b="b"/>
              <a:pathLst>
                <a:path w="1317" h="1207" extrusionOk="0">
                  <a:moveTo>
                    <a:pt x="439" y="0"/>
                  </a:moveTo>
                  <a:lnTo>
                    <a:pt x="219" y="110"/>
                  </a:lnTo>
                  <a:lnTo>
                    <a:pt x="110" y="329"/>
                  </a:lnTo>
                  <a:lnTo>
                    <a:pt x="0" y="549"/>
                  </a:lnTo>
                  <a:lnTo>
                    <a:pt x="110" y="878"/>
                  </a:lnTo>
                  <a:lnTo>
                    <a:pt x="219" y="987"/>
                  </a:lnTo>
                  <a:lnTo>
                    <a:pt x="439" y="1207"/>
                  </a:lnTo>
                  <a:lnTo>
                    <a:pt x="878" y="1207"/>
                  </a:lnTo>
                  <a:lnTo>
                    <a:pt x="1097" y="987"/>
                  </a:lnTo>
                  <a:lnTo>
                    <a:pt x="1316" y="878"/>
                  </a:lnTo>
                  <a:lnTo>
                    <a:pt x="1316" y="549"/>
                  </a:lnTo>
                  <a:lnTo>
                    <a:pt x="1316" y="329"/>
                  </a:lnTo>
                  <a:lnTo>
                    <a:pt x="1097" y="110"/>
                  </a:lnTo>
                  <a:lnTo>
                    <a:pt x="8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745;p50">
              <a:extLst>
                <a:ext uri="{FF2B5EF4-FFF2-40B4-BE49-F238E27FC236}">
                  <a16:creationId xmlns:a16="http://schemas.microsoft.com/office/drawing/2014/main" id="{0C1AFCD0-D249-BDA4-E6C4-D09BF4D67AB3}"/>
                </a:ext>
              </a:extLst>
            </p:cNvPr>
            <p:cNvSpPr/>
            <p:nvPr/>
          </p:nvSpPr>
          <p:spPr>
            <a:xfrm>
              <a:off x="3273755" y="2659586"/>
              <a:ext cx="35605" cy="10381"/>
            </a:xfrm>
            <a:custGeom>
              <a:avLst/>
              <a:gdLst/>
              <a:ahLst/>
              <a:cxnLst/>
              <a:rect l="l" t="t" r="r" b="b"/>
              <a:pathLst>
                <a:path w="2634" h="768" extrusionOk="0">
                  <a:moveTo>
                    <a:pt x="1207" y="0"/>
                  </a:moveTo>
                  <a:lnTo>
                    <a:pt x="768" y="110"/>
                  </a:lnTo>
                  <a:lnTo>
                    <a:pt x="220" y="329"/>
                  </a:lnTo>
                  <a:lnTo>
                    <a:pt x="1" y="549"/>
                  </a:lnTo>
                  <a:lnTo>
                    <a:pt x="1" y="768"/>
                  </a:lnTo>
                  <a:lnTo>
                    <a:pt x="110" y="658"/>
                  </a:lnTo>
                  <a:lnTo>
                    <a:pt x="439" y="549"/>
                  </a:lnTo>
                  <a:lnTo>
                    <a:pt x="768" y="439"/>
                  </a:lnTo>
                  <a:lnTo>
                    <a:pt x="1317" y="329"/>
                  </a:lnTo>
                  <a:lnTo>
                    <a:pt x="1756" y="439"/>
                  </a:lnTo>
                  <a:lnTo>
                    <a:pt x="2194" y="549"/>
                  </a:lnTo>
                  <a:lnTo>
                    <a:pt x="2633" y="549"/>
                  </a:lnTo>
                  <a:lnTo>
                    <a:pt x="2524" y="439"/>
                  </a:lnTo>
                  <a:lnTo>
                    <a:pt x="2304" y="220"/>
                  </a:lnTo>
                  <a:lnTo>
                    <a:pt x="175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746;p50">
              <a:extLst>
                <a:ext uri="{FF2B5EF4-FFF2-40B4-BE49-F238E27FC236}">
                  <a16:creationId xmlns:a16="http://schemas.microsoft.com/office/drawing/2014/main" id="{3FEF989D-A13D-B6B6-B978-C22EB2C5A849}"/>
                </a:ext>
              </a:extLst>
            </p:cNvPr>
            <p:cNvSpPr/>
            <p:nvPr/>
          </p:nvSpPr>
          <p:spPr>
            <a:xfrm>
              <a:off x="3367162" y="2672926"/>
              <a:ext cx="17802" cy="17802"/>
            </a:xfrm>
            <a:custGeom>
              <a:avLst/>
              <a:gdLst/>
              <a:ahLst/>
              <a:cxnLst/>
              <a:rect l="l" t="t" r="r" b="b"/>
              <a:pathLst>
                <a:path w="1317" h="1317" extrusionOk="0">
                  <a:moveTo>
                    <a:pt x="658" y="0"/>
                  </a:moveTo>
                  <a:lnTo>
                    <a:pt x="439" y="110"/>
                  </a:lnTo>
                  <a:lnTo>
                    <a:pt x="220" y="220"/>
                  </a:lnTo>
                  <a:lnTo>
                    <a:pt x="110" y="439"/>
                  </a:lnTo>
                  <a:lnTo>
                    <a:pt x="0" y="659"/>
                  </a:lnTo>
                  <a:lnTo>
                    <a:pt x="110" y="878"/>
                  </a:lnTo>
                  <a:lnTo>
                    <a:pt x="220" y="1097"/>
                  </a:lnTo>
                  <a:lnTo>
                    <a:pt x="439" y="1207"/>
                  </a:lnTo>
                  <a:lnTo>
                    <a:pt x="658" y="1317"/>
                  </a:lnTo>
                  <a:lnTo>
                    <a:pt x="878" y="1317"/>
                  </a:lnTo>
                  <a:lnTo>
                    <a:pt x="1097" y="1097"/>
                  </a:lnTo>
                  <a:lnTo>
                    <a:pt x="1317" y="988"/>
                  </a:lnTo>
                  <a:lnTo>
                    <a:pt x="1317" y="659"/>
                  </a:lnTo>
                  <a:lnTo>
                    <a:pt x="1317" y="439"/>
                  </a:lnTo>
                  <a:lnTo>
                    <a:pt x="1097" y="220"/>
                  </a:lnTo>
                  <a:lnTo>
                    <a:pt x="878" y="110"/>
                  </a:lnTo>
                  <a:lnTo>
                    <a:pt x="65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747;p50">
              <a:extLst>
                <a:ext uri="{FF2B5EF4-FFF2-40B4-BE49-F238E27FC236}">
                  <a16:creationId xmlns:a16="http://schemas.microsoft.com/office/drawing/2014/main" id="{1070343A-4DB7-FA47-67FF-8B50E8C80BFE}"/>
                </a:ext>
              </a:extLst>
            </p:cNvPr>
            <p:cNvSpPr/>
            <p:nvPr/>
          </p:nvSpPr>
          <p:spPr>
            <a:xfrm>
              <a:off x="3367162" y="2652166"/>
              <a:ext cx="34118" cy="10395"/>
            </a:xfrm>
            <a:custGeom>
              <a:avLst/>
              <a:gdLst/>
              <a:ahLst/>
              <a:cxnLst/>
              <a:rect l="l" t="t" r="r" b="b"/>
              <a:pathLst>
                <a:path w="2524" h="769" extrusionOk="0">
                  <a:moveTo>
                    <a:pt x="1207" y="1"/>
                  </a:moveTo>
                  <a:lnTo>
                    <a:pt x="658" y="110"/>
                  </a:lnTo>
                  <a:lnTo>
                    <a:pt x="220" y="439"/>
                  </a:lnTo>
                  <a:lnTo>
                    <a:pt x="0" y="659"/>
                  </a:lnTo>
                  <a:lnTo>
                    <a:pt x="0" y="769"/>
                  </a:lnTo>
                  <a:lnTo>
                    <a:pt x="110" y="769"/>
                  </a:lnTo>
                  <a:lnTo>
                    <a:pt x="329" y="659"/>
                  </a:lnTo>
                  <a:lnTo>
                    <a:pt x="768" y="549"/>
                  </a:lnTo>
                  <a:lnTo>
                    <a:pt x="1207" y="439"/>
                  </a:lnTo>
                  <a:lnTo>
                    <a:pt x="1755" y="439"/>
                  </a:lnTo>
                  <a:lnTo>
                    <a:pt x="2084" y="549"/>
                  </a:lnTo>
                  <a:lnTo>
                    <a:pt x="2414" y="659"/>
                  </a:lnTo>
                  <a:lnTo>
                    <a:pt x="2523" y="659"/>
                  </a:lnTo>
                  <a:lnTo>
                    <a:pt x="2523" y="549"/>
                  </a:lnTo>
                  <a:lnTo>
                    <a:pt x="2523" y="439"/>
                  </a:lnTo>
                  <a:lnTo>
                    <a:pt x="2304" y="330"/>
                  </a:lnTo>
                  <a:lnTo>
                    <a:pt x="1755" y="110"/>
                  </a:lnTo>
                  <a:lnTo>
                    <a:pt x="12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748;p50">
              <a:extLst>
                <a:ext uri="{FF2B5EF4-FFF2-40B4-BE49-F238E27FC236}">
                  <a16:creationId xmlns:a16="http://schemas.microsoft.com/office/drawing/2014/main" id="{452B1945-0AE4-0AA1-D8A4-A3F06F1EA3E6}"/>
                </a:ext>
              </a:extLst>
            </p:cNvPr>
            <p:cNvSpPr/>
            <p:nvPr/>
          </p:nvSpPr>
          <p:spPr>
            <a:xfrm>
              <a:off x="3310815" y="2652166"/>
              <a:ext cx="25223" cy="80090"/>
            </a:xfrm>
            <a:custGeom>
              <a:avLst/>
              <a:gdLst/>
              <a:ahLst/>
              <a:cxnLst/>
              <a:rect l="l" t="t" r="r" b="b"/>
              <a:pathLst>
                <a:path w="1866" h="5925" extrusionOk="0">
                  <a:moveTo>
                    <a:pt x="1866" y="1"/>
                  </a:moveTo>
                  <a:lnTo>
                    <a:pt x="1427" y="988"/>
                  </a:lnTo>
                  <a:lnTo>
                    <a:pt x="549" y="3511"/>
                  </a:lnTo>
                  <a:lnTo>
                    <a:pt x="111" y="4937"/>
                  </a:lnTo>
                  <a:lnTo>
                    <a:pt x="1" y="5266"/>
                  </a:lnTo>
                  <a:lnTo>
                    <a:pt x="111" y="5705"/>
                  </a:lnTo>
                  <a:lnTo>
                    <a:pt x="220" y="5814"/>
                  </a:lnTo>
                  <a:lnTo>
                    <a:pt x="440" y="5924"/>
                  </a:lnTo>
                  <a:lnTo>
                    <a:pt x="1866" y="5924"/>
                  </a:lnTo>
                  <a:lnTo>
                    <a:pt x="1317" y="5814"/>
                  </a:lnTo>
                  <a:lnTo>
                    <a:pt x="659" y="5705"/>
                  </a:lnTo>
                  <a:lnTo>
                    <a:pt x="440" y="5705"/>
                  </a:lnTo>
                  <a:lnTo>
                    <a:pt x="330" y="5595"/>
                  </a:lnTo>
                  <a:lnTo>
                    <a:pt x="330" y="5266"/>
                  </a:lnTo>
                  <a:lnTo>
                    <a:pt x="440" y="5047"/>
                  </a:lnTo>
                  <a:lnTo>
                    <a:pt x="878" y="3621"/>
                  </a:lnTo>
                  <a:lnTo>
                    <a:pt x="1646" y="1098"/>
                  </a:lnTo>
                  <a:lnTo>
                    <a:pt x="186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749;p50">
              <a:extLst>
                <a:ext uri="{FF2B5EF4-FFF2-40B4-BE49-F238E27FC236}">
                  <a16:creationId xmlns:a16="http://schemas.microsoft.com/office/drawing/2014/main" id="{B583F32F-9DA4-1620-75C6-8AF72FBE2FD5}"/>
                </a:ext>
              </a:extLst>
            </p:cNvPr>
            <p:cNvSpPr/>
            <p:nvPr/>
          </p:nvSpPr>
          <p:spPr>
            <a:xfrm>
              <a:off x="3334549" y="2815245"/>
              <a:ext cx="90458" cy="47473"/>
            </a:xfrm>
            <a:custGeom>
              <a:avLst/>
              <a:gdLst/>
              <a:ahLst/>
              <a:cxnLst/>
              <a:rect l="l" t="t" r="r" b="b"/>
              <a:pathLst>
                <a:path w="6692" h="3512" extrusionOk="0">
                  <a:moveTo>
                    <a:pt x="6691" y="1"/>
                  </a:moveTo>
                  <a:lnTo>
                    <a:pt x="5156" y="878"/>
                  </a:lnTo>
                  <a:lnTo>
                    <a:pt x="3510" y="1537"/>
                  </a:lnTo>
                  <a:lnTo>
                    <a:pt x="1755" y="1975"/>
                  </a:lnTo>
                  <a:lnTo>
                    <a:pt x="0" y="2195"/>
                  </a:lnTo>
                  <a:lnTo>
                    <a:pt x="110" y="3511"/>
                  </a:lnTo>
                  <a:lnTo>
                    <a:pt x="987" y="3511"/>
                  </a:lnTo>
                  <a:lnTo>
                    <a:pt x="1865" y="3401"/>
                  </a:lnTo>
                  <a:lnTo>
                    <a:pt x="2633" y="3182"/>
                  </a:lnTo>
                  <a:lnTo>
                    <a:pt x="3291" y="3072"/>
                  </a:lnTo>
                  <a:lnTo>
                    <a:pt x="4497" y="2524"/>
                  </a:lnTo>
                  <a:lnTo>
                    <a:pt x="5375" y="1866"/>
                  </a:lnTo>
                  <a:lnTo>
                    <a:pt x="6033" y="1208"/>
                  </a:lnTo>
                  <a:lnTo>
                    <a:pt x="6472" y="659"/>
                  </a:lnTo>
                  <a:lnTo>
                    <a:pt x="6691" y="1"/>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750;p50">
              <a:extLst>
                <a:ext uri="{FF2B5EF4-FFF2-40B4-BE49-F238E27FC236}">
                  <a16:creationId xmlns:a16="http://schemas.microsoft.com/office/drawing/2014/main" id="{4DB75E59-D848-1319-C16F-A649DBA3FF50}"/>
                </a:ext>
              </a:extLst>
            </p:cNvPr>
            <p:cNvSpPr/>
            <p:nvPr/>
          </p:nvSpPr>
          <p:spPr>
            <a:xfrm>
              <a:off x="3334549" y="2747059"/>
              <a:ext cx="28184" cy="25210"/>
            </a:xfrm>
            <a:custGeom>
              <a:avLst/>
              <a:gdLst/>
              <a:ahLst/>
              <a:cxnLst/>
              <a:rect l="l" t="t" r="r" b="b"/>
              <a:pathLst>
                <a:path w="2085" h="1865" extrusionOk="0">
                  <a:moveTo>
                    <a:pt x="1097" y="0"/>
                  </a:moveTo>
                  <a:lnTo>
                    <a:pt x="878" y="110"/>
                  </a:lnTo>
                  <a:lnTo>
                    <a:pt x="549" y="219"/>
                  </a:lnTo>
                  <a:lnTo>
                    <a:pt x="219" y="329"/>
                  </a:lnTo>
                  <a:lnTo>
                    <a:pt x="110" y="658"/>
                  </a:lnTo>
                  <a:lnTo>
                    <a:pt x="0" y="878"/>
                  </a:lnTo>
                  <a:lnTo>
                    <a:pt x="0" y="1207"/>
                  </a:lnTo>
                  <a:lnTo>
                    <a:pt x="110" y="1316"/>
                  </a:lnTo>
                  <a:lnTo>
                    <a:pt x="439" y="1645"/>
                  </a:lnTo>
                  <a:lnTo>
                    <a:pt x="658" y="1865"/>
                  </a:lnTo>
                  <a:lnTo>
                    <a:pt x="1207" y="1865"/>
                  </a:lnTo>
                  <a:lnTo>
                    <a:pt x="1536" y="1755"/>
                  </a:lnTo>
                  <a:lnTo>
                    <a:pt x="1755" y="1645"/>
                  </a:lnTo>
                  <a:lnTo>
                    <a:pt x="1975" y="1426"/>
                  </a:lnTo>
                  <a:lnTo>
                    <a:pt x="2084" y="1097"/>
                  </a:lnTo>
                  <a:lnTo>
                    <a:pt x="2084" y="878"/>
                  </a:lnTo>
                  <a:lnTo>
                    <a:pt x="2084" y="658"/>
                  </a:lnTo>
                  <a:lnTo>
                    <a:pt x="1975" y="439"/>
                  </a:lnTo>
                  <a:lnTo>
                    <a:pt x="1645" y="110"/>
                  </a:lnTo>
                  <a:lnTo>
                    <a:pt x="1097" y="0"/>
                  </a:lnTo>
                  <a:close/>
                </a:path>
              </a:pathLst>
            </a:custGeom>
            <a:solidFill>
              <a:srgbClr val="8751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751;p50">
              <a:extLst>
                <a:ext uri="{FF2B5EF4-FFF2-40B4-BE49-F238E27FC236}">
                  <a16:creationId xmlns:a16="http://schemas.microsoft.com/office/drawing/2014/main" id="{E0273C15-16EA-3952-DDD1-6E6BC7C20386}"/>
                </a:ext>
              </a:extLst>
            </p:cNvPr>
            <p:cNvSpPr/>
            <p:nvPr/>
          </p:nvSpPr>
          <p:spPr>
            <a:xfrm>
              <a:off x="3361229" y="2625486"/>
              <a:ext cx="43012" cy="13355"/>
            </a:xfrm>
            <a:custGeom>
              <a:avLst/>
              <a:gdLst/>
              <a:ahLst/>
              <a:cxnLst/>
              <a:rect l="l" t="t" r="r" b="b"/>
              <a:pathLst>
                <a:path w="3182" h="988" extrusionOk="0">
                  <a:moveTo>
                    <a:pt x="988" y="0"/>
                  </a:moveTo>
                  <a:lnTo>
                    <a:pt x="439" y="220"/>
                  </a:lnTo>
                  <a:lnTo>
                    <a:pt x="110" y="329"/>
                  </a:lnTo>
                  <a:lnTo>
                    <a:pt x="1" y="549"/>
                  </a:lnTo>
                  <a:lnTo>
                    <a:pt x="110" y="658"/>
                  </a:lnTo>
                  <a:lnTo>
                    <a:pt x="439" y="658"/>
                  </a:lnTo>
                  <a:lnTo>
                    <a:pt x="1536" y="768"/>
                  </a:lnTo>
                  <a:lnTo>
                    <a:pt x="2633" y="987"/>
                  </a:lnTo>
                  <a:lnTo>
                    <a:pt x="2962" y="987"/>
                  </a:lnTo>
                  <a:lnTo>
                    <a:pt x="3182" y="878"/>
                  </a:lnTo>
                  <a:lnTo>
                    <a:pt x="3182" y="768"/>
                  </a:lnTo>
                  <a:lnTo>
                    <a:pt x="2853" y="439"/>
                  </a:lnTo>
                  <a:lnTo>
                    <a:pt x="2304" y="220"/>
                  </a:lnTo>
                  <a:lnTo>
                    <a:pt x="16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752;p50">
              <a:extLst>
                <a:ext uri="{FF2B5EF4-FFF2-40B4-BE49-F238E27FC236}">
                  <a16:creationId xmlns:a16="http://schemas.microsoft.com/office/drawing/2014/main" id="{AFD1AA87-EB06-5C5A-F29E-A8F43E5797C0}"/>
                </a:ext>
              </a:extLst>
            </p:cNvPr>
            <p:cNvSpPr/>
            <p:nvPr/>
          </p:nvSpPr>
          <p:spPr>
            <a:xfrm>
              <a:off x="3272268" y="2634379"/>
              <a:ext cx="35605" cy="14842"/>
            </a:xfrm>
            <a:custGeom>
              <a:avLst/>
              <a:gdLst/>
              <a:ahLst/>
              <a:cxnLst/>
              <a:rect l="l" t="t" r="r" b="b"/>
              <a:pathLst>
                <a:path w="2634" h="1098" extrusionOk="0">
                  <a:moveTo>
                    <a:pt x="1098" y="0"/>
                  </a:moveTo>
                  <a:lnTo>
                    <a:pt x="659" y="220"/>
                  </a:lnTo>
                  <a:lnTo>
                    <a:pt x="220" y="549"/>
                  </a:lnTo>
                  <a:lnTo>
                    <a:pt x="1" y="878"/>
                  </a:lnTo>
                  <a:lnTo>
                    <a:pt x="1" y="988"/>
                  </a:lnTo>
                  <a:lnTo>
                    <a:pt x="220" y="1097"/>
                  </a:lnTo>
                  <a:lnTo>
                    <a:pt x="549" y="988"/>
                  </a:lnTo>
                  <a:lnTo>
                    <a:pt x="1317" y="768"/>
                  </a:lnTo>
                  <a:lnTo>
                    <a:pt x="2195" y="549"/>
                  </a:lnTo>
                  <a:lnTo>
                    <a:pt x="2414" y="439"/>
                  </a:lnTo>
                  <a:lnTo>
                    <a:pt x="2634" y="329"/>
                  </a:lnTo>
                  <a:lnTo>
                    <a:pt x="2524" y="220"/>
                  </a:lnTo>
                  <a:lnTo>
                    <a:pt x="23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753;p50">
              <a:extLst>
                <a:ext uri="{FF2B5EF4-FFF2-40B4-BE49-F238E27FC236}">
                  <a16:creationId xmlns:a16="http://schemas.microsoft.com/office/drawing/2014/main" id="{2DA2AAF1-707F-825D-BB27-65DAE0C3DE7D}"/>
                </a:ext>
              </a:extLst>
            </p:cNvPr>
            <p:cNvSpPr/>
            <p:nvPr/>
          </p:nvSpPr>
          <p:spPr>
            <a:xfrm>
              <a:off x="3325642" y="2523186"/>
              <a:ext cx="169050" cy="152734"/>
            </a:xfrm>
            <a:custGeom>
              <a:avLst/>
              <a:gdLst/>
              <a:ahLst/>
              <a:cxnLst/>
              <a:rect l="l" t="t" r="r" b="b"/>
              <a:pathLst>
                <a:path w="12506" h="11299" extrusionOk="0">
                  <a:moveTo>
                    <a:pt x="3730" y="0"/>
                  </a:moveTo>
                  <a:lnTo>
                    <a:pt x="1866" y="220"/>
                  </a:lnTo>
                  <a:lnTo>
                    <a:pt x="1" y="659"/>
                  </a:lnTo>
                  <a:lnTo>
                    <a:pt x="1" y="878"/>
                  </a:lnTo>
                  <a:lnTo>
                    <a:pt x="1" y="2414"/>
                  </a:lnTo>
                  <a:lnTo>
                    <a:pt x="220" y="3949"/>
                  </a:lnTo>
                  <a:lnTo>
                    <a:pt x="659" y="5375"/>
                  </a:lnTo>
                  <a:lnTo>
                    <a:pt x="1317" y="6801"/>
                  </a:lnTo>
                  <a:lnTo>
                    <a:pt x="1756" y="7569"/>
                  </a:lnTo>
                  <a:lnTo>
                    <a:pt x="2304" y="8227"/>
                  </a:lnTo>
                  <a:lnTo>
                    <a:pt x="2743" y="8447"/>
                  </a:lnTo>
                  <a:lnTo>
                    <a:pt x="3072" y="8556"/>
                  </a:lnTo>
                  <a:lnTo>
                    <a:pt x="3511" y="8666"/>
                  </a:lnTo>
                  <a:lnTo>
                    <a:pt x="3950" y="8556"/>
                  </a:lnTo>
                  <a:lnTo>
                    <a:pt x="3292" y="7679"/>
                  </a:lnTo>
                  <a:lnTo>
                    <a:pt x="2853" y="6801"/>
                  </a:lnTo>
                  <a:lnTo>
                    <a:pt x="2414" y="5814"/>
                  </a:lnTo>
                  <a:lnTo>
                    <a:pt x="2304" y="4717"/>
                  </a:lnTo>
                  <a:lnTo>
                    <a:pt x="3401" y="6801"/>
                  </a:lnTo>
                  <a:lnTo>
                    <a:pt x="4060" y="7789"/>
                  </a:lnTo>
                  <a:lnTo>
                    <a:pt x="4827" y="8666"/>
                  </a:lnTo>
                  <a:lnTo>
                    <a:pt x="5815" y="9434"/>
                  </a:lnTo>
                  <a:lnTo>
                    <a:pt x="6802" y="9982"/>
                  </a:lnTo>
                  <a:lnTo>
                    <a:pt x="7350" y="10202"/>
                  </a:lnTo>
                  <a:lnTo>
                    <a:pt x="7899" y="10312"/>
                  </a:lnTo>
                  <a:lnTo>
                    <a:pt x="8557" y="10312"/>
                  </a:lnTo>
                  <a:lnTo>
                    <a:pt x="9105" y="10202"/>
                  </a:lnTo>
                  <a:lnTo>
                    <a:pt x="8886" y="9215"/>
                  </a:lnTo>
                  <a:lnTo>
                    <a:pt x="9105" y="9763"/>
                  </a:lnTo>
                  <a:lnTo>
                    <a:pt x="9434" y="10202"/>
                  </a:lnTo>
                  <a:lnTo>
                    <a:pt x="9873" y="10641"/>
                  </a:lnTo>
                  <a:lnTo>
                    <a:pt x="10312" y="11079"/>
                  </a:lnTo>
                  <a:lnTo>
                    <a:pt x="10860" y="11299"/>
                  </a:lnTo>
                  <a:lnTo>
                    <a:pt x="11409" y="11299"/>
                  </a:lnTo>
                  <a:lnTo>
                    <a:pt x="11957" y="11189"/>
                  </a:lnTo>
                  <a:lnTo>
                    <a:pt x="12506" y="10970"/>
                  </a:lnTo>
                  <a:lnTo>
                    <a:pt x="12286" y="9982"/>
                  </a:lnTo>
                  <a:lnTo>
                    <a:pt x="12286" y="8995"/>
                  </a:lnTo>
                  <a:lnTo>
                    <a:pt x="12396" y="7021"/>
                  </a:lnTo>
                  <a:lnTo>
                    <a:pt x="12396" y="6034"/>
                  </a:lnTo>
                  <a:lnTo>
                    <a:pt x="12396" y="5046"/>
                  </a:lnTo>
                  <a:lnTo>
                    <a:pt x="12286" y="4059"/>
                  </a:lnTo>
                  <a:lnTo>
                    <a:pt x="11957" y="3181"/>
                  </a:lnTo>
                  <a:lnTo>
                    <a:pt x="11519" y="2633"/>
                  </a:lnTo>
                  <a:lnTo>
                    <a:pt x="11190" y="2085"/>
                  </a:lnTo>
                  <a:lnTo>
                    <a:pt x="10641" y="1646"/>
                  </a:lnTo>
                  <a:lnTo>
                    <a:pt x="10093" y="1317"/>
                  </a:lnTo>
                  <a:lnTo>
                    <a:pt x="8886" y="659"/>
                  </a:lnTo>
                  <a:lnTo>
                    <a:pt x="7570" y="329"/>
                  </a:lnTo>
                  <a:lnTo>
                    <a:pt x="559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754;p50">
              <a:extLst>
                <a:ext uri="{FF2B5EF4-FFF2-40B4-BE49-F238E27FC236}">
                  <a16:creationId xmlns:a16="http://schemas.microsoft.com/office/drawing/2014/main" id="{F9C95EC9-A63A-F56B-0C29-318501D2314B}"/>
                </a:ext>
              </a:extLst>
            </p:cNvPr>
            <p:cNvSpPr/>
            <p:nvPr/>
          </p:nvSpPr>
          <p:spPr>
            <a:xfrm>
              <a:off x="3325642" y="2523186"/>
              <a:ext cx="169047" cy="152732"/>
            </a:xfrm>
            <a:custGeom>
              <a:avLst/>
              <a:gdLst/>
              <a:ahLst/>
              <a:cxnLst/>
              <a:rect l="l" t="t" r="r" b="b"/>
              <a:pathLst>
                <a:path w="12506" h="11299" fill="none" extrusionOk="0">
                  <a:moveTo>
                    <a:pt x="1" y="878"/>
                  </a:moveTo>
                  <a:lnTo>
                    <a:pt x="1" y="878"/>
                  </a:lnTo>
                  <a:lnTo>
                    <a:pt x="1" y="2414"/>
                  </a:lnTo>
                  <a:lnTo>
                    <a:pt x="220" y="3949"/>
                  </a:lnTo>
                  <a:lnTo>
                    <a:pt x="659" y="5375"/>
                  </a:lnTo>
                  <a:lnTo>
                    <a:pt x="1317" y="6801"/>
                  </a:lnTo>
                  <a:lnTo>
                    <a:pt x="1317" y="6801"/>
                  </a:lnTo>
                  <a:lnTo>
                    <a:pt x="1756" y="7569"/>
                  </a:lnTo>
                  <a:lnTo>
                    <a:pt x="2304" y="8227"/>
                  </a:lnTo>
                  <a:lnTo>
                    <a:pt x="2304" y="8227"/>
                  </a:lnTo>
                  <a:lnTo>
                    <a:pt x="2743" y="8447"/>
                  </a:lnTo>
                  <a:lnTo>
                    <a:pt x="3072" y="8556"/>
                  </a:lnTo>
                  <a:lnTo>
                    <a:pt x="3511" y="8666"/>
                  </a:lnTo>
                  <a:lnTo>
                    <a:pt x="3950" y="8556"/>
                  </a:lnTo>
                  <a:lnTo>
                    <a:pt x="3950" y="8556"/>
                  </a:lnTo>
                  <a:lnTo>
                    <a:pt x="3292" y="7679"/>
                  </a:lnTo>
                  <a:lnTo>
                    <a:pt x="2853" y="6801"/>
                  </a:lnTo>
                  <a:lnTo>
                    <a:pt x="2414" y="5814"/>
                  </a:lnTo>
                  <a:lnTo>
                    <a:pt x="2304" y="4717"/>
                  </a:lnTo>
                  <a:lnTo>
                    <a:pt x="2304" y="4717"/>
                  </a:lnTo>
                  <a:lnTo>
                    <a:pt x="3401" y="6801"/>
                  </a:lnTo>
                  <a:lnTo>
                    <a:pt x="4060" y="7789"/>
                  </a:lnTo>
                  <a:lnTo>
                    <a:pt x="4827" y="8666"/>
                  </a:lnTo>
                  <a:lnTo>
                    <a:pt x="4827" y="8666"/>
                  </a:lnTo>
                  <a:lnTo>
                    <a:pt x="5815" y="9434"/>
                  </a:lnTo>
                  <a:lnTo>
                    <a:pt x="6802" y="9982"/>
                  </a:lnTo>
                  <a:lnTo>
                    <a:pt x="7350" y="10202"/>
                  </a:lnTo>
                  <a:lnTo>
                    <a:pt x="7899" y="10312"/>
                  </a:lnTo>
                  <a:lnTo>
                    <a:pt x="8557" y="10312"/>
                  </a:lnTo>
                  <a:lnTo>
                    <a:pt x="9105" y="10202"/>
                  </a:lnTo>
                  <a:lnTo>
                    <a:pt x="8886" y="9215"/>
                  </a:lnTo>
                  <a:lnTo>
                    <a:pt x="8886" y="9215"/>
                  </a:lnTo>
                  <a:lnTo>
                    <a:pt x="9105" y="9763"/>
                  </a:lnTo>
                  <a:lnTo>
                    <a:pt x="9434" y="10202"/>
                  </a:lnTo>
                  <a:lnTo>
                    <a:pt x="9873" y="10641"/>
                  </a:lnTo>
                  <a:lnTo>
                    <a:pt x="10312" y="11079"/>
                  </a:lnTo>
                  <a:lnTo>
                    <a:pt x="10312" y="11079"/>
                  </a:lnTo>
                  <a:lnTo>
                    <a:pt x="10860" y="11299"/>
                  </a:lnTo>
                  <a:lnTo>
                    <a:pt x="11409" y="11299"/>
                  </a:lnTo>
                  <a:lnTo>
                    <a:pt x="11957" y="11189"/>
                  </a:lnTo>
                  <a:lnTo>
                    <a:pt x="12506" y="10970"/>
                  </a:lnTo>
                  <a:lnTo>
                    <a:pt x="12506" y="10970"/>
                  </a:lnTo>
                  <a:lnTo>
                    <a:pt x="12286" y="9982"/>
                  </a:lnTo>
                  <a:lnTo>
                    <a:pt x="12286" y="8995"/>
                  </a:lnTo>
                  <a:lnTo>
                    <a:pt x="12396" y="7021"/>
                  </a:lnTo>
                  <a:lnTo>
                    <a:pt x="12396" y="6034"/>
                  </a:lnTo>
                  <a:lnTo>
                    <a:pt x="12396" y="5046"/>
                  </a:lnTo>
                  <a:lnTo>
                    <a:pt x="12286" y="4059"/>
                  </a:lnTo>
                  <a:lnTo>
                    <a:pt x="11957" y="3181"/>
                  </a:lnTo>
                  <a:lnTo>
                    <a:pt x="11957" y="3181"/>
                  </a:lnTo>
                  <a:lnTo>
                    <a:pt x="11519" y="2633"/>
                  </a:lnTo>
                  <a:lnTo>
                    <a:pt x="11190" y="2085"/>
                  </a:lnTo>
                  <a:lnTo>
                    <a:pt x="10641" y="1646"/>
                  </a:lnTo>
                  <a:lnTo>
                    <a:pt x="10093" y="1317"/>
                  </a:lnTo>
                  <a:lnTo>
                    <a:pt x="8886" y="659"/>
                  </a:lnTo>
                  <a:lnTo>
                    <a:pt x="7570" y="329"/>
                  </a:lnTo>
                  <a:lnTo>
                    <a:pt x="7570" y="329"/>
                  </a:lnTo>
                  <a:lnTo>
                    <a:pt x="5595" y="0"/>
                  </a:lnTo>
                  <a:lnTo>
                    <a:pt x="3730" y="0"/>
                  </a:lnTo>
                  <a:lnTo>
                    <a:pt x="1866" y="220"/>
                  </a:lnTo>
                  <a:lnTo>
                    <a:pt x="1" y="6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755;p50">
              <a:extLst>
                <a:ext uri="{FF2B5EF4-FFF2-40B4-BE49-F238E27FC236}">
                  <a16:creationId xmlns:a16="http://schemas.microsoft.com/office/drawing/2014/main" id="{9AE1DC23-C648-39B2-9666-F2C4F31FB3E0}"/>
                </a:ext>
              </a:extLst>
            </p:cNvPr>
            <p:cNvSpPr/>
            <p:nvPr/>
          </p:nvSpPr>
          <p:spPr>
            <a:xfrm>
              <a:off x="3328615" y="2535040"/>
              <a:ext cx="14" cy="1500"/>
            </a:xfrm>
            <a:custGeom>
              <a:avLst/>
              <a:gdLst/>
              <a:ahLst/>
              <a:cxnLst/>
              <a:rect l="l" t="t" r="r" b="b"/>
              <a:pathLst>
                <a:path w="1" h="111" extrusionOk="0">
                  <a:moveTo>
                    <a:pt x="0" y="1"/>
                  </a:moveTo>
                  <a:lnTo>
                    <a:pt x="0" y="111"/>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756;p50">
              <a:extLst>
                <a:ext uri="{FF2B5EF4-FFF2-40B4-BE49-F238E27FC236}">
                  <a16:creationId xmlns:a16="http://schemas.microsoft.com/office/drawing/2014/main" id="{0E4B9948-AC4F-38AF-9035-F7358C6FBAAF}"/>
                </a:ext>
              </a:extLst>
            </p:cNvPr>
            <p:cNvSpPr/>
            <p:nvPr/>
          </p:nvSpPr>
          <p:spPr>
            <a:xfrm>
              <a:off x="3245588" y="2529120"/>
              <a:ext cx="96392" cy="151245"/>
            </a:xfrm>
            <a:custGeom>
              <a:avLst/>
              <a:gdLst/>
              <a:ahLst/>
              <a:cxnLst/>
              <a:rect l="l" t="t" r="r" b="b"/>
              <a:pathLst>
                <a:path w="7131" h="11189" extrusionOk="0">
                  <a:moveTo>
                    <a:pt x="4059" y="0"/>
                  </a:moveTo>
                  <a:lnTo>
                    <a:pt x="3620" y="220"/>
                  </a:lnTo>
                  <a:lnTo>
                    <a:pt x="3182" y="549"/>
                  </a:lnTo>
                  <a:lnTo>
                    <a:pt x="2743" y="987"/>
                  </a:lnTo>
                  <a:lnTo>
                    <a:pt x="2194" y="1646"/>
                  </a:lnTo>
                  <a:lnTo>
                    <a:pt x="1646" y="2413"/>
                  </a:lnTo>
                  <a:lnTo>
                    <a:pt x="1207" y="3181"/>
                  </a:lnTo>
                  <a:lnTo>
                    <a:pt x="878" y="4059"/>
                  </a:lnTo>
                  <a:lnTo>
                    <a:pt x="330" y="5595"/>
                  </a:lnTo>
                  <a:lnTo>
                    <a:pt x="0" y="7240"/>
                  </a:lnTo>
                  <a:lnTo>
                    <a:pt x="0" y="8227"/>
                  </a:lnTo>
                  <a:lnTo>
                    <a:pt x="0" y="9214"/>
                  </a:lnTo>
                  <a:lnTo>
                    <a:pt x="110" y="10202"/>
                  </a:lnTo>
                  <a:lnTo>
                    <a:pt x="220" y="11189"/>
                  </a:lnTo>
                  <a:lnTo>
                    <a:pt x="768" y="10531"/>
                  </a:lnTo>
                  <a:lnTo>
                    <a:pt x="1097" y="9873"/>
                  </a:lnTo>
                  <a:lnTo>
                    <a:pt x="1426" y="9214"/>
                  </a:lnTo>
                  <a:lnTo>
                    <a:pt x="1646" y="8447"/>
                  </a:lnTo>
                  <a:lnTo>
                    <a:pt x="1865" y="6911"/>
                  </a:lnTo>
                  <a:lnTo>
                    <a:pt x="2085" y="6143"/>
                  </a:lnTo>
                  <a:lnTo>
                    <a:pt x="2304" y="5375"/>
                  </a:lnTo>
                  <a:lnTo>
                    <a:pt x="2194" y="6691"/>
                  </a:lnTo>
                  <a:lnTo>
                    <a:pt x="2414" y="8008"/>
                  </a:lnTo>
                  <a:lnTo>
                    <a:pt x="2523" y="8337"/>
                  </a:lnTo>
                  <a:lnTo>
                    <a:pt x="2743" y="8556"/>
                  </a:lnTo>
                  <a:lnTo>
                    <a:pt x="2852" y="8666"/>
                  </a:lnTo>
                  <a:lnTo>
                    <a:pt x="3182" y="8666"/>
                  </a:lnTo>
                  <a:lnTo>
                    <a:pt x="3291" y="8556"/>
                  </a:lnTo>
                  <a:lnTo>
                    <a:pt x="3072" y="7788"/>
                  </a:lnTo>
                  <a:lnTo>
                    <a:pt x="2962" y="7021"/>
                  </a:lnTo>
                  <a:lnTo>
                    <a:pt x="2962" y="6253"/>
                  </a:lnTo>
                  <a:lnTo>
                    <a:pt x="3072" y="5485"/>
                  </a:lnTo>
                  <a:lnTo>
                    <a:pt x="3511" y="3949"/>
                  </a:lnTo>
                  <a:lnTo>
                    <a:pt x="3949" y="2523"/>
                  </a:lnTo>
                  <a:lnTo>
                    <a:pt x="3949" y="3839"/>
                  </a:lnTo>
                  <a:lnTo>
                    <a:pt x="4059" y="5156"/>
                  </a:lnTo>
                  <a:lnTo>
                    <a:pt x="4278" y="6362"/>
                  </a:lnTo>
                  <a:lnTo>
                    <a:pt x="4608" y="7679"/>
                  </a:lnTo>
                  <a:lnTo>
                    <a:pt x="4717" y="8008"/>
                  </a:lnTo>
                  <a:lnTo>
                    <a:pt x="4937" y="8337"/>
                  </a:lnTo>
                  <a:lnTo>
                    <a:pt x="5485" y="8556"/>
                  </a:lnTo>
                  <a:lnTo>
                    <a:pt x="6034" y="8447"/>
                  </a:lnTo>
                  <a:lnTo>
                    <a:pt x="6582" y="8337"/>
                  </a:lnTo>
                  <a:lnTo>
                    <a:pt x="7131" y="8337"/>
                  </a:lnTo>
                  <a:lnTo>
                    <a:pt x="6801" y="7350"/>
                  </a:lnTo>
                  <a:lnTo>
                    <a:pt x="6472" y="6472"/>
                  </a:lnTo>
                  <a:lnTo>
                    <a:pt x="6253" y="5485"/>
                  </a:lnTo>
                  <a:lnTo>
                    <a:pt x="6034" y="4498"/>
                  </a:lnTo>
                  <a:lnTo>
                    <a:pt x="6034" y="3510"/>
                  </a:lnTo>
                  <a:lnTo>
                    <a:pt x="5924" y="2523"/>
                  </a:lnTo>
                  <a:lnTo>
                    <a:pt x="6034" y="1536"/>
                  </a:lnTo>
                  <a:lnTo>
                    <a:pt x="6143" y="549"/>
                  </a:lnTo>
                  <a:lnTo>
                    <a:pt x="5814" y="439"/>
                  </a:lnTo>
                  <a:lnTo>
                    <a:pt x="5046" y="110"/>
                  </a:lnTo>
                  <a:lnTo>
                    <a:pt x="47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757;p50">
              <a:extLst>
                <a:ext uri="{FF2B5EF4-FFF2-40B4-BE49-F238E27FC236}">
                  <a16:creationId xmlns:a16="http://schemas.microsoft.com/office/drawing/2014/main" id="{3E299B91-D56A-0C6F-B39D-6F0A7C65E3F3}"/>
                </a:ext>
              </a:extLst>
            </p:cNvPr>
            <p:cNvSpPr/>
            <p:nvPr/>
          </p:nvSpPr>
          <p:spPr>
            <a:xfrm>
              <a:off x="3389395" y="2625486"/>
              <a:ext cx="136430" cy="395908"/>
            </a:xfrm>
            <a:custGeom>
              <a:avLst/>
              <a:gdLst/>
              <a:ahLst/>
              <a:cxnLst/>
              <a:rect l="l" t="t" r="r" b="b"/>
              <a:pathLst>
                <a:path w="10093" h="29289" extrusionOk="0">
                  <a:moveTo>
                    <a:pt x="2304" y="0"/>
                  </a:moveTo>
                  <a:lnTo>
                    <a:pt x="2195" y="658"/>
                  </a:lnTo>
                  <a:lnTo>
                    <a:pt x="2085" y="1317"/>
                  </a:lnTo>
                  <a:lnTo>
                    <a:pt x="2195" y="2523"/>
                  </a:lnTo>
                  <a:lnTo>
                    <a:pt x="2414" y="3839"/>
                  </a:lnTo>
                  <a:lnTo>
                    <a:pt x="2853" y="5156"/>
                  </a:lnTo>
                  <a:lnTo>
                    <a:pt x="3182" y="6362"/>
                  </a:lnTo>
                  <a:lnTo>
                    <a:pt x="3511" y="7679"/>
                  </a:lnTo>
                  <a:lnTo>
                    <a:pt x="3621" y="8995"/>
                  </a:lnTo>
                  <a:lnTo>
                    <a:pt x="3621" y="9653"/>
                  </a:lnTo>
                  <a:lnTo>
                    <a:pt x="3511" y="10202"/>
                  </a:lnTo>
                  <a:lnTo>
                    <a:pt x="3182" y="11299"/>
                  </a:lnTo>
                  <a:lnTo>
                    <a:pt x="2853" y="12286"/>
                  </a:lnTo>
                  <a:lnTo>
                    <a:pt x="2524" y="13273"/>
                  </a:lnTo>
                  <a:lnTo>
                    <a:pt x="2414" y="14370"/>
                  </a:lnTo>
                  <a:lnTo>
                    <a:pt x="2524" y="15357"/>
                  </a:lnTo>
                  <a:lnTo>
                    <a:pt x="2633" y="16344"/>
                  </a:lnTo>
                  <a:lnTo>
                    <a:pt x="2853" y="17332"/>
                  </a:lnTo>
                  <a:lnTo>
                    <a:pt x="2962" y="18319"/>
                  </a:lnTo>
                  <a:lnTo>
                    <a:pt x="2962" y="18977"/>
                  </a:lnTo>
                  <a:lnTo>
                    <a:pt x="2743" y="19526"/>
                  </a:lnTo>
                  <a:lnTo>
                    <a:pt x="2304" y="20622"/>
                  </a:lnTo>
                  <a:lnTo>
                    <a:pt x="1756" y="21719"/>
                  </a:lnTo>
                  <a:lnTo>
                    <a:pt x="1207" y="22707"/>
                  </a:lnTo>
                  <a:lnTo>
                    <a:pt x="659" y="23804"/>
                  </a:lnTo>
                  <a:lnTo>
                    <a:pt x="220" y="24900"/>
                  </a:lnTo>
                  <a:lnTo>
                    <a:pt x="110" y="25449"/>
                  </a:lnTo>
                  <a:lnTo>
                    <a:pt x="1" y="26107"/>
                  </a:lnTo>
                  <a:lnTo>
                    <a:pt x="110" y="26656"/>
                  </a:lnTo>
                  <a:lnTo>
                    <a:pt x="220" y="27204"/>
                  </a:lnTo>
                  <a:lnTo>
                    <a:pt x="1317" y="27862"/>
                  </a:lnTo>
                  <a:lnTo>
                    <a:pt x="2524" y="28411"/>
                  </a:lnTo>
                  <a:lnTo>
                    <a:pt x="4717" y="29288"/>
                  </a:lnTo>
                  <a:lnTo>
                    <a:pt x="5705" y="28520"/>
                  </a:lnTo>
                  <a:lnTo>
                    <a:pt x="6582" y="27643"/>
                  </a:lnTo>
                  <a:lnTo>
                    <a:pt x="7350" y="26656"/>
                  </a:lnTo>
                  <a:lnTo>
                    <a:pt x="8008" y="25559"/>
                  </a:lnTo>
                  <a:lnTo>
                    <a:pt x="7350" y="28082"/>
                  </a:lnTo>
                  <a:lnTo>
                    <a:pt x="7789" y="28411"/>
                  </a:lnTo>
                  <a:lnTo>
                    <a:pt x="8337" y="27204"/>
                  </a:lnTo>
                  <a:lnTo>
                    <a:pt x="8886" y="25888"/>
                  </a:lnTo>
                  <a:lnTo>
                    <a:pt x="9325" y="24571"/>
                  </a:lnTo>
                  <a:lnTo>
                    <a:pt x="9654" y="23145"/>
                  </a:lnTo>
                  <a:lnTo>
                    <a:pt x="9873" y="21829"/>
                  </a:lnTo>
                  <a:lnTo>
                    <a:pt x="9983" y="20403"/>
                  </a:lnTo>
                  <a:lnTo>
                    <a:pt x="10092" y="18977"/>
                  </a:lnTo>
                  <a:lnTo>
                    <a:pt x="9983" y="17551"/>
                  </a:lnTo>
                  <a:lnTo>
                    <a:pt x="6802" y="329"/>
                  </a:lnTo>
                  <a:lnTo>
                    <a:pt x="23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758;p50">
              <a:extLst>
                <a:ext uri="{FF2B5EF4-FFF2-40B4-BE49-F238E27FC236}">
                  <a16:creationId xmlns:a16="http://schemas.microsoft.com/office/drawing/2014/main" id="{F122DBC0-032C-D890-8672-4D5B5E66C588}"/>
                </a:ext>
              </a:extLst>
            </p:cNvPr>
            <p:cNvSpPr/>
            <p:nvPr/>
          </p:nvSpPr>
          <p:spPr>
            <a:xfrm>
              <a:off x="3330088" y="2745572"/>
              <a:ext cx="40052" cy="23736"/>
            </a:xfrm>
            <a:custGeom>
              <a:avLst/>
              <a:gdLst/>
              <a:ahLst/>
              <a:cxnLst/>
              <a:rect l="l" t="t" r="r" b="b"/>
              <a:pathLst>
                <a:path w="2963" h="1756" extrusionOk="0">
                  <a:moveTo>
                    <a:pt x="2853" y="0"/>
                  </a:moveTo>
                  <a:lnTo>
                    <a:pt x="2743" y="110"/>
                  </a:lnTo>
                  <a:lnTo>
                    <a:pt x="2414" y="329"/>
                  </a:lnTo>
                  <a:lnTo>
                    <a:pt x="2085" y="658"/>
                  </a:lnTo>
                  <a:lnTo>
                    <a:pt x="1537" y="988"/>
                  </a:lnTo>
                  <a:lnTo>
                    <a:pt x="988" y="1317"/>
                  </a:lnTo>
                  <a:lnTo>
                    <a:pt x="440" y="1426"/>
                  </a:lnTo>
                  <a:lnTo>
                    <a:pt x="111" y="1426"/>
                  </a:lnTo>
                  <a:lnTo>
                    <a:pt x="1" y="1536"/>
                  </a:lnTo>
                  <a:lnTo>
                    <a:pt x="111" y="1646"/>
                  </a:lnTo>
                  <a:lnTo>
                    <a:pt x="549" y="1755"/>
                  </a:lnTo>
                  <a:lnTo>
                    <a:pt x="1208" y="1646"/>
                  </a:lnTo>
                  <a:lnTo>
                    <a:pt x="1756" y="1426"/>
                  </a:lnTo>
                  <a:lnTo>
                    <a:pt x="2305" y="988"/>
                  </a:lnTo>
                  <a:lnTo>
                    <a:pt x="2743" y="549"/>
                  </a:lnTo>
                  <a:lnTo>
                    <a:pt x="2853" y="220"/>
                  </a:lnTo>
                  <a:lnTo>
                    <a:pt x="2963" y="110"/>
                  </a:lnTo>
                  <a:lnTo>
                    <a:pt x="285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2759;p50">
            <a:extLst>
              <a:ext uri="{FF2B5EF4-FFF2-40B4-BE49-F238E27FC236}">
                <a16:creationId xmlns:a16="http://schemas.microsoft.com/office/drawing/2014/main" id="{E01D9434-6F4C-70C3-57D2-4E3820078FF9}"/>
              </a:ext>
            </a:extLst>
          </p:cNvPr>
          <p:cNvGrpSpPr/>
          <p:nvPr/>
        </p:nvGrpSpPr>
        <p:grpSpPr>
          <a:xfrm>
            <a:off x="1518443" y="2834262"/>
            <a:ext cx="787292" cy="2198673"/>
            <a:chOff x="1619121" y="2507536"/>
            <a:chExt cx="787292" cy="2198673"/>
          </a:xfrm>
        </p:grpSpPr>
        <p:sp>
          <p:nvSpPr>
            <p:cNvPr id="97" name="Google Shape;2760;p50">
              <a:extLst>
                <a:ext uri="{FF2B5EF4-FFF2-40B4-BE49-F238E27FC236}">
                  <a16:creationId xmlns:a16="http://schemas.microsoft.com/office/drawing/2014/main" id="{98772275-1203-54AF-C1A4-6F149C1D8096}"/>
                </a:ext>
              </a:extLst>
            </p:cNvPr>
            <p:cNvSpPr/>
            <p:nvPr/>
          </p:nvSpPr>
          <p:spPr>
            <a:xfrm>
              <a:off x="1875595" y="4076090"/>
              <a:ext cx="142364" cy="480431"/>
            </a:xfrm>
            <a:custGeom>
              <a:avLst/>
              <a:gdLst/>
              <a:ahLst/>
              <a:cxnLst/>
              <a:rect l="l" t="t" r="r" b="b"/>
              <a:pathLst>
                <a:path w="10532" h="35542" extrusionOk="0">
                  <a:moveTo>
                    <a:pt x="10532" y="1"/>
                  </a:moveTo>
                  <a:lnTo>
                    <a:pt x="330" y="330"/>
                  </a:lnTo>
                  <a:lnTo>
                    <a:pt x="1" y="34005"/>
                  </a:lnTo>
                  <a:lnTo>
                    <a:pt x="2743" y="35541"/>
                  </a:lnTo>
                  <a:lnTo>
                    <a:pt x="7570" y="33237"/>
                  </a:lnTo>
                  <a:lnTo>
                    <a:pt x="10532"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761;p50">
              <a:extLst>
                <a:ext uri="{FF2B5EF4-FFF2-40B4-BE49-F238E27FC236}">
                  <a16:creationId xmlns:a16="http://schemas.microsoft.com/office/drawing/2014/main" id="{52C13DC6-36A0-42EA-02D6-9053AD813B51}"/>
                </a:ext>
              </a:extLst>
            </p:cNvPr>
            <p:cNvSpPr/>
            <p:nvPr/>
          </p:nvSpPr>
          <p:spPr>
            <a:xfrm>
              <a:off x="1875595" y="4076090"/>
              <a:ext cx="142364" cy="480431"/>
            </a:xfrm>
            <a:custGeom>
              <a:avLst/>
              <a:gdLst/>
              <a:ahLst/>
              <a:cxnLst/>
              <a:rect l="l" t="t" r="r" b="b"/>
              <a:pathLst>
                <a:path w="10532" h="35542" fill="none" extrusionOk="0">
                  <a:moveTo>
                    <a:pt x="7570" y="33237"/>
                  </a:moveTo>
                  <a:lnTo>
                    <a:pt x="10532" y="1"/>
                  </a:lnTo>
                  <a:lnTo>
                    <a:pt x="330" y="330"/>
                  </a:lnTo>
                  <a:lnTo>
                    <a:pt x="1" y="34005"/>
                  </a:lnTo>
                  <a:lnTo>
                    <a:pt x="2743" y="35541"/>
                  </a:lnTo>
                  <a:lnTo>
                    <a:pt x="7570" y="332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762;p50">
              <a:extLst>
                <a:ext uri="{FF2B5EF4-FFF2-40B4-BE49-F238E27FC236}">
                  <a16:creationId xmlns:a16="http://schemas.microsoft.com/office/drawing/2014/main" id="{F92A67ED-F2FF-8621-6B0A-A5D6FCD04702}"/>
                </a:ext>
              </a:extLst>
            </p:cNvPr>
            <p:cNvSpPr/>
            <p:nvPr/>
          </p:nvSpPr>
          <p:spPr>
            <a:xfrm>
              <a:off x="1761442" y="4517902"/>
              <a:ext cx="223914" cy="78589"/>
            </a:xfrm>
            <a:custGeom>
              <a:avLst/>
              <a:gdLst/>
              <a:ahLst/>
              <a:cxnLst/>
              <a:rect l="l" t="t" r="r" b="b"/>
              <a:pathLst>
                <a:path w="16565" h="5814" extrusionOk="0">
                  <a:moveTo>
                    <a:pt x="16125" y="0"/>
                  </a:moveTo>
                  <a:lnTo>
                    <a:pt x="15248" y="439"/>
                  </a:lnTo>
                  <a:lnTo>
                    <a:pt x="14261" y="658"/>
                  </a:lnTo>
                  <a:lnTo>
                    <a:pt x="13273" y="878"/>
                  </a:lnTo>
                  <a:lnTo>
                    <a:pt x="12286" y="987"/>
                  </a:lnTo>
                  <a:lnTo>
                    <a:pt x="11299" y="987"/>
                  </a:lnTo>
                  <a:lnTo>
                    <a:pt x="10202" y="878"/>
                  </a:lnTo>
                  <a:lnTo>
                    <a:pt x="9215" y="658"/>
                  </a:lnTo>
                  <a:lnTo>
                    <a:pt x="8337" y="329"/>
                  </a:lnTo>
                  <a:lnTo>
                    <a:pt x="8337" y="768"/>
                  </a:lnTo>
                  <a:lnTo>
                    <a:pt x="7021" y="1316"/>
                  </a:lnTo>
                  <a:lnTo>
                    <a:pt x="4169" y="2742"/>
                  </a:lnTo>
                  <a:lnTo>
                    <a:pt x="2633" y="3620"/>
                  </a:lnTo>
                  <a:lnTo>
                    <a:pt x="1317" y="4388"/>
                  </a:lnTo>
                  <a:lnTo>
                    <a:pt x="330" y="5156"/>
                  </a:lnTo>
                  <a:lnTo>
                    <a:pt x="1" y="5594"/>
                  </a:lnTo>
                  <a:lnTo>
                    <a:pt x="1" y="5814"/>
                  </a:lnTo>
                  <a:lnTo>
                    <a:pt x="16564" y="5485"/>
                  </a:lnTo>
                  <a:lnTo>
                    <a:pt x="161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763;p50">
              <a:extLst>
                <a:ext uri="{FF2B5EF4-FFF2-40B4-BE49-F238E27FC236}">
                  <a16:creationId xmlns:a16="http://schemas.microsoft.com/office/drawing/2014/main" id="{0AA2ADA1-9FA8-366C-9CBB-2FE4360FCC6A}"/>
                </a:ext>
              </a:extLst>
            </p:cNvPr>
            <p:cNvSpPr/>
            <p:nvPr/>
          </p:nvSpPr>
          <p:spPr>
            <a:xfrm>
              <a:off x="1761442" y="4517902"/>
              <a:ext cx="223914" cy="78589"/>
            </a:xfrm>
            <a:custGeom>
              <a:avLst/>
              <a:gdLst/>
              <a:ahLst/>
              <a:cxnLst/>
              <a:rect l="l" t="t" r="r" b="b"/>
              <a:pathLst>
                <a:path w="16565" h="5814" fill="none" extrusionOk="0">
                  <a:moveTo>
                    <a:pt x="8337" y="329"/>
                  </a:moveTo>
                  <a:lnTo>
                    <a:pt x="8337" y="768"/>
                  </a:lnTo>
                  <a:lnTo>
                    <a:pt x="8337" y="768"/>
                  </a:lnTo>
                  <a:lnTo>
                    <a:pt x="7021" y="1316"/>
                  </a:lnTo>
                  <a:lnTo>
                    <a:pt x="4169" y="2742"/>
                  </a:lnTo>
                  <a:lnTo>
                    <a:pt x="2633" y="3620"/>
                  </a:lnTo>
                  <a:lnTo>
                    <a:pt x="1317" y="4388"/>
                  </a:lnTo>
                  <a:lnTo>
                    <a:pt x="330" y="5156"/>
                  </a:lnTo>
                  <a:lnTo>
                    <a:pt x="1" y="5594"/>
                  </a:lnTo>
                  <a:lnTo>
                    <a:pt x="1" y="5814"/>
                  </a:lnTo>
                  <a:lnTo>
                    <a:pt x="16564" y="5485"/>
                  </a:lnTo>
                  <a:lnTo>
                    <a:pt x="16125" y="0"/>
                  </a:lnTo>
                  <a:lnTo>
                    <a:pt x="16125" y="0"/>
                  </a:lnTo>
                  <a:lnTo>
                    <a:pt x="15248" y="439"/>
                  </a:lnTo>
                  <a:lnTo>
                    <a:pt x="14261" y="658"/>
                  </a:lnTo>
                  <a:lnTo>
                    <a:pt x="13273" y="878"/>
                  </a:lnTo>
                  <a:lnTo>
                    <a:pt x="12286" y="987"/>
                  </a:lnTo>
                  <a:lnTo>
                    <a:pt x="11299" y="987"/>
                  </a:lnTo>
                  <a:lnTo>
                    <a:pt x="10202" y="878"/>
                  </a:lnTo>
                  <a:lnTo>
                    <a:pt x="9215" y="658"/>
                  </a:lnTo>
                  <a:lnTo>
                    <a:pt x="8337" y="3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764;p50">
              <a:extLst>
                <a:ext uri="{FF2B5EF4-FFF2-40B4-BE49-F238E27FC236}">
                  <a16:creationId xmlns:a16="http://schemas.microsoft.com/office/drawing/2014/main" id="{3F2BCBEC-0D68-DA7B-90A0-E35B6CC06EA0}"/>
                </a:ext>
              </a:extLst>
            </p:cNvPr>
            <p:cNvSpPr/>
            <p:nvPr/>
          </p:nvSpPr>
          <p:spPr>
            <a:xfrm>
              <a:off x="1946769" y="4541622"/>
              <a:ext cx="17802" cy="17802"/>
            </a:xfrm>
            <a:custGeom>
              <a:avLst/>
              <a:gdLst/>
              <a:ahLst/>
              <a:cxnLst/>
              <a:rect l="l" t="t" r="r" b="b"/>
              <a:pathLst>
                <a:path w="1317" h="1317" extrusionOk="0">
                  <a:moveTo>
                    <a:pt x="658" y="0"/>
                  </a:moveTo>
                  <a:lnTo>
                    <a:pt x="329" y="110"/>
                  </a:lnTo>
                  <a:lnTo>
                    <a:pt x="110" y="329"/>
                  </a:lnTo>
                  <a:lnTo>
                    <a:pt x="0" y="439"/>
                  </a:lnTo>
                  <a:lnTo>
                    <a:pt x="0" y="768"/>
                  </a:lnTo>
                  <a:lnTo>
                    <a:pt x="110" y="987"/>
                  </a:lnTo>
                  <a:lnTo>
                    <a:pt x="329" y="1207"/>
                  </a:lnTo>
                  <a:lnTo>
                    <a:pt x="549" y="1316"/>
                  </a:lnTo>
                  <a:lnTo>
                    <a:pt x="658" y="1316"/>
                  </a:lnTo>
                  <a:lnTo>
                    <a:pt x="878" y="1207"/>
                  </a:lnTo>
                  <a:lnTo>
                    <a:pt x="1097" y="1207"/>
                  </a:lnTo>
                  <a:lnTo>
                    <a:pt x="1207" y="987"/>
                  </a:lnTo>
                  <a:lnTo>
                    <a:pt x="1317" y="768"/>
                  </a:lnTo>
                  <a:lnTo>
                    <a:pt x="1317" y="549"/>
                  </a:lnTo>
                  <a:lnTo>
                    <a:pt x="1207" y="329"/>
                  </a:lnTo>
                  <a:lnTo>
                    <a:pt x="987" y="110"/>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765;p50">
              <a:extLst>
                <a:ext uri="{FF2B5EF4-FFF2-40B4-BE49-F238E27FC236}">
                  <a16:creationId xmlns:a16="http://schemas.microsoft.com/office/drawing/2014/main" id="{C68A4F25-F9F6-D927-5E6F-AE7FBB33B3F8}"/>
                </a:ext>
              </a:extLst>
            </p:cNvPr>
            <p:cNvSpPr/>
            <p:nvPr/>
          </p:nvSpPr>
          <p:spPr>
            <a:xfrm>
              <a:off x="1759955" y="4586088"/>
              <a:ext cx="7435" cy="10395"/>
            </a:xfrm>
            <a:custGeom>
              <a:avLst/>
              <a:gdLst/>
              <a:ahLst/>
              <a:cxnLst/>
              <a:rect l="l" t="t" r="r" b="b"/>
              <a:pathLst>
                <a:path w="550" h="769" extrusionOk="0">
                  <a:moveTo>
                    <a:pt x="549" y="1"/>
                  </a:moveTo>
                  <a:lnTo>
                    <a:pt x="220" y="330"/>
                  </a:lnTo>
                  <a:lnTo>
                    <a:pt x="330" y="330"/>
                  </a:lnTo>
                  <a:lnTo>
                    <a:pt x="549" y="1"/>
                  </a:lnTo>
                  <a:close/>
                  <a:moveTo>
                    <a:pt x="111" y="549"/>
                  </a:moveTo>
                  <a:lnTo>
                    <a:pt x="1" y="769"/>
                  </a:lnTo>
                  <a:lnTo>
                    <a:pt x="111" y="769"/>
                  </a:lnTo>
                  <a:lnTo>
                    <a:pt x="111" y="54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766;p50">
              <a:extLst>
                <a:ext uri="{FF2B5EF4-FFF2-40B4-BE49-F238E27FC236}">
                  <a16:creationId xmlns:a16="http://schemas.microsoft.com/office/drawing/2014/main" id="{D5163AC7-474C-F15F-2E7F-F2E2FD328B35}"/>
                </a:ext>
              </a:extLst>
            </p:cNvPr>
            <p:cNvSpPr/>
            <p:nvPr/>
          </p:nvSpPr>
          <p:spPr>
            <a:xfrm>
              <a:off x="1759955" y="4593508"/>
              <a:ext cx="1500" cy="2974"/>
            </a:xfrm>
            <a:custGeom>
              <a:avLst/>
              <a:gdLst/>
              <a:ahLst/>
              <a:cxnLst/>
              <a:rect l="l" t="t" r="r" b="b"/>
              <a:pathLst>
                <a:path w="111" h="220" fill="none" extrusionOk="0">
                  <a:moveTo>
                    <a:pt x="111" y="0"/>
                  </a:moveTo>
                  <a:lnTo>
                    <a:pt x="111" y="0"/>
                  </a:lnTo>
                  <a:lnTo>
                    <a:pt x="1" y="220"/>
                  </a:lnTo>
                  <a:lnTo>
                    <a:pt x="111" y="220"/>
                  </a:lnTo>
                  <a:lnTo>
                    <a:pt x="111" y="220"/>
                  </a:lnTo>
                  <a:lnTo>
                    <a:pt x="111" y="0"/>
                  </a:lnTo>
                  <a:lnTo>
                    <a:pt x="111" y="0"/>
                  </a:lnTo>
                  <a:lnTo>
                    <a:pt x="1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767;p50">
              <a:extLst>
                <a:ext uri="{FF2B5EF4-FFF2-40B4-BE49-F238E27FC236}">
                  <a16:creationId xmlns:a16="http://schemas.microsoft.com/office/drawing/2014/main" id="{B02F764B-9066-1287-184B-06DFE4871AF3}"/>
                </a:ext>
              </a:extLst>
            </p:cNvPr>
            <p:cNvSpPr/>
            <p:nvPr/>
          </p:nvSpPr>
          <p:spPr>
            <a:xfrm>
              <a:off x="1762928" y="4586088"/>
              <a:ext cx="4461" cy="4461"/>
            </a:xfrm>
            <a:custGeom>
              <a:avLst/>
              <a:gdLst/>
              <a:ahLst/>
              <a:cxnLst/>
              <a:rect l="l" t="t" r="r" b="b"/>
              <a:pathLst>
                <a:path w="330" h="330" fill="none" extrusionOk="0">
                  <a:moveTo>
                    <a:pt x="329" y="1"/>
                  </a:moveTo>
                  <a:lnTo>
                    <a:pt x="329" y="1"/>
                  </a:lnTo>
                  <a:lnTo>
                    <a:pt x="0" y="330"/>
                  </a:lnTo>
                  <a:lnTo>
                    <a:pt x="0" y="330"/>
                  </a:lnTo>
                  <a:lnTo>
                    <a:pt x="110" y="330"/>
                  </a:lnTo>
                  <a:lnTo>
                    <a:pt x="110" y="330"/>
                  </a:lnTo>
                  <a:lnTo>
                    <a:pt x="3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768;p50">
              <a:extLst>
                <a:ext uri="{FF2B5EF4-FFF2-40B4-BE49-F238E27FC236}">
                  <a16:creationId xmlns:a16="http://schemas.microsoft.com/office/drawing/2014/main" id="{CED912AF-1E8E-F225-24B1-6E413EEF2DE7}"/>
                </a:ext>
              </a:extLst>
            </p:cNvPr>
            <p:cNvSpPr/>
            <p:nvPr/>
          </p:nvSpPr>
          <p:spPr>
            <a:xfrm>
              <a:off x="1761442" y="4590535"/>
              <a:ext cx="2987" cy="2987"/>
            </a:xfrm>
            <a:custGeom>
              <a:avLst/>
              <a:gdLst/>
              <a:ahLst/>
              <a:cxnLst/>
              <a:rect l="l" t="t" r="r" b="b"/>
              <a:pathLst>
                <a:path w="221" h="221" extrusionOk="0">
                  <a:moveTo>
                    <a:pt x="110" y="1"/>
                  </a:moveTo>
                  <a:lnTo>
                    <a:pt x="1" y="220"/>
                  </a:lnTo>
                  <a:lnTo>
                    <a:pt x="1" y="220"/>
                  </a:lnTo>
                  <a:lnTo>
                    <a:pt x="220" y="1"/>
                  </a:lnTo>
                  <a:close/>
                </a:path>
              </a:pathLst>
            </a:custGeom>
            <a:solidFill>
              <a:srgbClr val="A8A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769;p50">
              <a:extLst>
                <a:ext uri="{FF2B5EF4-FFF2-40B4-BE49-F238E27FC236}">
                  <a16:creationId xmlns:a16="http://schemas.microsoft.com/office/drawing/2014/main" id="{7D5FFE3E-54BA-A4DA-B4B2-AF5D9BFC8840}"/>
                </a:ext>
              </a:extLst>
            </p:cNvPr>
            <p:cNvSpPr/>
            <p:nvPr/>
          </p:nvSpPr>
          <p:spPr>
            <a:xfrm>
              <a:off x="1761442" y="4590535"/>
              <a:ext cx="2987" cy="2987"/>
            </a:xfrm>
            <a:custGeom>
              <a:avLst/>
              <a:gdLst/>
              <a:ahLst/>
              <a:cxnLst/>
              <a:rect l="l" t="t" r="r" b="b"/>
              <a:pathLst>
                <a:path w="221" h="221" fill="none" extrusionOk="0">
                  <a:moveTo>
                    <a:pt x="220" y="1"/>
                  </a:moveTo>
                  <a:lnTo>
                    <a:pt x="220" y="1"/>
                  </a:lnTo>
                  <a:lnTo>
                    <a:pt x="110" y="1"/>
                  </a:lnTo>
                  <a:lnTo>
                    <a:pt x="110" y="1"/>
                  </a:lnTo>
                  <a:lnTo>
                    <a:pt x="1" y="220"/>
                  </a:lnTo>
                  <a:lnTo>
                    <a:pt x="1" y="220"/>
                  </a:lnTo>
                  <a:lnTo>
                    <a:pt x="1" y="220"/>
                  </a:lnTo>
                  <a:lnTo>
                    <a:pt x="1" y="220"/>
                  </a:lnTo>
                  <a:lnTo>
                    <a:pt x="2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770;p50">
              <a:extLst>
                <a:ext uri="{FF2B5EF4-FFF2-40B4-BE49-F238E27FC236}">
                  <a16:creationId xmlns:a16="http://schemas.microsoft.com/office/drawing/2014/main" id="{77382FB1-7D2F-0264-BCEE-188CF0C347FB}"/>
                </a:ext>
              </a:extLst>
            </p:cNvPr>
            <p:cNvSpPr/>
            <p:nvPr/>
          </p:nvSpPr>
          <p:spPr>
            <a:xfrm>
              <a:off x="1761442" y="4574235"/>
              <a:ext cx="223914" cy="22249"/>
            </a:xfrm>
            <a:custGeom>
              <a:avLst/>
              <a:gdLst/>
              <a:ahLst/>
              <a:cxnLst/>
              <a:rect l="l" t="t" r="r" b="b"/>
              <a:pathLst>
                <a:path w="16565" h="1646" extrusionOk="0">
                  <a:moveTo>
                    <a:pt x="16455" y="0"/>
                  </a:moveTo>
                  <a:lnTo>
                    <a:pt x="549" y="878"/>
                  </a:lnTo>
                  <a:lnTo>
                    <a:pt x="439" y="878"/>
                  </a:lnTo>
                  <a:lnTo>
                    <a:pt x="220" y="1207"/>
                  </a:lnTo>
                  <a:lnTo>
                    <a:pt x="1" y="1426"/>
                  </a:lnTo>
                  <a:lnTo>
                    <a:pt x="1" y="1646"/>
                  </a:lnTo>
                  <a:lnTo>
                    <a:pt x="16564" y="1317"/>
                  </a:lnTo>
                  <a:lnTo>
                    <a:pt x="164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771;p50">
              <a:extLst>
                <a:ext uri="{FF2B5EF4-FFF2-40B4-BE49-F238E27FC236}">
                  <a16:creationId xmlns:a16="http://schemas.microsoft.com/office/drawing/2014/main" id="{52EB4970-24FF-3B90-8793-399C1F5E6F73}"/>
                </a:ext>
              </a:extLst>
            </p:cNvPr>
            <p:cNvSpPr/>
            <p:nvPr/>
          </p:nvSpPr>
          <p:spPr>
            <a:xfrm>
              <a:off x="1872635" y="4528268"/>
              <a:ext cx="20776" cy="13369"/>
            </a:xfrm>
            <a:custGeom>
              <a:avLst/>
              <a:gdLst/>
              <a:ahLst/>
              <a:cxnLst/>
              <a:rect l="l" t="t" r="r" b="b"/>
              <a:pathLst>
                <a:path w="1537" h="989" extrusionOk="0">
                  <a:moveTo>
                    <a:pt x="110" y="1"/>
                  </a:moveTo>
                  <a:lnTo>
                    <a:pt x="1" y="111"/>
                  </a:lnTo>
                  <a:lnTo>
                    <a:pt x="220" y="220"/>
                  </a:lnTo>
                  <a:lnTo>
                    <a:pt x="878" y="440"/>
                  </a:lnTo>
                  <a:lnTo>
                    <a:pt x="1317" y="769"/>
                  </a:lnTo>
                  <a:lnTo>
                    <a:pt x="1536" y="988"/>
                  </a:lnTo>
                  <a:lnTo>
                    <a:pt x="1536" y="878"/>
                  </a:lnTo>
                  <a:lnTo>
                    <a:pt x="1427" y="659"/>
                  </a:lnTo>
                  <a:lnTo>
                    <a:pt x="1317" y="440"/>
                  </a:lnTo>
                  <a:lnTo>
                    <a:pt x="988" y="220"/>
                  </a:lnTo>
                  <a:lnTo>
                    <a:pt x="6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772;p50">
              <a:extLst>
                <a:ext uri="{FF2B5EF4-FFF2-40B4-BE49-F238E27FC236}">
                  <a16:creationId xmlns:a16="http://schemas.microsoft.com/office/drawing/2014/main" id="{9937EAC3-B6F7-90BA-E1E7-1A6025D1EB5B}"/>
                </a:ext>
              </a:extLst>
            </p:cNvPr>
            <p:cNvSpPr/>
            <p:nvPr/>
          </p:nvSpPr>
          <p:spPr>
            <a:xfrm>
              <a:off x="1848915" y="4538648"/>
              <a:ext cx="14842" cy="17816"/>
            </a:xfrm>
            <a:custGeom>
              <a:avLst/>
              <a:gdLst/>
              <a:ahLst/>
              <a:cxnLst/>
              <a:rect l="l" t="t" r="r" b="b"/>
              <a:pathLst>
                <a:path w="1098" h="1318" extrusionOk="0">
                  <a:moveTo>
                    <a:pt x="1" y="1"/>
                  </a:moveTo>
                  <a:lnTo>
                    <a:pt x="220" y="220"/>
                  </a:lnTo>
                  <a:lnTo>
                    <a:pt x="659" y="549"/>
                  </a:lnTo>
                  <a:lnTo>
                    <a:pt x="988" y="1098"/>
                  </a:lnTo>
                  <a:lnTo>
                    <a:pt x="1097" y="1317"/>
                  </a:lnTo>
                  <a:lnTo>
                    <a:pt x="1097" y="1207"/>
                  </a:lnTo>
                  <a:lnTo>
                    <a:pt x="1097" y="988"/>
                  </a:lnTo>
                  <a:lnTo>
                    <a:pt x="1097" y="769"/>
                  </a:lnTo>
                  <a:lnTo>
                    <a:pt x="878" y="439"/>
                  </a:lnTo>
                  <a:lnTo>
                    <a:pt x="549" y="220"/>
                  </a:lnTo>
                  <a:lnTo>
                    <a:pt x="330" y="11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773;p50">
              <a:extLst>
                <a:ext uri="{FF2B5EF4-FFF2-40B4-BE49-F238E27FC236}">
                  <a16:creationId xmlns:a16="http://schemas.microsoft.com/office/drawing/2014/main" id="{C487EC9F-3EEE-180B-F55B-4ABA2A3F0017}"/>
                </a:ext>
              </a:extLst>
            </p:cNvPr>
            <p:cNvSpPr/>
            <p:nvPr/>
          </p:nvSpPr>
          <p:spPr>
            <a:xfrm>
              <a:off x="1828155" y="4549028"/>
              <a:ext cx="10395" cy="19289"/>
            </a:xfrm>
            <a:custGeom>
              <a:avLst/>
              <a:gdLst/>
              <a:ahLst/>
              <a:cxnLst/>
              <a:rect l="l" t="t" r="r" b="b"/>
              <a:pathLst>
                <a:path w="769" h="1427" extrusionOk="0">
                  <a:moveTo>
                    <a:pt x="1" y="1"/>
                  </a:moveTo>
                  <a:lnTo>
                    <a:pt x="110" y="220"/>
                  </a:lnTo>
                  <a:lnTo>
                    <a:pt x="330" y="659"/>
                  </a:lnTo>
                  <a:lnTo>
                    <a:pt x="549" y="1207"/>
                  </a:lnTo>
                  <a:lnTo>
                    <a:pt x="659" y="1427"/>
                  </a:lnTo>
                  <a:lnTo>
                    <a:pt x="659" y="1317"/>
                  </a:lnTo>
                  <a:lnTo>
                    <a:pt x="769" y="1098"/>
                  </a:lnTo>
                  <a:lnTo>
                    <a:pt x="659" y="878"/>
                  </a:lnTo>
                  <a:lnTo>
                    <a:pt x="549" y="549"/>
                  </a:lnTo>
                  <a:lnTo>
                    <a:pt x="440" y="330"/>
                  </a:lnTo>
                  <a:lnTo>
                    <a:pt x="220" y="11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774;p50">
              <a:extLst>
                <a:ext uri="{FF2B5EF4-FFF2-40B4-BE49-F238E27FC236}">
                  <a16:creationId xmlns:a16="http://schemas.microsoft.com/office/drawing/2014/main" id="{72C389B9-E376-BF48-8CA9-D238AA58E273}"/>
                </a:ext>
              </a:extLst>
            </p:cNvPr>
            <p:cNvSpPr/>
            <p:nvPr/>
          </p:nvSpPr>
          <p:spPr>
            <a:xfrm>
              <a:off x="2127636" y="4013824"/>
              <a:ext cx="164600" cy="567902"/>
            </a:xfrm>
            <a:custGeom>
              <a:avLst/>
              <a:gdLst/>
              <a:ahLst/>
              <a:cxnLst/>
              <a:rect l="l" t="t" r="r" b="b"/>
              <a:pathLst>
                <a:path w="12177" h="42013" extrusionOk="0">
                  <a:moveTo>
                    <a:pt x="12177" y="0"/>
                  </a:moveTo>
                  <a:lnTo>
                    <a:pt x="1" y="330"/>
                  </a:lnTo>
                  <a:lnTo>
                    <a:pt x="330" y="41355"/>
                  </a:lnTo>
                  <a:lnTo>
                    <a:pt x="6911" y="42013"/>
                  </a:lnTo>
                  <a:lnTo>
                    <a:pt x="1217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775;p50">
              <a:extLst>
                <a:ext uri="{FF2B5EF4-FFF2-40B4-BE49-F238E27FC236}">
                  <a16:creationId xmlns:a16="http://schemas.microsoft.com/office/drawing/2014/main" id="{5D3E3A53-BADA-4AB1-9216-00C96FB925EA}"/>
                </a:ext>
              </a:extLst>
            </p:cNvPr>
            <p:cNvSpPr/>
            <p:nvPr/>
          </p:nvSpPr>
          <p:spPr>
            <a:xfrm>
              <a:off x="2127636" y="4013824"/>
              <a:ext cx="164600" cy="567902"/>
            </a:xfrm>
            <a:custGeom>
              <a:avLst/>
              <a:gdLst/>
              <a:ahLst/>
              <a:cxnLst/>
              <a:rect l="l" t="t" r="r" b="b"/>
              <a:pathLst>
                <a:path w="12177" h="42013" fill="none" extrusionOk="0">
                  <a:moveTo>
                    <a:pt x="12177" y="0"/>
                  </a:moveTo>
                  <a:lnTo>
                    <a:pt x="6911" y="42013"/>
                  </a:lnTo>
                  <a:lnTo>
                    <a:pt x="330" y="41355"/>
                  </a:lnTo>
                  <a:lnTo>
                    <a:pt x="1" y="330"/>
                  </a:lnTo>
                  <a:lnTo>
                    <a:pt x="121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776;p50">
              <a:extLst>
                <a:ext uri="{FF2B5EF4-FFF2-40B4-BE49-F238E27FC236}">
                  <a16:creationId xmlns:a16="http://schemas.microsoft.com/office/drawing/2014/main" id="{4E3FBD1B-FC1C-52B1-B31D-50318528DE32}"/>
                </a:ext>
              </a:extLst>
            </p:cNvPr>
            <p:cNvSpPr/>
            <p:nvPr/>
          </p:nvSpPr>
          <p:spPr>
            <a:xfrm>
              <a:off x="2117256" y="4537175"/>
              <a:ext cx="143851" cy="169034"/>
            </a:xfrm>
            <a:custGeom>
              <a:avLst/>
              <a:gdLst/>
              <a:ahLst/>
              <a:cxnLst/>
              <a:rect l="l" t="t" r="r" b="b"/>
              <a:pathLst>
                <a:path w="10642" h="12505" extrusionOk="0">
                  <a:moveTo>
                    <a:pt x="988" y="0"/>
                  </a:moveTo>
                  <a:lnTo>
                    <a:pt x="659" y="110"/>
                  </a:lnTo>
                  <a:lnTo>
                    <a:pt x="440" y="329"/>
                  </a:lnTo>
                  <a:lnTo>
                    <a:pt x="220" y="658"/>
                  </a:lnTo>
                  <a:lnTo>
                    <a:pt x="111" y="987"/>
                  </a:lnTo>
                  <a:lnTo>
                    <a:pt x="1" y="3181"/>
                  </a:lnTo>
                  <a:lnTo>
                    <a:pt x="1" y="3401"/>
                  </a:lnTo>
                  <a:lnTo>
                    <a:pt x="220" y="3730"/>
                  </a:lnTo>
                  <a:lnTo>
                    <a:pt x="988" y="4717"/>
                  </a:lnTo>
                  <a:lnTo>
                    <a:pt x="3511" y="7349"/>
                  </a:lnTo>
                  <a:lnTo>
                    <a:pt x="6363" y="10092"/>
                  </a:lnTo>
                  <a:lnTo>
                    <a:pt x="8447" y="12066"/>
                  </a:lnTo>
                  <a:lnTo>
                    <a:pt x="8776" y="12286"/>
                  </a:lnTo>
                  <a:lnTo>
                    <a:pt x="9105" y="12395"/>
                  </a:lnTo>
                  <a:lnTo>
                    <a:pt x="9435" y="12505"/>
                  </a:lnTo>
                  <a:lnTo>
                    <a:pt x="9873" y="12395"/>
                  </a:lnTo>
                  <a:lnTo>
                    <a:pt x="10202" y="12176"/>
                  </a:lnTo>
                  <a:lnTo>
                    <a:pt x="10531" y="11847"/>
                  </a:lnTo>
                  <a:lnTo>
                    <a:pt x="10641" y="11408"/>
                  </a:lnTo>
                  <a:lnTo>
                    <a:pt x="10641" y="10969"/>
                  </a:lnTo>
                  <a:lnTo>
                    <a:pt x="8447" y="1975"/>
                  </a:lnTo>
                  <a:lnTo>
                    <a:pt x="7899" y="658"/>
                  </a:lnTo>
                  <a:lnTo>
                    <a:pt x="7460" y="1097"/>
                  </a:lnTo>
                  <a:lnTo>
                    <a:pt x="6912" y="1316"/>
                  </a:lnTo>
                  <a:lnTo>
                    <a:pt x="6363" y="1536"/>
                  </a:lnTo>
                  <a:lnTo>
                    <a:pt x="5815" y="1536"/>
                  </a:lnTo>
                  <a:lnTo>
                    <a:pt x="5266" y="1645"/>
                  </a:lnTo>
                  <a:lnTo>
                    <a:pt x="4718" y="1536"/>
                  </a:lnTo>
                  <a:lnTo>
                    <a:pt x="3511" y="1207"/>
                  </a:lnTo>
                  <a:lnTo>
                    <a:pt x="2524" y="878"/>
                  </a:lnTo>
                  <a:lnTo>
                    <a:pt x="1756" y="439"/>
                  </a:lnTo>
                  <a:lnTo>
                    <a:pt x="9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777;p50">
              <a:extLst>
                <a:ext uri="{FF2B5EF4-FFF2-40B4-BE49-F238E27FC236}">
                  <a16:creationId xmlns:a16="http://schemas.microsoft.com/office/drawing/2014/main" id="{CD92C408-A51B-0F03-0160-9A01B90E75B3}"/>
                </a:ext>
              </a:extLst>
            </p:cNvPr>
            <p:cNvSpPr/>
            <p:nvPr/>
          </p:nvSpPr>
          <p:spPr>
            <a:xfrm>
              <a:off x="2117256" y="4537175"/>
              <a:ext cx="143851" cy="169034"/>
            </a:xfrm>
            <a:custGeom>
              <a:avLst/>
              <a:gdLst/>
              <a:ahLst/>
              <a:cxnLst/>
              <a:rect l="l" t="t" r="r" b="b"/>
              <a:pathLst>
                <a:path w="10642" h="12505" fill="none" extrusionOk="0">
                  <a:moveTo>
                    <a:pt x="988" y="0"/>
                  </a:moveTo>
                  <a:lnTo>
                    <a:pt x="988" y="0"/>
                  </a:lnTo>
                  <a:lnTo>
                    <a:pt x="1756" y="439"/>
                  </a:lnTo>
                  <a:lnTo>
                    <a:pt x="2524" y="878"/>
                  </a:lnTo>
                  <a:lnTo>
                    <a:pt x="3511" y="1207"/>
                  </a:lnTo>
                  <a:lnTo>
                    <a:pt x="4718" y="1536"/>
                  </a:lnTo>
                  <a:lnTo>
                    <a:pt x="5266" y="1645"/>
                  </a:lnTo>
                  <a:lnTo>
                    <a:pt x="5815" y="1536"/>
                  </a:lnTo>
                  <a:lnTo>
                    <a:pt x="6363" y="1536"/>
                  </a:lnTo>
                  <a:lnTo>
                    <a:pt x="6912" y="1316"/>
                  </a:lnTo>
                  <a:lnTo>
                    <a:pt x="7460" y="1097"/>
                  </a:lnTo>
                  <a:lnTo>
                    <a:pt x="7899" y="658"/>
                  </a:lnTo>
                  <a:lnTo>
                    <a:pt x="8447" y="1975"/>
                  </a:lnTo>
                  <a:lnTo>
                    <a:pt x="10641" y="10969"/>
                  </a:lnTo>
                  <a:lnTo>
                    <a:pt x="10641" y="10969"/>
                  </a:lnTo>
                  <a:lnTo>
                    <a:pt x="10641" y="11408"/>
                  </a:lnTo>
                  <a:lnTo>
                    <a:pt x="10531" y="11847"/>
                  </a:lnTo>
                  <a:lnTo>
                    <a:pt x="10202" y="12176"/>
                  </a:lnTo>
                  <a:lnTo>
                    <a:pt x="9873" y="12395"/>
                  </a:lnTo>
                  <a:lnTo>
                    <a:pt x="9873" y="12395"/>
                  </a:lnTo>
                  <a:lnTo>
                    <a:pt x="9435" y="12505"/>
                  </a:lnTo>
                  <a:lnTo>
                    <a:pt x="9105" y="12395"/>
                  </a:lnTo>
                  <a:lnTo>
                    <a:pt x="8776" y="12286"/>
                  </a:lnTo>
                  <a:lnTo>
                    <a:pt x="8447" y="12066"/>
                  </a:lnTo>
                  <a:lnTo>
                    <a:pt x="8447" y="12066"/>
                  </a:lnTo>
                  <a:lnTo>
                    <a:pt x="6363" y="10092"/>
                  </a:lnTo>
                  <a:lnTo>
                    <a:pt x="3511" y="7349"/>
                  </a:lnTo>
                  <a:lnTo>
                    <a:pt x="988" y="4717"/>
                  </a:lnTo>
                  <a:lnTo>
                    <a:pt x="220" y="3730"/>
                  </a:lnTo>
                  <a:lnTo>
                    <a:pt x="1" y="3401"/>
                  </a:lnTo>
                  <a:lnTo>
                    <a:pt x="1" y="3181"/>
                  </a:lnTo>
                  <a:lnTo>
                    <a:pt x="111" y="987"/>
                  </a:lnTo>
                  <a:lnTo>
                    <a:pt x="111" y="987"/>
                  </a:lnTo>
                  <a:lnTo>
                    <a:pt x="220" y="658"/>
                  </a:lnTo>
                  <a:lnTo>
                    <a:pt x="440" y="329"/>
                  </a:lnTo>
                  <a:lnTo>
                    <a:pt x="659" y="110"/>
                  </a:lnTo>
                  <a:lnTo>
                    <a:pt x="988" y="0"/>
                  </a:lnTo>
                  <a:lnTo>
                    <a:pt x="9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778;p50">
              <a:extLst>
                <a:ext uri="{FF2B5EF4-FFF2-40B4-BE49-F238E27FC236}">
                  <a16:creationId xmlns:a16="http://schemas.microsoft.com/office/drawing/2014/main" id="{12D02556-6BE2-C89A-307C-DBCA22086A59}"/>
                </a:ext>
              </a:extLst>
            </p:cNvPr>
            <p:cNvSpPr/>
            <p:nvPr/>
          </p:nvSpPr>
          <p:spPr>
            <a:xfrm>
              <a:off x="2117256" y="4569788"/>
              <a:ext cx="130496" cy="136416"/>
            </a:xfrm>
            <a:custGeom>
              <a:avLst/>
              <a:gdLst/>
              <a:ahLst/>
              <a:cxnLst/>
              <a:rect l="l" t="t" r="r" b="b"/>
              <a:pathLst>
                <a:path w="9654" h="10092" extrusionOk="0">
                  <a:moveTo>
                    <a:pt x="1" y="0"/>
                  </a:moveTo>
                  <a:lnTo>
                    <a:pt x="1" y="439"/>
                  </a:lnTo>
                  <a:lnTo>
                    <a:pt x="1" y="768"/>
                  </a:lnTo>
                  <a:lnTo>
                    <a:pt x="111" y="1097"/>
                  </a:lnTo>
                  <a:lnTo>
                    <a:pt x="440" y="1536"/>
                  </a:lnTo>
                  <a:lnTo>
                    <a:pt x="1317" y="2523"/>
                  </a:lnTo>
                  <a:lnTo>
                    <a:pt x="2853" y="4169"/>
                  </a:lnTo>
                  <a:lnTo>
                    <a:pt x="5156" y="6582"/>
                  </a:lnTo>
                  <a:lnTo>
                    <a:pt x="8447" y="9653"/>
                  </a:lnTo>
                  <a:lnTo>
                    <a:pt x="8776" y="9873"/>
                  </a:lnTo>
                  <a:lnTo>
                    <a:pt x="9215" y="10092"/>
                  </a:lnTo>
                  <a:lnTo>
                    <a:pt x="9654" y="10092"/>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779;p50">
              <a:extLst>
                <a:ext uri="{FF2B5EF4-FFF2-40B4-BE49-F238E27FC236}">
                  <a16:creationId xmlns:a16="http://schemas.microsoft.com/office/drawing/2014/main" id="{BBABC3D1-57DF-18C9-90B9-CE43F1355144}"/>
                </a:ext>
              </a:extLst>
            </p:cNvPr>
            <p:cNvSpPr/>
            <p:nvPr/>
          </p:nvSpPr>
          <p:spPr>
            <a:xfrm>
              <a:off x="2123189" y="4549028"/>
              <a:ext cx="19289" cy="17802"/>
            </a:xfrm>
            <a:custGeom>
              <a:avLst/>
              <a:gdLst/>
              <a:ahLst/>
              <a:cxnLst/>
              <a:rect l="l" t="t" r="r" b="b"/>
              <a:pathLst>
                <a:path w="1427" h="1317" extrusionOk="0">
                  <a:moveTo>
                    <a:pt x="659" y="1"/>
                  </a:moveTo>
                  <a:lnTo>
                    <a:pt x="439" y="110"/>
                  </a:lnTo>
                  <a:lnTo>
                    <a:pt x="110" y="220"/>
                  </a:lnTo>
                  <a:lnTo>
                    <a:pt x="1" y="549"/>
                  </a:lnTo>
                  <a:lnTo>
                    <a:pt x="1" y="768"/>
                  </a:lnTo>
                  <a:lnTo>
                    <a:pt x="110" y="988"/>
                  </a:lnTo>
                  <a:lnTo>
                    <a:pt x="330" y="1207"/>
                  </a:lnTo>
                  <a:lnTo>
                    <a:pt x="659" y="1317"/>
                  </a:lnTo>
                  <a:lnTo>
                    <a:pt x="988" y="1317"/>
                  </a:lnTo>
                  <a:lnTo>
                    <a:pt x="1317" y="1098"/>
                  </a:lnTo>
                  <a:lnTo>
                    <a:pt x="1427" y="768"/>
                  </a:lnTo>
                  <a:lnTo>
                    <a:pt x="1427" y="549"/>
                  </a:lnTo>
                  <a:lnTo>
                    <a:pt x="1317" y="330"/>
                  </a:lnTo>
                  <a:lnTo>
                    <a:pt x="1098" y="110"/>
                  </a:lnTo>
                  <a:lnTo>
                    <a:pt x="1207" y="220"/>
                  </a:lnTo>
                  <a:lnTo>
                    <a:pt x="988" y="110"/>
                  </a:lnTo>
                  <a:lnTo>
                    <a:pt x="6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780;p50">
              <a:extLst>
                <a:ext uri="{FF2B5EF4-FFF2-40B4-BE49-F238E27FC236}">
                  <a16:creationId xmlns:a16="http://schemas.microsoft.com/office/drawing/2014/main" id="{80863EB0-1C5E-EAF1-4023-3762ED73913E}"/>
                </a:ext>
              </a:extLst>
            </p:cNvPr>
            <p:cNvSpPr/>
            <p:nvPr/>
          </p:nvSpPr>
          <p:spPr>
            <a:xfrm>
              <a:off x="2210663" y="4620188"/>
              <a:ext cx="35605" cy="16329"/>
            </a:xfrm>
            <a:custGeom>
              <a:avLst/>
              <a:gdLst/>
              <a:ahLst/>
              <a:cxnLst/>
              <a:rect l="l" t="t" r="r" b="b"/>
              <a:pathLst>
                <a:path w="2634" h="1208" extrusionOk="0">
                  <a:moveTo>
                    <a:pt x="1646" y="1"/>
                  </a:moveTo>
                  <a:lnTo>
                    <a:pt x="1098" y="220"/>
                  </a:lnTo>
                  <a:lnTo>
                    <a:pt x="549" y="440"/>
                  </a:lnTo>
                  <a:lnTo>
                    <a:pt x="220" y="878"/>
                  </a:lnTo>
                  <a:lnTo>
                    <a:pt x="110" y="1098"/>
                  </a:lnTo>
                  <a:lnTo>
                    <a:pt x="1" y="1207"/>
                  </a:lnTo>
                  <a:lnTo>
                    <a:pt x="549" y="769"/>
                  </a:lnTo>
                  <a:lnTo>
                    <a:pt x="1207" y="440"/>
                  </a:lnTo>
                  <a:lnTo>
                    <a:pt x="1975" y="220"/>
                  </a:lnTo>
                  <a:lnTo>
                    <a:pt x="2633" y="220"/>
                  </a:lnTo>
                  <a:lnTo>
                    <a:pt x="2524" y="111"/>
                  </a:lnTo>
                  <a:lnTo>
                    <a:pt x="21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781;p50">
              <a:extLst>
                <a:ext uri="{FF2B5EF4-FFF2-40B4-BE49-F238E27FC236}">
                  <a16:creationId xmlns:a16="http://schemas.microsoft.com/office/drawing/2014/main" id="{55E7D69E-DCB5-583D-4A78-0287B4A2E4D4}"/>
                </a:ext>
              </a:extLst>
            </p:cNvPr>
            <p:cNvSpPr/>
            <p:nvPr/>
          </p:nvSpPr>
          <p:spPr>
            <a:xfrm>
              <a:off x="2222530" y="4648355"/>
              <a:ext cx="32631" cy="10395"/>
            </a:xfrm>
            <a:custGeom>
              <a:avLst/>
              <a:gdLst/>
              <a:ahLst/>
              <a:cxnLst/>
              <a:rect l="l" t="t" r="r" b="b"/>
              <a:pathLst>
                <a:path w="2414" h="769" extrusionOk="0">
                  <a:moveTo>
                    <a:pt x="1097" y="1"/>
                  </a:moveTo>
                  <a:lnTo>
                    <a:pt x="549" y="220"/>
                  </a:lnTo>
                  <a:lnTo>
                    <a:pt x="220" y="440"/>
                  </a:lnTo>
                  <a:lnTo>
                    <a:pt x="0" y="659"/>
                  </a:lnTo>
                  <a:lnTo>
                    <a:pt x="0" y="769"/>
                  </a:lnTo>
                  <a:lnTo>
                    <a:pt x="1097" y="330"/>
                  </a:lnTo>
                  <a:lnTo>
                    <a:pt x="2413" y="220"/>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782;p50">
              <a:extLst>
                <a:ext uri="{FF2B5EF4-FFF2-40B4-BE49-F238E27FC236}">
                  <a16:creationId xmlns:a16="http://schemas.microsoft.com/office/drawing/2014/main" id="{EC58B6ED-7945-2213-4B30-2235A0F7FB5A}"/>
                </a:ext>
              </a:extLst>
            </p:cNvPr>
            <p:cNvSpPr/>
            <p:nvPr/>
          </p:nvSpPr>
          <p:spPr>
            <a:xfrm>
              <a:off x="2189903" y="4593508"/>
              <a:ext cx="48946" cy="16315"/>
            </a:xfrm>
            <a:custGeom>
              <a:avLst/>
              <a:gdLst/>
              <a:ahLst/>
              <a:cxnLst/>
              <a:rect l="l" t="t" r="r" b="b"/>
              <a:pathLst>
                <a:path w="3621" h="1207" extrusionOk="0">
                  <a:moveTo>
                    <a:pt x="2085" y="0"/>
                  </a:moveTo>
                  <a:lnTo>
                    <a:pt x="1646" y="220"/>
                  </a:lnTo>
                  <a:lnTo>
                    <a:pt x="878" y="439"/>
                  </a:lnTo>
                  <a:lnTo>
                    <a:pt x="440" y="768"/>
                  </a:lnTo>
                  <a:lnTo>
                    <a:pt x="111" y="1097"/>
                  </a:lnTo>
                  <a:lnTo>
                    <a:pt x="1" y="1207"/>
                  </a:lnTo>
                  <a:lnTo>
                    <a:pt x="1" y="1207"/>
                  </a:lnTo>
                  <a:lnTo>
                    <a:pt x="1756" y="439"/>
                  </a:lnTo>
                  <a:lnTo>
                    <a:pt x="3621" y="110"/>
                  </a:lnTo>
                  <a:lnTo>
                    <a:pt x="3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783;p50">
              <a:extLst>
                <a:ext uri="{FF2B5EF4-FFF2-40B4-BE49-F238E27FC236}">
                  <a16:creationId xmlns:a16="http://schemas.microsoft.com/office/drawing/2014/main" id="{3A841086-1E31-B441-A46F-9669B93C3DEA}"/>
                </a:ext>
              </a:extLst>
            </p:cNvPr>
            <p:cNvSpPr/>
            <p:nvPr/>
          </p:nvSpPr>
          <p:spPr>
            <a:xfrm>
              <a:off x="2188430" y="4566815"/>
              <a:ext cx="44485" cy="5948"/>
            </a:xfrm>
            <a:custGeom>
              <a:avLst/>
              <a:gdLst/>
              <a:ahLst/>
              <a:cxnLst/>
              <a:rect l="l" t="t" r="r" b="b"/>
              <a:pathLst>
                <a:path w="3291" h="440" extrusionOk="0">
                  <a:moveTo>
                    <a:pt x="1646" y="1"/>
                  </a:moveTo>
                  <a:lnTo>
                    <a:pt x="987" y="111"/>
                  </a:lnTo>
                  <a:lnTo>
                    <a:pt x="439" y="220"/>
                  </a:lnTo>
                  <a:lnTo>
                    <a:pt x="110" y="330"/>
                  </a:lnTo>
                  <a:lnTo>
                    <a:pt x="0" y="440"/>
                  </a:lnTo>
                  <a:lnTo>
                    <a:pt x="549" y="440"/>
                  </a:lnTo>
                  <a:lnTo>
                    <a:pt x="1097" y="330"/>
                  </a:lnTo>
                  <a:lnTo>
                    <a:pt x="1646" y="330"/>
                  </a:lnTo>
                  <a:lnTo>
                    <a:pt x="2852" y="440"/>
                  </a:lnTo>
                  <a:lnTo>
                    <a:pt x="3291" y="440"/>
                  </a:lnTo>
                  <a:lnTo>
                    <a:pt x="2962" y="220"/>
                  </a:lnTo>
                  <a:lnTo>
                    <a:pt x="2523" y="111"/>
                  </a:lnTo>
                  <a:lnTo>
                    <a:pt x="20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784;p50">
              <a:extLst>
                <a:ext uri="{FF2B5EF4-FFF2-40B4-BE49-F238E27FC236}">
                  <a16:creationId xmlns:a16="http://schemas.microsoft.com/office/drawing/2014/main" id="{C27B32C8-5ADA-00B2-CD41-2115D0E5F8CD}"/>
                </a:ext>
              </a:extLst>
            </p:cNvPr>
            <p:cNvSpPr/>
            <p:nvPr/>
          </p:nvSpPr>
          <p:spPr>
            <a:xfrm>
              <a:off x="2191390" y="4543095"/>
              <a:ext cx="50433" cy="28184"/>
            </a:xfrm>
            <a:custGeom>
              <a:avLst/>
              <a:gdLst/>
              <a:ahLst/>
              <a:cxnLst/>
              <a:rect l="l" t="t" r="r" b="b"/>
              <a:pathLst>
                <a:path w="3731" h="2085" extrusionOk="0">
                  <a:moveTo>
                    <a:pt x="3291" y="220"/>
                  </a:moveTo>
                  <a:lnTo>
                    <a:pt x="3401" y="330"/>
                  </a:lnTo>
                  <a:lnTo>
                    <a:pt x="3511" y="549"/>
                  </a:lnTo>
                  <a:lnTo>
                    <a:pt x="3401" y="769"/>
                  </a:lnTo>
                  <a:lnTo>
                    <a:pt x="3182" y="1098"/>
                  </a:lnTo>
                  <a:lnTo>
                    <a:pt x="2743" y="1537"/>
                  </a:lnTo>
                  <a:lnTo>
                    <a:pt x="2304" y="1646"/>
                  </a:lnTo>
                  <a:lnTo>
                    <a:pt x="1975" y="1712"/>
                  </a:lnTo>
                  <a:lnTo>
                    <a:pt x="1975" y="1712"/>
                  </a:lnTo>
                  <a:lnTo>
                    <a:pt x="1975" y="1646"/>
                  </a:lnTo>
                  <a:lnTo>
                    <a:pt x="1897" y="1411"/>
                  </a:lnTo>
                  <a:lnTo>
                    <a:pt x="1975" y="1317"/>
                  </a:lnTo>
                  <a:lnTo>
                    <a:pt x="2414" y="659"/>
                  </a:lnTo>
                  <a:lnTo>
                    <a:pt x="2743" y="440"/>
                  </a:lnTo>
                  <a:lnTo>
                    <a:pt x="3182" y="220"/>
                  </a:lnTo>
                  <a:close/>
                  <a:moveTo>
                    <a:pt x="549" y="220"/>
                  </a:moveTo>
                  <a:lnTo>
                    <a:pt x="988" y="440"/>
                  </a:lnTo>
                  <a:lnTo>
                    <a:pt x="1207" y="659"/>
                  </a:lnTo>
                  <a:lnTo>
                    <a:pt x="1646" y="1317"/>
                  </a:lnTo>
                  <a:lnTo>
                    <a:pt x="1701" y="1445"/>
                  </a:lnTo>
                  <a:lnTo>
                    <a:pt x="1646" y="1537"/>
                  </a:lnTo>
                  <a:lnTo>
                    <a:pt x="1536" y="1756"/>
                  </a:lnTo>
                  <a:lnTo>
                    <a:pt x="1317" y="1756"/>
                  </a:lnTo>
                  <a:lnTo>
                    <a:pt x="768" y="1537"/>
                  </a:lnTo>
                  <a:lnTo>
                    <a:pt x="439" y="1207"/>
                  </a:lnTo>
                  <a:lnTo>
                    <a:pt x="220" y="659"/>
                  </a:lnTo>
                  <a:lnTo>
                    <a:pt x="220" y="549"/>
                  </a:lnTo>
                  <a:lnTo>
                    <a:pt x="330" y="330"/>
                  </a:lnTo>
                  <a:lnTo>
                    <a:pt x="439" y="220"/>
                  </a:lnTo>
                  <a:close/>
                  <a:moveTo>
                    <a:pt x="1758" y="1578"/>
                  </a:moveTo>
                  <a:lnTo>
                    <a:pt x="1828" y="1741"/>
                  </a:lnTo>
                  <a:lnTo>
                    <a:pt x="1828" y="1741"/>
                  </a:lnTo>
                  <a:lnTo>
                    <a:pt x="1756" y="1756"/>
                  </a:lnTo>
                  <a:lnTo>
                    <a:pt x="1609" y="1756"/>
                  </a:lnTo>
                  <a:lnTo>
                    <a:pt x="1758" y="1578"/>
                  </a:lnTo>
                  <a:close/>
                  <a:moveTo>
                    <a:pt x="330" y="1"/>
                  </a:moveTo>
                  <a:lnTo>
                    <a:pt x="110" y="110"/>
                  </a:lnTo>
                  <a:lnTo>
                    <a:pt x="1" y="440"/>
                  </a:lnTo>
                  <a:lnTo>
                    <a:pt x="1" y="659"/>
                  </a:lnTo>
                  <a:lnTo>
                    <a:pt x="220" y="1207"/>
                  </a:lnTo>
                  <a:lnTo>
                    <a:pt x="659" y="1646"/>
                  </a:lnTo>
                  <a:lnTo>
                    <a:pt x="1207" y="1975"/>
                  </a:lnTo>
                  <a:lnTo>
                    <a:pt x="1756" y="1975"/>
                  </a:lnTo>
                  <a:lnTo>
                    <a:pt x="1917" y="1948"/>
                  </a:lnTo>
                  <a:lnTo>
                    <a:pt x="1917" y="1948"/>
                  </a:lnTo>
                  <a:lnTo>
                    <a:pt x="1975" y="2085"/>
                  </a:lnTo>
                  <a:lnTo>
                    <a:pt x="1975" y="1939"/>
                  </a:lnTo>
                  <a:lnTo>
                    <a:pt x="1975" y="1939"/>
                  </a:lnTo>
                  <a:lnTo>
                    <a:pt x="2414" y="1866"/>
                  </a:lnTo>
                  <a:lnTo>
                    <a:pt x="2962" y="1646"/>
                  </a:lnTo>
                  <a:lnTo>
                    <a:pt x="3401" y="1317"/>
                  </a:lnTo>
                  <a:lnTo>
                    <a:pt x="3730" y="769"/>
                  </a:lnTo>
                  <a:lnTo>
                    <a:pt x="3730" y="440"/>
                  </a:lnTo>
                  <a:lnTo>
                    <a:pt x="3620" y="220"/>
                  </a:lnTo>
                  <a:lnTo>
                    <a:pt x="3401" y="1"/>
                  </a:lnTo>
                  <a:lnTo>
                    <a:pt x="3072" y="1"/>
                  </a:lnTo>
                  <a:lnTo>
                    <a:pt x="2633" y="220"/>
                  </a:lnTo>
                  <a:lnTo>
                    <a:pt x="2304" y="549"/>
                  </a:lnTo>
                  <a:lnTo>
                    <a:pt x="1975" y="988"/>
                  </a:lnTo>
                  <a:lnTo>
                    <a:pt x="1834" y="1223"/>
                  </a:lnTo>
                  <a:lnTo>
                    <a:pt x="1834" y="1223"/>
                  </a:lnTo>
                  <a:lnTo>
                    <a:pt x="1756" y="988"/>
                  </a:lnTo>
                  <a:lnTo>
                    <a:pt x="1427" y="549"/>
                  </a:lnTo>
                  <a:lnTo>
                    <a:pt x="1097" y="220"/>
                  </a:lnTo>
                  <a:lnTo>
                    <a:pt x="6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785;p50">
              <a:extLst>
                <a:ext uri="{FF2B5EF4-FFF2-40B4-BE49-F238E27FC236}">
                  <a16:creationId xmlns:a16="http://schemas.microsoft.com/office/drawing/2014/main" id="{C7F9A6FB-83C0-EFA9-EFDA-AC5AEBDCEECC}"/>
                </a:ext>
              </a:extLst>
            </p:cNvPr>
            <p:cNvSpPr/>
            <p:nvPr/>
          </p:nvSpPr>
          <p:spPr>
            <a:xfrm>
              <a:off x="2010522" y="3308119"/>
              <a:ext cx="330660" cy="1209945"/>
            </a:xfrm>
            <a:custGeom>
              <a:avLst/>
              <a:gdLst/>
              <a:ahLst/>
              <a:cxnLst/>
              <a:rect l="l" t="t" r="r" b="b"/>
              <a:pathLst>
                <a:path w="24462" h="89511" extrusionOk="0">
                  <a:moveTo>
                    <a:pt x="16783" y="1"/>
                  </a:moveTo>
                  <a:lnTo>
                    <a:pt x="0" y="110"/>
                  </a:lnTo>
                  <a:lnTo>
                    <a:pt x="6033" y="35322"/>
                  </a:lnTo>
                  <a:lnTo>
                    <a:pt x="7788" y="88523"/>
                  </a:lnTo>
                  <a:lnTo>
                    <a:pt x="16673" y="89510"/>
                  </a:lnTo>
                  <a:lnTo>
                    <a:pt x="17222" y="88413"/>
                  </a:lnTo>
                  <a:lnTo>
                    <a:pt x="17661" y="86768"/>
                  </a:lnTo>
                  <a:lnTo>
                    <a:pt x="18099" y="84793"/>
                  </a:lnTo>
                  <a:lnTo>
                    <a:pt x="18428" y="82490"/>
                  </a:lnTo>
                  <a:lnTo>
                    <a:pt x="19196" y="77115"/>
                  </a:lnTo>
                  <a:lnTo>
                    <a:pt x="19854" y="71411"/>
                  </a:lnTo>
                  <a:lnTo>
                    <a:pt x="20403" y="65926"/>
                  </a:lnTo>
                  <a:lnTo>
                    <a:pt x="20732" y="61319"/>
                  </a:lnTo>
                  <a:lnTo>
                    <a:pt x="21061" y="56822"/>
                  </a:lnTo>
                  <a:lnTo>
                    <a:pt x="22487" y="42781"/>
                  </a:lnTo>
                  <a:lnTo>
                    <a:pt x="23584" y="32141"/>
                  </a:lnTo>
                  <a:lnTo>
                    <a:pt x="24352" y="25669"/>
                  </a:lnTo>
                  <a:lnTo>
                    <a:pt x="24352" y="24791"/>
                  </a:lnTo>
                  <a:lnTo>
                    <a:pt x="24462" y="24023"/>
                  </a:lnTo>
                  <a:lnTo>
                    <a:pt x="24242" y="22159"/>
                  </a:lnTo>
                  <a:lnTo>
                    <a:pt x="24023" y="20184"/>
                  </a:lnTo>
                  <a:lnTo>
                    <a:pt x="23584" y="18429"/>
                  </a:lnTo>
                  <a:lnTo>
                    <a:pt x="22816" y="15358"/>
                  </a:lnTo>
                  <a:lnTo>
                    <a:pt x="22487" y="14151"/>
                  </a:lnTo>
                  <a:lnTo>
                    <a:pt x="22377" y="13054"/>
                  </a:lnTo>
                  <a:lnTo>
                    <a:pt x="21939" y="10751"/>
                  </a:lnTo>
                  <a:lnTo>
                    <a:pt x="21280" y="7789"/>
                  </a:lnTo>
                  <a:lnTo>
                    <a:pt x="20951" y="6473"/>
                  </a:lnTo>
                  <a:lnTo>
                    <a:pt x="20513" y="5376"/>
                  </a:lnTo>
                  <a:lnTo>
                    <a:pt x="19964" y="4388"/>
                  </a:lnTo>
                  <a:lnTo>
                    <a:pt x="19416" y="3401"/>
                  </a:lnTo>
                  <a:lnTo>
                    <a:pt x="18209" y="1756"/>
                  </a:lnTo>
                  <a:lnTo>
                    <a:pt x="17222" y="549"/>
                  </a:lnTo>
                  <a:lnTo>
                    <a:pt x="167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786;p50">
              <a:extLst>
                <a:ext uri="{FF2B5EF4-FFF2-40B4-BE49-F238E27FC236}">
                  <a16:creationId xmlns:a16="http://schemas.microsoft.com/office/drawing/2014/main" id="{CDBFB16D-0CA4-4F56-9225-3237E2355B28}"/>
                </a:ext>
              </a:extLst>
            </p:cNvPr>
            <p:cNvSpPr/>
            <p:nvPr/>
          </p:nvSpPr>
          <p:spPr>
            <a:xfrm>
              <a:off x="2010522" y="3308119"/>
              <a:ext cx="330660" cy="1209945"/>
            </a:xfrm>
            <a:custGeom>
              <a:avLst/>
              <a:gdLst/>
              <a:ahLst/>
              <a:cxnLst/>
              <a:rect l="l" t="t" r="r" b="b"/>
              <a:pathLst>
                <a:path w="24462" h="89511" fill="none" extrusionOk="0">
                  <a:moveTo>
                    <a:pt x="16783" y="1"/>
                  </a:moveTo>
                  <a:lnTo>
                    <a:pt x="16783" y="1"/>
                  </a:lnTo>
                  <a:lnTo>
                    <a:pt x="17222" y="549"/>
                  </a:lnTo>
                  <a:lnTo>
                    <a:pt x="18209" y="1756"/>
                  </a:lnTo>
                  <a:lnTo>
                    <a:pt x="19416" y="3401"/>
                  </a:lnTo>
                  <a:lnTo>
                    <a:pt x="19964" y="4388"/>
                  </a:lnTo>
                  <a:lnTo>
                    <a:pt x="20513" y="5376"/>
                  </a:lnTo>
                  <a:lnTo>
                    <a:pt x="20513" y="5376"/>
                  </a:lnTo>
                  <a:lnTo>
                    <a:pt x="20951" y="6473"/>
                  </a:lnTo>
                  <a:lnTo>
                    <a:pt x="21280" y="7789"/>
                  </a:lnTo>
                  <a:lnTo>
                    <a:pt x="21939" y="10751"/>
                  </a:lnTo>
                  <a:lnTo>
                    <a:pt x="22377" y="13054"/>
                  </a:lnTo>
                  <a:lnTo>
                    <a:pt x="22487" y="14151"/>
                  </a:lnTo>
                  <a:lnTo>
                    <a:pt x="22487" y="14151"/>
                  </a:lnTo>
                  <a:lnTo>
                    <a:pt x="22816" y="15358"/>
                  </a:lnTo>
                  <a:lnTo>
                    <a:pt x="23584" y="18429"/>
                  </a:lnTo>
                  <a:lnTo>
                    <a:pt x="24023" y="20184"/>
                  </a:lnTo>
                  <a:lnTo>
                    <a:pt x="24242" y="22159"/>
                  </a:lnTo>
                  <a:lnTo>
                    <a:pt x="24462" y="24023"/>
                  </a:lnTo>
                  <a:lnTo>
                    <a:pt x="24352" y="24791"/>
                  </a:lnTo>
                  <a:lnTo>
                    <a:pt x="24352" y="25669"/>
                  </a:lnTo>
                  <a:lnTo>
                    <a:pt x="24352" y="25669"/>
                  </a:lnTo>
                  <a:lnTo>
                    <a:pt x="23584" y="32141"/>
                  </a:lnTo>
                  <a:lnTo>
                    <a:pt x="22487" y="42781"/>
                  </a:lnTo>
                  <a:lnTo>
                    <a:pt x="21061" y="56822"/>
                  </a:lnTo>
                  <a:lnTo>
                    <a:pt x="21061" y="56822"/>
                  </a:lnTo>
                  <a:lnTo>
                    <a:pt x="20732" y="61319"/>
                  </a:lnTo>
                  <a:lnTo>
                    <a:pt x="20403" y="65926"/>
                  </a:lnTo>
                  <a:lnTo>
                    <a:pt x="19854" y="71411"/>
                  </a:lnTo>
                  <a:lnTo>
                    <a:pt x="19196" y="77115"/>
                  </a:lnTo>
                  <a:lnTo>
                    <a:pt x="18428" y="82490"/>
                  </a:lnTo>
                  <a:lnTo>
                    <a:pt x="18099" y="84793"/>
                  </a:lnTo>
                  <a:lnTo>
                    <a:pt x="17661" y="86768"/>
                  </a:lnTo>
                  <a:lnTo>
                    <a:pt x="17222" y="88413"/>
                  </a:lnTo>
                  <a:lnTo>
                    <a:pt x="16673" y="89510"/>
                  </a:lnTo>
                  <a:lnTo>
                    <a:pt x="7788" y="88523"/>
                  </a:lnTo>
                  <a:lnTo>
                    <a:pt x="6033" y="35322"/>
                  </a:lnTo>
                  <a:lnTo>
                    <a:pt x="0" y="110"/>
                  </a:lnTo>
                  <a:lnTo>
                    <a:pt x="167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787;p50">
              <a:extLst>
                <a:ext uri="{FF2B5EF4-FFF2-40B4-BE49-F238E27FC236}">
                  <a16:creationId xmlns:a16="http://schemas.microsoft.com/office/drawing/2014/main" id="{F13E0632-3D14-BEB4-09E3-22042B1ABEA9}"/>
                </a:ext>
              </a:extLst>
            </p:cNvPr>
            <p:cNvSpPr/>
            <p:nvPr/>
          </p:nvSpPr>
          <p:spPr>
            <a:xfrm>
              <a:off x="2164710" y="3309606"/>
              <a:ext cx="11868" cy="140877"/>
            </a:xfrm>
            <a:custGeom>
              <a:avLst/>
              <a:gdLst/>
              <a:ahLst/>
              <a:cxnLst/>
              <a:rect l="l" t="t" r="r" b="b"/>
              <a:pathLst>
                <a:path w="878" h="10422" extrusionOk="0">
                  <a:moveTo>
                    <a:pt x="110" y="0"/>
                  </a:moveTo>
                  <a:lnTo>
                    <a:pt x="0" y="768"/>
                  </a:lnTo>
                  <a:lnTo>
                    <a:pt x="110" y="1536"/>
                  </a:lnTo>
                  <a:lnTo>
                    <a:pt x="439" y="5266"/>
                  </a:lnTo>
                  <a:lnTo>
                    <a:pt x="658" y="7240"/>
                  </a:lnTo>
                  <a:lnTo>
                    <a:pt x="658" y="8886"/>
                  </a:lnTo>
                  <a:lnTo>
                    <a:pt x="768" y="10421"/>
                  </a:lnTo>
                  <a:lnTo>
                    <a:pt x="768" y="10092"/>
                  </a:lnTo>
                  <a:lnTo>
                    <a:pt x="878" y="8886"/>
                  </a:lnTo>
                  <a:lnTo>
                    <a:pt x="878" y="7021"/>
                  </a:lnTo>
                  <a:lnTo>
                    <a:pt x="658" y="5156"/>
                  </a:lnTo>
                  <a:lnTo>
                    <a:pt x="329" y="1536"/>
                  </a:lnTo>
                  <a:lnTo>
                    <a:pt x="11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788;p50">
              <a:extLst>
                <a:ext uri="{FF2B5EF4-FFF2-40B4-BE49-F238E27FC236}">
                  <a16:creationId xmlns:a16="http://schemas.microsoft.com/office/drawing/2014/main" id="{5D0D79BD-1C77-09B8-C715-989A6D9145BF}"/>
                </a:ext>
              </a:extLst>
            </p:cNvPr>
            <p:cNvSpPr/>
            <p:nvPr/>
          </p:nvSpPr>
          <p:spPr>
            <a:xfrm>
              <a:off x="2164710" y="3309606"/>
              <a:ext cx="11868" cy="140877"/>
            </a:xfrm>
            <a:custGeom>
              <a:avLst/>
              <a:gdLst/>
              <a:ahLst/>
              <a:cxnLst/>
              <a:rect l="l" t="t" r="r" b="b"/>
              <a:pathLst>
                <a:path w="878" h="10422" fill="none" extrusionOk="0">
                  <a:moveTo>
                    <a:pt x="768" y="10421"/>
                  </a:moveTo>
                  <a:lnTo>
                    <a:pt x="768" y="10421"/>
                  </a:lnTo>
                  <a:lnTo>
                    <a:pt x="768" y="10092"/>
                  </a:lnTo>
                  <a:lnTo>
                    <a:pt x="768" y="10092"/>
                  </a:lnTo>
                  <a:lnTo>
                    <a:pt x="878" y="8886"/>
                  </a:lnTo>
                  <a:lnTo>
                    <a:pt x="878" y="8886"/>
                  </a:lnTo>
                  <a:lnTo>
                    <a:pt x="878" y="7021"/>
                  </a:lnTo>
                  <a:lnTo>
                    <a:pt x="658" y="5156"/>
                  </a:lnTo>
                  <a:lnTo>
                    <a:pt x="658" y="5156"/>
                  </a:lnTo>
                  <a:lnTo>
                    <a:pt x="329" y="1536"/>
                  </a:lnTo>
                  <a:lnTo>
                    <a:pt x="329" y="1536"/>
                  </a:lnTo>
                  <a:lnTo>
                    <a:pt x="110" y="0"/>
                  </a:lnTo>
                  <a:lnTo>
                    <a:pt x="110" y="0"/>
                  </a:lnTo>
                  <a:lnTo>
                    <a:pt x="0" y="768"/>
                  </a:lnTo>
                  <a:lnTo>
                    <a:pt x="110" y="1536"/>
                  </a:lnTo>
                  <a:lnTo>
                    <a:pt x="110" y="1536"/>
                  </a:lnTo>
                  <a:lnTo>
                    <a:pt x="439" y="5266"/>
                  </a:lnTo>
                  <a:lnTo>
                    <a:pt x="439" y="5266"/>
                  </a:lnTo>
                  <a:lnTo>
                    <a:pt x="658" y="7240"/>
                  </a:lnTo>
                  <a:lnTo>
                    <a:pt x="658" y="8886"/>
                  </a:lnTo>
                  <a:lnTo>
                    <a:pt x="658" y="8886"/>
                  </a:lnTo>
                  <a:lnTo>
                    <a:pt x="768" y="104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789;p50">
              <a:extLst>
                <a:ext uri="{FF2B5EF4-FFF2-40B4-BE49-F238E27FC236}">
                  <a16:creationId xmlns:a16="http://schemas.microsoft.com/office/drawing/2014/main" id="{6A150199-83D4-7EDF-2F46-C12ED2A68860}"/>
                </a:ext>
              </a:extLst>
            </p:cNvPr>
            <p:cNvSpPr/>
            <p:nvPr/>
          </p:nvSpPr>
          <p:spPr>
            <a:xfrm>
              <a:off x="2149883" y="3309606"/>
              <a:ext cx="8908" cy="57840"/>
            </a:xfrm>
            <a:custGeom>
              <a:avLst/>
              <a:gdLst/>
              <a:ahLst/>
              <a:cxnLst/>
              <a:rect l="l" t="t" r="r" b="b"/>
              <a:pathLst>
                <a:path w="659" h="4279" extrusionOk="0">
                  <a:moveTo>
                    <a:pt x="658" y="0"/>
                  </a:moveTo>
                  <a:lnTo>
                    <a:pt x="439" y="988"/>
                  </a:lnTo>
                  <a:lnTo>
                    <a:pt x="329" y="2085"/>
                  </a:lnTo>
                  <a:lnTo>
                    <a:pt x="110" y="3182"/>
                  </a:lnTo>
                  <a:lnTo>
                    <a:pt x="0" y="4278"/>
                  </a:lnTo>
                  <a:lnTo>
                    <a:pt x="329" y="3182"/>
                  </a:lnTo>
                  <a:lnTo>
                    <a:pt x="549" y="2085"/>
                  </a:lnTo>
                  <a:lnTo>
                    <a:pt x="658" y="1097"/>
                  </a:lnTo>
                  <a:lnTo>
                    <a:pt x="65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790;p50">
              <a:extLst>
                <a:ext uri="{FF2B5EF4-FFF2-40B4-BE49-F238E27FC236}">
                  <a16:creationId xmlns:a16="http://schemas.microsoft.com/office/drawing/2014/main" id="{C9F21960-24DB-E602-CE44-4A8C34350B57}"/>
                </a:ext>
              </a:extLst>
            </p:cNvPr>
            <p:cNvSpPr/>
            <p:nvPr/>
          </p:nvSpPr>
          <p:spPr>
            <a:xfrm>
              <a:off x="2149883" y="3309606"/>
              <a:ext cx="8908" cy="57840"/>
            </a:xfrm>
            <a:custGeom>
              <a:avLst/>
              <a:gdLst/>
              <a:ahLst/>
              <a:cxnLst/>
              <a:rect l="l" t="t" r="r" b="b"/>
              <a:pathLst>
                <a:path w="659" h="4279" fill="none" extrusionOk="0">
                  <a:moveTo>
                    <a:pt x="0" y="4278"/>
                  </a:moveTo>
                  <a:lnTo>
                    <a:pt x="0" y="4278"/>
                  </a:lnTo>
                  <a:lnTo>
                    <a:pt x="329" y="3182"/>
                  </a:lnTo>
                  <a:lnTo>
                    <a:pt x="549" y="2085"/>
                  </a:lnTo>
                  <a:lnTo>
                    <a:pt x="549" y="2085"/>
                  </a:lnTo>
                  <a:lnTo>
                    <a:pt x="658" y="1097"/>
                  </a:lnTo>
                  <a:lnTo>
                    <a:pt x="658" y="0"/>
                  </a:lnTo>
                  <a:lnTo>
                    <a:pt x="658" y="0"/>
                  </a:lnTo>
                  <a:lnTo>
                    <a:pt x="439" y="988"/>
                  </a:lnTo>
                  <a:lnTo>
                    <a:pt x="329" y="2085"/>
                  </a:lnTo>
                  <a:lnTo>
                    <a:pt x="329" y="2085"/>
                  </a:lnTo>
                  <a:lnTo>
                    <a:pt x="110" y="3182"/>
                  </a:lnTo>
                  <a:lnTo>
                    <a:pt x="0" y="42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791;p50">
              <a:extLst>
                <a:ext uri="{FF2B5EF4-FFF2-40B4-BE49-F238E27FC236}">
                  <a16:creationId xmlns:a16="http://schemas.microsoft.com/office/drawing/2014/main" id="{72E93686-B741-FF1D-F10D-E64C9CD0CD85}"/>
                </a:ext>
              </a:extLst>
            </p:cNvPr>
            <p:cNvSpPr/>
            <p:nvPr/>
          </p:nvSpPr>
          <p:spPr>
            <a:xfrm>
              <a:off x="2062409" y="3325919"/>
              <a:ext cx="23736" cy="25210"/>
            </a:xfrm>
            <a:custGeom>
              <a:avLst/>
              <a:gdLst/>
              <a:ahLst/>
              <a:cxnLst/>
              <a:rect l="l" t="t" r="r" b="b"/>
              <a:pathLst>
                <a:path w="1756" h="1865" extrusionOk="0">
                  <a:moveTo>
                    <a:pt x="768" y="0"/>
                  </a:moveTo>
                  <a:lnTo>
                    <a:pt x="329" y="219"/>
                  </a:lnTo>
                  <a:lnTo>
                    <a:pt x="110" y="439"/>
                  </a:lnTo>
                  <a:lnTo>
                    <a:pt x="0" y="658"/>
                  </a:lnTo>
                  <a:lnTo>
                    <a:pt x="0" y="878"/>
                  </a:lnTo>
                  <a:lnTo>
                    <a:pt x="110" y="658"/>
                  </a:lnTo>
                  <a:lnTo>
                    <a:pt x="220" y="549"/>
                  </a:lnTo>
                  <a:lnTo>
                    <a:pt x="439" y="329"/>
                  </a:lnTo>
                  <a:lnTo>
                    <a:pt x="768" y="219"/>
                  </a:lnTo>
                  <a:lnTo>
                    <a:pt x="1097" y="219"/>
                  </a:lnTo>
                  <a:lnTo>
                    <a:pt x="1317" y="439"/>
                  </a:lnTo>
                  <a:lnTo>
                    <a:pt x="1426" y="658"/>
                  </a:lnTo>
                  <a:lnTo>
                    <a:pt x="1536" y="878"/>
                  </a:lnTo>
                  <a:lnTo>
                    <a:pt x="1536" y="1207"/>
                  </a:lnTo>
                  <a:lnTo>
                    <a:pt x="1317" y="1426"/>
                  </a:lnTo>
                  <a:lnTo>
                    <a:pt x="1097" y="1536"/>
                  </a:lnTo>
                  <a:lnTo>
                    <a:pt x="658" y="1645"/>
                  </a:lnTo>
                  <a:lnTo>
                    <a:pt x="329" y="1536"/>
                  </a:lnTo>
                  <a:lnTo>
                    <a:pt x="110" y="1316"/>
                  </a:lnTo>
                  <a:lnTo>
                    <a:pt x="110" y="1097"/>
                  </a:lnTo>
                  <a:lnTo>
                    <a:pt x="0" y="878"/>
                  </a:lnTo>
                  <a:lnTo>
                    <a:pt x="0" y="1097"/>
                  </a:lnTo>
                  <a:lnTo>
                    <a:pt x="110" y="1426"/>
                  </a:lnTo>
                  <a:lnTo>
                    <a:pt x="220" y="1645"/>
                  </a:lnTo>
                  <a:lnTo>
                    <a:pt x="658" y="1865"/>
                  </a:lnTo>
                  <a:lnTo>
                    <a:pt x="1097" y="1755"/>
                  </a:lnTo>
                  <a:lnTo>
                    <a:pt x="1426" y="1645"/>
                  </a:lnTo>
                  <a:lnTo>
                    <a:pt x="1646" y="1316"/>
                  </a:lnTo>
                  <a:lnTo>
                    <a:pt x="1755" y="987"/>
                  </a:lnTo>
                  <a:lnTo>
                    <a:pt x="1755" y="549"/>
                  </a:lnTo>
                  <a:lnTo>
                    <a:pt x="1536" y="219"/>
                  </a:lnTo>
                  <a:lnTo>
                    <a:pt x="120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792;p50">
              <a:extLst>
                <a:ext uri="{FF2B5EF4-FFF2-40B4-BE49-F238E27FC236}">
                  <a16:creationId xmlns:a16="http://schemas.microsoft.com/office/drawing/2014/main" id="{3F77156C-4A9B-CB8D-4B78-293D2A1B740E}"/>
                </a:ext>
              </a:extLst>
            </p:cNvPr>
            <p:cNvSpPr/>
            <p:nvPr/>
          </p:nvSpPr>
          <p:spPr>
            <a:xfrm>
              <a:off x="2062409" y="3325919"/>
              <a:ext cx="23736" cy="25210"/>
            </a:xfrm>
            <a:custGeom>
              <a:avLst/>
              <a:gdLst/>
              <a:ahLst/>
              <a:cxnLst/>
              <a:rect l="l" t="t" r="r" b="b"/>
              <a:pathLst>
                <a:path w="1756" h="1865" fill="none" extrusionOk="0">
                  <a:moveTo>
                    <a:pt x="0" y="878"/>
                  </a:moveTo>
                  <a:lnTo>
                    <a:pt x="0" y="878"/>
                  </a:lnTo>
                  <a:lnTo>
                    <a:pt x="110" y="658"/>
                  </a:lnTo>
                  <a:lnTo>
                    <a:pt x="220" y="549"/>
                  </a:lnTo>
                  <a:lnTo>
                    <a:pt x="439" y="329"/>
                  </a:lnTo>
                  <a:lnTo>
                    <a:pt x="439" y="329"/>
                  </a:lnTo>
                  <a:lnTo>
                    <a:pt x="768" y="219"/>
                  </a:lnTo>
                  <a:lnTo>
                    <a:pt x="1097" y="219"/>
                  </a:lnTo>
                  <a:lnTo>
                    <a:pt x="1097" y="219"/>
                  </a:lnTo>
                  <a:lnTo>
                    <a:pt x="1317" y="439"/>
                  </a:lnTo>
                  <a:lnTo>
                    <a:pt x="1426" y="658"/>
                  </a:lnTo>
                  <a:lnTo>
                    <a:pt x="1536" y="878"/>
                  </a:lnTo>
                  <a:lnTo>
                    <a:pt x="1536" y="1207"/>
                  </a:lnTo>
                  <a:lnTo>
                    <a:pt x="1536" y="1207"/>
                  </a:lnTo>
                  <a:lnTo>
                    <a:pt x="1317" y="1426"/>
                  </a:lnTo>
                  <a:lnTo>
                    <a:pt x="1097" y="1536"/>
                  </a:lnTo>
                  <a:lnTo>
                    <a:pt x="1097" y="1536"/>
                  </a:lnTo>
                  <a:lnTo>
                    <a:pt x="658" y="1645"/>
                  </a:lnTo>
                  <a:lnTo>
                    <a:pt x="329" y="1536"/>
                  </a:lnTo>
                  <a:lnTo>
                    <a:pt x="329" y="1536"/>
                  </a:lnTo>
                  <a:lnTo>
                    <a:pt x="110" y="1316"/>
                  </a:lnTo>
                  <a:lnTo>
                    <a:pt x="110" y="1097"/>
                  </a:lnTo>
                  <a:lnTo>
                    <a:pt x="0" y="878"/>
                  </a:lnTo>
                  <a:lnTo>
                    <a:pt x="0" y="878"/>
                  </a:lnTo>
                  <a:lnTo>
                    <a:pt x="0" y="1097"/>
                  </a:lnTo>
                  <a:lnTo>
                    <a:pt x="0" y="1097"/>
                  </a:lnTo>
                  <a:lnTo>
                    <a:pt x="110" y="1426"/>
                  </a:lnTo>
                  <a:lnTo>
                    <a:pt x="220" y="1645"/>
                  </a:lnTo>
                  <a:lnTo>
                    <a:pt x="220" y="1645"/>
                  </a:lnTo>
                  <a:lnTo>
                    <a:pt x="658" y="1865"/>
                  </a:lnTo>
                  <a:lnTo>
                    <a:pt x="1097" y="1755"/>
                  </a:lnTo>
                  <a:lnTo>
                    <a:pt x="1097" y="1755"/>
                  </a:lnTo>
                  <a:lnTo>
                    <a:pt x="1426" y="1645"/>
                  </a:lnTo>
                  <a:lnTo>
                    <a:pt x="1646" y="1316"/>
                  </a:lnTo>
                  <a:lnTo>
                    <a:pt x="1755" y="987"/>
                  </a:lnTo>
                  <a:lnTo>
                    <a:pt x="1755" y="549"/>
                  </a:lnTo>
                  <a:lnTo>
                    <a:pt x="1755" y="549"/>
                  </a:lnTo>
                  <a:lnTo>
                    <a:pt x="1536" y="219"/>
                  </a:lnTo>
                  <a:lnTo>
                    <a:pt x="1207" y="0"/>
                  </a:lnTo>
                  <a:lnTo>
                    <a:pt x="1207" y="0"/>
                  </a:lnTo>
                  <a:lnTo>
                    <a:pt x="768" y="0"/>
                  </a:lnTo>
                  <a:lnTo>
                    <a:pt x="329" y="219"/>
                  </a:lnTo>
                  <a:lnTo>
                    <a:pt x="329" y="219"/>
                  </a:lnTo>
                  <a:lnTo>
                    <a:pt x="110" y="439"/>
                  </a:lnTo>
                  <a:lnTo>
                    <a:pt x="0" y="658"/>
                  </a:lnTo>
                  <a:lnTo>
                    <a:pt x="0" y="658"/>
                  </a:lnTo>
                  <a:lnTo>
                    <a:pt x="0" y="8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793;p50">
              <a:extLst>
                <a:ext uri="{FF2B5EF4-FFF2-40B4-BE49-F238E27FC236}">
                  <a16:creationId xmlns:a16="http://schemas.microsoft.com/office/drawing/2014/main" id="{F4E20856-6130-3848-58F7-05D7C2489E09}"/>
                </a:ext>
              </a:extLst>
            </p:cNvPr>
            <p:cNvSpPr/>
            <p:nvPr/>
          </p:nvSpPr>
          <p:spPr>
            <a:xfrm>
              <a:off x="1840022" y="3312566"/>
              <a:ext cx="278767" cy="1180289"/>
            </a:xfrm>
            <a:custGeom>
              <a:avLst/>
              <a:gdLst/>
              <a:ahLst/>
              <a:cxnLst/>
              <a:rect l="l" t="t" r="r" b="b"/>
              <a:pathLst>
                <a:path w="20623" h="87317" extrusionOk="0">
                  <a:moveTo>
                    <a:pt x="14699" y="1"/>
                  </a:moveTo>
                  <a:lnTo>
                    <a:pt x="7898" y="549"/>
                  </a:lnTo>
                  <a:lnTo>
                    <a:pt x="5924" y="6692"/>
                  </a:lnTo>
                  <a:lnTo>
                    <a:pt x="3291" y="24353"/>
                  </a:lnTo>
                  <a:lnTo>
                    <a:pt x="1317" y="37625"/>
                  </a:lnTo>
                  <a:lnTo>
                    <a:pt x="549" y="43000"/>
                  </a:lnTo>
                  <a:lnTo>
                    <a:pt x="110" y="46291"/>
                  </a:lnTo>
                  <a:lnTo>
                    <a:pt x="0" y="47717"/>
                  </a:lnTo>
                  <a:lnTo>
                    <a:pt x="0" y="49692"/>
                  </a:lnTo>
                  <a:lnTo>
                    <a:pt x="110" y="55176"/>
                  </a:lnTo>
                  <a:lnTo>
                    <a:pt x="329" y="61868"/>
                  </a:lnTo>
                  <a:lnTo>
                    <a:pt x="659" y="68998"/>
                  </a:lnTo>
                  <a:lnTo>
                    <a:pt x="1317" y="81722"/>
                  </a:lnTo>
                  <a:lnTo>
                    <a:pt x="1646" y="87316"/>
                  </a:lnTo>
                  <a:lnTo>
                    <a:pt x="10421" y="87316"/>
                  </a:lnTo>
                  <a:lnTo>
                    <a:pt x="14151" y="52653"/>
                  </a:lnTo>
                  <a:lnTo>
                    <a:pt x="20623" y="22488"/>
                  </a:lnTo>
                  <a:lnTo>
                    <a:pt x="146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794;p50">
              <a:extLst>
                <a:ext uri="{FF2B5EF4-FFF2-40B4-BE49-F238E27FC236}">
                  <a16:creationId xmlns:a16="http://schemas.microsoft.com/office/drawing/2014/main" id="{D57E79DF-6190-CE96-6E41-6450157CCF85}"/>
                </a:ext>
              </a:extLst>
            </p:cNvPr>
            <p:cNvSpPr/>
            <p:nvPr/>
          </p:nvSpPr>
          <p:spPr>
            <a:xfrm>
              <a:off x="1840022" y="3312566"/>
              <a:ext cx="278767" cy="1180289"/>
            </a:xfrm>
            <a:custGeom>
              <a:avLst/>
              <a:gdLst/>
              <a:ahLst/>
              <a:cxnLst/>
              <a:rect l="l" t="t" r="r" b="b"/>
              <a:pathLst>
                <a:path w="20623" h="87317" fill="none" extrusionOk="0">
                  <a:moveTo>
                    <a:pt x="5924" y="6692"/>
                  </a:moveTo>
                  <a:lnTo>
                    <a:pt x="5924" y="6692"/>
                  </a:lnTo>
                  <a:lnTo>
                    <a:pt x="3291" y="24353"/>
                  </a:lnTo>
                  <a:lnTo>
                    <a:pt x="1317" y="37625"/>
                  </a:lnTo>
                  <a:lnTo>
                    <a:pt x="549" y="43000"/>
                  </a:lnTo>
                  <a:lnTo>
                    <a:pt x="110" y="46291"/>
                  </a:lnTo>
                  <a:lnTo>
                    <a:pt x="110" y="46291"/>
                  </a:lnTo>
                  <a:lnTo>
                    <a:pt x="0" y="47717"/>
                  </a:lnTo>
                  <a:lnTo>
                    <a:pt x="0" y="49692"/>
                  </a:lnTo>
                  <a:lnTo>
                    <a:pt x="110" y="55176"/>
                  </a:lnTo>
                  <a:lnTo>
                    <a:pt x="329" y="61868"/>
                  </a:lnTo>
                  <a:lnTo>
                    <a:pt x="659" y="68998"/>
                  </a:lnTo>
                  <a:lnTo>
                    <a:pt x="1317" y="81722"/>
                  </a:lnTo>
                  <a:lnTo>
                    <a:pt x="1646" y="87316"/>
                  </a:lnTo>
                  <a:lnTo>
                    <a:pt x="10421" y="87316"/>
                  </a:lnTo>
                  <a:lnTo>
                    <a:pt x="14151" y="52653"/>
                  </a:lnTo>
                  <a:lnTo>
                    <a:pt x="20623" y="22488"/>
                  </a:lnTo>
                  <a:lnTo>
                    <a:pt x="14699" y="1"/>
                  </a:lnTo>
                  <a:lnTo>
                    <a:pt x="7898" y="549"/>
                  </a:lnTo>
                  <a:lnTo>
                    <a:pt x="5924" y="66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795;p50">
              <a:extLst>
                <a:ext uri="{FF2B5EF4-FFF2-40B4-BE49-F238E27FC236}">
                  <a16:creationId xmlns:a16="http://schemas.microsoft.com/office/drawing/2014/main" id="{56532D41-8743-6595-EB39-E6F715B45168}"/>
                </a:ext>
              </a:extLst>
            </p:cNvPr>
            <p:cNvSpPr/>
            <p:nvPr/>
          </p:nvSpPr>
          <p:spPr>
            <a:xfrm>
              <a:off x="2271443" y="2978987"/>
              <a:ext cx="59327" cy="341055"/>
            </a:xfrm>
            <a:custGeom>
              <a:avLst/>
              <a:gdLst/>
              <a:ahLst/>
              <a:cxnLst/>
              <a:rect l="l" t="t" r="r" b="b"/>
              <a:pathLst>
                <a:path w="4389" h="25231" extrusionOk="0">
                  <a:moveTo>
                    <a:pt x="4279" y="1"/>
                  </a:moveTo>
                  <a:lnTo>
                    <a:pt x="4279" y="220"/>
                  </a:lnTo>
                  <a:lnTo>
                    <a:pt x="4279" y="988"/>
                  </a:lnTo>
                  <a:lnTo>
                    <a:pt x="4279" y="1537"/>
                  </a:lnTo>
                  <a:lnTo>
                    <a:pt x="4279" y="2195"/>
                  </a:lnTo>
                  <a:lnTo>
                    <a:pt x="4060" y="3840"/>
                  </a:lnTo>
                  <a:lnTo>
                    <a:pt x="3950" y="4827"/>
                  </a:lnTo>
                  <a:lnTo>
                    <a:pt x="3840" y="5815"/>
                  </a:lnTo>
                  <a:lnTo>
                    <a:pt x="3401" y="8009"/>
                  </a:lnTo>
                  <a:lnTo>
                    <a:pt x="2743" y="10422"/>
                  </a:lnTo>
                  <a:lnTo>
                    <a:pt x="2085" y="13054"/>
                  </a:lnTo>
                  <a:lnTo>
                    <a:pt x="1317" y="15687"/>
                  </a:lnTo>
                  <a:lnTo>
                    <a:pt x="769" y="18100"/>
                  </a:lnTo>
                  <a:lnTo>
                    <a:pt x="330" y="20404"/>
                  </a:lnTo>
                  <a:lnTo>
                    <a:pt x="220" y="21391"/>
                  </a:lnTo>
                  <a:lnTo>
                    <a:pt x="111" y="22269"/>
                  </a:lnTo>
                  <a:lnTo>
                    <a:pt x="1" y="23914"/>
                  </a:lnTo>
                  <a:lnTo>
                    <a:pt x="1" y="24572"/>
                  </a:lnTo>
                  <a:lnTo>
                    <a:pt x="111" y="25230"/>
                  </a:lnTo>
                  <a:lnTo>
                    <a:pt x="111" y="24572"/>
                  </a:lnTo>
                  <a:lnTo>
                    <a:pt x="220" y="23914"/>
                  </a:lnTo>
                  <a:lnTo>
                    <a:pt x="330" y="22378"/>
                  </a:lnTo>
                  <a:lnTo>
                    <a:pt x="440" y="21391"/>
                  </a:lnTo>
                  <a:lnTo>
                    <a:pt x="549" y="20404"/>
                  </a:lnTo>
                  <a:lnTo>
                    <a:pt x="988" y="18100"/>
                  </a:lnTo>
                  <a:lnTo>
                    <a:pt x="2305" y="13164"/>
                  </a:lnTo>
                  <a:lnTo>
                    <a:pt x="3511" y="8118"/>
                  </a:lnTo>
                  <a:lnTo>
                    <a:pt x="3950" y="5815"/>
                  </a:lnTo>
                  <a:lnTo>
                    <a:pt x="4169" y="4827"/>
                  </a:lnTo>
                  <a:lnTo>
                    <a:pt x="4279" y="3840"/>
                  </a:lnTo>
                  <a:lnTo>
                    <a:pt x="4389" y="2195"/>
                  </a:lnTo>
                  <a:lnTo>
                    <a:pt x="4389" y="1537"/>
                  </a:lnTo>
                  <a:lnTo>
                    <a:pt x="4389" y="988"/>
                  </a:lnTo>
                  <a:lnTo>
                    <a:pt x="4389" y="220"/>
                  </a:lnTo>
                  <a:lnTo>
                    <a:pt x="42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796;p50">
              <a:extLst>
                <a:ext uri="{FF2B5EF4-FFF2-40B4-BE49-F238E27FC236}">
                  <a16:creationId xmlns:a16="http://schemas.microsoft.com/office/drawing/2014/main" id="{FEC1D490-C177-3C2E-63C1-68FCDBF1CF7E}"/>
                </a:ext>
              </a:extLst>
            </p:cNvPr>
            <p:cNvSpPr/>
            <p:nvPr/>
          </p:nvSpPr>
          <p:spPr>
            <a:xfrm>
              <a:off x="2271443" y="2978987"/>
              <a:ext cx="59327" cy="354396"/>
            </a:xfrm>
            <a:custGeom>
              <a:avLst/>
              <a:gdLst/>
              <a:ahLst/>
              <a:cxnLst/>
              <a:rect l="l" t="t" r="r" b="b"/>
              <a:pathLst>
                <a:path w="4389" h="26218" fill="none" extrusionOk="0">
                  <a:moveTo>
                    <a:pt x="4279" y="1"/>
                  </a:moveTo>
                  <a:lnTo>
                    <a:pt x="4279" y="1"/>
                  </a:lnTo>
                  <a:lnTo>
                    <a:pt x="4279" y="220"/>
                  </a:lnTo>
                  <a:lnTo>
                    <a:pt x="4279" y="220"/>
                  </a:lnTo>
                  <a:lnTo>
                    <a:pt x="4279" y="988"/>
                  </a:lnTo>
                  <a:lnTo>
                    <a:pt x="4279" y="988"/>
                  </a:lnTo>
                  <a:lnTo>
                    <a:pt x="4279" y="1537"/>
                  </a:lnTo>
                  <a:lnTo>
                    <a:pt x="4279" y="1537"/>
                  </a:lnTo>
                  <a:lnTo>
                    <a:pt x="4279" y="2195"/>
                  </a:lnTo>
                  <a:lnTo>
                    <a:pt x="4279" y="2195"/>
                  </a:lnTo>
                  <a:lnTo>
                    <a:pt x="4060" y="3840"/>
                  </a:lnTo>
                  <a:lnTo>
                    <a:pt x="4060" y="3840"/>
                  </a:lnTo>
                  <a:lnTo>
                    <a:pt x="3950" y="4827"/>
                  </a:lnTo>
                  <a:lnTo>
                    <a:pt x="3950" y="4827"/>
                  </a:lnTo>
                  <a:lnTo>
                    <a:pt x="3840" y="5815"/>
                  </a:lnTo>
                  <a:lnTo>
                    <a:pt x="3840" y="5815"/>
                  </a:lnTo>
                  <a:lnTo>
                    <a:pt x="3401" y="8009"/>
                  </a:lnTo>
                  <a:lnTo>
                    <a:pt x="3401" y="8009"/>
                  </a:lnTo>
                  <a:lnTo>
                    <a:pt x="2743" y="10422"/>
                  </a:lnTo>
                  <a:lnTo>
                    <a:pt x="2085" y="13054"/>
                  </a:lnTo>
                  <a:lnTo>
                    <a:pt x="2085" y="13054"/>
                  </a:lnTo>
                  <a:lnTo>
                    <a:pt x="1317" y="15687"/>
                  </a:lnTo>
                  <a:lnTo>
                    <a:pt x="769" y="18100"/>
                  </a:lnTo>
                  <a:lnTo>
                    <a:pt x="769" y="18100"/>
                  </a:lnTo>
                  <a:lnTo>
                    <a:pt x="330" y="20404"/>
                  </a:lnTo>
                  <a:lnTo>
                    <a:pt x="330" y="20404"/>
                  </a:lnTo>
                  <a:lnTo>
                    <a:pt x="220" y="21391"/>
                  </a:lnTo>
                  <a:lnTo>
                    <a:pt x="220" y="21391"/>
                  </a:lnTo>
                  <a:lnTo>
                    <a:pt x="111" y="22269"/>
                  </a:lnTo>
                  <a:lnTo>
                    <a:pt x="111" y="22269"/>
                  </a:lnTo>
                  <a:lnTo>
                    <a:pt x="1" y="23914"/>
                  </a:lnTo>
                  <a:lnTo>
                    <a:pt x="1" y="23914"/>
                  </a:lnTo>
                  <a:lnTo>
                    <a:pt x="1" y="24572"/>
                  </a:lnTo>
                  <a:lnTo>
                    <a:pt x="1" y="24572"/>
                  </a:lnTo>
                  <a:lnTo>
                    <a:pt x="111" y="25230"/>
                  </a:lnTo>
                  <a:lnTo>
                    <a:pt x="111" y="25230"/>
                  </a:lnTo>
                  <a:lnTo>
                    <a:pt x="111" y="25998"/>
                  </a:lnTo>
                  <a:lnTo>
                    <a:pt x="111" y="25998"/>
                  </a:lnTo>
                  <a:lnTo>
                    <a:pt x="111" y="26218"/>
                  </a:lnTo>
                  <a:lnTo>
                    <a:pt x="111" y="26218"/>
                  </a:lnTo>
                  <a:lnTo>
                    <a:pt x="111" y="25998"/>
                  </a:lnTo>
                  <a:lnTo>
                    <a:pt x="111" y="25998"/>
                  </a:lnTo>
                  <a:lnTo>
                    <a:pt x="111" y="25230"/>
                  </a:lnTo>
                  <a:lnTo>
                    <a:pt x="111" y="25230"/>
                  </a:lnTo>
                  <a:lnTo>
                    <a:pt x="111" y="24572"/>
                  </a:lnTo>
                  <a:lnTo>
                    <a:pt x="111" y="24572"/>
                  </a:lnTo>
                  <a:lnTo>
                    <a:pt x="220" y="23914"/>
                  </a:lnTo>
                  <a:lnTo>
                    <a:pt x="220" y="23914"/>
                  </a:lnTo>
                  <a:lnTo>
                    <a:pt x="330" y="22378"/>
                  </a:lnTo>
                  <a:lnTo>
                    <a:pt x="330" y="22378"/>
                  </a:lnTo>
                  <a:lnTo>
                    <a:pt x="440" y="21391"/>
                  </a:lnTo>
                  <a:lnTo>
                    <a:pt x="440" y="21391"/>
                  </a:lnTo>
                  <a:lnTo>
                    <a:pt x="549" y="20404"/>
                  </a:lnTo>
                  <a:lnTo>
                    <a:pt x="549" y="20404"/>
                  </a:lnTo>
                  <a:lnTo>
                    <a:pt x="988" y="18100"/>
                  </a:lnTo>
                  <a:lnTo>
                    <a:pt x="988" y="18100"/>
                  </a:lnTo>
                  <a:lnTo>
                    <a:pt x="2305" y="13164"/>
                  </a:lnTo>
                  <a:lnTo>
                    <a:pt x="2305" y="13164"/>
                  </a:lnTo>
                  <a:lnTo>
                    <a:pt x="3511" y="8118"/>
                  </a:lnTo>
                  <a:lnTo>
                    <a:pt x="3511" y="8118"/>
                  </a:lnTo>
                  <a:lnTo>
                    <a:pt x="3950" y="5815"/>
                  </a:lnTo>
                  <a:lnTo>
                    <a:pt x="3950" y="5815"/>
                  </a:lnTo>
                  <a:lnTo>
                    <a:pt x="4169" y="4827"/>
                  </a:lnTo>
                  <a:lnTo>
                    <a:pt x="4169" y="4827"/>
                  </a:lnTo>
                  <a:lnTo>
                    <a:pt x="4279" y="3840"/>
                  </a:lnTo>
                  <a:lnTo>
                    <a:pt x="4279" y="3840"/>
                  </a:lnTo>
                  <a:lnTo>
                    <a:pt x="4389" y="2195"/>
                  </a:lnTo>
                  <a:lnTo>
                    <a:pt x="4389" y="2195"/>
                  </a:lnTo>
                  <a:lnTo>
                    <a:pt x="4389" y="1537"/>
                  </a:lnTo>
                  <a:lnTo>
                    <a:pt x="4389" y="1537"/>
                  </a:lnTo>
                  <a:lnTo>
                    <a:pt x="4389" y="988"/>
                  </a:lnTo>
                  <a:lnTo>
                    <a:pt x="4389" y="988"/>
                  </a:lnTo>
                  <a:lnTo>
                    <a:pt x="4389" y="220"/>
                  </a:lnTo>
                  <a:lnTo>
                    <a:pt x="4389" y="220"/>
                  </a:lnTo>
                  <a:lnTo>
                    <a:pt x="42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797;p50">
              <a:extLst>
                <a:ext uri="{FF2B5EF4-FFF2-40B4-BE49-F238E27FC236}">
                  <a16:creationId xmlns:a16="http://schemas.microsoft.com/office/drawing/2014/main" id="{C2624FAA-E343-3D73-B429-C72AF4D8F496}"/>
                </a:ext>
              </a:extLst>
            </p:cNvPr>
            <p:cNvSpPr/>
            <p:nvPr/>
          </p:nvSpPr>
          <p:spPr>
            <a:xfrm>
              <a:off x="1712515" y="2970094"/>
              <a:ext cx="114194" cy="215019"/>
            </a:xfrm>
            <a:custGeom>
              <a:avLst/>
              <a:gdLst/>
              <a:ahLst/>
              <a:cxnLst/>
              <a:rect l="l" t="t" r="r" b="b"/>
              <a:pathLst>
                <a:path w="8448" h="15907" extrusionOk="0">
                  <a:moveTo>
                    <a:pt x="4718" y="1"/>
                  </a:moveTo>
                  <a:lnTo>
                    <a:pt x="1" y="878"/>
                  </a:lnTo>
                  <a:lnTo>
                    <a:pt x="549" y="1646"/>
                  </a:lnTo>
                  <a:lnTo>
                    <a:pt x="878" y="2414"/>
                  </a:lnTo>
                  <a:lnTo>
                    <a:pt x="1098" y="2853"/>
                  </a:lnTo>
                  <a:lnTo>
                    <a:pt x="1098" y="3292"/>
                  </a:lnTo>
                  <a:lnTo>
                    <a:pt x="1536" y="9873"/>
                  </a:lnTo>
                  <a:lnTo>
                    <a:pt x="1866" y="15577"/>
                  </a:lnTo>
                  <a:lnTo>
                    <a:pt x="2633" y="15797"/>
                  </a:lnTo>
                  <a:lnTo>
                    <a:pt x="3401" y="15906"/>
                  </a:lnTo>
                  <a:lnTo>
                    <a:pt x="4498" y="15906"/>
                  </a:lnTo>
                  <a:lnTo>
                    <a:pt x="5485" y="15797"/>
                  </a:lnTo>
                  <a:lnTo>
                    <a:pt x="6034" y="15577"/>
                  </a:lnTo>
                  <a:lnTo>
                    <a:pt x="6582" y="15467"/>
                  </a:lnTo>
                  <a:lnTo>
                    <a:pt x="7131" y="15138"/>
                  </a:lnTo>
                  <a:lnTo>
                    <a:pt x="7570" y="14809"/>
                  </a:lnTo>
                  <a:lnTo>
                    <a:pt x="8008" y="14371"/>
                  </a:lnTo>
                  <a:lnTo>
                    <a:pt x="8447" y="13822"/>
                  </a:lnTo>
                  <a:lnTo>
                    <a:pt x="8447" y="13603"/>
                  </a:lnTo>
                  <a:lnTo>
                    <a:pt x="4718"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798;p50">
              <a:extLst>
                <a:ext uri="{FF2B5EF4-FFF2-40B4-BE49-F238E27FC236}">
                  <a16:creationId xmlns:a16="http://schemas.microsoft.com/office/drawing/2014/main" id="{0DD4F48E-1AD6-F74D-1B95-BEA33333E34B}"/>
                </a:ext>
              </a:extLst>
            </p:cNvPr>
            <p:cNvSpPr/>
            <p:nvPr/>
          </p:nvSpPr>
          <p:spPr>
            <a:xfrm>
              <a:off x="1712515" y="2970094"/>
              <a:ext cx="114194" cy="215019"/>
            </a:xfrm>
            <a:custGeom>
              <a:avLst/>
              <a:gdLst/>
              <a:ahLst/>
              <a:cxnLst/>
              <a:rect l="l" t="t" r="r" b="b"/>
              <a:pathLst>
                <a:path w="8448" h="15907" fill="none" extrusionOk="0">
                  <a:moveTo>
                    <a:pt x="8447" y="13603"/>
                  </a:moveTo>
                  <a:lnTo>
                    <a:pt x="4718" y="1"/>
                  </a:lnTo>
                  <a:lnTo>
                    <a:pt x="1" y="878"/>
                  </a:lnTo>
                  <a:lnTo>
                    <a:pt x="1" y="878"/>
                  </a:lnTo>
                  <a:lnTo>
                    <a:pt x="549" y="1646"/>
                  </a:lnTo>
                  <a:lnTo>
                    <a:pt x="878" y="2414"/>
                  </a:lnTo>
                  <a:lnTo>
                    <a:pt x="1098" y="2853"/>
                  </a:lnTo>
                  <a:lnTo>
                    <a:pt x="1098" y="3292"/>
                  </a:lnTo>
                  <a:lnTo>
                    <a:pt x="1098" y="3292"/>
                  </a:lnTo>
                  <a:lnTo>
                    <a:pt x="1536" y="9873"/>
                  </a:lnTo>
                  <a:lnTo>
                    <a:pt x="1866" y="15577"/>
                  </a:lnTo>
                  <a:lnTo>
                    <a:pt x="1866" y="15577"/>
                  </a:lnTo>
                  <a:lnTo>
                    <a:pt x="2633" y="15797"/>
                  </a:lnTo>
                  <a:lnTo>
                    <a:pt x="3401" y="15906"/>
                  </a:lnTo>
                  <a:lnTo>
                    <a:pt x="4498" y="15906"/>
                  </a:lnTo>
                  <a:lnTo>
                    <a:pt x="5485" y="15797"/>
                  </a:lnTo>
                  <a:lnTo>
                    <a:pt x="6034" y="15577"/>
                  </a:lnTo>
                  <a:lnTo>
                    <a:pt x="6582" y="15467"/>
                  </a:lnTo>
                  <a:lnTo>
                    <a:pt x="7131" y="15138"/>
                  </a:lnTo>
                  <a:lnTo>
                    <a:pt x="7570" y="14809"/>
                  </a:lnTo>
                  <a:lnTo>
                    <a:pt x="8008" y="14371"/>
                  </a:lnTo>
                  <a:lnTo>
                    <a:pt x="8447" y="13822"/>
                  </a:lnTo>
                  <a:lnTo>
                    <a:pt x="8447" y="1360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799;p50">
              <a:extLst>
                <a:ext uri="{FF2B5EF4-FFF2-40B4-BE49-F238E27FC236}">
                  <a16:creationId xmlns:a16="http://schemas.microsoft.com/office/drawing/2014/main" id="{17B74F75-04CB-72C5-5C5B-B8AA509EA9B5}"/>
                </a:ext>
              </a:extLst>
            </p:cNvPr>
            <p:cNvSpPr/>
            <p:nvPr/>
          </p:nvSpPr>
          <p:spPr>
            <a:xfrm>
              <a:off x="1619121" y="2863348"/>
              <a:ext cx="160139" cy="151258"/>
            </a:xfrm>
            <a:custGeom>
              <a:avLst/>
              <a:gdLst/>
              <a:ahLst/>
              <a:cxnLst/>
              <a:rect l="l" t="t" r="r" b="b"/>
              <a:pathLst>
                <a:path w="11847" h="11190" extrusionOk="0">
                  <a:moveTo>
                    <a:pt x="8666" y="1"/>
                  </a:moveTo>
                  <a:lnTo>
                    <a:pt x="8227" y="111"/>
                  </a:lnTo>
                  <a:lnTo>
                    <a:pt x="8008" y="330"/>
                  </a:lnTo>
                  <a:lnTo>
                    <a:pt x="7898" y="549"/>
                  </a:lnTo>
                  <a:lnTo>
                    <a:pt x="7788" y="769"/>
                  </a:lnTo>
                  <a:lnTo>
                    <a:pt x="7788" y="1098"/>
                  </a:lnTo>
                  <a:lnTo>
                    <a:pt x="7898" y="1537"/>
                  </a:lnTo>
                  <a:lnTo>
                    <a:pt x="8008" y="1866"/>
                  </a:lnTo>
                  <a:lnTo>
                    <a:pt x="8556" y="3072"/>
                  </a:lnTo>
                  <a:lnTo>
                    <a:pt x="8885" y="4169"/>
                  </a:lnTo>
                  <a:lnTo>
                    <a:pt x="5375" y="2414"/>
                  </a:lnTo>
                  <a:lnTo>
                    <a:pt x="2742" y="1098"/>
                  </a:lnTo>
                  <a:lnTo>
                    <a:pt x="1316" y="440"/>
                  </a:lnTo>
                  <a:lnTo>
                    <a:pt x="439" y="440"/>
                  </a:lnTo>
                  <a:lnTo>
                    <a:pt x="219" y="549"/>
                  </a:lnTo>
                  <a:lnTo>
                    <a:pt x="0" y="769"/>
                  </a:lnTo>
                  <a:lnTo>
                    <a:pt x="0" y="988"/>
                  </a:lnTo>
                  <a:lnTo>
                    <a:pt x="110" y="1098"/>
                  </a:lnTo>
                  <a:lnTo>
                    <a:pt x="549" y="1427"/>
                  </a:lnTo>
                  <a:lnTo>
                    <a:pt x="1207" y="1756"/>
                  </a:lnTo>
                  <a:lnTo>
                    <a:pt x="3181" y="4279"/>
                  </a:lnTo>
                  <a:lnTo>
                    <a:pt x="3730" y="5595"/>
                  </a:lnTo>
                  <a:lnTo>
                    <a:pt x="4498" y="6912"/>
                  </a:lnTo>
                  <a:lnTo>
                    <a:pt x="4936" y="7460"/>
                  </a:lnTo>
                  <a:lnTo>
                    <a:pt x="5594" y="7899"/>
                  </a:lnTo>
                  <a:lnTo>
                    <a:pt x="6143" y="8338"/>
                  </a:lnTo>
                  <a:lnTo>
                    <a:pt x="6801" y="8776"/>
                  </a:lnTo>
                  <a:lnTo>
                    <a:pt x="8885" y="11190"/>
                  </a:lnTo>
                  <a:lnTo>
                    <a:pt x="9434" y="10970"/>
                  </a:lnTo>
                  <a:lnTo>
                    <a:pt x="9872" y="10751"/>
                  </a:lnTo>
                  <a:lnTo>
                    <a:pt x="10421" y="10422"/>
                  </a:lnTo>
                  <a:lnTo>
                    <a:pt x="10969" y="9873"/>
                  </a:lnTo>
                  <a:lnTo>
                    <a:pt x="11408" y="9325"/>
                  </a:lnTo>
                  <a:lnTo>
                    <a:pt x="11628" y="8667"/>
                  </a:lnTo>
                  <a:lnTo>
                    <a:pt x="11628" y="8228"/>
                  </a:lnTo>
                  <a:lnTo>
                    <a:pt x="11628" y="7899"/>
                  </a:lnTo>
                  <a:lnTo>
                    <a:pt x="11737" y="7241"/>
                  </a:lnTo>
                  <a:lnTo>
                    <a:pt x="11847" y="6582"/>
                  </a:lnTo>
                  <a:lnTo>
                    <a:pt x="11847" y="5924"/>
                  </a:lnTo>
                  <a:lnTo>
                    <a:pt x="11737" y="5266"/>
                  </a:lnTo>
                  <a:lnTo>
                    <a:pt x="11518" y="4827"/>
                  </a:lnTo>
                  <a:lnTo>
                    <a:pt x="11189" y="4389"/>
                  </a:lnTo>
                  <a:lnTo>
                    <a:pt x="10640" y="3621"/>
                  </a:lnTo>
                  <a:lnTo>
                    <a:pt x="10092" y="2853"/>
                  </a:lnTo>
                  <a:lnTo>
                    <a:pt x="9982" y="2634"/>
                  </a:lnTo>
                  <a:lnTo>
                    <a:pt x="9982" y="2304"/>
                  </a:lnTo>
                  <a:lnTo>
                    <a:pt x="9872" y="1646"/>
                  </a:lnTo>
                  <a:lnTo>
                    <a:pt x="9543" y="769"/>
                  </a:lnTo>
                  <a:lnTo>
                    <a:pt x="9105" y="111"/>
                  </a:lnTo>
                  <a:lnTo>
                    <a:pt x="888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800;p50">
              <a:extLst>
                <a:ext uri="{FF2B5EF4-FFF2-40B4-BE49-F238E27FC236}">
                  <a16:creationId xmlns:a16="http://schemas.microsoft.com/office/drawing/2014/main" id="{1D0ABE0E-6BED-387D-829A-D52BA017BE2A}"/>
                </a:ext>
              </a:extLst>
            </p:cNvPr>
            <p:cNvSpPr/>
            <p:nvPr/>
          </p:nvSpPr>
          <p:spPr>
            <a:xfrm>
              <a:off x="1639868" y="2885594"/>
              <a:ext cx="44499" cy="43012"/>
            </a:xfrm>
            <a:custGeom>
              <a:avLst/>
              <a:gdLst/>
              <a:ahLst/>
              <a:cxnLst/>
              <a:rect l="l" t="t" r="r" b="b"/>
              <a:pathLst>
                <a:path w="3292" h="3182" extrusionOk="0">
                  <a:moveTo>
                    <a:pt x="220" y="0"/>
                  </a:moveTo>
                  <a:lnTo>
                    <a:pt x="1" y="110"/>
                  </a:lnTo>
                  <a:lnTo>
                    <a:pt x="549" y="110"/>
                  </a:lnTo>
                  <a:lnTo>
                    <a:pt x="988" y="220"/>
                  </a:lnTo>
                  <a:lnTo>
                    <a:pt x="1317" y="439"/>
                  </a:lnTo>
                  <a:lnTo>
                    <a:pt x="1646" y="768"/>
                  </a:lnTo>
                  <a:lnTo>
                    <a:pt x="1975" y="1097"/>
                  </a:lnTo>
                  <a:lnTo>
                    <a:pt x="2524" y="1755"/>
                  </a:lnTo>
                  <a:lnTo>
                    <a:pt x="2853" y="2523"/>
                  </a:lnTo>
                  <a:lnTo>
                    <a:pt x="3292" y="3181"/>
                  </a:lnTo>
                  <a:lnTo>
                    <a:pt x="3292" y="3181"/>
                  </a:lnTo>
                  <a:lnTo>
                    <a:pt x="3072" y="2523"/>
                  </a:lnTo>
                  <a:lnTo>
                    <a:pt x="2633" y="1646"/>
                  </a:lnTo>
                  <a:lnTo>
                    <a:pt x="2085" y="878"/>
                  </a:lnTo>
                  <a:lnTo>
                    <a:pt x="1756" y="549"/>
                  </a:lnTo>
                  <a:lnTo>
                    <a:pt x="1427" y="329"/>
                  </a:lnTo>
                  <a:lnTo>
                    <a:pt x="988" y="110"/>
                  </a:lnTo>
                  <a:lnTo>
                    <a:pt x="549"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801;p50">
              <a:extLst>
                <a:ext uri="{FF2B5EF4-FFF2-40B4-BE49-F238E27FC236}">
                  <a16:creationId xmlns:a16="http://schemas.microsoft.com/office/drawing/2014/main" id="{CAA0FCA7-B65C-E4D8-F2CC-DAE1A4577D96}"/>
                </a:ext>
              </a:extLst>
            </p:cNvPr>
            <p:cNvSpPr/>
            <p:nvPr/>
          </p:nvSpPr>
          <p:spPr>
            <a:xfrm>
              <a:off x="1672495" y="2901894"/>
              <a:ext cx="29657" cy="16329"/>
            </a:xfrm>
            <a:custGeom>
              <a:avLst/>
              <a:gdLst/>
              <a:ahLst/>
              <a:cxnLst/>
              <a:rect l="l" t="t" r="r" b="b"/>
              <a:pathLst>
                <a:path w="2194" h="1208" extrusionOk="0">
                  <a:moveTo>
                    <a:pt x="0" y="1"/>
                  </a:moveTo>
                  <a:lnTo>
                    <a:pt x="549" y="330"/>
                  </a:lnTo>
                  <a:lnTo>
                    <a:pt x="987" y="659"/>
                  </a:lnTo>
                  <a:lnTo>
                    <a:pt x="1536" y="988"/>
                  </a:lnTo>
                  <a:lnTo>
                    <a:pt x="2194" y="1208"/>
                  </a:lnTo>
                  <a:lnTo>
                    <a:pt x="1645" y="769"/>
                  </a:lnTo>
                  <a:lnTo>
                    <a:pt x="1097" y="440"/>
                  </a:lnTo>
                  <a:lnTo>
                    <a:pt x="549" y="220"/>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802;p50">
              <a:extLst>
                <a:ext uri="{FF2B5EF4-FFF2-40B4-BE49-F238E27FC236}">
                  <a16:creationId xmlns:a16="http://schemas.microsoft.com/office/drawing/2014/main" id="{BBAB4C50-3C84-9DB0-B13A-C16618D05CB7}"/>
                </a:ext>
              </a:extLst>
            </p:cNvPr>
            <p:cNvSpPr/>
            <p:nvPr/>
          </p:nvSpPr>
          <p:spPr>
            <a:xfrm>
              <a:off x="1694728" y="2921167"/>
              <a:ext cx="28184" cy="11882"/>
            </a:xfrm>
            <a:custGeom>
              <a:avLst/>
              <a:gdLst/>
              <a:ahLst/>
              <a:cxnLst/>
              <a:rect l="l" t="t" r="r" b="b"/>
              <a:pathLst>
                <a:path w="2085" h="879" extrusionOk="0">
                  <a:moveTo>
                    <a:pt x="1536" y="1"/>
                  </a:moveTo>
                  <a:lnTo>
                    <a:pt x="878" y="111"/>
                  </a:lnTo>
                  <a:lnTo>
                    <a:pt x="330" y="330"/>
                  </a:lnTo>
                  <a:lnTo>
                    <a:pt x="0" y="878"/>
                  </a:lnTo>
                  <a:lnTo>
                    <a:pt x="988" y="330"/>
                  </a:lnTo>
                  <a:lnTo>
                    <a:pt x="2085" y="111"/>
                  </a:lnTo>
                  <a:lnTo>
                    <a:pt x="1536"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803;p50">
              <a:extLst>
                <a:ext uri="{FF2B5EF4-FFF2-40B4-BE49-F238E27FC236}">
                  <a16:creationId xmlns:a16="http://schemas.microsoft.com/office/drawing/2014/main" id="{D622B827-AB87-C9CE-77AE-CE035FA28FB0}"/>
                </a:ext>
              </a:extLst>
            </p:cNvPr>
            <p:cNvSpPr/>
            <p:nvPr/>
          </p:nvSpPr>
          <p:spPr>
            <a:xfrm>
              <a:off x="1730315" y="2922654"/>
              <a:ext cx="203138" cy="375145"/>
            </a:xfrm>
            <a:custGeom>
              <a:avLst/>
              <a:gdLst/>
              <a:ahLst/>
              <a:cxnLst/>
              <a:rect l="l" t="t" r="r" b="b"/>
              <a:pathLst>
                <a:path w="15028" h="27753" extrusionOk="0">
                  <a:moveTo>
                    <a:pt x="11408" y="1"/>
                  </a:moveTo>
                  <a:lnTo>
                    <a:pt x="9653" y="2853"/>
                  </a:lnTo>
                  <a:lnTo>
                    <a:pt x="5814" y="9434"/>
                  </a:lnTo>
                  <a:lnTo>
                    <a:pt x="3730" y="13164"/>
                  </a:lnTo>
                  <a:lnTo>
                    <a:pt x="1865" y="16674"/>
                  </a:lnTo>
                  <a:lnTo>
                    <a:pt x="1207" y="18210"/>
                  </a:lnTo>
                  <a:lnTo>
                    <a:pt x="549" y="19636"/>
                  </a:lnTo>
                  <a:lnTo>
                    <a:pt x="219" y="20733"/>
                  </a:lnTo>
                  <a:lnTo>
                    <a:pt x="0" y="21610"/>
                  </a:lnTo>
                  <a:lnTo>
                    <a:pt x="0" y="22378"/>
                  </a:lnTo>
                  <a:lnTo>
                    <a:pt x="0" y="23146"/>
                  </a:lnTo>
                  <a:lnTo>
                    <a:pt x="219" y="23804"/>
                  </a:lnTo>
                  <a:lnTo>
                    <a:pt x="329" y="24462"/>
                  </a:lnTo>
                  <a:lnTo>
                    <a:pt x="658" y="25120"/>
                  </a:lnTo>
                  <a:lnTo>
                    <a:pt x="987" y="25778"/>
                  </a:lnTo>
                  <a:lnTo>
                    <a:pt x="1426" y="26327"/>
                  </a:lnTo>
                  <a:lnTo>
                    <a:pt x="1865" y="26875"/>
                  </a:lnTo>
                  <a:lnTo>
                    <a:pt x="2304" y="27204"/>
                  </a:lnTo>
                  <a:lnTo>
                    <a:pt x="2852" y="27533"/>
                  </a:lnTo>
                  <a:lnTo>
                    <a:pt x="3510" y="27753"/>
                  </a:lnTo>
                  <a:lnTo>
                    <a:pt x="4827" y="27753"/>
                  </a:lnTo>
                  <a:lnTo>
                    <a:pt x="5594" y="27533"/>
                  </a:lnTo>
                  <a:lnTo>
                    <a:pt x="6253" y="27204"/>
                  </a:lnTo>
                  <a:lnTo>
                    <a:pt x="7130" y="26656"/>
                  </a:lnTo>
                  <a:lnTo>
                    <a:pt x="7898" y="25888"/>
                  </a:lnTo>
                  <a:lnTo>
                    <a:pt x="8885" y="24681"/>
                  </a:lnTo>
                  <a:lnTo>
                    <a:pt x="11298" y="21829"/>
                  </a:lnTo>
                  <a:lnTo>
                    <a:pt x="13273" y="19087"/>
                  </a:lnTo>
                  <a:lnTo>
                    <a:pt x="14150" y="17881"/>
                  </a:lnTo>
                  <a:lnTo>
                    <a:pt x="15028" y="8447"/>
                  </a:lnTo>
                  <a:lnTo>
                    <a:pt x="114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804;p50">
              <a:extLst>
                <a:ext uri="{FF2B5EF4-FFF2-40B4-BE49-F238E27FC236}">
                  <a16:creationId xmlns:a16="http://schemas.microsoft.com/office/drawing/2014/main" id="{E9DE333C-5ABD-16BF-3F8C-8F1D56BAF0C8}"/>
                </a:ext>
              </a:extLst>
            </p:cNvPr>
            <p:cNvSpPr/>
            <p:nvPr/>
          </p:nvSpPr>
          <p:spPr>
            <a:xfrm>
              <a:off x="1730315" y="2922654"/>
              <a:ext cx="203138" cy="375145"/>
            </a:xfrm>
            <a:custGeom>
              <a:avLst/>
              <a:gdLst/>
              <a:ahLst/>
              <a:cxnLst/>
              <a:rect l="l" t="t" r="r" b="b"/>
              <a:pathLst>
                <a:path w="15028" h="27753" fill="none" extrusionOk="0">
                  <a:moveTo>
                    <a:pt x="14150" y="17881"/>
                  </a:moveTo>
                  <a:lnTo>
                    <a:pt x="14150" y="17881"/>
                  </a:lnTo>
                  <a:lnTo>
                    <a:pt x="13273" y="19087"/>
                  </a:lnTo>
                  <a:lnTo>
                    <a:pt x="11298" y="21829"/>
                  </a:lnTo>
                  <a:lnTo>
                    <a:pt x="8885" y="24681"/>
                  </a:lnTo>
                  <a:lnTo>
                    <a:pt x="7898" y="25888"/>
                  </a:lnTo>
                  <a:lnTo>
                    <a:pt x="7130" y="26656"/>
                  </a:lnTo>
                  <a:lnTo>
                    <a:pt x="7130" y="26656"/>
                  </a:lnTo>
                  <a:lnTo>
                    <a:pt x="6253" y="27204"/>
                  </a:lnTo>
                  <a:lnTo>
                    <a:pt x="5594" y="27533"/>
                  </a:lnTo>
                  <a:lnTo>
                    <a:pt x="4827" y="27753"/>
                  </a:lnTo>
                  <a:lnTo>
                    <a:pt x="4168" y="27753"/>
                  </a:lnTo>
                  <a:lnTo>
                    <a:pt x="3510" y="27753"/>
                  </a:lnTo>
                  <a:lnTo>
                    <a:pt x="2852" y="27533"/>
                  </a:lnTo>
                  <a:lnTo>
                    <a:pt x="2304" y="27204"/>
                  </a:lnTo>
                  <a:lnTo>
                    <a:pt x="1865" y="26875"/>
                  </a:lnTo>
                  <a:lnTo>
                    <a:pt x="1426" y="26327"/>
                  </a:lnTo>
                  <a:lnTo>
                    <a:pt x="987" y="25778"/>
                  </a:lnTo>
                  <a:lnTo>
                    <a:pt x="658" y="25120"/>
                  </a:lnTo>
                  <a:lnTo>
                    <a:pt x="329" y="24462"/>
                  </a:lnTo>
                  <a:lnTo>
                    <a:pt x="219" y="23804"/>
                  </a:lnTo>
                  <a:lnTo>
                    <a:pt x="0" y="23146"/>
                  </a:lnTo>
                  <a:lnTo>
                    <a:pt x="0" y="22378"/>
                  </a:lnTo>
                  <a:lnTo>
                    <a:pt x="0" y="21610"/>
                  </a:lnTo>
                  <a:lnTo>
                    <a:pt x="0" y="21610"/>
                  </a:lnTo>
                  <a:lnTo>
                    <a:pt x="219" y="20733"/>
                  </a:lnTo>
                  <a:lnTo>
                    <a:pt x="549" y="19636"/>
                  </a:lnTo>
                  <a:lnTo>
                    <a:pt x="1207" y="18210"/>
                  </a:lnTo>
                  <a:lnTo>
                    <a:pt x="1865" y="16674"/>
                  </a:lnTo>
                  <a:lnTo>
                    <a:pt x="3730" y="13164"/>
                  </a:lnTo>
                  <a:lnTo>
                    <a:pt x="5814" y="9434"/>
                  </a:lnTo>
                  <a:lnTo>
                    <a:pt x="9653" y="2853"/>
                  </a:lnTo>
                  <a:lnTo>
                    <a:pt x="11408" y="1"/>
                  </a:lnTo>
                  <a:lnTo>
                    <a:pt x="15028" y="8447"/>
                  </a:lnTo>
                  <a:lnTo>
                    <a:pt x="14150" y="17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805;p50">
              <a:extLst>
                <a:ext uri="{FF2B5EF4-FFF2-40B4-BE49-F238E27FC236}">
                  <a16:creationId xmlns:a16="http://schemas.microsoft.com/office/drawing/2014/main" id="{63C58B00-4328-61B7-5E7D-041855404391}"/>
                </a:ext>
              </a:extLst>
            </p:cNvPr>
            <p:cNvSpPr/>
            <p:nvPr/>
          </p:nvSpPr>
          <p:spPr>
            <a:xfrm>
              <a:off x="1905249" y="2844074"/>
              <a:ext cx="395908" cy="401842"/>
            </a:xfrm>
            <a:custGeom>
              <a:avLst/>
              <a:gdLst/>
              <a:ahLst/>
              <a:cxnLst/>
              <a:rect l="l" t="t" r="r" b="b"/>
              <a:pathLst>
                <a:path w="29289" h="29728" extrusionOk="0">
                  <a:moveTo>
                    <a:pt x="18539" y="1"/>
                  </a:moveTo>
                  <a:lnTo>
                    <a:pt x="8776" y="220"/>
                  </a:lnTo>
                  <a:lnTo>
                    <a:pt x="6582" y="2634"/>
                  </a:lnTo>
                  <a:lnTo>
                    <a:pt x="1" y="5815"/>
                  </a:lnTo>
                  <a:lnTo>
                    <a:pt x="5485" y="28740"/>
                  </a:lnTo>
                  <a:lnTo>
                    <a:pt x="23804" y="29728"/>
                  </a:lnTo>
                  <a:lnTo>
                    <a:pt x="29289" y="3840"/>
                  </a:lnTo>
                  <a:lnTo>
                    <a:pt x="19526" y="1537"/>
                  </a:lnTo>
                  <a:lnTo>
                    <a:pt x="185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806;p50">
              <a:extLst>
                <a:ext uri="{FF2B5EF4-FFF2-40B4-BE49-F238E27FC236}">
                  <a16:creationId xmlns:a16="http://schemas.microsoft.com/office/drawing/2014/main" id="{E5EF852F-7CF0-E04A-5C37-4FF51C61235F}"/>
                </a:ext>
              </a:extLst>
            </p:cNvPr>
            <p:cNvSpPr/>
            <p:nvPr/>
          </p:nvSpPr>
          <p:spPr>
            <a:xfrm>
              <a:off x="1905249" y="2844074"/>
              <a:ext cx="395908" cy="401842"/>
            </a:xfrm>
            <a:custGeom>
              <a:avLst/>
              <a:gdLst/>
              <a:ahLst/>
              <a:cxnLst/>
              <a:rect l="l" t="t" r="r" b="b"/>
              <a:pathLst>
                <a:path w="29289" h="29728" fill="none" extrusionOk="0">
                  <a:moveTo>
                    <a:pt x="29289" y="3840"/>
                  </a:moveTo>
                  <a:lnTo>
                    <a:pt x="19526" y="1537"/>
                  </a:lnTo>
                  <a:lnTo>
                    <a:pt x="18539" y="1"/>
                  </a:lnTo>
                  <a:lnTo>
                    <a:pt x="8776" y="220"/>
                  </a:lnTo>
                  <a:lnTo>
                    <a:pt x="6582" y="2634"/>
                  </a:lnTo>
                  <a:lnTo>
                    <a:pt x="1" y="5815"/>
                  </a:lnTo>
                  <a:lnTo>
                    <a:pt x="5485" y="28740"/>
                  </a:lnTo>
                  <a:lnTo>
                    <a:pt x="23804" y="29728"/>
                  </a:lnTo>
                  <a:lnTo>
                    <a:pt x="29289" y="3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807;p50">
              <a:extLst>
                <a:ext uri="{FF2B5EF4-FFF2-40B4-BE49-F238E27FC236}">
                  <a16:creationId xmlns:a16="http://schemas.microsoft.com/office/drawing/2014/main" id="{381035E7-43C2-700F-F113-CEF4B5B5500A}"/>
                </a:ext>
              </a:extLst>
            </p:cNvPr>
            <p:cNvSpPr/>
            <p:nvPr/>
          </p:nvSpPr>
          <p:spPr>
            <a:xfrm>
              <a:off x="2081683" y="2841114"/>
              <a:ext cx="274320" cy="833313"/>
            </a:xfrm>
            <a:custGeom>
              <a:avLst/>
              <a:gdLst/>
              <a:ahLst/>
              <a:cxnLst/>
              <a:rect l="l" t="t" r="r" b="b"/>
              <a:pathLst>
                <a:path w="20294" h="61648" extrusionOk="0">
                  <a:moveTo>
                    <a:pt x="5046" y="1"/>
                  </a:moveTo>
                  <a:lnTo>
                    <a:pt x="6253" y="3511"/>
                  </a:lnTo>
                  <a:lnTo>
                    <a:pt x="1317" y="22049"/>
                  </a:lnTo>
                  <a:lnTo>
                    <a:pt x="1317" y="28301"/>
                  </a:lnTo>
                  <a:lnTo>
                    <a:pt x="1317" y="33896"/>
                  </a:lnTo>
                  <a:lnTo>
                    <a:pt x="1207" y="39161"/>
                  </a:lnTo>
                  <a:lnTo>
                    <a:pt x="988" y="45084"/>
                  </a:lnTo>
                  <a:lnTo>
                    <a:pt x="549" y="52214"/>
                  </a:lnTo>
                  <a:lnTo>
                    <a:pt x="0" y="60770"/>
                  </a:lnTo>
                  <a:lnTo>
                    <a:pt x="20184" y="61648"/>
                  </a:lnTo>
                  <a:lnTo>
                    <a:pt x="20293" y="58906"/>
                  </a:lnTo>
                  <a:lnTo>
                    <a:pt x="20184" y="56273"/>
                  </a:lnTo>
                  <a:lnTo>
                    <a:pt x="19964" y="53640"/>
                  </a:lnTo>
                  <a:lnTo>
                    <a:pt x="19526" y="51227"/>
                  </a:lnTo>
                  <a:lnTo>
                    <a:pt x="19087" y="48814"/>
                  </a:lnTo>
                  <a:lnTo>
                    <a:pt x="18538" y="46620"/>
                  </a:lnTo>
                  <a:lnTo>
                    <a:pt x="17990" y="44536"/>
                  </a:lnTo>
                  <a:lnTo>
                    <a:pt x="17332" y="42671"/>
                  </a:lnTo>
                  <a:lnTo>
                    <a:pt x="16125" y="39271"/>
                  </a:lnTo>
                  <a:lnTo>
                    <a:pt x="15028" y="36748"/>
                  </a:lnTo>
                  <a:lnTo>
                    <a:pt x="14260" y="35212"/>
                  </a:lnTo>
                  <a:lnTo>
                    <a:pt x="13931" y="34663"/>
                  </a:lnTo>
                  <a:lnTo>
                    <a:pt x="16345" y="3840"/>
                  </a:lnTo>
                  <a:lnTo>
                    <a:pt x="8666" y="2194"/>
                  </a:lnTo>
                  <a:lnTo>
                    <a:pt x="50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808;p50">
              <a:extLst>
                <a:ext uri="{FF2B5EF4-FFF2-40B4-BE49-F238E27FC236}">
                  <a16:creationId xmlns:a16="http://schemas.microsoft.com/office/drawing/2014/main" id="{C5061213-F214-85D5-6114-0A5D79F07159}"/>
                </a:ext>
              </a:extLst>
            </p:cNvPr>
            <p:cNvSpPr/>
            <p:nvPr/>
          </p:nvSpPr>
          <p:spPr>
            <a:xfrm>
              <a:off x="2081683" y="2841114"/>
              <a:ext cx="274320" cy="833313"/>
            </a:xfrm>
            <a:custGeom>
              <a:avLst/>
              <a:gdLst/>
              <a:ahLst/>
              <a:cxnLst/>
              <a:rect l="l" t="t" r="r" b="b"/>
              <a:pathLst>
                <a:path w="20294" h="61648" fill="none" extrusionOk="0">
                  <a:moveTo>
                    <a:pt x="5046" y="1"/>
                  </a:moveTo>
                  <a:lnTo>
                    <a:pt x="8666" y="2194"/>
                  </a:lnTo>
                  <a:lnTo>
                    <a:pt x="16345" y="3840"/>
                  </a:lnTo>
                  <a:lnTo>
                    <a:pt x="13931" y="34663"/>
                  </a:lnTo>
                  <a:lnTo>
                    <a:pt x="13931" y="34663"/>
                  </a:lnTo>
                  <a:lnTo>
                    <a:pt x="14260" y="35212"/>
                  </a:lnTo>
                  <a:lnTo>
                    <a:pt x="15028" y="36748"/>
                  </a:lnTo>
                  <a:lnTo>
                    <a:pt x="16125" y="39271"/>
                  </a:lnTo>
                  <a:lnTo>
                    <a:pt x="17332" y="42671"/>
                  </a:lnTo>
                  <a:lnTo>
                    <a:pt x="17990" y="44536"/>
                  </a:lnTo>
                  <a:lnTo>
                    <a:pt x="18538" y="46620"/>
                  </a:lnTo>
                  <a:lnTo>
                    <a:pt x="19087" y="48814"/>
                  </a:lnTo>
                  <a:lnTo>
                    <a:pt x="19526" y="51227"/>
                  </a:lnTo>
                  <a:lnTo>
                    <a:pt x="19964" y="53640"/>
                  </a:lnTo>
                  <a:lnTo>
                    <a:pt x="20184" y="56273"/>
                  </a:lnTo>
                  <a:lnTo>
                    <a:pt x="20293" y="58906"/>
                  </a:lnTo>
                  <a:lnTo>
                    <a:pt x="20184" y="61648"/>
                  </a:lnTo>
                  <a:lnTo>
                    <a:pt x="0" y="60770"/>
                  </a:lnTo>
                  <a:lnTo>
                    <a:pt x="0" y="60770"/>
                  </a:lnTo>
                  <a:lnTo>
                    <a:pt x="549" y="52214"/>
                  </a:lnTo>
                  <a:lnTo>
                    <a:pt x="988" y="45084"/>
                  </a:lnTo>
                  <a:lnTo>
                    <a:pt x="1207" y="39161"/>
                  </a:lnTo>
                  <a:lnTo>
                    <a:pt x="1207" y="39161"/>
                  </a:lnTo>
                  <a:lnTo>
                    <a:pt x="1317" y="33896"/>
                  </a:lnTo>
                  <a:lnTo>
                    <a:pt x="1317" y="28301"/>
                  </a:lnTo>
                  <a:lnTo>
                    <a:pt x="1317" y="22049"/>
                  </a:lnTo>
                  <a:lnTo>
                    <a:pt x="6253" y="3511"/>
                  </a:lnTo>
                  <a:lnTo>
                    <a:pt x="504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809;p50">
              <a:extLst>
                <a:ext uri="{FF2B5EF4-FFF2-40B4-BE49-F238E27FC236}">
                  <a16:creationId xmlns:a16="http://schemas.microsoft.com/office/drawing/2014/main" id="{18124C0E-56E8-3FE2-2117-3F796217FE58}"/>
                </a:ext>
              </a:extLst>
            </p:cNvPr>
            <p:cNvSpPr/>
            <p:nvPr/>
          </p:nvSpPr>
          <p:spPr>
            <a:xfrm>
              <a:off x="1871149" y="2842601"/>
              <a:ext cx="249124" cy="821445"/>
            </a:xfrm>
            <a:custGeom>
              <a:avLst/>
              <a:gdLst/>
              <a:ahLst/>
              <a:cxnLst/>
              <a:rect l="l" t="t" r="r" b="b"/>
              <a:pathLst>
                <a:path w="18430" h="60770" extrusionOk="0">
                  <a:moveTo>
                    <a:pt x="11299" y="0"/>
                  </a:moveTo>
                  <a:lnTo>
                    <a:pt x="8776" y="2523"/>
                  </a:lnTo>
                  <a:lnTo>
                    <a:pt x="6912" y="3181"/>
                  </a:lnTo>
                  <a:lnTo>
                    <a:pt x="4937" y="4059"/>
                  </a:lnTo>
                  <a:lnTo>
                    <a:pt x="3072" y="4936"/>
                  </a:lnTo>
                  <a:lnTo>
                    <a:pt x="988" y="5924"/>
                  </a:lnTo>
                  <a:lnTo>
                    <a:pt x="5266" y="33237"/>
                  </a:lnTo>
                  <a:lnTo>
                    <a:pt x="4498" y="36089"/>
                  </a:lnTo>
                  <a:lnTo>
                    <a:pt x="3730" y="39161"/>
                  </a:lnTo>
                  <a:lnTo>
                    <a:pt x="2743" y="43109"/>
                  </a:lnTo>
                  <a:lnTo>
                    <a:pt x="1866" y="47497"/>
                  </a:lnTo>
                  <a:lnTo>
                    <a:pt x="988" y="51995"/>
                  </a:lnTo>
                  <a:lnTo>
                    <a:pt x="330" y="56492"/>
                  </a:lnTo>
                  <a:lnTo>
                    <a:pt x="111" y="58686"/>
                  </a:lnTo>
                  <a:lnTo>
                    <a:pt x="1" y="60660"/>
                  </a:lnTo>
                  <a:lnTo>
                    <a:pt x="7241" y="60770"/>
                  </a:lnTo>
                  <a:lnTo>
                    <a:pt x="13383" y="60770"/>
                  </a:lnTo>
                  <a:lnTo>
                    <a:pt x="18429" y="60660"/>
                  </a:lnTo>
                  <a:lnTo>
                    <a:pt x="17003" y="21390"/>
                  </a:lnTo>
                  <a:lnTo>
                    <a:pt x="16345" y="20513"/>
                  </a:lnTo>
                  <a:lnTo>
                    <a:pt x="15577" y="19416"/>
                  </a:lnTo>
                  <a:lnTo>
                    <a:pt x="14590" y="17990"/>
                  </a:lnTo>
                  <a:lnTo>
                    <a:pt x="13713" y="16344"/>
                  </a:lnTo>
                  <a:lnTo>
                    <a:pt x="12835" y="14480"/>
                  </a:lnTo>
                  <a:lnTo>
                    <a:pt x="12067" y="12505"/>
                  </a:lnTo>
                  <a:lnTo>
                    <a:pt x="11848" y="11518"/>
                  </a:lnTo>
                  <a:lnTo>
                    <a:pt x="11628" y="10531"/>
                  </a:lnTo>
                  <a:lnTo>
                    <a:pt x="10861" y="4278"/>
                  </a:lnTo>
                  <a:lnTo>
                    <a:pt x="10641" y="2084"/>
                  </a:lnTo>
                  <a:lnTo>
                    <a:pt x="112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810;p50">
              <a:extLst>
                <a:ext uri="{FF2B5EF4-FFF2-40B4-BE49-F238E27FC236}">
                  <a16:creationId xmlns:a16="http://schemas.microsoft.com/office/drawing/2014/main" id="{7B7BACB8-5AEC-51B6-8EE8-081BAFAE0A4B}"/>
                </a:ext>
              </a:extLst>
            </p:cNvPr>
            <p:cNvSpPr/>
            <p:nvPr/>
          </p:nvSpPr>
          <p:spPr>
            <a:xfrm>
              <a:off x="1871149" y="2842601"/>
              <a:ext cx="249124" cy="821445"/>
            </a:xfrm>
            <a:custGeom>
              <a:avLst/>
              <a:gdLst/>
              <a:ahLst/>
              <a:cxnLst/>
              <a:rect l="l" t="t" r="r" b="b"/>
              <a:pathLst>
                <a:path w="18430" h="60770" fill="none" extrusionOk="0">
                  <a:moveTo>
                    <a:pt x="10641" y="2084"/>
                  </a:moveTo>
                  <a:lnTo>
                    <a:pt x="11299" y="0"/>
                  </a:lnTo>
                  <a:lnTo>
                    <a:pt x="8776" y="2523"/>
                  </a:lnTo>
                  <a:lnTo>
                    <a:pt x="6912" y="3181"/>
                  </a:lnTo>
                  <a:lnTo>
                    <a:pt x="6912" y="3181"/>
                  </a:lnTo>
                  <a:lnTo>
                    <a:pt x="4937" y="4059"/>
                  </a:lnTo>
                  <a:lnTo>
                    <a:pt x="3072" y="4936"/>
                  </a:lnTo>
                  <a:lnTo>
                    <a:pt x="988" y="5924"/>
                  </a:lnTo>
                  <a:lnTo>
                    <a:pt x="5266" y="33237"/>
                  </a:lnTo>
                  <a:lnTo>
                    <a:pt x="5266" y="33237"/>
                  </a:lnTo>
                  <a:lnTo>
                    <a:pt x="4498" y="36089"/>
                  </a:lnTo>
                  <a:lnTo>
                    <a:pt x="3730" y="39161"/>
                  </a:lnTo>
                  <a:lnTo>
                    <a:pt x="2743" y="43109"/>
                  </a:lnTo>
                  <a:lnTo>
                    <a:pt x="1866" y="47497"/>
                  </a:lnTo>
                  <a:lnTo>
                    <a:pt x="988" y="51995"/>
                  </a:lnTo>
                  <a:lnTo>
                    <a:pt x="330" y="56492"/>
                  </a:lnTo>
                  <a:lnTo>
                    <a:pt x="111" y="58686"/>
                  </a:lnTo>
                  <a:lnTo>
                    <a:pt x="1" y="60660"/>
                  </a:lnTo>
                  <a:lnTo>
                    <a:pt x="1" y="60660"/>
                  </a:lnTo>
                  <a:lnTo>
                    <a:pt x="7241" y="60770"/>
                  </a:lnTo>
                  <a:lnTo>
                    <a:pt x="13383" y="60770"/>
                  </a:lnTo>
                  <a:lnTo>
                    <a:pt x="18429" y="60660"/>
                  </a:lnTo>
                  <a:lnTo>
                    <a:pt x="17003" y="21390"/>
                  </a:lnTo>
                  <a:lnTo>
                    <a:pt x="17003" y="21390"/>
                  </a:lnTo>
                  <a:lnTo>
                    <a:pt x="16345" y="20513"/>
                  </a:lnTo>
                  <a:lnTo>
                    <a:pt x="15577" y="19416"/>
                  </a:lnTo>
                  <a:lnTo>
                    <a:pt x="14590" y="17990"/>
                  </a:lnTo>
                  <a:lnTo>
                    <a:pt x="13713" y="16344"/>
                  </a:lnTo>
                  <a:lnTo>
                    <a:pt x="12835" y="14480"/>
                  </a:lnTo>
                  <a:lnTo>
                    <a:pt x="12067" y="12505"/>
                  </a:lnTo>
                  <a:lnTo>
                    <a:pt x="11848" y="11518"/>
                  </a:lnTo>
                  <a:lnTo>
                    <a:pt x="11628" y="10531"/>
                  </a:lnTo>
                  <a:lnTo>
                    <a:pt x="11628" y="10531"/>
                  </a:lnTo>
                  <a:lnTo>
                    <a:pt x="10861" y="4278"/>
                  </a:lnTo>
                  <a:lnTo>
                    <a:pt x="10641" y="208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811;p50">
              <a:extLst>
                <a:ext uri="{FF2B5EF4-FFF2-40B4-BE49-F238E27FC236}">
                  <a16:creationId xmlns:a16="http://schemas.microsoft.com/office/drawing/2014/main" id="{9ADBC4C7-852F-5219-1CCC-ED51B6E60B75}"/>
                </a:ext>
              </a:extLst>
            </p:cNvPr>
            <p:cNvSpPr/>
            <p:nvPr/>
          </p:nvSpPr>
          <p:spPr>
            <a:xfrm>
              <a:off x="2112809" y="2881148"/>
              <a:ext cx="136430" cy="299529"/>
            </a:xfrm>
            <a:custGeom>
              <a:avLst/>
              <a:gdLst/>
              <a:ahLst/>
              <a:cxnLst/>
              <a:rect l="l" t="t" r="r" b="b"/>
              <a:pathLst>
                <a:path w="10093" h="22159" extrusionOk="0">
                  <a:moveTo>
                    <a:pt x="6692" y="0"/>
                  </a:moveTo>
                  <a:lnTo>
                    <a:pt x="7350" y="1975"/>
                  </a:lnTo>
                  <a:lnTo>
                    <a:pt x="9834" y="8777"/>
                  </a:lnTo>
                  <a:lnTo>
                    <a:pt x="9834" y="8777"/>
                  </a:lnTo>
                  <a:lnTo>
                    <a:pt x="6144" y="8885"/>
                  </a:lnTo>
                  <a:lnTo>
                    <a:pt x="5924" y="8885"/>
                  </a:lnTo>
                  <a:lnTo>
                    <a:pt x="6034" y="8995"/>
                  </a:lnTo>
                  <a:lnTo>
                    <a:pt x="6363" y="10531"/>
                  </a:lnTo>
                  <a:lnTo>
                    <a:pt x="7326" y="13740"/>
                  </a:lnTo>
                  <a:lnTo>
                    <a:pt x="7326" y="13740"/>
                  </a:lnTo>
                  <a:lnTo>
                    <a:pt x="1646" y="20184"/>
                  </a:lnTo>
                  <a:lnTo>
                    <a:pt x="1" y="22158"/>
                  </a:lnTo>
                  <a:lnTo>
                    <a:pt x="1756" y="20293"/>
                  </a:lnTo>
                  <a:lnTo>
                    <a:pt x="7460" y="13821"/>
                  </a:lnTo>
                  <a:lnTo>
                    <a:pt x="7570" y="13821"/>
                  </a:lnTo>
                  <a:lnTo>
                    <a:pt x="7570" y="13712"/>
                  </a:lnTo>
                  <a:lnTo>
                    <a:pt x="6582" y="10421"/>
                  </a:lnTo>
                  <a:lnTo>
                    <a:pt x="6177" y="9104"/>
                  </a:lnTo>
                  <a:lnTo>
                    <a:pt x="6177" y="9104"/>
                  </a:lnTo>
                  <a:lnTo>
                    <a:pt x="9873" y="8995"/>
                  </a:lnTo>
                  <a:lnTo>
                    <a:pt x="10093" y="8995"/>
                  </a:lnTo>
                  <a:lnTo>
                    <a:pt x="9983" y="8776"/>
                  </a:lnTo>
                  <a:lnTo>
                    <a:pt x="7460" y="1975"/>
                  </a:lnTo>
                  <a:lnTo>
                    <a:pt x="669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812;p50">
              <a:extLst>
                <a:ext uri="{FF2B5EF4-FFF2-40B4-BE49-F238E27FC236}">
                  <a16:creationId xmlns:a16="http://schemas.microsoft.com/office/drawing/2014/main" id="{B15F75DA-C741-275C-6A38-BA680D10A8C1}"/>
                </a:ext>
              </a:extLst>
            </p:cNvPr>
            <p:cNvSpPr/>
            <p:nvPr/>
          </p:nvSpPr>
          <p:spPr>
            <a:xfrm>
              <a:off x="1970489" y="2879661"/>
              <a:ext cx="123075" cy="308424"/>
            </a:xfrm>
            <a:custGeom>
              <a:avLst/>
              <a:gdLst/>
              <a:ahLst/>
              <a:cxnLst/>
              <a:rect l="l" t="t" r="r" b="b"/>
              <a:pathLst>
                <a:path w="9105" h="22817" extrusionOk="0">
                  <a:moveTo>
                    <a:pt x="1426" y="1"/>
                  </a:moveTo>
                  <a:lnTo>
                    <a:pt x="1317" y="549"/>
                  </a:lnTo>
                  <a:lnTo>
                    <a:pt x="988" y="2962"/>
                  </a:lnTo>
                  <a:lnTo>
                    <a:pt x="0" y="11079"/>
                  </a:lnTo>
                  <a:lnTo>
                    <a:pt x="0" y="11189"/>
                  </a:lnTo>
                  <a:lnTo>
                    <a:pt x="110" y="11189"/>
                  </a:lnTo>
                  <a:lnTo>
                    <a:pt x="2082" y="10893"/>
                  </a:lnTo>
                  <a:lnTo>
                    <a:pt x="1755" y="11628"/>
                  </a:lnTo>
                  <a:lnTo>
                    <a:pt x="988" y="13383"/>
                  </a:lnTo>
                  <a:lnTo>
                    <a:pt x="988" y="13493"/>
                  </a:lnTo>
                  <a:lnTo>
                    <a:pt x="6801" y="20294"/>
                  </a:lnTo>
                  <a:lnTo>
                    <a:pt x="8556" y="22268"/>
                  </a:lnTo>
                  <a:lnTo>
                    <a:pt x="9105" y="22817"/>
                  </a:lnTo>
                  <a:lnTo>
                    <a:pt x="8666" y="22268"/>
                  </a:lnTo>
                  <a:lnTo>
                    <a:pt x="6911" y="20184"/>
                  </a:lnTo>
                  <a:lnTo>
                    <a:pt x="1097" y="13383"/>
                  </a:lnTo>
                  <a:lnTo>
                    <a:pt x="1975" y="11628"/>
                  </a:lnTo>
                  <a:lnTo>
                    <a:pt x="2260" y="10867"/>
                  </a:lnTo>
                  <a:lnTo>
                    <a:pt x="2260" y="10867"/>
                  </a:lnTo>
                  <a:lnTo>
                    <a:pt x="2304" y="10860"/>
                  </a:lnTo>
                  <a:lnTo>
                    <a:pt x="2280" y="10813"/>
                  </a:lnTo>
                  <a:lnTo>
                    <a:pt x="2304" y="10750"/>
                  </a:lnTo>
                  <a:lnTo>
                    <a:pt x="2414" y="10641"/>
                  </a:lnTo>
                  <a:lnTo>
                    <a:pt x="2194" y="10641"/>
                  </a:lnTo>
                  <a:lnTo>
                    <a:pt x="235" y="10950"/>
                  </a:lnTo>
                  <a:lnTo>
                    <a:pt x="1207" y="2962"/>
                  </a:lnTo>
                  <a:lnTo>
                    <a:pt x="1426" y="659"/>
                  </a:lnTo>
                  <a:lnTo>
                    <a:pt x="14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813;p50">
              <a:extLst>
                <a:ext uri="{FF2B5EF4-FFF2-40B4-BE49-F238E27FC236}">
                  <a16:creationId xmlns:a16="http://schemas.microsoft.com/office/drawing/2014/main" id="{20194D25-9F49-0899-3FAB-7139824EC161}"/>
                </a:ext>
              </a:extLst>
            </p:cNvPr>
            <p:cNvSpPr/>
            <p:nvPr/>
          </p:nvSpPr>
          <p:spPr>
            <a:xfrm>
              <a:off x="2126163" y="3345193"/>
              <a:ext cx="29657" cy="31144"/>
            </a:xfrm>
            <a:custGeom>
              <a:avLst/>
              <a:gdLst/>
              <a:ahLst/>
              <a:cxnLst/>
              <a:rect l="l" t="t" r="r" b="b"/>
              <a:pathLst>
                <a:path w="2194" h="2304" extrusionOk="0">
                  <a:moveTo>
                    <a:pt x="987" y="0"/>
                  </a:moveTo>
                  <a:lnTo>
                    <a:pt x="549" y="219"/>
                  </a:lnTo>
                  <a:lnTo>
                    <a:pt x="110" y="549"/>
                  </a:lnTo>
                  <a:lnTo>
                    <a:pt x="110" y="658"/>
                  </a:lnTo>
                  <a:lnTo>
                    <a:pt x="0" y="1097"/>
                  </a:lnTo>
                  <a:lnTo>
                    <a:pt x="0" y="1536"/>
                  </a:lnTo>
                  <a:lnTo>
                    <a:pt x="219" y="1975"/>
                  </a:lnTo>
                  <a:lnTo>
                    <a:pt x="549" y="2194"/>
                  </a:lnTo>
                  <a:lnTo>
                    <a:pt x="658" y="2194"/>
                  </a:lnTo>
                  <a:lnTo>
                    <a:pt x="1097" y="2304"/>
                  </a:lnTo>
                  <a:lnTo>
                    <a:pt x="1536" y="2194"/>
                  </a:lnTo>
                  <a:lnTo>
                    <a:pt x="1865" y="1975"/>
                  </a:lnTo>
                  <a:lnTo>
                    <a:pt x="2194" y="1536"/>
                  </a:lnTo>
                  <a:lnTo>
                    <a:pt x="2194" y="1207"/>
                  </a:lnTo>
                  <a:lnTo>
                    <a:pt x="2194" y="768"/>
                  </a:lnTo>
                  <a:lnTo>
                    <a:pt x="1975" y="439"/>
                  </a:lnTo>
                  <a:lnTo>
                    <a:pt x="1755" y="219"/>
                  </a:lnTo>
                  <a:lnTo>
                    <a:pt x="1536" y="110"/>
                  </a:lnTo>
                  <a:lnTo>
                    <a:pt x="142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814;p50">
              <a:extLst>
                <a:ext uri="{FF2B5EF4-FFF2-40B4-BE49-F238E27FC236}">
                  <a16:creationId xmlns:a16="http://schemas.microsoft.com/office/drawing/2014/main" id="{80A34F85-EB4F-46A7-E0AC-704B8FDC39E0}"/>
                </a:ext>
              </a:extLst>
            </p:cNvPr>
            <p:cNvSpPr/>
            <p:nvPr/>
          </p:nvSpPr>
          <p:spPr>
            <a:xfrm>
              <a:off x="2126163" y="3345193"/>
              <a:ext cx="29657" cy="31144"/>
            </a:xfrm>
            <a:custGeom>
              <a:avLst/>
              <a:gdLst/>
              <a:ahLst/>
              <a:cxnLst/>
              <a:rect l="l" t="t" r="r" b="b"/>
              <a:pathLst>
                <a:path w="2194" h="2304" fill="none" extrusionOk="0">
                  <a:moveTo>
                    <a:pt x="110" y="549"/>
                  </a:moveTo>
                  <a:lnTo>
                    <a:pt x="110" y="549"/>
                  </a:lnTo>
                  <a:lnTo>
                    <a:pt x="549" y="219"/>
                  </a:lnTo>
                  <a:lnTo>
                    <a:pt x="987" y="0"/>
                  </a:lnTo>
                  <a:lnTo>
                    <a:pt x="1426" y="0"/>
                  </a:lnTo>
                  <a:lnTo>
                    <a:pt x="1536" y="110"/>
                  </a:lnTo>
                  <a:lnTo>
                    <a:pt x="1755" y="219"/>
                  </a:lnTo>
                  <a:lnTo>
                    <a:pt x="1755" y="219"/>
                  </a:lnTo>
                  <a:lnTo>
                    <a:pt x="1975" y="439"/>
                  </a:lnTo>
                  <a:lnTo>
                    <a:pt x="2194" y="768"/>
                  </a:lnTo>
                  <a:lnTo>
                    <a:pt x="2194" y="1207"/>
                  </a:lnTo>
                  <a:lnTo>
                    <a:pt x="2194" y="1536"/>
                  </a:lnTo>
                  <a:lnTo>
                    <a:pt x="2194" y="1536"/>
                  </a:lnTo>
                  <a:lnTo>
                    <a:pt x="1865" y="1975"/>
                  </a:lnTo>
                  <a:lnTo>
                    <a:pt x="1536" y="2194"/>
                  </a:lnTo>
                  <a:lnTo>
                    <a:pt x="1097" y="2304"/>
                  </a:lnTo>
                  <a:lnTo>
                    <a:pt x="658" y="2194"/>
                  </a:lnTo>
                  <a:lnTo>
                    <a:pt x="549" y="2194"/>
                  </a:lnTo>
                  <a:lnTo>
                    <a:pt x="549" y="2194"/>
                  </a:lnTo>
                  <a:lnTo>
                    <a:pt x="219" y="1975"/>
                  </a:lnTo>
                  <a:lnTo>
                    <a:pt x="0" y="1536"/>
                  </a:lnTo>
                  <a:lnTo>
                    <a:pt x="0" y="1097"/>
                  </a:lnTo>
                  <a:lnTo>
                    <a:pt x="110" y="658"/>
                  </a:lnTo>
                  <a:lnTo>
                    <a:pt x="110" y="54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815;p50">
              <a:extLst>
                <a:ext uri="{FF2B5EF4-FFF2-40B4-BE49-F238E27FC236}">
                  <a16:creationId xmlns:a16="http://schemas.microsoft.com/office/drawing/2014/main" id="{1A53A632-8A9C-EB74-9897-7444084C910F}"/>
                </a:ext>
              </a:extLst>
            </p:cNvPr>
            <p:cNvSpPr/>
            <p:nvPr/>
          </p:nvSpPr>
          <p:spPr>
            <a:xfrm>
              <a:off x="2246250" y="3001234"/>
              <a:ext cx="14" cy="14"/>
            </a:xfrm>
            <a:custGeom>
              <a:avLst/>
              <a:gdLst/>
              <a:ahLst/>
              <a:cxnLst/>
              <a:rect l="l" t="t" r="r" b="b"/>
              <a:pathLst>
                <a:path w="1" h="1" extrusionOk="0">
                  <a:moveTo>
                    <a:pt x="0" y="0"/>
                  </a:moveTo>
                  <a:lnTo>
                    <a:pt x="0" y="0"/>
                  </a:lnTo>
                  <a:lnTo>
                    <a:pt x="0" y="0"/>
                  </a:lnTo>
                  <a:lnTo>
                    <a:pt x="0" y="0"/>
                  </a:lnTo>
                  <a:lnTo>
                    <a:pt x="0" y="0"/>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816;p50">
              <a:extLst>
                <a:ext uri="{FF2B5EF4-FFF2-40B4-BE49-F238E27FC236}">
                  <a16:creationId xmlns:a16="http://schemas.microsoft.com/office/drawing/2014/main" id="{ACFD8674-2746-66F2-0046-E5B69281577A}"/>
                </a:ext>
              </a:extLst>
            </p:cNvPr>
            <p:cNvSpPr/>
            <p:nvPr/>
          </p:nvSpPr>
          <p:spPr>
            <a:xfrm>
              <a:off x="2246250" y="3001234"/>
              <a:ext cx="14" cy="14"/>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817;p50">
              <a:extLst>
                <a:ext uri="{FF2B5EF4-FFF2-40B4-BE49-F238E27FC236}">
                  <a16:creationId xmlns:a16="http://schemas.microsoft.com/office/drawing/2014/main" id="{9803455A-E482-9B78-4366-39B1C2A17B9D}"/>
                </a:ext>
              </a:extLst>
            </p:cNvPr>
            <p:cNvSpPr/>
            <p:nvPr/>
          </p:nvSpPr>
          <p:spPr>
            <a:xfrm>
              <a:off x="2204730" y="3002721"/>
              <a:ext cx="40052" cy="5934"/>
            </a:xfrm>
            <a:custGeom>
              <a:avLst/>
              <a:gdLst/>
              <a:ahLst/>
              <a:cxnLst/>
              <a:rect l="l" t="t" r="r" b="b"/>
              <a:pathLst>
                <a:path w="2963" h="439" extrusionOk="0">
                  <a:moveTo>
                    <a:pt x="2963" y="0"/>
                  </a:moveTo>
                  <a:lnTo>
                    <a:pt x="1" y="110"/>
                  </a:lnTo>
                  <a:lnTo>
                    <a:pt x="1756" y="439"/>
                  </a:lnTo>
                  <a:lnTo>
                    <a:pt x="2414" y="219"/>
                  </a:lnTo>
                  <a:lnTo>
                    <a:pt x="2963"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818;p50">
              <a:extLst>
                <a:ext uri="{FF2B5EF4-FFF2-40B4-BE49-F238E27FC236}">
                  <a16:creationId xmlns:a16="http://schemas.microsoft.com/office/drawing/2014/main" id="{2B571299-4B84-0D28-B375-35E321789545}"/>
                </a:ext>
              </a:extLst>
            </p:cNvPr>
            <p:cNvSpPr/>
            <p:nvPr/>
          </p:nvSpPr>
          <p:spPr>
            <a:xfrm>
              <a:off x="1888949" y="2984921"/>
              <a:ext cx="53393" cy="303977"/>
            </a:xfrm>
            <a:custGeom>
              <a:avLst/>
              <a:gdLst/>
              <a:ahLst/>
              <a:cxnLst/>
              <a:rect l="l" t="t" r="r" b="b"/>
              <a:pathLst>
                <a:path w="3950" h="22488" extrusionOk="0">
                  <a:moveTo>
                    <a:pt x="0" y="1"/>
                  </a:moveTo>
                  <a:lnTo>
                    <a:pt x="0" y="220"/>
                  </a:lnTo>
                  <a:lnTo>
                    <a:pt x="110" y="878"/>
                  </a:lnTo>
                  <a:lnTo>
                    <a:pt x="549" y="3291"/>
                  </a:lnTo>
                  <a:lnTo>
                    <a:pt x="1865" y="11409"/>
                  </a:lnTo>
                  <a:lnTo>
                    <a:pt x="3291" y="19416"/>
                  </a:lnTo>
                  <a:lnTo>
                    <a:pt x="3730" y="21830"/>
                  </a:lnTo>
                  <a:lnTo>
                    <a:pt x="3949" y="22488"/>
                  </a:lnTo>
                  <a:lnTo>
                    <a:pt x="3839" y="21830"/>
                  </a:lnTo>
                  <a:lnTo>
                    <a:pt x="3401" y="19416"/>
                  </a:lnTo>
                  <a:lnTo>
                    <a:pt x="2084" y="11299"/>
                  </a:lnTo>
                  <a:lnTo>
                    <a:pt x="658" y="3291"/>
                  </a:lnTo>
                  <a:lnTo>
                    <a:pt x="220" y="878"/>
                  </a:lnTo>
                  <a:lnTo>
                    <a:pt x="110" y="22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819;p50">
              <a:extLst>
                <a:ext uri="{FF2B5EF4-FFF2-40B4-BE49-F238E27FC236}">
                  <a16:creationId xmlns:a16="http://schemas.microsoft.com/office/drawing/2014/main" id="{49FF3D98-8A85-4231-FC55-D7387EE2B62B}"/>
                </a:ext>
              </a:extLst>
            </p:cNvPr>
            <p:cNvSpPr/>
            <p:nvPr/>
          </p:nvSpPr>
          <p:spPr>
            <a:xfrm>
              <a:off x="2149883" y="2893001"/>
              <a:ext cx="256531" cy="474497"/>
            </a:xfrm>
            <a:custGeom>
              <a:avLst/>
              <a:gdLst/>
              <a:ahLst/>
              <a:cxnLst/>
              <a:rect l="l" t="t" r="r" b="b"/>
              <a:pathLst>
                <a:path w="18978" h="35103" extrusionOk="0">
                  <a:moveTo>
                    <a:pt x="11189" y="1"/>
                  </a:moveTo>
                  <a:lnTo>
                    <a:pt x="9763" y="12835"/>
                  </a:lnTo>
                  <a:lnTo>
                    <a:pt x="10750" y="24353"/>
                  </a:lnTo>
                  <a:lnTo>
                    <a:pt x="3401" y="20952"/>
                  </a:lnTo>
                  <a:lnTo>
                    <a:pt x="0" y="27534"/>
                  </a:lnTo>
                  <a:lnTo>
                    <a:pt x="1646" y="28631"/>
                  </a:lnTo>
                  <a:lnTo>
                    <a:pt x="5485" y="31153"/>
                  </a:lnTo>
                  <a:lnTo>
                    <a:pt x="7788" y="32470"/>
                  </a:lnTo>
                  <a:lnTo>
                    <a:pt x="9982" y="33676"/>
                  </a:lnTo>
                  <a:lnTo>
                    <a:pt x="12066" y="34664"/>
                  </a:lnTo>
                  <a:lnTo>
                    <a:pt x="12944" y="34883"/>
                  </a:lnTo>
                  <a:lnTo>
                    <a:pt x="13712" y="35102"/>
                  </a:lnTo>
                  <a:lnTo>
                    <a:pt x="15028" y="35102"/>
                  </a:lnTo>
                  <a:lnTo>
                    <a:pt x="15577" y="34993"/>
                  </a:lnTo>
                  <a:lnTo>
                    <a:pt x="16125" y="34773"/>
                  </a:lnTo>
                  <a:lnTo>
                    <a:pt x="16564" y="34444"/>
                  </a:lnTo>
                  <a:lnTo>
                    <a:pt x="17003" y="34115"/>
                  </a:lnTo>
                  <a:lnTo>
                    <a:pt x="17770" y="33347"/>
                  </a:lnTo>
                  <a:lnTo>
                    <a:pt x="18319" y="32470"/>
                  </a:lnTo>
                  <a:lnTo>
                    <a:pt x="18648" y="31483"/>
                  </a:lnTo>
                  <a:lnTo>
                    <a:pt x="18867" y="30605"/>
                  </a:lnTo>
                  <a:lnTo>
                    <a:pt x="18977" y="29947"/>
                  </a:lnTo>
                  <a:lnTo>
                    <a:pt x="18977" y="28411"/>
                  </a:lnTo>
                  <a:lnTo>
                    <a:pt x="18648" y="25340"/>
                  </a:lnTo>
                  <a:lnTo>
                    <a:pt x="17551" y="16564"/>
                  </a:lnTo>
                  <a:lnTo>
                    <a:pt x="16783" y="11957"/>
                  </a:lnTo>
                  <a:lnTo>
                    <a:pt x="16015" y="7789"/>
                  </a:lnTo>
                  <a:lnTo>
                    <a:pt x="15357" y="4498"/>
                  </a:lnTo>
                  <a:lnTo>
                    <a:pt x="15028" y="3401"/>
                  </a:lnTo>
                  <a:lnTo>
                    <a:pt x="14699" y="2743"/>
                  </a:lnTo>
                  <a:lnTo>
                    <a:pt x="14041" y="1866"/>
                  </a:lnTo>
                  <a:lnTo>
                    <a:pt x="13163" y="1098"/>
                  </a:lnTo>
                  <a:lnTo>
                    <a:pt x="12176" y="440"/>
                  </a:lnTo>
                  <a:lnTo>
                    <a:pt x="111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820;p50">
              <a:extLst>
                <a:ext uri="{FF2B5EF4-FFF2-40B4-BE49-F238E27FC236}">
                  <a16:creationId xmlns:a16="http://schemas.microsoft.com/office/drawing/2014/main" id="{9A2DC27A-4EAD-D92B-254D-B6AE84D2B658}"/>
                </a:ext>
              </a:extLst>
            </p:cNvPr>
            <p:cNvSpPr/>
            <p:nvPr/>
          </p:nvSpPr>
          <p:spPr>
            <a:xfrm>
              <a:off x="2149883" y="2893001"/>
              <a:ext cx="256531" cy="474497"/>
            </a:xfrm>
            <a:custGeom>
              <a:avLst/>
              <a:gdLst/>
              <a:ahLst/>
              <a:cxnLst/>
              <a:rect l="l" t="t" r="r" b="b"/>
              <a:pathLst>
                <a:path w="18978" h="35103" fill="none" extrusionOk="0">
                  <a:moveTo>
                    <a:pt x="11189" y="1"/>
                  </a:moveTo>
                  <a:lnTo>
                    <a:pt x="11189" y="1"/>
                  </a:lnTo>
                  <a:lnTo>
                    <a:pt x="12176" y="440"/>
                  </a:lnTo>
                  <a:lnTo>
                    <a:pt x="13163" y="1098"/>
                  </a:lnTo>
                  <a:lnTo>
                    <a:pt x="14041" y="1866"/>
                  </a:lnTo>
                  <a:lnTo>
                    <a:pt x="14699" y="2743"/>
                  </a:lnTo>
                  <a:lnTo>
                    <a:pt x="14699" y="2743"/>
                  </a:lnTo>
                  <a:lnTo>
                    <a:pt x="15028" y="3401"/>
                  </a:lnTo>
                  <a:lnTo>
                    <a:pt x="15357" y="4498"/>
                  </a:lnTo>
                  <a:lnTo>
                    <a:pt x="16015" y="7789"/>
                  </a:lnTo>
                  <a:lnTo>
                    <a:pt x="16783" y="11957"/>
                  </a:lnTo>
                  <a:lnTo>
                    <a:pt x="17551" y="16564"/>
                  </a:lnTo>
                  <a:lnTo>
                    <a:pt x="18648" y="25340"/>
                  </a:lnTo>
                  <a:lnTo>
                    <a:pt x="18977" y="28411"/>
                  </a:lnTo>
                  <a:lnTo>
                    <a:pt x="18977" y="29947"/>
                  </a:lnTo>
                  <a:lnTo>
                    <a:pt x="18977" y="29947"/>
                  </a:lnTo>
                  <a:lnTo>
                    <a:pt x="18867" y="30605"/>
                  </a:lnTo>
                  <a:lnTo>
                    <a:pt x="18648" y="31483"/>
                  </a:lnTo>
                  <a:lnTo>
                    <a:pt x="18319" y="32470"/>
                  </a:lnTo>
                  <a:lnTo>
                    <a:pt x="17770" y="33347"/>
                  </a:lnTo>
                  <a:lnTo>
                    <a:pt x="17003" y="34115"/>
                  </a:lnTo>
                  <a:lnTo>
                    <a:pt x="16564" y="34444"/>
                  </a:lnTo>
                  <a:lnTo>
                    <a:pt x="16125" y="34773"/>
                  </a:lnTo>
                  <a:lnTo>
                    <a:pt x="15577" y="34993"/>
                  </a:lnTo>
                  <a:lnTo>
                    <a:pt x="15028" y="35102"/>
                  </a:lnTo>
                  <a:lnTo>
                    <a:pt x="14480" y="35102"/>
                  </a:lnTo>
                  <a:lnTo>
                    <a:pt x="13712" y="35102"/>
                  </a:lnTo>
                  <a:lnTo>
                    <a:pt x="13712" y="35102"/>
                  </a:lnTo>
                  <a:lnTo>
                    <a:pt x="12944" y="34883"/>
                  </a:lnTo>
                  <a:lnTo>
                    <a:pt x="12066" y="34664"/>
                  </a:lnTo>
                  <a:lnTo>
                    <a:pt x="9982" y="33676"/>
                  </a:lnTo>
                  <a:lnTo>
                    <a:pt x="7788" y="32470"/>
                  </a:lnTo>
                  <a:lnTo>
                    <a:pt x="5485" y="31153"/>
                  </a:lnTo>
                  <a:lnTo>
                    <a:pt x="1646" y="28631"/>
                  </a:lnTo>
                  <a:lnTo>
                    <a:pt x="0" y="27534"/>
                  </a:lnTo>
                  <a:lnTo>
                    <a:pt x="3401" y="20952"/>
                  </a:lnTo>
                  <a:lnTo>
                    <a:pt x="10750" y="24353"/>
                  </a:lnTo>
                  <a:lnTo>
                    <a:pt x="9763" y="12835"/>
                  </a:lnTo>
                  <a:lnTo>
                    <a:pt x="111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821;p50">
              <a:extLst>
                <a:ext uri="{FF2B5EF4-FFF2-40B4-BE49-F238E27FC236}">
                  <a16:creationId xmlns:a16="http://schemas.microsoft.com/office/drawing/2014/main" id="{C0FC865B-BD74-BB70-1939-88D90F93D826}"/>
                </a:ext>
              </a:extLst>
            </p:cNvPr>
            <p:cNvSpPr/>
            <p:nvPr/>
          </p:nvSpPr>
          <p:spPr>
            <a:xfrm>
              <a:off x="2109849" y="3345193"/>
              <a:ext cx="180902" cy="83037"/>
            </a:xfrm>
            <a:custGeom>
              <a:avLst/>
              <a:gdLst/>
              <a:ahLst/>
              <a:cxnLst/>
              <a:rect l="l" t="t" r="r" b="b"/>
              <a:pathLst>
                <a:path w="13383" h="6143" extrusionOk="0">
                  <a:moveTo>
                    <a:pt x="12396" y="0"/>
                  </a:moveTo>
                  <a:lnTo>
                    <a:pt x="11957" y="2523"/>
                  </a:lnTo>
                  <a:lnTo>
                    <a:pt x="11738" y="3071"/>
                  </a:lnTo>
                  <a:lnTo>
                    <a:pt x="11299" y="3620"/>
                  </a:lnTo>
                  <a:lnTo>
                    <a:pt x="10750" y="3839"/>
                  </a:lnTo>
                  <a:lnTo>
                    <a:pt x="10202" y="3949"/>
                  </a:lnTo>
                  <a:lnTo>
                    <a:pt x="9873" y="3949"/>
                  </a:lnTo>
                  <a:lnTo>
                    <a:pt x="0" y="2084"/>
                  </a:lnTo>
                  <a:lnTo>
                    <a:pt x="110" y="3620"/>
                  </a:lnTo>
                  <a:lnTo>
                    <a:pt x="7240" y="5704"/>
                  </a:lnTo>
                  <a:lnTo>
                    <a:pt x="8337" y="6033"/>
                  </a:lnTo>
                  <a:lnTo>
                    <a:pt x="9434" y="6143"/>
                  </a:lnTo>
                  <a:lnTo>
                    <a:pt x="10202" y="6033"/>
                  </a:lnTo>
                  <a:lnTo>
                    <a:pt x="10970" y="5704"/>
                  </a:lnTo>
                  <a:lnTo>
                    <a:pt x="11628" y="5156"/>
                  </a:lnTo>
                  <a:lnTo>
                    <a:pt x="12176" y="4607"/>
                  </a:lnTo>
                  <a:lnTo>
                    <a:pt x="12615" y="3839"/>
                  </a:lnTo>
                  <a:lnTo>
                    <a:pt x="13164" y="2194"/>
                  </a:lnTo>
                  <a:lnTo>
                    <a:pt x="13383" y="549"/>
                  </a:lnTo>
                  <a:lnTo>
                    <a:pt x="13383" y="439"/>
                  </a:lnTo>
                  <a:lnTo>
                    <a:pt x="12396"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822;p50">
              <a:extLst>
                <a:ext uri="{FF2B5EF4-FFF2-40B4-BE49-F238E27FC236}">
                  <a16:creationId xmlns:a16="http://schemas.microsoft.com/office/drawing/2014/main" id="{1354A00A-C1B6-725E-1DF8-D4F67CDD1155}"/>
                </a:ext>
              </a:extLst>
            </p:cNvPr>
            <p:cNvSpPr/>
            <p:nvPr/>
          </p:nvSpPr>
          <p:spPr>
            <a:xfrm>
              <a:off x="2109849" y="3345193"/>
              <a:ext cx="180902" cy="83037"/>
            </a:xfrm>
            <a:custGeom>
              <a:avLst/>
              <a:gdLst/>
              <a:ahLst/>
              <a:cxnLst/>
              <a:rect l="l" t="t" r="r" b="b"/>
              <a:pathLst>
                <a:path w="13383" h="6143" fill="none" extrusionOk="0">
                  <a:moveTo>
                    <a:pt x="12396" y="0"/>
                  </a:moveTo>
                  <a:lnTo>
                    <a:pt x="11957" y="2523"/>
                  </a:lnTo>
                  <a:lnTo>
                    <a:pt x="11957" y="2523"/>
                  </a:lnTo>
                  <a:lnTo>
                    <a:pt x="11738" y="3071"/>
                  </a:lnTo>
                  <a:lnTo>
                    <a:pt x="11299" y="3620"/>
                  </a:lnTo>
                  <a:lnTo>
                    <a:pt x="10750" y="3839"/>
                  </a:lnTo>
                  <a:lnTo>
                    <a:pt x="10202" y="3949"/>
                  </a:lnTo>
                  <a:lnTo>
                    <a:pt x="10202" y="3949"/>
                  </a:lnTo>
                  <a:lnTo>
                    <a:pt x="9873" y="3949"/>
                  </a:lnTo>
                  <a:lnTo>
                    <a:pt x="9873" y="3949"/>
                  </a:lnTo>
                  <a:lnTo>
                    <a:pt x="0" y="2084"/>
                  </a:lnTo>
                  <a:lnTo>
                    <a:pt x="110" y="3620"/>
                  </a:lnTo>
                  <a:lnTo>
                    <a:pt x="7240" y="5704"/>
                  </a:lnTo>
                  <a:lnTo>
                    <a:pt x="7240" y="5704"/>
                  </a:lnTo>
                  <a:lnTo>
                    <a:pt x="8337" y="6033"/>
                  </a:lnTo>
                  <a:lnTo>
                    <a:pt x="9434" y="6143"/>
                  </a:lnTo>
                  <a:lnTo>
                    <a:pt x="9434" y="6143"/>
                  </a:lnTo>
                  <a:lnTo>
                    <a:pt x="10202" y="6033"/>
                  </a:lnTo>
                  <a:lnTo>
                    <a:pt x="10202" y="6033"/>
                  </a:lnTo>
                  <a:lnTo>
                    <a:pt x="10970" y="5704"/>
                  </a:lnTo>
                  <a:lnTo>
                    <a:pt x="11628" y="5156"/>
                  </a:lnTo>
                  <a:lnTo>
                    <a:pt x="12176" y="4607"/>
                  </a:lnTo>
                  <a:lnTo>
                    <a:pt x="12615" y="3839"/>
                  </a:lnTo>
                  <a:lnTo>
                    <a:pt x="12615" y="3839"/>
                  </a:lnTo>
                  <a:lnTo>
                    <a:pt x="13164" y="2194"/>
                  </a:lnTo>
                  <a:lnTo>
                    <a:pt x="13383" y="549"/>
                  </a:lnTo>
                  <a:lnTo>
                    <a:pt x="13383" y="439"/>
                  </a:lnTo>
                  <a:lnTo>
                    <a:pt x="13383" y="439"/>
                  </a:lnTo>
                  <a:lnTo>
                    <a:pt x="1239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823;p50">
              <a:extLst>
                <a:ext uri="{FF2B5EF4-FFF2-40B4-BE49-F238E27FC236}">
                  <a16:creationId xmlns:a16="http://schemas.microsoft.com/office/drawing/2014/main" id="{929C8812-6667-ABE5-F8EA-1029490ACBF3}"/>
                </a:ext>
              </a:extLst>
            </p:cNvPr>
            <p:cNvSpPr/>
            <p:nvPr/>
          </p:nvSpPr>
          <p:spPr>
            <a:xfrm>
              <a:off x="2004589" y="3352599"/>
              <a:ext cx="106773" cy="41525"/>
            </a:xfrm>
            <a:custGeom>
              <a:avLst/>
              <a:gdLst/>
              <a:ahLst/>
              <a:cxnLst/>
              <a:rect l="l" t="t" r="r" b="b"/>
              <a:pathLst>
                <a:path w="7899" h="3072" extrusionOk="0">
                  <a:moveTo>
                    <a:pt x="0" y="1"/>
                  </a:moveTo>
                  <a:lnTo>
                    <a:pt x="220" y="330"/>
                  </a:lnTo>
                  <a:lnTo>
                    <a:pt x="549" y="549"/>
                  </a:lnTo>
                  <a:lnTo>
                    <a:pt x="1426" y="1097"/>
                  </a:lnTo>
                  <a:lnTo>
                    <a:pt x="2304" y="1427"/>
                  </a:lnTo>
                  <a:lnTo>
                    <a:pt x="7898" y="3072"/>
                  </a:lnTo>
                  <a:lnTo>
                    <a:pt x="7788" y="1536"/>
                  </a:lnTo>
                  <a:lnTo>
                    <a:pt x="11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824;p50">
              <a:extLst>
                <a:ext uri="{FF2B5EF4-FFF2-40B4-BE49-F238E27FC236}">
                  <a16:creationId xmlns:a16="http://schemas.microsoft.com/office/drawing/2014/main" id="{91309C62-0096-604D-34A8-C758CE0D7F8D}"/>
                </a:ext>
              </a:extLst>
            </p:cNvPr>
            <p:cNvSpPr/>
            <p:nvPr/>
          </p:nvSpPr>
          <p:spPr>
            <a:xfrm>
              <a:off x="2004589" y="3352599"/>
              <a:ext cx="106773" cy="41525"/>
            </a:xfrm>
            <a:custGeom>
              <a:avLst/>
              <a:gdLst/>
              <a:ahLst/>
              <a:cxnLst/>
              <a:rect l="l" t="t" r="r" b="b"/>
              <a:pathLst>
                <a:path w="7899" h="3072" fill="none" extrusionOk="0">
                  <a:moveTo>
                    <a:pt x="0" y="1"/>
                  </a:moveTo>
                  <a:lnTo>
                    <a:pt x="0" y="1"/>
                  </a:lnTo>
                  <a:lnTo>
                    <a:pt x="220" y="330"/>
                  </a:lnTo>
                  <a:lnTo>
                    <a:pt x="549" y="549"/>
                  </a:lnTo>
                  <a:lnTo>
                    <a:pt x="549" y="549"/>
                  </a:lnTo>
                  <a:lnTo>
                    <a:pt x="1426" y="1097"/>
                  </a:lnTo>
                  <a:lnTo>
                    <a:pt x="2304" y="1427"/>
                  </a:lnTo>
                  <a:lnTo>
                    <a:pt x="7898" y="3072"/>
                  </a:lnTo>
                  <a:lnTo>
                    <a:pt x="7788" y="1536"/>
                  </a:lnTo>
                  <a:lnTo>
                    <a:pt x="110" y="1"/>
                  </a:lnTo>
                  <a:lnTo>
                    <a:pt x="11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825;p50">
              <a:extLst>
                <a:ext uri="{FF2B5EF4-FFF2-40B4-BE49-F238E27FC236}">
                  <a16:creationId xmlns:a16="http://schemas.microsoft.com/office/drawing/2014/main" id="{B8FFD538-03C5-E56E-36DA-BC659D851A2C}"/>
                </a:ext>
              </a:extLst>
            </p:cNvPr>
            <p:cNvSpPr/>
            <p:nvPr/>
          </p:nvSpPr>
          <p:spPr>
            <a:xfrm>
              <a:off x="2277376" y="3343706"/>
              <a:ext cx="13355" cy="7421"/>
            </a:xfrm>
            <a:custGeom>
              <a:avLst/>
              <a:gdLst/>
              <a:ahLst/>
              <a:cxnLst/>
              <a:rect l="l" t="t" r="r" b="b"/>
              <a:pathLst>
                <a:path w="988" h="549" extrusionOk="0">
                  <a:moveTo>
                    <a:pt x="1" y="0"/>
                  </a:moveTo>
                  <a:lnTo>
                    <a:pt x="1" y="110"/>
                  </a:lnTo>
                  <a:lnTo>
                    <a:pt x="988" y="549"/>
                  </a:lnTo>
                  <a:lnTo>
                    <a:pt x="878" y="439"/>
                  </a:lnTo>
                  <a:lnTo>
                    <a:pt x="1" y="0"/>
                  </a:lnTo>
                  <a:close/>
                </a:path>
              </a:pathLst>
            </a:custGeom>
            <a:solidFill>
              <a:srgbClr val="303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826;p50">
              <a:extLst>
                <a:ext uri="{FF2B5EF4-FFF2-40B4-BE49-F238E27FC236}">
                  <a16:creationId xmlns:a16="http://schemas.microsoft.com/office/drawing/2014/main" id="{0C36B63F-56E5-02A4-115B-BEB11B515013}"/>
                </a:ext>
              </a:extLst>
            </p:cNvPr>
            <p:cNvSpPr/>
            <p:nvPr/>
          </p:nvSpPr>
          <p:spPr>
            <a:xfrm>
              <a:off x="2277376" y="3343706"/>
              <a:ext cx="13355" cy="7421"/>
            </a:xfrm>
            <a:custGeom>
              <a:avLst/>
              <a:gdLst/>
              <a:ahLst/>
              <a:cxnLst/>
              <a:rect l="l" t="t" r="r" b="b"/>
              <a:pathLst>
                <a:path w="988" h="549" fill="none" extrusionOk="0">
                  <a:moveTo>
                    <a:pt x="1" y="0"/>
                  </a:moveTo>
                  <a:lnTo>
                    <a:pt x="1" y="110"/>
                  </a:lnTo>
                  <a:lnTo>
                    <a:pt x="1" y="110"/>
                  </a:lnTo>
                  <a:lnTo>
                    <a:pt x="988" y="549"/>
                  </a:lnTo>
                  <a:lnTo>
                    <a:pt x="878" y="43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827;p50">
              <a:extLst>
                <a:ext uri="{FF2B5EF4-FFF2-40B4-BE49-F238E27FC236}">
                  <a16:creationId xmlns:a16="http://schemas.microsoft.com/office/drawing/2014/main" id="{0CCEA3D3-2F3F-2136-4768-E6CD60E027CF}"/>
                </a:ext>
              </a:extLst>
            </p:cNvPr>
            <p:cNvSpPr/>
            <p:nvPr/>
          </p:nvSpPr>
          <p:spPr>
            <a:xfrm>
              <a:off x="2302583" y="3045714"/>
              <a:ext cx="38565" cy="170521"/>
            </a:xfrm>
            <a:custGeom>
              <a:avLst/>
              <a:gdLst/>
              <a:ahLst/>
              <a:cxnLst/>
              <a:rect l="l" t="t" r="r" b="b"/>
              <a:pathLst>
                <a:path w="2853" h="12615" extrusionOk="0">
                  <a:moveTo>
                    <a:pt x="2194" y="0"/>
                  </a:moveTo>
                  <a:lnTo>
                    <a:pt x="2194" y="329"/>
                  </a:lnTo>
                  <a:lnTo>
                    <a:pt x="2194" y="768"/>
                  </a:lnTo>
                  <a:lnTo>
                    <a:pt x="1" y="12286"/>
                  </a:lnTo>
                  <a:lnTo>
                    <a:pt x="330" y="12066"/>
                  </a:lnTo>
                  <a:lnTo>
                    <a:pt x="1097" y="9872"/>
                  </a:lnTo>
                  <a:lnTo>
                    <a:pt x="1756" y="7679"/>
                  </a:lnTo>
                  <a:lnTo>
                    <a:pt x="2304" y="5375"/>
                  </a:lnTo>
                  <a:lnTo>
                    <a:pt x="2743" y="3181"/>
                  </a:lnTo>
                  <a:lnTo>
                    <a:pt x="2853" y="2523"/>
                  </a:lnTo>
                  <a:lnTo>
                    <a:pt x="2853" y="1865"/>
                  </a:lnTo>
                  <a:lnTo>
                    <a:pt x="2743" y="1097"/>
                  </a:lnTo>
                  <a:lnTo>
                    <a:pt x="2523" y="549"/>
                  </a:lnTo>
                  <a:lnTo>
                    <a:pt x="2194" y="0"/>
                  </a:lnTo>
                  <a:close/>
                  <a:moveTo>
                    <a:pt x="1" y="12286"/>
                  </a:moveTo>
                  <a:lnTo>
                    <a:pt x="1" y="12505"/>
                  </a:lnTo>
                  <a:lnTo>
                    <a:pt x="220" y="12615"/>
                  </a:lnTo>
                  <a:lnTo>
                    <a:pt x="330" y="12286"/>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828;p50">
              <a:extLst>
                <a:ext uri="{FF2B5EF4-FFF2-40B4-BE49-F238E27FC236}">
                  <a16:creationId xmlns:a16="http://schemas.microsoft.com/office/drawing/2014/main" id="{BECDED92-2ED6-1EE7-C386-068A9435D4C8}"/>
                </a:ext>
              </a:extLst>
            </p:cNvPr>
            <p:cNvSpPr/>
            <p:nvPr/>
          </p:nvSpPr>
          <p:spPr>
            <a:xfrm>
              <a:off x="2302583" y="3211753"/>
              <a:ext cx="4461" cy="4461"/>
            </a:xfrm>
            <a:custGeom>
              <a:avLst/>
              <a:gdLst/>
              <a:ahLst/>
              <a:cxnLst/>
              <a:rect l="l" t="t" r="r" b="b"/>
              <a:pathLst>
                <a:path w="330" h="330" fill="none" extrusionOk="0">
                  <a:moveTo>
                    <a:pt x="330" y="1"/>
                  </a:moveTo>
                  <a:lnTo>
                    <a:pt x="330" y="1"/>
                  </a:lnTo>
                  <a:lnTo>
                    <a:pt x="1" y="1"/>
                  </a:lnTo>
                  <a:lnTo>
                    <a:pt x="1" y="330"/>
                  </a:lnTo>
                  <a:lnTo>
                    <a:pt x="1" y="330"/>
                  </a:lnTo>
                  <a:lnTo>
                    <a:pt x="1" y="330"/>
                  </a:lnTo>
                  <a:lnTo>
                    <a:pt x="1" y="220"/>
                  </a:lnTo>
                  <a:lnTo>
                    <a:pt x="1" y="220"/>
                  </a:lnTo>
                  <a:lnTo>
                    <a:pt x="220" y="330"/>
                  </a:lnTo>
                  <a:lnTo>
                    <a:pt x="220" y="330"/>
                  </a:lnTo>
                  <a:lnTo>
                    <a:pt x="33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829;p50">
              <a:extLst>
                <a:ext uri="{FF2B5EF4-FFF2-40B4-BE49-F238E27FC236}">
                  <a16:creationId xmlns:a16="http://schemas.microsoft.com/office/drawing/2014/main" id="{FE558AC3-B1D0-B251-28BC-7B3037D90864}"/>
                </a:ext>
              </a:extLst>
            </p:cNvPr>
            <p:cNvSpPr/>
            <p:nvPr/>
          </p:nvSpPr>
          <p:spPr>
            <a:xfrm>
              <a:off x="1712515" y="3027914"/>
              <a:ext cx="129022" cy="206125"/>
            </a:xfrm>
            <a:custGeom>
              <a:avLst/>
              <a:gdLst/>
              <a:ahLst/>
              <a:cxnLst/>
              <a:rect l="l" t="t" r="r" b="b"/>
              <a:pathLst>
                <a:path w="9545" h="15249" extrusionOk="0">
                  <a:moveTo>
                    <a:pt x="6034" y="1"/>
                  </a:moveTo>
                  <a:lnTo>
                    <a:pt x="1" y="988"/>
                  </a:lnTo>
                  <a:lnTo>
                    <a:pt x="769" y="11848"/>
                  </a:lnTo>
                  <a:lnTo>
                    <a:pt x="769" y="11628"/>
                  </a:lnTo>
                  <a:lnTo>
                    <a:pt x="988" y="12835"/>
                  </a:lnTo>
                  <a:lnTo>
                    <a:pt x="1317" y="15248"/>
                  </a:lnTo>
                  <a:lnTo>
                    <a:pt x="4937" y="13822"/>
                  </a:lnTo>
                  <a:lnTo>
                    <a:pt x="9544" y="10531"/>
                  </a:lnTo>
                  <a:lnTo>
                    <a:pt x="6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830;p50">
              <a:extLst>
                <a:ext uri="{FF2B5EF4-FFF2-40B4-BE49-F238E27FC236}">
                  <a16:creationId xmlns:a16="http://schemas.microsoft.com/office/drawing/2014/main" id="{1BDE238E-9AFF-D64B-586F-FC6F84EACCD6}"/>
                </a:ext>
              </a:extLst>
            </p:cNvPr>
            <p:cNvSpPr/>
            <p:nvPr/>
          </p:nvSpPr>
          <p:spPr>
            <a:xfrm>
              <a:off x="1712515" y="3027914"/>
              <a:ext cx="129022" cy="206125"/>
            </a:xfrm>
            <a:custGeom>
              <a:avLst/>
              <a:gdLst/>
              <a:ahLst/>
              <a:cxnLst/>
              <a:rect l="l" t="t" r="r" b="b"/>
              <a:pathLst>
                <a:path w="9545" h="15249" fill="none" extrusionOk="0">
                  <a:moveTo>
                    <a:pt x="6034" y="1"/>
                  </a:moveTo>
                  <a:lnTo>
                    <a:pt x="9544" y="10531"/>
                  </a:lnTo>
                  <a:lnTo>
                    <a:pt x="4937" y="13822"/>
                  </a:lnTo>
                  <a:lnTo>
                    <a:pt x="1317" y="15248"/>
                  </a:lnTo>
                  <a:lnTo>
                    <a:pt x="1317" y="15248"/>
                  </a:lnTo>
                  <a:lnTo>
                    <a:pt x="988" y="12835"/>
                  </a:lnTo>
                  <a:lnTo>
                    <a:pt x="769" y="11628"/>
                  </a:lnTo>
                  <a:lnTo>
                    <a:pt x="769" y="11409"/>
                  </a:lnTo>
                  <a:lnTo>
                    <a:pt x="769" y="11848"/>
                  </a:lnTo>
                  <a:lnTo>
                    <a:pt x="1" y="988"/>
                  </a:lnTo>
                  <a:lnTo>
                    <a:pt x="60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831;p50">
              <a:extLst>
                <a:ext uri="{FF2B5EF4-FFF2-40B4-BE49-F238E27FC236}">
                  <a16:creationId xmlns:a16="http://schemas.microsoft.com/office/drawing/2014/main" id="{3358E343-0375-AA5B-42A9-942BE45A4DEC}"/>
                </a:ext>
              </a:extLst>
            </p:cNvPr>
            <p:cNvSpPr/>
            <p:nvPr/>
          </p:nvSpPr>
          <p:spPr>
            <a:xfrm>
              <a:off x="1794055" y="3027914"/>
              <a:ext cx="47473" cy="154219"/>
            </a:xfrm>
            <a:custGeom>
              <a:avLst/>
              <a:gdLst/>
              <a:ahLst/>
              <a:cxnLst/>
              <a:rect l="l" t="t" r="r" b="b"/>
              <a:pathLst>
                <a:path w="3512" h="11409" extrusionOk="0">
                  <a:moveTo>
                    <a:pt x="1" y="1"/>
                  </a:moveTo>
                  <a:lnTo>
                    <a:pt x="1" y="440"/>
                  </a:lnTo>
                  <a:lnTo>
                    <a:pt x="330" y="1646"/>
                  </a:lnTo>
                  <a:lnTo>
                    <a:pt x="878" y="3511"/>
                  </a:lnTo>
                  <a:lnTo>
                    <a:pt x="1646" y="5705"/>
                  </a:lnTo>
                  <a:lnTo>
                    <a:pt x="2414" y="7899"/>
                  </a:lnTo>
                  <a:lnTo>
                    <a:pt x="2963" y="9763"/>
                  </a:lnTo>
                  <a:lnTo>
                    <a:pt x="3292" y="10970"/>
                  </a:lnTo>
                  <a:lnTo>
                    <a:pt x="3511" y="11409"/>
                  </a:lnTo>
                  <a:lnTo>
                    <a:pt x="3401" y="10970"/>
                  </a:lnTo>
                  <a:lnTo>
                    <a:pt x="3072" y="9763"/>
                  </a:lnTo>
                  <a:lnTo>
                    <a:pt x="2524" y="7899"/>
                  </a:lnTo>
                  <a:lnTo>
                    <a:pt x="1756" y="5705"/>
                  </a:lnTo>
                  <a:lnTo>
                    <a:pt x="988" y="3511"/>
                  </a:lnTo>
                  <a:lnTo>
                    <a:pt x="440" y="1646"/>
                  </a:lnTo>
                  <a:lnTo>
                    <a:pt x="111" y="44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832;p50">
              <a:extLst>
                <a:ext uri="{FF2B5EF4-FFF2-40B4-BE49-F238E27FC236}">
                  <a16:creationId xmlns:a16="http://schemas.microsoft.com/office/drawing/2014/main" id="{357FF043-3318-B47B-DD3D-308339A12C60}"/>
                </a:ext>
              </a:extLst>
            </p:cNvPr>
            <p:cNvSpPr/>
            <p:nvPr/>
          </p:nvSpPr>
          <p:spPr>
            <a:xfrm>
              <a:off x="1808882" y="3185073"/>
              <a:ext cx="31157" cy="56354"/>
            </a:xfrm>
            <a:custGeom>
              <a:avLst/>
              <a:gdLst/>
              <a:ahLst/>
              <a:cxnLst/>
              <a:rect l="l" t="t" r="r" b="b"/>
              <a:pathLst>
                <a:path w="2305" h="4169" extrusionOk="0">
                  <a:moveTo>
                    <a:pt x="2304" y="0"/>
                  </a:moveTo>
                  <a:lnTo>
                    <a:pt x="1975" y="549"/>
                  </a:lnTo>
                  <a:lnTo>
                    <a:pt x="1207" y="2084"/>
                  </a:lnTo>
                  <a:lnTo>
                    <a:pt x="330" y="3620"/>
                  </a:lnTo>
                  <a:lnTo>
                    <a:pt x="1" y="4169"/>
                  </a:lnTo>
                  <a:lnTo>
                    <a:pt x="440" y="3620"/>
                  </a:lnTo>
                  <a:lnTo>
                    <a:pt x="1317" y="2194"/>
                  </a:lnTo>
                  <a:lnTo>
                    <a:pt x="2085" y="658"/>
                  </a:lnTo>
                  <a:lnTo>
                    <a:pt x="23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833;p50">
              <a:extLst>
                <a:ext uri="{FF2B5EF4-FFF2-40B4-BE49-F238E27FC236}">
                  <a16:creationId xmlns:a16="http://schemas.microsoft.com/office/drawing/2014/main" id="{82C64E83-1852-7E1B-4376-7DAA221633CA}"/>
                </a:ext>
              </a:extLst>
            </p:cNvPr>
            <p:cNvSpPr/>
            <p:nvPr/>
          </p:nvSpPr>
          <p:spPr>
            <a:xfrm>
              <a:off x="2301096" y="3201373"/>
              <a:ext cx="29670" cy="11882"/>
            </a:xfrm>
            <a:custGeom>
              <a:avLst/>
              <a:gdLst/>
              <a:ahLst/>
              <a:cxnLst/>
              <a:rect l="l" t="t" r="r" b="b"/>
              <a:pathLst>
                <a:path w="2195" h="879" extrusionOk="0">
                  <a:moveTo>
                    <a:pt x="2195" y="1"/>
                  </a:moveTo>
                  <a:lnTo>
                    <a:pt x="1646" y="111"/>
                  </a:lnTo>
                  <a:lnTo>
                    <a:pt x="1098" y="330"/>
                  </a:lnTo>
                  <a:lnTo>
                    <a:pt x="549" y="549"/>
                  </a:lnTo>
                  <a:lnTo>
                    <a:pt x="1" y="878"/>
                  </a:lnTo>
                  <a:lnTo>
                    <a:pt x="1098" y="440"/>
                  </a:lnTo>
                  <a:lnTo>
                    <a:pt x="21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834;p50">
              <a:extLst>
                <a:ext uri="{FF2B5EF4-FFF2-40B4-BE49-F238E27FC236}">
                  <a16:creationId xmlns:a16="http://schemas.microsoft.com/office/drawing/2014/main" id="{CDA66165-1CE6-76C7-5A40-95FED625F27A}"/>
                </a:ext>
              </a:extLst>
            </p:cNvPr>
            <p:cNvSpPr/>
            <p:nvPr/>
          </p:nvSpPr>
          <p:spPr>
            <a:xfrm>
              <a:off x="2286270" y="2924141"/>
              <a:ext cx="13369" cy="87497"/>
            </a:xfrm>
            <a:custGeom>
              <a:avLst/>
              <a:gdLst/>
              <a:ahLst/>
              <a:cxnLst/>
              <a:rect l="l" t="t" r="r" b="b"/>
              <a:pathLst>
                <a:path w="989" h="6473" extrusionOk="0">
                  <a:moveTo>
                    <a:pt x="988" y="0"/>
                  </a:moveTo>
                  <a:lnTo>
                    <a:pt x="878" y="988"/>
                  </a:lnTo>
                  <a:lnTo>
                    <a:pt x="659" y="3291"/>
                  </a:lnTo>
                  <a:lnTo>
                    <a:pt x="220" y="5485"/>
                  </a:lnTo>
                  <a:lnTo>
                    <a:pt x="1" y="6472"/>
                  </a:lnTo>
                  <a:lnTo>
                    <a:pt x="111" y="6143"/>
                  </a:lnTo>
                  <a:lnTo>
                    <a:pt x="330" y="5485"/>
                  </a:lnTo>
                  <a:lnTo>
                    <a:pt x="659" y="4388"/>
                  </a:lnTo>
                  <a:lnTo>
                    <a:pt x="878" y="3291"/>
                  </a:lnTo>
                  <a:lnTo>
                    <a:pt x="988" y="2084"/>
                  </a:lnTo>
                  <a:lnTo>
                    <a:pt x="988" y="988"/>
                  </a:lnTo>
                  <a:lnTo>
                    <a:pt x="988" y="220"/>
                  </a:lnTo>
                  <a:lnTo>
                    <a:pt x="9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835;p50">
              <a:extLst>
                <a:ext uri="{FF2B5EF4-FFF2-40B4-BE49-F238E27FC236}">
                  <a16:creationId xmlns:a16="http://schemas.microsoft.com/office/drawing/2014/main" id="{8D99972C-2DDD-6661-D550-7516DC49F4D1}"/>
                </a:ext>
              </a:extLst>
            </p:cNvPr>
            <p:cNvSpPr/>
            <p:nvPr/>
          </p:nvSpPr>
          <p:spPr>
            <a:xfrm>
              <a:off x="1967516" y="3027914"/>
              <a:ext cx="60814" cy="103813"/>
            </a:xfrm>
            <a:custGeom>
              <a:avLst/>
              <a:gdLst/>
              <a:ahLst/>
              <a:cxnLst/>
              <a:rect l="l" t="t" r="r" b="b"/>
              <a:pathLst>
                <a:path w="4499" h="7680" extrusionOk="0">
                  <a:moveTo>
                    <a:pt x="1537" y="2195"/>
                  </a:moveTo>
                  <a:lnTo>
                    <a:pt x="1427" y="2414"/>
                  </a:lnTo>
                  <a:lnTo>
                    <a:pt x="1866" y="2962"/>
                  </a:lnTo>
                  <a:lnTo>
                    <a:pt x="1866" y="2962"/>
                  </a:lnTo>
                  <a:lnTo>
                    <a:pt x="1646" y="2633"/>
                  </a:lnTo>
                  <a:lnTo>
                    <a:pt x="1537" y="2195"/>
                  </a:lnTo>
                  <a:close/>
                  <a:moveTo>
                    <a:pt x="1866" y="1"/>
                  </a:moveTo>
                  <a:lnTo>
                    <a:pt x="1317" y="110"/>
                  </a:lnTo>
                  <a:lnTo>
                    <a:pt x="769" y="220"/>
                  </a:lnTo>
                  <a:lnTo>
                    <a:pt x="330" y="549"/>
                  </a:lnTo>
                  <a:lnTo>
                    <a:pt x="1" y="988"/>
                  </a:lnTo>
                  <a:lnTo>
                    <a:pt x="1208" y="878"/>
                  </a:lnTo>
                  <a:lnTo>
                    <a:pt x="988" y="1098"/>
                  </a:lnTo>
                  <a:lnTo>
                    <a:pt x="769" y="1536"/>
                  </a:lnTo>
                  <a:lnTo>
                    <a:pt x="659" y="1866"/>
                  </a:lnTo>
                  <a:lnTo>
                    <a:pt x="769" y="2195"/>
                  </a:lnTo>
                  <a:lnTo>
                    <a:pt x="988" y="2962"/>
                  </a:lnTo>
                  <a:lnTo>
                    <a:pt x="1427" y="3621"/>
                  </a:lnTo>
                  <a:lnTo>
                    <a:pt x="4279" y="7679"/>
                  </a:lnTo>
                  <a:lnTo>
                    <a:pt x="4389" y="7241"/>
                  </a:lnTo>
                  <a:lnTo>
                    <a:pt x="4498" y="6363"/>
                  </a:lnTo>
                  <a:lnTo>
                    <a:pt x="1208" y="2524"/>
                  </a:lnTo>
                  <a:lnTo>
                    <a:pt x="1208" y="2414"/>
                  </a:lnTo>
                  <a:lnTo>
                    <a:pt x="1975" y="659"/>
                  </a:lnTo>
                  <a:lnTo>
                    <a:pt x="2195"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836;p50">
              <a:extLst>
                <a:ext uri="{FF2B5EF4-FFF2-40B4-BE49-F238E27FC236}">
                  <a16:creationId xmlns:a16="http://schemas.microsoft.com/office/drawing/2014/main" id="{05A2DFD0-4A23-1918-2BCE-CAC318EFB077}"/>
                </a:ext>
              </a:extLst>
            </p:cNvPr>
            <p:cNvSpPr/>
            <p:nvPr/>
          </p:nvSpPr>
          <p:spPr>
            <a:xfrm>
              <a:off x="1986789" y="3054607"/>
              <a:ext cx="5948" cy="13355"/>
            </a:xfrm>
            <a:custGeom>
              <a:avLst/>
              <a:gdLst/>
              <a:ahLst/>
              <a:cxnLst/>
              <a:rect l="l" t="t" r="r" b="b"/>
              <a:pathLst>
                <a:path w="440" h="988" fill="none" extrusionOk="0">
                  <a:moveTo>
                    <a:pt x="220" y="0"/>
                  </a:moveTo>
                  <a:lnTo>
                    <a:pt x="220" y="0"/>
                  </a:lnTo>
                  <a:lnTo>
                    <a:pt x="1" y="439"/>
                  </a:lnTo>
                  <a:lnTo>
                    <a:pt x="440" y="987"/>
                  </a:lnTo>
                  <a:lnTo>
                    <a:pt x="440" y="987"/>
                  </a:lnTo>
                  <a:lnTo>
                    <a:pt x="220" y="658"/>
                  </a:lnTo>
                  <a:lnTo>
                    <a:pt x="111" y="220"/>
                  </a:lnTo>
                  <a:lnTo>
                    <a:pt x="111" y="220"/>
                  </a:lnTo>
                  <a:lnTo>
                    <a:pt x="2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837;p50">
              <a:extLst>
                <a:ext uri="{FF2B5EF4-FFF2-40B4-BE49-F238E27FC236}">
                  <a16:creationId xmlns:a16="http://schemas.microsoft.com/office/drawing/2014/main" id="{F4DDC32C-72CD-09EF-48B0-632D04AC49B0}"/>
                </a:ext>
              </a:extLst>
            </p:cNvPr>
            <p:cNvSpPr/>
            <p:nvPr/>
          </p:nvSpPr>
          <p:spPr>
            <a:xfrm>
              <a:off x="1807409" y="3076840"/>
              <a:ext cx="14" cy="1500"/>
            </a:xfrm>
            <a:custGeom>
              <a:avLst/>
              <a:gdLst/>
              <a:ahLst/>
              <a:cxnLst/>
              <a:rect l="l" t="t" r="r" b="b"/>
              <a:pathLst>
                <a:path w="1" h="111" extrusionOk="0">
                  <a:moveTo>
                    <a:pt x="0" y="1"/>
                  </a:moveTo>
                  <a:lnTo>
                    <a:pt x="0" y="1"/>
                  </a:lnTo>
                  <a:lnTo>
                    <a:pt x="0" y="110"/>
                  </a:lnTo>
                  <a:lnTo>
                    <a:pt x="0"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838;p50">
              <a:extLst>
                <a:ext uri="{FF2B5EF4-FFF2-40B4-BE49-F238E27FC236}">
                  <a16:creationId xmlns:a16="http://schemas.microsoft.com/office/drawing/2014/main" id="{57871993-96FE-79BA-B5D4-05DF738D9441}"/>
                </a:ext>
              </a:extLst>
            </p:cNvPr>
            <p:cNvSpPr/>
            <p:nvPr/>
          </p:nvSpPr>
          <p:spPr>
            <a:xfrm>
              <a:off x="1807409" y="3076840"/>
              <a:ext cx="14" cy="1500"/>
            </a:xfrm>
            <a:custGeom>
              <a:avLst/>
              <a:gdLst/>
              <a:ahLst/>
              <a:cxnLst/>
              <a:rect l="l" t="t" r="r" b="b"/>
              <a:pathLst>
                <a:path w="1" h="111" fill="none" extrusionOk="0">
                  <a:moveTo>
                    <a:pt x="0" y="1"/>
                  </a:moveTo>
                  <a:lnTo>
                    <a:pt x="0" y="1"/>
                  </a:lnTo>
                  <a:lnTo>
                    <a:pt x="0" y="11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839;p50">
              <a:extLst>
                <a:ext uri="{FF2B5EF4-FFF2-40B4-BE49-F238E27FC236}">
                  <a16:creationId xmlns:a16="http://schemas.microsoft.com/office/drawing/2014/main" id="{83BB1379-8466-9C3A-D332-C5934440F014}"/>
                </a:ext>
              </a:extLst>
            </p:cNvPr>
            <p:cNvSpPr/>
            <p:nvPr/>
          </p:nvSpPr>
          <p:spPr>
            <a:xfrm>
              <a:off x="1816302" y="3093154"/>
              <a:ext cx="44499" cy="129009"/>
            </a:xfrm>
            <a:custGeom>
              <a:avLst/>
              <a:gdLst/>
              <a:ahLst/>
              <a:cxnLst/>
              <a:rect l="l" t="t" r="r" b="b"/>
              <a:pathLst>
                <a:path w="3292" h="9544" extrusionOk="0">
                  <a:moveTo>
                    <a:pt x="0" y="0"/>
                  </a:moveTo>
                  <a:lnTo>
                    <a:pt x="1865" y="5704"/>
                  </a:lnTo>
                  <a:lnTo>
                    <a:pt x="1646" y="5814"/>
                  </a:lnTo>
                  <a:lnTo>
                    <a:pt x="1865" y="6362"/>
                  </a:lnTo>
                  <a:lnTo>
                    <a:pt x="1865" y="6692"/>
                  </a:lnTo>
                  <a:lnTo>
                    <a:pt x="1646" y="7021"/>
                  </a:lnTo>
                  <a:lnTo>
                    <a:pt x="1536" y="7459"/>
                  </a:lnTo>
                  <a:lnTo>
                    <a:pt x="768" y="8885"/>
                  </a:lnTo>
                  <a:lnTo>
                    <a:pt x="878" y="9214"/>
                  </a:lnTo>
                  <a:lnTo>
                    <a:pt x="1097" y="9434"/>
                  </a:lnTo>
                  <a:lnTo>
                    <a:pt x="1426" y="9544"/>
                  </a:lnTo>
                  <a:lnTo>
                    <a:pt x="1646" y="9544"/>
                  </a:lnTo>
                  <a:lnTo>
                    <a:pt x="1755" y="9434"/>
                  </a:lnTo>
                  <a:lnTo>
                    <a:pt x="2194" y="9105"/>
                  </a:lnTo>
                  <a:lnTo>
                    <a:pt x="2523" y="8556"/>
                  </a:lnTo>
                  <a:lnTo>
                    <a:pt x="2852" y="8008"/>
                  </a:lnTo>
                  <a:lnTo>
                    <a:pt x="3072" y="7350"/>
                  </a:lnTo>
                  <a:lnTo>
                    <a:pt x="3181" y="6801"/>
                  </a:lnTo>
                  <a:lnTo>
                    <a:pt x="3291" y="6143"/>
                  </a:lnTo>
                  <a:lnTo>
                    <a:pt x="3181" y="5485"/>
                  </a:lnTo>
                  <a:lnTo>
                    <a:pt x="3181" y="4827"/>
                  </a:lnTo>
                  <a:lnTo>
                    <a:pt x="2962" y="4169"/>
                  </a:lnTo>
                  <a:lnTo>
                    <a:pt x="2743" y="3620"/>
                  </a:lnTo>
                  <a:lnTo>
                    <a:pt x="2414" y="3072"/>
                  </a:lnTo>
                  <a:lnTo>
                    <a:pt x="1536" y="2084"/>
                  </a:lnTo>
                  <a:lnTo>
                    <a:pt x="768" y="1097"/>
                  </a:lnTo>
                  <a:lnTo>
                    <a:pt x="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840;p50">
              <a:extLst>
                <a:ext uri="{FF2B5EF4-FFF2-40B4-BE49-F238E27FC236}">
                  <a16:creationId xmlns:a16="http://schemas.microsoft.com/office/drawing/2014/main" id="{3D214FE1-E1A5-ED46-6684-F95D28CCD826}"/>
                </a:ext>
              </a:extLst>
            </p:cNvPr>
            <p:cNvSpPr/>
            <p:nvPr/>
          </p:nvSpPr>
          <p:spPr>
            <a:xfrm>
              <a:off x="1986789" y="2976027"/>
              <a:ext cx="346989" cy="422591"/>
            </a:xfrm>
            <a:custGeom>
              <a:avLst/>
              <a:gdLst/>
              <a:ahLst/>
              <a:cxnLst/>
              <a:rect l="l" t="t" r="r" b="b"/>
              <a:pathLst>
                <a:path w="25670" h="31263" extrusionOk="0">
                  <a:moveTo>
                    <a:pt x="6583" y="1"/>
                  </a:moveTo>
                  <a:lnTo>
                    <a:pt x="6253" y="110"/>
                  </a:lnTo>
                  <a:lnTo>
                    <a:pt x="5595" y="330"/>
                  </a:lnTo>
                  <a:lnTo>
                    <a:pt x="5157" y="768"/>
                  </a:lnTo>
                  <a:lnTo>
                    <a:pt x="4937" y="1097"/>
                  </a:lnTo>
                  <a:lnTo>
                    <a:pt x="4937" y="1427"/>
                  </a:lnTo>
                  <a:lnTo>
                    <a:pt x="111" y="25778"/>
                  </a:lnTo>
                  <a:lnTo>
                    <a:pt x="1" y="25888"/>
                  </a:lnTo>
                  <a:lnTo>
                    <a:pt x="1" y="26217"/>
                  </a:lnTo>
                  <a:lnTo>
                    <a:pt x="111" y="26546"/>
                  </a:lnTo>
                  <a:lnTo>
                    <a:pt x="330" y="27204"/>
                  </a:lnTo>
                  <a:lnTo>
                    <a:pt x="769" y="27643"/>
                  </a:lnTo>
                  <a:lnTo>
                    <a:pt x="1098" y="27753"/>
                  </a:lnTo>
                  <a:lnTo>
                    <a:pt x="1427" y="27863"/>
                  </a:lnTo>
                  <a:lnTo>
                    <a:pt x="18978" y="31263"/>
                  </a:lnTo>
                  <a:lnTo>
                    <a:pt x="19636" y="31263"/>
                  </a:lnTo>
                  <a:lnTo>
                    <a:pt x="20294" y="30934"/>
                  </a:lnTo>
                  <a:lnTo>
                    <a:pt x="20733" y="30495"/>
                  </a:lnTo>
                  <a:lnTo>
                    <a:pt x="20952" y="30166"/>
                  </a:lnTo>
                  <a:lnTo>
                    <a:pt x="21062" y="29837"/>
                  </a:lnTo>
                  <a:lnTo>
                    <a:pt x="25559" y="5924"/>
                  </a:lnTo>
                  <a:lnTo>
                    <a:pt x="25669" y="5595"/>
                  </a:lnTo>
                  <a:lnTo>
                    <a:pt x="25559" y="5156"/>
                  </a:lnTo>
                  <a:lnTo>
                    <a:pt x="25340" y="4608"/>
                  </a:lnTo>
                  <a:lnTo>
                    <a:pt x="24901" y="4059"/>
                  </a:lnTo>
                  <a:lnTo>
                    <a:pt x="24572" y="3949"/>
                  </a:lnTo>
                  <a:lnTo>
                    <a:pt x="24243" y="3840"/>
                  </a:lnTo>
                  <a:lnTo>
                    <a:pt x="7021" y="110"/>
                  </a:lnTo>
                  <a:lnTo>
                    <a:pt x="691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841;p50">
              <a:extLst>
                <a:ext uri="{FF2B5EF4-FFF2-40B4-BE49-F238E27FC236}">
                  <a16:creationId xmlns:a16="http://schemas.microsoft.com/office/drawing/2014/main" id="{AAAF7F26-E048-E4F9-5210-DF0E85D24FA1}"/>
                </a:ext>
              </a:extLst>
            </p:cNvPr>
            <p:cNvSpPr/>
            <p:nvPr/>
          </p:nvSpPr>
          <p:spPr>
            <a:xfrm>
              <a:off x="1986789" y="2976027"/>
              <a:ext cx="346989" cy="422591"/>
            </a:xfrm>
            <a:custGeom>
              <a:avLst/>
              <a:gdLst/>
              <a:ahLst/>
              <a:cxnLst/>
              <a:rect l="l" t="t" r="r" b="b"/>
              <a:pathLst>
                <a:path w="25670" h="31263" fill="none" extrusionOk="0">
                  <a:moveTo>
                    <a:pt x="25559" y="5924"/>
                  </a:moveTo>
                  <a:lnTo>
                    <a:pt x="21062" y="29837"/>
                  </a:lnTo>
                  <a:lnTo>
                    <a:pt x="21062" y="29837"/>
                  </a:lnTo>
                  <a:lnTo>
                    <a:pt x="20952" y="30166"/>
                  </a:lnTo>
                  <a:lnTo>
                    <a:pt x="20733" y="30495"/>
                  </a:lnTo>
                  <a:lnTo>
                    <a:pt x="20294" y="30934"/>
                  </a:lnTo>
                  <a:lnTo>
                    <a:pt x="19636" y="31263"/>
                  </a:lnTo>
                  <a:lnTo>
                    <a:pt x="19307" y="31263"/>
                  </a:lnTo>
                  <a:lnTo>
                    <a:pt x="18978" y="31263"/>
                  </a:lnTo>
                  <a:lnTo>
                    <a:pt x="18978" y="31263"/>
                  </a:lnTo>
                  <a:lnTo>
                    <a:pt x="1427" y="27863"/>
                  </a:lnTo>
                  <a:lnTo>
                    <a:pt x="1427" y="27863"/>
                  </a:lnTo>
                  <a:lnTo>
                    <a:pt x="1098" y="27753"/>
                  </a:lnTo>
                  <a:lnTo>
                    <a:pt x="769" y="27643"/>
                  </a:lnTo>
                  <a:lnTo>
                    <a:pt x="330" y="27204"/>
                  </a:lnTo>
                  <a:lnTo>
                    <a:pt x="111" y="26546"/>
                  </a:lnTo>
                  <a:lnTo>
                    <a:pt x="1" y="26217"/>
                  </a:lnTo>
                  <a:lnTo>
                    <a:pt x="1" y="25888"/>
                  </a:lnTo>
                  <a:lnTo>
                    <a:pt x="111" y="25778"/>
                  </a:lnTo>
                  <a:lnTo>
                    <a:pt x="4937" y="1427"/>
                  </a:lnTo>
                  <a:lnTo>
                    <a:pt x="4937" y="1427"/>
                  </a:lnTo>
                  <a:lnTo>
                    <a:pt x="4937" y="1097"/>
                  </a:lnTo>
                  <a:lnTo>
                    <a:pt x="5157" y="768"/>
                  </a:lnTo>
                  <a:lnTo>
                    <a:pt x="5595" y="330"/>
                  </a:lnTo>
                  <a:lnTo>
                    <a:pt x="6253" y="110"/>
                  </a:lnTo>
                  <a:lnTo>
                    <a:pt x="6583" y="1"/>
                  </a:lnTo>
                  <a:lnTo>
                    <a:pt x="6912" y="1"/>
                  </a:lnTo>
                  <a:lnTo>
                    <a:pt x="7021" y="110"/>
                  </a:lnTo>
                  <a:lnTo>
                    <a:pt x="24243" y="3840"/>
                  </a:lnTo>
                  <a:lnTo>
                    <a:pt x="24243" y="3840"/>
                  </a:lnTo>
                  <a:lnTo>
                    <a:pt x="24572" y="3949"/>
                  </a:lnTo>
                  <a:lnTo>
                    <a:pt x="24901" y="4059"/>
                  </a:lnTo>
                  <a:lnTo>
                    <a:pt x="25340" y="4608"/>
                  </a:lnTo>
                  <a:lnTo>
                    <a:pt x="25559" y="5156"/>
                  </a:lnTo>
                  <a:lnTo>
                    <a:pt x="25669" y="5595"/>
                  </a:lnTo>
                  <a:lnTo>
                    <a:pt x="25559" y="592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842;p50">
              <a:extLst>
                <a:ext uri="{FF2B5EF4-FFF2-40B4-BE49-F238E27FC236}">
                  <a16:creationId xmlns:a16="http://schemas.microsoft.com/office/drawing/2014/main" id="{26EDE707-3C1E-CC68-3728-A07B3B087C6C}"/>
                </a:ext>
              </a:extLst>
            </p:cNvPr>
            <p:cNvSpPr/>
            <p:nvPr/>
          </p:nvSpPr>
          <p:spPr>
            <a:xfrm>
              <a:off x="2126163" y="3125767"/>
              <a:ext cx="78589" cy="77116"/>
            </a:xfrm>
            <a:custGeom>
              <a:avLst/>
              <a:gdLst/>
              <a:ahLst/>
              <a:cxnLst/>
              <a:rect l="l" t="t" r="r" b="b"/>
              <a:pathLst>
                <a:path w="5814" h="5705" extrusionOk="0">
                  <a:moveTo>
                    <a:pt x="2304" y="1"/>
                  </a:moveTo>
                  <a:lnTo>
                    <a:pt x="1755" y="220"/>
                  </a:lnTo>
                  <a:lnTo>
                    <a:pt x="1316" y="439"/>
                  </a:lnTo>
                  <a:lnTo>
                    <a:pt x="878" y="768"/>
                  </a:lnTo>
                  <a:lnTo>
                    <a:pt x="549" y="1207"/>
                  </a:lnTo>
                  <a:lnTo>
                    <a:pt x="219" y="1756"/>
                  </a:lnTo>
                  <a:lnTo>
                    <a:pt x="110" y="2304"/>
                  </a:lnTo>
                  <a:lnTo>
                    <a:pt x="0" y="2853"/>
                  </a:lnTo>
                  <a:lnTo>
                    <a:pt x="110" y="3401"/>
                  </a:lnTo>
                  <a:lnTo>
                    <a:pt x="219" y="3949"/>
                  </a:lnTo>
                  <a:lnTo>
                    <a:pt x="549" y="4498"/>
                  </a:lnTo>
                  <a:lnTo>
                    <a:pt x="878" y="4827"/>
                  </a:lnTo>
                  <a:lnTo>
                    <a:pt x="1316" y="5266"/>
                  </a:lnTo>
                  <a:lnTo>
                    <a:pt x="1755" y="5485"/>
                  </a:lnTo>
                  <a:lnTo>
                    <a:pt x="2304" y="5705"/>
                  </a:lnTo>
                  <a:lnTo>
                    <a:pt x="3510" y="5705"/>
                  </a:lnTo>
                  <a:lnTo>
                    <a:pt x="4059" y="5485"/>
                  </a:lnTo>
                  <a:lnTo>
                    <a:pt x="4497" y="5266"/>
                  </a:lnTo>
                  <a:lnTo>
                    <a:pt x="4936" y="4827"/>
                  </a:lnTo>
                  <a:lnTo>
                    <a:pt x="5265" y="4498"/>
                  </a:lnTo>
                  <a:lnTo>
                    <a:pt x="5594" y="3949"/>
                  </a:lnTo>
                  <a:lnTo>
                    <a:pt x="5704" y="3401"/>
                  </a:lnTo>
                  <a:lnTo>
                    <a:pt x="5814" y="2853"/>
                  </a:lnTo>
                  <a:lnTo>
                    <a:pt x="5704" y="2304"/>
                  </a:lnTo>
                  <a:lnTo>
                    <a:pt x="5594" y="1756"/>
                  </a:lnTo>
                  <a:lnTo>
                    <a:pt x="5265" y="1207"/>
                  </a:lnTo>
                  <a:lnTo>
                    <a:pt x="4936" y="768"/>
                  </a:lnTo>
                  <a:lnTo>
                    <a:pt x="4497" y="439"/>
                  </a:lnTo>
                  <a:lnTo>
                    <a:pt x="4059" y="220"/>
                  </a:lnTo>
                  <a:lnTo>
                    <a:pt x="35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843;p50">
              <a:extLst>
                <a:ext uri="{FF2B5EF4-FFF2-40B4-BE49-F238E27FC236}">
                  <a16:creationId xmlns:a16="http://schemas.microsoft.com/office/drawing/2014/main" id="{139FCB44-D87A-F6B4-DFE8-646F7B4BE105}"/>
                </a:ext>
              </a:extLst>
            </p:cNvPr>
            <p:cNvSpPr/>
            <p:nvPr/>
          </p:nvSpPr>
          <p:spPr>
            <a:xfrm>
              <a:off x="2022376" y="3063500"/>
              <a:ext cx="152732" cy="174981"/>
            </a:xfrm>
            <a:custGeom>
              <a:avLst/>
              <a:gdLst/>
              <a:ahLst/>
              <a:cxnLst/>
              <a:rect l="l" t="t" r="r" b="b"/>
              <a:pathLst>
                <a:path w="11299" h="12945" extrusionOk="0">
                  <a:moveTo>
                    <a:pt x="5814" y="0"/>
                  </a:moveTo>
                  <a:lnTo>
                    <a:pt x="5705" y="110"/>
                  </a:lnTo>
                  <a:lnTo>
                    <a:pt x="5595" y="439"/>
                  </a:lnTo>
                  <a:lnTo>
                    <a:pt x="5485" y="768"/>
                  </a:lnTo>
                  <a:lnTo>
                    <a:pt x="5485" y="1756"/>
                  </a:lnTo>
                  <a:lnTo>
                    <a:pt x="5485" y="2852"/>
                  </a:lnTo>
                  <a:lnTo>
                    <a:pt x="988" y="1646"/>
                  </a:lnTo>
                  <a:lnTo>
                    <a:pt x="220" y="1646"/>
                  </a:lnTo>
                  <a:lnTo>
                    <a:pt x="1" y="1756"/>
                  </a:lnTo>
                  <a:lnTo>
                    <a:pt x="1" y="2085"/>
                  </a:lnTo>
                  <a:lnTo>
                    <a:pt x="1" y="2414"/>
                  </a:lnTo>
                  <a:lnTo>
                    <a:pt x="220" y="2633"/>
                  </a:lnTo>
                  <a:lnTo>
                    <a:pt x="439" y="2852"/>
                  </a:lnTo>
                  <a:lnTo>
                    <a:pt x="659" y="3072"/>
                  </a:lnTo>
                  <a:lnTo>
                    <a:pt x="1098" y="3401"/>
                  </a:lnTo>
                  <a:lnTo>
                    <a:pt x="659" y="3840"/>
                  </a:lnTo>
                  <a:lnTo>
                    <a:pt x="439" y="4278"/>
                  </a:lnTo>
                  <a:lnTo>
                    <a:pt x="330" y="4717"/>
                  </a:lnTo>
                  <a:lnTo>
                    <a:pt x="220" y="5375"/>
                  </a:lnTo>
                  <a:lnTo>
                    <a:pt x="1" y="6253"/>
                  </a:lnTo>
                  <a:lnTo>
                    <a:pt x="1" y="6692"/>
                  </a:lnTo>
                  <a:lnTo>
                    <a:pt x="1" y="7130"/>
                  </a:lnTo>
                  <a:lnTo>
                    <a:pt x="110" y="7460"/>
                  </a:lnTo>
                  <a:lnTo>
                    <a:pt x="220" y="7789"/>
                  </a:lnTo>
                  <a:lnTo>
                    <a:pt x="1207" y="8556"/>
                  </a:lnTo>
                  <a:lnTo>
                    <a:pt x="2743" y="9653"/>
                  </a:lnTo>
                  <a:lnTo>
                    <a:pt x="4388" y="10641"/>
                  </a:lnTo>
                  <a:lnTo>
                    <a:pt x="5266" y="10970"/>
                  </a:lnTo>
                  <a:lnTo>
                    <a:pt x="5924" y="11189"/>
                  </a:lnTo>
                  <a:lnTo>
                    <a:pt x="7021" y="11408"/>
                  </a:lnTo>
                  <a:lnTo>
                    <a:pt x="7789" y="11847"/>
                  </a:lnTo>
                  <a:lnTo>
                    <a:pt x="8337" y="12286"/>
                  </a:lnTo>
                  <a:lnTo>
                    <a:pt x="8886" y="12944"/>
                  </a:lnTo>
                  <a:lnTo>
                    <a:pt x="11299" y="8227"/>
                  </a:lnTo>
                  <a:lnTo>
                    <a:pt x="9873" y="7569"/>
                  </a:lnTo>
                  <a:lnTo>
                    <a:pt x="9544" y="6143"/>
                  </a:lnTo>
                  <a:lnTo>
                    <a:pt x="9105" y="5046"/>
                  </a:lnTo>
                  <a:lnTo>
                    <a:pt x="8886" y="4608"/>
                  </a:lnTo>
                  <a:lnTo>
                    <a:pt x="8557" y="4169"/>
                  </a:lnTo>
                  <a:lnTo>
                    <a:pt x="7350" y="2852"/>
                  </a:lnTo>
                  <a:lnTo>
                    <a:pt x="6911" y="2304"/>
                  </a:lnTo>
                  <a:lnTo>
                    <a:pt x="6692" y="2085"/>
                  </a:lnTo>
                  <a:lnTo>
                    <a:pt x="6472" y="988"/>
                  </a:lnTo>
                  <a:lnTo>
                    <a:pt x="6363" y="110"/>
                  </a:lnTo>
                  <a:lnTo>
                    <a:pt x="6253" y="110"/>
                  </a:lnTo>
                  <a:lnTo>
                    <a:pt x="603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844;p50">
              <a:extLst>
                <a:ext uri="{FF2B5EF4-FFF2-40B4-BE49-F238E27FC236}">
                  <a16:creationId xmlns:a16="http://schemas.microsoft.com/office/drawing/2014/main" id="{6439DAB8-1F74-B356-C6ED-342893226A32}"/>
                </a:ext>
              </a:extLst>
            </p:cNvPr>
            <p:cNvSpPr/>
            <p:nvPr/>
          </p:nvSpPr>
          <p:spPr>
            <a:xfrm>
              <a:off x="2092063" y="3100560"/>
              <a:ext cx="29657" cy="22263"/>
            </a:xfrm>
            <a:custGeom>
              <a:avLst/>
              <a:gdLst/>
              <a:ahLst/>
              <a:cxnLst/>
              <a:rect l="l" t="t" r="r" b="b"/>
              <a:pathLst>
                <a:path w="2194" h="1647" extrusionOk="0">
                  <a:moveTo>
                    <a:pt x="0" y="1"/>
                  </a:moveTo>
                  <a:lnTo>
                    <a:pt x="1097" y="769"/>
                  </a:lnTo>
                  <a:lnTo>
                    <a:pt x="2194" y="1646"/>
                  </a:lnTo>
                  <a:lnTo>
                    <a:pt x="1755" y="1098"/>
                  </a:lnTo>
                  <a:lnTo>
                    <a:pt x="1207" y="659"/>
                  </a:lnTo>
                  <a:lnTo>
                    <a:pt x="658" y="330"/>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845;p50">
              <a:extLst>
                <a:ext uri="{FF2B5EF4-FFF2-40B4-BE49-F238E27FC236}">
                  <a16:creationId xmlns:a16="http://schemas.microsoft.com/office/drawing/2014/main" id="{1CF47FEA-6A77-DB4E-6F05-3225EB80CB81}"/>
                </a:ext>
              </a:extLst>
            </p:cNvPr>
            <p:cNvSpPr/>
            <p:nvPr/>
          </p:nvSpPr>
          <p:spPr>
            <a:xfrm>
              <a:off x="2032756" y="3106493"/>
              <a:ext cx="31144" cy="10395"/>
            </a:xfrm>
            <a:custGeom>
              <a:avLst/>
              <a:gdLst/>
              <a:ahLst/>
              <a:cxnLst/>
              <a:rect l="l" t="t" r="r" b="b"/>
              <a:pathLst>
                <a:path w="2304" h="769" extrusionOk="0">
                  <a:moveTo>
                    <a:pt x="0" y="1"/>
                  </a:moveTo>
                  <a:lnTo>
                    <a:pt x="549" y="330"/>
                  </a:lnTo>
                  <a:lnTo>
                    <a:pt x="1097" y="439"/>
                  </a:lnTo>
                  <a:lnTo>
                    <a:pt x="2304" y="768"/>
                  </a:lnTo>
                  <a:lnTo>
                    <a:pt x="1756" y="549"/>
                  </a:lnTo>
                  <a:lnTo>
                    <a:pt x="1207" y="330"/>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846;p50">
              <a:extLst>
                <a:ext uri="{FF2B5EF4-FFF2-40B4-BE49-F238E27FC236}">
                  <a16:creationId xmlns:a16="http://schemas.microsoft.com/office/drawing/2014/main" id="{CAB741C5-311E-486E-021A-338AA0DADB0A}"/>
                </a:ext>
              </a:extLst>
            </p:cNvPr>
            <p:cNvSpPr/>
            <p:nvPr/>
          </p:nvSpPr>
          <p:spPr>
            <a:xfrm>
              <a:off x="2126163" y="3164313"/>
              <a:ext cx="185349" cy="195730"/>
            </a:xfrm>
            <a:custGeom>
              <a:avLst/>
              <a:gdLst/>
              <a:ahLst/>
              <a:cxnLst/>
              <a:rect l="l" t="t" r="r" b="b"/>
              <a:pathLst>
                <a:path w="13712" h="14480" extrusionOk="0">
                  <a:moveTo>
                    <a:pt x="3730" y="1"/>
                  </a:moveTo>
                  <a:lnTo>
                    <a:pt x="0" y="7460"/>
                  </a:lnTo>
                  <a:lnTo>
                    <a:pt x="13712" y="14480"/>
                  </a:lnTo>
                  <a:lnTo>
                    <a:pt x="13712" y="4279"/>
                  </a:lnTo>
                  <a:lnTo>
                    <a:pt x="37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847;p50">
              <a:extLst>
                <a:ext uri="{FF2B5EF4-FFF2-40B4-BE49-F238E27FC236}">
                  <a16:creationId xmlns:a16="http://schemas.microsoft.com/office/drawing/2014/main" id="{1A60B80B-F79C-8A09-2901-2D266B54DEFD}"/>
                </a:ext>
              </a:extLst>
            </p:cNvPr>
            <p:cNvSpPr/>
            <p:nvPr/>
          </p:nvSpPr>
          <p:spPr>
            <a:xfrm>
              <a:off x="2126163" y="3164313"/>
              <a:ext cx="185349" cy="195730"/>
            </a:xfrm>
            <a:custGeom>
              <a:avLst/>
              <a:gdLst/>
              <a:ahLst/>
              <a:cxnLst/>
              <a:rect l="l" t="t" r="r" b="b"/>
              <a:pathLst>
                <a:path w="13712" h="14480" fill="none" extrusionOk="0">
                  <a:moveTo>
                    <a:pt x="13712" y="4279"/>
                  </a:moveTo>
                  <a:lnTo>
                    <a:pt x="3730" y="1"/>
                  </a:lnTo>
                  <a:lnTo>
                    <a:pt x="0" y="7460"/>
                  </a:lnTo>
                  <a:lnTo>
                    <a:pt x="13712" y="14480"/>
                  </a:lnTo>
                  <a:lnTo>
                    <a:pt x="13712" y="42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848;p50">
              <a:extLst>
                <a:ext uri="{FF2B5EF4-FFF2-40B4-BE49-F238E27FC236}">
                  <a16:creationId xmlns:a16="http://schemas.microsoft.com/office/drawing/2014/main" id="{A1FD03B6-734B-B405-1716-AA51A05C3494}"/>
                </a:ext>
              </a:extLst>
            </p:cNvPr>
            <p:cNvSpPr/>
            <p:nvPr/>
          </p:nvSpPr>
          <p:spPr>
            <a:xfrm>
              <a:off x="2179536" y="3167273"/>
              <a:ext cx="164586" cy="65261"/>
            </a:xfrm>
            <a:custGeom>
              <a:avLst/>
              <a:gdLst/>
              <a:ahLst/>
              <a:cxnLst/>
              <a:rect l="l" t="t" r="r" b="b"/>
              <a:pathLst>
                <a:path w="12176" h="4828" extrusionOk="0">
                  <a:moveTo>
                    <a:pt x="0" y="1"/>
                  </a:moveTo>
                  <a:lnTo>
                    <a:pt x="6033" y="2524"/>
                  </a:lnTo>
                  <a:lnTo>
                    <a:pt x="12176" y="4827"/>
                  </a:lnTo>
                  <a:lnTo>
                    <a:pt x="12176" y="4827"/>
                  </a:lnTo>
                  <a:lnTo>
                    <a:pt x="6033" y="230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849;p50">
              <a:extLst>
                <a:ext uri="{FF2B5EF4-FFF2-40B4-BE49-F238E27FC236}">
                  <a16:creationId xmlns:a16="http://schemas.microsoft.com/office/drawing/2014/main" id="{22EF334F-4B33-C447-9456-326B6D4381C1}"/>
                </a:ext>
              </a:extLst>
            </p:cNvPr>
            <p:cNvSpPr/>
            <p:nvPr/>
          </p:nvSpPr>
          <p:spPr>
            <a:xfrm>
              <a:off x="2305543" y="3216200"/>
              <a:ext cx="72669" cy="41539"/>
            </a:xfrm>
            <a:custGeom>
              <a:avLst/>
              <a:gdLst/>
              <a:ahLst/>
              <a:cxnLst/>
              <a:rect l="l" t="t" r="r" b="b"/>
              <a:pathLst>
                <a:path w="5376" h="3073" extrusionOk="0">
                  <a:moveTo>
                    <a:pt x="1" y="1"/>
                  </a:moveTo>
                  <a:lnTo>
                    <a:pt x="2853" y="1207"/>
                  </a:lnTo>
                  <a:lnTo>
                    <a:pt x="1866" y="878"/>
                  </a:lnTo>
                  <a:lnTo>
                    <a:pt x="3292" y="1646"/>
                  </a:lnTo>
                  <a:lnTo>
                    <a:pt x="3950" y="2085"/>
                  </a:lnTo>
                  <a:lnTo>
                    <a:pt x="4498" y="2524"/>
                  </a:lnTo>
                  <a:lnTo>
                    <a:pt x="4937" y="2853"/>
                  </a:lnTo>
                  <a:lnTo>
                    <a:pt x="5376" y="3072"/>
                  </a:lnTo>
                  <a:lnTo>
                    <a:pt x="5376" y="2633"/>
                  </a:lnTo>
                  <a:lnTo>
                    <a:pt x="5156" y="2304"/>
                  </a:lnTo>
                  <a:lnTo>
                    <a:pt x="4937" y="1975"/>
                  </a:lnTo>
                  <a:lnTo>
                    <a:pt x="4718" y="1756"/>
                  </a:lnTo>
                  <a:lnTo>
                    <a:pt x="4060" y="1317"/>
                  </a:lnTo>
                  <a:lnTo>
                    <a:pt x="3401" y="988"/>
                  </a:lnTo>
                  <a:lnTo>
                    <a:pt x="1756" y="440"/>
                  </a:lnTo>
                  <a:lnTo>
                    <a:pt x="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850;p50">
              <a:extLst>
                <a:ext uri="{FF2B5EF4-FFF2-40B4-BE49-F238E27FC236}">
                  <a16:creationId xmlns:a16="http://schemas.microsoft.com/office/drawing/2014/main" id="{370FE7B9-C040-E068-2B3E-A0505548CE44}"/>
                </a:ext>
              </a:extLst>
            </p:cNvPr>
            <p:cNvSpPr/>
            <p:nvPr/>
          </p:nvSpPr>
          <p:spPr>
            <a:xfrm>
              <a:off x="2302583" y="3214727"/>
              <a:ext cx="2974" cy="1487"/>
            </a:xfrm>
            <a:custGeom>
              <a:avLst/>
              <a:gdLst/>
              <a:ahLst/>
              <a:cxnLst/>
              <a:rect l="l" t="t" r="r" b="b"/>
              <a:pathLst>
                <a:path w="220" h="110" extrusionOk="0">
                  <a:moveTo>
                    <a:pt x="1" y="0"/>
                  </a:moveTo>
                  <a:lnTo>
                    <a:pt x="1" y="110"/>
                  </a:lnTo>
                  <a:lnTo>
                    <a:pt x="220" y="110"/>
                  </a:lnTo>
                  <a:lnTo>
                    <a:pt x="1" y="0"/>
                  </a:lnTo>
                  <a:close/>
                </a:path>
              </a:pathLst>
            </a:custGeom>
            <a:solidFill>
              <a:srgbClr val="222C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851;p50">
              <a:extLst>
                <a:ext uri="{FF2B5EF4-FFF2-40B4-BE49-F238E27FC236}">
                  <a16:creationId xmlns:a16="http://schemas.microsoft.com/office/drawing/2014/main" id="{024B26D1-73C7-8D3D-8497-DF652DA6EF0B}"/>
                </a:ext>
              </a:extLst>
            </p:cNvPr>
            <p:cNvSpPr/>
            <p:nvPr/>
          </p:nvSpPr>
          <p:spPr>
            <a:xfrm>
              <a:off x="2302583" y="3214727"/>
              <a:ext cx="2974" cy="1487"/>
            </a:xfrm>
            <a:custGeom>
              <a:avLst/>
              <a:gdLst/>
              <a:ahLst/>
              <a:cxnLst/>
              <a:rect l="l" t="t" r="r" b="b"/>
              <a:pathLst>
                <a:path w="220" h="110" fill="none" extrusionOk="0">
                  <a:moveTo>
                    <a:pt x="1" y="0"/>
                  </a:moveTo>
                  <a:lnTo>
                    <a:pt x="1" y="110"/>
                  </a:lnTo>
                  <a:lnTo>
                    <a:pt x="1" y="110"/>
                  </a:lnTo>
                  <a:lnTo>
                    <a:pt x="220" y="110"/>
                  </a:lnTo>
                  <a:lnTo>
                    <a:pt x="220" y="110"/>
                  </a:lnTo>
                  <a:lnTo>
                    <a:pt x="220" y="110"/>
                  </a:lnTo>
                  <a:lnTo>
                    <a:pt x="220" y="11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852;p50">
              <a:extLst>
                <a:ext uri="{FF2B5EF4-FFF2-40B4-BE49-F238E27FC236}">
                  <a16:creationId xmlns:a16="http://schemas.microsoft.com/office/drawing/2014/main" id="{1C15C792-334A-A4E8-2A85-6B37799B39C1}"/>
                </a:ext>
              </a:extLst>
            </p:cNvPr>
            <p:cNvSpPr/>
            <p:nvPr/>
          </p:nvSpPr>
          <p:spPr>
            <a:xfrm>
              <a:off x="2301096" y="3216200"/>
              <a:ext cx="43012" cy="16329"/>
            </a:xfrm>
            <a:custGeom>
              <a:avLst/>
              <a:gdLst/>
              <a:ahLst/>
              <a:cxnLst/>
              <a:rect l="l" t="t" r="r" b="b"/>
              <a:pathLst>
                <a:path w="3182" h="1208" extrusionOk="0">
                  <a:moveTo>
                    <a:pt x="111" y="1"/>
                  </a:moveTo>
                  <a:lnTo>
                    <a:pt x="1" y="110"/>
                  </a:lnTo>
                  <a:lnTo>
                    <a:pt x="2195" y="878"/>
                  </a:lnTo>
                  <a:lnTo>
                    <a:pt x="3182" y="1207"/>
                  </a:lnTo>
                  <a:lnTo>
                    <a:pt x="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853;p50">
              <a:extLst>
                <a:ext uri="{FF2B5EF4-FFF2-40B4-BE49-F238E27FC236}">
                  <a16:creationId xmlns:a16="http://schemas.microsoft.com/office/drawing/2014/main" id="{5117D76D-AA4D-9193-59EA-403702D20999}"/>
                </a:ext>
              </a:extLst>
            </p:cNvPr>
            <p:cNvSpPr/>
            <p:nvPr/>
          </p:nvSpPr>
          <p:spPr>
            <a:xfrm>
              <a:off x="2106889" y="3376319"/>
              <a:ext cx="2974" cy="292122"/>
            </a:xfrm>
            <a:custGeom>
              <a:avLst/>
              <a:gdLst/>
              <a:ahLst/>
              <a:cxnLst/>
              <a:rect l="l" t="t" r="r" b="b"/>
              <a:pathLst>
                <a:path w="220" h="21611" extrusionOk="0">
                  <a:moveTo>
                    <a:pt x="110" y="1"/>
                  </a:moveTo>
                  <a:lnTo>
                    <a:pt x="0" y="3182"/>
                  </a:lnTo>
                  <a:lnTo>
                    <a:pt x="0" y="10860"/>
                  </a:lnTo>
                  <a:lnTo>
                    <a:pt x="0" y="18429"/>
                  </a:lnTo>
                  <a:lnTo>
                    <a:pt x="110" y="21610"/>
                  </a:lnTo>
                  <a:lnTo>
                    <a:pt x="219" y="18429"/>
                  </a:lnTo>
                  <a:lnTo>
                    <a:pt x="219" y="10860"/>
                  </a:lnTo>
                  <a:lnTo>
                    <a:pt x="219" y="3182"/>
                  </a:lnTo>
                  <a:lnTo>
                    <a:pt x="1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854;p50">
              <a:extLst>
                <a:ext uri="{FF2B5EF4-FFF2-40B4-BE49-F238E27FC236}">
                  <a16:creationId xmlns:a16="http://schemas.microsoft.com/office/drawing/2014/main" id="{E09DD2BE-117B-35D5-0391-0B046A3592BB}"/>
                </a:ext>
              </a:extLst>
            </p:cNvPr>
            <p:cNvSpPr/>
            <p:nvPr/>
          </p:nvSpPr>
          <p:spPr>
            <a:xfrm>
              <a:off x="1930455" y="2507536"/>
              <a:ext cx="160153" cy="329186"/>
            </a:xfrm>
            <a:custGeom>
              <a:avLst/>
              <a:gdLst/>
              <a:ahLst/>
              <a:cxnLst/>
              <a:rect l="l" t="t" r="r" b="b"/>
              <a:pathLst>
                <a:path w="11848" h="24353" extrusionOk="0">
                  <a:moveTo>
                    <a:pt x="7899" y="1"/>
                  </a:moveTo>
                  <a:lnTo>
                    <a:pt x="7021" y="110"/>
                  </a:lnTo>
                  <a:lnTo>
                    <a:pt x="6143" y="330"/>
                  </a:lnTo>
                  <a:lnTo>
                    <a:pt x="5266" y="659"/>
                  </a:lnTo>
                  <a:lnTo>
                    <a:pt x="4498" y="1098"/>
                  </a:lnTo>
                  <a:lnTo>
                    <a:pt x="3730" y="1646"/>
                  </a:lnTo>
                  <a:lnTo>
                    <a:pt x="3072" y="2304"/>
                  </a:lnTo>
                  <a:lnTo>
                    <a:pt x="2524" y="3072"/>
                  </a:lnTo>
                  <a:lnTo>
                    <a:pt x="2085" y="3840"/>
                  </a:lnTo>
                  <a:lnTo>
                    <a:pt x="1646" y="4717"/>
                  </a:lnTo>
                  <a:lnTo>
                    <a:pt x="1427" y="5595"/>
                  </a:lnTo>
                  <a:lnTo>
                    <a:pt x="1098" y="6473"/>
                  </a:lnTo>
                  <a:lnTo>
                    <a:pt x="768" y="8228"/>
                  </a:lnTo>
                  <a:lnTo>
                    <a:pt x="549" y="10092"/>
                  </a:lnTo>
                  <a:lnTo>
                    <a:pt x="330" y="12615"/>
                  </a:lnTo>
                  <a:lnTo>
                    <a:pt x="110" y="15248"/>
                  </a:lnTo>
                  <a:lnTo>
                    <a:pt x="1" y="17771"/>
                  </a:lnTo>
                  <a:lnTo>
                    <a:pt x="1" y="20294"/>
                  </a:lnTo>
                  <a:lnTo>
                    <a:pt x="1" y="20952"/>
                  </a:lnTo>
                  <a:lnTo>
                    <a:pt x="110" y="21500"/>
                  </a:lnTo>
                  <a:lnTo>
                    <a:pt x="220" y="22049"/>
                  </a:lnTo>
                  <a:lnTo>
                    <a:pt x="439" y="22597"/>
                  </a:lnTo>
                  <a:lnTo>
                    <a:pt x="768" y="23036"/>
                  </a:lnTo>
                  <a:lnTo>
                    <a:pt x="1207" y="23475"/>
                  </a:lnTo>
                  <a:lnTo>
                    <a:pt x="1646" y="23694"/>
                  </a:lnTo>
                  <a:lnTo>
                    <a:pt x="2194" y="23914"/>
                  </a:lnTo>
                  <a:lnTo>
                    <a:pt x="3401" y="24133"/>
                  </a:lnTo>
                  <a:lnTo>
                    <a:pt x="4717" y="24243"/>
                  </a:lnTo>
                  <a:lnTo>
                    <a:pt x="5705" y="24352"/>
                  </a:lnTo>
                  <a:lnTo>
                    <a:pt x="6692" y="24243"/>
                  </a:lnTo>
                  <a:lnTo>
                    <a:pt x="7131" y="24133"/>
                  </a:lnTo>
                  <a:lnTo>
                    <a:pt x="7569" y="23914"/>
                  </a:lnTo>
                  <a:lnTo>
                    <a:pt x="8008" y="23694"/>
                  </a:lnTo>
                  <a:lnTo>
                    <a:pt x="8337" y="23365"/>
                  </a:lnTo>
                  <a:lnTo>
                    <a:pt x="8886" y="22488"/>
                  </a:lnTo>
                  <a:lnTo>
                    <a:pt x="9105" y="21500"/>
                  </a:lnTo>
                  <a:lnTo>
                    <a:pt x="9763" y="19087"/>
                  </a:lnTo>
                  <a:lnTo>
                    <a:pt x="10202" y="16564"/>
                  </a:lnTo>
                  <a:lnTo>
                    <a:pt x="10641" y="14151"/>
                  </a:lnTo>
                  <a:lnTo>
                    <a:pt x="11080" y="11628"/>
                  </a:lnTo>
                  <a:lnTo>
                    <a:pt x="11299" y="9105"/>
                  </a:lnTo>
                  <a:lnTo>
                    <a:pt x="11518" y="6692"/>
                  </a:lnTo>
                  <a:lnTo>
                    <a:pt x="11738" y="4169"/>
                  </a:lnTo>
                  <a:lnTo>
                    <a:pt x="11847" y="1646"/>
                  </a:lnTo>
                  <a:lnTo>
                    <a:pt x="8776" y="220"/>
                  </a:lnTo>
                  <a:lnTo>
                    <a:pt x="7899"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855;p50">
              <a:extLst>
                <a:ext uri="{FF2B5EF4-FFF2-40B4-BE49-F238E27FC236}">
                  <a16:creationId xmlns:a16="http://schemas.microsoft.com/office/drawing/2014/main" id="{1C60455A-CB9B-60FC-1152-96338F0D652C}"/>
                </a:ext>
              </a:extLst>
            </p:cNvPr>
            <p:cNvSpPr/>
            <p:nvPr/>
          </p:nvSpPr>
          <p:spPr>
            <a:xfrm>
              <a:off x="1958622" y="2538676"/>
              <a:ext cx="213533" cy="391460"/>
            </a:xfrm>
            <a:custGeom>
              <a:avLst/>
              <a:gdLst/>
              <a:ahLst/>
              <a:cxnLst/>
              <a:rect l="l" t="t" r="r" b="b"/>
              <a:pathLst>
                <a:path w="15797" h="28960" extrusionOk="0">
                  <a:moveTo>
                    <a:pt x="4718" y="0"/>
                  </a:moveTo>
                  <a:lnTo>
                    <a:pt x="4169" y="110"/>
                  </a:lnTo>
                  <a:lnTo>
                    <a:pt x="3730" y="220"/>
                  </a:lnTo>
                  <a:lnTo>
                    <a:pt x="3292" y="439"/>
                  </a:lnTo>
                  <a:lnTo>
                    <a:pt x="2414" y="1097"/>
                  </a:lnTo>
                  <a:lnTo>
                    <a:pt x="1756" y="1975"/>
                  </a:lnTo>
                  <a:lnTo>
                    <a:pt x="1098" y="2852"/>
                  </a:lnTo>
                  <a:lnTo>
                    <a:pt x="659" y="3949"/>
                  </a:lnTo>
                  <a:lnTo>
                    <a:pt x="330" y="5046"/>
                  </a:lnTo>
                  <a:lnTo>
                    <a:pt x="220" y="6143"/>
                  </a:lnTo>
                  <a:lnTo>
                    <a:pt x="110" y="8666"/>
                  </a:lnTo>
                  <a:lnTo>
                    <a:pt x="1" y="11299"/>
                  </a:lnTo>
                  <a:lnTo>
                    <a:pt x="1" y="13712"/>
                  </a:lnTo>
                  <a:lnTo>
                    <a:pt x="220" y="15796"/>
                  </a:lnTo>
                  <a:lnTo>
                    <a:pt x="440" y="16673"/>
                  </a:lnTo>
                  <a:lnTo>
                    <a:pt x="659" y="17441"/>
                  </a:lnTo>
                  <a:lnTo>
                    <a:pt x="988" y="18099"/>
                  </a:lnTo>
                  <a:lnTo>
                    <a:pt x="1317" y="18648"/>
                  </a:lnTo>
                  <a:lnTo>
                    <a:pt x="1975" y="19635"/>
                  </a:lnTo>
                  <a:lnTo>
                    <a:pt x="2743" y="20293"/>
                  </a:lnTo>
                  <a:lnTo>
                    <a:pt x="3511" y="20842"/>
                  </a:lnTo>
                  <a:lnTo>
                    <a:pt x="4169" y="21061"/>
                  </a:lnTo>
                  <a:lnTo>
                    <a:pt x="4718" y="21281"/>
                  </a:lnTo>
                  <a:lnTo>
                    <a:pt x="4608" y="22158"/>
                  </a:lnTo>
                  <a:lnTo>
                    <a:pt x="4498" y="23036"/>
                  </a:lnTo>
                  <a:lnTo>
                    <a:pt x="4608" y="24023"/>
                  </a:lnTo>
                  <a:lnTo>
                    <a:pt x="4718" y="24900"/>
                  </a:lnTo>
                  <a:lnTo>
                    <a:pt x="4937" y="25997"/>
                  </a:lnTo>
                  <a:lnTo>
                    <a:pt x="5376" y="26985"/>
                  </a:lnTo>
                  <a:lnTo>
                    <a:pt x="5815" y="27643"/>
                  </a:lnTo>
                  <a:lnTo>
                    <a:pt x="6363" y="28191"/>
                  </a:lnTo>
                  <a:lnTo>
                    <a:pt x="7021" y="28520"/>
                  </a:lnTo>
                  <a:lnTo>
                    <a:pt x="7789" y="28740"/>
                  </a:lnTo>
                  <a:lnTo>
                    <a:pt x="8447" y="28849"/>
                  </a:lnTo>
                  <a:lnTo>
                    <a:pt x="9105" y="28959"/>
                  </a:lnTo>
                  <a:lnTo>
                    <a:pt x="10202" y="28959"/>
                  </a:lnTo>
                  <a:lnTo>
                    <a:pt x="11189" y="28740"/>
                  </a:lnTo>
                  <a:lnTo>
                    <a:pt x="12067" y="28520"/>
                  </a:lnTo>
                  <a:lnTo>
                    <a:pt x="12945" y="28082"/>
                  </a:lnTo>
                  <a:lnTo>
                    <a:pt x="13712" y="27643"/>
                  </a:lnTo>
                  <a:lnTo>
                    <a:pt x="14261" y="26985"/>
                  </a:lnTo>
                  <a:lnTo>
                    <a:pt x="14700" y="26107"/>
                  </a:lnTo>
                  <a:lnTo>
                    <a:pt x="14809" y="25668"/>
                  </a:lnTo>
                  <a:lnTo>
                    <a:pt x="14809" y="25120"/>
                  </a:lnTo>
                  <a:lnTo>
                    <a:pt x="15797" y="4059"/>
                  </a:lnTo>
                  <a:lnTo>
                    <a:pt x="15687" y="3401"/>
                  </a:lnTo>
                  <a:lnTo>
                    <a:pt x="15358" y="2962"/>
                  </a:lnTo>
                  <a:lnTo>
                    <a:pt x="14809" y="2523"/>
                  </a:lnTo>
                  <a:lnTo>
                    <a:pt x="14261" y="2413"/>
                  </a:lnTo>
                  <a:lnTo>
                    <a:pt x="526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856;p50">
              <a:extLst>
                <a:ext uri="{FF2B5EF4-FFF2-40B4-BE49-F238E27FC236}">
                  <a16:creationId xmlns:a16="http://schemas.microsoft.com/office/drawing/2014/main" id="{5F787EB4-B4B5-3721-66DB-997851EF286F}"/>
                </a:ext>
              </a:extLst>
            </p:cNvPr>
            <p:cNvSpPr/>
            <p:nvPr/>
          </p:nvSpPr>
          <p:spPr>
            <a:xfrm>
              <a:off x="1989762" y="2669142"/>
              <a:ext cx="16315" cy="16315"/>
            </a:xfrm>
            <a:custGeom>
              <a:avLst/>
              <a:gdLst/>
              <a:ahLst/>
              <a:cxnLst/>
              <a:rect l="l" t="t" r="r" b="b"/>
              <a:pathLst>
                <a:path w="1207" h="1207" extrusionOk="0">
                  <a:moveTo>
                    <a:pt x="439" y="0"/>
                  </a:moveTo>
                  <a:lnTo>
                    <a:pt x="220" y="110"/>
                  </a:lnTo>
                  <a:lnTo>
                    <a:pt x="110" y="329"/>
                  </a:lnTo>
                  <a:lnTo>
                    <a:pt x="0" y="549"/>
                  </a:lnTo>
                  <a:lnTo>
                    <a:pt x="0" y="768"/>
                  </a:lnTo>
                  <a:lnTo>
                    <a:pt x="220" y="987"/>
                  </a:lnTo>
                  <a:lnTo>
                    <a:pt x="329" y="1097"/>
                  </a:lnTo>
                  <a:lnTo>
                    <a:pt x="658" y="1207"/>
                  </a:lnTo>
                  <a:lnTo>
                    <a:pt x="878" y="1097"/>
                  </a:lnTo>
                  <a:lnTo>
                    <a:pt x="988" y="987"/>
                  </a:lnTo>
                  <a:lnTo>
                    <a:pt x="1207" y="878"/>
                  </a:lnTo>
                  <a:lnTo>
                    <a:pt x="1207" y="658"/>
                  </a:lnTo>
                  <a:lnTo>
                    <a:pt x="1207" y="329"/>
                  </a:lnTo>
                  <a:lnTo>
                    <a:pt x="1097" y="220"/>
                  </a:lnTo>
                  <a:lnTo>
                    <a:pt x="8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857;p50">
              <a:extLst>
                <a:ext uri="{FF2B5EF4-FFF2-40B4-BE49-F238E27FC236}">
                  <a16:creationId xmlns:a16="http://schemas.microsoft.com/office/drawing/2014/main" id="{13BBECE6-6E51-A32B-5FC1-105A6B47E16E}"/>
                </a:ext>
              </a:extLst>
            </p:cNvPr>
            <p:cNvSpPr/>
            <p:nvPr/>
          </p:nvSpPr>
          <p:spPr>
            <a:xfrm>
              <a:off x="1976422" y="2646895"/>
              <a:ext cx="32631" cy="8908"/>
            </a:xfrm>
            <a:custGeom>
              <a:avLst/>
              <a:gdLst/>
              <a:ahLst/>
              <a:cxnLst/>
              <a:rect l="l" t="t" r="r" b="b"/>
              <a:pathLst>
                <a:path w="2414" h="659" extrusionOk="0">
                  <a:moveTo>
                    <a:pt x="1207" y="1"/>
                  </a:moveTo>
                  <a:lnTo>
                    <a:pt x="658" y="110"/>
                  </a:lnTo>
                  <a:lnTo>
                    <a:pt x="219" y="330"/>
                  </a:lnTo>
                  <a:lnTo>
                    <a:pt x="0" y="549"/>
                  </a:lnTo>
                  <a:lnTo>
                    <a:pt x="0" y="659"/>
                  </a:lnTo>
                  <a:lnTo>
                    <a:pt x="110" y="659"/>
                  </a:lnTo>
                  <a:lnTo>
                    <a:pt x="439" y="549"/>
                  </a:lnTo>
                  <a:lnTo>
                    <a:pt x="768" y="440"/>
                  </a:lnTo>
                  <a:lnTo>
                    <a:pt x="1207" y="330"/>
                  </a:lnTo>
                  <a:lnTo>
                    <a:pt x="1755" y="440"/>
                  </a:lnTo>
                  <a:lnTo>
                    <a:pt x="2084" y="549"/>
                  </a:lnTo>
                  <a:lnTo>
                    <a:pt x="2304" y="659"/>
                  </a:lnTo>
                  <a:lnTo>
                    <a:pt x="2413" y="659"/>
                  </a:lnTo>
                  <a:lnTo>
                    <a:pt x="2413" y="549"/>
                  </a:lnTo>
                  <a:lnTo>
                    <a:pt x="2194" y="330"/>
                  </a:lnTo>
                  <a:lnTo>
                    <a:pt x="1755" y="110"/>
                  </a:lnTo>
                  <a:lnTo>
                    <a:pt x="12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858;p50">
              <a:extLst>
                <a:ext uri="{FF2B5EF4-FFF2-40B4-BE49-F238E27FC236}">
                  <a16:creationId xmlns:a16="http://schemas.microsoft.com/office/drawing/2014/main" id="{DE9A42AD-5301-46AB-B155-FE639974F2F6}"/>
                </a:ext>
              </a:extLst>
            </p:cNvPr>
            <p:cNvSpPr/>
            <p:nvPr/>
          </p:nvSpPr>
          <p:spPr>
            <a:xfrm>
              <a:off x="2080196" y="2669142"/>
              <a:ext cx="16329" cy="16315"/>
            </a:xfrm>
            <a:custGeom>
              <a:avLst/>
              <a:gdLst/>
              <a:ahLst/>
              <a:cxnLst/>
              <a:rect l="l" t="t" r="r" b="b"/>
              <a:pathLst>
                <a:path w="1208" h="1207" extrusionOk="0">
                  <a:moveTo>
                    <a:pt x="330" y="0"/>
                  </a:moveTo>
                  <a:lnTo>
                    <a:pt x="110" y="110"/>
                  </a:lnTo>
                  <a:lnTo>
                    <a:pt x="1" y="329"/>
                  </a:lnTo>
                  <a:lnTo>
                    <a:pt x="1" y="549"/>
                  </a:lnTo>
                  <a:lnTo>
                    <a:pt x="1" y="768"/>
                  </a:lnTo>
                  <a:lnTo>
                    <a:pt x="110" y="987"/>
                  </a:lnTo>
                  <a:lnTo>
                    <a:pt x="330" y="1097"/>
                  </a:lnTo>
                  <a:lnTo>
                    <a:pt x="549" y="1207"/>
                  </a:lnTo>
                  <a:lnTo>
                    <a:pt x="768" y="1097"/>
                  </a:lnTo>
                  <a:lnTo>
                    <a:pt x="988" y="987"/>
                  </a:lnTo>
                  <a:lnTo>
                    <a:pt x="1098" y="878"/>
                  </a:lnTo>
                  <a:lnTo>
                    <a:pt x="1207" y="658"/>
                  </a:lnTo>
                  <a:lnTo>
                    <a:pt x="1207" y="549"/>
                  </a:lnTo>
                  <a:lnTo>
                    <a:pt x="1098" y="329"/>
                  </a:lnTo>
                  <a:lnTo>
                    <a:pt x="988" y="220"/>
                  </a:lnTo>
                  <a:lnTo>
                    <a:pt x="8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859;p50">
              <a:extLst>
                <a:ext uri="{FF2B5EF4-FFF2-40B4-BE49-F238E27FC236}">
                  <a16:creationId xmlns:a16="http://schemas.microsoft.com/office/drawing/2014/main" id="{B2A2E3B5-7600-E1E7-5E42-B336A4DA2462}"/>
                </a:ext>
              </a:extLst>
            </p:cNvPr>
            <p:cNvSpPr/>
            <p:nvPr/>
          </p:nvSpPr>
          <p:spPr>
            <a:xfrm>
              <a:off x="2066856" y="2649868"/>
              <a:ext cx="32631" cy="8908"/>
            </a:xfrm>
            <a:custGeom>
              <a:avLst/>
              <a:gdLst/>
              <a:ahLst/>
              <a:cxnLst/>
              <a:rect l="l" t="t" r="r" b="b"/>
              <a:pathLst>
                <a:path w="2414" h="659" extrusionOk="0">
                  <a:moveTo>
                    <a:pt x="768" y="0"/>
                  </a:moveTo>
                  <a:lnTo>
                    <a:pt x="220" y="329"/>
                  </a:lnTo>
                  <a:lnTo>
                    <a:pt x="0" y="549"/>
                  </a:lnTo>
                  <a:lnTo>
                    <a:pt x="0" y="658"/>
                  </a:lnTo>
                  <a:lnTo>
                    <a:pt x="110" y="658"/>
                  </a:lnTo>
                  <a:lnTo>
                    <a:pt x="439" y="549"/>
                  </a:lnTo>
                  <a:lnTo>
                    <a:pt x="768" y="439"/>
                  </a:lnTo>
                  <a:lnTo>
                    <a:pt x="1207" y="329"/>
                  </a:lnTo>
                  <a:lnTo>
                    <a:pt x="1755" y="439"/>
                  </a:lnTo>
                  <a:lnTo>
                    <a:pt x="2085" y="549"/>
                  </a:lnTo>
                  <a:lnTo>
                    <a:pt x="2304" y="658"/>
                  </a:lnTo>
                  <a:lnTo>
                    <a:pt x="2414" y="658"/>
                  </a:lnTo>
                  <a:lnTo>
                    <a:pt x="2414" y="439"/>
                  </a:lnTo>
                  <a:lnTo>
                    <a:pt x="2194" y="329"/>
                  </a:lnTo>
                  <a:lnTo>
                    <a:pt x="175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860;p50">
              <a:extLst>
                <a:ext uri="{FF2B5EF4-FFF2-40B4-BE49-F238E27FC236}">
                  <a16:creationId xmlns:a16="http://schemas.microsoft.com/office/drawing/2014/main" id="{A9D14F86-51E6-5B72-2364-FB0F50E80219}"/>
                </a:ext>
              </a:extLst>
            </p:cNvPr>
            <p:cNvSpPr/>
            <p:nvPr/>
          </p:nvSpPr>
          <p:spPr>
            <a:xfrm>
              <a:off x="2009036" y="2643935"/>
              <a:ext cx="28184" cy="75629"/>
            </a:xfrm>
            <a:custGeom>
              <a:avLst/>
              <a:gdLst/>
              <a:ahLst/>
              <a:cxnLst/>
              <a:rect l="l" t="t" r="r" b="b"/>
              <a:pathLst>
                <a:path w="2085" h="5595" extrusionOk="0">
                  <a:moveTo>
                    <a:pt x="2085" y="0"/>
                  </a:moveTo>
                  <a:lnTo>
                    <a:pt x="1536" y="878"/>
                  </a:lnTo>
                  <a:lnTo>
                    <a:pt x="659" y="3291"/>
                  </a:lnTo>
                  <a:lnTo>
                    <a:pt x="110" y="4607"/>
                  </a:lnTo>
                  <a:lnTo>
                    <a:pt x="0" y="4937"/>
                  </a:lnTo>
                  <a:lnTo>
                    <a:pt x="110" y="5266"/>
                  </a:lnTo>
                  <a:lnTo>
                    <a:pt x="220" y="5375"/>
                  </a:lnTo>
                  <a:lnTo>
                    <a:pt x="329" y="5485"/>
                  </a:lnTo>
                  <a:lnTo>
                    <a:pt x="659" y="5595"/>
                  </a:lnTo>
                  <a:lnTo>
                    <a:pt x="1755" y="5595"/>
                  </a:lnTo>
                  <a:lnTo>
                    <a:pt x="1207" y="5375"/>
                  </a:lnTo>
                  <a:lnTo>
                    <a:pt x="439" y="5375"/>
                  </a:lnTo>
                  <a:lnTo>
                    <a:pt x="329" y="5156"/>
                  </a:lnTo>
                  <a:lnTo>
                    <a:pt x="329" y="4937"/>
                  </a:lnTo>
                  <a:lnTo>
                    <a:pt x="439" y="4717"/>
                  </a:lnTo>
                  <a:lnTo>
                    <a:pt x="878" y="3401"/>
                  </a:lnTo>
                  <a:lnTo>
                    <a:pt x="1755" y="988"/>
                  </a:lnTo>
                  <a:lnTo>
                    <a:pt x="20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861;p50">
              <a:extLst>
                <a:ext uri="{FF2B5EF4-FFF2-40B4-BE49-F238E27FC236}">
                  <a16:creationId xmlns:a16="http://schemas.microsoft.com/office/drawing/2014/main" id="{B2BBB1C9-ED0B-44E8-1213-C913E8CA4CE0}"/>
                </a:ext>
              </a:extLst>
            </p:cNvPr>
            <p:cNvSpPr/>
            <p:nvPr/>
          </p:nvSpPr>
          <p:spPr>
            <a:xfrm>
              <a:off x="2022376" y="2802568"/>
              <a:ext cx="91945" cy="40052"/>
            </a:xfrm>
            <a:custGeom>
              <a:avLst/>
              <a:gdLst/>
              <a:ahLst/>
              <a:cxnLst/>
              <a:rect l="l" t="t" r="r" b="b"/>
              <a:pathLst>
                <a:path w="6802" h="2963" extrusionOk="0">
                  <a:moveTo>
                    <a:pt x="6802" y="0"/>
                  </a:moveTo>
                  <a:lnTo>
                    <a:pt x="5156" y="768"/>
                  </a:lnTo>
                  <a:lnTo>
                    <a:pt x="3511" y="1317"/>
                  </a:lnTo>
                  <a:lnTo>
                    <a:pt x="1756" y="1646"/>
                  </a:lnTo>
                  <a:lnTo>
                    <a:pt x="1" y="1756"/>
                  </a:lnTo>
                  <a:lnTo>
                    <a:pt x="1" y="2962"/>
                  </a:lnTo>
                  <a:lnTo>
                    <a:pt x="1646" y="2962"/>
                  </a:lnTo>
                  <a:lnTo>
                    <a:pt x="2414" y="2853"/>
                  </a:lnTo>
                  <a:lnTo>
                    <a:pt x="3072" y="2633"/>
                  </a:lnTo>
                  <a:lnTo>
                    <a:pt x="4279" y="2194"/>
                  </a:lnTo>
                  <a:lnTo>
                    <a:pt x="5156" y="1646"/>
                  </a:lnTo>
                  <a:lnTo>
                    <a:pt x="5924" y="1097"/>
                  </a:lnTo>
                  <a:lnTo>
                    <a:pt x="6363" y="549"/>
                  </a:lnTo>
                  <a:lnTo>
                    <a:pt x="6802"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862;p50">
              <a:extLst>
                <a:ext uri="{FF2B5EF4-FFF2-40B4-BE49-F238E27FC236}">
                  <a16:creationId xmlns:a16="http://schemas.microsoft.com/office/drawing/2014/main" id="{3CB73C89-621E-8AA1-893C-85D4615F6920}"/>
                </a:ext>
              </a:extLst>
            </p:cNvPr>
            <p:cNvSpPr/>
            <p:nvPr/>
          </p:nvSpPr>
          <p:spPr>
            <a:xfrm>
              <a:off x="2060922" y="2624662"/>
              <a:ext cx="41525" cy="11868"/>
            </a:xfrm>
            <a:custGeom>
              <a:avLst/>
              <a:gdLst/>
              <a:ahLst/>
              <a:cxnLst/>
              <a:rect l="l" t="t" r="r" b="b"/>
              <a:pathLst>
                <a:path w="3072" h="878" extrusionOk="0">
                  <a:moveTo>
                    <a:pt x="988" y="0"/>
                  </a:moveTo>
                  <a:lnTo>
                    <a:pt x="439" y="110"/>
                  </a:lnTo>
                  <a:lnTo>
                    <a:pt x="110" y="329"/>
                  </a:lnTo>
                  <a:lnTo>
                    <a:pt x="1" y="439"/>
                  </a:lnTo>
                  <a:lnTo>
                    <a:pt x="110" y="549"/>
                  </a:lnTo>
                  <a:lnTo>
                    <a:pt x="439" y="549"/>
                  </a:lnTo>
                  <a:lnTo>
                    <a:pt x="1536" y="659"/>
                  </a:lnTo>
                  <a:lnTo>
                    <a:pt x="2524" y="878"/>
                  </a:lnTo>
                  <a:lnTo>
                    <a:pt x="2853" y="878"/>
                  </a:lnTo>
                  <a:lnTo>
                    <a:pt x="3072" y="768"/>
                  </a:lnTo>
                  <a:lnTo>
                    <a:pt x="2962" y="659"/>
                  </a:lnTo>
                  <a:lnTo>
                    <a:pt x="2743" y="329"/>
                  </a:lnTo>
                  <a:lnTo>
                    <a:pt x="2194" y="110"/>
                  </a:lnTo>
                  <a:lnTo>
                    <a:pt x="1536"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863;p50">
              <a:extLst>
                <a:ext uri="{FF2B5EF4-FFF2-40B4-BE49-F238E27FC236}">
                  <a16:creationId xmlns:a16="http://schemas.microsoft.com/office/drawing/2014/main" id="{EBF82BB5-5C78-8397-49EB-6B93C7F5236B}"/>
                </a:ext>
              </a:extLst>
            </p:cNvPr>
            <p:cNvSpPr/>
            <p:nvPr/>
          </p:nvSpPr>
          <p:spPr>
            <a:xfrm>
              <a:off x="1974936" y="2620215"/>
              <a:ext cx="37078" cy="10395"/>
            </a:xfrm>
            <a:custGeom>
              <a:avLst/>
              <a:gdLst/>
              <a:ahLst/>
              <a:cxnLst/>
              <a:rect l="l" t="t" r="r" b="b"/>
              <a:pathLst>
                <a:path w="2743" h="769" extrusionOk="0">
                  <a:moveTo>
                    <a:pt x="1317" y="0"/>
                  </a:moveTo>
                  <a:lnTo>
                    <a:pt x="768" y="110"/>
                  </a:lnTo>
                  <a:lnTo>
                    <a:pt x="220" y="329"/>
                  </a:lnTo>
                  <a:lnTo>
                    <a:pt x="0" y="439"/>
                  </a:lnTo>
                  <a:lnTo>
                    <a:pt x="0" y="658"/>
                  </a:lnTo>
                  <a:lnTo>
                    <a:pt x="110" y="768"/>
                  </a:lnTo>
                  <a:lnTo>
                    <a:pt x="439" y="768"/>
                  </a:lnTo>
                  <a:lnTo>
                    <a:pt x="1317" y="658"/>
                  </a:lnTo>
                  <a:lnTo>
                    <a:pt x="2633" y="658"/>
                  </a:lnTo>
                  <a:lnTo>
                    <a:pt x="2743" y="549"/>
                  </a:lnTo>
                  <a:lnTo>
                    <a:pt x="2743" y="439"/>
                  </a:lnTo>
                  <a:lnTo>
                    <a:pt x="2523" y="220"/>
                  </a:lnTo>
                  <a:lnTo>
                    <a:pt x="1865"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864;p50">
              <a:extLst>
                <a:ext uri="{FF2B5EF4-FFF2-40B4-BE49-F238E27FC236}">
                  <a16:creationId xmlns:a16="http://schemas.microsoft.com/office/drawing/2014/main" id="{38923E20-ADFB-5EC2-356D-A04709C53E7A}"/>
                </a:ext>
              </a:extLst>
            </p:cNvPr>
            <p:cNvSpPr/>
            <p:nvPr/>
          </p:nvSpPr>
          <p:spPr>
            <a:xfrm>
              <a:off x="2010522" y="2507536"/>
              <a:ext cx="216493" cy="344015"/>
            </a:xfrm>
            <a:custGeom>
              <a:avLst/>
              <a:gdLst/>
              <a:ahLst/>
              <a:cxnLst/>
              <a:rect l="l" t="t" r="r" b="b"/>
              <a:pathLst>
                <a:path w="16016" h="25450" extrusionOk="0">
                  <a:moveTo>
                    <a:pt x="4388" y="1"/>
                  </a:moveTo>
                  <a:lnTo>
                    <a:pt x="3730" y="110"/>
                  </a:lnTo>
                  <a:lnTo>
                    <a:pt x="3071" y="220"/>
                  </a:lnTo>
                  <a:lnTo>
                    <a:pt x="2413" y="439"/>
                  </a:lnTo>
                  <a:lnTo>
                    <a:pt x="1755" y="659"/>
                  </a:lnTo>
                  <a:lnTo>
                    <a:pt x="1097" y="988"/>
                  </a:lnTo>
                  <a:lnTo>
                    <a:pt x="549" y="1317"/>
                  </a:lnTo>
                  <a:lnTo>
                    <a:pt x="219" y="1646"/>
                  </a:lnTo>
                  <a:lnTo>
                    <a:pt x="0" y="2085"/>
                  </a:lnTo>
                  <a:lnTo>
                    <a:pt x="0" y="2524"/>
                  </a:lnTo>
                  <a:lnTo>
                    <a:pt x="110" y="2853"/>
                  </a:lnTo>
                  <a:lnTo>
                    <a:pt x="549" y="3620"/>
                  </a:lnTo>
                  <a:lnTo>
                    <a:pt x="1207" y="4388"/>
                  </a:lnTo>
                  <a:lnTo>
                    <a:pt x="2084" y="5156"/>
                  </a:lnTo>
                  <a:lnTo>
                    <a:pt x="4607" y="7350"/>
                  </a:lnTo>
                  <a:lnTo>
                    <a:pt x="5594" y="8118"/>
                  </a:lnTo>
                  <a:lnTo>
                    <a:pt x="6582" y="8886"/>
                  </a:lnTo>
                  <a:lnTo>
                    <a:pt x="8446" y="9873"/>
                  </a:lnTo>
                  <a:lnTo>
                    <a:pt x="8885" y="10312"/>
                  </a:lnTo>
                  <a:lnTo>
                    <a:pt x="9324" y="10751"/>
                  </a:lnTo>
                  <a:lnTo>
                    <a:pt x="9763" y="11189"/>
                  </a:lnTo>
                  <a:lnTo>
                    <a:pt x="10201" y="11628"/>
                  </a:lnTo>
                  <a:lnTo>
                    <a:pt x="10969" y="11628"/>
                  </a:lnTo>
                  <a:lnTo>
                    <a:pt x="11298" y="17551"/>
                  </a:lnTo>
                  <a:lnTo>
                    <a:pt x="11408" y="19745"/>
                  </a:lnTo>
                  <a:lnTo>
                    <a:pt x="11298" y="22378"/>
                  </a:lnTo>
                  <a:lnTo>
                    <a:pt x="11079" y="25449"/>
                  </a:lnTo>
                  <a:lnTo>
                    <a:pt x="12944" y="25340"/>
                  </a:lnTo>
                  <a:lnTo>
                    <a:pt x="13492" y="25230"/>
                  </a:lnTo>
                  <a:lnTo>
                    <a:pt x="13931" y="24901"/>
                  </a:lnTo>
                  <a:lnTo>
                    <a:pt x="14479" y="24462"/>
                  </a:lnTo>
                  <a:lnTo>
                    <a:pt x="14918" y="24023"/>
                  </a:lnTo>
                  <a:lnTo>
                    <a:pt x="15247" y="23475"/>
                  </a:lnTo>
                  <a:lnTo>
                    <a:pt x="15576" y="22926"/>
                  </a:lnTo>
                  <a:lnTo>
                    <a:pt x="15796" y="22378"/>
                  </a:lnTo>
                  <a:lnTo>
                    <a:pt x="16015" y="21829"/>
                  </a:lnTo>
                  <a:lnTo>
                    <a:pt x="16015" y="20733"/>
                  </a:lnTo>
                  <a:lnTo>
                    <a:pt x="16015" y="19636"/>
                  </a:lnTo>
                  <a:lnTo>
                    <a:pt x="16015" y="17551"/>
                  </a:lnTo>
                  <a:lnTo>
                    <a:pt x="15906" y="15467"/>
                  </a:lnTo>
                  <a:lnTo>
                    <a:pt x="15576" y="13383"/>
                  </a:lnTo>
                  <a:lnTo>
                    <a:pt x="14918" y="9215"/>
                  </a:lnTo>
                  <a:lnTo>
                    <a:pt x="14589" y="7460"/>
                  </a:lnTo>
                  <a:lnTo>
                    <a:pt x="14041" y="5814"/>
                  </a:lnTo>
                  <a:lnTo>
                    <a:pt x="13492" y="4827"/>
                  </a:lnTo>
                  <a:lnTo>
                    <a:pt x="12724" y="3950"/>
                  </a:lnTo>
                  <a:lnTo>
                    <a:pt x="11847" y="3072"/>
                  </a:lnTo>
                  <a:lnTo>
                    <a:pt x="10860" y="2304"/>
                  </a:lnTo>
                  <a:lnTo>
                    <a:pt x="9653" y="1536"/>
                  </a:lnTo>
                  <a:lnTo>
                    <a:pt x="8446" y="988"/>
                  </a:lnTo>
                  <a:lnTo>
                    <a:pt x="7130" y="439"/>
                  </a:lnTo>
                  <a:lnTo>
                    <a:pt x="5814" y="110"/>
                  </a:lnTo>
                  <a:lnTo>
                    <a:pt x="5156" y="110"/>
                  </a:lnTo>
                  <a:lnTo>
                    <a:pt x="4388"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865;p50">
              <a:extLst>
                <a:ext uri="{FF2B5EF4-FFF2-40B4-BE49-F238E27FC236}">
                  <a16:creationId xmlns:a16="http://schemas.microsoft.com/office/drawing/2014/main" id="{3DA719D8-3386-BF46-898D-1F076670E050}"/>
                </a:ext>
              </a:extLst>
            </p:cNvPr>
            <p:cNvSpPr/>
            <p:nvPr/>
          </p:nvSpPr>
          <p:spPr>
            <a:xfrm>
              <a:off x="2010522" y="2507536"/>
              <a:ext cx="216493" cy="344015"/>
            </a:xfrm>
            <a:custGeom>
              <a:avLst/>
              <a:gdLst/>
              <a:ahLst/>
              <a:cxnLst/>
              <a:rect l="l" t="t" r="r" b="b"/>
              <a:pathLst>
                <a:path w="16016" h="25450" fill="none" extrusionOk="0">
                  <a:moveTo>
                    <a:pt x="549" y="3620"/>
                  </a:moveTo>
                  <a:lnTo>
                    <a:pt x="549" y="3620"/>
                  </a:lnTo>
                  <a:lnTo>
                    <a:pt x="1207" y="4388"/>
                  </a:lnTo>
                  <a:lnTo>
                    <a:pt x="2084" y="5156"/>
                  </a:lnTo>
                  <a:lnTo>
                    <a:pt x="4607" y="7350"/>
                  </a:lnTo>
                  <a:lnTo>
                    <a:pt x="4607" y="7350"/>
                  </a:lnTo>
                  <a:lnTo>
                    <a:pt x="5594" y="8118"/>
                  </a:lnTo>
                  <a:lnTo>
                    <a:pt x="6582" y="8886"/>
                  </a:lnTo>
                  <a:lnTo>
                    <a:pt x="6582" y="8886"/>
                  </a:lnTo>
                  <a:lnTo>
                    <a:pt x="8446" y="9873"/>
                  </a:lnTo>
                  <a:lnTo>
                    <a:pt x="8446" y="9873"/>
                  </a:lnTo>
                  <a:lnTo>
                    <a:pt x="8885" y="10312"/>
                  </a:lnTo>
                  <a:lnTo>
                    <a:pt x="9324" y="10751"/>
                  </a:lnTo>
                  <a:lnTo>
                    <a:pt x="9763" y="11189"/>
                  </a:lnTo>
                  <a:lnTo>
                    <a:pt x="10201" y="11628"/>
                  </a:lnTo>
                  <a:lnTo>
                    <a:pt x="10201" y="11628"/>
                  </a:lnTo>
                  <a:lnTo>
                    <a:pt x="10640" y="11628"/>
                  </a:lnTo>
                  <a:lnTo>
                    <a:pt x="10969" y="11628"/>
                  </a:lnTo>
                  <a:lnTo>
                    <a:pt x="10969" y="11628"/>
                  </a:lnTo>
                  <a:lnTo>
                    <a:pt x="11298" y="17551"/>
                  </a:lnTo>
                  <a:lnTo>
                    <a:pt x="11298" y="17551"/>
                  </a:lnTo>
                  <a:lnTo>
                    <a:pt x="11408" y="19745"/>
                  </a:lnTo>
                  <a:lnTo>
                    <a:pt x="11298" y="22378"/>
                  </a:lnTo>
                  <a:lnTo>
                    <a:pt x="11079" y="25449"/>
                  </a:lnTo>
                  <a:lnTo>
                    <a:pt x="12944" y="25340"/>
                  </a:lnTo>
                  <a:lnTo>
                    <a:pt x="12944" y="25340"/>
                  </a:lnTo>
                  <a:lnTo>
                    <a:pt x="13492" y="25230"/>
                  </a:lnTo>
                  <a:lnTo>
                    <a:pt x="13931" y="24901"/>
                  </a:lnTo>
                  <a:lnTo>
                    <a:pt x="14479" y="24462"/>
                  </a:lnTo>
                  <a:lnTo>
                    <a:pt x="14918" y="24023"/>
                  </a:lnTo>
                  <a:lnTo>
                    <a:pt x="15247" y="23475"/>
                  </a:lnTo>
                  <a:lnTo>
                    <a:pt x="15576" y="22926"/>
                  </a:lnTo>
                  <a:lnTo>
                    <a:pt x="15796" y="22378"/>
                  </a:lnTo>
                  <a:lnTo>
                    <a:pt x="16015" y="21829"/>
                  </a:lnTo>
                  <a:lnTo>
                    <a:pt x="16015" y="21829"/>
                  </a:lnTo>
                  <a:lnTo>
                    <a:pt x="16015" y="20733"/>
                  </a:lnTo>
                  <a:lnTo>
                    <a:pt x="16015" y="19636"/>
                  </a:lnTo>
                  <a:lnTo>
                    <a:pt x="16015" y="17551"/>
                  </a:lnTo>
                  <a:lnTo>
                    <a:pt x="16015" y="17551"/>
                  </a:lnTo>
                  <a:lnTo>
                    <a:pt x="15906" y="15467"/>
                  </a:lnTo>
                  <a:lnTo>
                    <a:pt x="15576" y="13383"/>
                  </a:lnTo>
                  <a:lnTo>
                    <a:pt x="14918" y="9215"/>
                  </a:lnTo>
                  <a:lnTo>
                    <a:pt x="14918" y="9215"/>
                  </a:lnTo>
                  <a:lnTo>
                    <a:pt x="14589" y="7460"/>
                  </a:lnTo>
                  <a:lnTo>
                    <a:pt x="14041" y="5814"/>
                  </a:lnTo>
                  <a:lnTo>
                    <a:pt x="14041" y="5814"/>
                  </a:lnTo>
                  <a:lnTo>
                    <a:pt x="13492" y="4827"/>
                  </a:lnTo>
                  <a:lnTo>
                    <a:pt x="12724" y="3950"/>
                  </a:lnTo>
                  <a:lnTo>
                    <a:pt x="11847" y="3072"/>
                  </a:lnTo>
                  <a:lnTo>
                    <a:pt x="10860" y="2304"/>
                  </a:lnTo>
                  <a:lnTo>
                    <a:pt x="10860" y="2304"/>
                  </a:lnTo>
                  <a:lnTo>
                    <a:pt x="9653" y="1536"/>
                  </a:lnTo>
                  <a:lnTo>
                    <a:pt x="8446" y="988"/>
                  </a:lnTo>
                  <a:lnTo>
                    <a:pt x="7130" y="439"/>
                  </a:lnTo>
                  <a:lnTo>
                    <a:pt x="5814" y="110"/>
                  </a:lnTo>
                  <a:lnTo>
                    <a:pt x="5814" y="110"/>
                  </a:lnTo>
                  <a:lnTo>
                    <a:pt x="5156" y="110"/>
                  </a:lnTo>
                  <a:lnTo>
                    <a:pt x="4388" y="1"/>
                  </a:lnTo>
                  <a:lnTo>
                    <a:pt x="3730" y="110"/>
                  </a:lnTo>
                  <a:lnTo>
                    <a:pt x="3071" y="220"/>
                  </a:lnTo>
                  <a:lnTo>
                    <a:pt x="2413" y="439"/>
                  </a:lnTo>
                  <a:lnTo>
                    <a:pt x="1755" y="659"/>
                  </a:lnTo>
                  <a:lnTo>
                    <a:pt x="1097" y="988"/>
                  </a:lnTo>
                  <a:lnTo>
                    <a:pt x="549" y="1317"/>
                  </a:lnTo>
                  <a:lnTo>
                    <a:pt x="549" y="1317"/>
                  </a:lnTo>
                  <a:lnTo>
                    <a:pt x="219" y="1646"/>
                  </a:lnTo>
                  <a:lnTo>
                    <a:pt x="0" y="2085"/>
                  </a:lnTo>
                  <a:lnTo>
                    <a:pt x="0" y="2085"/>
                  </a:lnTo>
                  <a:lnTo>
                    <a:pt x="0" y="2524"/>
                  </a:lnTo>
                  <a:lnTo>
                    <a:pt x="110" y="2853"/>
                  </a:lnTo>
                  <a:lnTo>
                    <a:pt x="549" y="3620"/>
                  </a:lnTo>
                  <a:lnTo>
                    <a:pt x="549" y="36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866;p50">
              <a:extLst>
                <a:ext uri="{FF2B5EF4-FFF2-40B4-BE49-F238E27FC236}">
                  <a16:creationId xmlns:a16="http://schemas.microsoft.com/office/drawing/2014/main" id="{1CF575F1-9BD1-20FB-0D08-A11B132F9225}"/>
                </a:ext>
              </a:extLst>
            </p:cNvPr>
            <p:cNvSpPr/>
            <p:nvPr/>
          </p:nvSpPr>
          <p:spPr>
            <a:xfrm>
              <a:off x="2158776" y="2666168"/>
              <a:ext cx="14" cy="14"/>
            </a:xfrm>
            <a:custGeom>
              <a:avLst/>
              <a:gdLst/>
              <a:ahLst/>
              <a:cxnLst/>
              <a:rect l="l" t="t" r="r" b="b"/>
              <a:pathLst>
                <a:path w="1" h="1" fill="none" extrusionOk="0">
                  <a:moveTo>
                    <a:pt x="0" y="1"/>
                  </a:move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867;p50">
              <a:extLst>
                <a:ext uri="{FF2B5EF4-FFF2-40B4-BE49-F238E27FC236}">
                  <a16:creationId xmlns:a16="http://schemas.microsoft.com/office/drawing/2014/main" id="{56E354D9-04B1-80D1-E6D2-71D83298915F}"/>
                </a:ext>
              </a:extLst>
            </p:cNvPr>
            <p:cNvSpPr/>
            <p:nvPr/>
          </p:nvSpPr>
          <p:spPr>
            <a:xfrm>
              <a:off x="2154329" y="2664695"/>
              <a:ext cx="41525" cy="59314"/>
            </a:xfrm>
            <a:custGeom>
              <a:avLst/>
              <a:gdLst/>
              <a:ahLst/>
              <a:cxnLst/>
              <a:rect l="l" t="t" r="r" b="b"/>
              <a:pathLst>
                <a:path w="3072" h="4388" extrusionOk="0">
                  <a:moveTo>
                    <a:pt x="1646" y="0"/>
                  </a:moveTo>
                  <a:lnTo>
                    <a:pt x="1097" y="110"/>
                  </a:lnTo>
                  <a:lnTo>
                    <a:pt x="549" y="439"/>
                  </a:lnTo>
                  <a:lnTo>
                    <a:pt x="220" y="878"/>
                  </a:lnTo>
                  <a:lnTo>
                    <a:pt x="110" y="1426"/>
                  </a:lnTo>
                  <a:lnTo>
                    <a:pt x="0" y="4278"/>
                  </a:lnTo>
                  <a:lnTo>
                    <a:pt x="439" y="4388"/>
                  </a:lnTo>
                  <a:lnTo>
                    <a:pt x="878" y="4388"/>
                  </a:lnTo>
                  <a:lnTo>
                    <a:pt x="1426" y="4278"/>
                  </a:lnTo>
                  <a:lnTo>
                    <a:pt x="1975" y="4059"/>
                  </a:lnTo>
                  <a:lnTo>
                    <a:pt x="2523" y="3730"/>
                  </a:lnTo>
                  <a:lnTo>
                    <a:pt x="2743" y="3401"/>
                  </a:lnTo>
                  <a:lnTo>
                    <a:pt x="2852" y="3071"/>
                  </a:lnTo>
                  <a:lnTo>
                    <a:pt x="2962" y="2633"/>
                  </a:lnTo>
                  <a:lnTo>
                    <a:pt x="3072" y="2194"/>
                  </a:lnTo>
                  <a:lnTo>
                    <a:pt x="2962" y="1426"/>
                  </a:lnTo>
                  <a:lnTo>
                    <a:pt x="2852" y="878"/>
                  </a:lnTo>
                  <a:lnTo>
                    <a:pt x="2523" y="439"/>
                  </a:lnTo>
                  <a:lnTo>
                    <a:pt x="2194" y="219"/>
                  </a:lnTo>
                  <a:lnTo>
                    <a:pt x="1865" y="110"/>
                  </a:lnTo>
                  <a:lnTo>
                    <a:pt x="164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868;p50">
              <a:extLst>
                <a:ext uri="{FF2B5EF4-FFF2-40B4-BE49-F238E27FC236}">
                  <a16:creationId xmlns:a16="http://schemas.microsoft.com/office/drawing/2014/main" id="{DCA2CE42-7817-CAB2-A4CA-D485CCDC2C27}"/>
                </a:ext>
              </a:extLst>
            </p:cNvPr>
            <p:cNvSpPr/>
            <p:nvPr/>
          </p:nvSpPr>
          <p:spPr>
            <a:xfrm>
              <a:off x="2167669" y="2676548"/>
              <a:ext cx="17802" cy="34118"/>
            </a:xfrm>
            <a:custGeom>
              <a:avLst/>
              <a:gdLst/>
              <a:ahLst/>
              <a:cxnLst/>
              <a:rect l="l" t="t" r="r" b="b"/>
              <a:pathLst>
                <a:path w="1317" h="2524" extrusionOk="0">
                  <a:moveTo>
                    <a:pt x="659" y="1"/>
                  </a:moveTo>
                  <a:lnTo>
                    <a:pt x="330" y="110"/>
                  </a:lnTo>
                  <a:lnTo>
                    <a:pt x="220" y="330"/>
                  </a:lnTo>
                  <a:lnTo>
                    <a:pt x="220" y="439"/>
                  </a:lnTo>
                  <a:lnTo>
                    <a:pt x="330" y="330"/>
                  </a:lnTo>
                  <a:lnTo>
                    <a:pt x="439" y="220"/>
                  </a:lnTo>
                  <a:lnTo>
                    <a:pt x="659" y="220"/>
                  </a:lnTo>
                  <a:lnTo>
                    <a:pt x="878" y="330"/>
                  </a:lnTo>
                  <a:lnTo>
                    <a:pt x="988" y="549"/>
                  </a:lnTo>
                  <a:lnTo>
                    <a:pt x="1097" y="988"/>
                  </a:lnTo>
                  <a:lnTo>
                    <a:pt x="1097" y="1317"/>
                  </a:lnTo>
                  <a:lnTo>
                    <a:pt x="1097" y="1646"/>
                  </a:lnTo>
                  <a:lnTo>
                    <a:pt x="878" y="1975"/>
                  </a:lnTo>
                  <a:lnTo>
                    <a:pt x="768" y="2194"/>
                  </a:lnTo>
                  <a:lnTo>
                    <a:pt x="439" y="2414"/>
                  </a:lnTo>
                  <a:lnTo>
                    <a:pt x="110" y="2414"/>
                  </a:lnTo>
                  <a:lnTo>
                    <a:pt x="0" y="2304"/>
                  </a:lnTo>
                  <a:lnTo>
                    <a:pt x="0" y="2414"/>
                  </a:lnTo>
                  <a:lnTo>
                    <a:pt x="220" y="2524"/>
                  </a:lnTo>
                  <a:lnTo>
                    <a:pt x="549" y="2524"/>
                  </a:lnTo>
                  <a:lnTo>
                    <a:pt x="878" y="2304"/>
                  </a:lnTo>
                  <a:lnTo>
                    <a:pt x="1097" y="2085"/>
                  </a:lnTo>
                  <a:lnTo>
                    <a:pt x="1207" y="1756"/>
                  </a:lnTo>
                  <a:lnTo>
                    <a:pt x="1317" y="1317"/>
                  </a:lnTo>
                  <a:lnTo>
                    <a:pt x="1317" y="878"/>
                  </a:lnTo>
                  <a:lnTo>
                    <a:pt x="1207" y="549"/>
                  </a:lnTo>
                  <a:lnTo>
                    <a:pt x="988" y="220"/>
                  </a:lnTo>
                  <a:lnTo>
                    <a:pt x="659"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869;p50">
              <a:extLst>
                <a:ext uri="{FF2B5EF4-FFF2-40B4-BE49-F238E27FC236}">
                  <a16:creationId xmlns:a16="http://schemas.microsoft.com/office/drawing/2014/main" id="{C07D0115-0BCE-28D7-0B2B-67BF9B09807E}"/>
                </a:ext>
              </a:extLst>
            </p:cNvPr>
            <p:cNvSpPr/>
            <p:nvPr/>
          </p:nvSpPr>
          <p:spPr>
            <a:xfrm>
              <a:off x="2164710" y="2716582"/>
              <a:ext cx="16315" cy="16315"/>
            </a:xfrm>
            <a:custGeom>
              <a:avLst/>
              <a:gdLst/>
              <a:ahLst/>
              <a:cxnLst/>
              <a:rect l="l" t="t" r="r" b="b"/>
              <a:pathLst>
                <a:path w="1207" h="1207" extrusionOk="0">
                  <a:moveTo>
                    <a:pt x="549" y="0"/>
                  </a:moveTo>
                  <a:lnTo>
                    <a:pt x="329" y="110"/>
                  </a:lnTo>
                  <a:lnTo>
                    <a:pt x="219" y="220"/>
                  </a:lnTo>
                  <a:lnTo>
                    <a:pt x="0" y="439"/>
                  </a:lnTo>
                  <a:lnTo>
                    <a:pt x="0" y="658"/>
                  </a:lnTo>
                  <a:lnTo>
                    <a:pt x="0" y="878"/>
                  </a:lnTo>
                  <a:lnTo>
                    <a:pt x="219" y="988"/>
                  </a:lnTo>
                  <a:lnTo>
                    <a:pt x="329" y="1097"/>
                  </a:lnTo>
                  <a:lnTo>
                    <a:pt x="549" y="1207"/>
                  </a:lnTo>
                  <a:lnTo>
                    <a:pt x="768" y="1097"/>
                  </a:lnTo>
                  <a:lnTo>
                    <a:pt x="987" y="988"/>
                  </a:lnTo>
                  <a:lnTo>
                    <a:pt x="1097" y="878"/>
                  </a:lnTo>
                  <a:lnTo>
                    <a:pt x="1207" y="658"/>
                  </a:lnTo>
                  <a:lnTo>
                    <a:pt x="1097" y="439"/>
                  </a:lnTo>
                  <a:lnTo>
                    <a:pt x="987" y="220"/>
                  </a:lnTo>
                  <a:lnTo>
                    <a:pt x="768" y="110"/>
                  </a:lnTo>
                  <a:lnTo>
                    <a:pt x="54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870;p50">
              <a:extLst>
                <a:ext uri="{FF2B5EF4-FFF2-40B4-BE49-F238E27FC236}">
                  <a16:creationId xmlns:a16="http://schemas.microsoft.com/office/drawing/2014/main" id="{490A4B77-5D6E-4FEC-FB6A-151AD0758E71}"/>
                </a:ext>
              </a:extLst>
            </p:cNvPr>
            <p:cNvSpPr/>
            <p:nvPr/>
          </p:nvSpPr>
          <p:spPr>
            <a:xfrm>
              <a:off x="2029796" y="2734368"/>
              <a:ext cx="31144" cy="29670"/>
            </a:xfrm>
            <a:custGeom>
              <a:avLst/>
              <a:gdLst/>
              <a:ahLst/>
              <a:cxnLst/>
              <a:rect l="l" t="t" r="r" b="b"/>
              <a:pathLst>
                <a:path w="2304" h="2195" extrusionOk="0">
                  <a:moveTo>
                    <a:pt x="1975" y="1"/>
                  </a:moveTo>
                  <a:lnTo>
                    <a:pt x="219" y="439"/>
                  </a:lnTo>
                  <a:lnTo>
                    <a:pt x="0" y="549"/>
                  </a:lnTo>
                  <a:lnTo>
                    <a:pt x="0" y="768"/>
                  </a:lnTo>
                  <a:lnTo>
                    <a:pt x="329" y="1536"/>
                  </a:lnTo>
                  <a:lnTo>
                    <a:pt x="549" y="1865"/>
                  </a:lnTo>
                  <a:lnTo>
                    <a:pt x="878" y="2194"/>
                  </a:lnTo>
                  <a:lnTo>
                    <a:pt x="1316" y="2194"/>
                  </a:lnTo>
                  <a:lnTo>
                    <a:pt x="1755" y="1975"/>
                  </a:lnTo>
                  <a:lnTo>
                    <a:pt x="2194" y="1536"/>
                  </a:lnTo>
                  <a:lnTo>
                    <a:pt x="2304" y="1098"/>
                  </a:lnTo>
                  <a:lnTo>
                    <a:pt x="2304" y="549"/>
                  </a:lnTo>
                  <a:lnTo>
                    <a:pt x="1975" y="110"/>
                  </a:lnTo>
                  <a:lnTo>
                    <a:pt x="1975"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871;p50">
              <a:extLst>
                <a:ext uri="{FF2B5EF4-FFF2-40B4-BE49-F238E27FC236}">
                  <a16:creationId xmlns:a16="http://schemas.microsoft.com/office/drawing/2014/main" id="{7BD0A766-1B5C-FA8D-34E1-D7F676547CC9}"/>
                </a:ext>
              </a:extLst>
            </p:cNvPr>
            <p:cNvSpPr/>
            <p:nvPr/>
          </p:nvSpPr>
          <p:spPr>
            <a:xfrm>
              <a:off x="2029796" y="2734368"/>
              <a:ext cx="31144" cy="29670"/>
            </a:xfrm>
            <a:custGeom>
              <a:avLst/>
              <a:gdLst/>
              <a:ahLst/>
              <a:cxnLst/>
              <a:rect l="l" t="t" r="r" b="b"/>
              <a:pathLst>
                <a:path w="2304" h="2195" fill="none" extrusionOk="0">
                  <a:moveTo>
                    <a:pt x="1975" y="110"/>
                  </a:moveTo>
                  <a:lnTo>
                    <a:pt x="1975" y="110"/>
                  </a:lnTo>
                  <a:lnTo>
                    <a:pt x="2304" y="549"/>
                  </a:lnTo>
                  <a:lnTo>
                    <a:pt x="2304" y="1098"/>
                  </a:lnTo>
                  <a:lnTo>
                    <a:pt x="2194" y="1536"/>
                  </a:lnTo>
                  <a:lnTo>
                    <a:pt x="1755" y="1975"/>
                  </a:lnTo>
                  <a:lnTo>
                    <a:pt x="1755" y="1975"/>
                  </a:lnTo>
                  <a:lnTo>
                    <a:pt x="1316" y="2194"/>
                  </a:lnTo>
                  <a:lnTo>
                    <a:pt x="1316" y="2194"/>
                  </a:lnTo>
                  <a:lnTo>
                    <a:pt x="1097" y="2194"/>
                  </a:lnTo>
                  <a:lnTo>
                    <a:pt x="878" y="2194"/>
                  </a:lnTo>
                  <a:lnTo>
                    <a:pt x="878" y="2194"/>
                  </a:lnTo>
                  <a:lnTo>
                    <a:pt x="549" y="1865"/>
                  </a:lnTo>
                  <a:lnTo>
                    <a:pt x="329" y="1536"/>
                  </a:lnTo>
                  <a:lnTo>
                    <a:pt x="0" y="768"/>
                  </a:lnTo>
                  <a:lnTo>
                    <a:pt x="0" y="768"/>
                  </a:lnTo>
                  <a:lnTo>
                    <a:pt x="0" y="549"/>
                  </a:lnTo>
                  <a:lnTo>
                    <a:pt x="0" y="549"/>
                  </a:lnTo>
                  <a:lnTo>
                    <a:pt x="219" y="439"/>
                  </a:lnTo>
                  <a:lnTo>
                    <a:pt x="197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872;p50">
              <a:extLst>
                <a:ext uri="{FF2B5EF4-FFF2-40B4-BE49-F238E27FC236}">
                  <a16:creationId xmlns:a16="http://schemas.microsoft.com/office/drawing/2014/main" id="{AABC1C31-23D3-879A-5DD7-A6B4207DFF10}"/>
                </a:ext>
              </a:extLst>
            </p:cNvPr>
            <p:cNvSpPr/>
            <p:nvPr/>
          </p:nvSpPr>
          <p:spPr>
            <a:xfrm>
              <a:off x="2028309" y="2732881"/>
              <a:ext cx="35591" cy="29670"/>
            </a:xfrm>
            <a:custGeom>
              <a:avLst/>
              <a:gdLst/>
              <a:ahLst/>
              <a:cxnLst/>
              <a:rect l="l" t="t" r="r" b="b"/>
              <a:pathLst>
                <a:path w="2633" h="2195" extrusionOk="0">
                  <a:moveTo>
                    <a:pt x="1975" y="1"/>
                  </a:moveTo>
                  <a:lnTo>
                    <a:pt x="549" y="440"/>
                  </a:lnTo>
                  <a:lnTo>
                    <a:pt x="0" y="659"/>
                  </a:lnTo>
                  <a:lnTo>
                    <a:pt x="1097" y="440"/>
                  </a:lnTo>
                  <a:lnTo>
                    <a:pt x="1995" y="240"/>
                  </a:lnTo>
                  <a:lnTo>
                    <a:pt x="2304" y="549"/>
                  </a:lnTo>
                  <a:lnTo>
                    <a:pt x="2414" y="988"/>
                  </a:lnTo>
                  <a:lnTo>
                    <a:pt x="2304" y="1427"/>
                  </a:lnTo>
                  <a:lnTo>
                    <a:pt x="2085" y="1756"/>
                  </a:lnTo>
                  <a:lnTo>
                    <a:pt x="1755" y="1975"/>
                  </a:lnTo>
                  <a:lnTo>
                    <a:pt x="988" y="2195"/>
                  </a:lnTo>
                  <a:lnTo>
                    <a:pt x="1426" y="2195"/>
                  </a:lnTo>
                  <a:lnTo>
                    <a:pt x="1755" y="2085"/>
                  </a:lnTo>
                  <a:lnTo>
                    <a:pt x="2194" y="1866"/>
                  </a:lnTo>
                  <a:lnTo>
                    <a:pt x="2523" y="1537"/>
                  </a:lnTo>
                  <a:lnTo>
                    <a:pt x="2523" y="1317"/>
                  </a:lnTo>
                  <a:lnTo>
                    <a:pt x="2633" y="988"/>
                  </a:lnTo>
                  <a:lnTo>
                    <a:pt x="2414" y="440"/>
                  </a:lnTo>
                  <a:lnTo>
                    <a:pt x="208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873;p50">
              <a:extLst>
                <a:ext uri="{FF2B5EF4-FFF2-40B4-BE49-F238E27FC236}">
                  <a16:creationId xmlns:a16="http://schemas.microsoft.com/office/drawing/2014/main" id="{509414E6-60C7-4716-2BDE-6142CB5115B1}"/>
                </a:ext>
              </a:extLst>
            </p:cNvPr>
            <p:cNvSpPr/>
            <p:nvPr/>
          </p:nvSpPr>
          <p:spPr>
            <a:xfrm>
              <a:off x="2006062" y="2537189"/>
              <a:ext cx="173508" cy="134943"/>
            </a:xfrm>
            <a:custGeom>
              <a:avLst/>
              <a:gdLst/>
              <a:ahLst/>
              <a:cxnLst/>
              <a:rect l="l" t="t" r="r" b="b"/>
              <a:pathLst>
                <a:path w="12836" h="9983" extrusionOk="0">
                  <a:moveTo>
                    <a:pt x="1" y="0"/>
                  </a:moveTo>
                  <a:lnTo>
                    <a:pt x="111" y="439"/>
                  </a:lnTo>
                  <a:lnTo>
                    <a:pt x="330" y="988"/>
                  </a:lnTo>
                  <a:lnTo>
                    <a:pt x="879" y="2085"/>
                  </a:lnTo>
                  <a:lnTo>
                    <a:pt x="1756" y="3182"/>
                  </a:lnTo>
                  <a:lnTo>
                    <a:pt x="2634" y="4279"/>
                  </a:lnTo>
                  <a:lnTo>
                    <a:pt x="3621" y="5266"/>
                  </a:lnTo>
                  <a:lnTo>
                    <a:pt x="4608" y="6253"/>
                  </a:lnTo>
                  <a:lnTo>
                    <a:pt x="6473" y="7898"/>
                  </a:lnTo>
                  <a:lnTo>
                    <a:pt x="7679" y="8995"/>
                  </a:lnTo>
                  <a:lnTo>
                    <a:pt x="8228" y="9324"/>
                  </a:lnTo>
                  <a:lnTo>
                    <a:pt x="8667" y="9544"/>
                  </a:lnTo>
                  <a:lnTo>
                    <a:pt x="9215" y="9763"/>
                  </a:lnTo>
                  <a:lnTo>
                    <a:pt x="9764" y="9873"/>
                  </a:lnTo>
                  <a:lnTo>
                    <a:pt x="11409" y="9983"/>
                  </a:lnTo>
                  <a:lnTo>
                    <a:pt x="12835" y="7240"/>
                  </a:lnTo>
                  <a:lnTo>
                    <a:pt x="11738" y="5924"/>
                  </a:lnTo>
                  <a:lnTo>
                    <a:pt x="10641" y="4717"/>
                  </a:lnTo>
                  <a:lnTo>
                    <a:pt x="9325" y="3620"/>
                  </a:lnTo>
                  <a:lnTo>
                    <a:pt x="7899" y="2633"/>
                  </a:lnTo>
                  <a:lnTo>
                    <a:pt x="7021" y="2194"/>
                  </a:lnTo>
                  <a:lnTo>
                    <a:pt x="6144" y="1756"/>
                  </a:lnTo>
                  <a:lnTo>
                    <a:pt x="4060" y="988"/>
                  </a:lnTo>
                  <a:lnTo>
                    <a:pt x="2085" y="439"/>
                  </a:lnTo>
                  <a:lnTo>
                    <a:pt x="1"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874;p50">
              <a:extLst>
                <a:ext uri="{FF2B5EF4-FFF2-40B4-BE49-F238E27FC236}">
                  <a16:creationId xmlns:a16="http://schemas.microsoft.com/office/drawing/2014/main" id="{DBA12302-A1A4-2DDD-BCAE-357944D783EA}"/>
                </a:ext>
              </a:extLst>
            </p:cNvPr>
            <p:cNvSpPr/>
            <p:nvPr/>
          </p:nvSpPr>
          <p:spPr>
            <a:xfrm>
              <a:off x="2032756" y="2534229"/>
              <a:ext cx="183876" cy="314344"/>
            </a:xfrm>
            <a:custGeom>
              <a:avLst/>
              <a:gdLst/>
              <a:ahLst/>
              <a:cxnLst/>
              <a:rect l="l" t="t" r="r" b="b"/>
              <a:pathLst>
                <a:path w="13603" h="23255" extrusionOk="0">
                  <a:moveTo>
                    <a:pt x="0" y="0"/>
                  </a:moveTo>
                  <a:lnTo>
                    <a:pt x="110" y="329"/>
                  </a:lnTo>
                  <a:lnTo>
                    <a:pt x="549" y="987"/>
                  </a:lnTo>
                  <a:lnTo>
                    <a:pt x="1536" y="2304"/>
                  </a:lnTo>
                  <a:lnTo>
                    <a:pt x="2633" y="3510"/>
                  </a:lnTo>
                  <a:lnTo>
                    <a:pt x="3511" y="4278"/>
                  </a:lnTo>
                  <a:lnTo>
                    <a:pt x="4498" y="5046"/>
                  </a:lnTo>
                  <a:lnTo>
                    <a:pt x="5375" y="5814"/>
                  </a:lnTo>
                  <a:lnTo>
                    <a:pt x="6472" y="6472"/>
                  </a:lnTo>
                  <a:lnTo>
                    <a:pt x="7679" y="7130"/>
                  </a:lnTo>
                  <a:lnTo>
                    <a:pt x="8995" y="7679"/>
                  </a:lnTo>
                  <a:lnTo>
                    <a:pt x="10312" y="8227"/>
                  </a:lnTo>
                  <a:lnTo>
                    <a:pt x="11628" y="9105"/>
                  </a:lnTo>
                  <a:lnTo>
                    <a:pt x="12176" y="9653"/>
                  </a:lnTo>
                  <a:lnTo>
                    <a:pt x="12505" y="10202"/>
                  </a:lnTo>
                  <a:lnTo>
                    <a:pt x="12834" y="10860"/>
                  </a:lnTo>
                  <a:lnTo>
                    <a:pt x="13054" y="11628"/>
                  </a:lnTo>
                  <a:lnTo>
                    <a:pt x="13383" y="12944"/>
                  </a:lnTo>
                  <a:lnTo>
                    <a:pt x="13383" y="14370"/>
                  </a:lnTo>
                  <a:lnTo>
                    <a:pt x="13383" y="15576"/>
                  </a:lnTo>
                  <a:lnTo>
                    <a:pt x="13383" y="16783"/>
                  </a:lnTo>
                  <a:lnTo>
                    <a:pt x="13164" y="17880"/>
                  </a:lnTo>
                  <a:lnTo>
                    <a:pt x="12944" y="19087"/>
                  </a:lnTo>
                  <a:lnTo>
                    <a:pt x="12615" y="20622"/>
                  </a:lnTo>
                  <a:lnTo>
                    <a:pt x="12067" y="22158"/>
                  </a:lnTo>
                  <a:lnTo>
                    <a:pt x="11738" y="22926"/>
                  </a:lnTo>
                  <a:lnTo>
                    <a:pt x="11628" y="23255"/>
                  </a:lnTo>
                  <a:lnTo>
                    <a:pt x="11738" y="23036"/>
                  </a:lnTo>
                  <a:lnTo>
                    <a:pt x="12176" y="22158"/>
                  </a:lnTo>
                  <a:lnTo>
                    <a:pt x="12725" y="20732"/>
                  </a:lnTo>
                  <a:lnTo>
                    <a:pt x="13164" y="19087"/>
                  </a:lnTo>
                  <a:lnTo>
                    <a:pt x="13383" y="17990"/>
                  </a:lnTo>
                  <a:lnTo>
                    <a:pt x="13493" y="16783"/>
                  </a:lnTo>
                  <a:lnTo>
                    <a:pt x="13602" y="15576"/>
                  </a:lnTo>
                  <a:lnTo>
                    <a:pt x="13602" y="14370"/>
                  </a:lnTo>
                  <a:lnTo>
                    <a:pt x="13493" y="12944"/>
                  </a:lnTo>
                  <a:lnTo>
                    <a:pt x="13273" y="11518"/>
                  </a:lnTo>
                  <a:lnTo>
                    <a:pt x="13054" y="10750"/>
                  </a:lnTo>
                  <a:lnTo>
                    <a:pt x="12725" y="10092"/>
                  </a:lnTo>
                  <a:lnTo>
                    <a:pt x="12286" y="9434"/>
                  </a:lnTo>
                  <a:lnTo>
                    <a:pt x="11738" y="8885"/>
                  </a:lnTo>
                  <a:lnTo>
                    <a:pt x="10421" y="8117"/>
                  </a:lnTo>
                  <a:lnTo>
                    <a:pt x="9105" y="7459"/>
                  </a:lnTo>
                  <a:lnTo>
                    <a:pt x="7789" y="6911"/>
                  </a:lnTo>
                  <a:lnTo>
                    <a:pt x="6582" y="6253"/>
                  </a:lnTo>
                  <a:lnTo>
                    <a:pt x="5485" y="5594"/>
                  </a:lnTo>
                  <a:lnTo>
                    <a:pt x="4608" y="4936"/>
                  </a:lnTo>
                  <a:lnTo>
                    <a:pt x="3620" y="4168"/>
                  </a:lnTo>
                  <a:lnTo>
                    <a:pt x="2743" y="3401"/>
                  </a:lnTo>
                  <a:lnTo>
                    <a:pt x="1646" y="2194"/>
                  </a:lnTo>
                  <a:lnTo>
                    <a:pt x="659" y="987"/>
                  </a:lnTo>
                  <a:lnTo>
                    <a:pt x="110" y="21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875;p50">
              <a:extLst>
                <a:ext uri="{FF2B5EF4-FFF2-40B4-BE49-F238E27FC236}">
                  <a16:creationId xmlns:a16="http://schemas.microsoft.com/office/drawing/2014/main" id="{598E1885-C6CF-CFB8-B875-0C84EA9A3C85}"/>
                </a:ext>
              </a:extLst>
            </p:cNvPr>
            <p:cNvSpPr/>
            <p:nvPr/>
          </p:nvSpPr>
          <p:spPr>
            <a:xfrm>
              <a:off x="2043136" y="2529782"/>
              <a:ext cx="160153" cy="112694"/>
            </a:xfrm>
            <a:custGeom>
              <a:avLst/>
              <a:gdLst/>
              <a:ahLst/>
              <a:cxnLst/>
              <a:rect l="l" t="t" r="r" b="b"/>
              <a:pathLst>
                <a:path w="11848" h="8337" extrusionOk="0">
                  <a:moveTo>
                    <a:pt x="0" y="0"/>
                  </a:moveTo>
                  <a:lnTo>
                    <a:pt x="1207" y="1097"/>
                  </a:lnTo>
                  <a:lnTo>
                    <a:pt x="2414" y="1974"/>
                  </a:lnTo>
                  <a:lnTo>
                    <a:pt x="3620" y="2633"/>
                  </a:lnTo>
                  <a:lnTo>
                    <a:pt x="4827" y="3291"/>
                  </a:lnTo>
                  <a:lnTo>
                    <a:pt x="6033" y="3730"/>
                  </a:lnTo>
                  <a:lnTo>
                    <a:pt x="7459" y="4278"/>
                  </a:lnTo>
                  <a:lnTo>
                    <a:pt x="8885" y="4936"/>
                  </a:lnTo>
                  <a:lnTo>
                    <a:pt x="9873" y="5594"/>
                  </a:lnTo>
                  <a:lnTo>
                    <a:pt x="10750" y="6362"/>
                  </a:lnTo>
                  <a:lnTo>
                    <a:pt x="11408" y="7349"/>
                  </a:lnTo>
                  <a:lnTo>
                    <a:pt x="11847" y="8337"/>
                  </a:lnTo>
                  <a:lnTo>
                    <a:pt x="11847" y="8227"/>
                  </a:lnTo>
                  <a:lnTo>
                    <a:pt x="11737" y="7788"/>
                  </a:lnTo>
                  <a:lnTo>
                    <a:pt x="11408" y="7020"/>
                  </a:lnTo>
                  <a:lnTo>
                    <a:pt x="10860" y="6253"/>
                  </a:lnTo>
                  <a:lnTo>
                    <a:pt x="9982" y="5485"/>
                  </a:lnTo>
                  <a:lnTo>
                    <a:pt x="8995" y="4717"/>
                  </a:lnTo>
                  <a:lnTo>
                    <a:pt x="7569" y="4168"/>
                  </a:lnTo>
                  <a:lnTo>
                    <a:pt x="6143" y="3620"/>
                  </a:lnTo>
                  <a:lnTo>
                    <a:pt x="4936" y="3071"/>
                  </a:lnTo>
                  <a:lnTo>
                    <a:pt x="3730" y="2413"/>
                  </a:lnTo>
                  <a:lnTo>
                    <a:pt x="2523" y="1755"/>
                  </a:lnTo>
                  <a:lnTo>
                    <a:pt x="1317" y="98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876;p50">
              <a:extLst>
                <a:ext uri="{FF2B5EF4-FFF2-40B4-BE49-F238E27FC236}">
                  <a16:creationId xmlns:a16="http://schemas.microsoft.com/office/drawing/2014/main" id="{CD039780-C3FB-61BB-6360-77DA36DA1C5B}"/>
                </a:ext>
              </a:extLst>
            </p:cNvPr>
            <p:cNvSpPr/>
            <p:nvPr/>
          </p:nvSpPr>
          <p:spPr>
            <a:xfrm>
              <a:off x="1943795" y="2528296"/>
              <a:ext cx="75643" cy="295082"/>
            </a:xfrm>
            <a:custGeom>
              <a:avLst/>
              <a:gdLst/>
              <a:ahLst/>
              <a:cxnLst/>
              <a:rect l="l" t="t" r="r" b="b"/>
              <a:pathLst>
                <a:path w="5596" h="21830" extrusionOk="0">
                  <a:moveTo>
                    <a:pt x="5595" y="0"/>
                  </a:moveTo>
                  <a:lnTo>
                    <a:pt x="5376" y="110"/>
                  </a:lnTo>
                  <a:lnTo>
                    <a:pt x="4718" y="329"/>
                  </a:lnTo>
                  <a:lnTo>
                    <a:pt x="4059" y="658"/>
                  </a:lnTo>
                  <a:lnTo>
                    <a:pt x="3511" y="988"/>
                  </a:lnTo>
                  <a:lnTo>
                    <a:pt x="3072" y="1426"/>
                  </a:lnTo>
                  <a:lnTo>
                    <a:pt x="2633" y="1865"/>
                  </a:lnTo>
                  <a:lnTo>
                    <a:pt x="1975" y="2633"/>
                  </a:lnTo>
                  <a:lnTo>
                    <a:pt x="1537" y="3510"/>
                  </a:lnTo>
                  <a:lnTo>
                    <a:pt x="1098" y="4388"/>
                  </a:lnTo>
                  <a:lnTo>
                    <a:pt x="769" y="5266"/>
                  </a:lnTo>
                  <a:lnTo>
                    <a:pt x="330" y="7569"/>
                  </a:lnTo>
                  <a:lnTo>
                    <a:pt x="111" y="9982"/>
                  </a:lnTo>
                  <a:lnTo>
                    <a:pt x="1" y="12396"/>
                  </a:lnTo>
                  <a:lnTo>
                    <a:pt x="1" y="14589"/>
                  </a:lnTo>
                  <a:lnTo>
                    <a:pt x="1" y="18538"/>
                  </a:lnTo>
                  <a:lnTo>
                    <a:pt x="1" y="21061"/>
                  </a:lnTo>
                  <a:lnTo>
                    <a:pt x="111" y="21829"/>
                  </a:lnTo>
                  <a:lnTo>
                    <a:pt x="111" y="21720"/>
                  </a:lnTo>
                  <a:lnTo>
                    <a:pt x="111" y="21061"/>
                  </a:lnTo>
                  <a:lnTo>
                    <a:pt x="111" y="18538"/>
                  </a:lnTo>
                  <a:lnTo>
                    <a:pt x="111" y="14699"/>
                  </a:lnTo>
                  <a:lnTo>
                    <a:pt x="330" y="9982"/>
                  </a:lnTo>
                  <a:lnTo>
                    <a:pt x="549" y="7569"/>
                  </a:lnTo>
                  <a:lnTo>
                    <a:pt x="988" y="5375"/>
                  </a:lnTo>
                  <a:lnTo>
                    <a:pt x="1317" y="4388"/>
                  </a:lnTo>
                  <a:lnTo>
                    <a:pt x="1646" y="3510"/>
                  </a:lnTo>
                  <a:lnTo>
                    <a:pt x="2195" y="2743"/>
                  </a:lnTo>
                  <a:lnTo>
                    <a:pt x="2743" y="1975"/>
                  </a:lnTo>
                  <a:lnTo>
                    <a:pt x="3182" y="1536"/>
                  </a:lnTo>
                  <a:lnTo>
                    <a:pt x="3621" y="1097"/>
                  </a:lnTo>
                  <a:lnTo>
                    <a:pt x="4169" y="658"/>
                  </a:lnTo>
                  <a:lnTo>
                    <a:pt x="4718" y="439"/>
                  </a:lnTo>
                  <a:lnTo>
                    <a:pt x="5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877;p50">
            <a:extLst>
              <a:ext uri="{FF2B5EF4-FFF2-40B4-BE49-F238E27FC236}">
                <a16:creationId xmlns:a16="http://schemas.microsoft.com/office/drawing/2014/main" id="{8ECD025F-51BC-2483-54F8-C19E85B1A453}"/>
              </a:ext>
            </a:extLst>
          </p:cNvPr>
          <p:cNvGrpSpPr/>
          <p:nvPr/>
        </p:nvGrpSpPr>
        <p:grpSpPr>
          <a:xfrm>
            <a:off x="530948" y="2694925"/>
            <a:ext cx="596041" cy="2226826"/>
            <a:chOff x="631641" y="2403185"/>
            <a:chExt cx="596041" cy="2226826"/>
          </a:xfrm>
        </p:grpSpPr>
        <p:sp>
          <p:nvSpPr>
            <p:cNvPr id="215" name="Google Shape;2878;p50">
              <a:extLst>
                <a:ext uri="{FF2B5EF4-FFF2-40B4-BE49-F238E27FC236}">
                  <a16:creationId xmlns:a16="http://schemas.microsoft.com/office/drawing/2014/main" id="{C9D941B5-C716-F66B-3C80-A20E1A757C5F}"/>
                </a:ext>
              </a:extLst>
            </p:cNvPr>
            <p:cNvSpPr/>
            <p:nvPr/>
          </p:nvSpPr>
          <p:spPr>
            <a:xfrm>
              <a:off x="845135" y="3184496"/>
              <a:ext cx="228361" cy="346975"/>
            </a:xfrm>
            <a:custGeom>
              <a:avLst/>
              <a:gdLst/>
              <a:ahLst/>
              <a:cxnLst/>
              <a:rect l="l" t="t" r="r" b="b"/>
              <a:pathLst>
                <a:path w="16894" h="25669" extrusionOk="0">
                  <a:moveTo>
                    <a:pt x="1" y="0"/>
                  </a:moveTo>
                  <a:lnTo>
                    <a:pt x="1" y="25668"/>
                  </a:lnTo>
                  <a:lnTo>
                    <a:pt x="16893" y="25668"/>
                  </a:lnTo>
                  <a:lnTo>
                    <a:pt x="16893"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879;p50">
              <a:extLst>
                <a:ext uri="{FF2B5EF4-FFF2-40B4-BE49-F238E27FC236}">
                  <a16:creationId xmlns:a16="http://schemas.microsoft.com/office/drawing/2014/main" id="{427E74D9-1FC6-B7EB-BD5F-CCAD2F29B2D9}"/>
                </a:ext>
              </a:extLst>
            </p:cNvPr>
            <p:cNvSpPr/>
            <p:nvPr/>
          </p:nvSpPr>
          <p:spPr>
            <a:xfrm>
              <a:off x="845135" y="3184496"/>
              <a:ext cx="228361" cy="346975"/>
            </a:xfrm>
            <a:custGeom>
              <a:avLst/>
              <a:gdLst/>
              <a:ahLst/>
              <a:cxnLst/>
              <a:rect l="l" t="t" r="r" b="b"/>
              <a:pathLst>
                <a:path w="16894" h="25669" fill="none" extrusionOk="0">
                  <a:moveTo>
                    <a:pt x="1" y="0"/>
                  </a:moveTo>
                  <a:lnTo>
                    <a:pt x="16893" y="0"/>
                  </a:lnTo>
                  <a:lnTo>
                    <a:pt x="16893" y="25668"/>
                  </a:lnTo>
                  <a:lnTo>
                    <a:pt x="1" y="2566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880;p50">
              <a:extLst>
                <a:ext uri="{FF2B5EF4-FFF2-40B4-BE49-F238E27FC236}">
                  <a16:creationId xmlns:a16="http://schemas.microsoft.com/office/drawing/2014/main" id="{F5A3F284-54BC-F51C-C3B4-4B5E6FB0B949}"/>
                </a:ext>
              </a:extLst>
            </p:cNvPr>
            <p:cNvSpPr/>
            <p:nvPr/>
          </p:nvSpPr>
          <p:spPr>
            <a:xfrm>
              <a:off x="897021" y="4569211"/>
              <a:ext cx="60814" cy="60801"/>
            </a:xfrm>
            <a:custGeom>
              <a:avLst/>
              <a:gdLst/>
              <a:ahLst/>
              <a:cxnLst/>
              <a:rect l="l" t="t" r="r" b="b"/>
              <a:pathLst>
                <a:path w="4499" h="4498" extrusionOk="0">
                  <a:moveTo>
                    <a:pt x="1756" y="0"/>
                  </a:moveTo>
                  <a:lnTo>
                    <a:pt x="1317" y="110"/>
                  </a:lnTo>
                  <a:lnTo>
                    <a:pt x="988" y="329"/>
                  </a:lnTo>
                  <a:lnTo>
                    <a:pt x="659" y="658"/>
                  </a:lnTo>
                  <a:lnTo>
                    <a:pt x="330" y="987"/>
                  </a:lnTo>
                  <a:lnTo>
                    <a:pt x="220" y="1317"/>
                  </a:lnTo>
                  <a:lnTo>
                    <a:pt x="1" y="1755"/>
                  </a:lnTo>
                  <a:lnTo>
                    <a:pt x="1" y="2194"/>
                  </a:lnTo>
                  <a:lnTo>
                    <a:pt x="1" y="2633"/>
                  </a:lnTo>
                  <a:lnTo>
                    <a:pt x="220" y="3072"/>
                  </a:lnTo>
                  <a:lnTo>
                    <a:pt x="330" y="3510"/>
                  </a:lnTo>
                  <a:lnTo>
                    <a:pt x="659" y="3840"/>
                  </a:lnTo>
                  <a:lnTo>
                    <a:pt x="988" y="4059"/>
                  </a:lnTo>
                  <a:lnTo>
                    <a:pt x="1317" y="4278"/>
                  </a:lnTo>
                  <a:lnTo>
                    <a:pt x="1756" y="4388"/>
                  </a:lnTo>
                  <a:lnTo>
                    <a:pt x="2195" y="4498"/>
                  </a:lnTo>
                  <a:lnTo>
                    <a:pt x="2743" y="4388"/>
                  </a:lnTo>
                  <a:lnTo>
                    <a:pt x="3072" y="4278"/>
                  </a:lnTo>
                  <a:lnTo>
                    <a:pt x="3511" y="4059"/>
                  </a:lnTo>
                  <a:lnTo>
                    <a:pt x="3840" y="3840"/>
                  </a:lnTo>
                  <a:lnTo>
                    <a:pt x="4060" y="3510"/>
                  </a:lnTo>
                  <a:lnTo>
                    <a:pt x="4279" y="3072"/>
                  </a:lnTo>
                  <a:lnTo>
                    <a:pt x="4389" y="2633"/>
                  </a:lnTo>
                  <a:lnTo>
                    <a:pt x="4498" y="2194"/>
                  </a:lnTo>
                  <a:lnTo>
                    <a:pt x="4389" y="1755"/>
                  </a:lnTo>
                  <a:lnTo>
                    <a:pt x="4279" y="1317"/>
                  </a:lnTo>
                  <a:lnTo>
                    <a:pt x="4060" y="987"/>
                  </a:lnTo>
                  <a:lnTo>
                    <a:pt x="3840" y="658"/>
                  </a:lnTo>
                  <a:lnTo>
                    <a:pt x="3511" y="329"/>
                  </a:lnTo>
                  <a:lnTo>
                    <a:pt x="3072" y="110"/>
                  </a:lnTo>
                  <a:lnTo>
                    <a:pt x="274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881;p50">
              <a:extLst>
                <a:ext uri="{FF2B5EF4-FFF2-40B4-BE49-F238E27FC236}">
                  <a16:creationId xmlns:a16="http://schemas.microsoft.com/office/drawing/2014/main" id="{EEA727DA-95E0-F457-6A0B-9F9492BF4AC0}"/>
                </a:ext>
              </a:extLst>
            </p:cNvPr>
            <p:cNvSpPr/>
            <p:nvPr/>
          </p:nvSpPr>
          <p:spPr>
            <a:xfrm>
              <a:off x="897021" y="4569211"/>
              <a:ext cx="60814" cy="60801"/>
            </a:xfrm>
            <a:custGeom>
              <a:avLst/>
              <a:gdLst/>
              <a:ahLst/>
              <a:cxnLst/>
              <a:rect l="l" t="t" r="r" b="b"/>
              <a:pathLst>
                <a:path w="4499" h="4498" fill="none" extrusionOk="0">
                  <a:moveTo>
                    <a:pt x="4498" y="2194"/>
                  </a:moveTo>
                  <a:lnTo>
                    <a:pt x="4498" y="2194"/>
                  </a:lnTo>
                  <a:lnTo>
                    <a:pt x="4389" y="2633"/>
                  </a:lnTo>
                  <a:lnTo>
                    <a:pt x="4279" y="3072"/>
                  </a:lnTo>
                  <a:lnTo>
                    <a:pt x="4060" y="3510"/>
                  </a:lnTo>
                  <a:lnTo>
                    <a:pt x="3840" y="3840"/>
                  </a:lnTo>
                  <a:lnTo>
                    <a:pt x="3511" y="4059"/>
                  </a:lnTo>
                  <a:lnTo>
                    <a:pt x="3072" y="4278"/>
                  </a:lnTo>
                  <a:lnTo>
                    <a:pt x="2743" y="4388"/>
                  </a:lnTo>
                  <a:lnTo>
                    <a:pt x="2195" y="4498"/>
                  </a:lnTo>
                  <a:lnTo>
                    <a:pt x="2195" y="4498"/>
                  </a:lnTo>
                  <a:lnTo>
                    <a:pt x="1756" y="4388"/>
                  </a:lnTo>
                  <a:lnTo>
                    <a:pt x="1317" y="4278"/>
                  </a:lnTo>
                  <a:lnTo>
                    <a:pt x="988" y="4059"/>
                  </a:lnTo>
                  <a:lnTo>
                    <a:pt x="659" y="3840"/>
                  </a:lnTo>
                  <a:lnTo>
                    <a:pt x="330" y="3510"/>
                  </a:lnTo>
                  <a:lnTo>
                    <a:pt x="220" y="3072"/>
                  </a:lnTo>
                  <a:lnTo>
                    <a:pt x="1" y="2633"/>
                  </a:lnTo>
                  <a:lnTo>
                    <a:pt x="1" y="2194"/>
                  </a:lnTo>
                  <a:lnTo>
                    <a:pt x="1" y="2194"/>
                  </a:lnTo>
                  <a:lnTo>
                    <a:pt x="1" y="1755"/>
                  </a:lnTo>
                  <a:lnTo>
                    <a:pt x="220" y="1317"/>
                  </a:lnTo>
                  <a:lnTo>
                    <a:pt x="330" y="987"/>
                  </a:lnTo>
                  <a:lnTo>
                    <a:pt x="659" y="658"/>
                  </a:lnTo>
                  <a:lnTo>
                    <a:pt x="988" y="329"/>
                  </a:lnTo>
                  <a:lnTo>
                    <a:pt x="1317" y="110"/>
                  </a:lnTo>
                  <a:lnTo>
                    <a:pt x="1756" y="0"/>
                  </a:lnTo>
                  <a:lnTo>
                    <a:pt x="2195" y="0"/>
                  </a:lnTo>
                  <a:lnTo>
                    <a:pt x="2195" y="0"/>
                  </a:lnTo>
                  <a:lnTo>
                    <a:pt x="2195" y="0"/>
                  </a:lnTo>
                  <a:lnTo>
                    <a:pt x="2743" y="0"/>
                  </a:lnTo>
                  <a:lnTo>
                    <a:pt x="3072" y="110"/>
                  </a:lnTo>
                  <a:lnTo>
                    <a:pt x="3511" y="329"/>
                  </a:lnTo>
                  <a:lnTo>
                    <a:pt x="3840" y="658"/>
                  </a:lnTo>
                  <a:lnTo>
                    <a:pt x="4060" y="987"/>
                  </a:lnTo>
                  <a:lnTo>
                    <a:pt x="4279" y="1317"/>
                  </a:lnTo>
                  <a:lnTo>
                    <a:pt x="4389" y="1755"/>
                  </a:lnTo>
                  <a:lnTo>
                    <a:pt x="4498" y="2194"/>
                  </a:lnTo>
                  <a:lnTo>
                    <a:pt x="4498" y="2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882;p50">
              <a:extLst>
                <a:ext uri="{FF2B5EF4-FFF2-40B4-BE49-F238E27FC236}">
                  <a16:creationId xmlns:a16="http://schemas.microsoft.com/office/drawing/2014/main" id="{3FF0E7A0-7B83-65A9-1B7E-170ADE5E11F2}"/>
                </a:ext>
              </a:extLst>
            </p:cNvPr>
            <p:cNvSpPr/>
            <p:nvPr/>
          </p:nvSpPr>
          <p:spPr>
            <a:xfrm>
              <a:off x="839201" y="3439495"/>
              <a:ext cx="47473" cy="501180"/>
            </a:xfrm>
            <a:custGeom>
              <a:avLst/>
              <a:gdLst/>
              <a:ahLst/>
              <a:cxnLst/>
              <a:rect l="l" t="t" r="r" b="b"/>
              <a:pathLst>
                <a:path w="3512" h="37077" extrusionOk="0">
                  <a:moveTo>
                    <a:pt x="111" y="0"/>
                  </a:moveTo>
                  <a:lnTo>
                    <a:pt x="1" y="4169"/>
                  </a:lnTo>
                  <a:lnTo>
                    <a:pt x="1" y="18100"/>
                  </a:lnTo>
                  <a:lnTo>
                    <a:pt x="1" y="25778"/>
                  </a:lnTo>
                  <a:lnTo>
                    <a:pt x="1" y="27533"/>
                  </a:lnTo>
                  <a:lnTo>
                    <a:pt x="111" y="29179"/>
                  </a:lnTo>
                  <a:lnTo>
                    <a:pt x="330" y="30605"/>
                  </a:lnTo>
                  <a:lnTo>
                    <a:pt x="769" y="32031"/>
                  </a:lnTo>
                  <a:lnTo>
                    <a:pt x="1098" y="33018"/>
                  </a:lnTo>
                  <a:lnTo>
                    <a:pt x="1537" y="34005"/>
                  </a:lnTo>
                  <a:lnTo>
                    <a:pt x="1975" y="34992"/>
                  </a:lnTo>
                  <a:lnTo>
                    <a:pt x="2524" y="35870"/>
                  </a:lnTo>
                  <a:lnTo>
                    <a:pt x="3182" y="36857"/>
                  </a:lnTo>
                  <a:lnTo>
                    <a:pt x="3370" y="36983"/>
                  </a:lnTo>
                  <a:lnTo>
                    <a:pt x="3370" y="36983"/>
                  </a:lnTo>
                  <a:lnTo>
                    <a:pt x="3292" y="36747"/>
                  </a:lnTo>
                  <a:lnTo>
                    <a:pt x="2634" y="35870"/>
                  </a:lnTo>
                  <a:lnTo>
                    <a:pt x="2085" y="34883"/>
                  </a:lnTo>
                  <a:lnTo>
                    <a:pt x="1646" y="34005"/>
                  </a:lnTo>
                  <a:lnTo>
                    <a:pt x="1208" y="33018"/>
                  </a:lnTo>
                  <a:lnTo>
                    <a:pt x="878" y="32031"/>
                  </a:lnTo>
                  <a:lnTo>
                    <a:pt x="549" y="30605"/>
                  </a:lnTo>
                  <a:lnTo>
                    <a:pt x="330" y="29179"/>
                  </a:lnTo>
                  <a:lnTo>
                    <a:pt x="220" y="27533"/>
                  </a:lnTo>
                  <a:lnTo>
                    <a:pt x="220" y="25778"/>
                  </a:lnTo>
                  <a:lnTo>
                    <a:pt x="220" y="18100"/>
                  </a:lnTo>
                  <a:lnTo>
                    <a:pt x="220" y="4169"/>
                  </a:lnTo>
                  <a:lnTo>
                    <a:pt x="111" y="0"/>
                  </a:lnTo>
                  <a:close/>
                  <a:moveTo>
                    <a:pt x="3370" y="36983"/>
                  </a:moveTo>
                  <a:lnTo>
                    <a:pt x="3401" y="37077"/>
                  </a:lnTo>
                  <a:lnTo>
                    <a:pt x="3511" y="37077"/>
                  </a:lnTo>
                  <a:lnTo>
                    <a:pt x="3370" y="36983"/>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883;p50">
              <a:extLst>
                <a:ext uri="{FF2B5EF4-FFF2-40B4-BE49-F238E27FC236}">
                  <a16:creationId xmlns:a16="http://schemas.microsoft.com/office/drawing/2014/main" id="{2858E65E-77CF-4FBA-F15E-33F752A43489}"/>
                </a:ext>
              </a:extLst>
            </p:cNvPr>
            <p:cNvSpPr/>
            <p:nvPr/>
          </p:nvSpPr>
          <p:spPr>
            <a:xfrm>
              <a:off x="839201" y="3418735"/>
              <a:ext cx="47473" cy="521943"/>
            </a:xfrm>
            <a:custGeom>
              <a:avLst/>
              <a:gdLst/>
              <a:ahLst/>
              <a:cxnLst/>
              <a:rect l="l" t="t" r="r" b="b"/>
              <a:pathLst>
                <a:path w="3512" h="38613" fill="none" extrusionOk="0">
                  <a:moveTo>
                    <a:pt x="3511" y="38613"/>
                  </a:moveTo>
                  <a:lnTo>
                    <a:pt x="3401" y="38613"/>
                  </a:lnTo>
                  <a:lnTo>
                    <a:pt x="3292" y="38283"/>
                  </a:lnTo>
                  <a:lnTo>
                    <a:pt x="3292" y="38283"/>
                  </a:lnTo>
                  <a:lnTo>
                    <a:pt x="2634" y="37406"/>
                  </a:lnTo>
                  <a:lnTo>
                    <a:pt x="2634" y="37406"/>
                  </a:lnTo>
                  <a:lnTo>
                    <a:pt x="2085" y="36419"/>
                  </a:lnTo>
                  <a:lnTo>
                    <a:pt x="1646" y="35541"/>
                  </a:lnTo>
                  <a:lnTo>
                    <a:pt x="1208" y="34554"/>
                  </a:lnTo>
                  <a:lnTo>
                    <a:pt x="878" y="33567"/>
                  </a:lnTo>
                  <a:lnTo>
                    <a:pt x="878" y="33567"/>
                  </a:lnTo>
                  <a:lnTo>
                    <a:pt x="549" y="32141"/>
                  </a:lnTo>
                  <a:lnTo>
                    <a:pt x="330" y="30715"/>
                  </a:lnTo>
                  <a:lnTo>
                    <a:pt x="330" y="30715"/>
                  </a:lnTo>
                  <a:lnTo>
                    <a:pt x="220" y="29069"/>
                  </a:lnTo>
                  <a:lnTo>
                    <a:pt x="220" y="27314"/>
                  </a:lnTo>
                  <a:lnTo>
                    <a:pt x="220" y="27314"/>
                  </a:lnTo>
                  <a:lnTo>
                    <a:pt x="220" y="19636"/>
                  </a:lnTo>
                  <a:lnTo>
                    <a:pt x="220" y="19636"/>
                  </a:lnTo>
                  <a:lnTo>
                    <a:pt x="220" y="5705"/>
                  </a:lnTo>
                  <a:lnTo>
                    <a:pt x="220" y="5705"/>
                  </a:lnTo>
                  <a:lnTo>
                    <a:pt x="111" y="1536"/>
                  </a:lnTo>
                  <a:lnTo>
                    <a:pt x="111" y="1536"/>
                  </a:lnTo>
                  <a:lnTo>
                    <a:pt x="111" y="330"/>
                  </a:lnTo>
                  <a:lnTo>
                    <a:pt x="111" y="330"/>
                  </a:lnTo>
                  <a:lnTo>
                    <a:pt x="111" y="1"/>
                  </a:lnTo>
                  <a:lnTo>
                    <a:pt x="111" y="1"/>
                  </a:lnTo>
                  <a:lnTo>
                    <a:pt x="111" y="330"/>
                  </a:lnTo>
                  <a:lnTo>
                    <a:pt x="111" y="330"/>
                  </a:lnTo>
                  <a:lnTo>
                    <a:pt x="111" y="1536"/>
                  </a:lnTo>
                  <a:lnTo>
                    <a:pt x="111" y="1536"/>
                  </a:lnTo>
                  <a:lnTo>
                    <a:pt x="1" y="5705"/>
                  </a:lnTo>
                  <a:lnTo>
                    <a:pt x="1" y="5705"/>
                  </a:lnTo>
                  <a:lnTo>
                    <a:pt x="1" y="19636"/>
                  </a:lnTo>
                  <a:lnTo>
                    <a:pt x="1" y="19636"/>
                  </a:lnTo>
                  <a:lnTo>
                    <a:pt x="1" y="27314"/>
                  </a:lnTo>
                  <a:lnTo>
                    <a:pt x="1" y="27314"/>
                  </a:lnTo>
                  <a:lnTo>
                    <a:pt x="1" y="29069"/>
                  </a:lnTo>
                  <a:lnTo>
                    <a:pt x="111" y="30715"/>
                  </a:lnTo>
                  <a:lnTo>
                    <a:pt x="111" y="30715"/>
                  </a:lnTo>
                  <a:lnTo>
                    <a:pt x="330" y="32141"/>
                  </a:lnTo>
                  <a:lnTo>
                    <a:pt x="769" y="33567"/>
                  </a:lnTo>
                  <a:lnTo>
                    <a:pt x="769" y="33567"/>
                  </a:lnTo>
                  <a:lnTo>
                    <a:pt x="1098" y="34554"/>
                  </a:lnTo>
                  <a:lnTo>
                    <a:pt x="1537" y="35541"/>
                  </a:lnTo>
                  <a:lnTo>
                    <a:pt x="1975" y="36528"/>
                  </a:lnTo>
                  <a:lnTo>
                    <a:pt x="2524" y="37406"/>
                  </a:lnTo>
                  <a:lnTo>
                    <a:pt x="2524" y="37406"/>
                  </a:lnTo>
                  <a:lnTo>
                    <a:pt x="3182" y="38393"/>
                  </a:lnTo>
                  <a:lnTo>
                    <a:pt x="3182" y="38393"/>
                  </a:lnTo>
                  <a:lnTo>
                    <a:pt x="3511" y="386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884;p50">
              <a:extLst>
                <a:ext uri="{FF2B5EF4-FFF2-40B4-BE49-F238E27FC236}">
                  <a16:creationId xmlns:a16="http://schemas.microsoft.com/office/drawing/2014/main" id="{82BFCD55-4508-91EA-5A14-12265430F97E}"/>
                </a:ext>
              </a:extLst>
            </p:cNvPr>
            <p:cNvSpPr/>
            <p:nvPr/>
          </p:nvSpPr>
          <p:spPr>
            <a:xfrm>
              <a:off x="809561" y="3940600"/>
              <a:ext cx="246150" cy="25223"/>
            </a:xfrm>
            <a:custGeom>
              <a:avLst/>
              <a:gdLst/>
              <a:ahLst/>
              <a:cxnLst/>
              <a:rect l="l" t="t" r="r" b="b"/>
              <a:pathLst>
                <a:path w="18210" h="1866" extrusionOk="0">
                  <a:moveTo>
                    <a:pt x="5265" y="1"/>
                  </a:moveTo>
                  <a:lnTo>
                    <a:pt x="3730" y="110"/>
                  </a:lnTo>
                  <a:lnTo>
                    <a:pt x="2304" y="330"/>
                  </a:lnTo>
                  <a:lnTo>
                    <a:pt x="1316" y="768"/>
                  </a:lnTo>
                  <a:lnTo>
                    <a:pt x="549" y="1317"/>
                  </a:lnTo>
                  <a:lnTo>
                    <a:pt x="1426" y="878"/>
                  </a:lnTo>
                  <a:lnTo>
                    <a:pt x="2304" y="549"/>
                  </a:lnTo>
                  <a:lnTo>
                    <a:pt x="3730" y="330"/>
                  </a:lnTo>
                  <a:lnTo>
                    <a:pt x="5265" y="220"/>
                  </a:lnTo>
                  <a:lnTo>
                    <a:pt x="8885" y="220"/>
                  </a:lnTo>
                  <a:lnTo>
                    <a:pt x="15467" y="110"/>
                  </a:lnTo>
                  <a:lnTo>
                    <a:pt x="18209" y="110"/>
                  </a:lnTo>
                  <a:lnTo>
                    <a:pt x="17551" y="1"/>
                  </a:lnTo>
                  <a:close/>
                  <a:moveTo>
                    <a:pt x="549" y="1317"/>
                  </a:moveTo>
                  <a:lnTo>
                    <a:pt x="110" y="1646"/>
                  </a:lnTo>
                  <a:lnTo>
                    <a:pt x="0" y="1865"/>
                  </a:lnTo>
                  <a:lnTo>
                    <a:pt x="549" y="1317"/>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885;p50">
              <a:extLst>
                <a:ext uri="{FF2B5EF4-FFF2-40B4-BE49-F238E27FC236}">
                  <a16:creationId xmlns:a16="http://schemas.microsoft.com/office/drawing/2014/main" id="{105B3158-60A6-9851-3F20-6BAD2DC2A0F8}"/>
                </a:ext>
              </a:extLst>
            </p:cNvPr>
            <p:cNvSpPr/>
            <p:nvPr/>
          </p:nvSpPr>
          <p:spPr>
            <a:xfrm>
              <a:off x="831795" y="4382398"/>
              <a:ext cx="244663" cy="235782"/>
            </a:xfrm>
            <a:custGeom>
              <a:avLst/>
              <a:gdLst/>
              <a:ahLst/>
              <a:cxnLst/>
              <a:rect l="l" t="t" r="r" b="b"/>
              <a:pathLst>
                <a:path w="18100" h="17443" extrusionOk="0">
                  <a:moveTo>
                    <a:pt x="3401" y="1"/>
                  </a:moveTo>
                  <a:lnTo>
                    <a:pt x="0" y="13493"/>
                  </a:lnTo>
                  <a:lnTo>
                    <a:pt x="18100" y="17442"/>
                  </a:lnTo>
                  <a:lnTo>
                    <a:pt x="18100" y="17113"/>
                  </a:lnTo>
                  <a:lnTo>
                    <a:pt x="17880" y="16674"/>
                  </a:lnTo>
                  <a:lnTo>
                    <a:pt x="17442" y="16126"/>
                  </a:lnTo>
                  <a:lnTo>
                    <a:pt x="17003" y="15687"/>
                  </a:lnTo>
                  <a:lnTo>
                    <a:pt x="15687" y="14480"/>
                  </a:lnTo>
                  <a:lnTo>
                    <a:pt x="14151" y="13383"/>
                  </a:lnTo>
                  <a:lnTo>
                    <a:pt x="11189" y="11409"/>
                  </a:lnTo>
                  <a:lnTo>
                    <a:pt x="9873" y="10531"/>
                  </a:lnTo>
                  <a:lnTo>
                    <a:pt x="12396" y="1975"/>
                  </a:lnTo>
                  <a:lnTo>
                    <a:pt x="34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886;p50">
              <a:extLst>
                <a:ext uri="{FF2B5EF4-FFF2-40B4-BE49-F238E27FC236}">
                  <a16:creationId xmlns:a16="http://schemas.microsoft.com/office/drawing/2014/main" id="{16C302A4-2489-96DA-9C40-1B6890D8F28C}"/>
                </a:ext>
              </a:extLst>
            </p:cNvPr>
            <p:cNvSpPr/>
            <p:nvPr/>
          </p:nvSpPr>
          <p:spPr>
            <a:xfrm>
              <a:off x="831795" y="4382398"/>
              <a:ext cx="244663" cy="235782"/>
            </a:xfrm>
            <a:custGeom>
              <a:avLst/>
              <a:gdLst/>
              <a:ahLst/>
              <a:cxnLst/>
              <a:rect l="l" t="t" r="r" b="b"/>
              <a:pathLst>
                <a:path w="18100" h="17443" fill="none" extrusionOk="0">
                  <a:moveTo>
                    <a:pt x="12396" y="1975"/>
                  </a:moveTo>
                  <a:lnTo>
                    <a:pt x="9873" y="10531"/>
                  </a:lnTo>
                  <a:lnTo>
                    <a:pt x="9873" y="10531"/>
                  </a:lnTo>
                  <a:lnTo>
                    <a:pt x="11189" y="11409"/>
                  </a:lnTo>
                  <a:lnTo>
                    <a:pt x="14151" y="13383"/>
                  </a:lnTo>
                  <a:lnTo>
                    <a:pt x="15687" y="14480"/>
                  </a:lnTo>
                  <a:lnTo>
                    <a:pt x="17003" y="15687"/>
                  </a:lnTo>
                  <a:lnTo>
                    <a:pt x="17442" y="16126"/>
                  </a:lnTo>
                  <a:lnTo>
                    <a:pt x="17880" y="16674"/>
                  </a:lnTo>
                  <a:lnTo>
                    <a:pt x="18100" y="17113"/>
                  </a:lnTo>
                  <a:lnTo>
                    <a:pt x="18100" y="17442"/>
                  </a:lnTo>
                  <a:lnTo>
                    <a:pt x="0" y="13493"/>
                  </a:lnTo>
                  <a:lnTo>
                    <a:pt x="3401" y="1"/>
                  </a:lnTo>
                  <a:lnTo>
                    <a:pt x="12396" y="19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887;p50">
              <a:extLst>
                <a:ext uri="{FF2B5EF4-FFF2-40B4-BE49-F238E27FC236}">
                  <a16:creationId xmlns:a16="http://schemas.microsoft.com/office/drawing/2014/main" id="{2C13C8A7-3397-E3A0-6511-DA0FF90CA26B}"/>
                </a:ext>
              </a:extLst>
            </p:cNvPr>
            <p:cNvSpPr/>
            <p:nvPr/>
          </p:nvSpPr>
          <p:spPr>
            <a:xfrm>
              <a:off x="882208" y="4498051"/>
              <a:ext cx="20763" cy="17802"/>
            </a:xfrm>
            <a:custGeom>
              <a:avLst/>
              <a:gdLst/>
              <a:ahLst/>
              <a:cxnLst/>
              <a:rect l="l" t="t" r="r" b="b"/>
              <a:pathLst>
                <a:path w="1536" h="1317" extrusionOk="0">
                  <a:moveTo>
                    <a:pt x="658" y="0"/>
                  </a:moveTo>
                  <a:lnTo>
                    <a:pt x="724" y="22"/>
                  </a:lnTo>
                  <a:lnTo>
                    <a:pt x="724" y="22"/>
                  </a:lnTo>
                  <a:lnTo>
                    <a:pt x="768" y="0"/>
                  </a:lnTo>
                  <a:close/>
                  <a:moveTo>
                    <a:pt x="724" y="22"/>
                  </a:moveTo>
                  <a:lnTo>
                    <a:pt x="548" y="110"/>
                  </a:lnTo>
                  <a:lnTo>
                    <a:pt x="329" y="219"/>
                  </a:lnTo>
                  <a:lnTo>
                    <a:pt x="110" y="439"/>
                  </a:lnTo>
                  <a:lnTo>
                    <a:pt x="0" y="658"/>
                  </a:lnTo>
                  <a:lnTo>
                    <a:pt x="110" y="987"/>
                  </a:lnTo>
                  <a:lnTo>
                    <a:pt x="219" y="1207"/>
                  </a:lnTo>
                  <a:lnTo>
                    <a:pt x="548" y="1316"/>
                  </a:lnTo>
                  <a:lnTo>
                    <a:pt x="987" y="1316"/>
                  </a:lnTo>
                  <a:lnTo>
                    <a:pt x="1316" y="1097"/>
                  </a:lnTo>
                  <a:lnTo>
                    <a:pt x="1426" y="878"/>
                  </a:lnTo>
                  <a:lnTo>
                    <a:pt x="1536" y="658"/>
                  </a:lnTo>
                  <a:lnTo>
                    <a:pt x="1426" y="329"/>
                  </a:lnTo>
                  <a:lnTo>
                    <a:pt x="1207" y="219"/>
                  </a:lnTo>
                  <a:lnTo>
                    <a:pt x="987" y="110"/>
                  </a:lnTo>
                  <a:lnTo>
                    <a:pt x="724" y="22"/>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888;p50">
              <a:extLst>
                <a:ext uri="{FF2B5EF4-FFF2-40B4-BE49-F238E27FC236}">
                  <a16:creationId xmlns:a16="http://schemas.microsoft.com/office/drawing/2014/main" id="{163B7E4F-8AE9-D109-A723-0E6D5FCCAF24}"/>
                </a:ext>
              </a:extLst>
            </p:cNvPr>
            <p:cNvSpPr/>
            <p:nvPr/>
          </p:nvSpPr>
          <p:spPr>
            <a:xfrm>
              <a:off x="882208" y="4498051"/>
              <a:ext cx="20763" cy="17802"/>
            </a:xfrm>
            <a:custGeom>
              <a:avLst/>
              <a:gdLst/>
              <a:ahLst/>
              <a:cxnLst/>
              <a:rect l="l" t="t" r="r" b="b"/>
              <a:pathLst>
                <a:path w="1536" h="1317" fill="none" extrusionOk="0">
                  <a:moveTo>
                    <a:pt x="768" y="0"/>
                  </a:moveTo>
                  <a:lnTo>
                    <a:pt x="768" y="0"/>
                  </a:lnTo>
                  <a:lnTo>
                    <a:pt x="548" y="110"/>
                  </a:lnTo>
                  <a:lnTo>
                    <a:pt x="329" y="219"/>
                  </a:lnTo>
                  <a:lnTo>
                    <a:pt x="110" y="439"/>
                  </a:lnTo>
                  <a:lnTo>
                    <a:pt x="0" y="658"/>
                  </a:lnTo>
                  <a:lnTo>
                    <a:pt x="0" y="658"/>
                  </a:lnTo>
                  <a:lnTo>
                    <a:pt x="110" y="987"/>
                  </a:lnTo>
                  <a:lnTo>
                    <a:pt x="219" y="1207"/>
                  </a:lnTo>
                  <a:lnTo>
                    <a:pt x="548" y="1316"/>
                  </a:lnTo>
                  <a:lnTo>
                    <a:pt x="768" y="1316"/>
                  </a:lnTo>
                  <a:lnTo>
                    <a:pt x="768" y="1316"/>
                  </a:lnTo>
                  <a:lnTo>
                    <a:pt x="987" y="1316"/>
                  </a:lnTo>
                  <a:lnTo>
                    <a:pt x="1316" y="1097"/>
                  </a:lnTo>
                  <a:lnTo>
                    <a:pt x="1426" y="878"/>
                  </a:lnTo>
                  <a:lnTo>
                    <a:pt x="1536" y="658"/>
                  </a:lnTo>
                  <a:lnTo>
                    <a:pt x="1536" y="658"/>
                  </a:lnTo>
                  <a:lnTo>
                    <a:pt x="1426" y="329"/>
                  </a:lnTo>
                  <a:lnTo>
                    <a:pt x="1207" y="219"/>
                  </a:lnTo>
                  <a:lnTo>
                    <a:pt x="987" y="110"/>
                  </a:lnTo>
                  <a:lnTo>
                    <a:pt x="6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889;p50">
              <a:extLst>
                <a:ext uri="{FF2B5EF4-FFF2-40B4-BE49-F238E27FC236}">
                  <a16:creationId xmlns:a16="http://schemas.microsoft.com/office/drawing/2014/main" id="{863A4F54-D9ED-AA24-7D26-B3735AC3DD20}"/>
                </a:ext>
              </a:extLst>
            </p:cNvPr>
            <p:cNvSpPr/>
            <p:nvPr/>
          </p:nvSpPr>
          <p:spPr>
            <a:xfrm>
              <a:off x="1020082" y="4604784"/>
              <a:ext cx="57840" cy="13369"/>
            </a:xfrm>
            <a:custGeom>
              <a:avLst/>
              <a:gdLst/>
              <a:ahLst/>
              <a:cxnLst/>
              <a:rect l="l" t="t" r="r" b="b"/>
              <a:pathLst>
                <a:path w="4279" h="989" extrusionOk="0">
                  <a:moveTo>
                    <a:pt x="0" y="1"/>
                  </a:moveTo>
                  <a:lnTo>
                    <a:pt x="110" y="111"/>
                  </a:lnTo>
                  <a:lnTo>
                    <a:pt x="4169" y="988"/>
                  </a:lnTo>
                  <a:lnTo>
                    <a:pt x="0" y="1"/>
                  </a:lnTo>
                  <a:close/>
                  <a:moveTo>
                    <a:pt x="3840" y="1"/>
                  </a:moveTo>
                  <a:lnTo>
                    <a:pt x="4169" y="549"/>
                  </a:lnTo>
                  <a:lnTo>
                    <a:pt x="4169" y="988"/>
                  </a:lnTo>
                  <a:lnTo>
                    <a:pt x="4278" y="659"/>
                  </a:lnTo>
                  <a:lnTo>
                    <a:pt x="4169" y="440"/>
                  </a:lnTo>
                  <a:lnTo>
                    <a:pt x="38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890;p50">
              <a:extLst>
                <a:ext uri="{FF2B5EF4-FFF2-40B4-BE49-F238E27FC236}">
                  <a16:creationId xmlns:a16="http://schemas.microsoft.com/office/drawing/2014/main" id="{62BAFA31-5B72-E6BB-0262-ECF6696CD45A}"/>
                </a:ext>
              </a:extLst>
            </p:cNvPr>
            <p:cNvSpPr/>
            <p:nvPr/>
          </p:nvSpPr>
          <p:spPr>
            <a:xfrm>
              <a:off x="1020082" y="4604784"/>
              <a:ext cx="57840" cy="13369"/>
            </a:xfrm>
            <a:custGeom>
              <a:avLst/>
              <a:gdLst/>
              <a:ahLst/>
              <a:cxnLst/>
              <a:rect l="l" t="t" r="r" b="b"/>
              <a:pathLst>
                <a:path w="4279" h="989" fill="none" extrusionOk="0">
                  <a:moveTo>
                    <a:pt x="3840" y="1"/>
                  </a:moveTo>
                  <a:lnTo>
                    <a:pt x="3840" y="1"/>
                  </a:lnTo>
                  <a:lnTo>
                    <a:pt x="4169" y="549"/>
                  </a:lnTo>
                  <a:lnTo>
                    <a:pt x="4169" y="988"/>
                  </a:lnTo>
                  <a:lnTo>
                    <a:pt x="0" y="1"/>
                  </a:lnTo>
                  <a:lnTo>
                    <a:pt x="0" y="1"/>
                  </a:lnTo>
                  <a:lnTo>
                    <a:pt x="110" y="111"/>
                  </a:lnTo>
                  <a:lnTo>
                    <a:pt x="4169" y="988"/>
                  </a:lnTo>
                  <a:lnTo>
                    <a:pt x="4169" y="988"/>
                  </a:lnTo>
                  <a:lnTo>
                    <a:pt x="4278" y="659"/>
                  </a:lnTo>
                  <a:lnTo>
                    <a:pt x="4169" y="440"/>
                  </a:lnTo>
                  <a:lnTo>
                    <a:pt x="38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891;p50">
              <a:extLst>
                <a:ext uri="{FF2B5EF4-FFF2-40B4-BE49-F238E27FC236}">
                  <a16:creationId xmlns:a16="http://schemas.microsoft.com/office/drawing/2014/main" id="{1344F41C-EE1C-B3F6-BBEA-341F37BF0A83}"/>
                </a:ext>
              </a:extLst>
            </p:cNvPr>
            <p:cNvSpPr/>
            <p:nvPr/>
          </p:nvSpPr>
          <p:spPr>
            <a:xfrm>
              <a:off x="953368" y="4575144"/>
              <a:ext cx="123075" cy="43012"/>
            </a:xfrm>
            <a:custGeom>
              <a:avLst/>
              <a:gdLst/>
              <a:ahLst/>
              <a:cxnLst/>
              <a:rect l="l" t="t" r="r" b="b"/>
              <a:pathLst>
                <a:path w="9105" h="3182" extrusionOk="0">
                  <a:moveTo>
                    <a:pt x="0" y="0"/>
                  </a:moveTo>
                  <a:lnTo>
                    <a:pt x="2633" y="1097"/>
                  </a:lnTo>
                  <a:lnTo>
                    <a:pt x="3840" y="1645"/>
                  </a:lnTo>
                  <a:lnTo>
                    <a:pt x="4936" y="2194"/>
                  </a:lnTo>
                  <a:lnTo>
                    <a:pt x="9105" y="3181"/>
                  </a:lnTo>
                  <a:lnTo>
                    <a:pt x="9105" y="2742"/>
                  </a:lnTo>
                  <a:lnTo>
                    <a:pt x="8776" y="2194"/>
                  </a:lnTo>
                  <a:lnTo>
                    <a:pt x="8666" y="2194"/>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892;p50">
              <a:extLst>
                <a:ext uri="{FF2B5EF4-FFF2-40B4-BE49-F238E27FC236}">
                  <a16:creationId xmlns:a16="http://schemas.microsoft.com/office/drawing/2014/main" id="{A7221214-25E4-B973-F60B-795F330D4143}"/>
                </a:ext>
              </a:extLst>
            </p:cNvPr>
            <p:cNvSpPr/>
            <p:nvPr/>
          </p:nvSpPr>
          <p:spPr>
            <a:xfrm>
              <a:off x="944475" y="4521771"/>
              <a:ext cx="25210" cy="10381"/>
            </a:xfrm>
            <a:custGeom>
              <a:avLst/>
              <a:gdLst/>
              <a:ahLst/>
              <a:cxnLst/>
              <a:rect l="l" t="t" r="r" b="b"/>
              <a:pathLst>
                <a:path w="1865" h="768" extrusionOk="0">
                  <a:moveTo>
                    <a:pt x="1207" y="0"/>
                  </a:moveTo>
                  <a:lnTo>
                    <a:pt x="768" y="110"/>
                  </a:lnTo>
                  <a:lnTo>
                    <a:pt x="439" y="329"/>
                  </a:lnTo>
                  <a:lnTo>
                    <a:pt x="220" y="549"/>
                  </a:lnTo>
                  <a:lnTo>
                    <a:pt x="0" y="658"/>
                  </a:lnTo>
                  <a:lnTo>
                    <a:pt x="0" y="768"/>
                  </a:lnTo>
                  <a:lnTo>
                    <a:pt x="329" y="658"/>
                  </a:lnTo>
                  <a:lnTo>
                    <a:pt x="878" y="439"/>
                  </a:lnTo>
                  <a:lnTo>
                    <a:pt x="1536" y="219"/>
                  </a:lnTo>
                  <a:lnTo>
                    <a:pt x="1865" y="219"/>
                  </a:lnTo>
                  <a:lnTo>
                    <a:pt x="1865" y="110"/>
                  </a:lnTo>
                  <a:lnTo>
                    <a:pt x="1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893;p50">
              <a:extLst>
                <a:ext uri="{FF2B5EF4-FFF2-40B4-BE49-F238E27FC236}">
                  <a16:creationId xmlns:a16="http://schemas.microsoft.com/office/drawing/2014/main" id="{C2D301F5-C1B7-7F01-8FBD-968188993C6E}"/>
                </a:ext>
              </a:extLst>
            </p:cNvPr>
            <p:cNvSpPr/>
            <p:nvPr/>
          </p:nvSpPr>
          <p:spPr>
            <a:xfrm>
              <a:off x="972642" y="4539557"/>
              <a:ext cx="20763" cy="14842"/>
            </a:xfrm>
            <a:custGeom>
              <a:avLst/>
              <a:gdLst/>
              <a:ahLst/>
              <a:cxnLst/>
              <a:rect l="l" t="t" r="r" b="b"/>
              <a:pathLst>
                <a:path w="1536" h="1098" extrusionOk="0">
                  <a:moveTo>
                    <a:pt x="878" y="0"/>
                  </a:moveTo>
                  <a:lnTo>
                    <a:pt x="549" y="220"/>
                  </a:lnTo>
                  <a:lnTo>
                    <a:pt x="220" y="549"/>
                  </a:lnTo>
                  <a:lnTo>
                    <a:pt x="110" y="768"/>
                  </a:lnTo>
                  <a:lnTo>
                    <a:pt x="0" y="988"/>
                  </a:lnTo>
                  <a:lnTo>
                    <a:pt x="0" y="1097"/>
                  </a:lnTo>
                  <a:lnTo>
                    <a:pt x="220" y="878"/>
                  </a:lnTo>
                  <a:lnTo>
                    <a:pt x="658" y="439"/>
                  </a:lnTo>
                  <a:lnTo>
                    <a:pt x="1207" y="110"/>
                  </a:lnTo>
                  <a:lnTo>
                    <a:pt x="15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894;p50">
              <a:extLst>
                <a:ext uri="{FF2B5EF4-FFF2-40B4-BE49-F238E27FC236}">
                  <a16:creationId xmlns:a16="http://schemas.microsoft.com/office/drawing/2014/main" id="{43952CF6-33F1-AE1B-3B37-B919C8CE1ED6}"/>
                </a:ext>
              </a:extLst>
            </p:cNvPr>
            <p:cNvSpPr/>
            <p:nvPr/>
          </p:nvSpPr>
          <p:spPr>
            <a:xfrm>
              <a:off x="999322" y="4554384"/>
              <a:ext cx="14842" cy="17802"/>
            </a:xfrm>
            <a:custGeom>
              <a:avLst/>
              <a:gdLst/>
              <a:ahLst/>
              <a:cxnLst/>
              <a:rect l="l" t="t" r="r" b="b"/>
              <a:pathLst>
                <a:path w="1098" h="1317" extrusionOk="0">
                  <a:moveTo>
                    <a:pt x="878" y="0"/>
                  </a:moveTo>
                  <a:lnTo>
                    <a:pt x="549" y="220"/>
                  </a:lnTo>
                  <a:lnTo>
                    <a:pt x="330" y="439"/>
                  </a:lnTo>
                  <a:lnTo>
                    <a:pt x="110" y="768"/>
                  </a:lnTo>
                  <a:lnTo>
                    <a:pt x="1" y="988"/>
                  </a:lnTo>
                  <a:lnTo>
                    <a:pt x="1" y="1207"/>
                  </a:lnTo>
                  <a:lnTo>
                    <a:pt x="110" y="1317"/>
                  </a:lnTo>
                  <a:lnTo>
                    <a:pt x="220" y="1097"/>
                  </a:lnTo>
                  <a:lnTo>
                    <a:pt x="549" y="658"/>
                  </a:lnTo>
                  <a:lnTo>
                    <a:pt x="988" y="220"/>
                  </a:lnTo>
                  <a:lnTo>
                    <a:pt x="1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895;p50">
              <a:extLst>
                <a:ext uri="{FF2B5EF4-FFF2-40B4-BE49-F238E27FC236}">
                  <a16:creationId xmlns:a16="http://schemas.microsoft.com/office/drawing/2014/main" id="{80398000-DE2F-5085-8251-A73C3880BFF0}"/>
                </a:ext>
              </a:extLst>
            </p:cNvPr>
            <p:cNvSpPr/>
            <p:nvPr/>
          </p:nvSpPr>
          <p:spPr>
            <a:xfrm>
              <a:off x="948922" y="4490631"/>
              <a:ext cx="25210" cy="5948"/>
            </a:xfrm>
            <a:custGeom>
              <a:avLst/>
              <a:gdLst/>
              <a:ahLst/>
              <a:cxnLst/>
              <a:rect l="l" t="t" r="r" b="b"/>
              <a:pathLst>
                <a:path w="1865" h="440" extrusionOk="0">
                  <a:moveTo>
                    <a:pt x="220" y="1"/>
                  </a:moveTo>
                  <a:lnTo>
                    <a:pt x="0" y="110"/>
                  </a:lnTo>
                  <a:lnTo>
                    <a:pt x="0" y="220"/>
                  </a:lnTo>
                  <a:lnTo>
                    <a:pt x="329" y="220"/>
                  </a:lnTo>
                  <a:lnTo>
                    <a:pt x="987" y="330"/>
                  </a:lnTo>
                  <a:lnTo>
                    <a:pt x="1536" y="439"/>
                  </a:lnTo>
                  <a:lnTo>
                    <a:pt x="1865" y="439"/>
                  </a:lnTo>
                  <a:lnTo>
                    <a:pt x="1646" y="220"/>
                  </a:lnTo>
                  <a:lnTo>
                    <a:pt x="1426" y="110"/>
                  </a:lnTo>
                  <a:lnTo>
                    <a:pt x="9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896;p50">
              <a:extLst>
                <a:ext uri="{FF2B5EF4-FFF2-40B4-BE49-F238E27FC236}">
                  <a16:creationId xmlns:a16="http://schemas.microsoft.com/office/drawing/2014/main" id="{8900422A-FB03-1A94-2656-0501B42BE6D9}"/>
                </a:ext>
              </a:extLst>
            </p:cNvPr>
            <p:cNvSpPr/>
            <p:nvPr/>
          </p:nvSpPr>
          <p:spPr>
            <a:xfrm>
              <a:off x="788801" y="4440218"/>
              <a:ext cx="253557" cy="186849"/>
            </a:xfrm>
            <a:custGeom>
              <a:avLst/>
              <a:gdLst/>
              <a:ahLst/>
              <a:cxnLst/>
              <a:rect l="l" t="t" r="r" b="b"/>
              <a:pathLst>
                <a:path w="18758" h="13823" extrusionOk="0">
                  <a:moveTo>
                    <a:pt x="0" y="1"/>
                  </a:moveTo>
                  <a:lnTo>
                    <a:pt x="220" y="13822"/>
                  </a:lnTo>
                  <a:lnTo>
                    <a:pt x="18758" y="13713"/>
                  </a:lnTo>
                  <a:lnTo>
                    <a:pt x="18648" y="13384"/>
                  </a:lnTo>
                  <a:lnTo>
                    <a:pt x="18319" y="13054"/>
                  </a:lnTo>
                  <a:lnTo>
                    <a:pt x="17880" y="12616"/>
                  </a:lnTo>
                  <a:lnTo>
                    <a:pt x="17222" y="12287"/>
                  </a:lnTo>
                  <a:lnTo>
                    <a:pt x="15686" y="11409"/>
                  </a:lnTo>
                  <a:lnTo>
                    <a:pt x="13931" y="10641"/>
                  </a:lnTo>
                  <a:lnTo>
                    <a:pt x="10531" y="9325"/>
                  </a:lnTo>
                  <a:lnTo>
                    <a:pt x="8995" y="8886"/>
                  </a:lnTo>
                  <a:lnTo>
                    <a:pt x="93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897;p50">
              <a:extLst>
                <a:ext uri="{FF2B5EF4-FFF2-40B4-BE49-F238E27FC236}">
                  <a16:creationId xmlns:a16="http://schemas.microsoft.com/office/drawing/2014/main" id="{1C63F10A-2825-EA6F-9EE1-C6FD665A45BA}"/>
                </a:ext>
              </a:extLst>
            </p:cNvPr>
            <p:cNvSpPr/>
            <p:nvPr/>
          </p:nvSpPr>
          <p:spPr>
            <a:xfrm>
              <a:off x="788801" y="4440218"/>
              <a:ext cx="253557" cy="186849"/>
            </a:xfrm>
            <a:custGeom>
              <a:avLst/>
              <a:gdLst/>
              <a:ahLst/>
              <a:cxnLst/>
              <a:rect l="l" t="t" r="r" b="b"/>
              <a:pathLst>
                <a:path w="18758" h="13823" fill="none" extrusionOk="0">
                  <a:moveTo>
                    <a:pt x="9324" y="1"/>
                  </a:moveTo>
                  <a:lnTo>
                    <a:pt x="8995" y="8886"/>
                  </a:lnTo>
                  <a:lnTo>
                    <a:pt x="8995" y="8886"/>
                  </a:lnTo>
                  <a:lnTo>
                    <a:pt x="10531" y="9325"/>
                  </a:lnTo>
                  <a:lnTo>
                    <a:pt x="13931" y="10641"/>
                  </a:lnTo>
                  <a:lnTo>
                    <a:pt x="15686" y="11409"/>
                  </a:lnTo>
                  <a:lnTo>
                    <a:pt x="17222" y="12287"/>
                  </a:lnTo>
                  <a:lnTo>
                    <a:pt x="17880" y="12616"/>
                  </a:lnTo>
                  <a:lnTo>
                    <a:pt x="18319" y="13054"/>
                  </a:lnTo>
                  <a:lnTo>
                    <a:pt x="18648" y="13384"/>
                  </a:lnTo>
                  <a:lnTo>
                    <a:pt x="18758" y="13713"/>
                  </a:lnTo>
                  <a:lnTo>
                    <a:pt x="220" y="13822"/>
                  </a:lnTo>
                  <a:lnTo>
                    <a:pt x="0" y="1"/>
                  </a:lnTo>
                  <a:lnTo>
                    <a:pt x="932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898;p50">
              <a:extLst>
                <a:ext uri="{FF2B5EF4-FFF2-40B4-BE49-F238E27FC236}">
                  <a16:creationId xmlns:a16="http://schemas.microsoft.com/office/drawing/2014/main" id="{8BC79AEA-6E03-A11F-D607-8EA45DCA1179}"/>
                </a:ext>
              </a:extLst>
            </p:cNvPr>
            <p:cNvSpPr/>
            <p:nvPr/>
          </p:nvSpPr>
          <p:spPr>
            <a:xfrm>
              <a:off x="825861" y="4549937"/>
              <a:ext cx="19289" cy="17802"/>
            </a:xfrm>
            <a:custGeom>
              <a:avLst/>
              <a:gdLst/>
              <a:ahLst/>
              <a:cxnLst/>
              <a:rect l="l" t="t" r="r" b="b"/>
              <a:pathLst>
                <a:path w="1427" h="1317" extrusionOk="0">
                  <a:moveTo>
                    <a:pt x="549" y="0"/>
                  </a:moveTo>
                  <a:lnTo>
                    <a:pt x="330" y="110"/>
                  </a:lnTo>
                  <a:lnTo>
                    <a:pt x="110" y="329"/>
                  </a:lnTo>
                  <a:lnTo>
                    <a:pt x="1" y="549"/>
                  </a:lnTo>
                  <a:lnTo>
                    <a:pt x="1" y="878"/>
                  </a:lnTo>
                  <a:lnTo>
                    <a:pt x="110" y="1097"/>
                  </a:lnTo>
                  <a:lnTo>
                    <a:pt x="439" y="1207"/>
                  </a:lnTo>
                  <a:lnTo>
                    <a:pt x="659" y="1317"/>
                  </a:lnTo>
                  <a:lnTo>
                    <a:pt x="988" y="1317"/>
                  </a:lnTo>
                  <a:lnTo>
                    <a:pt x="1207" y="1097"/>
                  </a:lnTo>
                  <a:lnTo>
                    <a:pt x="1317" y="987"/>
                  </a:lnTo>
                  <a:lnTo>
                    <a:pt x="1427" y="768"/>
                  </a:lnTo>
                  <a:lnTo>
                    <a:pt x="1427" y="439"/>
                  </a:lnTo>
                  <a:lnTo>
                    <a:pt x="1207" y="220"/>
                  </a:lnTo>
                  <a:lnTo>
                    <a:pt x="988" y="110"/>
                  </a:lnTo>
                  <a:lnTo>
                    <a:pt x="76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899;p50">
              <a:extLst>
                <a:ext uri="{FF2B5EF4-FFF2-40B4-BE49-F238E27FC236}">
                  <a16:creationId xmlns:a16="http://schemas.microsoft.com/office/drawing/2014/main" id="{DAC55028-ED4E-F03F-4CCD-989180E475A2}"/>
                </a:ext>
              </a:extLst>
            </p:cNvPr>
            <p:cNvSpPr/>
            <p:nvPr/>
          </p:nvSpPr>
          <p:spPr>
            <a:xfrm>
              <a:off x="825861" y="4549937"/>
              <a:ext cx="19289" cy="17802"/>
            </a:xfrm>
            <a:custGeom>
              <a:avLst/>
              <a:gdLst/>
              <a:ahLst/>
              <a:cxnLst/>
              <a:rect l="l" t="t" r="r" b="b"/>
              <a:pathLst>
                <a:path w="1427" h="1317" fill="none" extrusionOk="0">
                  <a:moveTo>
                    <a:pt x="549" y="0"/>
                  </a:moveTo>
                  <a:lnTo>
                    <a:pt x="549" y="0"/>
                  </a:lnTo>
                  <a:lnTo>
                    <a:pt x="330" y="110"/>
                  </a:lnTo>
                  <a:lnTo>
                    <a:pt x="110" y="329"/>
                  </a:lnTo>
                  <a:lnTo>
                    <a:pt x="1" y="549"/>
                  </a:lnTo>
                  <a:lnTo>
                    <a:pt x="1" y="878"/>
                  </a:lnTo>
                  <a:lnTo>
                    <a:pt x="1" y="878"/>
                  </a:lnTo>
                  <a:lnTo>
                    <a:pt x="110" y="1097"/>
                  </a:lnTo>
                  <a:lnTo>
                    <a:pt x="439" y="1207"/>
                  </a:lnTo>
                  <a:lnTo>
                    <a:pt x="659" y="1317"/>
                  </a:lnTo>
                  <a:lnTo>
                    <a:pt x="988" y="1317"/>
                  </a:lnTo>
                  <a:lnTo>
                    <a:pt x="988" y="1317"/>
                  </a:lnTo>
                  <a:lnTo>
                    <a:pt x="1207" y="1097"/>
                  </a:lnTo>
                  <a:lnTo>
                    <a:pt x="1317" y="987"/>
                  </a:lnTo>
                  <a:lnTo>
                    <a:pt x="1427" y="768"/>
                  </a:lnTo>
                  <a:lnTo>
                    <a:pt x="1427" y="439"/>
                  </a:lnTo>
                  <a:lnTo>
                    <a:pt x="1427" y="439"/>
                  </a:lnTo>
                  <a:lnTo>
                    <a:pt x="1207" y="220"/>
                  </a:lnTo>
                  <a:lnTo>
                    <a:pt x="988" y="110"/>
                  </a:lnTo>
                  <a:lnTo>
                    <a:pt x="769" y="0"/>
                  </a:lnTo>
                  <a:lnTo>
                    <a:pt x="4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900;p50">
              <a:extLst>
                <a:ext uri="{FF2B5EF4-FFF2-40B4-BE49-F238E27FC236}">
                  <a16:creationId xmlns:a16="http://schemas.microsoft.com/office/drawing/2014/main" id="{86B334B1-FC83-94FD-BFBE-19400D5609B6}"/>
                </a:ext>
              </a:extLst>
            </p:cNvPr>
            <p:cNvSpPr/>
            <p:nvPr/>
          </p:nvSpPr>
          <p:spPr>
            <a:xfrm>
              <a:off x="1034908" y="4615164"/>
              <a:ext cx="7421" cy="10395"/>
            </a:xfrm>
            <a:custGeom>
              <a:avLst/>
              <a:gdLst/>
              <a:ahLst/>
              <a:cxnLst/>
              <a:rect l="l" t="t" r="r" b="b"/>
              <a:pathLst>
                <a:path w="549" h="769" extrusionOk="0">
                  <a:moveTo>
                    <a:pt x="0" y="1"/>
                  </a:moveTo>
                  <a:lnTo>
                    <a:pt x="439" y="440"/>
                  </a:lnTo>
                  <a:lnTo>
                    <a:pt x="549" y="769"/>
                  </a:lnTo>
                  <a:lnTo>
                    <a:pt x="549" y="549"/>
                  </a:lnTo>
                  <a:lnTo>
                    <a:pt x="439" y="330"/>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901;p50">
              <a:extLst>
                <a:ext uri="{FF2B5EF4-FFF2-40B4-BE49-F238E27FC236}">
                  <a16:creationId xmlns:a16="http://schemas.microsoft.com/office/drawing/2014/main" id="{20E315A5-0456-2D67-8B92-35D5913855E5}"/>
                </a:ext>
              </a:extLst>
            </p:cNvPr>
            <p:cNvSpPr/>
            <p:nvPr/>
          </p:nvSpPr>
          <p:spPr>
            <a:xfrm>
              <a:off x="793248" y="4627031"/>
              <a:ext cx="121601" cy="14"/>
            </a:xfrm>
            <a:custGeom>
              <a:avLst/>
              <a:gdLst/>
              <a:ahLst/>
              <a:cxnLst/>
              <a:rect l="l" t="t" r="r" b="b"/>
              <a:pathLst>
                <a:path w="8996" h="1" fill="none" extrusionOk="0">
                  <a:moveTo>
                    <a:pt x="8995" y="0"/>
                  </a:moveTo>
                  <a:lnTo>
                    <a:pt x="0" y="0"/>
                  </a:lnTo>
                  <a:lnTo>
                    <a:pt x="8995" y="0"/>
                  </a:lnTo>
                  <a:lnTo>
                    <a:pt x="8995" y="0"/>
                  </a:lnTo>
                  <a:lnTo>
                    <a:pt x="89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902;p50">
              <a:extLst>
                <a:ext uri="{FF2B5EF4-FFF2-40B4-BE49-F238E27FC236}">
                  <a16:creationId xmlns:a16="http://schemas.microsoft.com/office/drawing/2014/main" id="{CBA95BD0-A9B1-01DA-4DEC-CC25033A9797}"/>
                </a:ext>
              </a:extLst>
            </p:cNvPr>
            <p:cNvSpPr/>
            <p:nvPr/>
          </p:nvSpPr>
          <p:spPr>
            <a:xfrm>
              <a:off x="940028" y="4625544"/>
              <a:ext cx="102312" cy="1500"/>
            </a:xfrm>
            <a:custGeom>
              <a:avLst/>
              <a:gdLst/>
              <a:ahLst/>
              <a:cxnLst/>
              <a:rect l="l" t="t" r="r" b="b"/>
              <a:pathLst>
                <a:path w="7569" h="111" fill="none" extrusionOk="0">
                  <a:moveTo>
                    <a:pt x="7569" y="1"/>
                  </a:moveTo>
                  <a:lnTo>
                    <a:pt x="0" y="110"/>
                  </a:lnTo>
                  <a:lnTo>
                    <a:pt x="0" y="110"/>
                  </a:lnTo>
                  <a:lnTo>
                    <a:pt x="0" y="110"/>
                  </a:lnTo>
                  <a:lnTo>
                    <a:pt x="7569" y="1"/>
                  </a:lnTo>
                  <a:lnTo>
                    <a:pt x="7569" y="1"/>
                  </a:lnTo>
                  <a:lnTo>
                    <a:pt x="756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903;p50">
              <a:extLst>
                <a:ext uri="{FF2B5EF4-FFF2-40B4-BE49-F238E27FC236}">
                  <a16:creationId xmlns:a16="http://schemas.microsoft.com/office/drawing/2014/main" id="{8881A179-4313-0D57-A7B2-8F4D79ACBCB2}"/>
                </a:ext>
              </a:extLst>
            </p:cNvPr>
            <p:cNvSpPr/>
            <p:nvPr/>
          </p:nvSpPr>
          <p:spPr>
            <a:xfrm>
              <a:off x="791761" y="4624057"/>
              <a:ext cx="14" cy="2987"/>
            </a:xfrm>
            <a:custGeom>
              <a:avLst/>
              <a:gdLst/>
              <a:ahLst/>
              <a:cxnLst/>
              <a:rect l="l" t="t" r="r" b="b"/>
              <a:pathLst>
                <a:path w="1" h="221" fill="none" extrusionOk="0">
                  <a:moveTo>
                    <a:pt x="1" y="1"/>
                  </a:moveTo>
                  <a:lnTo>
                    <a:pt x="1" y="220"/>
                  </a:lnTo>
                  <a:lnTo>
                    <a:pt x="1" y="22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904;p50">
              <a:extLst>
                <a:ext uri="{FF2B5EF4-FFF2-40B4-BE49-F238E27FC236}">
                  <a16:creationId xmlns:a16="http://schemas.microsoft.com/office/drawing/2014/main" id="{47EF9AC7-8B24-3108-854D-E2A9E6E99101}"/>
                </a:ext>
              </a:extLst>
            </p:cNvPr>
            <p:cNvSpPr/>
            <p:nvPr/>
          </p:nvSpPr>
          <p:spPr>
            <a:xfrm>
              <a:off x="1034908" y="4615164"/>
              <a:ext cx="7421" cy="10395"/>
            </a:xfrm>
            <a:custGeom>
              <a:avLst/>
              <a:gdLst/>
              <a:ahLst/>
              <a:cxnLst/>
              <a:rect l="l" t="t" r="r" b="b"/>
              <a:pathLst>
                <a:path w="549" h="769" fill="none" extrusionOk="0">
                  <a:moveTo>
                    <a:pt x="0" y="1"/>
                  </a:moveTo>
                  <a:lnTo>
                    <a:pt x="0" y="1"/>
                  </a:lnTo>
                  <a:lnTo>
                    <a:pt x="439" y="440"/>
                  </a:lnTo>
                  <a:lnTo>
                    <a:pt x="549" y="769"/>
                  </a:lnTo>
                  <a:lnTo>
                    <a:pt x="549" y="769"/>
                  </a:lnTo>
                  <a:lnTo>
                    <a:pt x="549" y="549"/>
                  </a:lnTo>
                  <a:lnTo>
                    <a:pt x="439" y="330"/>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905;p50">
              <a:extLst>
                <a:ext uri="{FF2B5EF4-FFF2-40B4-BE49-F238E27FC236}">
                  <a16:creationId xmlns:a16="http://schemas.microsoft.com/office/drawing/2014/main" id="{B1C61D43-9D18-9E72-D982-C5A016B7A6A0}"/>
                </a:ext>
              </a:extLst>
            </p:cNvPr>
            <p:cNvSpPr/>
            <p:nvPr/>
          </p:nvSpPr>
          <p:spPr>
            <a:xfrm>
              <a:off x="914821" y="4627031"/>
              <a:ext cx="25223" cy="14"/>
            </a:xfrm>
            <a:custGeom>
              <a:avLst/>
              <a:gdLst/>
              <a:ahLst/>
              <a:cxnLst/>
              <a:rect l="l" t="t" r="r" b="b"/>
              <a:pathLst>
                <a:path w="1866" h="1" extrusionOk="0">
                  <a:moveTo>
                    <a:pt x="1865" y="0"/>
                  </a:moveTo>
                  <a:lnTo>
                    <a:pt x="0" y="0"/>
                  </a:lnTo>
                  <a:lnTo>
                    <a:pt x="0" y="0"/>
                  </a:lnTo>
                  <a:lnTo>
                    <a:pt x="0" y="0"/>
                  </a:lnTo>
                  <a:lnTo>
                    <a:pt x="1865" y="0"/>
                  </a:lnTo>
                  <a:lnTo>
                    <a:pt x="1865" y="0"/>
                  </a:lnTo>
                  <a:lnTo>
                    <a:pt x="18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906;p50">
              <a:extLst>
                <a:ext uri="{FF2B5EF4-FFF2-40B4-BE49-F238E27FC236}">
                  <a16:creationId xmlns:a16="http://schemas.microsoft.com/office/drawing/2014/main" id="{DF38FA05-A188-C243-943A-71009B3DF2FE}"/>
                </a:ext>
              </a:extLst>
            </p:cNvPr>
            <p:cNvSpPr/>
            <p:nvPr/>
          </p:nvSpPr>
          <p:spPr>
            <a:xfrm>
              <a:off x="914821" y="4627031"/>
              <a:ext cx="25223" cy="14"/>
            </a:xfrm>
            <a:custGeom>
              <a:avLst/>
              <a:gdLst/>
              <a:ahLst/>
              <a:cxnLst/>
              <a:rect l="l" t="t" r="r" b="b"/>
              <a:pathLst>
                <a:path w="1866" h="1" fill="none" extrusionOk="0">
                  <a:moveTo>
                    <a:pt x="1865" y="0"/>
                  </a:moveTo>
                  <a:lnTo>
                    <a:pt x="0" y="0"/>
                  </a:lnTo>
                  <a:lnTo>
                    <a:pt x="0" y="0"/>
                  </a:lnTo>
                  <a:lnTo>
                    <a:pt x="0" y="0"/>
                  </a:lnTo>
                  <a:lnTo>
                    <a:pt x="1865" y="0"/>
                  </a:lnTo>
                  <a:lnTo>
                    <a:pt x="1865" y="0"/>
                  </a:lnTo>
                  <a:lnTo>
                    <a:pt x="18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907;p50">
              <a:extLst>
                <a:ext uri="{FF2B5EF4-FFF2-40B4-BE49-F238E27FC236}">
                  <a16:creationId xmlns:a16="http://schemas.microsoft.com/office/drawing/2014/main" id="{96369D61-9E94-F26C-3B3C-97E3B870DBDA}"/>
                </a:ext>
              </a:extLst>
            </p:cNvPr>
            <p:cNvSpPr/>
            <p:nvPr/>
          </p:nvSpPr>
          <p:spPr>
            <a:xfrm>
              <a:off x="791761" y="4609230"/>
              <a:ext cx="250597" cy="17816"/>
            </a:xfrm>
            <a:custGeom>
              <a:avLst/>
              <a:gdLst/>
              <a:ahLst/>
              <a:cxnLst/>
              <a:rect l="l" t="t" r="r" b="b"/>
              <a:pathLst>
                <a:path w="18539" h="1318" extrusionOk="0">
                  <a:moveTo>
                    <a:pt x="1" y="1"/>
                  </a:moveTo>
                  <a:lnTo>
                    <a:pt x="1" y="1098"/>
                  </a:lnTo>
                  <a:lnTo>
                    <a:pt x="1" y="1317"/>
                  </a:lnTo>
                  <a:lnTo>
                    <a:pt x="10970" y="1317"/>
                  </a:lnTo>
                  <a:lnTo>
                    <a:pt x="18539" y="1208"/>
                  </a:lnTo>
                  <a:lnTo>
                    <a:pt x="18429" y="879"/>
                  </a:lnTo>
                  <a:lnTo>
                    <a:pt x="17990" y="440"/>
                  </a:lnTo>
                  <a:lnTo>
                    <a:pt x="17881" y="33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908;p50">
              <a:extLst>
                <a:ext uri="{FF2B5EF4-FFF2-40B4-BE49-F238E27FC236}">
                  <a16:creationId xmlns:a16="http://schemas.microsoft.com/office/drawing/2014/main" id="{C8D65449-4F9C-856C-BC3D-67D0CDEEA94F}"/>
                </a:ext>
              </a:extLst>
            </p:cNvPr>
            <p:cNvSpPr/>
            <p:nvPr/>
          </p:nvSpPr>
          <p:spPr>
            <a:xfrm>
              <a:off x="892575" y="4557344"/>
              <a:ext cx="22263" cy="14842"/>
            </a:xfrm>
            <a:custGeom>
              <a:avLst/>
              <a:gdLst/>
              <a:ahLst/>
              <a:cxnLst/>
              <a:rect l="l" t="t" r="r" b="b"/>
              <a:pathLst>
                <a:path w="1647" h="1098" extrusionOk="0">
                  <a:moveTo>
                    <a:pt x="1317" y="1"/>
                  </a:moveTo>
                  <a:lnTo>
                    <a:pt x="988" y="110"/>
                  </a:lnTo>
                  <a:lnTo>
                    <a:pt x="549" y="220"/>
                  </a:lnTo>
                  <a:lnTo>
                    <a:pt x="220" y="549"/>
                  </a:lnTo>
                  <a:lnTo>
                    <a:pt x="1" y="769"/>
                  </a:lnTo>
                  <a:lnTo>
                    <a:pt x="1" y="988"/>
                  </a:lnTo>
                  <a:lnTo>
                    <a:pt x="1" y="1098"/>
                  </a:lnTo>
                  <a:lnTo>
                    <a:pt x="220" y="878"/>
                  </a:lnTo>
                  <a:lnTo>
                    <a:pt x="769" y="549"/>
                  </a:lnTo>
                  <a:lnTo>
                    <a:pt x="1317" y="220"/>
                  </a:lnTo>
                  <a:lnTo>
                    <a:pt x="1646" y="110"/>
                  </a:lnTo>
                  <a:lnTo>
                    <a:pt x="15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909;p50">
              <a:extLst>
                <a:ext uri="{FF2B5EF4-FFF2-40B4-BE49-F238E27FC236}">
                  <a16:creationId xmlns:a16="http://schemas.microsoft.com/office/drawing/2014/main" id="{DB5879F9-B9FC-2F1E-EDB7-281B1BC4D9A8}"/>
                </a:ext>
              </a:extLst>
            </p:cNvPr>
            <p:cNvSpPr/>
            <p:nvPr/>
          </p:nvSpPr>
          <p:spPr>
            <a:xfrm>
              <a:off x="925202" y="4567724"/>
              <a:ext cx="16315" cy="19289"/>
            </a:xfrm>
            <a:custGeom>
              <a:avLst/>
              <a:gdLst/>
              <a:ahLst/>
              <a:cxnLst/>
              <a:rect l="l" t="t" r="r" b="b"/>
              <a:pathLst>
                <a:path w="1207" h="1427" extrusionOk="0">
                  <a:moveTo>
                    <a:pt x="1097" y="1"/>
                  </a:moveTo>
                  <a:lnTo>
                    <a:pt x="878" y="110"/>
                  </a:lnTo>
                  <a:lnTo>
                    <a:pt x="549" y="220"/>
                  </a:lnTo>
                  <a:lnTo>
                    <a:pt x="219" y="439"/>
                  </a:lnTo>
                  <a:lnTo>
                    <a:pt x="110" y="768"/>
                  </a:lnTo>
                  <a:lnTo>
                    <a:pt x="0" y="1097"/>
                  </a:lnTo>
                  <a:lnTo>
                    <a:pt x="0" y="1317"/>
                  </a:lnTo>
                  <a:lnTo>
                    <a:pt x="0" y="1427"/>
                  </a:lnTo>
                  <a:lnTo>
                    <a:pt x="219" y="1097"/>
                  </a:lnTo>
                  <a:lnTo>
                    <a:pt x="549" y="659"/>
                  </a:lnTo>
                  <a:lnTo>
                    <a:pt x="987" y="220"/>
                  </a:lnTo>
                  <a:lnTo>
                    <a:pt x="1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910;p50">
              <a:extLst>
                <a:ext uri="{FF2B5EF4-FFF2-40B4-BE49-F238E27FC236}">
                  <a16:creationId xmlns:a16="http://schemas.microsoft.com/office/drawing/2014/main" id="{B07DFDB3-74AB-5593-6374-46702294683C}"/>
                </a:ext>
              </a:extLst>
            </p:cNvPr>
            <p:cNvSpPr/>
            <p:nvPr/>
          </p:nvSpPr>
          <p:spPr>
            <a:xfrm>
              <a:off x="954841" y="4578104"/>
              <a:ext cx="10395" cy="19289"/>
            </a:xfrm>
            <a:custGeom>
              <a:avLst/>
              <a:gdLst/>
              <a:ahLst/>
              <a:cxnLst/>
              <a:rect l="l" t="t" r="r" b="b"/>
              <a:pathLst>
                <a:path w="769" h="1427" extrusionOk="0">
                  <a:moveTo>
                    <a:pt x="659" y="0"/>
                  </a:moveTo>
                  <a:lnTo>
                    <a:pt x="549" y="110"/>
                  </a:lnTo>
                  <a:lnTo>
                    <a:pt x="330" y="220"/>
                  </a:lnTo>
                  <a:lnTo>
                    <a:pt x="111" y="549"/>
                  </a:lnTo>
                  <a:lnTo>
                    <a:pt x="1" y="878"/>
                  </a:lnTo>
                  <a:lnTo>
                    <a:pt x="1" y="1207"/>
                  </a:lnTo>
                  <a:lnTo>
                    <a:pt x="1" y="1426"/>
                  </a:lnTo>
                  <a:lnTo>
                    <a:pt x="111" y="1426"/>
                  </a:lnTo>
                  <a:lnTo>
                    <a:pt x="220" y="1317"/>
                  </a:lnTo>
                  <a:lnTo>
                    <a:pt x="220" y="1207"/>
                  </a:lnTo>
                  <a:lnTo>
                    <a:pt x="440" y="659"/>
                  </a:lnTo>
                  <a:lnTo>
                    <a:pt x="659" y="220"/>
                  </a:lnTo>
                  <a:lnTo>
                    <a:pt x="7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911;p50">
              <a:extLst>
                <a:ext uri="{FF2B5EF4-FFF2-40B4-BE49-F238E27FC236}">
                  <a16:creationId xmlns:a16="http://schemas.microsoft.com/office/drawing/2014/main" id="{8759B160-61E4-9618-A954-354B105F19EF}"/>
                </a:ext>
              </a:extLst>
            </p:cNvPr>
            <p:cNvSpPr/>
            <p:nvPr/>
          </p:nvSpPr>
          <p:spPr>
            <a:xfrm>
              <a:off x="886655" y="4527691"/>
              <a:ext cx="25210" cy="4461"/>
            </a:xfrm>
            <a:custGeom>
              <a:avLst/>
              <a:gdLst/>
              <a:ahLst/>
              <a:cxnLst/>
              <a:rect l="l" t="t" r="r" b="b"/>
              <a:pathLst>
                <a:path w="1865" h="330" extrusionOk="0">
                  <a:moveTo>
                    <a:pt x="549" y="1"/>
                  </a:moveTo>
                  <a:lnTo>
                    <a:pt x="219" y="111"/>
                  </a:lnTo>
                  <a:lnTo>
                    <a:pt x="0" y="330"/>
                  </a:lnTo>
                  <a:lnTo>
                    <a:pt x="329" y="330"/>
                  </a:lnTo>
                  <a:lnTo>
                    <a:pt x="987" y="220"/>
                  </a:lnTo>
                  <a:lnTo>
                    <a:pt x="1865" y="220"/>
                  </a:lnTo>
                  <a:lnTo>
                    <a:pt x="1645" y="111"/>
                  </a:lnTo>
                  <a:lnTo>
                    <a:pt x="13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912;p50">
              <a:extLst>
                <a:ext uri="{FF2B5EF4-FFF2-40B4-BE49-F238E27FC236}">
                  <a16:creationId xmlns:a16="http://schemas.microsoft.com/office/drawing/2014/main" id="{2CAEEE06-3019-2370-1822-9E58908DEB5C}"/>
                </a:ext>
              </a:extLst>
            </p:cNvPr>
            <p:cNvSpPr/>
            <p:nvPr/>
          </p:nvSpPr>
          <p:spPr>
            <a:xfrm>
              <a:off x="910375" y="4524731"/>
              <a:ext cx="123075" cy="87497"/>
            </a:xfrm>
            <a:custGeom>
              <a:avLst/>
              <a:gdLst/>
              <a:ahLst/>
              <a:cxnLst/>
              <a:rect l="l" t="t" r="r" b="b"/>
              <a:pathLst>
                <a:path w="9105" h="6473" extrusionOk="0">
                  <a:moveTo>
                    <a:pt x="0" y="0"/>
                  </a:moveTo>
                  <a:lnTo>
                    <a:pt x="0" y="768"/>
                  </a:lnTo>
                  <a:lnTo>
                    <a:pt x="0" y="2633"/>
                  </a:lnTo>
                  <a:lnTo>
                    <a:pt x="3401" y="3949"/>
                  </a:lnTo>
                  <a:lnTo>
                    <a:pt x="5704" y="4827"/>
                  </a:lnTo>
                  <a:lnTo>
                    <a:pt x="7459" y="5705"/>
                  </a:lnTo>
                  <a:lnTo>
                    <a:pt x="8666" y="6253"/>
                  </a:lnTo>
                  <a:lnTo>
                    <a:pt x="9105" y="6472"/>
                  </a:lnTo>
                  <a:lnTo>
                    <a:pt x="8776" y="6143"/>
                  </a:lnTo>
                  <a:lnTo>
                    <a:pt x="7569" y="5595"/>
                  </a:lnTo>
                  <a:lnTo>
                    <a:pt x="5485" y="4608"/>
                  </a:lnTo>
                  <a:lnTo>
                    <a:pt x="3510" y="3730"/>
                  </a:lnTo>
                  <a:lnTo>
                    <a:pt x="110" y="2523"/>
                  </a:lnTo>
                  <a:lnTo>
                    <a:pt x="110" y="768"/>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913;p50">
              <a:extLst>
                <a:ext uri="{FF2B5EF4-FFF2-40B4-BE49-F238E27FC236}">
                  <a16:creationId xmlns:a16="http://schemas.microsoft.com/office/drawing/2014/main" id="{E948E849-32EF-1466-407C-11EA9DF1048A}"/>
                </a:ext>
              </a:extLst>
            </p:cNvPr>
            <p:cNvSpPr/>
            <p:nvPr/>
          </p:nvSpPr>
          <p:spPr>
            <a:xfrm>
              <a:off x="745808" y="3549201"/>
              <a:ext cx="320278" cy="978624"/>
            </a:xfrm>
            <a:custGeom>
              <a:avLst/>
              <a:gdLst/>
              <a:ahLst/>
              <a:cxnLst/>
              <a:rect l="l" t="t" r="r" b="b"/>
              <a:pathLst>
                <a:path w="23694" h="72398" extrusionOk="0">
                  <a:moveTo>
                    <a:pt x="23694" y="1"/>
                  </a:moveTo>
                  <a:lnTo>
                    <a:pt x="0" y="768"/>
                  </a:lnTo>
                  <a:lnTo>
                    <a:pt x="110" y="6473"/>
                  </a:lnTo>
                  <a:lnTo>
                    <a:pt x="2523" y="33786"/>
                  </a:lnTo>
                  <a:lnTo>
                    <a:pt x="878" y="54518"/>
                  </a:lnTo>
                  <a:lnTo>
                    <a:pt x="658" y="57151"/>
                  </a:lnTo>
                  <a:lnTo>
                    <a:pt x="658" y="60112"/>
                  </a:lnTo>
                  <a:lnTo>
                    <a:pt x="768" y="63074"/>
                  </a:lnTo>
                  <a:lnTo>
                    <a:pt x="988" y="65926"/>
                  </a:lnTo>
                  <a:lnTo>
                    <a:pt x="1317" y="70533"/>
                  </a:lnTo>
                  <a:lnTo>
                    <a:pt x="1536" y="72398"/>
                  </a:lnTo>
                  <a:lnTo>
                    <a:pt x="13383" y="72178"/>
                  </a:lnTo>
                  <a:lnTo>
                    <a:pt x="17003" y="34334"/>
                  </a:lnTo>
                  <a:lnTo>
                    <a:pt x="19306" y="10751"/>
                  </a:lnTo>
                  <a:lnTo>
                    <a:pt x="2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914;p50">
              <a:extLst>
                <a:ext uri="{FF2B5EF4-FFF2-40B4-BE49-F238E27FC236}">
                  <a16:creationId xmlns:a16="http://schemas.microsoft.com/office/drawing/2014/main" id="{86208852-02D5-3186-BEB8-6BD6B6C01B17}"/>
                </a:ext>
              </a:extLst>
            </p:cNvPr>
            <p:cNvSpPr/>
            <p:nvPr/>
          </p:nvSpPr>
          <p:spPr>
            <a:xfrm>
              <a:off x="745808" y="3549201"/>
              <a:ext cx="320278" cy="978624"/>
            </a:xfrm>
            <a:custGeom>
              <a:avLst/>
              <a:gdLst/>
              <a:ahLst/>
              <a:cxnLst/>
              <a:rect l="l" t="t" r="r" b="b"/>
              <a:pathLst>
                <a:path w="23694" h="72398" fill="none" extrusionOk="0">
                  <a:moveTo>
                    <a:pt x="0" y="768"/>
                  </a:moveTo>
                  <a:lnTo>
                    <a:pt x="110" y="6473"/>
                  </a:lnTo>
                  <a:lnTo>
                    <a:pt x="2523" y="33786"/>
                  </a:lnTo>
                  <a:lnTo>
                    <a:pt x="2523" y="33786"/>
                  </a:lnTo>
                  <a:lnTo>
                    <a:pt x="878" y="54518"/>
                  </a:lnTo>
                  <a:lnTo>
                    <a:pt x="878" y="54518"/>
                  </a:lnTo>
                  <a:lnTo>
                    <a:pt x="658" y="57151"/>
                  </a:lnTo>
                  <a:lnTo>
                    <a:pt x="658" y="60112"/>
                  </a:lnTo>
                  <a:lnTo>
                    <a:pt x="768" y="63074"/>
                  </a:lnTo>
                  <a:lnTo>
                    <a:pt x="988" y="65926"/>
                  </a:lnTo>
                  <a:lnTo>
                    <a:pt x="1317" y="70533"/>
                  </a:lnTo>
                  <a:lnTo>
                    <a:pt x="1536" y="72398"/>
                  </a:lnTo>
                  <a:lnTo>
                    <a:pt x="13383" y="72178"/>
                  </a:lnTo>
                  <a:lnTo>
                    <a:pt x="17003" y="34334"/>
                  </a:lnTo>
                  <a:lnTo>
                    <a:pt x="19306" y="10751"/>
                  </a:lnTo>
                  <a:lnTo>
                    <a:pt x="23694" y="1"/>
                  </a:lnTo>
                  <a:lnTo>
                    <a:pt x="0" y="7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915;p50">
              <a:extLst>
                <a:ext uri="{FF2B5EF4-FFF2-40B4-BE49-F238E27FC236}">
                  <a16:creationId xmlns:a16="http://schemas.microsoft.com/office/drawing/2014/main" id="{3D1AF796-94B7-1B12-9163-D9E0051FA5DB}"/>
                </a:ext>
              </a:extLst>
            </p:cNvPr>
            <p:cNvSpPr/>
            <p:nvPr/>
          </p:nvSpPr>
          <p:spPr>
            <a:xfrm>
              <a:off x="885168" y="3544754"/>
              <a:ext cx="262465" cy="935626"/>
            </a:xfrm>
            <a:custGeom>
              <a:avLst/>
              <a:gdLst/>
              <a:ahLst/>
              <a:cxnLst/>
              <a:rect l="l" t="t" r="r" b="b"/>
              <a:pathLst>
                <a:path w="19417" h="69217" extrusionOk="0">
                  <a:moveTo>
                    <a:pt x="4278" y="1"/>
                  </a:moveTo>
                  <a:lnTo>
                    <a:pt x="0" y="67681"/>
                  </a:lnTo>
                  <a:lnTo>
                    <a:pt x="7130" y="69217"/>
                  </a:lnTo>
                  <a:lnTo>
                    <a:pt x="7679" y="67462"/>
                  </a:lnTo>
                  <a:lnTo>
                    <a:pt x="19197" y="38722"/>
                  </a:lnTo>
                  <a:lnTo>
                    <a:pt x="19416" y="110"/>
                  </a:lnTo>
                  <a:lnTo>
                    <a:pt x="42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916;p50">
              <a:extLst>
                <a:ext uri="{FF2B5EF4-FFF2-40B4-BE49-F238E27FC236}">
                  <a16:creationId xmlns:a16="http://schemas.microsoft.com/office/drawing/2014/main" id="{BC960780-AFB6-E102-AA34-1EF7E7600789}"/>
                </a:ext>
              </a:extLst>
            </p:cNvPr>
            <p:cNvSpPr/>
            <p:nvPr/>
          </p:nvSpPr>
          <p:spPr>
            <a:xfrm>
              <a:off x="885168" y="3544754"/>
              <a:ext cx="262465" cy="935626"/>
            </a:xfrm>
            <a:custGeom>
              <a:avLst/>
              <a:gdLst/>
              <a:ahLst/>
              <a:cxnLst/>
              <a:rect l="l" t="t" r="r" b="b"/>
              <a:pathLst>
                <a:path w="19417" h="69217" fill="none" extrusionOk="0">
                  <a:moveTo>
                    <a:pt x="19416" y="110"/>
                  </a:moveTo>
                  <a:lnTo>
                    <a:pt x="19197" y="38722"/>
                  </a:lnTo>
                  <a:lnTo>
                    <a:pt x="7679" y="67462"/>
                  </a:lnTo>
                  <a:lnTo>
                    <a:pt x="7130" y="69217"/>
                  </a:lnTo>
                  <a:lnTo>
                    <a:pt x="0" y="67681"/>
                  </a:lnTo>
                  <a:lnTo>
                    <a:pt x="4278" y="1"/>
                  </a:lnTo>
                  <a:lnTo>
                    <a:pt x="19416" y="1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917;p50">
              <a:extLst>
                <a:ext uri="{FF2B5EF4-FFF2-40B4-BE49-F238E27FC236}">
                  <a16:creationId xmlns:a16="http://schemas.microsoft.com/office/drawing/2014/main" id="{8B89C50E-B489-4F7D-0CB7-AD4A7F9BDCE6}"/>
                </a:ext>
              </a:extLst>
            </p:cNvPr>
            <p:cNvSpPr/>
            <p:nvPr/>
          </p:nvSpPr>
          <p:spPr>
            <a:xfrm>
              <a:off x="926675" y="3731554"/>
              <a:ext cx="78603" cy="791802"/>
            </a:xfrm>
            <a:custGeom>
              <a:avLst/>
              <a:gdLst/>
              <a:ahLst/>
              <a:cxnLst/>
              <a:rect l="l" t="t" r="r" b="b"/>
              <a:pathLst>
                <a:path w="5815" h="58577" extrusionOk="0">
                  <a:moveTo>
                    <a:pt x="5815" y="1"/>
                  </a:moveTo>
                  <a:lnTo>
                    <a:pt x="5485" y="6582"/>
                  </a:lnTo>
                  <a:lnTo>
                    <a:pt x="4827" y="16345"/>
                  </a:lnTo>
                  <a:lnTo>
                    <a:pt x="4279" y="22049"/>
                  </a:lnTo>
                  <a:lnTo>
                    <a:pt x="3621" y="28192"/>
                  </a:lnTo>
                  <a:lnTo>
                    <a:pt x="2304" y="40039"/>
                  </a:lnTo>
                  <a:lnTo>
                    <a:pt x="1098" y="49801"/>
                  </a:lnTo>
                  <a:lnTo>
                    <a:pt x="220" y="56273"/>
                  </a:lnTo>
                  <a:lnTo>
                    <a:pt x="1" y="58138"/>
                  </a:lnTo>
                  <a:lnTo>
                    <a:pt x="1" y="58577"/>
                  </a:lnTo>
                  <a:lnTo>
                    <a:pt x="110" y="58138"/>
                  </a:lnTo>
                  <a:lnTo>
                    <a:pt x="330" y="56383"/>
                  </a:lnTo>
                  <a:lnTo>
                    <a:pt x="1207" y="49801"/>
                  </a:lnTo>
                  <a:lnTo>
                    <a:pt x="2524" y="40148"/>
                  </a:lnTo>
                  <a:lnTo>
                    <a:pt x="3840" y="28192"/>
                  </a:lnTo>
                  <a:lnTo>
                    <a:pt x="4498" y="22049"/>
                  </a:lnTo>
                  <a:lnTo>
                    <a:pt x="4937" y="16345"/>
                  </a:lnTo>
                  <a:lnTo>
                    <a:pt x="5376" y="11080"/>
                  </a:lnTo>
                  <a:lnTo>
                    <a:pt x="5595" y="6582"/>
                  </a:lnTo>
                  <a:lnTo>
                    <a:pt x="58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918;p50">
              <a:extLst>
                <a:ext uri="{FF2B5EF4-FFF2-40B4-BE49-F238E27FC236}">
                  <a16:creationId xmlns:a16="http://schemas.microsoft.com/office/drawing/2014/main" id="{20F14B05-DC5D-AF81-28D5-58AADDC05369}"/>
                </a:ext>
              </a:extLst>
            </p:cNvPr>
            <p:cNvSpPr/>
            <p:nvPr/>
          </p:nvSpPr>
          <p:spPr>
            <a:xfrm>
              <a:off x="996362" y="3566988"/>
              <a:ext cx="16315" cy="103813"/>
            </a:xfrm>
            <a:custGeom>
              <a:avLst/>
              <a:gdLst/>
              <a:ahLst/>
              <a:cxnLst/>
              <a:rect l="l" t="t" r="r" b="b"/>
              <a:pathLst>
                <a:path w="1207" h="7680" extrusionOk="0">
                  <a:moveTo>
                    <a:pt x="1207" y="1"/>
                  </a:moveTo>
                  <a:lnTo>
                    <a:pt x="988" y="1208"/>
                  </a:lnTo>
                  <a:lnTo>
                    <a:pt x="659" y="3950"/>
                  </a:lnTo>
                  <a:lnTo>
                    <a:pt x="439" y="6802"/>
                  </a:lnTo>
                  <a:lnTo>
                    <a:pt x="329" y="7241"/>
                  </a:lnTo>
                  <a:lnTo>
                    <a:pt x="329" y="7460"/>
                  </a:lnTo>
                  <a:lnTo>
                    <a:pt x="220" y="7570"/>
                  </a:lnTo>
                  <a:lnTo>
                    <a:pt x="0" y="7570"/>
                  </a:lnTo>
                  <a:lnTo>
                    <a:pt x="110" y="7679"/>
                  </a:lnTo>
                  <a:lnTo>
                    <a:pt x="329" y="7570"/>
                  </a:lnTo>
                  <a:lnTo>
                    <a:pt x="439" y="7460"/>
                  </a:lnTo>
                  <a:lnTo>
                    <a:pt x="439" y="7241"/>
                  </a:lnTo>
                  <a:lnTo>
                    <a:pt x="549" y="6802"/>
                  </a:lnTo>
                  <a:lnTo>
                    <a:pt x="878" y="3950"/>
                  </a:lnTo>
                  <a:lnTo>
                    <a:pt x="1207" y="1208"/>
                  </a:lnTo>
                  <a:lnTo>
                    <a:pt x="1207"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919;p50">
              <a:extLst>
                <a:ext uri="{FF2B5EF4-FFF2-40B4-BE49-F238E27FC236}">
                  <a16:creationId xmlns:a16="http://schemas.microsoft.com/office/drawing/2014/main" id="{AC2868AC-7961-8C80-DEDE-E71FFD1292A6}"/>
                </a:ext>
              </a:extLst>
            </p:cNvPr>
            <p:cNvSpPr/>
            <p:nvPr/>
          </p:nvSpPr>
          <p:spPr>
            <a:xfrm>
              <a:off x="968195" y="3574408"/>
              <a:ext cx="20763" cy="19289"/>
            </a:xfrm>
            <a:custGeom>
              <a:avLst/>
              <a:gdLst/>
              <a:ahLst/>
              <a:cxnLst/>
              <a:rect l="l" t="t" r="r" b="b"/>
              <a:pathLst>
                <a:path w="1536" h="1427" extrusionOk="0">
                  <a:moveTo>
                    <a:pt x="549" y="0"/>
                  </a:moveTo>
                  <a:lnTo>
                    <a:pt x="329" y="110"/>
                  </a:lnTo>
                  <a:lnTo>
                    <a:pt x="110" y="329"/>
                  </a:lnTo>
                  <a:lnTo>
                    <a:pt x="0" y="659"/>
                  </a:lnTo>
                  <a:lnTo>
                    <a:pt x="0" y="988"/>
                  </a:lnTo>
                  <a:lnTo>
                    <a:pt x="329" y="1317"/>
                  </a:lnTo>
                  <a:lnTo>
                    <a:pt x="768" y="1426"/>
                  </a:lnTo>
                  <a:lnTo>
                    <a:pt x="987" y="1426"/>
                  </a:lnTo>
                  <a:lnTo>
                    <a:pt x="1207" y="1317"/>
                  </a:lnTo>
                  <a:lnTo>
                    <a:pt x="1317" y="1207"/>
                  </a:lnTo>
                  <a:lnTo>
                    <a:pt x="1536" y="988"/>
                  </a:lnTo>
                  <a:lnTo>
                    <a:pt x="1536" y="768"/>
                  </a:lnTo>
                  <a:lnTo>
                    <a:pt x="1536" y="439"/>
                  </a:lnTo>
                  <a:lnTo>
                    <a:pt x="1426" y="220"/>
                  </a:lnTo>
                  <a:lnTo>
                    <a:pt x="1207" y="110"/>
                  </a:lnTo>
                  <a:lnTo>
                    <a:pt x="987" y="0"/>
                  </a:lnTo>
                  <a:lnTo>
                    <a:pt x="768" y="110"/>
                  </a:lnTo>
                  <a:lnTo>
                    <a:pt x="1097" y="220"/>
                  </a:lnTo>
                  <a:lnTo>
                    <a:pt x="1317" y="329"/>
                  </a:lnTo>
                  <a:lnTo>
                    <a:pt x="1317" y="659"/>
                  </a:lnTo>
                  <a:lnTo>
                    <a:pt x="1317" y="878"/>
                  </a:lnTo>
                  <a:lnTo>
                    <a:pt x="1097" y="1207"/>
                  </a:lnTo>
                  <a:lnTo>
                    <a:pt x="768" y="1207"/>
                  </a:lnTo>
                  <a:lnTo>
                    <a:pt x="439" y="1097"/>
                  </a:lnTo>
                  <a:lnTo>
                    <a:pt x="110" y="878"/>
                  </a:lnTo>
                  <a:lnTo>
                    <a:pt x="110" y="659"/>
                  </a:lnTo>
                  <a:lnTo>
                    <a:pt x="220" y="329"/>
                  </a:lnTo>
                  <a:lnTo>
                    <a:pt x="439" y="220"/>
                  </a:lnTo>
                  <a:lnTo>
                    <a:pt x="768"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920;p50">
              <a:extLst>
                <a:ext uri="{FF2B5EF4-FFF2-40B4-BE49-F238E27FC236}">
                  <a16:creationId xmlns:a16="http://schemas.microsoft.com/office/drawing/2014/main" id="{92E3113F-EAD6-5074-391C-0849C2B84933}"/>
                </a:ext>
              </a:extLst>
            </p:cNvPr>
            <p:cNvSpPr/>
            <p:nvPr/>
          </p:nvSpPr>
          <p:spPr>
            <a:xfrm>
              <a:off x="1076415" y="3561068"/>
              <a:ext cx="4461" cy="22249"/>
            </a:xfrm>
            <a:custGeom>
              <a:avLst/>
              <a:gdLst/>
              <a:ahLst/>
              <a:cxnLst/>
              <a:rect l="l" t="t" r="r" b="b"/>
              <a:pathLst>
                <a:path w="330" h="1646" extrusionOk="0">
                  <a:moveTo>
                    <a:pt x="220" y="0"/>
                  </a:moveTo>
                  <a:lnTo>
                    <a:pt x="220" y="220"/>
                  </a:lnTo>
                  <a:lnTo>
                    <a:pt x="110" y="768"/>
                  </a:lnTo>
                  <a:lnTo>
                    <a:pt x="1" y="1316"/>
                  </a:lnTo>
                  <a:lnTo>
                    <a:pt x="1" y="1646"/>
                  </a:lnTo>
                  <a:lnTo>
                    <a:pt x="110" y="1426"/>
                  </a:lnTo>
                  <a:lnTo>
                    <a:pt x="330" y="768"/>
                  </a:lnTo>
                  <a:lnTo>
                    <a:pt x="330" y="439"/>
                  </a:lnTo>
                  <a:lnTo>
                    <a:pt x="22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921;p50">
              <a:extLst>
                <a:ext uri="{FF2B5EF4-FFF2-40B4-BE49-F238E27FC236}">
                  <a16:creationId xmlns:a16="http://schemas.microsoft.com/office/drawing/2014/main" id="{9AD8586B-7932-69BC-09ED-3BCACFAAFBAD}"/>
                </a:ext>
              </a:extLst>
            </p:cNvPr>
            <p:cNvSpPr/>
            <p:nvPr/>
          </p:nvSpPr>
          <p:spPr>
            <a:xfrm>
              <a:off x="1058628" y="3559581"/>
              <a:ext cx="4461" cy="23736"/>
            </a:xfrm>
            <a:custGeom>
              <a:avLst/>
              <a:gdLst/>
              <a:ahLst/>
              <a:cxnLst/>
              <a:rect l="l" t="t" r="r" b="b"/>
              <a:pathLst>
                <a:path w="330" h="1756" extrusionOk="0">
                  <a:moveTo>
                    <a:pt x="330" y="0"/>
                  </a:moveTo>
                  <a:lnTo>
                    <a:pt x="220" y="220"/>
                  </a:lnTo>
                  <a:lnTo>
                    <a:pt x="110" y="878"/>
                  </a:lnTo>
                  <a:lnTo>
                    <a:pt x="0" y="1426"/>
                  </a:lnTo>
                  <a:lnTo>
                    <a:pt x="0" y="1756"/>
                  </a:lnTo>
                  <a:lnTo>
                    <a:pt x="220" y="1317"/>
                  </a:lnTo>
                  <a:lnTo>
                    <a:pt x="330" y="878"/>
                  </a:lnTo>
                  <a:lnTo>
                    <a:pt x="330" y="439"/>
                  </a:lnTo>
                  <a:lnTo>
                    <a:pt x="33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922;p50">
              <a:extLst>
                <a:ext uri="{FF2B5EF4-FFF2-40B4-BE49-F238E27FC236}">
                  <a16:creationId xmlns:a16="http://schemas.microsoft.com/office/drawing/2014/main" id="{EF7EFB4B-CB9E-AF2F-A08D-A66DF9C1B92C}"/>
                </a:ext>
              </a:extLst>
            </p:cNvPr>
            <p:cNvSpPr/>
            <p:nvPr/>
          </p:nvSpPr>
          <p:spPr>
            <a:xfrm>
              <a:off x="880721" y="3568474"/>
              <a:ext cx="4461" cy="16329"/>
            </a:xfrm>
            <a:custGeom>
              <a:avLst/>
              <a:gdLst/>
              <a:ahLst/>
              <a:cxnLst/>
              <a:rect l="l" t="t" r="r" b="b"/>
              <a:pathLst>
                <a:path w="330" h="1208" extrusionOk="0">
                  <a:moveTo>
                    <a:pt x="329" y="1"/>
                  </a:moveTo>
                  <a:lnTo>
                    <a:pt x="220" y="220"/>
                  </a:lnTo>
                  <a:lnTo>
                    <a:pt x="110" y="659"/>
                  </a:lnTo>
                  <a:lnTo>
                    <a:pt x="0" y="988"/>
                  </a:lnTo>
                  <a:lnTo>
                    <a:pt x="110" y="1207"/>
                  </a:lnTo>
                  <a:lnTo>
                    <a:pt x="220" y="1098"/>
                  </a:lnTo>
                  <a:lnTo>
                    <a:pt x="329" y="659"/>
                  </a:lnTo>
                  <a:lnTo>
                    <a:pt x="329" y="220"/>
                  </a:lnTo>
                  <a:lnTo>
                    <a:pt x="32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923;p50">
              <a:extLst>
                <a:ext uri="{FF2B5EF4-FFF2-40B4-BE49-F238E27FC236}">
                  <a16:creationId xmlns:a16="http://schemas.microsoft.com/office/drawing/2014/main" id="{0711A31B-79A2-6F9F-740A-A026EA7D5A7A}"/>
                </a:ext>
              </a:extLst>
            </p:cNvPr>
            <p:cNvSpPr/>
            <p:nvPr/>
          </p:nvSpPr>
          <p:spPr>
            <a:xfrm>
              <a:off x="880721" y="3568474"/>
              <a:ext cx="4461" cy="16329"/>
            </a:xfrm>
            <a:custGeom>
              <a:avLst/>
              <a:gdLst/>
              <a:ahLst/>
              <a:cxnLst/>
              <a:rect l="l" t="t" r="r" b="b"/>
              <a:pathLst>
                <a:path w="330" h="1208" fill="none" extrusionOk="0">
                  <a:moveTo>
                    <a:pt x="110" y="1207"/>
                  </a:moveTo>
                  <a:lnTo>
                    <a:pt x="110" y="1207"/>
                  </a:lnTo>
                  <a:lnTo>
                    <a:pt x="220" y="1098"/>
                  </a:lnTo>
                  <a:lnTo>
                    <a:pt x="329" y="659"/>
                  </a:lnTo>
                  <a:lnTo>
                    <a:pt x="329" y="659"/>
                  </a:lnTo>
                  <a:lnTo>
                    <a:pt x="329" y="220"/>
                  </a:lnTo>
                  <a:lnTo>
                    <a:pt x="329" y="1"/>
                  </a:lnTo>
                  <a:lnTo>
                    <a:pt x="329" y="1"/>
                  </a:lnTo>
                  <a:lnTo>
                    <a:pt x="220" y="220"/>
                  </a:lnTo>
                  <a:lnTo>
                    <a:pt x="110" y="659"/>
                  </a:lnTo>
                  <a:lnTo>
                    <a:pt x="110" y="659"/>
                  </a:lnTo>
                  <a:lnTo>
                    <a:pt x="0" y="988"/>
                  </a:lnTo>
                  <a:lnTo>
                    <a:pt x="110" y="12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924;p50">
              <a:extLst>
                <a:ext uri="{FF2B5EF4-FFF2-40B4-BE49-F238E27FC236}">
                  <a16:creationId xmlns:a16="http://schemas.microsoft.com/office/drawing/2014/main" id="{3B763353-3545-9E14-D93B-06708206752D}"/>
                </a:ext>
              </a:extLst>
            </p:cNvPr>
            <p:cNvSpPr/>
            <p:nvPr/>
          </p:nvSpPr>
          <p:spPr>
            <a:xfrm>
              <a:off x="864408" y="3561068"/>
              <a:ext cx="5948" cy="29670"/>
            </a:xfrm>
            <a:custGeom>
              <a:avLst/>
              <a:gdLst/>
              <a:ahLst/>
              <a:cxnLst/>
              <a:rect l="l" t="t" r="r" b="b"/>
              <a:pathLst>
                <a:path w="440" h="2195" extrusionOk="0">
                  <a:moveTo>
                    <a:pt x="330" y="0"/>
                  </a:moveTo>
                  <a:lnTo>
                    <a:pt x="110" y="1097"/>
                  </a:lnTo>
                  <a:lnTo>
                    <a:pt x="1" y="2194"/>
                  </a:lnTo>
                  <a:lnTo>
                    <a:pt x="1" y="2194"/>
                  </a:lnTo>
                  <a:lnTo>
                    <a:pt x="220" y="1646"/>
                  </a:lnTo>
                  <a:lnTo>
                    <a:pt x="330" y="1097"/>
                  </a:lnTo>
                  <a:lnTo>
                    <a:pt x="439" y="549"/>
                  </a:lnTo>
                  <a:lnTo>
                    <a:pt x="33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925;p50">
              <a:extLst>
                <a:ext uri="{FF2B5EF4-FFF2-40B4-BE49-F238E27FC236}">
                  <a16:creationId xmlns:a16="http://schemas.microsoft.com/office/drawing/2014/main" id="{3AABFC7F-DCC5-7238-6F1C-8219F8491B04}"/>
                </a:ext>
              </a:extLst>
            </p:cNvPr>
            <p:cNvSpPr/>
            <p:nvPr/>
          </p:nvSpPr>
          <p:spPr>
            <a:xfrm>
              <a:off x="864408" y="3561068"/>
              <a:ext cx="5948" cy="29670"/>
            </a:xfrm>
            <a:custGeom>
              <a:avLst/>
              <a:gdLst/>
              <a:ahLst/>
              <a:cxnLst/>
              <a:rect l="l" t="t" r="r" b="b"/>
              <a:pathLst>
                <a:path w="440" h="2195" fill="none" extrusionOk="0">
                  <a:moveTo>
                    <a:pt x="1" y="2194"/>
                  </a:moveTo>
                  <a:lnTo>
                    <a:pt x="1" y="2194"/>
                  </a:lnTo>
                  <a:lnTo>
                    <a:pt x="220" y="1646"/>
                  </a:lnTo>
                  <a:lnTo>
                    <a:pt x="330" y="1097"/>
                  </a:lnTo>
                  <a:lnTo>
                    <a:pt x="330" y="1097"/>
                  </a:lnTo>
                  <a:lnTo>
                    <a:pt x="439" y="549"/>
                  </a:lnTo>
                  <a:lnTo>
                    <a:pt x="330" y="0"/>
                  </a:lnTo>
                  <a:lnTo>
                    <a:pt x="330" y="0"/>
                  </a:lnTo>
                  <a:lnTo>
                    <a:pt x="110" y="1097"/>
                  </a:lnTo>
                  <a:lnTo>
                    <a:pt x="110" y="1097"/>
                  </a:lnTo>
                  <a:lnTo>
                    <a:pt x="1" y="21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926;p50">
              <a:extLst>
                <a:ext uri="{FF2B5EF4-FFF2-40B4-BE49-F238E27FC236}">
                  <a16:creationId xmlns:a16="http://schemas.microsoft.com/office/drawing/2014/main" id="{7930FA7D-508E-6E3A-33A2-05C54E87B20B}"/>
                </a:ext>
              </a:extLst>
            </p:cNvPr>
            <p:cNvSpPr/>
            <p:nvPr/>
          </p:nvSpPr>
          <p:spPr>
            <a:xfrm>
              <a:off x="744321" y="3575894"/>
              <a:ext cx="84537" cy="74142"/>
            </a:xfrm>
            <a:custGeom>
              <a:avLst/>
              <a:gdLst/>
              <a:ahLst/>
              <a:cxnLst/>
              <a:rect l="l" t="t" r="r" b="b"/>
              <a:pathLst>
                <a:path w="6254" h="5485" extrusionOk="0">
                  <a:moveTo>
                    <a:pt x="6253" y="0"/>
                  </a:moveTo>
                  <a:lnTo>
                    <a:pt x="5924" y="1207"/>
                  </a:lnTo>
                  <a:lnTo>
                    <a:pt x="5595" y="1975"/>
                  </a:lnTo>
                  <a:lnTo>
                    <a:pt x="5266" y="2742"/>
                  </a:lnTo>
                  <a:lnTo>
                    <a:pt x="4827" y="3401"/>
                  </a:lnTo>
                  <a:lnTo>
                    <a:pt x="4279" y="3949"/>
                  </a:lnTo>
                  <a:lnTo>
                    <a:pt x="3620" y="4498"/>
                  </a:lnTo>
                  <a:lnTo>
                    <a:pt x="2962" y="4936"/>
                  </a:lnTo>
                  <a:lnTo>
                    <a:pt x="2194" y="5156"/>
                  </a:lnTo>
                  <a:lnTo>
                    <a:pt x="1427" y="5375"/>
                  </a:lnTo>
                  <a:lnTo>
                    <a:pt x="659" y="5375"/>
                  </a:lnTo>
                  <a:lnTo>
                    <a:pt x="1" y="5265"/>
                  </a:lnTo>
                  <a:lnTo>
                    <a:pt x="1" y="5265"/>
                  </a:lnTo>
                  <a:lnTo>
                    <a:pt x="330" y="5375"/>
                  </a:lnTo>
                  <a:lnTo>
                    <a:pt x="878" y="5485"/>
                  </a:lnTo>
                  <a:lnTo>
                    <a:pt x="1427" y="5485"/>
                  </a:lnTo>
                  <a:lnTo>
                    <a:pt x="2304" y="5375"/>
                  </a:lnTo>
                  <a:lnTo>
                    <a:pt x="3072" y="5046"/>
                  </a:lnTo>
                  <a:lnTo>
                    <a:pt x="3840" y="4607"/>
                  </a:lnTo>
                  <a:lnTo>
                    <a:pt x="4498" y="4059"/>
                  </a:lnTo>
                  <a:lnTo>
                    <a:pt x="5046" y="3510"/>
                  </a:lnTo>
                  <a:lnTo>
                    <a:pt x="5485" y="2742"/>
                  </a:lnTo>
                  <a:lnTo>
                    <a:pt x="5814" y="2084"/>
                  </a:lnTo>
                  <a:lnTo>
                    <a:pt x="6034" y="1316"/>
                  </a:lnTo>
                  <a:lnTo>
                    <a:pt x="6253" y="329"/>
                  </a:lnTo>
                  <a:lnTo>
                    <a:pt x="625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927;p50">
              <a:extLst>
                <a:ext uri="{FF2B5EF4-FFF2-40B4-BE49-F238E27FC236}">
                  <a16:creationId xmlns:a16="http://schemas.microsoft.com/office/drawing/2014/main" id="{1BA0C48E-1C55-1E0B-75C2-24029CE1BF10}"/>
                </a:ext>
              </a:extLst>
            </p:cNvPr>
            <p:cNvSpPr/>
            <p:nvPr/>
          </p:nvSpPr>
          <p:spPr>
            <a:xfrm>
              <a:off x="858475" y="2403185"/>
              <a:ext cx="179428" cy="133456"/>
            </a:xfrm>
            <a:custGeom>
              <a:avLst/>
              <a:gdLst/>
              <a:ahLst/>
              <a:cxnLst/>
              <a:rect l="l" t="t" r="r" b="b"/>
              <a:pathLst>
                <a:path w="13274" h="9873" extrusionOk="0">
                  <a:moveTo>
                    <a:pt x="3511" y="0"/>
                  </a:moveTo>
                  <a:lnTo>
                    <a:pt x="3072" y="220"/>
                  </a:lnTo>
                  <a:lnTo>
                    <a:pt x="2634" y="439"/>
                  </a:lnTo>
                  <a:lnTo>
                    <a:pt x="2195" y="658"/>
                  </a:lnTo>
                  <a:lnTo>
                    <a:pt x="1866" y="658"/>
                  </a:lnTo>
                  <a:lnTo>
                    <a:pt x="1427" y="768"/>
                  </a:lnTo>
                  <a:lnTo>
                    <a:pt x="1098" y="878"/>
                  </a:lnTo>
                  <a:lnTo>
                    <a:pt x="769" y="1097"/>
                  </a:lnTo>
                  <a:lnTo>
                    <a:pt x="440" y="1316"/>
                  </a:lnTo>
                  <a:lnTo>
                    <a:pt x="220" y="1646"/>
                  </a:lnTo>
                  <a:lnTo>
                    <a:pt x="111" y="2084"/>
                  </a:lnTo>
                  <a:lnTo>
                    <a:pt x="1" y="2413"/>
                  </a:lnTo>
                  <a:lnTo>
                    <a:pt x="1" y="2962"/>
                  </a:lnTo>
                  <a:lnTo>
                    <a:pt x="111" y="3401"/>
                  </a:lnTo>
                  <a:lnTo>
                    <a:pt x="330" y="3839"/>
                  </a:lnTo>
                  <a:lnTo>
                    <a:pt x="659" y="4168"/>
                  </a:lnTo>
                  <a:lnTo>
                    <a:pt x="11190" y="9872"/>
                  </a:lnTo>
                  <a:lnTo>
                    <a:pt x="11519" y="9763"/>
                  </a:lnTo>
                  <a:lnTo>
                    <a:pt x="11957" y="9653"/>
                  </a:lnTo>
                  <a:lnTo>
                    <a:pt x="12287" y="9543"/>
                  </a:lnTo>
                  <a:lnTo>
                    <a:pt x="12616" y="9324"/>
                  </a:lnTo>
                  <a:lnTo>
                    <a:pt x="12835" y="8995"/>
                  </a:lnTo>
                  <a:lnTo>
                    <a:pt x="13054" y="8666"/>
                  </a:lnTo>
                  <a:lnTo>
                    <a:pt x="13274" y="8337"/>
                  </a:lnTo>
                  <a:lnTo>
                    <a:pt x="13274" y="7898"/>
                  </a:lnTo>
                  <a:lnTo>
                    <a:pt x="13164" y="7240"/>
                  </a:lnTo>
                  <a:lnTo>
                    <a:pt x="12945" y="6582"/>
                  </a:lnTo>
                  <a:lnTo>
                    <a:pt x="12396" y="6143"/>
                  </a:lnTo>
                  <a:lnTo>
                    <a:pt x="11738" y="5814"/>
                  </a:lnTo>
                  <a:lnTo>
                    <a:pt x="12067" y="5485"/>
                  </a:lnTo>
                  <a:lnTo>
                    <a:pt x="12177" y="5046"/>
                  </a:lnTo>
                  <a:lnTo>
                    <a:pt x="12287" y="4717"/>
                  </a:lnTo>
                  <a:lnTo>
                    <a:pt x="12287" y="4278"/>
                  </a:lnTo>
                  <a:lnTo>
                    <a:pt x="12177" y="3839"/>
                  </a:lnTo>
                  <a:lnTo>
                    <a:pt x="12067" y="3510"/>
                  </a:lnTo>
                  <a:lnTo>
                    <a:pt x="11848" y="3181"/>
                  </a:lnTo>
                  <a:lnTo>
                    <a:pt x="11519" y="2852"/>
                  </a:lnTo>
                  <a:lnTo>
                    <a:pt x="11190" y="2523"/>
                  </a:lnTo>
                  <a:lnTo>
                    <a:pt x="10641" y="2413"/>
                  </a:lnTo>
                  <a:lnTo>
                    <a:pt x="10202" y="2304"/>
                  </a:lnTo>
                  <a:lnTo>
                    <a:pt x="9654" y="2413"/>
                  </a:lnTo>
                  <a:lnTo>
                    <a:pt x="9654" y="1865"/>
                  </a:lnTo>
                  <a:lnTo>
                    <a:pt x="9435" y="1426"/>
                  </a:lnTo>
                  <a:lnTo>
                    <a:pt x="9105" y="987"/>
                  </a:lnTo>
                  <a:lnTo>
                    <a:pt x="8776" y="658"/>
                  </a:lnTo>
                  <a:lnTo>
                    <a:pt x="8338" y="329"/>
                  </a:lnTo>
                  <a:lnTo>
                    <a:pt x="7899" y="220"/>
                  </a:lnTo>
                  <a:lnTo>
                    <a:pt x="7460" y="110"/>
                  </a:lnTo>
                  <a:lnTo>
                    <a:pt x="6912" y="110"/>
                  </a:lnTo>
                  <a:lnTo>
                    <a:pt x="6363" y="220"/>
                  </a:lnTo>
                  <a:lnTo>
                    <a:pt x="5705" y="549"/>
                  </a:lnTo>
                  <a:lnTo>
                    <a:pt x="5376" y="220"/>
                  </a:lnTo>
                  <a:lnTo>
                    <a:pt x="4937" y="110"/>
                  </a:lnTo>
                  <a:lnTo>
                    <a:pt x="438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928;p50">
              <a:extLst>
                <a:ext uri="{FF2B5EF4-FFF2-40B4-BE49-F238E27FC236}">
                  <a16:creationId xmlns:a16="http://schemas.microsoft.com/office/drawing/2014/main" id="{5FDDF827-2706-839B-DC40-7E2AD17FE107}"/>
                </a:ext>
              </a:extLst>
            </p:cNvPr>
            <p:cNvSpPr/>
            <p:nvPr/>
          </p:nvSpPr>
          <p:spPr>
            <a:xfrm>
              <a:off x="858475" y="2403185"/>
              <a:ext cx="179428" cy="133456"/>
            </a:xfrm>
            <a:custGeom>
              <a:avLst/>
              <a:gdLst/>
              <a:ahLst/>
              <a:cxnLst/>
              <a:rect l="l" t="t" r="r" b="b"/>
              <a:pathLst>
                <a:path w="13274" h="9873" fill="none" extrusionOk="0">
                  <a:moveTo>
                    <a:pt x="11190" y="9872"/>
                  </a:moveTo>
                  <a:lnTo>
                    <a:pt x="11190" y="9872"/>
                  </a:lnTo>
                  <a:lnTo>
                    <a:pt x="11519" y="9763"/>
                  </a:lnTo>
                  <a:lnTo>
                    <a:pt x="11957" y="9653"/>
                  </a:lnTo>
                  <a:lnTo>
                    <a:pt x="12287" y="9543"/>
                  </a:lnTo>
                  <a:lnTo>
                    <a:pt x="12616" y="9324"/>
                  </a:lnTo>
                  <a:lnTo>
                    <a:pt x="12835" y="8995"/>
                  </a:lnTo>
                  <a:lnTo>
                    <a:pt x="13054" y="8666"/>
                  </a:lnTo>
                  <a:lnTo>
                    <a:pt x="13274" y="8337"/>
                  </a:lnTo>
                  <a:lnTo>
                    <a:pt x="13274" y="7898"/>
                  </a:lnTo>
                  <a:lnTo>
                    <a:pt x="13274" y="7898"/>
                  </a:lnTo>
                  <a:lnTo>
                    <a:pt x="13164" y="7240"/>
                  </a:lnTo>
                  <a:lnTo>
                    <a:pt x="12945" y="6582"/>
                  </a:lnTo>
                  <a:lnTo>
                    <a:pt x="12396" y="6143"/>
                  </a:lnTo>
                  <a:lnTo>
                    <a:pt x="11738" y="5814"/>
                  </a:lnTo>
                  <a:lnTo>
                    <a:pt x="11738" y="5814"/>
                  </a:lnTo>
                  <a:lnTo>
                    <a:pt x="12067" y="5485"/>
                  </a:lnTo>
                  <a:lnTo>
                    <a:pt x="12177" y="5046"/>
                  </a:lnTo>
                  <a:lnTo>
                    <a:pt x="12287" y="4717"/>
                  </a:lnTo>
                  <a:lnTo>
                    <a:pt x="12287" y="4278"/>
                  </a:lnTo>
                  <a:lnTo>
                    <a:pt x="12177" y="3839"/>
                  </a:lnTo>
                  <a:lnTo>
                    <a:pt x="12067" y="3510"/>
                  </a:lnTo>
                  <a:lnTo>
                    <a:pt x="11848" y="3181"/>
                  </a:lnTo>
                  <a:lnTo>
                    <a:pt x="11519" y="2852"/>
                  </a:lnTo>
                  <a:lnTo>
                    <a:pt x="11519" y="2852"/>
                  </a:lnTo>
                  <a:lnTo>
                    <a:pt x="11190" y="2523"/>
                  </a:lnTo>
                  <a:lnTo>
                    <a:pt x="10641" y="2413"/>
                  </a:lnTo>
                  <a:lnTo>
                    <a:pt x="10202" y="2304"/>
                  </a:lnTo>
                  <a:lnTo>
                    <a:pt x="9654" y="2413"/>
                  </a:lnTo>
                  <a:lnTo>
                    <a:pt x="9654" y="2413"/>
                  </a:lnTo>
                  <a:lnTo>
                    <a:pt x="9654" y="1865"/>
                  </a:lnTo>
                  <a:lnTo>
                    <a:pt x="9435" y="1426"/>
                  </a:lnTo>
                  <a:lnTo>
                    <a:pt x="9105" y="987"/>
                  </a:lnTo>
                  <a:lnTo>
                    <a:pt x="8776" y="658"/>
                  </a:lnTo>
                  <a:lnTo>
                    <a:pt x="8338" y="329"/>
                  </a:lnTo>
                  <a:lnTo>
                    <a:pt x="7899" y="220"/>
                  </a:lnTo>
                  <a:lnTo>
                    <a:pt x="7460" y="110"/>
                  </a:lnTo>
                  <a:lnTo>
                    <a:pt x="6912" y="110"/>
                  </a:lnTo>
                  <a:lnTo>
                    <a:pt x="6912" y="110"/>
                  </a:lnTo>
                  <a:lnTo>
                    <a:pt x="6363" y="220"/>
                  </a:lnTo>
                  <a:lnTo>
                    <a:pt x="5705" y="549"/>
                  </a:lnTo>
                  <a:lnTo>
                    <a:pt x="5705" y="549"/>
                  </a:lnTo>
                  <a:lnTo>
                    <a:pt x="5376" y="220"/>
                  </a:lnTo>
                  <a:lnTo>
                    <a:pt x="4937" y="110"/>
                  </a:lnTo>
                  <a:lnTo>
                    <a:pt x="4389" y="0"/>
                  </a:lnTo>
                  <a:lnTo>
                    <a:pt x="3950" y="0"/>
                  </a:lnTo>
                  <a:lnTo>
                    <a:pt x="3511" y="0"/>
                  </a:lnTo>
                  <a:lnTo>
                    <a:pt x="3072" y="220"/>
                  </a:lnTo>
                  <a:lnTo>
                    <a:pt x="2634" y="439"/>
                  </a:lnTo>
                  <a:lnTo>
                    <a:pt x="2195" y="658"/>
                  </a:lnTo>
                  <a:lnTo>
                    <a:pt x="2195" y="658"/>
                  </a:lnTo>
                  <a:lnTo>
                    <a:pt x="1866" y="658"/>
                  </a:lnTo>
                  <a:lnTo>
                    <a:pt x="1427" y="768"/>
                  </a:lnTo>
                  <a:lnTo>
                    <a:pt x="1098" y="878"/>
                  </a:lnTo>
                  <a:lnTo>
                    <a:pt x="769" y="1097"/>
                  </a:lnTo>
                  <a:lnTo>
                    <a:pt x="440" y="1316"/>
                  </a:lnTo>
                  <a:lnTo>
                    <a:pt x="220" y="1646"/>
                  </a:lnTo>
                  <a:lnTo>
                    <a:pt x="111" y="2084"/>
                  </a:lnTo>
                  <a:lnTo>
                    <a:pt x="1" y="2413"/>
                  </a:lnTo>
                  <a:lnTo>
                    <a:pt x="1" y="2413"/>
                  </a:lnTo>
                  <a:lnTo>
                    <a:pt x="1" y="2962"/>
                  </a:lnTo>
                  <a:lnTo>
                    <a:pt x="111" y="3401"/>
                  </a:lnTo>
                  <a:lnTo>
                    <a:pt x="330" y="3839"/>
                  </a:lnTo>
                  <a:lnTo>
                    <a:pt x="659" y="416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929;p50">
              <a:extLst>
                <a:ext uri="{FF2B5EF4-FFF2-40B4-BE49-F238E27FC236}">
                  <a16:creationId xmlns:a16="http://schemas.microsoft.com/office/drawing/2014/main" id="{365545D3-4ED7-2BEF-B053-C74BFEE4CD54}"/>
                </a:ext>
              </a:extLst>
            </p:cNvPr>
            <p:cNvSpPr/>
            <p:nvPr/>
          </p:nvSpPr>
          <p:spPr>
            <a:xfrm>
              <a:off x="797694" y="2438758"/>
              <a:ext cx="232808" cy="449287"/>
            </a:xfrm>
            <a:custGeom>
              <a:avLst/>
              <a:gdLst/>
              <a:ahLst/>
              <a:cxnLst/>
              <a:rect l="l" t="t" r="r" b="b"/>
              <a:pathLst>
                <a:path w="17223" h="33238" extrusionOk="0">
                  <a:moveTo>
                    <a:pt x="6911" y="1"/>
                  </a:moveTo>
                  <a:lnTo>
                    <a:pt x="6472" y="110"/>
                  </a:lnTo>
                  <a:lnTo>
                    <a:pt x="5595" y="220"/>
                  </a:lnTo>
                  <a:lnTo>
                    <a:pt x="4717" y="440"/>
                  </a:lnTo>
                  <a:lnTo>
                    <a:pt x="4059" y="769"/>
                  </a:lnTo>
                  <a:lnTo>
                    <a:pt x="3291" y="1207"/>
                  </a:lnTo>
                  <a:lnTo>
                    <a:pt x="2743" y="1646"/>
                  </a:lnTo>
                  <a:lnTo>
                    <a:pt x="2194" y="2195"/>
                  </a:lnTo>
                  <a:lnTo>
                    <a:pt x="1646" y="2743"/>
                  </a:lnTo>
                  <a:lnTo>
                    <a:pt x="1207" y="3401"/>
                  </a:lnTo>
                  <a:lnTo>
                    <a:pt x="878" y="4059"/>
                  </a:lnTo>
                  <a:lnTo>
                    <a:pt x="549" y="4827"/>
                  </a:lnTo>
                  <a:lnTo>
                    <a:pt x="330" y="5595"/>
                  </a:lnTo>
                  <a:lnTo>
                    <a:pt x="110" y="6363"/>
                  </a:lnTo>
                  <a:lnTo>
                    <a:pt x="110" y="7240"/>
                  </a:lnTo>
                  <a:lnTo>
                    <a:pt x="1" y="8008"/>
                  </a:lnTo>
                  <a:lnTo>
                    <a:pt x="1" y="8886"/>
                  </a:lnTo>
                  <a:lnTo>
                    <a:pt x="110" y="9763"/>
                  </a:lnTo>
                  <a:lnTo>
                    <a:pt x="1756" y="25779"/>
                  </a:lnTo>
                  <a:lnTo>
                    <a:pt x="1975" y="30605"/>
                  </a:lnTo>
                  <a:lnTo>
                    <a:pt x="13273" y="33238"/>
                  </a:lnTo>
                  <a:lnTo>
                    <a:pt x="12835" y="24023"/>
                  </a:lnTo>
                  <a:lnTo>
                    <a:pt x="13602" y="23804"/>
                  </a:lnTo>
                  <a:lnTo>
                    <a:pt x="14370" y="23475"/>
                  </a:lnTo>
                  <a:lnTo>
                    <a:pt x="15138" y="23036"/>
                  </a:lnTo>
                  <a:lnTo>
                    <a:pt x="16016" y="22268"/>
                  </a:lnTo>
                  <a:lnTo>
                    <a:pt x="16345" y="21830"/>
                  </a:lnTo>
                  <a:lnTo>
                    <a:pt x="16674" y="21281"/>
                  </a:lnTo>
                  <a:lnTo>
                    <a:pt x="16893" y="20733"/>
                  </a:lnTo>
                  <a:lnTo>
                    <a:pt x="17113" y="19965"/>
                  </a:lnTo>
                  <a:lnTo>
                    <a:pt x="17222" y="19307"/>
                  </a:lnTo>
                  <a:lnTo>
                    <a:pt x="17222" y="18429"/>
                  </a:lnTo>
                  <a:lnTo>
                    <a:pt x="17113" y="16345"/>
                  </a:lnTo>
                  <a:lnTo>
                    <a:pt x="16784" y="13712"/>
                  </a:lnTo>
                  <a:lnTo>
                    <a:pt x="15906" y="7460"/>
                  </a:lnTo>
                  <a:lnTo>
                    <a:pt x="15796" y="6582"/>
                  </a:lnTo>
                  <a:lnTo>
                    <a:pt x="15577" y="5814"/>
                  </a:lnTo>
                  <a:lnTo>
                    <a:pt x="15248" y="5047"/>
                  </a:lnTo>
                  <a:lnTo>
                    <a:pt x="14919" y="4388"/>
                  </a:lnTo>
                  <a:lnTo>
                    <a:pt x="14480" y="3730"/>
                  </a:lnTo>
                  <a:lnTo>
                    <a:pt x="14041" y="3072"/>
                  </a:lnTo>
                  <a:lnTo>
                    <a:pt x="13493" y="2524"/>
                  </a:lnTo>
                  <a:lnTo>
                    <a:pt x="12835" y="1975"/>
                  </a:lnTo>
                  <a:lnTo>
                    <a:pt x="12286" y="1536"/>
                  </a:lnTo>
                  <a:lnTo>
                    <a:pt x="11518" y="1098"/>
                  </a:lnTo>
                  <a:lnTo>
                    <a:pt x="10860" y="769"/>
                  </a:lnTo>
                  <a:lnTo>
                    <a:pt x="10092" y="440"/>
                  </a:lnTo>
                  <a:lnTo>
                    <a:pt x="9324" y="220"/>
                  </a:lnTo>
                  <a:lnTo>
                    <a:pt x="8557" y="110"/>
                  </a:lnTo>
                  <a:lnTo>
                    <a:pt x="7679" y="1"/>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930;p50">
              <a:extLst>
                <a:ext uri="{FF2B5EF4-FFF2-40B4-BE49-F238E27FC236}">
                  <a16:creationId xmlns:a16="http://schemas.microsoft.com/office/drawing/2014/main" id="{0B0C9CE0-3DA1-07EC-098B-C62976DB2F68}"/>
                </a:ext>
              </a:extLst>
            </p:cNvPr>
            <p:cNvSpPr/>
            <p:nvPr/>
          </p:nvSpPr>
          <p:spPr>
            <a:xfrm>
              <a:off x="889615" y="2744171"/>
              <a:ext cx="83050" cy="35605"/>
            </a:xfrm>
            <a:custGeom>
              <a:avLst/>
              <a:gdLst/>
              <a:ahLst/>
              <a:cxnLst/>
              <a:rect l="l" t="t" r="r" b="b"/>
              <a:pathLst>
                <a:path w="6144" h="2634" extrusionOk="0">
                  <a:moveTo>
                    <a:pt x="0" y="0"/>
                  </a:moveTo>
                  <a:lnTo>
                    <a:pt x="220" y="549"/>
                  </a:lnTo>
                  <a:lnTo>
                    <a:pt x="659" y="988"/>
                  </a:lnTo>
                  <a:lnTo>
                    <a:pt x="1317" y="1536"/>
                  </a:lnTo>
                  <a:lnTo>
                    <a:pt x="2194" y="2085"/>
                  </a:lnTo>
                  <a:lnTo>
                    <a:pt x="3291" y="2523"/>
                  </a:lnTo>
                  <a:lnTo>
                    <a:pt x="3840" y="2633"/>
                  </a:lnTo>
                  <a:lnTo>
                    <a:pt x="6143" y="2633"/>
                  </a:lnTo>
                  <a:lnTo>
                    <a:pt x="6143" y="1426"/>
                  </a:lnTo>
                  <a:lnTo>
                    <a:pt x="4498" y="1426"/>
                  </a:lnTo>
                  <a:lnTo>
                    <a:pt x="2962" y="1207"/>
                  </a:lnTo>
                  <a:lnTo>
                    <a:pt x="1426" y="768"/>
                  </a:lnTo>
                  <a:lnTo>
                    <a:pt x="0" y="0"/>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931;p50">
              <a:extLst>
                <a:ext uri="{FF2B5EF4-FFF2-40B4-BE49-F238E27FC236}">
                  <a16:creationId xmlns:a16="http://schemas.microsoft.com/office/drawing/2014/main" id="{5D32E96B-2529-8A46-E1E7-3C6B8862EA44}"/>
                </a:ext>
              </a:extLst>
            </p:cNvPr>
            <p:cNvSpPr/>
            <p:nvPr/>
          </p:nvSpPr>
          <p:spPr>
            <a:xfrm>
              <a:off x="985982" y="2581091"/>
              <a:ext cx="17802" cy="17802"/>
            </a:xfrm>
            <a:custGeom>
              <a:avLst/>
              <a:gdLst/>
              <a:ahLst/>
              <a:cxnLst/>
              <a:rect l="l" t="t" r="r" b="b"/>
              <a:pathLst>
                <a:path w="1317" h="1317" extrusionOk="0">
                  <a:moveTo>
                    <a:pt x="549" y="0"/>
                  </a:moveTo>
                  <a:lnTo>
                    <a:pt x="330" y="110"/>
                  </a:lnTo>
                  <a:lnTo>
                    <a:pt x="110" y="220"/>
                  </a:lnTo>
                  <a:lnTo>
                    <a:pt x="1" y="439"/>
                  </a:lnTo>
                  <a:lnTo>
                    <a:pt x="1" y="768"/>
                  </a:lnTo>
                  <a:lnTo>
                    <a:pt x="110" y="987"/>
                  </a:lnTo>
                  <a:lnTo>
                    <a:pt x="220" y="1097"/>
                  </a:lnTo>
                  <a:lnTo>
                    <a:pt x="439" y="1207"/>
                  </a:lnTo>
                  <a:lnTo>
                    <a:pt x="768" y="1317"/>
                  </a:lnTo>
                  <a:lnTo>
                    <a:pt x="988" y="1207"/>
                  </a:lnTo>
                  <a:lnTo>
                    <a:pt x="1207" y="1097"/>
                  </a:lnTo>
                  <a:lnTo>
                    <a:pt x="1317" y="878"/>
                  </a:lnTo>
                  <a:lnTo>
                    <a:pt x="1317" y="549"/>
                  </a:lnTo>
                  <a:lnTo>
                    <a:pt x="1207" y="329"/>
                  </a:lnTo>
                  <a:lnTo>
                    <a:pt x="1097" y="110"/>
                  </a:lnTo>
                  <a:lnTo>
                    <a:pt x="8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932;p50">
              <a:extLst>
                <a:ext uri="{FF2B5EF4-FFF2-40B4-BE49-F238E27FC236}">
                  <a16:creationId xmlns:a16="http://schemas.microsoft.com/office/drawing/2014/main" id="{BECC8935-CBCB-9261-0A3A-58821811CDE2}"/>
                </a:ext>
              </a:extLst>
            </p:cNvPr>
            <p:cNvSpPr/>
            <p:nvPr/>
          </p:nvSpPr>
          <p:spPr>
            <a:xfrm>
              <a:off x="966708" y="2563291"/>
              <a:ext cx="35605" cy="8921"/>
            </a:xfrm>
            <a:custGeom>
              <a:avLst/>
              <a:gdLst/>
              <a:ahLst/>
              <a:cxnLst/>
              <a:rect l="l" t="t" r="r" b="b"/>
              <a:pathLst>
                <a:path w="2634" h="660" extrusionOk="0">
                  <a:moveTo>
                    <a:pt x="1317" y="1"/>
                  </a:moveTo>
                  <a:lnTo>
                    <a:pt x="768" y="111"/>
                  </a:lnTo>
                  <a:lnTo>
                    <a:pt x="220" y="330"/>
                  </a:lnTo>
                  <a:lnTo>
                    <a:pt x="1" y="549"/>
                  </a:lnTo>
                  <a:lnTo>
                    <a:pt x="1" y="659"/>
                  </a:lnTo>
                  <a:lnTo>
                    <a:pt x="110" y="659"/>
                  </a:lnTo>
                  <a:lnTo>
                    <a:pt x="439" y="549"/>
                  </a:lnTo>
                  <a:lnTo>
                    <a:pt x="768" y="440"/>
                  </a:lnTo>
                  <a:lnTo>
                    <a:pt x="1317" y="330"/>
                  </a:lnTo>
                  <a:lnTo>
                    <a:pt x="1756" y="440"/>
                  </a:lnTo>
                  <a:lnTo>
                    <a:pt x="2194" y="440"/>
                  </a:lnTo>
                  <a:lnTo>
                    <a:pt x="2414" y="549"/>
                  </a:lnTo>
                  <a:lnTo>
                    <a:pt x="2633" y="549"/>
                  </a:lnTo>
                  <a:lnTo>
                    <a:pt x="2523" y="440"/>
                  </a:lnTo>
                  <a:lnTo>
                    <a:pt x="2304" y="220"/>
                  </a:lnTo>
                  <a:lnTo>
                    <a:pt x="186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933;p50">
              <a:extLst>
                <a:ext uri="{FF2B5EF4-FFF2-40B4-BE49-F238E27FC236}">
                  <a16:creationId xmlns:a16="http://schemas.microsoft.com/office/drawing/2014/main" id="{34BE27C1-166C-A86B-FDC9-52BF7E463C42}"/>
                </a:ext>
              </a:extLst>
            </p:cNvPr>
            <p:cNvSpPr/>
            <p:nvPr/>
          </p:nvSpPr>
          <p:spPr>
            <a:xfrm>
              <a:off x="895548" y="2591471"/>
              <a:ext cx="17802" cy="16315"/>
            </a:xfrm>
            <a:custGeom>
              <a:avLst/>
              <a:gdLst/>
              <a:ahLst/>
              <a:cxnLst/>
              <a:rect l="l" t="t" r="r" b="b"/>
              <a:pathLst>
                <a:path w="1317" h="1207" extrusionOk="0">
                  <a:moveTo>
                    <a:pt x="329" y="0"/>
                  </a:moveTo>
                  <a:lnTo>
                    <a:pt x="110" y="219"/>
                  </a:lnTo>
                  <a:lnTo>
                    <a:pt x="0" y="439"/>
                  </a:lnTo>
                  <a:lnTo>
                    <a:pt x="0" y="658"/>
                  </a:lnTo>
                  <a:lnTo>
                    <a:pt x="0" y="878"/>
                  </a:lnTo>
                  <a:lnTo>
                    <a:pt x="220" y="1097"/>
                  </a:lnTo>
                  <a:lnTo>
                    <a:pt x="439" y="1207"/>
                  </a:lnTo>
                  <a:lnTo>
                    <a:pt x="658" y="1207"/>
                  </a:lnTo>
                  <a:lnTo>
                    <a:pt x="878" y="1097"/>
                  </a:lnTo>
                  <a:lnTo>
                    <a:pt x="1097" y="987"/>
                  </a:lnTo>
                  <a:lnTo>
                    <a:pt x="1207" y="768"/>
                  </a:lnTo>
                  <a:lnTo>
                    <a:pt x="1317" y="549"/>
                  </a:lnTo>
                  <a:lnTo>
                    <a:pt x="1207" y="219"/>
                  </a:lnTo>
                  <a:lnTo>
                    <a:pt x="987" y="110"/>
                  </a:lnTo>
                  <a:lnTo>
                    <a:pt x="7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934;p50">
              <a:extLst>
                <a:ext uri="{FF2B5EF4-FFF2-40B4-BE49-F238E27FC236}">
                  <a16:creationId xmlns:a16="http://schemas.microsoft.com/office/drawing/2014/main" id="{ABF0A878-18BB-23E0-8F65-D406E7398F83}"/>
                </a:ext>
              </a:extLst>
            </p:cNvPr>
            <p:cNvSpPr/>
            <p:nvPr/>
          </p:nvSpPr>
          <p:spPr>
            <a:xfrm>
              <a:off x="871828" y="2570711"/>
              <a:ext cx="35591" cy="10395"/>
            </a:xfrm>
            <a:custGeom>
              <a:avLst/>
              <a:gdLst/>
              <a:ahLst/>
              <a:cxnLst/>
              <a:rect l="l" t="t" r="r" b="b"/>
              <a:pathLst>
                <a:path w="2633" h="769" extrusionOk="0">
                  <a:moveTo>
                    <a:pt x="1316" y="0"/>
                  </a:moveTo>
                  <a:lnTo>
                    <a:pt x="768" y="110"/>
                  </a:lnTo>
                  <a:lnTo>
                    <a:pt x="220" y="329"/>
                  </a:lnTo>
                  <a:lnTo>
                    <a:pt x="0" y="549"/>
                  </a:lnTo>
                  <a:lnTo>
                    <a:pt x="0" y="768"/>
                  </a:lnTo>
                  <a:lnTo>
                    <a:pt x="110" y="659"/>
                  </a:lnTo>
                  <a:lnTo>
                    <a:pt x="439" y="549"/>
                  </a:lnTo>
                  <a:lnTo>
                    <a:pt x="768" y="439"/>
                  </a:lnTo>
                  <a:lnTo>
                    <a:pt x="1316" y="329"/>
                  </a:lnTo>
                  <a:lnTo>
                    <a:pt x="1755" y="439"/>
                  </a:lnTo>
                  <a:lnTo>
                    <a:pt x="2194" y="439"/>
                  </a:lnTo>
                  <a:lnTo>
                    <a:pt x="2523" y="549"/>
                  </a:lnTo>
                  <a:lnTo>
                    <a:pt x="2633" y="549"/>
                  </a:lnTo>
                  <a:lnTo>
                    <a:pt x="2633" y="439"/>
                  </a:lnTo>
                  <a:lnTo>
                    <a:pt x="2304" y="220"/>
                  </a:lnTo>
                  <a:lnTo>
                    <a:pt x="186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935;p50">
              <a:extLst>
                <a:ext uri="{FF2B5EF4-FFF2-40B4-BE49-F238E27FC236}">
                  <a16:creationId xmlns:a16="http://schemas.microsoft.com/office/drawing/2014/main" id="{5143E2FC-C0BC-6367-FF15-4F2757C9E44D}"/>
                </a:ext>
              </a:extLst>
            </p:cNvPr>
            <p:cNvSpPr/>
            <p:nvPr/>
          </p:nvSpPr>
          <p:spPr>
            <a:xfrm>
              <a:off x="937055" y="2567751"/>
              <a:ext cx="32631" cy="80076"/>
            </a:xfrm>
            <a:custGeom>
              <a:avLst/>
              <a:gdLst/>
              <a:ahLst/>
              <a:cxnLst/>
              <a:rect l="l" t="t" r="r" b="b"/>
              <a:pathLst>
                <a:path w="2414" h="5924" extrusionOk="0">
                  <a:moveTo>
                    <a:pt x="1" y="0"/>
                  </a:moveTo>
                  <a:lnTo>
                    <a:pt x="330" y="1097"/>
                  </a:lnTo>
                  <a:lnTo>
                    <a:pt x="1427" y="3510"/>
                  </a:lnTo>
                  <a:lnTo>
                    <a:pt x="2085" y="4936"/>
                  </a:lnTo>
                  <a:lnTo>
                    <a:pt x="2195" y="5156"/>
                  </a:lnTo>
                  <a:lnTo>
                    <a:pt x="2195" y="5375"/>
                  </a:lnTo>
                  <a:lnTo>
                    <a:pt x="2085" y="5594"/>
                  </a:lnTo>
                  <a:lnTo>
                    <a:pt x="1865" y="5594"/>
                  </a:lnTo>
                  <a:lnTo>
                    <a:pt x="1317" y="5704"/>
                  </a:lnTo>
                  <a:lnTo>
                    <a:pt x="659" y="5923"/>
                  </a:lnTo>
                  <a:lnTo>
                    <a:pt x="1317" y="5923"/>
                  </a:lnTo>
                  <a:lnTo>
                    <a:pt x="1865" y="5814"/>
                  </a:lnTo>
                  <a:lnTo>
                    <a:pt x="2195" y="5814"/>
                  </a:lnTo>
                  <a:lnTo>
                    <a:pt x="2304" y="5704"/>
                  </a:lnTo>
                  <a:lnTo>
                    <a:pt x="2414" y="5485"/>
                  </a:lnTo>
                  <a:lnTo>
                    <a:pt x="2414" y="5156"/>
                  </a:lnTo>
                  <a:lnTo>
                    <a:pt x="2304" y="4827"/>
                  </a:lnTo>
                  <a:lnTo>
                    <a:pt x="1756" y="3400"/>
                  </a:lnTo>
                  <a:lnTo>
                    <a:pt x="549" y="987"/>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936;p50">
              <a:extLst>
                <a:ext uri="{FF2B5EF4-FFF2-40B4-BE49-F238E27FC236}">
                  <a16:creationId xmlns:a16="http://schemas.microsoft.com/office/drawing/2014/main" id="{CBF0C980-4E8C-D7DF-1F5C-630A1EC3D6FF}"/>
                </a:ext>
              </a:extLst>
            </p:cNvPr>
            <p:cNvSpPr/>
            <p:nvPr/>
          </p:nvSpPr>
          <p:spPr>
            <a:xfrm>
              <a:off x="917781" y="2656697"/>
              <a:ext cx="32631" cy="25223"/>
            </a:xfrm>
            <a:custGeom>
              <a:avLst/>
              <a:gdLst/>
              <a:ahLst/>
              <a:cxnLst/>
              <a:rect l="l" t="t" r="r" b="b"/>
              <a:pathLst>
                <a:path w="2414" h="1866" extrusionOk="0">
                  <a:moveTo>
                    <a:pt x="110" y="1"/>
                  </a:moveTo>
                  <a:lnTo>
                    <a:pt x="1" y="110"/>
                  </a:lnTo>
                  <a:lnTo>
                    <a:pt x="1" y="439"/>
                  </a:lnTo>
                  <a:lnTo>
                    <a:pt x="220" y="1098"/>
                  </a:lnTo>
                  <a:lnTo>
                    <a:pt x="659" y="1536"/>
                  </a:lnTo>
                  <a:lnTo>
                    <a:pt x="1207" y="1865"/>
                  </a:lnTo>
                  <a:lnTo>
                    <a:pt x="2304" y="1865"/>
                  </a:lnTo>
                  <a:lnTo>
                    <a:pt x="2414" y="1646"/>
                  </a:lnTo>
                  <a:lnTo>
                    <a:pt x="1975" y="1646"/>
                  </a:lnTo>
                  <a:lnTo>
                    <a:pt x="1427" y="1536"/>
                  </a:lnTo>
                  <a:lnTo>
                    <a:pt x="878" y="1207"/>
                  </a:lnTo>
                  <a:lnTo>
                    <a:pt x="549" y="768"/>
                  </a:lnTo>
                  <a:lnTo>
                    <a:pt x="330" y="439"/>
                  </a:lnTo>
                  <a:lnTo>
                    <a:pt x="110" y="110"/>
                  </a:lnTo>
                  <a:lnTo>
                    <a:pt x="11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937;p50">
              <a:extLst>
                <a:ext uri="{FF2B5EF4-FFF2-40B4-BE49-F238E27FC236}">
                  <a16:creationId xmlns:a16="http://schemas.microsoft.com/office/drawing/2014/main" id="{3E201904-33ED-FF44-6D19-3B3FA1DC74D6}"/>
                </a:ext>
              </a:extLst>
            </p:cNvPr>
            <p:cNvSpPr/>
            <p:nvPr/>
          </p:nvSpPr>
          <p:spPr>
            <a:xfrm>
              <a:off x="864408" y="2533651"/>
              <a:ext cx="43012" cy="14842"/>
            </a:xfrm>
            <a:custGeom>
              <a:avLst/>
              <a:gdLst/>
              <a:ahLst/>
              <a:cxnLst/>
              <a:rect l="l" t="t" r="r" b="b"/>
              <a:pathLst>
                <a:path w="3182" h="1098" extrusionOk="0">
                  <a:moveTo>
                    <a:pt x="2085" y="0"/>
                  </a:moveTo>
                  <a:lnTo>
                    <a:pt x="1427" y="110"/>
                  </a:lnTo>
                  <a:lnTo>
                    <a:pt x="878" y="219"/>
                  </a:lnTo>
                  <a:lnTo>
                    <a:pt x="330" y="549"/>
                  </a:lnTo>
                  <a:lnTo>
                    <a:pt x="1" y="878"/>
                  </a:lnTo>
                  <a:lnTo>
                    <a:pt x="1" y="1097"/>
                  </a:lnTo>
                  <a:lnTo>
                    <a:pt x="549" y="1097"/>
                  </a:lnTo>
                  <a:lnTo>
                    <a:pt x="1646" y="768"/>
                  </a:lnTo>
                  <a:lnTo>
                    <a:pt x="2633" y="658"/>
                  </a:lnTo>
                  <a:lnTo>
                    <a:pt x="3072" y="658"/>
                  </a:lnTo>
                  <a:lnTo>
                    <a:pt x="3182" y="549"/>
                  </a:lnTo>
                  <a:lnTo>
                    <a:pt x="3072" y="329"/>
                  </a:lnTo>
                  <a:lnTo>
                    <a:pt x="2743" y="110"/>
                  </a:lnTo>
                  <a:lnTo>
                    <a:pt x="20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938;p50">
              <a:extLst>
                <a:ext uri="{FF2B5EF4-FFF2-40B4-BE49-F238E27FC236}">
                  <a16:creationId xmlns:a16="http://schemas.microsoft.com/office/drawing/2014/main" id="{739D6B62-CB84-8062-75A3-04AD7D1C64DE}"/>
                </a:ext>
              </a:extLst>
            </p:cNvPr>
            <p:cNvSpPr/>
            <p:nvPr/>
          </p:nvSpPr>
          <p:spPr>
            <a:xfrm>
              <a:off x="963748" y="2533651"/>
              <a:ext cx="32631" cy="11868"/>
            </a:xfrm>
            <a:custGeom>
              <a:avLst/>
              <a:gdLst/>
              <a:ahLst/>
              <a:cxnLst/>
              <a:rect l="l" t="t" r="r" b="b"/>
              <a:pathLst>
                <a:path w="2414" h="878" extrusionOk="0">
                  <a:moveTo>
                    <a:pt x="1207" y="0"/>
                  </a:moveTo>
                  <a:lnTo>
                    <a:pt x="658" y="110"/>
                  </a:lnTo>
                  <a:lnTo>
                    <a:pt x="220" y="329"/>
                  </a:lnTo>
                  <a:lnTo>
                    <a:pt x="0" y="549"/>
                  </a:lnTo>
                  <a:lnTo>
                    <a:pt x="0" y="768"/>
                  </a:lnTo>
                  <a:lnTo>
                    <a:pt x="220" y="878"/>
                  </a:lnTo>
                  <a:lnTo>
                    <a:pt x="439" y="878"/>
                  </a:lnTo>
                  <a:lnTo>
                    <a:pt x="1207" y="768"/>
                  </a:lnTo>
                  <a:lnTo>
                    <a:pt x="2413" y="768"/>
                  </a:lnTo>
                  <a:lnTo>
                    <a:pt x="2413" y="549"/>
                  </a:lnTo>
                  <a:lnTo>
                    <a:pt x="2194" y="329"/>
                  </a:lnTo>
                  <a:lnTo>
                    <a:pt x="1755" y="110"/>
                  </a:lnTo>
                  <a:lnTo>
                    <a:pt x="12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939;p50">
              <a:extLst>
                <a:ext uri="{FF2B5EF4-FFF2-40B4-BE49-F238E27FC236}">
                  <a16:creationId xmlns:a16="http://schemas.microsoft.com/office/drawing/2014/main" id="{03258815-A152-BEE2-C5A7-74B2133D1E62}"/>
                </a:ext>
              </a:extLst>
            </p:cNvPr>
            <p:cNvSpPr/>
            <p:nvPr/>
          </p:nvSpPr>
          <p:spPr>
            <a:xfrm>
              <a:off x="782868" y="2431352"/>
              <a:ext cx="222427" cy="226874"/>
            </a:xfrm>
            <a:custGeom>
              <a:avLst/>
              <a:gdLst/>
              <a:ahLst/>
              <a:cxnLst/>
              <a:rect l="l" t="t" r="r" b="b"/>
              <a:pathLst>
                <a:path w="16455" h="16784" extrusionOk="0">
                  <a:moveTo>
                    <a:pt x="8337" y="0"/>
                  </a:moveTo>
                  <a:lnTo>
                    <a:pt x="7350" y="110"/>
                  </a:lnTo>
                  <a:lnTo>
                    <a:pt x="6363" y="220"/>
                  </a:lnTo>
                  <a:lnTo>
                    <a:pt x="5376" y="549"/>
                  </a:lnTo>
                  <a:lnTo>
                    <a:pt x="4498" y="878"/>
                  </a:lnTo>
                  <a:lnTo>
                    <a:pt x="3511" y="1317"/>
                  </a:lnTo>
                  <a:lnTo>
                    <a:pt x="2633" y="1975"/>
                  </a:lnTo>
                  <a:lnTo>
                    <a:pt x="1756" y="2852"/>
                  </a:lnTo>
                  <a:lnTo>
                    <a:pt x="1098" y="3620"/>
                  </a:lnTo>
                  <a:lnTo>
                    <a:pt x="549" y="4607"/>
                  </a:lnTo>
                  <a:lnTo>
                    <a:pt x="220" y="5595"/>
                  </a:lnTo>
                  <a:lnTo>
                    <a:pt x="110" y="6253"/>
                  </a:lnTo>
                  <a:lnTo>
                    <a:pt x="1" y="7021"/>
                  </a:lnTo>
                  <a:lnTo>
                    <a:pt x="1" y="8776"/>
                  </a:lnTo>
                  <a:lnTo>
                    <a:pt x="110" y="10640"/>
                  </a:lnTo>
                  <a:lnTo>
                    <a:pt x="439" y="12505"/>
                  </a:lnTo>
                  <a:lnTo>
                    <a:pt x="549" y="13054"/>
                  </a:lnTo>
                  <a:lnTo>
                    <a:pt x="768" y="13602"/>
                  </a:lnTo>
                  <a:lnTo>
                    <a:pt x="988" y="13931"/>
                  </a:lnTo>
                  <a:lnTo>
                    <a:pt x="1207" y="14260"/>
                  </a:lnTo>
                  <a:lnTo>
                    <a:pt x="1756" y="14699"/>
                  </a:lnTo>
                  <a:lnTo>
                    <a:pt x="1865" y="14809"/>
                  </a:lnTo>
                  <a:lnTo>
                    <a:pt x="1975" y="14919"/>
                  </a:lnTo>
                  <a:lnTo>
                    <a:pt x="2304" y="16125"/>
                  </a:lnTo>
                  <a:lnTo>
                    <a:pt x="2414" y="16454"/>
                  </a:lnTo>
                  <a:lnTo>
                    <a:pt x="2524" y="16674"/>
                  </a:lnTo>
                  <a:lnTo>
                    <a:pt x="2743" y="16783"/>
                  </a:lnTo>
                  <a:lnTo>
                    <a:pt x="2962" y="16674"/>
                  </a:lnTo>
                  <a:lnTo>
                    <a:pt x="3072" y="16454"/>
                  </a:lnTo>
                  <a:lnTo>
                    <a:pt x="3291" y="16125"/>
                  </a:lnTo>
                  <a:lnTo>
                    <a:pt x="3511" y="14919"/>
                  </a:lnTo>
                  <a:lnTo>
                    <a:pt x="3730" y="13163"/>
                  </a:lnTo>
                  <a:lnTo>
                    <a:pt x="3950" y="10970"/>
                  </a:lnTo>
                  <a:lnTo>
                    <a:pt x="3950" y="8118"/>
                  </a:lnTo>
                  <a:lnTo>
                    <a:pt x="3840" y="6692"/>
                  </a:lnTo>
                  <a:lnTo>
                    <a:pt x="3730" y="5595"/>
                  </a:lnTo>
                  <a:lnTo>
                    <a:pt x="3730" y="5156"/>
                  </a:lnTo>
                  <a:lnTo>
                    <a:pt x="3950" y="4607"/>
                  </a:lnTo>
                  <a:lnTo>
                    <a:pt x="4279" y="4169"/>
                  </a:lnTo>
                  <a:lnTo>
                    <a:pt x="4827" y="3620"/>
                  </a:lnTo>
                  <a:lnTo>
                    <a:pt x="5376" y="3181"/>
                  </a:lnTo>
                  <a:lnTo>
                    <a:pt x="5924" y="2962"/>
                  </a:lnTo>
                  <a:lnTo>
                    <a:pt x="6582" y="2852"/>
                  </a:lnTo>
                  <a:lnTo>
                    <a:pt x="7131" y="2852"/>
                  </a:lnTo>
                  <a:lnTo>
                    <a:pt x="8447" y="3072"/>
                  </a:lnTo>
                  <a:lnTo>
                    <a:pt x="9654" y="3291"/>
                  </a:lnTo>
                  <a:lnTo>
                    <a:pt x="10202" y="3401"/>
                  </a:lnTo>
                  <a:lnTo>
                    <a:pt x="10750" y="3291"/>
                  </a:lnTo>
                  <a:lnTo>
                    <a:pt x="11189" y="3072"/>
                  </a:lnTo>
                  <a:lnTo>
                    <a:pt x="11628" y="2743"/>
                  </a:lnTo>
                  <a:lnTo>
                    <a:pt x="12067" y="2523"/>
                  </a:lnTo>
                  <a:lnTo>
                    <a:pt x="12506" y="2414"/>
                  </a:lnTo>
                  <a:lnTo>
                    <a:pt x="13054" y="2304"/>
                  </a:lnTo>
                  <a:lnTo>
                    <a:pt x="13603" y="2523"/>
                  </a:lnTo>
                  <a:lnTo>
                    <a:pt x="14151" y="2852"/>
                  </a:lnTo>
                  <a:lnTo>
                    <a:pt x="14699" y="3291"/>
                  </a:lnTo>
                  <a:lnTo>
                    <a:pt x="15138" y="3840"/>
                  </a:lnTo>
                  <a:lnTo>
                    <a:pt x="15577" y="4388"/>
                  </a:lnTo>
                  <a:lnTo>
                    <a:pt x="16235" y="5485"/>
                  </a:lnTo>
                  <a:lnTo>
                    <a:pt x="16455" y="5924"/>
                  </a:lnTo>
                  <a:lnTo>
                    <a:pt x="16455" y="5266"/>
                  </a:lnTo>
                  <a:lnTo>
                    <a:pt x="16235" y="4607"/>
                  </a:lnTo>
                  <a:lnTo>
                    <a:pt x="16016" y="4059"/>
                  </a:lnTo>
                  <a:lnTo>
                    <a:pt x="15796" y="3510"/>
                  </a:lnTo>
                  <a:lnTo>
                    <a:pt x="15467" y="2962"/>
                  </a:lnTo>
                  <a:lnTo>
                    <a:pt x="15029" y="2414"/>
                  </a:lnTo>
                  <a:lnTo>
                    <a:pt x="14041" y="1646"/>
                  </a:lnTo>
                  <a:lnTo>
                    <a:pt x="13054" y="988"/>
                  </a:lnTo>
                  <a:lnTo>
                    <a:pt x="11957" y="439"/>
                  </a:lnTo>
                  <a:lnTo>
                    <a:pt x="10970" y="110"/>
                  </a:lnTo>
                  <a:lnTo>
                    <a:pt x="100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940;p50">
              <a:extLst>
                <a:ext uri="{FF2B5EF4-FFF2-40B4-BE49-F238E27FC236}">
                  <a16:creationId xmlns:a16="http://schemas.microsoft.com/office/drawing/2014/main" id="{3E4910AE-DD07-2529-C89A-BB9F169644F0}"/>
                </a:ext>
              </a:extLst>
            </p:cNvPr>
            <p:cNvSpPr/>
            <p:nvPr/>
          </p:nvSpPr>
          <p:spPr>
            <a:xfrm>
              <a:off x="772488" y="2616664"/>
              <a:ext cx="45986" cy="63775"/>
            </a:xfrm>
            <a:custGeom>
              <a:avLst/>
              <a:gdLst/>
              <a:ahLst/>
              <a:cxnLst/>
              <a:rect l="l" t="t" r="r" b="b"/>
              <a:pathLst>
                <a:path w="3402" h="4718" extrusionOk="0">
                  <a:moveTo>
                    <a:pt x="1646" y="1"/>
                  </a:moveTo>
                  <a:lnTo>
                    <a:pt x="988" y="111"/>
                  </a:lnTo>
                  <a:lnTo>
                    <a:pt x="659" y="330"/>
                  </a:lnTo>
                  <a:lnTo>
                    <a:pt x="440" y="549"/>
                  </a:lnTo>
                  <a:lnTo>
                    <a:pt x="220" y="878"/>
                  </a:lnTo>
                  <a:lnTo>
                    <a:pt x="1" y="1317"/>
                  </a:lnTo>
                  <a:lnTo>
                    <a:pt x="1" y="1866"/>
                  </a:lnTo>
                  <a:lnTo>
                    <a:pt x="1" y="2414"/>
                  </a:lnTo>
                  <a:lnTo>
                    <a:pt x="110" y="2963"/>
                  </a:lnTo>
                  <a:lnTo>
                    <a:pt x="220" y="3401"/>
                  </a:lnTo>
                  <a:lnTo>
                    <a:pt x="440" y="3840"/>
                  </a:lnTo>
                  <a:lnTo>
                    <a:pt x="659" y="4060"/>
                  </a:lnTo>
                  <a:lnTo>
                    <a:pt x="1207" y="4498"/>
                  </a:lnTo>
                  <a:lnTo>
                    <a:pt x="1756" y="4718"/>
                  </a:lnTo>
                  <a:lnTo>
                    <a:pt x="2853" y="4718"/>
                  </a:lnTo>
                  <a:lnTo>
                    <a:pt x="3401" y="4608"/>
                  </a:lnTo>
                  <a:lnTo>
                    <a:pt x="3072" y="1098"/>
                  </a:lnTo>
                  <a:lnTo>
                    <a:pt x="2853" y="659"/>
                  </a:lnTo>
                  <a:lnTo>
                    <a:pt x="2524" y="220"/>
                  </a:lnTo>
                  <a:lnTo>
                    <a:pt x="2195" y="1"/>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941;p50">
              <a:extLst>
                <a:ext uri="{FF2B5EF4-FFF2-40B4-BE49-F238E27FC236}">
                  <a16:creationId xmlns:a16="http://schemas.microsoft.com/office/drawing/2014/main" id="{DA4E3BF4-974D-63E7-5A0B-34422B58C8CD}"/>
                </a:ext>
              </a:extLst>
            </p:cNvPr>
            <p:cNvSpPr/>
            <p:nvPr/>
          </p:nvSpPr>
          <p:spPr>
            <a:xfrm>
              <a:off x="787314" y="2630018"/>
              <a:ext cx="19289" cy="37078"/>
            </a:xfrm>
            <a:custGeom>
              <a:avLst/>
              <a:gdLst/>
              <a:ahLst/>
              <a:cxnLst/>
              <a:rect l="l" t="t" r="r" b="b"/>
              <a:pathLst>
                <a:path w="1427" h="2743" extrusionOk="0">
                  <a:moveTo>
                    <a:pt x="549" y="0"/>
                  </a:moveTo>
                  <a:lnTo>
                    <a:pt x="220" y="220"/>
                  </a:lnTo>
                  <a:lnTo>
                    <a:pt x="110" y="549"/>
                  </a:lnTo>
                  <a:lnTo>
                    <a:pt x="1" y="987"/>
                  </a:lnTo>
                  <a:lnTo>
                    <a:pt x="1" y="1426"/>
                  </a:lnTo>
                  <a:lnTo>
                    <a:pt x="110" y="1865"/>
                  </a:lnTo>
                  <a:lnTo>
                    <a:pt x="330" y="2304"/>
                  </a:lnTo>
                  <a:lnTo>
                    <a:pt x="549" y="2633"/>
                  </a:lnTo>
                  <a:lnTo>
                    <a:pt x="878" y="2742"/>
                  </a:lnTo>
                  <a:lnTo>
                    <a:pt x="1207" y="2742"/>
                  </a:lnTo>
                  <a:lnTo>
                    <a:pt x="1427" y="2633"/>
                  </a:lnTo>
                  <a:lnTo>
                    <a:pt x="1427" y="2413"/>
                  </a:lnTo>
                  <a:lnTo>
                    <a:pt x="1317" y="2523"/>
                  </a:lnTo>
                  <a:lnTo>
                    <a:pt x="1098" y="2633"/>
                  </a:lnTo>
                  <a:lnTo>
                    <a:pt x="878" y="2633"/>
                  </a:lnTo>
                  <a:lnTo>
                    <a:pt x="659" y="2413"/>
                  </a:lnTo>
                  <a:lnTo>
                    <a:pt x="439" y="2084"/>
                  </a:lnTo>
                  <a:lnTo>
                    <a:pt x="220" y="1755"/>
                  </a:lnTo>
                  <a:lnTo>
                    <a:pt x="220" y="1426"/>
                  </a:lnTo>
                  <a:lnTo>
                    <a:pt x="220" y="987"/>
                  </a:lnTo>
                  <a:lnTo>
                    <a:pt x="220" y="658"/>
                  </a:lnTo>
                  <a:lnTo>
                    <a:pt x="439" y="329"/>
                  </a:lnTo>
                  <a:lnTo>
                    <a:pt x="659" y="220"/>
                  </a:lnTo>
                  <a:lnTo>
                    <a:pt x="878" y="220"/>
                  </a:lnTo>
                  <a:lnTo>
                    <a:pt x="988" y="329"/>
                  </a:lnTo>
                  <a:lnTo>
                    <a:pt x="988" y="439"/>
                  </a:lnTo>
                  <a:lnTo>
                    <a:pt x="1098" y="439"/>
                  </a:lnTo>
                  <a:lnTo>
                    <a:pt x="1098" y="220"/>
                  </a:lnTo>
                  <a:lnTo>
                    <a:pt x="878" y="110"/>
                  </a:lnTo>
                  <a:lnTo>
                    <a:pt x="769" y="0"/>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942;p50">
              <a:extLst>
                <a:ext uri="{FF2B5EF4-FFF2-40B4-BE49-F238E27FC236}">
                  <a16:creationId xmlns:a16="http://schemas.microsoft.com/office/drawing/2014/main" id="{452DFB16-3889-DAC9-B3FE-6E18151970B7}"/>
                </a:ext>
              </a:extLst>
            </p:cNvPr>
            <p:cNvSpPr/>
            <p:nvPr/>
          </p:nvSpPr>
          <p:spPr>
            <a:xfrm>
              <a:off x="766554" y="2416525"/>
              <a:ext cx="206125" cy="139390"/>
            </a:xfrm>
            <a:custGeom>
              <a:avLst/>
              <a:gdLst/>
              <a:ahLst/>
              <a:cxnLst/>
              <a:rect l="l" t="t" r="r" b="b"/>
              <a:pathLst>
                <a:path w="15249" h="10312" extrusionOk="0">
                  <a:moveTo>
                    <a:pt x="9654" y="0"/>
                  </a:moveTo>
                  <a:lnTo>
                    <a:pt x="9105" y="110"/>
                  </a:lnTo>
                  <a:lnTo>
                    <a:pt x="8557" y="439"/>
                  </a:lnTo>
                  <a:lnTo>
                    <a:pt x="8118" y="659"/>
                  </a:lnTo>
                  <a:lnTo>
                    <a:pt x="7789" y="1097"/>
                  </a:lnTo>
                  <a:lnTo>
                    <a:pt x="7460" y="1646"/>
                  </a:lnTo>
                  <a:lnTo>
                    <a:pt x="7021" y="1317"/>
                  </a:lnTo>
                  <a:lnTo>
                    <a:pt x="6473" y="1097"/>
                  </a:lnTo>
                  <a:lnTo>
                    <a:pt x="5924" y="988"/>
                  </a:lnTo>
                  <a:lnTo>
                    <a:pt x="5376" y="988"/>
                  </a:lnTo>
                  <a:lnTo>
                    <a:pt x="4937" y="1097"/>
                  </a:lnTo>
                  <a:lnTo>
                    <a:pt x="4389" y="1317"/>
                  </a:lnTo>
                  <a:lnTo>
                    <a:pt x="3950" y="1646"/>
                  </a:lnTo>
                  <a:lnTo>
                    <a:pt x="3511" y="2085"/>
                  </a:lnTo>
                  <a:lnTo>
                    <a:pt x="3292" y="2414"/>
                  </a:lnTo>
                  <a:lnTo>
                    <a:pt x="3072" y="2962"/>
                  </a:lnTo>
                  <a:lnTo>
                    <a:pt x="2634" y="2852"/>
                  </a:lnTo>
                  <a:lnTo>
                    <a:pt x="2195" y="2962"/>
                  </a:lnTo>
                  <a:lnTo>
                    <a:pt x="1866" y="3072"/>
                  </a:lnTo>
                  <a:lnTo>
                    <a:pt x="1537" y="3181"/>
                  </a:lnTo>
                  <a:lnTo>
                    <a:pt x="1208" y="3511"/>
                  </a:lnTo>
                  <a:lnTo>
                    <a:pt x="988" y="3730"/>
                  </a:lnTo>
                  <a:lnTo>
                    <a:pt x="769" y="4169"/>
                  </a:lnTo>
                  <a:lnTo>
                    <a:pt x="659" y="4498"/>
                  </a:lnTo>
                  <a:lnTo>
                    <a:pt x="659" y="4937"/>
                  </a:lnTo>
                  <a:lnTo>
                    <a:pt x="659" y="5266"/>
                  </a:lnTo>
                  <a:lnTo>
                    <a:pt x="769" y="5704"/>
                  </a:lnTo>
                  <a:lnTo>
                    <a:pt x="988" y="6033"/>
                  </a:lnTo>
                  <a:lnTo>
                    <a:pt x="549" y="6363"/>
                  </a:lnTo>
                  <a:lnTo>
                    <a:pt x="220" y="6692"/>
                  </a:lnTo>
                  <a:lnTo>
                    <a:pt x="1" y="7130"/>
                  </a:lnTo>
                  <a:lnTo>
                    <a:pt x="1" y="7679"/>
                  </a:lnTo>
                  <a:lnTo>
                    <a:pt x="111" y="8118"/>
                  </a:lnTo>
                  <a:lnTo>
                    <a:pt x="440" y="8447"/>
                  </a:lnTo>
                  <a:lnTo>
                    <a:pt x="769" y="8666"/>
                  </a:lnTo>
                  <a:lnTo>
                    <a:pt x="1098" y="8776"/>
                  </a:lnTo>
                  <a:lnTo>
                    <a:pt x="1317" y="8666"/>
                  </a:lnTo>
                  <a:lnTo>
                    <a:pt x="1317" y="8666"/>
                  </a:lnTo>
                  <a:lnTo>
                    <a:pt x="1208" y="9105"/>
                  </a:lnTo>
                  <a:lnTo>
                    <a:pt x="1208" y="9544"/>
                  </a:lnTo>
                  <a:lnTo>
                    <a:pt x="1427" y="9982"/>
                  </a:lnTo>
                  <a:lnTo>
                    <a:pt x="1756" y="10202"/>
                  </a:lnTo>
                  <a:lnTo>
                    <a:pt x="2195" y="10311"/>
                  </a:lnTo>
                  <a:lnTo>
                    <a:pt x="2634" y="10311"/>
                  </a:lnTo>
                  <a:lnTo>
                    <a:pt x="3072" y="10092"/>
                  </a:lnTo>
                  <a:lnTo>
                    <a:pt x="3226" y="9785"/>
                  </a:lnTo>
                  <a:lnTo>
                    <a:pt x="3226" y="9785"/>
                  </a:lnTo>
                  <a:lnTo>
                    <a:pt x="3840" y="10092"/>
                  </a:lnTo>
                  <a:lnTo>
                    <a:pt x="4498" y="10311"/>
                  </a:lnTo>
                  <a:lnTo>
                    <a:pt x="4937" y="10311"/>
                  </a:lnTo>
                  <a:lnTo>
                    <a:pt x="5266" y="10092"/>
                  </a:lnTo>
                  <a:lnTo>
                    <a:pt x="5486" y="9873"/>
                  </a:lnTo>
                  <a:lnTo>
                    <a:pt x="5595" y="9544"/>
                  </a:lnTo>
                  <a:lnTo>
                    <a:pt x="5595" y="9215"/>
                  </a:lnTo>
                  <a:lnTo>
                    <a:pt x="5705" y="8885"/>
                  </a:lnTo>
                  <a:lnTo>
                    <a:pt x="5815" y="8776"/>
                  </a:lnTo>
                  <a:lnTo>
                    <a:pt x="6034" y="8776"/>
                  </a:lnTo>
                  <a:lnTo>
                    <a:pt x="6473" y="8666"/>
                  </a:lnTo>
                  <a:lnTo>
                    <a:pt x="7131" y="8556"/>
                  </a:lnTo>
                  <a:lnTo>
                    <a:pt x="7789" y="8337"/>
                  </a:lnTo>
                  <a:lnTo>
                    <a:pt x="8228" y="7789"/>
                  </a:lnTo>
                  <a:lnTo>
                    <a:pt x="8447" y="7130"/>
                  </a:lnTo>
                  <a:lnTo>
                    <a:pt x="8776" y="7350"/>
                  </a:lnTo>
                  <a:lnTo>
                    <a:pt x="9325" y="7350"/>
                  </a:lnTo>
                  <a:lnTo>
                    <a:pt x="9654" y="7130"/>
                  </a:lnTo>
                  <a:lnTo>
                    <a:pt x="10093" y="6692"/>
                  </a:lnTo>
                  <a:lnTo>
                    <a:pt x="10422" y="6253"/>
                  </a:lnTo>
                  <a:lnTo>
                    <a:pt x="10641" y="5924"/>
                  </a:lnTo>
                  <a:lnTo>
                    <a:pt x="10861" y="5814"/>
                  </a:lnTo>
                  <a:lnTo>
                    <a:pt x="11190" y="5704"/>
                  </a:lnTo>
                  <a:lnTo>
                    <a:pt x="11519" y="5595"/>
                  </a:lnTo>
                  <a:lnTo>
                    <a:pt x="12177" y="5704"/>
                  </a:lnTo>
                  <a:lnTo>
                    <a:pt x="12506" y="5595"/>
                  </a:lnTo>
                  <a:lnTo>
                    <a:pt x="12616" y="5375"/>
                  </a:lnTo>
                  <a:lnTo>
                    <a:pt x="12725" y="5046"/>
                  </a:lnTo>
                  <a:lnTo>
                    <a:pt x="12835" y="4717"/>
                  </a:lnTo>
                  <a:lnTo>
                    <a:pt x="12945" y="4059"/>
                  </a:lnTo>
                  <a:lnTo>
                    <a:pt x="13054" y="3840"/>
                  </a:lnTo>
                  <a:lnTo>
                    <a:pt x="13164" y="3620"/>
                  </a:lnTo>
                  <a:lnTo>
                    <a:pt x="13493" y="3401"/>
                  </a:lnTo>
                  <a:lnTo>
                    <a:pt x="13713" y="3401"/>
                  </a:lnTo>
                  <a:lnTo>
                    <a:pt x="14371" y="3511"/>
                  </a:lnTo>
                  <a:lnTo>
                    <a:pt x="14590" y="3511"/>
                  </a:lnTo>
                  <a:lnTo>
                    <a:pt x="14919" y="3401"/>
                  </a:lnTo>
                  <a:lnTo>
                    <a:pt x="15139" y="3291"/>
                  </a:lnTo>
                  <a:lnTo>
                    <a:pt x="15248" y="3072"/>
                  </a:lnTo>
                  <a:lnTo>
                    <a:pt x="15248" y="2743"/>
                  </a:lnTo>
                  <a:lnTo>
                    <a:pt x="15139" y="2414"/>
                  </a:lnTo>
                  <a:lnTo>
                    <a:pt x="14590" y="1975"/>
                  </a:lnTo>
                  <a:lnTo>
                    <a:pt x="13932" y="1755"/>
                  </a:lnTo>
                  <a:lnTo>
                    <a:pt x="13274" y="1646"/>
                  </a:lnTo>
                  <a:lnTo>
                    <a:pt x="12616" y="1865"/>
                  </a:lnTo>
                  <a:lnTo>
                    <a:pt x="12396" y="1317"/>
                  </a:lnTo>
                  <a:lnTo>
                    <a:pt x="12067" y="878"/>
                  </a:lnTo>
                  <a:lnTo>
                    <a:pt x="11628" y="549"/>
                  </a:lnTo>
                  <a:lnTo>
                    <a:pt x="11190" y="220"/>
                  </a:lnTo>
                  <a:lnTo>
                    <a:pt x="10751" y="110"/>
                  </a:lnTo>
                  <a:lnTo>
                    <a:pt x="1020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943;p50">
              <a:extLst>
                <a:ext uri="{FF2B5EF4-FFF2-40B4-BE49-F238E27FC236}">
                  <a16:creationId xmlns:a16="http://schemas.microsoft.com/office/drawing/2014/main" id="{E6921AC9-05B5-FBB2-8B4F-3D1030FCF83A}"/>
                </a:ext>
              </a:extLst>
            </p:cNvPr>
            <p:cNvSpPr/>
            <p:nvPr/>
          </p:nvSpPr>
          <p:spPr>
            <a:xfrm>
              <a:off x="766554" y="2416525"/>
              <a:ext cx="206125" cy="139390"/>
            </a:xfrm>
            <a:custGeom>
              <a:avLst/>
              <a:gdLst/>
              <a:ahLst/>
              <a:cxnLst/>
              <a:rect l="l" t="t" r="r" b="b"/>
              <a:pathLst>
                <a:path w="15249" h="10312" fill="none" extrusionOk="0">
                  <a:moveTo>
                    <a:pt x="3182" y="9763"/>
                  </a:moveTo>
                  <a:lnTo>
                    <a:pt x="3182" y="9763"/>
                  </a:lnTo>
                  <a:lnTo>
                    <a:pt x="3840" y="10092"/>
                  </a:lnTo>
                  <a:lnTo>
                    <a:pt x="4498" y="10311"/>
                  </a:lnTo>
                  <a:lnTo>
                    <a:pt x="4498" y="10311"/>
                  </a:lnTo>
                  <a:lnTo>
                    <a:pt x="4937" y="10311"/>
                  </a:lnTo>
                  <a:lnTo>
                    <a:pt x="5266" y="10092"/>
                  </a:lnTo>
                  <a:lnTo>
                    <a:pt x="5486" y="9873"/>
                  </a:lnTo>
                  <a:lnTo>
                    <a:pt x="5595" y="9544"/>
                  </a:lnTo>
                  <a:lnTo>
                    <a:pt x="5595" y="9544"/>
                  </a:lnTo>
                  <a:lnTo>
                    <a:pt x="5595" y="9215"/>
                  </a:lnTo>
                  <a:lnTo>
                    <a:pt x="5705" y="8885"/>
                  </a:lnTo>
                  <a:lnTo>
                    <a:pt x="5705" y="8885"/>
                  </a:lnTo>
                  <a:lnTo>
                    <a:pt x="5815" y="8776"/>
                  </a:lnTo>
                  <a:lnTo>
                    <a:pt x="6034" y="8776"/>
                  </a:lnTo>
                  <a:lnTo>
                    <a:pt x="6473" y="8666"/>
                  </a:lnTo>
                  <a:lnTo>
                    <a:pt x="6473" y="8666"/>
                  </a:lnTo>
                  <a:lnTo>
                    <a:pt x="7131" y="8556"/>
                  </a:lnTo>
                  <a:lnTo>
                    <a:pt x="7789" y="8337"/>
                  </a:lnTo>
                  <a:lnTo>
                    <a:pt x="8228" y="7789"/>
                  </a:lnTo>
                  <a:lnTo>
                    <a:pt x="8447" y="7130"/>
                  </a:lnTo>
                  <a:lnTo>
                    <a:pt x="8447" y="7130"/>
                  </a:lnTo>
                  <a:lnTo>
                    <a:pt x="8776" y="7350"/>
                  </a:lnTo>
                  <a:lnTo>
                    <a:pt x="8996" y="7350"/>
                  </a:lnTo>
                  <a:lnTo>
                    <a:pt x="9325" y="7350"/>
                  </a:lnTo>
                  <a:lnTo>
                    <a:pt x="9654" y="7130"/>
                  </a:lnTo>
                  <a:lnTo>
                    <a:pt x="9654" y="7130"/>
                  </a:lnTo>
                  <a:lnTo>
                    <a:pt x="10093" y="6692"/>
                  </a:lnTo>
                  <a:lnTo>
                    <a:pt x="10422" y="6253"/>
                  </a:lnTo>
                  <a:lnTo>
                    <a:pt x="10422" y="6253"/>
                  </a:lnTo>
                  <a:lnTo>
                    <a:pt x="10641" y="5924"/>
                  </a:lnTo>
                  <a:lnTo>
                    <a:pt x="10861" y="5814"/>
                  </a:lnTo>
                  <a:lnTo>
                    <a:pt x="11190" y="5704"/>
                  </a:lnTo>
                  <a:lnTo>
                    <a:pt x="11519" y="5595"/>
                  </a:lnTo>
                  <a:lnTo>
                    <a:pt x="11519" y="5595"/>
                  </a:lnTo>
                  <a:lnTo>
                    <a:pt x="12177" y="5704"/>
                  </a:lnTo>
                  <a:lnTo>
                    <a:pt x="12177" y="5704"/>
                  </a:lnTo>
                  <a:lnTo>
                    <a:pt x="12506" y="5595"/>
                  </a:lnTo>
                  <a:lnTo>
                    <a:pt x="12616" y="5375"/>
                  </a:lnTo>
                  <a:lnTo>
                    <a:pt x="12725" y="5046"/>
                  </a:lnTo>
                  <a:lnTo>
                    <a:pt x="12835" y="4717"/>
                  </a:lnTo>
                  <a:lnTo>
                    <a:pt x="12835" y="4717"/>
                  </a:lnTo>
                  <a:lnTo>
                    <a:pt x="12945" y="4059"/>
                  </a:lnTo>
                  <a:lnTo>
                    <a:pt x="13054" y="3840"/>
                  </a:lnTo>
                  <a:lnTo>
                    <a:pt x="13164" y="3620"/>
                  </a:lnTo>
                  <a:lnTo>
                    <a:pt x="13164" y="3620"/>
                  </a:lnTo>
                  <a:lnTo>
                    <a:pt x="13493" y="3401"/>
                  </a:lnTo>
                  <a:lnTo>
                    <a:pt x="13713" y="3401"/>
                  </a:lnTo>
                  <a:lnTo>
                    <a:pt x="14371" y="3511"/>
                  </a:lnTo>
                  <a:lnTo>
                    <a:pt x="14371" y="3511"/>
                  </a:lnTo>
                  <a:lnTo>
                    <a:pt x="14590" y="3511"/>
                  </a:lnTo>
                  <a:lnTo>
                    <a:pt x="14919" y="3401"/>
                  </a:lnTo>
                  <a:lnTo>
                    <a:pt x="15139" y="3291"/>
                  </a:lnTo>
                  <a:lnTo>
                    <a:pt x="15248" y="3072"/>
                  </a:lnTo>
                  <a:lnTo>
                    <a:pt x="15248" y="3072"/>
                  </a:lnTo>
                  <a:lnTo>
                    <a:pt x="15248" y="2743"/>
                  </a:lnTo>
                  <a:lnTo>
                    <a:pt x="15139" y="2414"/>
                  </a:lnTo>
                  <a:lnTo>
                    <a:pt x="15139" y="2414"/>
                  </a:lnTo>
                  <a:lnTo>
                    <a:pt x="14590" y="1975"/>
                  </a:lnTo>
                  <a:lnTo>
                    <a:pt x="13932" y="1755"/>
                  </a:lnTo>
                  <a:lnTo>
                    <a:pt x="13274" y="1646"/>
                  </a:lnTo>
                  <a:lnTo>
                    <a:pt x="12616" y="1865"/>
                  </a:lnTo>
                  <a:lnTo>
                    <a:pt x="12616" y="1865"/>
                  </a:lnTo>
                  <a:lnTo>
                    <a:pt x="12396" y="1317"/>
                  </a:lnTo>
                  <a:lnTo>
                    <a:pt x="12067" y="878"/>
                  </a:lnTo>
                  <a:lnTo>
                    <a:pt x="11628" y="549"/>
                  </a:lnTo>
                  <a:lnTo>
                    <a:pt x="11190" y="220"/>
                  </a:lnTo>
                  <a:lnTo>
                    <a:pt x="10751" y="110"/>
                  </a:lnTo>
                  <a:lnTo>
                    <a:pt x="10202" y="0"/>
                  </a:lnTo>
                  <a:lnTo>
                    <a:pt x="9654" y="0"/>
                  </a:lnTo>
                  <a:lnTo>
                    <a:pt x="9105" y="110"/>
                  </a:lnTo>
                  <a:lnTo>
                    <a:pt x="9105" y="110"/>
                  </a:lnTo>
                  <a:lnTo>
                    <a:pt x="8557" y="439"/>
                  </a:lnTo>
                  <a:lnTo>
                    <a:pt x="8118" y="659"/>
                  </a:lnTo>
                  <a:lnTo>
                    <a:pt x="7789" y="1097"/>
                  </a:lnTo>
                  <a:lnTo>
                    <a:pt x="7460" y="1646"/>
                  </a:lnTo>
                  <a:lnTo>
                    <a:pt x="7460" y="1646"/>
                  </a:lnTo>
                  <a:lnTo>
                    <a:pt x="7021" y="1317"/>
                  </a:lnTo>
                  <a:lnTo>
                    <a:pt x="6473" y="1097"/>
                  </a:lnTo>
                  <a:lnTo>
                    <a:pt x="5924" y="988"/>
                  </a:lnTo>
                  <a:lnTo>
                    <a:pt x="5376" y="988"/>
                  </a:lnTo>
                  <a:lnTo>
                    <a:pt x="4937" y="1097"/>
                  </a:lnTo>
                  <a:lnTo>
                    <a:pt x="4389" y="1317"/>
                  </a:lnTo>
                  <a:lnTo>
                    <a:pt x="3950" y="1646"/>
                  </a:lnTo>
                  <a:lnTo>
                    <a:pt x="3511" y="2085"/>
                  </a:lnTo>
                  <a:lnTo>
                    <a:pt x="3511" y="2085"/>
                  </a:lnTo>
                  <a:lnTo>
                    <a:pt x="3292" y="2414"/>
                  </a:lnTo>
                  <a:lnTo>
                    <a:pt x="3072" y="2962"/>
                  </a:lnTo>
                  <a:lnTo>
                    <a:pt x="3072" y="2962"/>
                  </a:lnTo>
                  <a:lnTo>
                    <a:pt x="2634" y="2852"/>
                  </a:lnTo>
                  <a:lnTo>
                    <a:pt x="2195" y="2962"/>
                  </a:lnTo>
                  <a:lnTo>
                    <a:pt x="1866" y="3072"/>
                  </a:lnTo>
                  <a:lnTo>
                    <a:pt x="1537" y="3181"/>
                  </a:lnTo>
                  <a:lnTo>
                    <a:pt x="1208" y="3511"/>
                  </a:lnTo>
                  <a:lnTo>
                    <a:pt x="988" y="3730"/>
                  </a:lnTo>
                  <a:lnTo>
                    <a:pt x="769" y="4169"/>
                  </a:lnTo>
                  <a:lnTo>
                    <a:pt x="659" y="4498"/>
                  </a:lnTo>
                  <a:lnTo>
                    <a:pt x="659" y="4498"/>
                  </a:lnTo>
                  <a:lnTo>
                    <a:pt x="659" y="4937"/>
                  </a:lnTo>
                  <a:lnTo>
                    <a:pt x="659" y="5266"/>
                  </a:lnTo>
                  <a:lnTo>
                    <a:pt x="769" y="5704"/>
                  </a:lnTo>
                  <a:lnTo>
                    <a:pt x="988" y="6033"/>
                  </a:lnTo>
                  <a:lnTo>
                    <a:pt x="988" y="6033"/>
                  </a:lnTo>
                  <a:lnTo>
                    <a:pt x="549" y="6363"/>
                  </a:lnTo>
                  <a:lnTo>
                    <a:pt x="220" y="6692"/>
                  </a:lnTo>
                  <a:lnTo>
                    <a:pt x="1" y="7130"/>
                  </a:lnTo>
                  <a:lnTo>
                    <a:pt x="1" y="7679"/>
                  </a:lnTo>
                  <a:lnTo>
                    <a:pt x="1" y="7679"/>
                  </a:lnTo>
                  <a:lnTo>
                    <a:pt x="111" y="8118"/>
                  </a:lnTo>
                  <a:lnTo>
                    <a:pt x="440" y="8447"/>
                  </a:lnTo>
                  <a:lnTo>
                    <a:pt x="769" y="8666"/>
                  </a:lnTo>
                  <a:lnTo>
                    <a:pt x="1098" y="8776"/>
                  </a:lnTo>
                  <a:lnTo>
                    <a:pt x="1317" y="8666"/>
                  </a:lnTo>
                  <a:lnTo>
                    <a:pt x="1317" y="8666"/>
                  </a:lnTo>
                  <a:lnTo>
                    <a:pt x="1208" y="9105"/>
                  </a:lnTo>
                  <a:lnTo>
                    <a:pt x="1208" y="9544"/>
                  </a:lnTo>
                  <a:lnTo>
                    <a:pt x="1427" y="9982"/>
                  </a:lnTo>
                  <a:lnTo>
                    <a:pt x="1756" y="10202"/>
                  </a:lnTo>
                  <a:lnTo>
                    <a:pt x="1756" y="10202"/>
                  </a:lnTo>
                  <a:lnTo>
                    <a:pt x="2195" y="10311"/>
                  </a:lnTo>
                  <a:lnTo>
                    <a:pt x="2634" y="10311"/>
                  </a:lnTo>
                  <a:lnTo>
                    <a:pt x="3072" y="10092"/>
                  </a:lnTo>
                  <a:lnTo>
                    <a:pt x="3292" y="96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944;p50">
              <a:extLst>
                <a:ext uri="{FF2B5EF4-FFF2-40B4-BE49-F238E27FC236}">
                  <a16:creationId xmlns:a16="http://schemas.microsoft.com/office/drawing/2014/main" id="{D9718548-C1EA-AD44-1772-A2FAF2A83D41}"/>
                </a:ext>
              </a:extLst>
            </p:cNvPr>
            <p:cNvSpPr/>
            <p:nvPr/>
          </p:nvSpPr>
          <p:spPr>
            <a:xfrm>
              <a:off x="771014" y="2453585"/>
              <a:ext cx="170521" cy="97879"/>
            </a:xfrm>
            <a:custGeom>
              <a:avLst/>
              <a:gdLst/>
              <a:ahLst/>
              <a:cxnLst/>
              <a:rect l="l" t="t" r="r" b="b"/>
              <a:pathLst>
                <a:path w="12615" h="7241" extrusionOk="0">
                  <a:moveTo>
                    <a:pt x="0" y="5376"/>
                  </a:moveTo>
                  <a:lnTo>
                    <a:pt x="0" y="5595"/>
                  </a:lnTo>
                  <a:lnTo>
                    <a:pt x="439" y="5924"/>
                  </a:lnTo>
                  <a:lnTo>
                    <a:pt x="439" y="5924"/>
                  </a:lnTo>
                  <a:lnTo>
                    <a:pt x="0" y="5376"/>
                  </a:lnTo>
                  <a:close/>
                  <a:moveTo>
                    <a:pt x="439" y="5924"/>
                  </a:moveTo>
                  <a:lnTo>
                    <a:pt x="768" y="6143"/>
                  </a:lnTo>
                  <a:lnTo>
                    <a:pt x="1207" y="6253"/>
                  </a:lnTo>
                  <a:lnTo>
                    <a:pt x="1755" y="6143"/>
                  </a:lnTo>
                  <a:lnTo>
                    <a:pt x="1207" y="6143"/>
                  </a:lnTo>
                  <a:lnTo>
                    <a:pt x="768" y="6034"/>
                  </a:lnTo>
                  <a:lnTo>
                    <a:pt x="439" y="5924"/>
                  </a:lnTo>
                  <a:close/>
                  <a:moveTo>
                    <a:pt x="12615" y="1"/>
                  </a:moveTo>
                  <a:lnTo>
                    <a:pt x="12505" y="439"/>
                  </a:lnTo>
                  <a:lnTo>
                    <a:pt x="12286" y="769"/>
                  </a:lnTo>
                  <a:lnTo>
                    <a:pt x="12066" y="1207"/>
                  </a:lnTo>
                  <a:lnTo>
                    <a:pt x="11627" y="1536"/>
                  </a:lnTo>
                  <a:lnTo>
                    <a:pt x="11079" y="1865"/>
                  </a:lnTo>
                  <a:lnTo>
                    <a:pt x="10421" y="1975"/>
                  </a:lnTo>
                  <a:lnTo>
                    <a:pt x="10311" y="1975"/>
                  </a:lnTo>
                  <a:lnTo>
                    <a:pt x="10421" y="2085"/>
                  </a:lnTo>
                  <a:lnTo>
                    <a:pt x="10421" y="2414"/>
                  </a:lnTo>
                  <a:lnTo>
                    <a:pt x="10421" y="2853"/>
                  </a:lnTo>
                  <a:lnTo>
                    <a:pt x="9872" y="3621"/>
                  </a:lnTo>
                  <a:lnTo>
                    <a:pt x="9543" y="3950"/>
                  </a:lnTo>
                  <a:lnTo>
                    <a:pt x="9105" y="4169"/>
                  </a:lnTo>
                  <a:lnTo>
                    <a:pt x="8666" y="4169"/>
                  </a:lnTo>
                  <a:lnTo>
                    <a:pt x="8227" y="3840"/>
                  </a:lnTo>
                  <a:lnTo>
                    <a:pt x="8117" y="3730"/>
                  </a:lnTo>
                  <a:lnTo>
                    <a:pt x="8117" y="3950"/>
                  </a:lnTo>
                  <a:lnTo>
                    <a:pt x="8008" y="4388"/>
                  </a:lnTo>
                  <a:lnTo>
                    <a:pt x="7898" y="4827"/>
                  </a:lnTo>
                  <a:lnTo>
                    <a:pt x="7569" y="5156"/>
                  </a:lnTo>
                  <a:lnTo>
                    <a:pt x="7240" y="5485"/>
                  </a:lnTo>
                  <a:lnTo>
                    <a:pt x="6801" y="5814"/>
                  </a:lnTo>
                  <a:lnTo>
                    <a:pt x="6362" y="5924"/>
                  </a:lnTo>
                  <a:lnTo>
                    <a:pt x="5814" y="5814"/>
                  </a:lnTo>
                  <a:lnTo>
                    <a:pt x="5375" y="5705"/>
                  </a:lnTo>
                  <a:lnTo>
                    <a:pt x="5265" y="5705"/>
                  </a:lnTo>
                  <a:lnTo>
                    <a:pt x="5265" y="5814"/>
                  </a:lnTo>
                  <a:lnTo>
                    <a:pt x="5046" y="6363"/>
                  </a:lnTo>
                  <a:lnTo>
                    <a:pt x="4607" y="6802"/>
                  </a:lnTo>
                  <a:lnTo>
                    <a:pt x="4168" y="7021"/>
                  </a:lnTo>
                  <a:lnTo>
                    <a:pt x="3620" y="7131"/>
                  </a:lnTo>
                  <a:lnTo>
                    <a:pt x="3181" y="7021"/>
                  </a:lnTo>
                  <a:lnTo>
                    <a:pt x="2742" y="6692"/>
                  </a:lnTo>
                  <a:lnTo>
                    <a:pt x="2523" y="6363"/>
                  </a:lnTo>
                  <a:lnTo>
                    <a:pt x="2304" y="5924"/>
                  </a:lnTo>
                  <a:lnTo>
                    <a:pt x="2194" y="5924"/>
                  </a:lnTo>
                  <a:lnTo>
                    <a:pt x="1755" y="6143"/>
                  </a:lnTo>
                  <a:lnTo>
                    <a:pt x="2243" y="6046"/>
                  </a:lnTo>
                  <a:lnTo>
                    <a:pt x="2243" y="6046"/>
                  </a:lnTo>
                  <a:lnTo>
                    <a:pt x="2413" y="6473"/>
                  </a:lnTo>
                  <a:lnTo>
                    <a:pt x="2742" y="6802"/>
                  </a:lnTo>
                  <a:lnTo>
                    <a:pt x="3181" y="7131"/>
                  </a:lnTo>
                  <a:lnTo>
                    <a:pt x="3620" y="7240"/>
                  </a:lnTo>
                  <a:lnTo>
                    <a:pt x="3949" y="7240"/>
                  </a:lnTo>
                  <a:lnTo>
                    <a:pt x="4168" y="7131"/>
                  </a:lnTo>
                  <a:lnTo>
                    <a:pt x="4497" y="7021"/>
                  </a:lnTo>
                  <a:lnTo>
                    <a:pt x="4717" y="6911"/>
                  </a:lnTo>
                  <a:lnTo>
                    <a:pt x="5156" y="6363"/>
                  </a:lnTo>
                  <a:lnTo>
                    <a:pt x="5375" y="5814"/>
                  </a:lnTo>
                  <a:lnTo>
                    <a:pt x="5375" y="5924"/>
                  </a:lnTo>
                  <a:lnTo>
                    <a:pt x="5814" y="6034"/>
                  </a:lnTo>
                  <a:lnTo>
                    <a:pt x="6362" y="6034"/>
                  </a:lnTo>
                  <a:lnTo>
                    <a:pt x="6911" y="5924"/>
                  </a:lnTo>
                  <a:lnTo>
                    <a:pt x="7349" y="5705"/>
                  </a:lnTo>
                  <a:lnTo>
                    <a:pt x="7788" y="5266"/>
                  </a:lnTo>
                  <a:lnTo>
                    <a:pt x="8008" y="4937"/>
                  </a:lnTo>
                  <a:lnTo>
                    <a:pt x="8227" y="4498"/>
                  </a:lnTo>
                  <a:lnTo>
                    <a:pt x="8311" y="4079"/>
                  </a:lnTo>
                  <a:lnTo>
                    <a:pt x="8446" y="4169"/>
                  </a:lnTo>
                  <a:lnTo>
                    <a:pt x="8666" y="4279"/>
                  </a:lnTo>
                  <a:lnTo>
                    <a:pt x="9214" y="4279"/>
                  </a:lnTo>
                  <a:lnTo>
                    <a:pt x="9653" y="4059"/>
                  </a:lnTo>
                  <a:lnTo>
                    <a:pt x="9982" y="3730"/>
                  </a:lnTo>
                  <a:lnTo>
                    <a:pt x="10311" y="3291"/>
                  </a:lnTo>
                  <a:lnTo>
                    <a:pt x="10531" y="2853"/>
                  </a:lnTo>
                  <a:lnTo>
                    <a:pt x="10640" y="2414"/>
                  </a:lnTo>
                  <a:lnTo>
                    <a:pt x="10557" y="2080"/>
                  </a:lnTo>
                  <a:lnTo>
                    <a:pt x="10557" y="2080"/>
                  </a:lnTo>
                  <a:lnTo>
                    <a:pt x="11189" y="1975"/>
                  </a:lnTo>
                  <a:lnTo>
                    <a:pt x="11737" y="1646"/>
                  </a:lnTo>
                  <a:lnTo>
                    <a:pt x="12176" y="1317"/>
                  </a:lnTo>
                  <a:lnTo>
                    <a:pt x="12395" y="878"/>
                  </a:lnTo>
                  <a:lnTo>
                    <a:pt x="12615" y="220"/>
                  </a:lnTo>
                  <a:lnTo>
                    <a:pt x="12615" y="110"/>
                  </a:lnTo>
                  <a:lnTo>
                    <a:pt x="12615"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945;p50">
              <a:extLst>
                <a:ext uri="{FF2B5EF4-FFF2-40B4-BE49-F238E27FC236}">
                  <a16:creationId xmlns:a16="http://schemas.microsoft.com/office/drawing/2014/main" id="{DB7F7A7B-937C-F2E7-89EB-990149CA6381}"/>
                </a:ext>
              </a:extLst>
            </p:cNvPr>
            <p:cNvSpPr/>
            <p:nvPr/>
          </p:nvSpPr>
          <p:spPr>
            <a:xfrm>
              <a:off x="983022" y="2867217"/>
              <a:ext cx="210559" cy="828880"/>
            </a:xfrm>
            <a:custGeom>
              <a:avLst/>
              <a:gdLst/>
              <a:ahLst/>
              <a:cxnLst/>
              <a:rect l="l" t="t" r="r" b="b"/>
              <a:pathLst>
                <a:path w="15577" h="61320" extrusionOk="0">
                  <a:moveTo>
                    <a:pt x="329" y="1"/>
                  </a:moveTo>
                  <a:lnTo>
                    <a:pt x="0" y="2524"/>
                  </a:lnTo>
                  <a:lnTo>
                    <a:pt x="8666" y="48814"/>
                  </a:lnTo>
                  <a:lnTo>
                    <a:pt x="11518" y="61319"/>
                  </a:lnTo>
                  <a:lnTo>
                    <a:pt x="15577" y="59125"/>
                  </a:lnTo>
                  <a:lnTo>
                    <a:pt x="8995" y="36529"/>
                  </a:lnTo>
                  <a:lnTo>
                    <a:pt x="8995" y="17113"/>
                  </a:lnTo>
                  <a:lnTo>
                    <a:pt x="6362" y="9544"/>
                  </a:lnTo>
                  <a:lnTo>
                    <a:pt x="4388" y="4279"/>
                  </a:lnTo>
                  <a:lnTo>
                    <a:pt x="3730" y="2414"/>
                  </a:lnTo>
                  <a:lnTo>
                    <a:pt x="3291" y="1646"/>
                  </a:lnTo>
                  <a:lnTo>
                    <a:pt x="1536" y="659"/>
                  </a:lnTo>
                  <a:lnTo>
                    <a:pt x="3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946;p50">
              <a:extLst>
                <a:ext uri="{FF2B5EF4-FFF2-40B4-BE49-F238E27FC236}">
                  <a16:creationId xmlns:a16="http://schemas.microsoft.com/office/drawing/2014/main" id="{E23AF12C-98E2-3350-12FF-5813C9C61BE3}"/>
                </a:ext>
              </a:extLst>
            </p:cNvPr>
            <p:cNvSpPr/>
            <p:nvPr/>
          </p:nvSpPr>
          <p:spPr>
            <a:xfrm>
              <a:off x="656847" y="2756037"/>
              <a:ext cx="449287" cy="999373"/>
            </a:xfrm>
            <a:custGeom>
              <a:avLst/>
              <a:gdLst/>
              <a:ahLst/>
              <a:cxnLst/>
              <a:rect l="l" t="t" r="r" b="b"/>
              <a:pathLst>
                <a:path w="33238" h="73933" extrusionOk="0">
                  <a:moveTo>
                    <a:pt x="11299" y="0"/>
                  </a:moveTo>
                  <a:lnTo>
                    <a:pt x="9215" y="3949"/>
                  </a:lnTo>
                  <a:lnTo>
                    <a:pt x="1" y="11079"/>
                  </a:lnTo>
                  <a:lnTo>
                    <a:pt x="6363" y="48484"/>
                  </a:lnTo>
                  <a:lnTo>
                    <a:pt x="2962" y="73933"/>
                  </a:lnTo>
                  <a:lnTo>
                    <a:pt x="29618" y="73604"/>
                  </a:lnTo>
                  <a:lnTo>
                    <a:pt x="30276" y="71849"/>
                  </a:lnTo>
                  <a:lnTo>
                    <a:pt x="30934" y="69765"/>
                  </a:lnTo>
                  <a:lnTo>
                    <a:pt x="31702" y="67242"/>
                  </a:lnTo>
                  <a:lnTo>
                    <a:pt x="32360" y="64390"/>
                  </a:lnTo>
                  <a:lnTo>
                    <a:pt x="32909" y="61209"/>
                  </a:lnTo>
                  <a:lnTo>
                    <a:pt x="33128" y="59563"/>
                  </a:lnTo>
                  <a:lnTo>
                    <a:pt x="33238" y="58027"/>
                  </a:lnTo>
                  <a:lnTo>
                    <a:pt x="33238" y="56382"/>
                  </a:lnTo>
                  <a:lnTo>
                    <a:pt x="33128" y="54846"/>
                  </a:lnTo>
                  <a:lnTo>
                    <a:pt x="32579" y="51227"/>
                  </a:lnTo>
                  <a:lnTo>
                    <a:pt x="31921" y="46839"/>
                  </a:lnTo>
                  <a:lnTo>
                    <a:pt x="30166" y="36966"/>
                  </a:lnTo>
                  <a:lnTo>
                    <a:pt x="27863" y="25120"/>
                  </a:lnTo>
                  <a:lnTo>
                    <a:pt x="26217" y="21719"/>
                  </a:lnTo>
                  <a:lnTo>
                    <a:pt x="24462" y="18428"/>
                  </a:lnTo>
                  <a:lnTo>
                    <a:pt x="22597" y="15138"/>
                  </a:lnTo>
                  <a:lnTo>
                    <a:pt x="20513" y="11957"/>
                  </a:lnTo>
                  <a:lnTo>
                    <a:pt x="18429" y="8775"/>
                  </a:lnTo>
                  <a:lnTo>
                    <a:pt x="16126" y="5814"/>
                  </a:lnTo>
                  <a:lnTo>
                    <a:pt x="13712" y="2852"/>
                  </a:lnTo>
                  <a:lnTo>
                    <a:pt x="112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947;p50">
              <a:extLst>
                <a:ext uri="{FF2B5EF4-FFF2-40B4-BE49-F238E27FC236}">
                  <a16:creationId xmlns:a16="http://schemas.microsoft.com/office/drawing/2014/main" id="{C2E55E4A-10E8-4879-A447-2D8753747A4F}"/>
                </a:ext>
              </a:extLst>
            </p:cNvPr>
            <p:cNvSpPr/>
            <p:nvPr/>
          </p:nvSpPr>
          <p:spPr>
            <a:xfrm>
              <a:off x="656847" y="2756037"/>
              <a:ext cx="449287" cy="999373"/>
            </a:xfrm>
            <a:custGeom>
              <a:avLst/>
              <a:gdLst/>
              <a:ahLst/>
              <a:cxnLst/>
              <a:rect l="l" t="t" r="r" b="b"/>
              <a:pathLst>
                <a:path w="33238" h="73933" fill="none" extrusionOk="0">
                  <a:moveTo>
                    <a:pt x="11299" y="0"/>
                  </a:moveTo>
                  <a:lnTo>
                    <a:pt x="9215" y="3949"/>
                  </a:lnTo>
                  <a:lnTo>
                    <a:pt x="1" y="11079"/>
                  </a:lnTo>
                  <a:lnTo>
                    <a:pt x="6363" y="48484"/>
                  </a:lnTo>
                  <a:lnTo>
                    <a:pt x="2962" y="73933"/>
                  </a:lnTo>
                  <a:lnTo>
                    <a:pt x="29618" y="73604"/>
                  </a:lnTo>
                  <a:lnTo>
                    <a:pt x="29618" y="73604"/>
                  </a:lnTo>
                  <a:lnTo>
                    <a:pt x="30276" y="71849"/>
                  </a:lnTo>
                  <a:lnTo>
                    <a:pt x="30934" y="69765"/>
                  </a:lnTo>
                  <a:lnTo>
                    <a:pt x="31702" y="67242"/>
                  </a:lnTo>
                  <a:lnTo>
                    <a:pt x="32360" y="64390"/>
                  </a:lnTo>
                  <a:lnTo>
                    <a:pt x="32909" y="61209"/>
                  </a:lnTo>
                  <a:lnTo>
                    <a:pt x="33128" y="59563"/>
                  </a:lnTo>
                  <a:lnTo>
                    <a:pt x="33238" y="58027"/>
                  </a:lnTo>
                  <a:lnTo>
                    <a:pt x="33238" y="56382"/>
                  </a:lnTo>
                  <a:lnTo>
                    <a:pt x="33128" y="54846"/>
                  </a:lnTo>
                  <a:lnTo>
                    <a:pt x="33128" y="54846"/>
                  </a:lnTo>
                  <a:lnTo>
                    <a:pt x="32579" y="51227"/>
                  </a:lnTo>
                  <a:lnTo>
                    <a:pt x="31921" y="46839"/>
                  </a:lnTo>
                  <a:lnTo>
                    <a:pt x="30166" y="36966"/>
                  </a:lnTo>
                  <a:lnTo>
                    <a:pt x="27863" y="25120"/>
                  </a:lnTo>
                  <a:lnTo>
                    <a:pt x="27863" y="25120"/>
                  </a:lnTo>
                  <a:lnTo>
                    <a:pt x="26217" y="21719"/>
                  </a:lnTo>
                  <a:lnTo>
                    <a:pt x="24462" y="18428"/>
                  </a:lnTo>
                  <a:lnTo>
                    <a:pt x="22597" y="15138"/>
                  </a:lnTo>
                  <a:lnTo>
                    <a:pt x="20513" y="11957"/>
                  </a:lnTo>
                  <a:lnTo>
                    <a:pt x="18429" y="8775"/>
                  </a:lnTo>
                  <a:lnTo>
                    <a:pt x="16126" y="5814"/>
                  </a:lnTo>
                  <a:lnTo>
                    <a:pt x="13712" y="2852"/>
                  </a:lnTo>
                  <a:lnTo>
                    <a:pt x="1129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948;p50">
              <a:extLst>
                <a:ext uri="{FF2B5EF4-FFF2-40B4-BE49-F238E27FC236}">
                  <a16:creationId xmlns:a16="http://schemas.microsoft.com/office/drawing/2014/main" id="{FD16D3BC-1B14-FAF3-2CAA-242D37E4AAD7}"/>
                </a:ext>
              </a:extLst>
            </p:cNvPr>
            <p:cNvSpPr/>
            <p:nvPr/>
          </p:nvSpPr>
          <p:spPr>
            <a:xfrm>
              <a:off x="811034" y="2733791"/>
              <a:ext cx="268399" cy="600532"/>
            </a:xfrm>
            <a:custGeom>
              <a:avLst/>
              <a:gdLst/>
              <a:ahLst/>
              <a:cxnLst/>
              <a:rect l="l" t="t" r="r" b="b"/>
              <a:pathLst>
                <a:path w="19856" h="44427" extrusionOk="0">
                  <a:moveTo>
                    <a:pt x="330" y="1"/>
                  </a:moveTo>
                  <a:lnTo>
                    <a:pt x="1" y="1756"/>
                  </a:lnTo>
                  <a:lnTo>
                    <a:pt x="10751" y="19416"/>
                  </a:lnTo>
                  <a:lnTo>
                    <a:pt x="19855" y="44426"/>
                  </a:lnTo>
                  <a:lnTo>
                    <a:pt x="18978" y="36199"/>
                  </a:lnTo>
                  <a:lnTo>
                    <a:pt x="18319" y="30056"/>
                  </a:lnTo>
                  <a:lnTo>
                    <a:pt x="17990" y="27643"/>
                  </a:lnTo>
                  <a:lnTo>
                    <a:pt x="17771" y="26217"/>
                  </a:lnTo>
                  <a:lnTo>
                    <a:pt x="17332" y="24901"/>
                  </a:lnTo>
                  <a:lnTo>
                    <a:pt x="16784" y="23036"/>
                  </a:lnTo>
                  <a:lnTo>
                    <a:pt x="15029" y="18429"/>
                  </a:lnTo>
                  <a:lnTo>
                    <a:pt x="12725" y="12396"/>
                  </a:lnTo>
                  <a:lnTo>
                    <a:pt x="13054" y="9873"/>
                  </a:lnTo>
                  <a:lnTo>
                    <a:pt x="12396" y="6143"/>
                  </a:lnTo>
                  <a:lnTo>
                    <a:pt x="10970" y="8776"/>
                  </a:lnTo>
                  <a:lnTo>
                    <a:pt x="3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949;p50">
              <a:extLst>
                <a:ext uri="{FF2B5EF4-FFF2-40B4-BE49-F238E27FC236}">
                  <a16:creationId xmlns:a16="http://schemas.microsoft.com/office/drawing/2014/main" id="{5C1C711F-A5AB-1754-CF8B-E868902B78A9}"/>
                </a:ext>
              </a:extLst>
            </p:cNvPr>
            <p:cNvSpPr/>
            <p:nvPr/>
          </p:nvSpPr>
          <p:spPr>
            <a:xfrm>
              <a:off x="818455" y="2767890"/>
              <a:ext cx="134943" cy="137903"/>
            </a:xfrm>
            <a:custGeom>
              <a:avLst/>
              <a:gdLst/>
              <a:ahLst/>
              <a:cxnLst/>
              <a:rect l="l" t="t" r="r" b="b"/>
              <a:pathLst>
                <a:path w="9983" h="10202" extrusionOk="0">
                  <a:moveTo>
                    <a:pt x="0" y="1"/>
                  </a:moveTo>
                  <a:lnTo>
                    <a:pt x="439" y="439"/>
                  </a:lnTo>
                  <a:lnTo>
                    <a:pt x="1755" y="1756"/>
                  </a:lnTo>
                  <a:lnTo>
                    <a:pt x="3730" y="3730"/>
                  </a:lnTo>
                  <a:lnTo>
                    <a:pt x="5924" y="6143"/>
                  </a:lnTo>
                  <a:lnTo>
                    <a:pt x="7569" y="8228"/>
                  </a:lnTo>
                  <a:lnTo>
                    <a:pt x="8995" y="9983"/>
                  </a:lnTo>
                  <a:lnTo>
                    <a:pt x="9105" y="10202"/>
                  </a:lnTo>
                  <a:lnTo>
                    <a:pt x="9105" y="9983"/>
                  </a:lnTo>
                  <a:lnTo>
                    <a:pt x="9214" y="9324"/>
                  </a:lnTo>
                  <a:lnTo>
                    <a:pt x="9214" y="8666"/>
                  </a:lnTo>
                  <a:lnTo>
                    <a:pt x="9434" y="8008"/>
                  </a:lnTo>
                  <a:lnTo>
                    <a:pt x="9544" y="7350"/>
                  </a:lnTo>
                  <a:lnTo>
                    <a:pt x="9982" y="6472"/>
                  </a:lnTo>
                  <a:lnTo>
                    <a:pt x="9873" y="6692"/>
                  </a:lnTo>
                  <a:lnTo>
                    <a:pt x="9434" y="7350"/>
                  </a:lnTo>
                  <a:lnTo>
                    <a:pt x="9214" y="8008"/>
                  </a:lnTo>
                  <a:lnTo>
                    <a:pt x="9105" y="8666"/>
                  </a:lnTo>
                  <a:lnTo>
                    <a:pt x="8995" y="9324"/>
                  </a:lnTo>
                  <a:lnTo>
                    <a:pt x="8995" y="9727"/>
                  </a:lnTo>
                  <a:lnTo>
                    <a:pt x="7788" y="8118"/>
                  </a:lnTo>
                  <a:lnTo>
                    <a:pt x="6143" y="6034"/>
                  </a:lnTo>
                  <a:lnTo>
                    <a:pt x="4059" y="3840"/>
                  </a:lnTo>
                  <a:lnTo>
                    <a:pt x="1865" y="1646"/>
                  </a:lnTo>
                  <a:lnTo>
                    <a:pt x="549" y="439"/>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950;p50">
              <a:extLst>
                <a:ext uri="{FF2B5EF4-FFF2-40B4-BE49-F238E27FC236}">
                  <a16:creationId xmlns:a16="http://schemas.microsoft.com/office/drawing/2014/main" id="{0A4EFD0C-BFC8-48DB-4CF7-25952BD9D9E9}"/>
                </a:ext>
              </a:extLst>
            </p:cNvPr>
            <p:cNvSpPr/>
            <p:nvPr/>
          </p:nvSpPr>
          <p:spPr>
            <a:xfrm>
              <a:off x="965221" y="2859810"/>
              <a:ext cx="13369" cy="38565"/>
            </a:xfrm>
            <a:custGeom>
              <a:avLst/>
              <a:gdLst/>
              <a:ahLst/>
              <a:cxnLst/>
              <a:rect l="l" t="t" r="r" b="b"/>
              <a:pathLst>
                <a:path w="989" h="2853" extrusionOk="0">
                  <a:moveTo>
                    <a:pt x="1" y="1"/>
                  </a:moveTo>
                  <a:lnTo>
                    <a:pt x="440" y="1536"/>
                  </a:lnTo>
                  <a:lnTo>
                    <a:pt x="988" y="2853"/>
                  </a:lnTo>
                  <a:lnTo>
                    <a:pt x="878" y="2194"/>
                  </a:lnTo>
                  <a:lnTo>
                    <a:pt x="549" y="1427"/>
                  </a:lnTo>
                  <a:lnTo>
                    <a:pt x="330" y="659"/>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951;p50">
              <a:extLst>
                <a:ext uri="{FF2B5EF4-FFF2-40B4-BE49-F238E27FC236}">
                  <a16:creationId xmlns:a16="http://schemas.microsoft.com/office/drawing/2014/main" id="{657D125A-1F0B-B08D-34B4-200DC6A56465}"/>
                </a:ext>
              </a:extLst>
            </p:cNvPr>
            <p:cNvSpPr/>
            <p:nvPr/>
          </p:nvSpPr>
          <p:spPr>
            <a:xfrm>
              <a:off x="956328" y="2862770"/>
              <a:ext cx="123088" cy="471537"/>
            </a:xfrm>
            <a:custGeom>
              <a:avLst/>
              <a:gdLst/>
              <a:ahLst/>
              <a:cxnLst/>
              <a:rect l="l" t="t" r="r" b="b"/>
              <a:pathLst>
                <a:path w="9106" h="34884" extrusionOk="0">
                  <a:moveTo>
                    <a:pt x="1" y="1"/>
                  </a:moveTo>
                  <a:lnTo>
                    <a:pt x="220" y="1098"/>
                  </a:lnTo>
                  <a:lnTo>
                    <a:pt x="1207" y="4827"/>
                  </a:lnTo>
                  <a:lnTo>
                    <a:pt x="4388" y="17332"/>
                  </a:lnTo>
                  <a:lnTo>
                    <a:pt x="7679" y="29728"/>
                  </a:lnTo>
                  <a:lnTo>
                    <a:pt x="8666" y="33457"/>
                  </a:lnTo>
                  <a:lnTo>
                    <a:pt x="8995" y="34554"/>
                  </a:lnTo>
                  <a:lnTo>
                    <a:pt x="9105" y="34883"/>
                  </a:lnTo>
                  <a:lnTo>
                    <a:pt x="8995" y="34444"/>
                  </a:lnTo>
                  <a:lnTo>
                    <a:pt x="8776" y="33457"/>
                  </a:lnTo>
                  <a:lnTo>
                    <a:pt x="7789" y="29728"/>
                  </a:lnTo>
                  <a:lnTo>
                    <a:pt x="4608" y="17223"/>
                  </a:lnTo>
                  <a:lnTo>
                    <a:pt x="1317" y="4827"/>
                  </a:lnTo>
                  <a:lnTo>
                    <a:pt x="330" y="98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952;p50">
              <a:extLst>
                <a:ext uri="{FF2B5EF4-FFF2-40B4-BE49-F238E27FC236}">
                  <a16:creationId xmlns:a16="http://schemas.microsoft.com/office/drawing/2014/main" id="{788479AD-8F75-E5B0-67E9-D751AE05E064}"/>
                </a:ext>
              </a:extLst>
            </p:cNvPr>
            <p:cNvSpPr/>
            <p:nvPr/>
          </p:nvSpPr>
          <p:spPr>
            <a:xfrm>
              <a:off x="787314" y="2807924"/>
              <a:ext cx="268399" cy="477457"/>
            </a:xfrm>
            <a:custGeom>
              <a:avLst/>
              <a:gdLst/>
              <a:ahLst/>
              <a:cxnLst/>
              <a:rect l="l" t="t" r="r" b="b"/>
              <a:pathLst>
                <a:path w="19856" h="35322" extrusionOk="0">
                  <a:moveTo>
                    <a:pt x="1" y="0"/>
                  </a:moveTo>
                  <a:lnTo>
                    <a:pt x="110" y="220"/>
                  </a:lnTo>
                  <a:lnTo>
                    <a:pt x="659" y="1097"/>
                  </a:lnTo>
                  <a:lnTo>
                    <a:pt x="220" y="220"/>
                  </a:lnTo>
                  <a:lnTo>
                    <a:pt x="1" y="0"/>
                  </a:lnTo>
                  <a:close/>
                  <a:moveTo>
                    <a:pt x="659" y="1097"/>
                  </a:moveTo>
                  <a:lnTo>
                    <a:pt x="2414" y="4498"/>
                  </a:lnTo>
                  <a:lnTo>
                    <a:pt x="4827" y="9763"/>
                  </a:lnTo>
                  <a:lnTo>
                    <a:pt x="6253" y="12944"/>
                  </a:lnTo>
                  <a:lnTo>
                    <a:pt x="7679" y="16454"/>
                  </a:lnTo>
                  <a:lnTo>
                    <a:pt x="7789" y="16564"/>
                  </a:lnTo>
                  <a:lnTo>
                    <a:pt x="7899" y="16454"/>
                  </a:lnTo>
                  <a:lnTo>
                    <a:pt x="9759" y="15245"/>
                  </a:lnTo>
                  <a:lnTo>
                    <a:pt x="9759" y="15245"/>
                  </a:lnTo>
                  <a:lnTo>
                    <a:pt x="9105" y="17112"/>
                  </a:lnTo>
                  <a:lnTo>
                    <a:pt x="8666" y="18319"/>
                  </a:lnTo>
                  <a:lnTo>
                    <a:pt x="8666" y="18429"/>
                  </a:lnTo>
                  <a:lnTo>
                    <a:pt x="8776" y="18429"/>
                  </a:lnTo>
                  <a:lnTo>
                    <a:pt x="17222" y="31482"/>
                  </a:lnTo>
                  <a:lnTo>
                    <a:pt x="19855" y="35321"/>
                  </a:lnTo>
                  <a:lnTo>
                    <a:pt x="19855" y="35321"/>
                  </a:lnTo>
                  <a:lnTo>
                    <a:pt x="17332" y="31372"/>
                  </a:lnTo>
                  <a:lnTo>
                    <a:pt x="8910" y="18356"/>
                  </a:lnTo>
                  <a:lnTo>
                    <a:pt x="9325" y="17112"/>
                  </a:lnTo>
                  <a:lnTo>
                    <a:pt x="10043" y="15060"/>
                  </a:lnTo>
                  <a:lnTo>
                    <a:pt x="10043" y="15060"/>
                  </a:lnTo>
                  <a:lnTo>
                    <a:pt x="10092" y="15028"/>
                  </a:lnTo>
                  <a:lnTo>
                    <a:pt x="10060" y="15012"/>
                  </a:lnTo>
                  <a:lnTo>
                    <a:pt x="10092" y="14918"/>
                  </a:lnTo>
                  <a:lnTo>
                    <a:pt x="10202" y="14589"/>
                  </a:lnTo>
                  <a:lnTo>
                    <a:pt x="9873" y="14809"/>
                  </a:lnTo>
                  <a:lnTo>
                    <a:pt x="7817" y="16145"/>
                  </a:lnTo>
                  <a:lnTo>
                    <a:pt x="7817" y="16145"/>
                  </a:lnTo>
                  <a:lnTo>
                    <a:pt x="6473" y="12834"/>
                  </a:lnTo>
                  <a:lnTo>
                    <a:pt x="5047" y="9653"/>
                  </a:lnTo>
                  <a:lnTo>
                    <a:pt x="3730" y="6801"/>
                  </a:lnTo>
                  <a:lnTo>
                    <a:pt x="2524" y="4498"/>
                  </a:lnTo>
                  <a:lnTo>
                    <a:pt x="659" y="109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53;p50">
              <a:extLst>
                <a:ext uri="{FF2B5EF4-FFF2-40B4-BE49-F238E27FC236}">
                  <a16:creationId xmlns:a16="http://schemas.microsoft.com/office/drawing/2014/main" id="{330240C9-3F4B-6EA9-3DE2-BD019B246C7D}"/>
                </a:ext>
              </a:extLst>
            </p:cNvPr>
            <p:cNvSpPr/>
            <p:nvPr/>
          </p:nvSpPr>
          <p:spPr>
            <a:xfrm>
              <a:off x="793248" y="3495828"/>
              <a:ext cx="197217" cy="60814"/>
            </a:xfrm>
            <a:custGeom>
              <a:avLst/>
              <a:gdLst/>
              <a:ahLst/>
              <a:cxnLst/>
              <a:rect l="l" t="t" r="r" b="b"/>
              <a:pathLst>
                <a:path w="14590" h="4499" extrusionOk="0">
                  <a:moveTo>
                    <a:pt x="13712" y="1"/>
                  </a:moveTo>
                  <a:lnTo>
                    <a:pt x="10860" y="220"/>
                  </a:lnTo>
                  <a:lnTo>
                    <a:pt x="6692" y="659"/>
                  </a:lnTo>
                  <a:lnTo>
                    <a:pt x="4169" y="878"/>
                  </a:lnTo>
                  <a:lnTo>
                    <a:pt x="2852" y="988"/>
                  </a:lnTo>
                  <a:lnTo>
                    <a:pt x="2194" y="988"/>
                  </a:lnTo>
                  <a:lnTo>
                    <a:pt x="1865" y="1098"/>
                  </a:lnTo>
                  <a:lnTo>
                    <a:pt x="1536" y="1098"/>
                  </a:lnTo>
                  <a:lnTo>
                    <a:pt x="1536" y="1152"/>
                  </a:lnTo>
                  <a:lnTo>
                    <a:pt x="1536" y="1152"/>
                  </a:lnTo>
                  <a:lnTo>
                    <a:pt x="1426" y="1098"/>
                  </a:lnTo>
                  <a:lnTo>
                    <a:pt x="110" y="4279"/>
                  </a:lnTo>
                  <a:lnTo>
                    <a:pt x="0" y="4498"/>
                  </a:lnTo>
                  <a:lnTo>
                    <a:pt x="549" y="4498"/>
                  </a:lnTo>
                  <a:lnTo>
                    <a:pt x="13712" y="3730"/>
                  </a:lnTo>
                  <a:lnTo>
                    <a:pt x="13822" y="3730"/>
                  </a:lnTo>
                  <a:lnTo>
                    <a:pt x="13822" y="3621"/>
                  </a:lnTo>
                  <a:lnTo>
                    <a:pt x="14480" y="988"/>
                  </a:lnTo>
                  <a:lnTo>
                    <a:pt x="14590" y="220"/>
                  </a:lnTo>
                  <a:lnTo>
                    <a:pt x="14590" y="220"/>
                  </a:lnTo>
                  <a:lnTo>
                    <a:pt x="14370" y="988"/>
                  </a:lnTo>
                  <a:lnTo>
                    <a:pt x="13712" y="3621"/>
                  </a:lnTo>
                  <a:lnTo>
                    <a:pt x="13712" y="3511"/>
                  </a:lnTo>
                  <a:lnTo>
                    <a:pt x="549" y="4279"/>
                  </a:lnTo>
                  <a:lnTo>
                    <a:pt x="375" y="4279"/>
                  </a:lnTo>
                  <a:lnTo>
                    <a:pt x="1600" y="1317"/>
                  </a:lnTo>
                  <a:lnTo>
                    <a:pt x="1865" y="1317"/>
                  </a:lnTo>
                  <a:lnTo>
                    <a:pt x="2194" y="1207"/>
                  </a:lnTo>
                  <a:lnTo>
                    <a:pt x="2852" y="1207"/>
                  </a:lnTo>
                  <a:lnTo>
                    <a:pt x="4278" y="1098"/>
                  </a:lnTo>
                  <a:lnTo>
                    <a:pt x="6801" y="769"/>
                  </a:lnTo>
                  <a:lnTo>
                    <a:pt x="10970" y="439"/>
                  </a:lnTo>
                  <a:lnTo>
                    <a:pt x="13712" y="110"/>
                  </a:lnTo>
                  <a:lnTo>
                    <a:pt x="143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54;p50">
              <a:extLst>
                <a:ext uri="{FF2B5EF4-FFF2-40B4-BE49-F238E27FC236}">
                  <a16:creationId xmlns:a16="http://schemas.microsoft.com/office/drawing/2014/main" id="{64A33A3D-AAF9-412B-39AF-FB4A7893D2B3}"/>
                </a:ext>
              </a:extLst>
            </p:cNvPr>
            <p:cNvSpPr/>
            <p:nvPr/>
          </p:nvSpPr>
          <p:spPr>
            <a:xfrm>
              <a:off x="1076415" y="3317922"/>
              <a:ext cx="29670" cy="228361"/>
            </a:xfrm>
            <a:custGeom>
              <a:avLst/>
              <a:gdLst/>
              <a:ahLst/>
              <a:cxnLst/>
              <a:rect l="l" t="t" r="r" b="b"/>
              <a:pathLst>
                <a:path w="2195" h="16894" extrusionOk="0">
                  <a:moveTo>
                    <a:pt x="1" y="1"/>
                  </a:moveTo>
                  <a:lnTo>
                    <a:pt x="110" y="659"/>
                  </a:lnTo>
                  <a:lnTo>
                    <a:pt x="440" y="2523"/>
                  </a:lnTo>
                  <a:lnTo>
                    <a:pt x="878" y="5376"/>
                  </a:lnTo>
                  <a:lnTo>
                    <a:pt x="1317" y="8776"/>
                  </a:lnTo>
                  <a:lnTo>
                    <a:pt x="1756" y="12176"/>
                  </a:lnTo>
                  <a:lnTo>
                    <a:pt x="1975" y="15028"/>
                  </a:lnTo>
                  <a:lnTo>
                    <a:pt x="2195" y="16893"/>
                  </a:lnTo>
                  <a:lnTo>
                    <a:pt x="2195" y="15028"/>
                  </a:lnTo>
                  <a:lnTo>
                    <a:pt x="1975" y="12176"/>
                  </a:lnTo>
                  <a:lnTo>
                    <a:pt x="1536" y="8776"/>
                  </a:lnTo>
                  <a:lnTo>
                    <a:pt x="1098" y="5266"/>
                  </a:lnTo>
                  <a:lnTo>
                    <a:pt x="549" y="2523"/>
                  </a:lnTo>
                  <a:lnTo>
                    <a:pt x="220" y="659"/>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55;p50">
              <a:extLst>
                <a:ext uri="{FF2B5EF4-FFF2-40B4-BE49-F238E27FC236}">
                  <a16:creationId xmlns:a16="http://schemas.microsoft.com/office/drawing/2014/main" id="{2E3DB99B-DE31-FF7E-1134-110A347001C0}"/>
                </a:ext>
              </a:extLst>
            </p:cNvPr>
            <p:cNvSpPr/>
            <p:nvPr/>
          </p:nvSpPr>
          <p:spPr>
            <a:xfrm>
              <a:off x="803628" y="3509168"/>
              <a:ext cx="185349" cy="59327"/>
            </a:xfrm>
            <a:custGeom>
              <a:avLst/>
              <a:gdLst/>
              <a:ahLst/>
              <a:cxnLst/>
              <a:rect l="l" t="t" r="r" b="b"/>
              <a:pathLst>
                <a:path w="13712" h="4389" extrusionOk="0">
                  <a:moveTo>
                    <a:pt x="13712" y="1"/>
                  </a:moveTo>
                  <a:lnTo>
                    <a:pt x="13054" y="2634"/>
                  </a:lnTo>
                  <a:lnTo>
                    <a:pt x="13054" y="2743"/>
                  </a:lnTo>
                  <a:lnTo>
                    <a:pt x="12944" y="2743"/>
                  </a:lnTo>
                  <a:lnTo>
                    <a:pt x="549" y="3401"/>
                  </a:lnTo>
                  <a:lnTo>
                    <a:pt x="0" y="4389"/>
                  </a:lnTo>
                  <a:lnTo>
                    <a:pt x="12944" y="3950"/>
                  </a:lnTo>
                  <a:lnTo>
                    <a:pt x="13712"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56;p50">
              <a:extLst>
                <a:ext uri="{FF2B5EF4-FFF2-40B4-BE49-F238E27FC236}">
                  <a16:creationId xmlns:a16="http://schemas.microsoft.com/office/drawing/2014/main" id="{55D60A98-B29A-B999-D705-B5E509E80E50}"/>
                </a:ext>
              </a:extLst>
            </p:cNvPr>
            <p:cNvSpPr/>
            <p:nvPr/>
          </p:nvSpPr>
          <p:spPr>
            <a:xfrm>
              <a:off x="803628" y="3509168"/>
              <a:ext cx="185349" cy="59327"/>
            </a:xfrm>
            <a:custGeom>
              <a:avLst/>
              <a:gdLst/>
              <a:ahLst/>
              <a:cxnLst/>
              <a:rect l="l" t="t" r="r" b="b"/>
              <a:pathLst>
                <a:path w="13712" h="4389" fill="none" extrusionOk="0">
                  <a:moveTo>
                    <a:pt x="13712" y="1"/>
                  </a:moveTo>
                  <a:lnTo>
                    <a:pt x="13712" y="1"/>
                  </a:lnTo>
                  <a:lnTo>
                    <a:pt x="13054" y="2634"/>
                  </a:lnTo>
                  <a:lnTo>
                    <a:pt x="13054" y="2743"/>
                  </a:lnTo>
                  <a:lnTo>
                    <a:pt x="12944" y="2743"/>
                  </a:lnTo>
                  <a:lnTo>
                    <a:pt x="12944" y="2743"/>
                  </a:lnTo>
                  <a:lnTo>
                    <a:pt x="549" y="3401"/>
                  </a:lnTo>
                  <a:lnTo>
                    <a:pt x="0" y="4389"/>
                  </a:lnTo>
                  <a:lnTo>
                    <a:pt x="12944" y="3950"/>
                  </a:lnTo>
                  <a:lnTo>
                    <a:pt x="1371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57;p50">
              <a:extLst>
                <a:ext uri="{FF2B5EF4-FFF2-40B4-BE49-F238E27FC236}">
                  <a16:creationId xmlns:a16="http://schemas.microsoft.com/office/drawing/2014/main" id="{7088299F-A151-E2E3-9754-4DC740536DC8}"/>
                </a:ext>
              </a:extLst>
            </p:cNvPr>
            <p:cNvSpPr/>
            <p:nvPr/>
          </p:nvSpPr>
          <p:spPr>
            <a:xfrm>
              <a:off x="811034" y="3509168"/>
              <a:ext cx="177942" cy="45986"/>
            </a:xfrm>
            <a:custGeom>
              <a:avLst/>
              <a:gdLst/>
              <a:ahLst/>
              <a:cxnLst/>
              <a:rect l="l" t="t" r="r" b="b"/>
              <a:pathLst>
                <a:path w="13164" h="3402" extrusionOk="0">
                  <a:moveTo>
                    <a:pt x="13164" y="1"/>
                  </a:moveTo>
                  <a:lnTo>
                    <a:pt x="12396" y="2634"/>
                  </a:lnTo>
                  <a:lnTo>
                    <a:pt x="1" y="3401"/>
                  </a:lnTo>
                  <a:lnTo>
                    <a:pt x="12396" y="2743"/>
                  </a:lnTo>
                  <a:lnTo>
                    <a:pt x="12506" y="2743"/>
                  </a:lnTo>
                  <a:lnTo>
                    <a:pt x="12506" y="2634"/>
                  </a:lnTo>
                  <a:lnTo>
                    <a:pt x="13164"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8;p50">
              <a:extLst>
                <a:ext uri="{FF2B5EF4-FFF2-40B4-BE49-F238E27FC236}">
                  <a16:creationId xmlns:a16="http://schemas.microsoft.com/office/drawing/2014/main" id="{AD8A3057-97EF-6AD3-095C-7A99F064E082}"/>
                </a:ext>
              </a:extLst>
            </p:cNvPr>
            <p:cNvSpPr/>
            <p:nvPr/>
          </p:nvSpPr>
          <p:spPr>
            <a:xfrm>
              <a:off x="978575" y="3543268"/>
              <a:ext cx="14" cy="14"/>
            </a:xfrm>
            <a:custGeom>
              <a:avLst/>
              <a:gdLst/>
              <a:ahLst/>
              <a:cxnLst/>
              <a:rect l="l" t="t" r="r" b="b"/>
              <a:pathLst>
                <a:path w="1" h="1" fill="none" extrusionOk="0">
                  <a:moveTo>
                    <a:pt x="0" y="1"/>
                  </a:move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59;p50">
              <a:extLst>
                <a:ext uri="{FF2B5EF4-FFF2-40B4-BE49-F238E27FC236}">
                  <a16:creationId xmlns:a16="http://schemas.microsoft.com/office/drawing/2014/main" id="{0497AF5D-F9F3-0B40-F666-8502E530F0E5}"/>
                </a:ext>
              </a:extLst>
            </p:cNvPr>
            <p:cNvSpPr/>
            <p:nvPr/>
          </p:nvSpPr>
          <p:spPr>
            <a:xfrm>
              <a:off x="811034" y="3509168"/>
              <a:ext cx="177942" cy="45986"/>
            </a:xfrm>
            <a:custGeom>
              <a:avLst/>
              <a:gdLst/>
              <a:ahLst/>
              <a:cxnLst/>
              <a:rect l="l" t="t" r="r" b="b"/>
              <a:pathLst>
                <a:path w="13164" h="3402" fill="none" extrusionOk="0">
                  <a:moveTo>
                    <a:pt x="13164" y="1"/>
                  </a:moveTo>
                  <a:lnTo>
                    <a:pt x="12396" y="2634"/>
                  </a:lnTo>
                  <a:lnTo>
                    <a:pt x="1" y="3401"/>
                  </a:lnTo>
                  <a:lnTo>
                    <a:pt x="1" y="3401"/>
                  </a:lnTo>
                  <a:lnTo>
                    <a:pt x="1" y="3401"/>
                  </a:lnTo>
                  <a:lnTo>
                    <a:pt x="12396" y="2743"/>
                  </a:lnTo>
                  <a:lnTo>
                    <a:pt x="12506" y="2743"/>
                  </a:lnTo>
                  <a:lnTo>
                    <a:pt x="12506" y="2634"/>
                  </a:lnTo>
                  <a:lnTo>
                    <a:pt x="12506" y="2634"/>
                  </a:lnTo>
                  <a:lnTo>
                    <a:pt x="13164" y="1"/>
                  </a:lnTo>
                  <a:lnTo>
                    <a:pt x="1316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60;p50">
              <a:extLst>
                <a:ext uri="{FF2B5EF4-FFF2-40B4-BE49-F238E27FC236}">
                  <a16:creationId xmlns:a16="http://schemas.microsoft.com/office/drawing/2014/main" id="{D2F72690-2BF5-AB41-BFED-5B9CF6312F90}"/>
                </a:ext>
              </a:extLst>
            </p:cNvPr>
            <p:cNvSpPr/>
            <p:nvPr/>
          </p:nvSpPr>
          <p:spPr>
            <a:xfrm>
              <a:off x="831795" y="2887977"/>
              <a:ext cx="169047" cy="315845"/>
            </a:xfrm>
            <a:custGeom>
              <a:avLst/>
              <a:gdLst/>
              <a:ahLst/>
              <a:cxnLst/>
              <a:rect l="l" t="t" r="r" b="b"/>
              <a:pathLst>
                <a:path w="12506" h="23366" extrusionOk="0">
                  <a:moveTo>
                    <a:pt x="0" y="1"/>
                  </a:moveTo>
                  <a:lnTo>
                    <a:pt x="0" y="110"/>
                  </a:lnTo>
                  <a:lnTo>
                    <a:pt x="220" y="549"/>
                  </a:lnTo>
                  <a:lnTo>
                    <a:pt x="220" y="549"/>
                  </a:lnTo>
                  <a:lnTo>
                    <a:pt x="0" y="1"/>
                  </a:lnTo>
                  <a:close/>
                  <a:moveTo>
                    <a:pt x="4278" y="9763"/>
                  </a:moveTo>
                  <a:lnTo>
                    <a:pt x="4498" y="10312"/>
                  </a:lnTo>
                  <a:lnTo>
                    <a:pt x="4608" y="10312"/>
                  </a:lnTo>
                  <a:lnTo>
                    <a:pt x="4278" y="9763"/>
                  </a:lnTo>
                  <a:close/>
                  <a:moveTo>
                    <a:pt x="330" y="1098"/>
                  </a:moveTo>
                  <a:lnTo>
                    <a:pt x="3840" y="12396"/>
                  </a:lnTo>
                  <a:lnTo>
                    <a:pt x="5485" y="10751"/>
                  </a:lnTo>
                  <a:lnTo>
                    <a:pt x="5485" y="10751"/>
                  </a:lnTo>
                  <a:lnTo>
                    <a:pt x="4827" y="13603"/>
                  </a:lnTo>
                  <a:lnTo>
                    <a:pt x="12505" y="23365"/>
                  </a:lnTo>
                  <a:lnTo>
                    <a:pt x="10750" y="20623"/>
                  </a:lnTo>
                  <a:lnTo>
                    <a:pt x="5485" y="12506"/>
                  </a:lnTo>
                  <a:lnTo>
                    <a:pt x="5375" y="12506"/>
                  </a:lnTo>
                  <a:lnTo>
                    <a:pt x="5375" y="12396"/>
                  </a:lnTo>
                  <a:lnTo>
                    <a:pt x="5814" y="11189"/>
                  </a:lnTo>
                  <a:lnTo>
                    <a:pt x="6472" y="9215"/>
                  </a:lnTo>
                  <a:lnTo>
                    <a:pt x="4608" y="10531"/>
                  </a:lnTo>
                  <a:lnTo>
                    <a:pt x="4498" y="10641"/>
                  </a:lnTo>
                  <a:lnTo>
                    <a:pt x="4388" y="10531"/>
                  </a:lnTo>
                  <a:lnTo>
                    <a:pt x="2304" y="5485"/>
                  </a:lnTo>
                  <a:lnTo>
                    <a:pt x="330" y="1098"/>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61;p50">
              <a:extLst>
                <a:ext uri="{FF2B5EF4-FFF2-40B4-BE49-F238E27FC236}">
                  <a16:creationId xmlns:a16="http://schemas.microsoft.com/office/drawing/2014/main" id="{5EBAB4EF-F9DB-3368-55A8-436ACC13DC9E}"/>
                </a:ext>
              </a:extLst>
            </p:cNvPr>
            <p:cNvSpPr/>
            <p:nvPr/>
          </p:nvSpPr>
          <p:spPr>
            <a:xfrm>
              <a:off x="907401" y="3055503"/>
              <a:ext cx="1500" cy="1500"/>
            </a:xfrm>
            <a:custGeom>
              <a:avLst/>
              <a:gdLst/>
              <a:ahLst/>
              <a:cxnLst/>
              <a:rect l="l" t="t" r="r" b="b"/>
              <a:pathLst>
                <a:path w="111" h="111" fill="none" extrusionOk="0">
                  <a:moveTo>
                    <a:pt x="1" y="1"/>
                  </a:moveTo>
                  <a:lnTo>
                    <a:pt x="1" y="1"/>
                  </a:lnTo>
                  <a:lnTo>
                    <a:pt x="1" y="1"/>
                  </a:lnTo>
                  <a:lnTo>
                    <a:pt x="110" y="11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62;p50">
              <a:extLst>
                <a:ext uri="{FF2B5EF4-FFF2-40B4-BE49-F238E27FC236}">
                  <a16:creationId xmlns:a16="http://schemas.microsoft.com/office/drawing/2014/main" id="{DB3E4D04-C43B-FDF4-0E98-89A0422DD1E6}"/>
                </a:ext>
              </a:extLst>
            </p:cNvPr>
            <p:cNvSpPr/>
            <p:nvPr/>
          </p:nvSpPr>
          <p:spPr>
            <a:xfrm>
              <a:off x="836241" y="2902803"/>
              <a:ext cx="164600" cy="301016"/>
            </a:xfrm>
            <a:custGeom>
              <a:avLst/>
              <a:gdLst/>
              <a:ahLst/>
              <a:cxnLst/>
              <a:rect l="l" t="t" r="r" b="b"/>
              <a:pathLst>
                <a:path w="12177" h="22269" fill="none" extrusionOk="0">
                  <a:moveTo>
                    <a:pt x="1" y="1"/>
                  </a:moveTo>
                  <a:lnTo>
                    <a:pt x="3511" y="11299"/>
                  </a:lnTo>
                  <a:lnTo>
                    <a:pt x="5156" y="9654"/>
                  </a:lnTo>
                  <a:lnTo>
                    <a:pt x="4498" y="12506"/>
                  </a:lnTo>
                  <a:lnTo>
                    <a:pt x="12176" y="22268"/>
                  </a:lnTo>
                  <a:lnTo>
                    <a:pt x="10421" y="19526"/>
                  </a:lnTo>
                  <a:lnTo>
                    <a:pt x="5156" y="11409"/>
                  </a:lnTo>
                  <a:lnTo>
                    <a:pt x="5046" y="11409"/>
                  </a:lnTo>
                  <a:lnTo>
                    <a:pt x="5046" y="11299"/>
                  </a:lnTo>
                  <a:lnTo>
                    <a:pt x="5485" y="10092"/>
                  </a:lnTo>
                  <a:lnTo>
                    <a:pt x="6143" y="8118"/>
                  </a:lnTo>
                  <a:lnTo>
                    <a:pt x="4279" y="9434"/>
                  </a:lnTo>
                  <a:lnTo>
                    <a:pt x="4169" y="9544"/>
                  </a:lnTo>
                  <a:lnTo>
                    <a:pt x="4059" y="9434"/>
                  </a:lnTo>
                  <a:lnTo>
                    <a:pt x="4059" y="9434"/>
                  </a:lnTo>
                  <a:lnTo>
                    <a:pt x="1975" y="4388"/>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2963;p50">
              <a:extLst>
                <a:ext uri="{FF2B5EF4-FFF2-40B4-BE49-F238E27FC236}">
                  <a16:creationId xmlns:a16="http://schemas.microsoft.com/office/drawing/2014/main" id="{38DBEF10-5652-C606-8966-3C0A7A6B19FD}"/>
                </a:ext>
              </a:extLst>
            </p:cNvPr>
            <p:cNvSpPr/>
            <p:nvPr/>
          </p:nvSpPr>
          <p:spPr>
            <a:xfrm>
              <a:off x="831795" y="2887977"/>
              <a:ext cx="2974" cy="7435"/>
            </a:xfrm>
            <a:custGeom>
              <a:avLst/>
              <a:gdLst/>
              <a:ahLst/>
              <a:cxnLst/>
              <a:rect l="l" t="t" r="r" b="b"/>
              <a:pathLst>
                <a:path w="220" h="550" fill="none" extrusionOk="0">
                  <a:moveTo>
                    <a:pt x="0" y="1"/>
                  </a:moveTo>
                  <a:lnTo>
                    <a:pt x="0" y="110"/>
                  </a:lnTo>
                  <a:lnTo>
                    <a:pt x="0" y="110"/>
                  </a:lnTo>
                  <a:lnTo>
                    <a:pt x="220" y="54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2964;p50">
              <a:extLst>
                <a:ext uri="{FF2B5EF4-FFF2-40B4-BE49-F238E27FC236}">
                  <a16:creationId xmlns:a16="http://schemas.microsoft.com/office/drawing/2014/main" id="{4F802BAF-81F2-E268-9302-6D7081FC1CD3}"/>
                </a:ext>
              </a:extLst>
            </p:cNvPr>
            <p:cNvSpPr/>
            <p:nvPr/>
          </p:nvSpPr>
          <p:spPr>
            <a:xfrm>
              <a:off x="1003768" y="3114809"/>
              <a:ext cx="223914" cy="182389"/>
            </a:xfrm>
            <a:custGeom>
              <a:avLst/>
              <a:gdLst/>
              <a:ahLst/>
              <a:cxnLst/>
              <a:rect l="l" t="t" r="r" b="b"/>
              <a:pathLst>
                <a:path w="16565" h="13493" extrusionOk="0">
                  <a:moveTo>
                    <a:pt x="5924" y="1"/>
                  </a:moveTo>
                  <a:lnTo>
                    <a:pt x="3072" y="3950"/>
                  </a:lnTo>
                  <a:lnTo>
                    <a:pt x="2524" y="6253"/>
                  </a:lnTo>
                  <a:lnTo>
                    <a:pt x="1" y="7679"/>
                  </a:lnTo>
                  <a:lnTo>
                    <a:pt x="2195" y="13493"/>
                  </a:lnTo>
                  <a:lnTo>
                    <a:pt x="3840" y="11847"/>
                  </a:lnTo>
                  <a:lnTo>
                    <a:pt x="13383" y="7789"/>
                  </a:lnTo>
                  <a:lnTo>
                    <a:pt x="16564" y="3840"/>
                  </a:lnTo>
                  <a:lnTo>
                    <a:pt x="16345" y="3511"/>
                  </a:lnTo>
                  <a:lnTo>
                    <a:pt x="16016" y="3291"/>
                  </a:lnTo>
                  <a:lnTo>
                    <a:pt x="15687" y="3291"/>
                  </a:lnTo>
                  <a:lnTo>
                    <a:pt x="15138" y="3621"/>
                  </a:lnTo>
                  <a:lnTo>
                    <a:pt x="14261" y="4169"/>
                  </a:lnTo>
                  <a:lnTo>
                    <a:pt x="13054" y="5047"/>
                  </a:lnTo>
                  <a:lnTo>
                    <a:pt x="11628" y="5814"/>
                  </a:lnTo>
                  <a:lnTo>
                    <a:pt x="15029" y="3072"/>
                  </a:lnTo>
                  <a:lnTo>
                    <a:pt x="14919" y="2853"/>
                  </a:lnTo>
                  <a:lnTo>
                    <a:pt x="14700" y="2743"/>
                  </a:lnTo>
                  <a:lnTo>
                    <a:pt x="14261" y="2633"/>
                  </a:lnTo>
                  <a:lnTo>
                    <a:pt x="13822" y="2633"/>
                  </a:lnTo>
                  <a:lnTo>
                    <a:pt x="13383" y="2853"/>
                  </a:lnTo>
                  <a:lnTo>
                    <a:pt x="12177" y="3401"/>
                  </a:lnTo>
                  <a:lnTo>
                    <a:pt x="10751" y="4169"/>
                  </a:lnTo>
                  <a:lnTo>
                    <a:pt x="9544" y="4827"/>
                  </a:lnTo>
                  <a:lnTo>
                    <a:pt x="8557" y="5376"/>
                  </a:lnTo>
                  <a:lnTo>
                    <a:pt x="8228" y="5485"/>
                  </a:lnTo>
                  <a:lnTo>
                    <a:pt x="7899" y="5595"/>
                  </a:lnTo>
                  <a:lnTo>
                    <a:pt x="7350" y="5485"/>
                  </a:lnTo>
                  <a:lnTo>
                    <a:pt x="6582" y="5156"/>
                  </a:lnTo>
                  <a:lnTo>
                    <a:pt x="5815" y="4827"/>
                  </a:lnTo>
                  <a:lnTo>
                    <a:pt x="5595" y="4608"/>
                  </a:lnTo>
                  <a:lnTo>
                    <a:pt x="5595" y="4388"/>
                  </a:lnTo>
                  <a:lnTo>
                    <a:pt x="5595" y="4169"/>
                  </a:lnTo>
                  <a:lnTo>
                    <a:pt x="5705" y="3840"/>
                  </a:lnTo>
                  <a:lnTo>
                    <a:pt x="6144" y="3401"/>
                  </a:lnTo>
                  <a:lnTo>
                    <a:pt x="6473" y="2853"/>
                  </a:lnTo>
                  <a:lnTo>
                    <a:pt x="6692" y="2304"/>
                  </a:lnTo>
                  <a:lnTo>
                    <a:pt x="6802" y="1646"/>
                  </a:lnTo>
                  <a:lnTo>
                    <a:pt x="6802" y="988"/>
                  </a:lnTo>
                  <a:lnTo>
                    <a:pt x="6692" y="659"/>
                  </a:lnTo>
                  <a:lnTo>
                    <a:pt x="6582" y="439"/>
                  </a:lnTo>
                  <a:lnTo>
                    <a:pt x="6363" y="220"/>
                  </a:lnTo>
                  <a:lnTo>
                    <a:pt x="5924" y="1"/>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2965;p50">
              <a:extLst>
                <a:ext uri="{FF2B5EF4-FFF2-40B4-BE49-F238E27FC236}">
                  <a16:creationId xmlns:a16="http://schemas.microsoft.com/office/drawing/2014/main" id="{98DD8F88-89EC-97EE-6515-C584103F2079}"/>
                </a:ext>
              </a:extLst>
            </p:cNvPr>
            <p:cNvSpPr/>
            <p:nvPr/>
          </p:nvSpPr>
          <p:spPr>
            <a:xfrm>
              <a:off x="631641" y="2892423"/>
              <a:ext cx="418157" cy="529364"/>
            </a:xfrm>
            <a:custGeom>
              <a:avLst/>
              <a:gdLst/>
              <a:ahLst/>
              <a:cxnLst/>
              <a:rect l="l" t="t" r="r" b="b"/>
              <a:pathLst>
                <a:path w="30935" h="39162" extrusionOk="0">
                  <a:moveTo>
                    <a:pt x="4279" y="1"/>
                  </a:moveTo>
                  <a:lnTo>
                    <a:pt x="3621" y="110"/>
                  </a:lnTo>
                  <a:lnTo>
                    <a:pt x="3072" y="220"/>
                  </a:lnTo>
                  <a:lnTo>
                    <a:pt x="2524" y="440"/>
                  </a:lnTo>
                  <a:lnTo>
                    <a:pt x="2085" y="769"/>
                  </a:lnTo>
                  <a:lnTo>
                    <a:pt x="1646" y="1098"/>
                  </a:lnTo>
                  <a:lnTo>
                    <a:pt x="1317" y="1536"/>
                  </a:lnTo>
                  <a:lnTo>
                    <a:pt x="988" y="1975"/>
                  </a:lnTo>
                  <a:lnTo>
                    <a:pt x="769" y="2414"/>
                  </a:lnTo>
                  <a:lnTo>
                    <a:pt x="549" y="2962"/>
                  </a:lnTo>
                  <a:lnTo>
                    <a:pt x="330" y="4279"/>
                  </a:lnTo>
                  <a:lnTo>
                    <a:pt x="111" y="5595"/>
                  </a:lnTo>
                  <a:lnTo>
                    <a:pt x="1" y="6911"/>
                  </a:lnTo>
                  <a:lnTo>
                    <a:pt x="1" y="8228"/>
                  </a:lnTo>
                  <a:lnTo>
                    <a:pt x="330" y="13274"/>
                  </a:lnTo>
                  <a:lnTo>
                    <a:pt x="988" y="22159"/>
                  </a:lnTo>
                  <a:lnTo>
                    <a:pt x="1756" y="30824"/>
                  </a:lnTo>
                  <a:lnTo>
                    <a:pt x="2085" y="33896"/>
                  </a:lnTo>
                  <a:lnTo>
                    <a:pt x="2304" y="35432"/>
                  </a:lnTo>
                  <a:lnTo>
                    <a:pt x="2524" y="35980"/>
                  </a:lnTo>
                  <a:lnTo>
                    <a:pt x="2853" y="36638"/>
                  </a:lnTo>
                  <a:lnTo>
                    <a:pt x="3292" y="37187"/>
                  </a:lnTo>
                  <a:lnTo>
                    <a:pt x="3730" y="37845"/>
                  </a:lnTo>
                  <a:lnTo>
                    <a:pt x="4279" y="38284"/>
                  </a:lnTo>
                  <a:lnTo>
                    <a:pt x="4937" y="38722"/>
                  </a:lnTo>
                  <a:lnTo>
                    <a:pt x="5595" y="39051"/>
                  </a:lnTo>
                  <a:lnTo>
                    <a:pt x="6363" y="39161"/>
                  </a:lnTo>
                  <a:lnTo>
                    <a:pt x="6912" y="39161"/>
                  </a:lnTo>
                  <a:lnTo>
                    <a:pt x="7899" y="38942"/>
                  </a:lnTo>
                  <a:lnTo>
                    <a:pt x="10970" y="38284"/>
                  </a:lnTo>
                  <a:lnTo>
                    <a:pt x="19307" y="35980"/>
                  </a:lnTo>
                  <a:lnTo>
                    <a:pt x="30934" y="32689"/>
                  </a:lnTo>
                  <a:lnTo>
                    <a:pt x="27205" y="23146"/>
                  </a:lnTo>
                  <a:lnTo>
                    <a:pt x="14151" y="24023"/>
                  </a:lnTo>
                  <a:lnTo>
                    <a:pt x="13822" y="21171"/>
                  </a:lnTo>
                  <a:lnTo>
                    <a:pt x="13274" y="14809"/>
                  </a:lnTo>
                  <a:lnTo>
                    <a:pt x="12945" y="11299"/>
                  </a:lnTo>
                  <a:lnTo>
                    <a:pt x="12506" y="8008"/>
                  </a:lnTo>
                  <a:lnTo>
                    <a:pt x="12067" y="5376"/>
                  </a:lnTo>
                  <a:lnTo>
                    <a:pt x="11848" y="4388"/>
                  </a:lnTo>
                  <a:lnTo>
                    <a:pt x="11628" y="3840"/>
                  </a:lnTo>
                  <a:lnTo>
                    <a:pt x="11190" y="3072"/>
                  </a:lnTo>
                  <a:lnTo>
                    <a:pt x="10531" y="2304"/>
                  </a:lnTo>
                  <a:lnTo>
                    <a:pt x="9544" y="1646"/>
                  </a:lnTo>
                  <a:lnTo>
                    <a:pt x="8557" y="988"/>
                  </a:lnTo>
                  <a:lnTo>
                    <a:pt x="7350" y="549"/>
                  </a:lnTo>
                  <a:lnTo>
                    <a:pt x="6144" y="220"/>
                  </a:lnTo>
                  <a:lnTo>
                    <a:pt x="48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2966;p50">
              <a:extLst>
                <a:ext uri="{FF2B5EF4-FFF2-40B4-BE49-F238E27FC236}">
                  <a16:creationId xmlns:a16="http://schemas.microsoft.com/office/drawing/2014/main" id="{E37CE23E-0F2F-81F4-4959-7E65A609C59F}"/>
                </a:ext>
              </a:extLst>
            </p:cNvPr>
            <p:cNvSpPr/>
            <p:nvPr/>
          </p:nvSpPr>
          <p:spPr>
            <a:xfrm>
              <a:off x="670187" y="2895397"/>
              <a:ext cx="118641" cy="57840"/>
            </a:xfrm>
            <a:custGeom>
              <a:avLst/>
              <a:gdLst/>
              <a:ahLst/>
              <a:cxnLst/>
              <a:rect l="l" t="t" r="r" b="b"/>
              <a:pathLst>
                <a:path w="8777" h="4279" extrusionOk="0">
                  <a:moveTo>
                    <a:pt x="440" y="0"/>
                  </a:moveTo>
                  <a:lnTo>
                    <a:pt x="1" y="110"/>
                  </a:lnTo>
                  <a:lnTo>
                    <a:pt x="1537" y="110"/>
                  </a:lnTo>
                  <a:lnTo>
                    <a:pt x="2304" y="220"/>
                  </a:lnTo>
                  <a:lnTo>
                    <a:pt x="3182" y="329"/>
                  </a:lnTo>
                  <a:lnTo>
                    <a:pt x="4060" y="549"/>
                  </a:lnTo>
                  <a:lnTo>
                    <a:pt x="5047" y="987"/>
                  </a:lnTo>
                  <a:lnTo>
                    <a:pt x="5924" y="1426"/>
                  </a:lnTo>
                  <a:lnTo>
                    <a:pt x="6692" y="1975"/>
                  </a:lnTo>
                  <a:lnTo>
                    <a:pt x="7350" y="2523"/>
                  </a:lnTo>
                  <a:lnTo>
                    <a:pt x="7899" y="3072"/>
                  </a:lnTo>
                  <a:lnTo>
                    <a:pt x="8557" y="3949"/>
                  </a:lnTo>
                  <a:lnTo>
                    <a:pt x="8776" y="4278"/>
                  </a:lnTo>
                  <a:lnTo>
                    <a:pt x="8667" y="3839"/>
                  </a:lnTo>
                  <a:lnTo>
                    <a:pt x="8338" y="3510"/>
                  </a:lnTo>
                  <a:lnTo>
                    <a:pt x="8009" y="2962"/>
                  </a:lnTo>
                  <a:lnTo>
                    <a:pt x="7460" y="2413"/>
                  </a:lnTo>
                  <a:lnTo>
                    <a:pt x="6802" y="1865"/>
                  </a:lnTo>
                  <a:lnTo>
                    <a:pt x="6034" y="1207"/>
                  </a:lnTo>
                  <a:lnTo>
                    <a:pt x="5047" y="768"/>
                  </a:lnTo>
                  <a:lnTo>
                    <a:pt x="4169" y="329"/>
                  </a:lnTo>
                  <a:lnTo>
                    <a:pt x="3182" y="110"/>
                  </a:lnTo>
                  <a:lnTo>
                    <a:pt x="23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2967;p50">
              <a:extLst>
                <a:ext uri="{FF2B5EF4-FFF2-40B4-BE49-F238E27FC236}">
                  <a16:creationId xmlns:a16="http://schemas.microsoft.com/office/drawing/2014/main" id="{834EF2F5-C47A-570B-C4D9-1D131D6AE6CC}"/>
                </a:ext>
              </a:extLst>
            </p:cNvPr>
            <p:cNvSpPr/>
            <p:nvPr/>
          </p:nvSpPr>
          <p:spPr>
            <a:xfrm>
              <a:off x="748768" y="3022889"/>
              <a:ext cx="302503" cy="394421"/>
            </a:xfrm>
            <a:custGeom>
              <a:avLst/>
              <a:gdLst/>
              <a:ahLst/>
              <a:cxnLst/>
              <a:rect l="l" t="t" r="r" b="b"/>
              <a:pathLst>
                <a:path w="22379" h="29179" extrusionOk="0">
                  <a:moveTo>
                    <a:pt x="3840" y="1"/>
                  </a:moveTo>
                  <a:lnTo>
                    <a:pt x="4169" y="3072"/>
                  </a:lnTo>
                  <a:lnTo>
                    <a:pt x="5266" y="14261"/>
                  </a:lnTo>
                  <a:lnTo>
                    <a:pt x="5266" y="14370"/>
                  </a:lnTo>
                  <a:lnTo>
                    <a:pt x="5376" y="14370"/>
                  </a:lnTo>
                  <a:lnTo>
                    <a:pt x="18432" y="13609"/>
                  </a:lnTo>
                  <a:lnTo>
                    <a:pt x="18432" y="13609"/>
                  </a:lnTo>
                  <a:lnTo>
                    <a:pt x="19416" y="15906"/>
                  </a:lnTo>
                  <a:lnTo>
                    <a:pt x="22131" y="22965"/>
                  </a:lnTo>
                  <a:lnTo>
                    <a:pt x="22131" y="22965"/>
                  </a:lnTo>
                  <a:lnTo>
                    <a:pt x="6034" y="27424"/>
                  </a:lnTo>
                  <a:lnTo>
                    <a:pt x="1841" y="28691"/>
                  </a:lnTo>
                  <a:lnTo>
                    <a:pt x="1841" y="28691"/>
                  </a:lnTo>
                  <a:lnTo>
                    <a:pt x="6034" y="27643"/>
                  </a:lnTo>
                  <a:lnTo>
                    <a:pt x="22268" y="23146"/>
                  </a:lnTo>
                  <a:lnTo>
                    <a:pt x="22378" y="23146"/>
                  </a:lnTo>
                  <a:lnTo>
                    <a:pt x="22378" y="23036"/>
                  </a:lnTo>
                  <a:lnTo>
                    <a:pt x="19636" y="15906"/>
                  </a:lnTo>
                  <a:lnTo>
                    <a:pt x="18648" y="13493"/>
                  </a:lnTo>
                  <a:lnTo>
                    <a:pt x="18648" y="13383"/>
                  </a:lnTo>
                  <a:lnTo>
                    <a:pt x="18539" y="13383"/>
                  </a:lnTo>
                  <a:lnTo>
                    <a:pt x="5473" y="14145"/>
                  </a:lnTo>
                  <a:lnTo>
                    <a:pt x="5473" y="14145"/>
                  </a:lnTo>
                  <a:lnTo>
                    <a:pt x="4279" y="3072"/>
                  </a:lnTo>
                  <a:lnTo>
                    <a:pt x="3840" y="1"/>
                  </a:lnTo>
                  <a:close/>
                  <a:moveTo>
                    <a:pt x="1841" y="28691"/>
                  </a:moveTo>
                  <a:lnTo>
                    <a:pt x="1207" y="28850"/>
                  </a:lnTo>
                  <a:lnTo>
                    <a:pt x="1" y="29179"/>
                  </a:lnTo>
                  <a:lnTo>
                    <a:pt x="1" y="29179"/>
                  </a:lnTo>
                  <a:lnTo>
                    <a:pt x="1317" y="28850"/>
                  </a:lnTo>
                  <a:lnTo>
                    <a:pt x="1841" y="2869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2968;p50">
              <a:extLst>
                <a:ext uri="{FF2B5EF4-FFF2-40B4-BE49-F238E27FC236}">
                  <a16:creationId xmlns:a16="http://schemas.microsoft.com/office/drawing/2014/main" id="{752716BD-885B-1048-71A8-765AF4972E38}"/>
                </a:ext>
              </a:extLst>
            </p:cNvPr>
            <p:cNvSpPr/>
            <p:nvPr/>
          </p:nvSpPr>
          <p:spPr>
            <a:xfrm>
              <a:off x="785828" y="3217109"/>
              <a:ext cx="35605" cy="59327"/>
            </a:xfrm>
            <a:custGeom>
              <a:avLst/>
              <a:gdLst/>
              <a:ahLst/>
              <a:cxnLst/>
              <a:rect l="l" t="t" r="r" b="b"/>
              <a:pathLst>
                <a:path w="2634" h="4389" extrusionOk="0">
                  <a:moveTo>
                    <a:pt x="2634" y="0"/>
                  </a:moveTo>
                  <a:lnTo>
                    <a:pt x="1866" y="988"/>
                  </a:lnTo>
                  <a:lnTo>
                    <a:pt x="1098" y="2085"/>
                  </a:lnTo>
                  <a:lnTo>
                    <a:pt x="440" y="3182"/>
                  </a:lnTo>
                  <a:lnTo>
                    <a:pt x="1" y="4388"/>
                  </a:lnTo>
                  <a:lnTo>
                    <a:pt x="1" y="4388"/>
                  </a:lnTo>
                  <a:lnTo>
                    <a:pt x="440" y="3730"/>
                  </a:lnTo>
                  <a:lnTo>
                    <a:pt x="1317" y="2194"/>
                  </a:lnTo>
                  <a:lnTo>
                    <a:pt x="2305" y="659"/>
                  </a:lnTo>
                  <a:lnTo>
                    <a:pt x="2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2969;p50">
            <a:extLst>
              <a:ext uri="{FF2B5EF4-FFF2-40B4-BE49-F238E27FC236}">
                <a16:creationId xmlns:a16="http://schemas.microsoft.com/office/drawing/2014/main" id="{FFE49148-CEB0-E3CF-C0E6-D368A4E48A69}"/>
              </a:ext>
            </a:extLst>
          </p:cNvPr>
          <p:cNvGrpSpPr/>
          <p:nvPr/>
        </p:nvGrpSpPr>
        <p:grpSpPr>
          <a:xfrm>
            <a:off x="7904916" y="2728261"/>
            <a:ext cx="546770" cy="2218152"/>
            <a:chOff x="8005609" y="2411976"/>
            <a:chExt cx="546770" cy="2218152"/>
          </a:xfrm>
        </p:grpSpPr>
        <p:sp>
          <p:nvSpPr>
            <p:cNvPr id="307" name="Google Shape;2970;p50">
              <a:extLst>
                <a:ext uri="{FF2B5EF4-FFF2-40B4-BE49-F238E27FC236}">
                  <a16:creationId xmlns:a16="http://schemas.microsoft.com/office/drawing/2014/main" id="{72458302-E382-A76D-FE94-A1E6F9F21252}"/>
                </a:ext>
              </a:extLst>
            </p:cNvPr>
            <p:cNvSpPr/>
            <p:nvPr/>
          </p:nvSpPr>
          <p:spPr>
            <a:xfrm>
              <a:off x="8028910" y="2638764"/>
              <a:ext cx="156887" cy="285800"/>
            </a:xfrm>
            <a:custGeom>
              <a:avLst/>
              <a:gdLst/>
              <a:ahLst/>
              <a:cxnLst/>
              <a:rect l="l" t="t" r="r" b="b"/>
              <a:pathLst>
                <a:path w="10774" h="19627" extrusionOk="0">
                  <a:moveTo>
                    <a:pt x="5013" y="0"/>
                  </a:moveTo>
                  <a:lnTo>
                    <a:pt x="5013" y="1280"/>
                  </a:lnTo>
                  <a:lnTo>
                    <a:pt x="4907" y="2560"/>
                  </a:lnTo>
                  <a:lnTo>
                    <a:pt x="4800" y="3093"/>
                  </a:lnTo>
                  <a:lnTo>
                    <a:pt x="4693" y="3733"/>
                  </a:lnTo>
                  <a:lnTo>
                    <a:pt x="4373" y="4267"/>
                  </a:lnTo>
                  <a:lnTo>
                    <a:pt x="4053" y="4800"/>
                  </a:lnTo>
                  <a:lnTo>
                    <a:pt x="3627" y="5333"/>
                  </a:lnTo>
                  <a:lnTo>
                    <a:pt x="3093" y="5760"/>
                  </a:lnTo>
                  <a:lnTo>
                    <a:pt x="2667" y="6293"/>
                  </a:lnTo>
                  <a:lnTo>
                    <a:pt x="2240" y="6827"/>
                  </a:lnTo>
                  <a:lnTo>
                    <a:pt x="2133" y="7253"/>
                  </a:lnTo>
                  <a:lnTo>
                    <a:pt x="2027" y="7680"/>
                  </a:lnTo>
                  <a:lnTo>
                    <a:pt x="1920" y="8533"/>
                  </a:lnTo>
                  <a:lnTo>
                    <a:pt x="1920" y="9386"/>
                  </a:lnTo>
                  <a:lnTo>
                    <a:pt x="1707" y="10240"/>
                  </a:lnTo>
                  <a:lnTo>
                    <a:pt x="1493" y="10986"/>
                  </a:lnTo>
                  <a:lnTo>
                    <a:pt x="1173" y="11733"/>
                  </a:lnTo>
                  <a:lnTo>
                    <a:pt x="427" y="13120"/>
                  </a:lnTo>
                  <a:lnTo>
                    <a:pt x="213" y="13653"/>
                  </a:lnTo>
                  <a:lnTo>
                    <a:pt x="107" y="14186"/>
                  </a:lnTo>
                  <a:lnTo>
                    <a:pt x="0" y="14826"/>
                  </a:lnTo>
                  <a:lnTo>
                    <a:pt x="0" y="15360"/>
                  </a:lnTo>
                  <a:lnTo>
                    <a:pt x="107" y="15893"/>
                  </a:lnTo>
                  <a:lnTo>
                    <a:pt x="213" y="16533"/>
                  </a:lnTo>
                  <a:lnTo>
                    <a:pt x="427" y="17066"/>
                  </a:lnTo>
                  <a:lnTo>
                    <a:pt x="640" y="17599"/>
                  </a:lnTo>
                  <a:lnTo>
                    <a:pt x="960" y="18026"/>
                  </a:lnTo>
                  <a:lnTo>
                    <a:pt x="1387" y="18453"/>
                  </a:lnTo>
                  <a:lnTo>
                    <a:pt x="1813" y="18879"/>
                  </a:lnTo>
                  <a:lnTo>
                    <a:pt x="2347" y="19199"/>
                  </a:lnTo>
                  <a:lnTo>
                    <a:pt x="2880" y="19413"/>
                  </a:lnTo>
                  <a:lnTo>
                    <a:pt x="3413" y="19519"/>
                  </a:lnTo>
                  <a:lnTo>
                    <a:pt x="4053" y="19626"/>
                  </a:lnTo>
                  <a:lnTo>
                    <a:pt x="4587" y="19626"/>
                  </a:lnTo>
                  <a:lnTo>
                    <a:pt x="5547" y="19306"/>
                  </a:lnTo>
                  <a:lnTo>
                    <a:pt x="6400" y="18879"/>
                  </a:lnTo>
                  <a:lnTo>
                    <a:pt x="7253" y="18346"/>
                  </a:lnTo>
                  <a:lnTo>
                    <a:pt x="7893" y="17599"/>
                  </a:lnTo>
                  <a:lnTo>
                    <a:pt x="8640" y="16746"/>
                  </a:lnTo>
                  <a:lnTo>
                    <a:pt x="9280" y="15786"/>
                  </a:lnTo>
                  <a:lnTo>
                    <a:pt x="9813" y="14826"/>
                  </a:lnTo>
                  <a:lnTo>
                    <a:pt x="10240" y="13866"/>
                  </a:lnTo>
                  <a:lnTo>
                    <a:pt x="10453" y="12800"/>
                  </a:lnTo>
                  <a:lnTo>
                    <a:pt x="10666" y="11840"/>
                  </a:lnTo>
                  <a:lnTo>
                    <a:pt x="10773" y="10773"/>
                  </a:lnTo>
                  <a:lnTo>
                    <a:pt x="10773" y="9706"/>
                  </a:lnTo>
                  <a:lnTo>
                    <a:pt x="10773" y="8640"/>
                  </a:lnTo>
                  <a:lnTo>
                    <a:pt x="10560" y="7573"/>
                  </a:lnTo>
                  <a:lnTo>
                    <a:pt x="10240" y="6507"/>
                  </a:lnTo>
                  <a:lnTo>
                    <a:pt x="9813" y="5547"/>
                  </a:lnTo>
                  <a:lnTo>
                    <a:pt x="9386" y="4587"/>
                  </a:lnTo>
                  <a:lnTo>
                    <a:pt x="8746" y="3627"/>
                  </a:lnTo>
                  <a:lnTo>
                    <a:pt x="8000" y="2773"/>
                  </a:lnTo>
                  <a:lnTo>
                    <a:pt x="7253" y="2027"/>
                  </a:lnTo>
                  <a:lnTo>
                    <a:pt x="7040" y="1707"/>
                  </a:lnTo>
                  <a:lnTo>
                    <a:pt x="5013"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2971;p50">
              <a:extLst>
                <a:ext uri="{FF2B5EF4-FFF2-40B4-BE49-F238E27FC236}">
                  <a16:creationId xmlns:a16="http://schemas.microsoft.com/office/drawing/2014/main" id="{791CDBE4-4C3A-1028-F6DC-BB24541D2C71}"/>
                </a:ext>
              </a:extLst>
            </p:cNvPr>
            <p:cNvSpPr/>
            <p:nvPr/>
          </p:nvSpPr>
          <p:spPr>
            <a:xfrm>
              <a:off x="8028910" y="2638764"/>
              <a:ext cx="156887" cy="285800"/>
            </a:xfrm>
            <a:custGeom>
              <a:avLst/>
              <a:gdLst/>
              <a:ahLst/>
              <a:cxnLst/>
              <a:rect l="l" t="t" r="r" b="b"/>
              <a:pathLst>
                <a:path w="10774" h="19627" fill="none" extrusionOk="0">
                  <a:moveTo>
                    <a:pt x="5013" y="0"/>
                  </a:moveTo>
                  <a:lnTo>
                    <a:pt x="5013" y="0"/>
                  </a:lnTo>
                  <a:lnTo>
                    <a:pt x="5013" y="1280"/>
                  </a:lnTo>
                  <a:lnTo>
                    <a:pt x="4907" y="2560"/>
                  </a:lnTo>
                  <a:lnTo>
                    <a:pt x="4800" y="3093"/>
                  </a:lnTo>
                  <a:lnTo>
                    <a:pt x="4693" y="3733"/>
                  </a:lnTo>
                  <a:lnTo>
                    <a:pt x="4373" y="4267"/>
                  </a:lnTo>
                  <a:lnTo>
                    <a:pt x="4053" y="4800"/>
                  </a:lnTo>
                  <a:lnTo>
                    <a:pt x="4053" y="4800"/>
                  </a:lnTo>
                  <a:lnTo>
                    <a:pt x="3627" y="5333"/>
                  </a:lnTo>
                  <a:lnTo>
                    <a:pt x="3093" y="5760"/>
                  </a:lnTo>
                  <a:lnTo>
                    <a:pt x="2667" y="6293"/>
                  </a:lnTo>
                  <a:lnTo>
                    <a:pt x="2240" y="6827"/>
                  </a:lnTo>
                  <a:lnTo>
                    <a:pt x="2240" y="6827"/>
                  </a:lnTo>
                  <a:lnTo>
                    <a:pt x="2133" y="7253"/>
                  </a:lnTo>
                  <a:lnTo>
                    <a:pt x="2027" y="7680"/>
                  </a:lnTo>
                  <a:lnTo>
                    <a:pt x="1920" y="8533"/>
                  </a:lnTo>
                  <a:lnTo>
                    <a:pt x="1920" y="9386"/>
                  </a:lnTo>
                  <a:lnTo>
                    <a:pt x="1707" y="10240"/>
                  </a:lnTo>
                  <a:lnTo>
                    <a:pt x="1707" y="10240"/>
                  </a:lnTo>
                  <a:lnTo>
                    <a:pt x="1493" y="10986"/>
                  </a:lnTo>
                  <a:lnTo>
                    <a:pt x="1173" y="11733"/>
                  </a:lnTo>
                  <a:lnTo>
                    <a:pt x="427" y="13120"/>
                  </a:lnTo>
                  <a:lnTo>
                    <a:pt x="427" y="13120"/>
                  </a:lnTo>
                  <a:lnTo>
                    <a:pt x="213" y="13653"/>
                  </a:lnTo>
                  <a:lnTo>
                    <a:pt x="107" y="14186"/>
                  </a:lnTo>
                  <a:lnTo>
                    <a:pt x="0" y="14826"/>
                  </a:lnTo>
                  <a:lnTo>
                    <a:pt x="0" y="15360"/>
                  </a:lnTo>
                  <a:lnTo>
                    <a:pt x="107" y="15893"/>
                  </a:lnTo>
                  <a:lnTo>
                    <a:pt x="213" y="16533"/>
                  </a:lnTo>
                  <a:lnTo>
                    <a:pt x="427" y="17066"/>
                  </a:lnTo>
                  <a:lnTo>
                    <a:pt x="640" y="17599"/>
                  </a:lnTo>
                  <a:lnTo>
                    <a:pt x="640" y="17599"/>
                  </a:lnTo>
                  <a:lnTo>
                    <a:pt x="960" y="18026"/>
                  </a:lnTo>
                  <a:lnTo>
                    <a:pt x="1387" y="18453"/>
                  </a:lnTo>
                  <a:lnTo>
                    <a:pt x="1813" y="18879"/>
                  </a:lnTo>
                  <a:lnTo>
                    <a:pt x="2347" y="19199"/>
                  </a:lnTo>
                  <a:lnTo>
                    <a:pt x="2880" y="19413"/>
                  </a:lnTo>
                  <a:lnTo>
                    <a:pt x="3413" y="19519"/>
                  </a:lnTo>
                  <a:lnTo>
                    <a:pt x="4053" y="19626"/>
                  </a:lnTo>
                  <a:lnTo>
                    <a:pt x="4587" y="19626"/>
                  </a:lnTo>
                  <a:lnTo>
                    <a:pt x="4587" y="19626"/>
                  </a:lnTo>
                  <a:lnTo>
                    <a:pt x="5547" y="19306"/>
                  </a:lnTo>
                  <a:lnTo>
                    <a:pt x="6400" y="18879"/>
                  </a:lnTo>
                  <a:lnTo>
                    <a:pt x="7253" y="18346"/>
                  </a:lnTo>
                  <a:lnTo>
                    <a:pt x="7893" y="17599"/>
                  </a:lnTo>
                  <a:lnTo>
                    <a:pt x="7893" y="17599"/>
                  </a:lnTo>
                  <a:lnTo>
                    <a:pt x="8640" y="16746"/>
                  </a:lnTo>
                  <a:lnTo>
                    <a:pt x="9280" y="15786"/>
                  </a:lnTo>
                  <a:lnTo>
                    <a:pt x="9813" y="14826"/>
                  </a:lnTo>
                  <a:lnTo>
                    <a:pt x="10240" y="13866"/>
                  </a:lnTo>
                  <a:lnTo>
                    <a:pt x="10453" y="12800"/>
                  </a:lnTo>
                  <a:lnTo>
                    <a:pt x="10666" y="11840"/>
                  </a:lnTo>
                  <a:lnTo>
                    <a:pt x="10773" y="10773"/>
                  </a:lnTo>
                  <a:lnTo>
                    <a:pt x="10773" y="9706"/>
                  </a:lnTo>
                  <a:lnTo>
                    <a:pt x="10773" y="8640"/>
                  </a:lnTo>
                  <a:lnTo>
                    <a:pt x="10560" y="7573"/>
                  </a:lnTo>
                  <a:lnTo>
                    <a:pt x="10240" y="6507"/>
                  </a:lnTo>
                  <a:lnTo>
                    <a:pt x="9813" y="5547"/>
                  </a:lnTo>
                  <a:lnTo>
                    <a:pt x="9386" y="4587"/>
                  </a:lnTo>
                  <a:lnTo>
                    <a:pt x="8746" y="3627"/>
                  </a:lnTo>
                  <a:lnTo>
                    <a:pt x="8000" y="2773"/>
                  </a:lnTo>
                  <a:lnTo>
                    <a:pt x="7253" y="2027"/>
                  </a:lnTo>
                  <a:lnTo>
                    <a:pt x="7253" y="2027"/>
                  </a:lnTo>
                  <a:lnTo>
                    <a:pt x="7040" y="17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2972;p50">
              <a:extLst>
                <a:ext uri="{FF2B5EF4-FFF2-40B4-BE49-F238E27FC236}">
                  <a16:creationId xmlns:a16="http://schemas.microsoft.com/office/drawing/2014/main" id="{E58171BB-2F20-79A2-16E8-80B5867B73F0}"/>
                </a:ext>
              </a:extLst>
            </p:cNvPr>
            <p:cNvSpPr/>
            <p:nvPr/>
          </p:nvSpPr>
          <p:spPr>
            <a:xfrm>
              <a:off x="8375289" y="2505179"/>
              <a:ext cx="127385" cy="357239"/>
            </a:xfrm>
            <a:custGeom>
              <a:avLst/>
              <a:gdLst/>
              <a:ahLst/>
              <a:cxnLst/>
              <a:rect l="l" t="t" r="r" b="b"/>
              <a:pathLst>
                <a:path w="8748" h="24533" extrusionOk="0">
                  <a:moveTo>
                    <a:pt x="1494" y="0"/>
                  </a:moveTo>
                  <a:lnTo>
                    <a:pt x="1068" y="1067"/>
                  </a:lnTo>
                  <a:lnTo>
                    <a:pt x="1494" y="3840"/>
                  </a:lnTo>
                  <a:lnTo>
                    <a:pt x="1814" y="6613"/>
                  </a:lnTo>
                  <a:lnTo>
                    <a:pt x="1814" y="8000"/>
                  </a:lnTo>
                  <a:lnTo>
                    <a:pt x="1708" y="9386"/>
                  </a:lnTo>
                  <a:lnTo>
                    <a:pt x="1601" y="10773"/>
                  </a:lnTo>
                  <a:lnTo>
                    <a:pt x="1281" y="12160"/>
                  </a:lnTo>
                  <a:lnTo>
                    <a:pt x="428" y="15360"/>
                  </a:lnTo>
                  <a:lnTo>
                    <a:pt x="108" y="17066"/>
                  </a:lnTo>
                  <a:lnTo>
                    <a:pt x="1" y="18666"/>
                  </a:lnTo>
                  <a:lnTo>
                    <a:pt x="108" y="19519"/>
                  </a:lnTo>
                  <a:lnTo>
                    <a:pt x="214" y="20373"/>
                  </a:lnTo>
                  <a:lnTo>
                    <a:pt x="428" y="21119"/>
                  </a:lnTo>
                  <a:lnTo>
                    <a:pt x="748" y="21973"/>
                  </a:lnTo>
                  <a:lnTo>
                    <a:pt x="1174" y="22613"/>
                  </a:lnTo>
                  <a:lnTo>
                    <a:pt x="1708" y="23253"/>
                  </a:lnTo>
                  <a:lnTo>
                    <a:pt x="2348" y="23786"/>
                  </a:lnTo>
                  <a:lnTo>
                    <a:pt x="3094" y="24213"/>
                  </a:lnTo>
                  <a:lnTo>
                    <a:pt x="3627" y="24426"/>
                  </a:lnTo>
                  <a:lnTo>
                    <a:pt x="4267" y="24533"/>
                  </a:lnTo>
                  <a:lnTo>
                    <a:pt x="4907" y="24533"/>
                  </a:lnTo>
                  <a:lnTo>
                    <a:pt x="5547" y="24426"/>
                  </a:lnTo>
                  <a:lnTo>
                    <a:pt x="6294" y="24213"/>
                  </a:lnTo>
                  <a:lnTo>
                    <a:pt x="7041" y="23786"/>
                  </a:lnTo>
                  <a:lnTo>
                    <a:pt x="7574" y="23253"/>
                  </a:lnTo>
                  <a:lnTo>
                    <a:pt x="8107" y="22613"/>
                  </a:lnTo>
                  <a:lnTo>
                    <a:pt x="8427" y="21973"/>
                  </a:lnTo>
                  <a:lnTo>
                    <a:pt x="8641" y="21226"/>
                  </a:lnTo>
                  <a:lnTo>
                    <a:pt x="8747" y="20373"/>
                  </a:lnTo>
                  <a:lnTo>
                    <a:pt x="8641" y="19626"/>
                  </a:lnTo>
                  <a:lnTo>
                    <a:pt x="8321" y="18559"/>
                  </a:lnTo>
                  <a:lnTo>
                    <a:pt x="7787" y="17599"/>
                  </a:lnTo>
                  <a:lnTo>
                    <a:pt x="7147" y="16746"/>
                  </a:lnTo>
                  <a:lnTo>
                    <a:pt x="6507" y="15893"/>
                  </a:lnTo>
                  <a:lnTo>
                    <a:pt x="5761" y="15040"/>
                  </a:lnTo>
                  <a:lnTo>
                    <a:pt x="5227" y="14186"/>
                  </a:lnTo>
                  <a:lnTo>
                    <a:pt x="4801" y="13226"/>
                  </a:lnTo>
                  <a:lnTo>
                    <a:pt x="4694" y="12693"/>
                  </a:lnTo>
                  <a:lnTo>
                    <a:pt x="4587" y="12160"/>
                  </a:lnTo>
                  <a:lnTo>
                    <a:pt x="4694" y="11306"/>
                  </a:lnTo>
                  <a:lnTo>
                    <a:pt x="4907" y="10453"/>
                  </a:lnTo>
                  <a:lnTo>
                    <a:pt x="5014" y="9493"/>
                  </a:lnTo>
                  <a:lnTo>
                    <a:pt x="5014" y="8640"/>
                  </a:lnTo>
                  <a:lnTo>
                    <a:pt x="5014" y="8106"/>
                  </a:lnTo>
                  <a:lnTo>
                    <a:pt x="4801" y="7467"/>
                  </a:lnTo>
                  <a:lnTo>
                    <a:pt x="4587" y="6933"/>
                  </a:lnTo>
                  <a:lnTo>
                    <a:pt x="4267" y="6507"/>
                  </a:lnTo>
                  <a:lnTo>
                    <a:pt x="3521" y="5440"/>
                  </a:lnTo>
                  <a:lnTo>
                    <a:pt x="2774" y="4480"/>
                  </a:lnTo>
                  <a:lnTo>
                    <a:pt x="2134" y="3520"/>
                  </a:lnTo>
                  <a:lnTo>
                    <a:pt x="1708" y="2347"/>
                  </a:lnTo>
                  <a:lnTo>
                    <a:pt x="1494" y="1173"/>
                  </a:lnTo>
                  <a:lnTo>
                    <a:pt x="1494"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2973;p50">
              <a:extLst>
                <a:ext uri="{FF2B5EF4-FFF2-40B4-BE49-F238E27FC236}">
                  <a16:creationId xmlns:a16="http://schemas.microsoft.com/office/drawing/2014/main" id="{CE282753-42A4-49EE-8C35-FC3C99AD7C6E}"/>
                </a:ext>
              </a:extLst>
            </p:cNvPr>
            <p:cNvSpPr/>
            <p:nvPr/>
          </p:nvSpPr>
          <p:spPr>
            <a:xfrm>
              <a:off x="8375289" y="2505179"/>
              <a:ext cx="127385" cy="357239"/>
            </a:xfrm>
            <a:custGeom>
              <a:avLst/>
              <a:gdLst/>
              <a:ahLst/>
              <a:cxnLst/>
              <a:rect l="l" t="t" r="r" b="b"/>
              <a:pathLst>
                <a:path w="8748" h="24533" fill="none" extrusionOk="0">
                  <a:moveTo>
                    <a:pt x="1494" y="0"/>
                  </a:moveTo>
                  <a:lnTo>
                    <a:pt x="1494" y="0"/>
                  </a:lnTo>
                  <a:lnTo>
                    <a:pt x="1494" y="1173"/>
                  </a:lnTo>
                  <a:lnTo>
                    <a:pt x="1708" y="2347"/>
                  </a:lnTo>
                  <a:lnTo>
                    <a:pt x="2134" y="3520"/>
                  </a:lnTo>
                  <a:lnTo>
                    <a:pt x="2774" y="4480"/>
                  </a:lnTo>
                  <a:lnTo>
                    <a:pt x="2774" y="4480"/>
                  </a:lnTo>
                  <a:lnTo>
                    <a:pt x="3521" y="5440"/>
                  </a:lnTo>
                  <a:lnTo>
                    <a:pt x="4267" y="6507"/>
                  </a:lnTo>
                  <a:lnTo>
                    <a:pt x="4587" y="6933"/>
                  </a:lnTo>
                  <a:lnTo>
                    <a:pt x="4801" y="7467"/>
                  </a:lnTo>
                  <a:lnTo>
                    <a:pt x="5014" y="8106"/>
                  </a:lnTo>
                  <a:lnTo>
                    <a:pt x="5014" y="8640"/>
                  </a:lnTo>
                  <a:lnTo>
                    <a:pt x="5014" y="8640"/>
                  </a:lnTo>
                  <a:lnTo>
                    <a:pt x="5014" y="9493"/>
                  </a:lnTo>
                  <a:lnTo>
                    <a:pt x="4907" y="10453"/>
                  </a:lnTo>
                  <a:lnTo>
                    <a:pt x="4694" y="11306"/>
                  </a:lnTo>
                  <a:lnTo>
                    <a:pt x="4587" y="12160"/>
                  </a:lnTo>
                  <a:lnTo>
                    <a:pt x="4587" y="12160"/>
                  </a:lnTo>
                  <a:lnTo>
                    <a:pt x="4694" y="12693"/>
                  </a:lnTo>
                  <a:lnTo>
                    <a:pt x="4801" y="13226"/>
                  </a:lnTo>
                  <a:lnTo>
                    <a:pt x="5227" y="14186"/>
                  </a:lnTo>
                  <a:lnTo>
                    <a:pt x="5761" y="15040"/>
                  </a:lnTo>
                  <a:lnTo>
                    <a:pt x="6507" y="15893"/>
                  </a:lnTo>
                  <a:lnTo>
                    <a:pt x="7147" y="16746"/>
                  </a:lnTo>
                  <a:lnTo>
                    <a:pt x="7787" y="17599"/>
                  </a:lnTo>
                  <a:lnTo>
                    <a:pt x="8321" y="18559"/>
                  </a:lnTo>
                  <a:lnTo>
                    <a:pt x="8641" y="19626"/>
                  </a:lnTo>
                  <a:lnTo>
                    <a:pt x="8641" y="19626"/>
                  </a:lnTo>
                  <a:lnTo>
                    <a:pt x="8747" y="20373"/>
                  </a:lnTo>
                  <a:lnTo>
                    <a:pt x="8641" y="21226"/>
                  </a:lnTo>
                  <a:lnTo>
                    <a:pt x="8427" y="21973"/>
                  </a:lnTo>
                  <a:lnTo>
                    <a:pt x="8107" y="22613"/>
                  </a:lnTo>
                  <a:lnTo>
                    <a:pt x="7574" y="23253"/>
                  </a:lnTo>
                  <a:lnTo>
                    <a:pt x="7041" y="23786"/>
                  </a:lnTo>
                  <a:lnTo>
                    <a:pt x="6294" y="24213"/>
                  </a:lnTo>
                  <a:lnTo>
                    <a:pt x="5547" y="24426"/>
                  </a:lnTo>
                  <a:lnTo>
                    <a:pt x="5547" y="24426"/>
                  </a:lnTo>
                  <a:lnTo>
                    <a:pt x="4907" y="24533"/>
                  </a:lnTo>
                  <a:lnTo>
                    <a:pt x="4267" y="24533"/>
                  </a:lnTo>
                  <a:lnTo>
                    <a:pt x="3627" y="24426"/>
                  </a:lnTo>
                  <a:lnTo>
                    <a:pt x="3094" y="24213"/>
                  </a:lnTo>
                  <a:lnTo>
                    <a:pt x="3094" y="24213"/>
                  </a:lnTo>
                  <a:lnTo>
                    <a:pt x="2348" y="23786"/>
                  </a:lnTo>
                  <a:lnTo>
                    <a:pt x="1708" y="23253"/>
                  </a:lnTo>
                  <a:lnTo>
                    <a:pt x="1174" y="22613"/>
                  </a:lnTo>
                  <a:lnTo>
                    <a:pt x="748" y="21973"/>
                  </a:lnTo>
                  <a:lnTo>
                    <a:pt x="428" y="21119"/>
                  </a:lnTo>
                  <a:lnTo>
                    <a:pt x="214" y="20373"/>
                  </a:lnTo>
                  <a:lnTo>
                    <a:pt x="108" y="19519"/>
                  </a:lnTo>
                  <a:lnTo>
                    <a:pt x="1" y="18666"/>
                  </a:lnTo>
                  <a:lnTo>
                    <a:pt x="1" y="18666"/>
                  </a:lnTo>
                  <a:lnTo>
                    <a:pt x="108" y="17066"/>
                  </a:lnTo>
                  <a:lnTo>
                    <a:pt x="428" y="15360"/>
                  </a:lnTo>
                  <a:lnTo>
                    <a:pt x="1281" y="12160"/>
                  </a:lnTo>
                  <a:lnTo>
                    <a:pt x="1281" y="12160"/>
                  </a:lnTo>
                  <a:lnTo>
                    <a:pt x="1601" y="10773"/>
                  </a:lnTo>
                  <a:lnTo>
                    <a:pt x="1708" y="9386"/>
                  </a:lnTo>
                  <a:lnTo>
                    <a:pt x="1814" y="8000"/>
                  </a:lnTo>
                  <a:lnTo>
                    <a:pt x="1814" y="6613"/>
                  </a:lnTo>
                  <a:lnTo>
                    <a:pt x="1494" y="3840"/>
                  </a:lnTo>
                  <a:lnTo>
                    <a:pt x="1068" y="10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2974;p50">
              <a:extLst>
                <a:ext uri="{FF2B5EF4-FFF2-40B4-BE49-F238E27FC236}">
                  <a16:creationId xmlns:a16="http://schemas.microsoft.com/office/drawing/2014/main" id="{36A68CAD-890E-B308-BA31-70FD4F846634}"/>
                </a:ext>
              </a:extLst>
            </p:cNvPr>
            <p:cNvSpPr/>
            <p:nvPr/>
          </p:nvSpPr>
          <p:spPr>
            <a:xfrm>
              <a:off x="8098798" y="2411976"/>
              <a:ext cx="340173" cy="453535"/>
            </a:xfrm>
            <a:custGeom>
              <a:avLst/>
              <a:gdLst/>
              <a:ahLst/>
              <a:cxnLst/>
              <a:rect l="l" t="t" r="r" b="b"/>
              <a:pathLst>
                <a:path w="23361" h="31146" extrusionOk="0">
                  <a:moveTo>
                    <a:pt x="9921" y="0"/>
                  </a:moveTo>
                  <a:lnTo>
                    <a:pt x="9387" y="107"/>
                  </a:lnTo>
                  <a:lnTo>
                    <a:pt x="8854" y="320"/>
                  </a:lnTo>
                  <a:lnTo>
                    <a:pt x="8107" y="640"/>
                  </a:lnTo>
                  <a:lnTo>
                    <a:pt x="7467" y="1067"/>
                  </a:lnTo>
                  <a:lnTo>
                    <a:pt x="6827" y="1494"/>
                  </a:lnTo>
                  <a:lnTo>
                    <a:pt x="6187" y="2027"/>
                  </a:lnTo>
                  <a:lnTo>
                    <a:pt x="5867" y="2454"/>
                  </a:lnTo>
                  <a:lnTo>
                    <a:pt x="5547" y="2880"/>
                  </a:lnTo>
                  <a:lnTo>
                    <a:pt x="5227" y="3414"/>
                  </a:lnTo>
                  <a:lnTo>
                    <a:pt x="5014" y="3947"/>
                  </a:lnTo>
                  <a:lnTo>
                    <a:pt x="4694" y="5120"/>
                  </a:lnTo>
                  <a:lnTo>
                    <a:pt x="4481" y="6293"/>
                  </a:lnTo>
                  <a:lnTo>
                    <a:pt x="4054" y="8853"/>
                  </a:lnTo>
                  <a:lnTo>
                    <a:pt x="3734" y="10027"/>
                  </a:lnTo>
                  <a:lnTo>
                    <a:pt x="3521" y="10667"/>
                  </a:lnTo>
                  <a:lnTo>
                    <a:pt x="3201" y="11200"/>
                  </a:lnTo>
                  <a:lnTo>
                    <a:pt x="2774" y="11840"/>
                  </a:lnTo>
                  <a:lnTo>
                    <a:pt x="2348" y="12480"/>
                  </a:lnTo>
                  <a:lnTo>
                    <a:pt x="1281" y="13653"/>
                  </a:lnTo>
                  <a:lnTo>
                    <a:pt x="748" y="14293"/>
                  </a:lnTo>
                  <a:lnTo>
                    <a:pt x="428" y="14933"/>
                  </a:lnTo>
                  <a:lnTo>
                    <a:pt x="108" y="15680"/>
                  </a:lnTo>
                  <a:lnTo>
                    <a:pt x="108" y="16426"/>
                  </a:lnTo>
                  <a:lnTo>
                    <a:pt x="214" y="17280"/>
                  </a:lnTo>
                  <a:lnTo>
                    <a:pt x="534" y="18240"/>
                  </a:lnTo>
                  <a:lnTo>
                    <a:pt x="748" y="19093"/>
                  </a:lnTo>
                  <a:lnTo>
                    <a:pt x="854" y="19520"/>
                  </a:lnTo>
                  <a:lnTo>
                    <a:pt x="748" y="19946"/>
                  </a:lnTo>
                  <a:lnTo>
                    <a:pt x="641" y="20373"/>
                  </a:lnTo>
                  <a:lnTo>
                    <a:pt x="428" y="20906"/>
                  </a:lnTo>
                  <a:lnTo>
                    <a:pt x="108" y="21866"/>
                  </a:lnTo>
                  <a:lnTo>
                    <a:pt x="1" y="22293"/>
                  </a:lnTo>
                  <a:lnTo>
                    <a:pt x="1" y="22720"/>
                  </a:lnTo>
                  <a:lnTo>
                    <a:pt x="108" y="23253"/>
                  </a:lnTo>
                  <a:lnTo>
                    <a:pt x="214" y="23679"/>
                  </a:lnTo>
                  <a:lnTo>
                    <a:pt x="641" y="24533"/>
                  </a:lnTo>
                  <a:lnTo>
                    <a:pt x="1281" y="25173"/>
                  </a:lnTo>
                  <a:lnTo>
                    <a:pt x="2028" y="25813"/>
                  </a:lnTo>
                  <a:lnTo>
                    <a:pt x="2881" y="26239"/>
                  </a:lnTo>
                  <a:lnTo>
                    <a:pt x="3734" y="26666"/>
                  </a:lnTo>
                  <a:lnTo>
                    <a:pt x="4694" y="26986"/>
                  </a:lnTo>
                  <a:lnTo>
                    <a:pt x="6401" y="27626"/>
                  </a:lnTo>
                  <a:lnTo>
                    <a:pt x="7254" y="28053"/>
                  </a:lnTo>
                  <a:lnTo>
                    <a:pt x="8001" y="28586"/>
                  </a:lnTo>
                  <a:lnTo>
                    <a:pt x="8747" y="29333"/>
                  </a:lnTo>
                  <a:lnTo>
                    <a:pt x="9494" y="29973"/>
                  </a:lnTo>
                  <a:lnTo>
                    <a:pt x="10241" y="30613"/>
                  </a:lnTo>
                  <a:lnTo>
                    <a:pt x="10667" y="30826"/>
                  </a:lnTo>
                  <a:lnTo>
                    <a:pt x="11201" y="31039"/>
                  </a:lnTo>
                  <a:lnTo>
                    <a:pt x="11947" y="31146"/>
                  </a:lnTo>
                  <a:lnTo>
                    <a:pt x="12800" y="31039"/>
                  </a:lnTo>
                  <a:lnTo>
                    <a:pt x="13654" y="30826"/>
                  </a:lnTo>
                  <a:lnTo>
                    <a:pt x="14507" y="30506"/>
                  </a:lnTo>
                  <a:lnTo>
                    <a:pt x="15894" y="29866"/>
                  </a:lnTo>
                  <a:lnTo>
                    <a:pt x="17280" y="29226"/>
                  </a:lnTo>
                  <a:lnTo>
                    <a:pt x="17920" y="28799"/>
                  </a:lnTo>
                  <a:lnTo>
                    <a:pt x="18560" y="28373"/>
                  </a:lnTo>
                  <a:lnTo>
                    <a:pt x="19094" y="27839"/>
                  </a:lnTo>
                  <a:lnTo>
                    <a:pt x="19627" y="27199"/>
                  </a:lnTo>
                  <a:lnTo>
                    <a:pt x="20480" y="26026"/>
                  </a:lnTo>
                  <a:lnTo>
                    <a:pt x="20800" y="25493"/>
                  </a:lnTo>
                  <a:lnTo>
                    <a:pt x="21227" y="24959"/>
                  </a:lnTo>
                  <a:lnTo>
                    <a:pt x="22400" y="23999"/>
                  </a:lnTo>
                  <a:lnTo>
                    <a:pt x="22827" y="23466"/>
                  </a:lnTo>
                  <a:lnTo>
                    <a:pt x="23253" y="22826"/>
                  </a:lnTo>
                  <a:lnTo>
                    <a:pt x="23360" y="22400"/>
                  </a:lnTo>
                  <a:lnTo>
                    <a:pt x="23360" y="21973"/>
                  </a:lnTo>
                  <a:lnTo>
                    <a:pt x="23253" y="21226"/>
                  </a:lnTo>
                  <a:lnTo>
                    <a:pt x="22933" y="20373"/>
                  </a:lnTo>
                  <a:lnTo>
                    <a:pt x="22507" y="19626"/>
                  </a:lnTo>
                  <a:lnTo>
                    <a:pt x="22080" y="18880"/>
                  </a:lnTo>
                  <a:lnTo>
                    <a:pt x="21760" y="18133"/>
                  </a:lnTo>
                  <a:lnTo>
                    <a:pt x="21440" y="17280"/>
                  </a:lnTo>
                  <a:lnTo>
                    <a:pt x="21440" y="16960"/>
                  </a:lnTo>
                  <a:lnTo>
                    <a:pt x="21440" y="16533"/>
                  </a:lnTo>
                  <a:lnTo>
                    <a:pt x="21440" y="16000"/>
                  </a:lnTo>
                  <a:lnTo>
                    <a:pt x="21653" y="15573"/>
                  </a:lnTo>
                  <a:lnTo>
                    <a:pt x="21973" y="14613"/>
                  </a:lnTo>
                  <a:lnTo>
                    <a:pt x="22293" y="13760"/>
                  </a:lnTo>
                  <a:lnTo>
                    <a:pt x="22293" y="13227"/>
                  </a:lnTo>
                  <a:lnTo>
                    <a:pt x="22293" y="12800"/>
                  </a:lnTo>
                  <a:lnTo>
                    <a:pt x="22080" y="12267"/>
                  </a:lnTo>
                  <a:lnTo>
                    <a:pt x="21760" y="11733"/>
                  </a:lnTo>
                  <a:lnTo>
                    <a:pt x="21120" y="10773"/>
                  </a:lnTo>
                  <a:lnTo>
                    <a:pt x="20907" y="10240"/>
                  </a:lnTo>
                  <a:lnTo>
                    <a:pt x="20694" y="9813"/>
                  </a:lnTo>
                  <a:lnTo>
                    <a:pt x="20480" y="8747"/>
                  </a:lnTo>
                  <a:lnTo>
                    <a:pt x="20480" y="7680"/>
                  </a:lnTo>
                  <a:lnTo>
                    <a:pt x="20480" y="6507"/>
                  </a:lnTo>
                  <a:lnTo>
                    <a:pt x="20374" y="5440"/>
                  </a:lnTo>
                  <a:lnTo>
                    <a:pt x="20160" y="4374"/>
                  </a:lnTo>
                  <a:lnTo>
                    <a:pt x="19947" y="3840"/>
                  </a:lnTo>
                  <a:lnTo>
                    <a:pt x="19734" y="3414"/>
                  </a:lnTo>
                  <a:lnTo>
                    <a:pt x="19414" y="2987"/>
                  </a:lnTo>
                  <a:lnTo>
                    <a:pt x="19094" y="2560"/>
                  </a:lnTo>
                  <a:lnTo>
                    <a:pt x="18667" y="2347"/>
                  </a:lnTo>
                  <a:lnTo>
                    <a:pt x="18134" y="2134"/>
                  </a:lnTo>
                  <a:lnTo>
                    <a:pt x="17174" y="1814"/>
                  </a:lnTo>
                  <a:lnTo>
                    <a:pt x="16214" y="1600"/>
                  </a:lnTo>
                  <a:lnTo>
                    <a:pt x="15254" y="1280"/>
                  </a:lnTo>
                  <a:lnTo>
                    <a:pt x="14294" y="854"/>
                  </a:lnTo>
                  <a:lnTo>
                    <a:pt x="13334" y="427"/>
                  </a:lnTo>
                  <a:lnTo>
                    <a:pt x="12160" y="107"/>
                  </a:lnTo>
                  <a:lnTo>
                    <a:pt x="11094"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2975;p50">
              <a:extLst>
                <a:ext uri="{FF2B5EF4-FFF2-40B4-BE49-F238E27FC236}">
                  <a16:creationId xmlns:a16="http://schemas.microsoft.com/office/drawing/2014/main" id="{C44E1748-464F-17DC-1844-F8CFE38A335A}"/>
                </a:ext>
              </a:extLst>
            </p:cNvPr>
            <p:cNvSpPr/>
            <p:nvPr/>
          </p:nvSpPr>
          <p:spPr>
            <a:xfrm>
              <a:off x="8007153" y="2930780"/>
              <a:ext cx="156887" cy="702058"/>
            </a:xfrm>
            <a:custGeom>
              <a:avLst/>
              <a:gdLst/>
              <a:ahLst/>
              <a:cxnLst/>
              <a:rect l="l" t="t" r="r" b="b"/>
              <a:pathLst>
                <a:path w="10774" h="48213" extrusionOk="0">
                  <a:moveTo>
                    <a:pt x="3734" y="1"/>
                  </a:moveTo>
                  <a:lnTo>
                    <a:pt x="3521" y="39039"/>
                  </a:lnTo>
                  <a:lnTo>
                    <a:pt x="3627" y="39039"/>
                  </a:lnTo>
                  <a:lnTo>
                    <a:pt x="2134" y="40853"/>
                  </a:lnTo>
                  <a:lnTo>
                    <a:pt x="854" y="42773"/>
                  </a:lnTo>
                  <a:lnTo>
                    <a:pt x="214" y="43839"/>
                  </a:lnTo>
                  <a:lnTo>
                    <a:pt x="1" y="44479"/>
                  </a:lnTo>
                  <a:lnTo>
                    <a:pt x="1" y="44799"/>
                  </a:lnTo>
                  <a:lnTo>
                    <a:pt x="107" y="44906"/>
                  </a:lnTo>
                  <a:lnTo>
                    <a:pt x="214" y="44906"/>
                  </a:lnTo>
                  <a:lnTo>
                    <a:pt x="427" y="44799"/>
                  </a:lnTo>
                  <a:lnTo>
                    <a:pt x="747" y="44479"/>
                  </a:lnTo>
                  <a:lnTo>
                    <a:pt x="1494" y="43412"/>
                  </a:lnTo>
                  <a:lnTo>
                    <a:pt x="2134" y="42559"/>
                  </a:lnTo>
                  <a:lnTo>
                    <a:pt x="2347" y="42346"/>
                  </a:lnTo>
                  <a:lnTo>
                    <a:pt x="2347" y="42453"/>
                  </a:lnTo>
                  <a:lnTo>
                    <a:pt x="2454" y="42559"/>
                  </a:lnTo>
                  <a:lnTo>
                    <a:pt x="2347" y="42986"/>
                  </a:lnTo>
                  <a:lnTo>
                    <a:pt x="2134" y="43626"/>
                  </a:lnTo>
                  <a:lnTo>
                    <a:pt x="1387" y="45012"/>
                  </a:lnTo>
                  <a:lnTo>
                    <a:pt x="747" y="46292"/>
                  </a:lnTo>
                  <a:lnTo>
                    <a:pt x="641" y="46719"/>
                  </a:lnTo>
                  <a:lnTo>
                    <a:pt x="641" y="46826"/>
                  </a:lnTo>
                  <a:lnTo>
                    <a:pt x="747" y="46932"/>
                  </a:lnTo>
                  <a:lnTo>
                    <a:pt x="961" y="46932"/>
                  </a:lnTo>
                  <a:lnTo>
                    <a:pt x="1067" y="46826"/>
                  </a:lnTo>
                  <a:lnTo>
                    <a:pt x="1494" y="46506"/>
                  </a:lnTo>
                  <a:lnTo>
                    <a:pt x="1921" y="45972"/>
                  </a:lnTo>
                  <a:lnTo>
                    <a:pt x="2347" y="45332"/>
                  </a:lnTo>
                  <a:lnTo>
                    <a:pt x="2987" y="43946"/>
                  </a:lnTo>
                  <a:lnTo>
                    <a:pt x="3307" y="43199"/>
                  </a:lnTo>
                  <a:lnTo>
                    <a:pt x="3521" y="42986"/>
                  </a:lnTo>
                  <a:lnTo>
                    <a:pt x="3734" y="43092"/>
                  </a:lnTo>
                  <a:lnTo>
                    <a:pt x="3841" y="43199"/>
                  </a:lnTo>
                  <a:lnTo>
                    <a:pt x="3841" y="43306"/>
                  </a:lnTo>
                  <a:lnTo>
                    <a:pt x="3307" y="44266"/>
                  </a:lnTo>
                  <a:lnTo>
                    <a:pt x="2561" y="45759"/>
                  </a:lnTo>
                  <a:lnTo>
                    <a:pt x="2347" y="46612"/>
                  </a:lnTo>
                  <a:lnTo>
                    <a:pt x="2134" y="47359"/>
                  </a:lnTo>
                  <a:lnTo>
                    <a:pt x="2027" y="47892"/>
                  </a:lnTo>
                  <a:lnTo>
                    <a:pt x="2134" y="48106"/>
                  </a:lnTo>
                  <a:lnTo>
                    <a:pt x="2241" y="48212"/>
                  </a:lnTo>
                  <a:lnTo>
                    <a:pt x="2561" y="48212"/>
                  </a:lnTo>
                  <a:lnTo>
                    <a:pt x="2774" y="47892"/>
                  </a:lnTo>
                  <a:lnTo>
                    <a:pt x="2987" y="47466"/>
                  </a:lnTo>
                  <a:lnTo>
                    <a:pt x="3947" y="45439"/>
                  </a:lnTo>
                  <a:lnTo>
                    <a:pt x="4694" y="44159"/>
                  </a:lnTo>
                  <a:lnTo>
                    <a:pt x="5014" y="43732"/>
                  </a:lnTo>
                  <a:lnTo>
                    <a:pt x="5121" y="43626"/>
                  </a:lnTo>
                  <a:lnTo>
                    <a:pt x="5227" y="43626"/>
                  </a:lnTo>
                  <a:lnTo>
                    <a:pt x="5334" y="43732"/>
                  </a:lnTo>
                  <a:lnTo>
                    <a:pt x="5334" y="44052"/>
                  </a:lnTo>
                  <a:lnTo>
                    <a:pt x="5014" y="45012"/>
                  </a:lnTo>
                  <a:lnTo>
                    <a:pt x="4694" y="46079"/>
                  </a:lnTo>
                  <a:lnTo>
                    <a:pt x="4267" y="46932"/>
                  </a:lnTo>
                  <a:lnTo>
                    <a:pt x="4054" y="47466"/>
                  </a:lnTo>
                  <a:lnTo>
                    <a:pt x="4161" y="47892"/>
                  </a:lnTo>
                  <a:lnTo>
                    <a:pt x="4267" y="48106"/>
                  </a:lnTo>
                  <a:lnTo>
                    <a:pt x="4587" y="48106"/>
                  </a:lnTo>
                  <a:lnTo>
                    <a:pt x="4801" y="47999"/>
                  </a:lnTo>
                  <a:lnTo>
                    <a:pt x="5014" y="47679"/>
                  </a:lnTo>
                  <a:lnTo>
                    <a:pt x="5547" y="46719"/>
                  </a:lnTo>
                  <a:lnTo>
                    <a:pt x="6507" y="44906"/>
                  </a:lnTo>
                  <a:lnTo>
                    <a:pt x="6934" y="44052"/>
                  </a:lnTo>
                  <a:lnTo>
                    <a:pt x="7361" y="43306"/>
                  </a:lnTo>
                  <a:lnTo>
                    <a:pt x="7574" y="42986"/>
                  </a:lnTo>
                  <a:lnTo>
                    <a:pt x="7894" y="42879"/>
                  </a:lnTo>
                  <a:lnTo>
                    <a:pt x="8107" y="42986"/>
                  </a:lnTo>
                  <a:lnTo>
                    <a:pt x="8214" y="43306"/>
                  </a:lnTo>
                  <a:lnTo>
                    <a:pt x="8641" y="44372"/>
                  </a:lnTo>
                  <a:lnTo>
                    <a:pt x="9067" y="45119"/>
                  </a:lnTo>
                  <a:lnTo>
                    <a:pt x="9494" y="45652"/>
                  </a:lnTo>
                  <a:lnTo>
                    <a:pt x="9920" y="45866"/>
                  </a:lnTo>
                  <a:lnTo>
                    <a:pt x="10134" y="45866"/>
                  </a:lnTo>
                  <a:lnTo>
                    <a:pt x="10240" y="45759"/>
                  </a:lnTo>
                  <a:lnTo>
                    <a:pt x="10347" y="45652"/>
                  </a:lnTo>
                  <a:lnTo>
                    <a:pt x="10454" y="45439"/>
                  </a:lnTo>
                  <a:lnTo>
                    <a:pt x="10454" y="45226"/>
                  </a:lnTo>
                  <a:lnTo>
                    <a:pt x="10347" y="45119"/>
                  </a:lnTo>
                  <a:lnTo>
                    <a:pt x="9920" y="44372"/>
                  </a:lnTo>
                  <a:lnTo>
                    <a:pt x="9600" y="43732"/>
                  </a:lnTo>
                  <a:lnTo>
                    <a:pt x="9494" y="43092"/>
                  </a:lnTo>
                  <a:lnTo>
                    <a:pt x="9387" y="42559"/>
                  </a:lnTo>
                  <a:lnTo>
                    <a:pt x="9494" y="41919"/>
                  </a:lnTo>
                  <a:lnTo>
                    <a:pt x="9494" y="41279"/>
                  </a:lnTo>
                  <a:lnTo>
                    <a:pt x="9494" y="39999"/>
                  </a:lnTo>
                  <a:lnTo>
                    <a:pt x="10774" y="7894"/>
                  </a:lnTo>
                  <a:lnTo>
                    <a:pt x="3734"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2976;p50">
              <a:extLst>
                <a:ext uri="{FF2B5EF4-FFF2-40B4-BE49-F238E27FC236}">
                  <a16:creationId xmlns:a16="http://schemas.microsoft.com/office/drawing/2014/main" id="{0F610077-9982-077B-5834-16E071BE0C94}"/>
                </a:ext>
              </a:extLst>
            </p:cNvPr>
            <p:cNvSpPr/>
            <p:nvPr/>
          </p:nvSpPr>
          <p:spPr>
            <a:xfrm>
              <a:off x="8446750" y="3370377"/>
              <a:ext cx="15" cy="1558"/>
            </a:xfrm>
            <a:custGeom>
              <a:avLst/>
              <a:gdLst/>
              <a:ahLst/>
              <a:cxnLst/>
              <a:rect l="l" t="t" r="r" b="b"/>
              <a:pathLst>
                <a:path w="1" h="107" extrusionOk="0">
                  <a:moveTo>
                    <a:pt x="0" y="107"/>
                  </a:moveTo>
                  <a:lnTo>
                    <a:pt x="0" y="107"/>
                  </a:lnTo>
                  <a:lnTo>
                    <a:pt x="0" y="0"/>
                  </a:lnTo>
                  <a:lnTo>
                    <a:pt x="0" y="0"/>
                  </a:lnTo>
                  <a:lnTo>
                    <a:pt x="0" y="107"/>
                  </a:lnTo>
                  <a:lnTo>
                    <a:pt x="0" y="107"/>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2977;p50">
              <a:extLst>
                <a:ext uri="{FF2B5EF4-FFF2-40B4-BE49-F238E27FC236}">
                  <a16:creationId xmlns:a16="http://schemas.microsoft.com/office/drawing/2014/main" id="{49141932-A396-C1DD-3906-B45BB931B3BC}"/>
                </a:ext>
              </a:extLst>
            </p:cNvPr>
            <p:cNvSpPr/>
            <p:nvPr/>
          </p:nvSpPr>
          <p:spPr>
            <a:xfrm>
              <a:off x="8446750" y="3371920"/>
              <a:ext cx="15" cy="3131"/>
            </a:xfrm>
            <a:custGeom>
              <a:avLst/>
              <a:gdLst/>
              <a:ahLst/>
              <a:cxnLst/>
              <a:rect l="l" t="t" r="r" b="b"/>
              <a:pathLst>
                <a:path w="1" h="215" extrusionOk="0">
                  <a:moveTo>
                    <a:pt x="0" y="214"/>
                  </a:moveTo>
                  <a:lnTo>
                    <a:pt x="0" y="214"/>
                  </a:lnTo>
                  <a:lnTo>
                    <a:pt x="0" y="1"/>
                  </a:lnTo>
                  <a:lnTo>
                    <a:pt x="0" y="214"/>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2978;p50">
              <a:extLst>
                <a:ext uri="{FF2B5EF4-FFF2-40B4-BE49-F238E27FC236}">
                  <a16:creationId xmlns:a16="http://schemas.microsoft.com/office/drawing/2014/main" id="{46A21D75-3033-D0C5-679A-59F318302469}"/>
                </a:ext>
              </a:extLst>
            </p:cNvPr>
            <p:cNvSpPr/>
            <p:nvPr/>
          </p:nvSpPr>
          <p:spPr>
            <a:xfrm>
              <a:off x="8091035" y="3375037"/>
              <a:ext cx="441114" cy="1175775"/>
            </a:xfrm>
            <a:custGeom>
              <a:avLst/>
              <a:gdLst/>
              <a:ahLst/>
              <a:cxnLst/>
              <a:rect l="l" t="t" r="r" b="b"/>
              <a:pathLst>
                <a:path w="30293" h="80745" extrusionOk="0">
                  <a:moveTo>
                    <a:pt x="24426" y="0"/>
                  </a:moveTo>
                  <a:lnTo>
                    <a:pt x="8000" y="107"/>
                  </a:lnTo>
                  <a:lnTo>
                    <a:pt x="8000" y="214"/>
                  </a:lnTo>
                  <a:lnTo>
                    <a:pt x="1" y="427"/>
                  </a:lnTo>
                  <a:lnTo>
                    <a:pt x="4160" y="80531"/>
                  </a:lnTo>
                  <a:lnTo>
                    <a:pt x="12907" y="80744"/>
                  </a:lnTo>
                  <a:lnTo>
                    <a:pt x="12587" y="53758"/>
                  </a:lnTo>
                  <a:lnTo>
                    <a:pt x="15893" y="63358"/>
                  </a:lnTo>
                  <a:lnTo>
                    <a:pt x="19093" y="71998"/>
                  </a:lnTo>
                  <a:lnTo>
                    <a:pt x="22400" y="80744"/>
                  </a:lnTo>
                  <a:lnTo>
                    <a:pt x="30293" y="77544"/>
                  </a:lnTo>
                  <a:lnTo>
                    <a:pt x="24426" y="57278"/>
                  </a:lnTo>
                  <a:lnTo>
                    <a:pt x="20373" y="43092"/>
                  </a:lnTo>
                  <a:lnTo>
                    <a:pt x="18453" y="36052"/>
                  </a:lnTo>
                  <a:lnTo>
                    <a:pt x="18560" y="34452"/>
                  </a:lnTo>
                  <a:lnTo>
                    <a:pt x="19200" y="30933"/>
                  </a:lnTo>
                  <a:lnTo>
                    <a:pt x="21120" y="20266"/>
                  </a:lnTo>
                  <a:lnTo>
                    <a:pt x="23146" y="8427"/>
                  </a:lnTo>
                  <a:lnTo>
                    <a:pt x="24000" y="3520"/>
                  </a:lnTo>
                  <a:lnTo>
                    <a:pt x="2442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2979;p50">
              <a:extLst>
                <a:ext uri="{FF2B5EF4-FFF2-40B4-BE49-F238E27FC236}">
                  <a16:creationId xmlns:a16="http://schemas.microsoft.com/office/drawing/2014/main" id="{FD2C66C2-8038-327F-5F51-E5D447DCE3F2}"/>
                </a:ext>
              </a:extLst>
            </p:cNvPr>
            <p:cNvSpPr/>
            <p:nvPr/>
          </p:nvSpPr>
          <p:spPr>
            <a:xfrm>
              <a:off x="8091035" y="3375037"/>
              <a:ext cx="441114" cy="1175775"/>
            </a:xfrm>
            <a:custGeom>
              <a:avLst/>
              <a:gdLst/>
              <a:ahLst/>
              <a:cxnLst/>
              <a:rect l="l" t="t" r="r" b="b"/>
              <a:pathLst>
                <a:path w="30293" h="80745" fill="none" extrusionOk="0">
                  <a:moveTo>
                    <a:pt x="30293" y="77544"/>
                  </a:moveTo>
                  <a:lnTo>
                    <a:pt x="30293" y="77544"/>
                  </a:lnTo>
                  <a:lnTo>
                    <a:pt x="24426" y="57278"/>
                  </a:lnTo>
                  <a:lnTo>
                    <a:pt x="20373" y="43092"/>
                  </a:lnTo>
                  <a:lnTo>
                    <a:pt x="18453" y="36052"/>
                  </a:lnTo>
                  <a:lnTo>
                    <a:pt x="18453" y="36052"/>
                  </a:lnTo>
                  <a:lnTo>
                    <a:pt x="18560" y="34452"/>
                  </a:lnTo>
                  <a:lnTo>
                    <a:pt x="19200" y="30933"/>
                  </a:lnTo>
                  <a:lnTo>
                    <a:pt x="21120" y="20266"/>
                  </a:lnTo>
                  <a:lnTo>
                    <a:pt x="23146" y="8427"/>
                  </a:lnTo>
                  <a:lnTo>
                    <a:pt x="24000" y="3520"/>
                  </a:lnTo>
                  <a:lnTo>
                    <a:pt x="24426" y="0"/>
                  </a:lnTo>
                  <a:lnTo>
                    <a:pt x="8000" y="107"/>
                  </a:lnTo>
                  <a:lnTo>
                    <a:pt x="8000" y="107"/>
                  </a:lnTo>
                  <a:lnTo>
                    <a:pt x="8000" y="214"/>
                  </a:lnTo>
                  <a:lnTo>
                    <a:pt x="1" y="427"/>
                  </a:lnTo>
                  <a:lnTo>
                    <a:pt x="4160" y="80531"/>
                  </a:lnTo>
                  <a:lnTo>
                    <a:pt x="12907" y="80744"/>
                  </a:lnTo>
                  <a:lnTo>
                    <a:pt x="12587" y="53758"/>
                  </a:lnTo>
                  <a:lnTo>
                    <a:pt x="12587" y="53758"/>
                  </a:lnTo>
                  <a:lnTo>
                    <a:pt x="15893" y="63358"/>
                  </a:lnTo>
                  <a:lnTo>
                    <a:pt x="19093" y="71998"/>
                  </a:lnTo>
                  <a:lnTo>
                    <a:pt x="22400" y="80744"/>
                  </a:lnTo>
                  <a:lnTo>
                    <a:pt x="30293" y="7754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2980;p50">
              <a:extLst>
                <a:ext uri="{FF2B5EF4-FFF2-40B4-BE49-F238E27FC236}">
                  <a16:creationId xmlns:a16="http://schemas.microsoft.com/office/drawing/2014/main" id="{0F0EDA31-DA77-6FF9-585E-AC7D350C7976}"/>
                </a:ext>
              </a:extLst>
            </p:cNvPr>
            <p:cNvSpPr/>
            <p:nvPr/>
          </p:nvSpPr>
          <p:spPr>
            <a:xfrm>
              <a:off x="8448308" y="3370377"/>
              <a:ext cx="15" cy="15"/>
            </a:xfrm>
            <a:custGeom>
              <a:avLst/>
              <a:gdLst/>
              <a:ahLst/>
              <a:cxnLst/>
              <a:rect l="l" t="t" r="r" b="b"/>
              <a:pathLst>
                <a:path w="1" h="1" extrusionOk="0">
                  <a:moveTo>
                    <a:pt x="0" y="0"/>
                  </a:moveTo>
                  <a:lnTo>
                    <a:pt x="0"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2981;p50">
              <a:extLst>
                <a:ext uri="{FF2B5EF4-FFF2-40B4-BE49-F238E27FC236}">
                  <a16:creationId xmlns:a16="http://schemas.microsoft.com/office/drawing/2014/main" id="{430D0A2A-1618-A1E8-D655-52DB7261C915}"/>
                </a:ext>
              </a:extLst>
            </p:cNvPr>
            <p:cNvSpPr/>
            <p:nvPr/>
          </p:nvSpPr>
          <p:spPr>
            <a:xfrm>
              <a:off x="8448308" y="3370377"/>
              <a:ext cx="15" cy="15"/>
            </a:xfrm>
            <a:custGeom>
              <a:avLst/>
              <a:gdLst/>
              <a:ahLst/>
              <a:cxnLst/>
              <a:rect l="l" t="t" r="r" b="b"/>
              <a:pathLst>
                <a:path w="1" h="1" fill="none" extrusionOk="0">
                  <a:moveTo>
                    <a:pt x="0" y="0"/>
                  </a:move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2982;p50">
              <a:extLst>
                <a:ext uri="{FF2B5EF4-FFF2-40B4-BE49-F238E27FC236}">
                  <a16:creationId xmlns:a16="http://schemas.microsoft.com/office/drawing/2014/main" id="{4653F651-B3D4-7316-70CE-DE8B141466B3}"/>
                </a:ext>
              </a:extLst>
            </p:cNvPr>
            <p:cNvSpPr/>
            <p:nvPr/>
          </p:nvSpPr>
          <p:spPr>
            <a:xfrm>
              <a:off x="8195117" y="3873657"/>
              <a:ext cx="86991" cy="305983"/>
            </a:xfrm>
            <a:custGeom>
              <a:avLst/>
              <a:gdLst/>
              <a:ahLst/>
              <a:cxnLst/>
              <a:rect l="l" t="t" r="r" b="b"/>
              <a:pathLst>
                <a:path w="5974" h="21013" extrusionOk="0">
                  <a:moveTo>
                    <a:pt x="213" y="0"/>
                  </a:moveTo>
                  <a:lnTo>
                    <a:pt x="107" y="213"/>
                  </a:lnTo>
                  <a:lnTo>
                    <a:pt x="0" y="853"/>
                  </a:lnTo>
                  <a:lnTo>
                    <a:pt x="0" y="2027"/>
                  </a:lnTo>
                  <a:lnTo>
                    <a:pt x="0" y="3200"/>
                  </a:lnTo>
                  <a:lnTo>
                    <a:pt x="213" y="5013"/>
                  </a:lnTo>
                  <a:lnTo>
                    <a:pt x="533" y="6720"/>
                  </a:lnTo>
                  <a:lnTo>
                    <a:pt x="1173" y="8640"/>
                  </a:lnTo>
                  <a:lnTo>
                    <a:pt x="1920" y="10773"/>
                  </a:lnTo>
                  <a:lnTo>
                    <a:pt x="4693" y="18026"/>
                  </a:lnTo>
                  <a:lnTo>
                    <a:pt x="5653" y="20159"/>
                  </a:lnTo>
                  <a:lnTo>
                    <a:pt x="5973" y="21013"/>
                  </a:lnTo>
                  <a:lnTo>
                    <a:pt x="5760" y="20159"/>
                  </a:lnTo>
                  <a:lnTo>
                    <a:pt x="4907" y="17919"/>
                  </a:lnTo>
                  <a:lnTo>
                    <a:pt x="2133" y="10666"/>
                  </a:lnTo>
                  <a:lnTo>
                    <a:pt x="1387" y="8640"/>
                  </a:lnTo>
                  <a:lnTo>
                    <a:pt x="747" y="6613"/>
                  </a:lnTo>
                  <a:lnTo>
                    <a:pt x="427" y="4907"/>
                  </a:lnTo>
                  <a:lnTo>
                    <a:pt x="213" y="3200"/>
                  </a:lnTo>
                  <a:lnTo>
                    <a:pt x="107" y="2027"/>
                  </a:lnTo>
                  <a:lnTo>
                    <a:pt x="107" y="853"/>
                  </a:lnTo>
                  <a:lnTo>
                    <a:pt x="213"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2983;p50">
              <a:extLst>
                <a:ext uri="{FF2B5EF4-FFF2-40B4-BE49-F238E27FC236}">
                  <a16:creationId xmlns:a16="http://schemas.microsoft.com/office/drawing/2014/main" id="{B49783D3-06A7-CFFF-3C3B-FAA3F40F38ED}"/>
                </a:ext>
              </a:extLst>
            </p:cNvPr>
            <p:cNvSpPr/>
            <p:nvPr/>
          </p:nvSpPr>
          <p:spPr>
            <a:xfrm>
              <a:off x="8233942" y="4055387"/>
              <a:ext cx="43510" cy="239203"/>
            </a:xfrm>
            <a:custGeom>
              <a:avLst/>
              <a:gdLst/>
              <a:ahLst/>
              <a:cxnLst/>
              <a:rect l="l" t="t" r="r" b="b"/>
              <a:pathLst>
                <a:path w="2988" h="16427" extrusionOk="0">
                  <a:moveTo>
                    <a:pt x="1" y="1"/>
                  </a:moveTo>
                  <a:lnTo>
                    <a:pt x="427" y="2667"/>
                  </a:lnTo>
                  <a:lnTo>
                    <a:pt x="1387" y="8320"/>
                  </a:lnTo>
                  <a:lnTo>
                    <a:pt x="2774" y="16427"/>
                  </a:lnTo>
                  <a:lnTo>
                    <a:pt x="2987" y="7680"/>
                  </a:lnTo>
                  <a:lnTo>
                    <a:pt x="1494" y="3734"/>
                  </a:lnTo>
                  <a:lnTo>
                    <a:pt x="534" y="1067"/>
                  </a:lnTo>
                  <a:lnTo>
                    <a:pt x="107" y="214"/>
                  </a:lnTo>
                  <a:lnTo>
                    <a:pt x="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2984;p50">
              <a:extLst>
                <a:ext uri="{FF2B5EF4-FFF2-40B4-BE49-F238E27FC236}">
                  <a16:creationId xmlns:a16="http://schemas.microsoft.com/office/drawing/2014/main" id="{198D0BEC-5CA7-FE39-806E-3610943D0A16}"/>
                </a:ext>
              </a:extLst>
            </p:cNvPr>
            <p:cNvSpPr/>
            <p:nvPr/>
          </p:nvSpPr>
          <p:spPr>
            <a:xfrm>
              <a:off x="8064633" y="4547789"/>
              <a:ext cx="215905" cy="49713"/>
            </a:xfrm>
            <a:custGeom>
              <a:avLst/>
              <a:gdLst/>
              <a:ahLst/>
              <a:cxnLst/>
              <a:rect l="l" t="t" r="r" b="b"/>
              <a:pathLst>
                <a:path w="14827" h="3414" extrusionOk="0">
                  <a:moveTo>
                    <a:pt x="5973" y="1"/>
                  </a:moveTo>
                  <a:lnTo>
                    <a:pt x="5973" y="854"/>
                  </a:lnTo>
                  <a:lnTo>
                    <a:pt x="4800" y="1174"/>
                  </a:lnTo>
                  <a:lnTo>
                    <a:pt x="2454" y="1814"/>
                  </a:lnTo>
                  <a:lnTo>
                    <a:pt x="1280" y="2241"/>
                  </a:lnTo>
                  <a:lnTo>
                    <a:pt x="427" y="2561"/>
                  </a:lnTo>
                  <a:lnTo>
                    <a:pt x="107" y="2774"/>
                  </a:lnTo>
                  <a:lnTo>
                    <a:pt x="0" y="2881"/>
                  </a:lnTo>
                  <a:lnTo>
                    <a:pt x="0" y="2987"/>
                  </a:lnTo>
                  <a:lnTo>
                    <a:pt x="320" y="3201"/>
                  </a:lnTo>
                  <a:lnTo>
                    <a:pt x="1280" y="3307"/>
                  </a:lnTo>
                  <a:lnTo>
                    <a:pt x="2774" y="3414"/>
                  </a:lnTo>
                  <a:lnTo>
                    <a:pt x="6933" y="3307"/>
                  </a:lnTo>
                  <a:lnTo>
                    <a:pt x="11307" y="3201"/>
                  </a:lnTo>
                  <a:lnTo>
                    <a:pt x="14293" y="3094"/>
                  </a:lnTo>
                  <a:lnTo>
                    <a:pt x="14826" y="3094"/>
                  </a:lnTo>
                  <a:lnTo>
                    <a:pt x="148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2985;p50">
              <a:extLst>
                <a:ext uri="{FF2B5EF4-FFF2-40B4-BE49-F238E27FC236}">
                  <a16:creationId xmlns:a16="http://schemas.microsoft.com/office/drawing/2014/main" id="{8F2F1104-737D-3D81-97FC-E9515CA37ED8}"/>
                </a:ext>
              </a:extLst>
            </p:cNvPr>
            <p:cNvSpPr/>
            <p:nvPr/>
          </p:nvSpPr>
          <p:spPr>
            <a:xfrm>
              <a:off x="8064633" y="4547789"/>
              <a:ext cx="215905" cy="49713"/>
            </a:xfrm>
            <a:custGeom>
              <a:avLst/>
              <a:gdLst/>
              <a:ahLst/>
              <a:cxnLst/>
              <a:rect l="l" t="t" r="r" b="b"/>
              <a:pathLst>
                <a:path w="14827" h="3414" fill="none" extrusionOk="0">
                  <a:moveTo>
                    <a:pt x="5973" y="854"/>
                  </a:moveTo>
                  <a:lnTo>
                    <a:pt x="5973" y="1"/>
                  </a:lnTo>
                  <a:lnTo>
                    <a:pt x="14826" y="1"/>
                  </a:lnTo>
                  <a:lnTo>
                    <a:pt x="14826" y="3094"/>
                  </a:lnTo>
                  <a:lnTo>
                    <a:pt x="14293" y="3094"/>
                  </a:lnTo>
                  <a:lnTo>
                    <a:pt x="14293" y="3094"/>
                  </a:lnTo>
                  <a:lnTo>
                    <a:pt x="11307" y="3201"/>
                  </a:lnTo>
                  <a:lnTo>
                    <a:pt x="6933" y="3307"/>
                  </a:lnTo>
                  <a:lnTo>
                    <a:pt x="2774" y="3414"/>
                  </a:lnTo>
                  <a:lnTo>
                    <a:pt x="1280" y="3307"/>
                  </a:lnTo>
                  <a:lnTo>
                    <a:pt x="320" y="3201"/>
                  </a:lnTo>
                  <a:lnTo>
                    <a:pt x="320" y="3201"/>
                  </a:lnTo>
                  <a:lnTo>
                    <a:pt x="0" y="2987"/>
                  </a:lnTo>
                  <a:lnTo>
                    <a:pt x="0" y="2881"/>
                  </a:lnTo>
                  <a:lnTo>
                    <a:pt x="107" y="2774"/>
                  </a:lnTo>
                  <a:lnTo>
                    <a:pt x="427" y="2561"/>
                  </a:lnTo>
                  <a:lnTo>
                    <a:pt x="1280" y="2241"/>
                  </a:lnTo>
                  <a:lnTo>
                    <a:pt x="2454" y="1814"/>
                  </a:lnTo>
                  <a:lnTo>
                    <a:pt x="4800" y="1174"/>
                  </a:lnTo>
                  <a:lnTo>
                    <a:pt x="5973" y="85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2986;p50">
              <a:extLst>
                <a:ext uri="{FF2B5EF4-FFF2-40B4-BE49-F238E27FC236}">
                  <a16:creationId xmlns:a16="http://schemas.microsoft.com/office/drawing/2014/main" id="{A539AB6C-910D-9883-8283-C444246D1103}"/>
                </a:ext>
              </a:extLst>
            </p:cNvPr>
            <p:cNvSpPr/>
            <p:nvPr/>
          </p:nvSpPr>
          <p:spPr>
            <a:xfrm>
              <a:off x="8280543" y="4554007"/>
              <a:ext cx="15" cy="10878"/>
            </a:xfrm>
            <a:custGeom>
              <a:avLst/>
              <a:gdLst/>
              <a:ahLst/>
              <a:cxnLst/>
              <a:rect l="l" t="t" r="r" b="b"/>
              <a:pathLst>
                <a:path w="1" h="747" extrusionOk="0">
                  <a:moveTo>
                    <a:pt x="0" y="0"/>
                  </a:moveTo>
                  <a:lnTo>
                    <a:pt x="0" y="747"/>
                  </a:lnTo>
                  <a:lnTo>
                    <a:pt x="0" y="0"/>
                  </a:lnTo>
                  <a:lnTo>
                    <a:pt x="0" y="0"/>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2987;p50">
              <a:extLst>
                <a:ext uri="{FF2B5EF4-FFF2-40B4-BE49-F238E27FC236}">
                  <a16:creationId xmlns:a16="http://schemas.microsoft.com/office/drawing/2014/main" id="{82599BC4-BC38-08D3-02C2-D8666405774F}"/>
                </a:ext>
              </a:extLst>
            </p:cNvPr>
            <p:cNvSpPr/>
            <p:nvPr/>
          </p:nvSpPr>
          <p:spPr>
            <a:xfrm>
              <a:off x="8280543" y="4554007"/>
              <a:ext cx="15" cy="10878"/>
            </a:xfrm>
            <a:custGeom>
              <a:avLst/>
              <a:gdLst/>
              <a:ahLst/>
              <a:cxnLst/>
              <a:rect l="l" t="t" r="r" b="b"/>
              <a:pathLst>
                <a:path w="1" h="747" fill="none" extrusionOk="0">
                  <a:moveTo>
                    <a:pt x="0" y="0"/>
                  </a:moveTo>
                  <a:lnTo>
                    <a:pt x="0" y="747"/>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2988;p50">
              <a:extLst>
                <a:ext uri="{FF2B5EF4-FFF2-40B4-BE49-F238E27FC236}">
                  <a16:creationId xmlns:a16="http://schemas.microsoft.com/office/drawing/2014/main" id="{BEF20CE8-60EE-9456-BD91-0B4160CD9794}"/>
                </a:ext>
              </a:extLst>
            </p:cNvPr>
            <p:cNvSpPr/>
            <p:nvPr/>
          </p:nvSpPr>
          <p:spPr>
            <a:xfrm>
              <a:off x="8233942" y="4554007"/>
              <a:ext cx="46612" cy="35734"/>
            </a:xfrm>
            <a:custGeom>
              <a:avLst/>
              <a:gdLst/>
              <a:ahLst/>
              <a:cxnLst/>
              <a:rect l="l" t="t" r="r" b="b"/>
              <a:pathLst>
                <a:path w="3201" h="2454" extrusionOk="0">
                  <a:moveTo>
                    <a:pt x="2987" y="0"/>
                  </a:moveTo>
                  <a:lnTo>
                    <a:pt x="2454" y="107"/>
                  </a:lnTo>
                  <a:lnTo>
                    <a:pt x="2027" y="214"/>
                  </a:lnTo>
                  <a:lnTo>
                    <a:pt x="1494" y="427"/>
                  </a:lnTo>
                  <a:lnTo>
                    <a:pt x="1067" y="640"/>
                  </a:lnTo>
                  <a:lnTo>
                    <a:pt x="747" y="1067"/>
                  </a:lnTo>
                  <a:lnTo>
                    <a:pt x="427" y="1494"/>
                  </a:lnTo>
                  <a:lnTo>
                    <a:pt x="107" y="1920"/>
                  </a:lnTo>
                  <a:lnTo>
                    <a:pt x="1" y="2454"/>
                  </a:lnTo>
                  <a:lnTo>
                    <a:pt x="3200" y="2454"/>
                  </a:lnTo>
                  <a:lnTo>
                    <a:pt x="3200" y="747"/>
                  </a:lnTo>
                  <a:lnTo>
                    <a:pt x="32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2989;p50">
              <a:extLst>
                <a:ext uri="{FF2B5EF4-FFF2-40B4-BE49-F238E27FC236}">
                  <a16:creationId xmlns:a16="http://schemas.microsoft.com/office/drawing/2014/main" id="{8947E393-B4C7-376A-66E6-A0D172A246FC}"/>
                </a:ext>
              </a:extLst>
            </p:cNvPr>
            <p:cNvSpPr/>
            <p:nvPr/>
          </p:nvSpPr>
          <p:spPr>
            <a:xfrm>
              <a:off x="8233942" y="4554007"/>
              <a:ext cx="46612" cy="35734"/>
            </a:xfrm>
            <a:custGeom>
              <a:avLst/>
              <a:gdLst/>
              <a:ahLst/>
              <a:cxnLst/>
              <a:rect l="l" t="t" r="r" b="b"/>
              <a:pathLst>
                <a:path w="3201" h="2454" fill="none" extrusionOk="0">
                  <a:moveTo>
                    <a:pt x="2987" y="0"/>
                  </a:moveTo>
                  <a:lnTo>
                    <a:pt x="2987" y="0"/>
                  </a:lnTo>
                  <a:lnTo>
                    <a:pt x="2454" y="107"/>
                  </a:lnTo>
                  <a:lnTo>
                    <a:pt x="2027" y="214"/>
                  </a:lnTo>
                  <a:lnTo>
                    <a:pt x="1494" y="427"/>
                  </a:lnTo>
                  <a:lnTo>
                    <a:pt x="1067" y="640"/>
                  </a:lnTo>
                  <a:lnTo>
                    <a:pt x="1067" y="640"/>
                  </a:lnTo>
                  <a:lnTo>
                    <a:pt x="747" y="1067"/>
                  </a:lnTo>
                  <a:lnTo>
                    <a:pt x="427" y="1494"/>
                  </a:lnTo>
                  <a:lnTo>
                    <a:pt x="107" y="1920"/>
                  </a:lnTo>
                  <a:lnTo>
                    <a:pt x="1" y="2454"/>
                  </a:lnTo>
                  <a:lnTo>
                    <a:pt x="3200" y="2454"/>
                  </a:lnTo>
                  <a:lnTo>
                    <a:pt x="3200" y="747"/>
                  </a:lnTo>
                  <a:lnTo>
                    <a:pt x="3200" y="0"/>
                  </a:lnTo>
                  <a:lnTo>
                    <a:pt x="3200" y="0"/>
                  </a:lnTo>
                  <a:lnTo>
                    <a:pt x="29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2990;p50">
              <a:extLst>
                <a:ext uri="{FF2B5EF4-FFF2-40B4-BE49-F238E27FC236}">
                  <a16:creationId xmlns:a16="http://schemas.microsoft.com/office/drawing/2014/main" id="{149A6E16-7B27-13F8-1F18-8E375AAED2D8}"/>
                </a:ext>
              </a:extLst>
            </p:cNvPr>
            <p:cNvSpPr/>
            <p:nvPr/>
          </p:nvSpPr>
          <p:spPr>
            <a:xfrm>
              <a:off x="8064633" y="4591289"/>
              <a:ext cx="1558" cy="1558"/>
            </a:xfrm>
            <a:custGeom>
              <a:avLst/>
              <a:gdLst/>
              <a:ahLst/>
              <a:cxnLst/>
              <a:rect l="l" t="t" r="r" b="b"/>
              <a:pathLst>
                <a:path w="107" h="107" extrusionOk="0">
                  <a:moveTo>
                    <a:pt x="0" y="0"/>
                  </a:moveTo>
                  <a:lnTo>
                    <a:pt x="0" y="107"/>
                  </a:lnTo>
                  <a:lnTo>
                    <a:pt x="107" y="10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2991;p50">
              <a:extLst>
                <a:ext uri="{FF2B5EF4-FFF2-40B4-BE49-F238E27FC236}">
                  <a16:creationId xmlns:a16="http://schemas.microsoft.com/office/drawing/2014/main" id="{90B22483-3A83-9F14-1BC5-53BB355B2AB0}"/>
                </a:ext>
              </a:extLst>
            </p:cNvPr>
            <p:cNvSpPr/>
            <p:nvPr/>
          </p:nvSpPr>
          <p:spPr>
            <a:xfrm>
              <a:off x="8064633" y="4589730"/>
              <a:ext cx="1558" cy="3116"/>
            </a:xfrm>
            <a:custGeom>
              <a:avLst/>
              <a:gdLst/>
              <a:ahLst/>
              <a:cxnLst/>
              <a:rect l="l" t="t" r="r" b="b"/>
              <a:pathLst>
                <a:path w="107" h="214" fill="none" extrusionOk="0">
                  <a:moveTo>
                    <a:pt x="0" y="1"/>
                  </a:moveTo>
                  <a:lnTo>
                    <a:pt x="0" y="1"/>
                  </a:lnTo>
                  <a:lnTo>
                    <a:pt x="0" y="107"/>
                  </a:lnTo>
                  <a:lnTo>
                    <a:pt x="0" y="214"/>
                  </a:lnTo>
                  <a:lnTo>
                    <a:pt x="0" y="214"/>
                  </a:lnTo>
                  <a:lnTo>
                    <a:pt x="0" y="214"/>
                  </a:lnTo>
                  <a:lnTo>
                    <a:pt x="0" y="214"/>
                  </a:lnTo>
                  <a:lnTo>
                    <a:pt x="107" y="214"/>
                  </a:lnTo>
                  <a:lnTo>
                    <a:pt x="107" y="214"/>
                  </a:lnTo>
                  <a:lnTo>
                    <a:pt x="0" y="10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2992;p50">
              <a:extLst>
                <a:ext uri="{FF2B5EF4-FFF2-40B4-BE49-F238E27FC236}">
                  <a16:creationId xmlns:a16="http://schemas.microsoft.com/office/drawing/2014/main" id="{72401492-2B7B-827C-1360-46C9EE7202CE}"/>
                </a:ext>
              </a:extLst>
            </p:cNvPr>
            <p:cNvSpPr/>
            <p:nvPr/>
          </p:nvSpPr>
          <p:spPr>
            <a:xfrm>
              <a:off x="8084817" y="4574192"/>
              <a:ext cx="12450" cy="4674"/>
            </a:xfrm>
            <a:custGeom>
              <a:avLst/>
              <a:gdLst/>
              <a:ahLst/>
              <a:cxnLst/>
              <a:rect l="l" t="t" r="r" b="b"/>
              <a:pathLst>
                <a:path w="855" h="321" fill="none" extrusionOk="0">
                  <a:moveTo>
                    <a:pt x="854" y="1"/>
                  </a:moveTo>
                  <a:lnTo>
                    <a:pt x="854" y="1"/>
                  </a:lnTo>
                  <a:lnTo>
                    <a:pt x="1" y="321"/>
                  </a:lnTo>
                  <a:lnTo>
                    <a:pt x="1" y="321"/>
                  </a:lnTo>
                  <a:lnTo>
                    <a:pt x="854" y="1"/>
                  </a:lnTo>
                  <a:lnTo>
                    <a:pt x="854" y="1"/>
                  </a:lnTo>
                  <a:lnTo>
                    <a:pt x="8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2993;p50">
              <a:extLst>
                <a:ext uri="{FF2B5EF4-FFF2-40B4-BE49-F238E27FC236}">
                  <a16:creationId xmlns:a16="http://schemas.microsoft.com/office/drawing/2014/main" id="{59506589-7C49-99D0-A076-B87D709F861A}"/>
                </a:ext>
              </a:extLst>
            </p:cNvPr>
            <p:cNvSpPr/>
            <p:nvPr/>
          </p:nvSpPr>
          <p:spPr>
            <a:xfrm>
              <a:off x="8064633" y="4592832"/>
              <a:ext cx="3116" cy="15"/>
            </a:xfrm>
            <a:custGeom>
              <a:avLst/>
              <a:gdLst/>
              <a:ahLst/>
              <a:cxnLst/>
              <a:rect l="l" t="t" r="r" b="b"/>
              <a:pathLst>
                <a:path w="214" h="1" extrusionOk="0">
                  <a:moveTo>
                    <a:pt x="0" y="1"/>
                  </a:moveTo>
                  <a:lnTo>
                    <a:pt x="0" y="1"/>
                  </a:lnTo>
                  <a:lnTo>
                    <a:pt x="214" y="1"/>
                  </a:lnTo>
                  <a:lnTo>
                    <a:pt x="214" y="1"/>
                  </a:lnTo>
                  <a:lnTo>
                    <a:pt x="107" y="1"/>
                  </a:lnTo>
                  <a:lnTo>
                    <a:pt x="107" y="1"/>
                  </a:lnTo>
                  <a:lnTo>
                    <a:pt x="0"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2994;p50">
              <a:extLst>
                <a:ext uri="{FF2B5EF4-FFF2-40B4-BE49-F238E27FC236}">
                  <a16:creationId xmlns:a16="http://schemas.microsoft.com/office/drawing/2014/main" id="{A2F3FD85-4769-C8D7-2C40-0733331220B2}"/>
                </a:ext>
              </a:extLst>
            </p:cNvPr>
            <p:cNvSpPr/>
            <p:nvPr/>
          </p:nvSpPr>
          <p:spPr>
            <a:xfrm>
              <a:off x="8064633" y="4592832"/>
              <a:ext cx="3116" cy="15"/>
            </a:xfrm>
            <a:custGeom>
              <a:avLst/>
              <a:gdLst/>
              <a:ahLst/>
              <a:cxnLst/>
              <a:rect l="l" t="t" r="r" b="b"/>
              <a:pathLst>
                <a:path w="214" h="1" fill="none" extrusionOk="0">
                  <a:moveTo>
                    <a:pt x="0" y="1"/>
                  </a:moveTo>
                  <a:lnTo>
                    <a:pt x="0" y="1"/>
                  </a:lnTo>
                  <a:lnTo>
                    <a:pt x="214" y="1"/>
                  </a:lnTo>
                  <a:lnTo>
                    <a:pt x="214" y="1"/>
                  </a:lnTo>
                  <a:lnTo>
                    <a:pt x="107" y="1"/>
                  </a:lnTo>
                  <a:lnTo>
                    <a:pt x="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2995;p50">
              <a:extLst>
                <a:ext uri="{FF2B5EF4-FFF2-40B4-BE49-F238E27FC236}">
                  <a16:creationId xmlns:a16="http://schemas.microsoft.com/office/drawing/2014/main" id="{834D7CF9-34C0-B501-6E51-3C44C55A9F0B}"/>
                </a:ext>
              </a:extLst>
            </p:cNvPr>
            <p:cNvSpPr/>
            <p:nvPr/>
          </p:nvSpPr>
          <p:spPr>
            <a:xfrm>
              <a:off x="8165598" y="4589730"/>
              <a:ext cx="114949" cy="6232"/>
            </a:xfrm>
            <a:custGeom>
              <a:avLst/>
              <a:gdLst/>
              <a:ahLst/>
              <a:cxnLst/>
              <a:rect l="l" t="t" r="r" b="b"/>
              <a:pathLst>
                <a:path w="7894" h="428" extrusionOk="0">
                  <a:moveTo>
                    <a:pt x="4160" y="427"/>
                  </a:moveTo>
                  <a:lnTo>
                    <a:pt x="4160" y="427"/>
                  </a:lnTo>
                  <a:lnTo>
                    <a:pt x="3200" y="427"/>
                  </a:lnTo>
                  <a:lnTo>
                    <a:pt x="3200" y="427"/>
                  </a:lnTo>
                  <a:lnTo>
                    <a:pt x="0" y="427"/>
                  </a:lnTo>
                  <a:lnTo>
                    <a:pt x="0" y="427"/>
                  </a:lnTo>
                  <a:lnTo>
                    <a:pt x="4160" y="427"/>
                  </a:lnTo>
                  <a:close/>
                  <a:moveTo>
                    <a:pt x="7893" y="1"/>
                  </a:moveTo>
                  <a:lnTo>
                    <a:pt x="7893" y="1"/>
                  </a:lnTo>
                  <a:lnTo>
                    <a:pt x="7893" y="214"/>
                  </a:lnTo>
                  <a:lnTo>
                    <a:pt x="7360" y="214"/>
                  </a:lnTo>
                  <a:lnTo>
                    <a:pt x="7360" y="214"/>
                  </a:lnTo>
                  <a:lnTo>
                    <a:pt x="7147" y="214"/>
                  </a:lnTo>
                  <a:lnTo>
                    <a:pt x="7147" y="214"/>
                  </a:lnTo>
                  <a:lnTo>
                    <a:pt x="7360" y="214"/>
                  </a:lnTo>
                  <a:lnTo>
                    <a:pt x="7360" y="214"/>
                  </a:lnTo>
                  <a:lnTo>
                    <a:pt x="7893" y="214"/>
                  </a:lnTo>
                  <a:lnTo>
                    <a:pt x="78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2996;p50">
              <a:extLst>
                <a:ext uri="{FF2B5EF4-FFF2-40B4-BE49-F238E27FC236}">
                  <a16:creationId xmlns:a16="http://schemas.microsoft.com/office/drawing/2014/main" id="{F8815532-644B-165E-9229-71AF3BFF32AA}"/>
                </a:ext>
              </a:extLst>
            </p:cNvPr>
            <p:cNvSpPr/>
            <p:nvPr/>
          </p:nvSpPr>
          <p:spPr>
            <a:xfrm>
              <a:off x="8165598" y="4595949"/>
              <a:ext cx="60591" cy="15"/>
            </a:xfrm>
            <a:custGeom>
              <a:avLst/>
              <a:gdLst/>
              <a:ahLst/>
              <a:cxnLst/>
              <a:rect l="l" t="t" r="r" b="b"/>
              <a:pathLst>
                <a:path w="4161" h="1" fill="none" extrusionOk="0">
                  <a:moveTo>
                    <a:pt x="4160" y="0"/>
                  </a:moveTo>
                  <a:lnTo>
                    <a:pt x="4160" y="0"/>
                  </a:lnTo>
                  <a:lnTo>
                    <a:pt x="3200" y="0"/>
                  </a:lnTo>
                  <a:lnTo>
                    <a:pt x="3200" y="0"/>
                  </a:lnTo>
                  <a:lnTo>
                    <a:pt x="0" y="0"/>
                  </a:lnTo>
                  <a:lnTo>
                    <a:pt x="0" y="0"/>
                  </a:lnTo>
                  <a:lnTo>
                    <a:pt x="41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2997;p50">
              <a:extLst>
                <a:ext uri="{FF2B5EF4-FFF2-40B4-BE49-F238E27FC236}">
                  <a16:creationId xmlns:a16="http://schemas.microsoft.com/office/drawing/2014/main" id="{3A2DD9F8-9393-6853-08EC-C540A28BC1BD}"/>
                </a:ext>
              </a:extLst>
            </p:cNvPr>
            <p:cNvSpPr/>
            <p:nvPr/>
          </p:nvSpPr>
          <p:spPr>
            <a:xfrm>
              <a:off x="8269664" y="4589730"/>
              <a:ext cx="10892" cy="3116"/>
            </a:xfrm>
            <a:custGeom>
              <a:avLst/>
              <a:gdLst/>
              <a:ahLst/>
              <a:cxnLst/>
              <a:rect l="l" t="t" r="r" b="b"/>
              <a:pathLst>
                <a:path w="748" h="214" fill="none" extrusionOk="0">
                  <a:moveTo>
                    <a:pt x="747" y="1"/>
                  </a:moveTo>
                  <a:lnTo>
                    <a:pt x="747" y="1"/>
                  </a:lnTo>
                  <a:lnTo>
                    <a:pt x="747" y="214"/>
                  </a:lnTo>
                  <a:lnTo>
                    <a:pt x="214" y="214"/>
                  </a:lnTo>
                  <a:lnTo>
                    <a:pt x="214" y="214"/>
                  </a:lnTo>
                  <a:lnTo>
                    <a:pt x="1" y="214"/>
                  </a:lnTo>
                  <a:lnTo>
                    <a:pt x="1" y="214"/>
                  </a:lnTo>
                  <a:lnTo>
                    <a:pt x="214" y="214"/>
                  </a:lnTo>
                  <a:lnTo>
                    <a:pt x="214" y="214"/>
                  </a:lnTo>
                  <a:lnTo>
                    <a:pt x="747" y="214"/>
                  </a:lnTo>
                  <a:lnTo>
                    <a:pt x="7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2998;p50">
              <a:extLst>
                <a:ext uri="{FF2B5EF4-FFF2-40B4-BE49-F238E27FC236}">
                  <a16:creationId xmlns:a16="http://schemas.microsoft.com/office/drawing/2014/main" id="{783CDE03-D9F0-7931-7BCF-170B02D831D1}"/>
                </a:ext>
              </a:extLst>
            </p:cNvPr>
            <p:cNvSpPr/>
            <p:nvPr/>
          </p:nvSpPr>
          <p:spPr>
            <a:xfrm>
              <a:off x="8212199" y="4592832"/>
              <a:ext cx="60591" cy="3131"/>
            </a:xfrm>
            <a:custGeom>
              <a:avLst/>
              <a:gdLst/>
              <a:ahLst/>
              <a:cxnLst/>
              <a:rect l="l" t="t" r="r" b="b"/>
              <a:pathLst>
                <a:path w="4161" h="215" extrusionOk="0">
                  <a:moveTo>
                    <a:pt x="3947" y="1"/>
                  </a:moveTo>
                  <a:lnTo>
                    <a:pt x="0" y="214"/>
                  </a:lnTo>
                  <a:lnTo>
                    <a:pt x="960" y="214"/>
                  </a:lnTo>
                  <a:lnTo>
                    <a:pt x="4160"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2999;p50">
              <a:extLst>
                <a:ext uri="{FF2B5EF4-FFF2-40B4-BE49-F238E27FC236}">
                  <a16:creationId xmlns:a16="http://schemas.microsoft.com/office/drawing/2014/main" id="{62CE1426-F257-9964-935C-EA359123C8DB}"/>
                </a:ext>
              </a:extLst>
            </p:cNvPr>
            <p:cNvSpPr/>
            <p:nvPr/>
          </p:nvSpPr>
          <p:spPr>
            <a:xfrm>
              <a:off x="8212199" y="4592832"/>
              <a:ext cx="60591" cy="3131"/>
            </a:xfrm>
            <a:custGeom>
              <a:avLst/>
              <a:gdLst/>
              <a:ahLst/>
              <a:cxnLst/>
              <a:rect l="l" t="t" r="r" b="b"/>
              <a:pathLst>
                <a:path w="4161" h="215" fill="none" extrusionOk="0">
                  <a:moveTo>
                    <a:pt x="3947" y="1"/>
                  </a:moveTo>
                  <a:lnTo>
                    <a:pt x="3947" y="1"/>
                  </a:lnTo>
                  <a:lnTo>
                    <a:pt x="0" y="214"/>
                  </a:lnTo>
                  <a:lnTo>
                    <a:pt x="0" y="214"/>
                  </a:lnTo>
                  <a:lnTo>
                    <a:pt x="960" y="214"/>
                  </a:lnTo>
                  <a:lnTo>
                    <a:pt x="960" y="214"/>
                  </a:lnTo>
                  <a:lnTo>
                    <a:pt x="4160" y="1"/>
                  </a:lnTo>
                  <a:lnTo>
                    <a:pt x="4160" y="1"/>
                  </a:lnTo>
                  <a:lnTo>
                    <a:pt x="39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000;p50">
              <a:extLst>
                <a:ext uri="{FF2B5EF4-FFF2-40B4-BE49-F238E27FC236}">
                  <a16:creationId xmlns:a16="http://schemas.microsoft.com/office/drawing/2014/main" id="{A40C9141-09C1-6A37-0065-665D19D997BC}"/>
                </a:ext>
              </a:extLst>
            </p:cNvPr>
            <p:cNvSpPr/>
            <p:nvPr/>
          </p:nvSpPr>
          <p:spPr>
            <a:xfrm>
              <a:off x="8064633" y="4574192"/>
              <a:ext cx="215905" cy="21770"/>
            </a:xfrm>
            <a:custGeom>
              <a:avLst/>
              <a:gdLst/>
              <a:ahLst/>
              <a:cxnLst/>
              <a:rect l="l" t="t" r="r" b="b"/>
              <a:pathLst>
                <a:path w="14827" h="1495" extrusionOk="0">
                  <a:moveTo>
                    <a:pt x="2240" y="1"/>
                  </a:moveTo>
                  <a:lnTo>
                    <a:pt x="1387" y="321"/>
                  </a:lnTo>
                  <a:lnTo>
                    <a:pt x="640" y="641"/>
                  </a:lnTo>
                  <a:lnTo>
                    <a:pt x="214" y="854"/>
                  </a:lnTo>
                  <a:lnTo>
                    <a:pt x="0" y="1068"/>
                  </a:lnTo>
                  <a:lnTo>
                    <a:pt x="0" y="1174"/>
                  </a:lnTo>
                  <a:lnTo>
                    <a:pt x="107" y="1281"/>
                  </a:lnTo>
                  <a:lnTo>
                    <a:pt x="214" y="1281"/>
                  </a:lnTo>
                  <a:lnTo>
                    <a:pt x="1067" y="1388"/>
                  </a:lnTo>
                  <a:lnTo>
                    <a:pt x="2240" y="1494"/>
                  </a:lnTo>
                  <a:lnTo>
                    <a:pt x="10133" y="1494"/>
                  </a:lnTo>
                  <a:lnTo>
                    <a:pt x="14080" y="1281"/>
                  </a:lnTo>
                  <a:lnTo>
                    <a:pt x="14826" y="1281"/>
                  </a:lnTo>
                  <a:lnTo>
                    <a:pt x="14826" y="1068"/>
                  </a:lnTo>
                  <a:lnTo>
                    <a:pt x="11627" y="1174"/>
                  </a:lnTo>
                  <a:lnTo>
                    <a:pt x="11627" y="1068"/>
                  </a:lnTo>
                  <a:lnTo>
                    <a:pt x="3094" y="1174"/>
                  </a:lnTo>
                  <a:lnTo>
                    <a:pt x="2880" y="641"/>
                  </a:lnTo>
                  <a:lnTo>
                    <a:pt x="2667" y="214"/>
                  </a:lnTo>
                  <a:lnTo>
                    <a:pt x="2454" y="108"/>
                  </a:lnTo>
                  <a:lnTo>
                    <a:pt x="22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001;p50">
              <a:extLst>
                <a:ext uri="{FF2B5EF4-FFF2-40B4-BE49-F238E27FC236}">
                  <a16:creationId xmlns:a16="http://schemas.microsoft.com/office/drawing/2014/main" id="{302867F1-168C-6CE2-87E6-47CC43687055}"/>
                </a:ext>
              </a:extLst>
            </p:cNvPr>
            <p:cNvSpPr/>
            <p:nvPr/>
          </p:nvSpPr>
          <p:spPr>
            <a:xfrm>
              <a:off x="8064633" y="4574192"/>
              <a:ext cx="215905" cy="21770"/>
            </a:xfrm>
            <a:custGeom>
              <a:avLst/>
              <a:gdLst/>
              <a:ahLst/>
              <a:cxnLst/>
              <a:rect l="l" t="t" r="r" b="b"/>
              <a:pathLst>
                <a:path w="14827" h="1495" fill="none" extrusionOk="0">
                  <a:moveTo>
                    <a:pt x="2240" y="1"/>
                  </a:moveTo>
                  <a:lnTo>
                    <a:pt x="2240" y="1"/>
                  </a:lnTo>
                  <a:lnTo>
                    <a:pt x="1387" y="321"/>
                  </a:lnTo>
                  <a:lnTo>
                    <a:pt x="1387" y="321"/>
                  </a:lnTo>
                  <a:lnTo>
                    <a:pt x="640" y="641"/>
                  </a:lnTo>
                  <a:lnTo>
                    <a:pt x="214" y="854"/>
                  </a:lnTo>
                  <a:lnTo>
                    <a:pt x="0" y="1068"/>
                  </a:lnTo>
                  <a:lnTo>
                    <a:pt x="0" y="1068"/>
                  </a:lnTo>
                  <a:lnTo>
                    <a:pt x="0" y="1174"/>
                  </a:lnTo>
                  <a:lnTo>
                    <a:pt x="107" y="1281"/>
                  </a:lnTo>
                  <a:lnTo>
                    <a:pt x="107" y="1281"/>
                  </a:lnTo>
                  <a:lnTo>
                    <a:pt x="214" y="1281"/>
                  </a:lnTo>
                  <a:lnTo>
                    <a:pt x="214" y="1281"/>
                  </a:lnTo>
                  <a:lnTo>
                    <a:pt x="1067" y="1388"/>
                  </a:lnTo>
                  <a:lnTo>
                    <a:pt x="2240" y="1494"/>
                  </a:lnTo>
                  <a:lnTo>
                    <a:pt x="5653" y="1494"/>
                  </a:lnTo>
                  <a:lnTo>
                    <a:pt x="5653" y="1494"/>
                  </a:lnTo>
                  <a:lnTo>
                    <a:pt x="6933" y="1494"/>
                  </a:lnTo>
                  <a:lnTo>
                    <a:pt x="6933" y="1494"/>
                  </a:lnTo>
                  <a:lnTo>
                    <a:pt x="10133" y="1494"/>
                  </a:lnTo>
                  <a:lnTo>
                    <a:pt x="10133" y="1494"/>
                  </a:lnTo>
                  <a:lnTo>
                    <a:pt x="14080" y="1281"/>
                  </a:lnTo>
                  <a:lnTo>
                    <a:pt x="14080" y="1281"/>
                  </a:lnTo>
                  <a:lnTo>
                    <a:pt x="14293" y="1281"/>
                  </a:lnTo>
                  <a:lnTo>
                    <a:pt x="14826" y="1281"/>
                  </a:lnTo>
                  <a:lnTo>
                    <a:pt x="14826" y="1068"/>
                  </a:lnTo>
                  <a:lnTo>
                    <a:pt x="14826" y="1068"/>
                  </a:lnTo>
                  <a:lnTo>
                    <a:pt x="14826" y="1068"/>
                  </a:lnTo>
                  <a:lnTo>
                    <a:pt x="11627" y="1174"/>
                  </a:lnTo>
                  <a:lnTo>
                    <a:pt x="11627" y="1174"/>
                  </a:lnTo>
                  <a:lnTo>
                    <a:pt x="11627" y="1068"/>
                  </a:lnTo>
                  <a:lnTo>
                    <a:pt x="3094" y="1174"/>
                  </a:lnTo>
                  <a:lnTo>
                    <a:pt x="3094" y="1174"/>
                  </a:lnTo>
                  <a:lnTo>
                    <a:pt x="2880" y="641"/>
                  </a:lnTo>
                  <a:lnTo>
                    <a:pt x="2667" y="214"/>
                  </a:lnTo>
                  <a:lnTo>
                    <a:pt x="2454" y="108"/>
                  </a:lnTo>
                  <a:lnTo>
                    <a:pt x="22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002;p50">
              <a:extLst>
                <a:ext uri="{FF2B5EF4-FFF2-40B4-BE49-F238E27FC236}">
                  <a16:creationId xmlns:a16="http://schemas.microsoft.com/office/drawing/2014/main" id="{5CE98B1D-D4A4-7629-3FEB-49DD70389991}"/>
                </a:ext>
              </a:extLst>
            </p:cNvPr>
            <p:cNvSpPr/>
            <p:nvPr/>
          </p:nvSpPr>
          <p:spPr>
            <a:xfrm>
              <a:off x="8233942" y="4589730"/>
              <a:ext cx="46612" cy="1573"/>
            </a:xfrm>
            <a:custGeom>
              <a:avLst/>
              <a:gdLst/>
              <a:ahLst/>
              <a:cxnLst/>
              <a:rect l="l" t="t" r="r" b="b"/>
              <a:pathLst>
                <a:path w="3201" h="108" extrusionOk="0">
                  <a:moveTo>
                    <a:pt x="1" y="1"/>
                  </a:moveTo>
                  <a:lnTo>
                    <a:pt x="1" y="107"/>
                  </a:lnTo>
                  <a:lnTo>
                    <a:pt x="3200" y="1"/>
                  </a:lnTo>
                  <a:close/>
                </a:path>
              </a:pathLst>
            </a:custGeom>
            <a:solidFill>
              <a:srgbClr val="FF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003;p50">
              <a:extLst>
                <a:ext uri="{FF2B5EF4-FFF2-40B4-BE49-F238E27FC236}">
                  <a16:creationId xmlns:a16="http://schemas.microsoft.com/office/drawing/2014/main" id="{B2F1E15C-2CBC-5863-4B13-C19965B4ED98}"/>
                </a:ext>
              </a:extLst>
            </p:cNvPr>
            <p:cNvSpPr/>
            <p:nvPr/>
          </p:nvSpPr>
          <p:spPr>
            <a:xfrm>
              <a:off x="8233942" y="4589730"/>
              <a:ext cx="46612" cy="1573"/>
            </a:xfrm>
            <a:custGeom>
              <a:avLst/>
              <a:gdLst/>
              <a:ahLst/>
              <a:cxnLst/>
              <a:rect l="l" t="t" r="r" b="b"/>
              <a:pathLst>
                <a:path w="3201" h="108" fill="none" extrusionOk="0">
                  <a:moveTo>
                    <a:pt x="3200" y="1"/>
                  </a:moveTo>
                  <a:lnTo>
                    <a:pt x="1" y="1"/>
                  </a:lnTo>
                  <a:lnTo>
                    <a:pt x="1" y="1"/>
                  </a:lnTo>
                  <a:lnTo>
                    <a:pt x="1" y="107"/>
                  </a:lnTo>
                  <a:lnTo>
                    <a:pt x="3200" y="1"/>
                  </a:lnTo>
                  <a:lnTo>
                    <a:pt x="32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004;p50">
              <a:extLst>
                <a:ext uri="{FF2B5EF4-FFF2-40B4-BE49-F238E27FC236}">
                  <a16:creationId xmlns:a16="http://schemas.microsoft.com/office/drawing/2014/main" id="{27C4BC1C-1900-E55E-F1CC-36226B143EF8}"/>
                </a:ext>
              </a:extLst>
            </p:cNvPr>
            <p:cNvSpPr/>
            <p:nvPr/>
          </p:nvSpPr>
          <p:spPr>
            <a:xfrm>
              <a:off x="8073953" y="4589730"/>
              <a:ext cx="200367" cy="3116"/>
            </a:xfrm>
            <a:custGeom>
              <a:avLst/>
              <a:gdLst/>
              <a:ahLst/>
              <a:cxnLst/>
              <a:rect l="l" t="t" r="r" b="b"/>
              <a:pathLst>
                <a:path w="13760" h="214" extrusionOk="0">
                  <a:moveTo>
                    <a:pt x="0" y="1"/>
                  </a:moveTo>
                  <a:lnTo>
                    <a:pt x="1600" y="107"/>
                  </a:lnTo>
                  <a:lnTo>
                    <a:pt x="6827" y="214"/>
                  </a:lnTo>
                  <a:lnTo>
                    <a:pt x="12160" y="107"/>
                  </a:lnTo>
                  <a:lnTo>
                    <a:pt x="13760" y="1"/>
                  </a:lnTo>
                  <a:lnTo>
                    <a:pt x="12160" y="1"/>
                  </a:lnTo>
                  <a:lnTo>
                    <a:pt x="6827" y="107"/>
                  </a:lnTo>
                  <a:lnTo>
                    <a:pt x="16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005;p50">
              <a:extLst>
                <a:ext uri="{FF2B5EF4-FFF2-40B4-BE49-F238E27FC236}">
                  <a16:creationId xmlns:a16="http://schemas.microsoft.com/office/drawing/2014/main" id="{0FD2274E-0FDC-AA39-5C3D-1C5A2986EF76}"/>
                </a:ext>
              </a:extLst>
            </p:cNvPr>
            <p:cNvSpPr/>
            <p:nvPr/>
          </p:nvSpPr>
          <p:spPr>
            <a:xfrm>
              <a:off x="8097254" y="4572648"/>
              <a:ext cx="12436" cy="20197"/>
            </a:xfrm>
            <a:custGeom>
              <a:avLst/>
              <a:gdLst/>
              <a:ahLst/>
              <a:cxnLst/>
              <a:rect l="l" t="t" r="r" b="b"/>
              <a:pathLst>
                <a:path w="854" h="1387" extrusionOk="0">
                  <a:moveTo>
                    <a:pt x="0" y="0"/>
                  </a:moveTo>
                  <a:lnTo>
                    <a:pt x="534" y="640"/>
                  </a:lnTo>
                  <a:lnTo>
                    <a:pt x="854" y="1387"/>
                  </a:lnTo>
                  <a:lnTo>
                    <a:pt x="747" y="960"/>
                  </a:lnTo>
                  <a:lnTo>
                    <a:pt x="640" y="640"/>
                  </a:lnTo>
                  <a:lnTo>
                    <a:pt x="320" y="21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006;p50">
              <a:extLst>
                <a:ext uri="{FF2B5EF4-FFF2-40B4-BE49-F238E27FC236}">
                  <a16:creationId xmlns:a16="http://schemas.microsoft.com/office/drawing/2014/main" id="{3E562491-1950-36C9-88AB-65AD08702206}"/>
                </a:ext>
              </a:extLst>
            </p:cNvPr>
            <p:cNvSpPr/>
            <p:nvPr/>
          </p:nvSpPr>
          <p:spPr>
            <a:xfrm>
              <a:off x="8140739" y="4563328"/>
              <a:ext cx="6232" cy="10878"/>
            </a:xfrm>
            <a:custGeom>
              <a:avLst/>
              <a:gdLst/>
              <a:ahLst/>
              <a:cxnLst/>
              <a:rect l="l" t="t" r="r" b="b"/>
              <a:pathLst>
                <a:path w="428" h="747" extrusionOk="0">
                  <a:moveTo>
                    <a:pt x="1" y="0"/>
                  </a:moveTo>
                  <a:lnTo>
                    <a:pt x="107" y="427"/>
                  </a:lnTo>
                  <a:lnTo>
                    <a:pt x="427" y="747"/>
                  </a:lnTo>
                  <a:lnTo>
                    <a:pt x="214" y="32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007;p50">
              <a:extLst>
                <a:ext uri="{FF2B5EF4-FFF2-40B4-BE49-F238E27FC236}">
                  <a16:creationId xmlns:a16="http://schemas.microsoft.com/office/drawing/2014/main" id="{57A00A93-8A36-E566-6E58-8A2AA6960DE8}"/>
                </a:ext>
              </a:extLst>
            </p:cNvPr>
            <p:cNvSpPr/>
            <p:nvPr/>
          </p:nvSpPr>
          <p:spPr>
            <a:xfrm>
              <a:off x="8150059" y="4561770"/>
              <a:ext cx="7790" cy="6232"/>
            </a:xfrm>
            <a:custGeom>
              <a:avLst/>
              <a:gdLst/>
              <a:ahLst/>
              <a:cxnLst/>
              <a:rect l="l" t="t" r="r" b="b"/>
              <a:pathLst>
                <a:path w="535" h="428" extrusionOk="0">
                  <a:moveTo>
                    <a:pt x="534" y="427"/>
                  </a:moveTo>
                  <a:lnTo>
                    <a:pt x="534" y="427"/>
                  </a:lnTo>
                  <a:lnTo>
                    <a:pt x="214" y="214"/>
                  </a:lnTo>
                  <a:lnTo>
                    <a:pt x="214" y="214"/>
                  </a:lnTo>
                  <a:lnTo>
                    <a:pt x="1" y="1"/>
                  </a:lnTo>
                  <a:lnTo>
                    <a:pt x="1" y="1"/>
                  </a:lnTo>
                  <a:lnTo>
                    <a:pt x="214" y="214"/>
                  </a:lnTo>
                  <a:lnTo>
                    <a:pt x="214" y="214"/>
                  </a:lnTo>
                  <a:lnTo>
                    <a:pt x="534" y="427"/>
                  </a:lnTo>
                  <a:lnTo>
                    <a:pt x="534" y="427"/>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008;p50">
              <a:extLst>
                <a:ext uri="{FF2B5EF4-FFF2-40B4-BE49-F238E27FC236}">
                  <a16:creationId xmlns:a16="http://schemas.microsoft.com/office/drawing/2014/main" id="{37D6E86D-FAE8-B154-581F-3CF6408E03EF}"/>
                </a:ext>
              </a:extLst>
            </p:cNvPr>
            <p:cNvSpPr/>
            <p:nvPr/>
          </p:nvSpPr>
          <p:spPr>
            <a:xfrm>
              <a:off x="8150059" y="4555566"/>
              <a:ext cx="13994" cy="1558"/>
            </a:xfrm>
            <a:custGeom>
              <a:avLst/>
              <a:gdLst/>
              <a:ahLst/>
              <a:cxnLst/>
              <a:rect l="l" t="t" r="r" b="b"/>
              <a:pathLst>
                <a:path w="961" h="107" extrusionOk="0">
                  <a:moveTo>
                    <a:pt x="534" y="0"/>
                  </a:moveTo>
                  <a:lnTo>
                    <a:pt x="1" y="107"/>
                  </a:lnTo>
                  <a:lnTo>
                    <a:pt x="534" y="107"/>
                  </a:lnTo>
                  <a:lnTo>
                    <a:pt x="96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009;p50">
              <a:extLst>
                <a:ext uri="{FF2B5EF4-FFF2-40B4-BE49-F238E27FC236}">
                  <a16:creationId xmlns:a16="http://schemas.microsoft.com/office/drawing/2014/main" id="{B246DC6A-DC0E-453D-4C50-818212FD21FA}"/>
                </a:ext>
              </a:extLst>
            </p:cNvPr>
            <p:cNvSpPr/>
            <p:nvPr/>
          </p:nvSpPr>
          <p:spPr>
            <a:xfrm>
              <a:off x="8151617" y="4547789"/>
              <a:ext cx="13994" cy="1573"/>
            </a:xfrm>
            <a:custGeom>
              <a:avLst/>
              <a:gdLst/>
              <a:ahLst/>
              <a:cxnLst/>
              <a:rect l="l" t="t" r="r" b="b"/>
              <a:pathLst>
                <a:path w="961" h="108" extrusionOk="0">
                  <a:moveTo>
                    <a:pt x="427" y="1"/>
                  </a:moveTo>
                  <a:lnTo>
                    <a:pt x="0" y="107"/>
                  </a:lnTo>
                  <a:lnTo>
                    <a:pt x="747" y="107"/>
                  </a:lnTo>
                  <a:lnTo>
                    <a:pt x="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010;p50">
              <a:extLst>
                <a:ext uri="{FF2B5EF4-FFF2-40B4-BE49-F238E27FC236}">
                  <a16:creationId xmlns:a16="http://schemas.microsoft.com/office/drawing/2014/main" id="{31492497-CB40-53BD-83E3-6D4276EFE670}"/>
                </a:ext>
              </a:extLst>
            </p:cNvPr>
            <p:cNvSpPr/>
            <p:nvPr/>
          </p:nvSpPr>
          <p:spPr>
            <a:xfrm>
              <a:off x="8118996" y="4550906"/>
              <a:ext cx="23313" cy="13979"/>
            </a:xfrm>
            <a:custGeom>
              <a:avLst/>
              <a:gdLst/>
              <a:ahLst/>
              <a:cxnLst/>
              <a:rect l="l" t="t" r="r" b="b"/>
              <a:pathLst>
                <a:path w="1601" h="960" extrusionOk="0">
                  <a:moveTo>
                    <a:pt x="1" y="320"/>
                  </a:moveTo>
                  <a:lnTo>
                    <a:pt x="107" y="533"/>
                  </a:lnTo>
                  <a:lnTo>
                    <a:pt x="427" y="640"/>
                  </a:lnTo>
                  <a:lnTo>
                    <a:pt x="427" y="640"/>
                  </a:lnTo>
                  <a:lnTo>
                    <a:pt x="107" y="427"/>
                  </a:lnTo>
                  <a:lnTo>
                    <a:pt x="1" y="320"/>
                  </a:lnTo>
                  <a:close/>
                  <a:moveTo>
                    <a:pt x="427" y="0"/>
                  </a:moveTo>
                  <a:lnTo>
                    <a:pt x="107" y="107"/>
                  </a:lnTo>
                  <a:lnTo>
                    <a:pt x="1" y="213"/>
                  </a:lnTo>
                  <a:lnTo>
                    <a:pt x="1" y="320"/>
                  </a:lnTo>
                  <a:lnTo>
                    <a:pt x="107" y="213"/>
                  </a:lnTo>
                  <a:lnTo>
                    <a:pt x="427" y="107"/>
                  </a:lnTo>
                  <a:lnTo>
                    <a:pt x="747" y="213"/>
                  </a:lnTo>
                  <a:lnTo>
                    <a:pt x="1067" y="320"/>
                  </a:lnTo>
                  <a:lnTo>
                    <a:pt x="1280" y="533"/>
                  </a:lnTo>
                  <a:lnTo>
                    <a:pt x="1423" y="818"/>
                  </a:lnTo>
                  <a:lnTo>
                    <a:pt x="1423" y="818"/>
                  </a:lnTo>
                  <a:lnTo>
                    <a:pt x="1067" y="747"/>
                  </a:lnTo>
                  <a:lnTo>
                    <a:pt x="427" y="640"/>
                  </a:lnTo>
                  <a:lnTo>
                    <a:pt x="1067" y="853"/>
                  </a:lnTo>
                  <a:lnTo>
                    <a:pt x="1440" y="853"/>
                  </a:lnTo>
                  <a:lnTo>
                    <a:pt x="1494" y="960"/>
                  </a:lnTo>
                  <a:lnTo>
                    <a:pt x="1494" y="853"/>
                  </a:lnTo>
                  <a:lnTo>
                    <a:pt x="1600" y="853"/>
                  </a:lnTo>
                  <a:lnTo>
                    <a:pt x="1488" y="831"/>
                  </a:lnTo>
                  <a:lnTo>
                    <a:pt x="1488" y="831"/>
                  </a:lnTo>
                  <a:lnTo>
                    <a:pt x="1387" y="427"/>
                  </a:lnTo>
                  <a:lnTo>
                    <a:pt x="1067" y="213"/>
                  </a:lnTo>
                  <a:lnTo>
                    <a:pt x="747" y="107"/>
                  </a:lnTo>
                  <a:lnTo>
                    <a:pt x="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011;p50">
              <a:extLst>
                <a:ext uri="{FF2B5EF4-FFF2-40B4-BE49-F238E27FC236}">
                  <a16:creationId xmlns:a16="http://schemas.microsoft.com/office/drawing/2014/main" id="{BDBC8748-BA2A-DA7E-1734-873CFD8CA139}"/>
                </a:ext>
              </a:extLst>
            </p:cNvPr>
            <p:cNvSpPr/>
            <p:nvPr/>
          </p:nvSpPr>
          <p:spPr>
            <a:xfrm>
              <a:off x="8139195" y="4547789"/>
              <a:ext cx="12436" cy="15552"/>
            </a:xfrm>
            <a:custGeom>
              <a:avLst/>
              <a:gdLst/>
              <a:ahLst/>
              <a:cxnLst/>
              <a:rect l="l" t="t" r="r" b="b"/>
              <a:pathLst>
                <a:path w="854" h="1068" extrusionOk="0">
                  <a:moveTo>
                    <a:pt x="320" y="1"/>
                  </a:moveTo>
                  <a:lnTo>
                    <a:pt x="213" y="214"/>
                  </a:lnTo>
                  <a:lnTo>
                    <a:pt x="0" y="641"/>
                  </a:lnTo>
                  <a:lnTo>
                    <a:pt x="0" y="854"/>
                  </a:lnTo>
                  <a:lnTo>
                    <a:pt x="107" y="1067"/>
                  </a:lnTo>
                  <a:lnTo>
                    <a:pt x="107" y="641"/>
                  </a:lnTo>
                  <a:lnTo>
                    <a:pt x="320" y="321"/>
                  </a:lnTo>
                  <a:lnTo>
                    <a:pt x="427" y="107"/>
                  </a:lnTo>
                  <a:lnTo>
                    <a:pt x="747" y="107"/>
                  </a:lnTo>
                  <a:lnTo>
                    <a:pt x="747" y="214"/>
                  </a:lnTo>
                  <a:lnTo>
                    <a:pt x="640" y="427"/>
                  </a:lnTo>
                  <a:lnTo>
                    <a:pt x="427" y="747"/>
                  </a:lnTo>
                  <a:lnTo>
                    <a:pt x="107" y="1067"/>
                  </a:lnTo>
                  <a:lnTo>
                    <a:pt x="427" y="854"/>
                  </a:lnTo>
                  <a:lnTo>
                    <a:pt x="747" y="427"/>
                  </a:lnTo>
                  <a:lnTo>
                    <a:pt x="853" y="214"/>
                  </a:lnTo>
                  <a:lnTo>
                    <a:pt x="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012;p50">
              <a:extLst>
                <a:ext uri="{FF2B5EF4-FFF2-40B4-BE49-F238E27FC236}">
                  <a16:creationId xmlns:a16="http://schemas.microsoft.com/office/drawing/2014/main" id="{923C2A11-5CA2-220D-59BC-5D1E05C56EF3}"/>
                </a:ext>
              </a:extLst>
            </p:cNvPr>
            <p:cNvSpPr/>
            <p:nvPr/>
          </p:nvSpPr>
          <p:spPr>
            <a:xfrm>
              <a:off x="8233942" y="4554007"/>
              <a:ext cx="35734" cy="35734"/>
            </a:xfrm>
            <a:custGeom>
              <a:avLst/>
              <a:gdLst/>
              <a:ahLst/>
              <a:cxnLst/>
              <a:rect l="l" t="t" r="r" b="b"/>
              <a:pathLst>
                <a:path w="2454" h="2454" extrusionOk="0">
                  <a:moveTo>
                    <a:pt x="2454" y="0"/>
                  </a:moveTo>
                  <a:lnTo>
                    <a:pt x="1707" y="107"/>
                  </a:lnTo>
                  <a:lnTo>
                    <a:pt x="961" y="534"/>
                  </a:lnTo>
                  <a:lnTo>
                    <a:pt x="427" y="1174"/>
                  </a:lnTo>
                  <a:lnTo>
                    <a:pt x="107" y="1814"/>
                  </a:lnTo>
                  <a:lnTo>
                    <a:pt x="1" y="2347"/>
                  </a:lnTo>
                  <a:lnTo>
                    <a:pt x="1" y="2454"/>
                  </a:lnTo>
                  <a:lnTo>
                    <a:pt x="214" y="1920"/>
                  </a:lnTo>
                  <a:lnTo>
                    <a:pt x="534" y="1174"/>
                  </a:lnTo>
                  <a:lnTo>
                    <a:pt x="1067" y="640"/>
                  </a:lnTo>
                  <a:lnTo>
                    <a:pt x="1707" y="214"/>
                  </a:lnTo>
                  <a:lnTo>
                    <a:pt x="24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013;p50">
              <a:extLst>
                <a:ext uri="{FF2B5EF4-FFF2-40B4-BE49-F238E27FC236}">
                  <a16:creationId xmlns:a16="http://schemas.microsoft.com/office/drawing/2014/main" id="{A500AF4F-CC1C-5FB4-B203-0E409EF7AB29}"/>
                </a:ext>
              </a:extLst>
            </p:cNvPr>
            <p:cNvSpPr/>
            <p:nvPr/>
          </p:nvSpPr>
          <p:spPr>
            <a:xfrm>
              <a:off x="8179578" y="4578852"/>
              <a:ext cx="37292" cy="1573"/>
            </a:xfrm>
            <a:custGeom>
              <a:avLst/>
              <a:gdLst/>
              <a:ahLst/>
              <a:cxnLst/>
              <a:rect l="l" t="t" r="r" b="b"/>
              <a:pathLst>
                <a:path w="2561" h="108" extrusionOk="0">
                  <a:moveTo>
                    <a:pt x="0" y="1"/>
                  </a:moveTo>
                  <a:lnTo>
                    <a:pt x="1280" y="108"/>
                  </a:lnTo>
                  <a:lnTo>
                    <a:pt x="25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014;p50">
              <a:extLst>
                <a:ext uri="{FF2B5EF4-FFF2-40B4-BE49-F238E27FC236}">
                  <a16:creationId xmlns:a16="http://schemas.microsoft.com/office/drawing/2014/main" id="{881052B4-2733-0E37-08DE-41C5886A4038}"/>
                </a:ext>
              </a:extLst>
            </p:cNvPr>
            <p:cNvSpPr/>
            <p:nvPr/>
          </p:nvSpPr>
          <p:spPr>
            <a:xfrm>
              <a:off x="8238602" y="4578852"/>
              <a:ext cx="4674" cy="7790"/>
            </a:xfrm>
            <a:custGeom>
              <a:avLst/>
              <a:gdLst/>
              <a:ahLst/>
              <a:cxnLst/>
              <a:rect l="l" t="t" r="r" b="b"/>
              <a:pathLst>
                <a:path w="321" h="535" extrusionOk="0">
                  <a:moveTo>
                    <a:pt x="214" y="1"/>
                  </a:moveTo>
                  <a:lnTo>
                    <a:pt x="107" y="214"/>
                  </a:lnTo>
                  <a:lnTo>
                    <a:pt x="1" y="428"/>
                  </a:lnTo>
                  <a:lnTo>
                    <a:pt x="1" y="534"/>
                  </a:lnTo>
                  <a:lnTo>
                    <a:pt x="214" y="214"/>
                  </a:lnTo>
                  <a:lnTo>
                    <a:pt x="3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015;p50">
              <a:extLst>
                <a:ext uri="{FF2B5EF4-FFF2-40B4-BE49-F238E27FC236}">
                  <a16:creationId xmlns:a16="http://schemas.microsoft.com/office/drawing/2014/main" id="{368E38F4-2C0C-280D-D861-A4AF022D9B28}"/>
                </a:ext>
              </a:extLst>
            </p:cNvPr>
            <p:cNvSpPr/>
            <p:nvPr/>
          </p:nvSpPr>
          <p:spPr>
            <a:xfrm>
              <a:off x="8247922" y="4566430"/>
              <a:ext cx="4674" cy="4674"/>
            </a:xfrm>
            <a:custGeom>
              <a:avLst/>
              <a:gdLst/>
              <a:ahLst/>
              <a:cxnLst/>
              <a:rect l="l" t="t" r="r" b="b"/>
              <a:pathLst>
                <a:path w="321" h="321" extrusionOk="0">
                  <a:moveTo>
                    <a:pt x="321" y="1"/>
                  </a:moveTo>
                  <a:lnTo>
                    <a:pt x="107" y="107"/>
                  </a:lnTo>
                  <a:lnTo>
                    <a:pt x="1" y="321"/>
                  </a:lnTo>
                  <a:lnTo>
                    <a:pt x="107" y="214"/>
                  </a:lnTo>
                  <a:lnTo>
                    <a:pt x="3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016;p50">
              <a:extLst>
                <a:ext uri="{FF2B5EF4-FFF2-40B4-BE49-F238E27FC236}">
                  <a16:creationId xmlns:a16="http://schemas.microsoft.com/office/drawing/2014/main" id="{AC424623-7259-8326-285D-79598601DB39}"/>
                </a:ext>
              </a:extLst>
            </p:cNvPr>
            <p:cNvSpPr/>
            <p:nvPr/>
          </p:nvSpPr>
          <p:spPr>
            <a:xfrm>
              <a:off x="8258801" y="4560226"/>
              <a:ext cx="6218" cy="3116"/>
            </a:xfrm>
            <a:custGeom>
              <a:avLst/>
              <a:gdLst/>
              <a:ahLst/>
              <a:cxnLst/>
              <a:rect l="l" t="t" r="r" b="b"/>
              <a:pathLst>
                <a:path w="427" h="214" extrusionOk="0">
                  <a:moveTo>
                    <a:pt x="214" y="0"/>
                  </a:moveTo>
                  <a:lnTo>
                    <a:pt x="0" y="213"/>
                  </a:lnTo>
                  <a:lnTo>
                    <a:pt x="214" y="107"/>
                  </a:lnTo>
                  <a:lnTo>
                    <a:pt x="427" y="107"/>
                  </a:lnTo>
                  <a:lnTo>
                    <a:pt x="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017;p50">
              <a:extLst>
                <a:ext uri="{FF2B5EF4-FFF2-40B4-BE49-F238E27FC236}">
                  <a16:creationId xmlns:a16="http://schemas.microsoft.com/office/drawing/2014/main" id="{F17B4942-4AE9-065E-C8D6-FFF7D59617BE}"/>
                </a:ext>
              </a:extLst>
            </p:cNvPr>
            <p:cNvSpPr/>
            <p:nvPr/>
          </p:nvSpPr>
          <p:spPr>
            <a:xfrm>
              <a:off x="8271223" y="4558668"/>
              <a:ext cx="4674" cy="1558"/>
            </a:xfrm>
            <a:custGeom>
              <a:avLst/>
              <a:gdLst/>
              <a:ahLst/>
              <a:cxnLst/>
              <a:rect l="l" t="t" r="r" b="b"/>
              <a:pathLst>
                <a:path w="321" h="107" extrusionOk="0">
                  <a:moveTo>
                    <a:pt x="107" y="0"/>
                  </a:moveTo>
                  <a:lnTo>
                    <a:pt x="1" y="107"/>
                  </a:lnTo>
                  <a:lnTo>
                    <a:pt x="214" y="107"/>
                  </a:lnTo>
                  <a:lnTo>
                    <a:pt x="3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018;p50">
              <a:extLst>
                <a:ext uri="{FF2B5EF4-FFF2-40B4-BE49-F238E27FC236}">
                  <a16:creationId xmlns:a16="http://schemas.microsoft.com/office/drawing/2014/main" id="{60142FD5-C0AB-8726-FAE8-2DC59C3A3732}"/>
                </a:ext>
              </a:extLst>
            </p:cNvPr>
            <p:cNvSpPr/>
            <p:nvPr/>
          </p:nvSpPr>
          <p:spPr>
            <a:xfrm>
              <a:off x="8355105" y="4496528"/>
              <a:ext cx="197266" cy="132044"/>
            </a:xfrm>
            <a:custGeom>
              <a:avLst/>
              <a:gdLst/>
              <a:ahLst/>
              <a:cxnLst/>
              <a:rect l="l" t="t" r="r" b="b"/>
              <a:pathLst>
                <a:path w="13547" h="9068" extrusionOk="0">
                  <a:moveTo>
                    <a:pt x="12160" y="1"/>
                  </a:moveTo>
                  <a:lnTo>
                    <a:pt x="4160" y="3841"/>
                  </a:lnTo>
                  <a:lnTo>
                    <a:pt x="4587" y="4694"/>
                  </a:lnTo>
                  <a:lnTo>
                    <a:pt x="3627" y="5334"/>
                  </a:lnTo>
                  <a:lnTo>
                    <a:pt x="1814" y="6934"/>
                  </a:lnTo>
                  <a:lnTo>
                    <a:pt x="854" y="7787"/>
                  </a:lnTo>
                  <a:lnTo>
                    <a:pt x="214" y="8534"/>
                  </a:lnTo>
                  <a:lnTo>
                    <a:pt x="107" y="8747"/>
                  </a:lnTo>
                  <a:lnTo>
                    <a:pt x="0" y="8961"/>
                  </a:lnTo>
                  <a:lnTo>
                    <a:pt x="107" y="9067"/>
                  </a:lnTo>
                  <a:lnTo>
                    <a:pt x="427" y="9067"/>
                  </a:lnTo>
                  <a:lnTo>
                    <a:pt x="1387" y="8854"/>
                  </a:lnTo>
                  <a:lnTo>
                    <a:pt x="2774" y="8214"/>
                  </a:lnTo>
                  <a:lnTo>
                    <a:pt x="6507" y="6401"/>
                  </a:lnTo>
                  <a:lnTo>
                    <a:pt x="10347" y="4481"/>
                  </a:lnTo>
                  <a:lnTo>
                    <a:pt x="13013" y="3094"/>
                  </a:lnTo>
                  <a:lnTo>
                    <a:pt x="13547" y="2774"/>
                  </a:lnTo>
                  <a:lnTo>
                    <a:pt x="121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019;p50">
              <a:extLst>
                <a:ext uri="{FF2B5EF4-FFF2-40B4-BE49-F238E27FC236}">
                  <a16:creationId xmlns:a16="http://schemas.microsoft.com/office/drawing/2014/main" id="{DDE11F99-7970-B092-BCBA-B87E4DB5DA5C}"/>
                </a:ext>
              </a:extLst>
            </p:cNvPr>
            <p:cNvSpPr/>
            <p:nvPr/>
          </p:nvSpPr>
          <p:spPr>
            <a:xfrm>
              <a:off x="8355105" y="4496528"/>
              <a:ext cx="197266" cy="132044"/>
            </a:xfrm>
            <a:custGeom>
              <a:avLst/>
              <a:gdLst/>
              <a:ahLst/>
              <a:cxnLst/>
              <a:rect l="l" t="t" r="r" b="b"/>
              <a:pathLst>
                <a:path w="13547" h="9068" fill="none" extrusionOk="0">
                  <a:moveTo>
                    <a:pt x="4587" y="4694"/>
                  </a:moveTo>
                  <a:lnTo>
                    <a:pt x="4160" y="3841"/>
                  </a:lnTo>
                  <a:lnTo>
                    <a:pt x="12160" y="1"/>
                  </a:lnTo>
                  <a:lnTo>
                    <a:pt x="13547" y="2774"/>
                  </a:lnTo>
                  <a:lnTo>
                    <a:pt x="13013" y="3094"/>
                  </a:lnTo>
                  <a:lnTo>
                    <a:pt x="13013" y="3094"/>
                  </a:lnTo>
                  <a:lnTo>
                    <a:pt x="10347" y="4481"/>
                  </a:lnTo>
                  <a:lnTo>
                    <a:pt x="6507" y="6401"/>
                  </a:lnTo>
                  <a:lnTo>
                    <a:pt x="2774" y="8214"/>
                  </a:lnTo>
                  <a:lnTo>
                    <a:pt x="1387" y="8854"/>
                  </a:lnTo>
                  <a:lnTo>
                    <a:pt x="427" y="9067"/>
                  </a:lnTo>
                  <a:lnTo>
                    <a:pt x="427" y="9067"/>
                  </a:lnTo>
                  <a:lnTo>
                    <a:pt x="107" y="9067"/>
                  </a:lnTo>
                  <a:lnTo>
                    <a:pt x="0" y="8961"/>
                  </a:lnTo>
                  <a:lnTo>
                    <a:pt x="107" y="8747"/>
                  </a:lnTo>
                  <a:lnTo>
                    <a:pt x="214" y="8534"/>
                  </a:lnTo>
                  <a:lnTo>
                    <a:pt x="854" y="7787"/>
                  </a:lnTo>
                  <a:lnTo>
                    <a:pt x="1814" y="6934"/>
                  </a:lnTo>
                  <a:lnTo>
                    <a:pt x="3627" y="5334"/>
                  </a:lnTo>
                  <a:lnTo>
                    <a:pt x="4587" y="469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020;p50">
              <a:extLst>
                <a:ext uri="{FF2B5EF4-FFF2-40B4-BE49-F238E27FC236}">
                  <a16:creationId xmlns:a16="http://schemas.microsoft.com/office/drawing/2014/main" id="{0E6098B6-A718-8727-C581-B19CB11B41D4}"/>
                </a:ext>
              </a:extLst>
            </p:cNvPr>
            <p:cNvSpPr/>
            <p:nvPr/>
          </p:nvSpPr>
          <p:spPr>
            <a:xfrm>
              <a:off x="8507332" y="4502746"/>
              <a:ext cx="43495" cy="52829"/>
            </a:xfrm>
            <a:custGeom>
              <a:avLst/>
              <a:gdLst/>
              <a:ahLst/>
              <a:cxnLst/>
              <a:rect l="l" t="t" r="r" b="b"/>
              <a:pathLst>
                <a:path w="2987" h="3628" extrusionOk="0">
                  <a:moveTo>
                    <a:pt x="1920" y="0"/>
                  </a:moveTo>
                  <a:lnTo>
                    <a:pt x="1387" y="320"/>
                  </a:lnTo>
                  <a:lnTo>
                    <a:pt x="960" y="640"/>
                  </a:lnTo>
                  <a:lnTo>
                    <a:pt x="640" y="1067"/>
                  </a:lnTo>
                  <a:lnTo>
                    <a:pt x="320" y="1494"/>
                  </a:lnTo>
                  <a:lnTo>
                    <a:pt x="107" y="2027"/>
                  </a:lnTo>
                  <a:lnTo>
                    <a:pt x="0" y="2560"/>
                  </a:lnTo>
                  <a:lnTo>
                    <a:pt x="0" y="3094"/>
                  </a:lnTo>
                  <a:lnTo>
                    <a:pt x="107" y="3627"/>
                  </a:lnTo>
                  <a:lnTo>
                    <a:pt x="2987" y="2240"/>
                  </a:lnTo>
                  <a:lnTo>
                    <a:pt x="19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021;p50">
              <a:extLst>
                <a:ext uri="{FF2B5EF4-FFF2-40B4-BE49-F238E27FC236}">
                  <a16:creationId xmlns:a16="http://schemas.microsoft.com/office/drawing/2014/main" id="{7BBC319C-C586-39EA-E766-A758E1D2E6B5}"/>
                </a:ext>
              </a:extLst>
            </p:cNvPr>
            <p:cNvSpPr/>
            <p:nvPr/>
          </p:nvSpPr>
          <p:spPr>
            <a:xfrm>
              <a:off x="8507332" y="4502746"/>
              <a:ext cx="43495" cy="52829"/>
            </a:xfrm>
            <a:custGeom>
              <a:avLst/>
              <a:gdLst/>
              <a:ahLst/>
              <a:cxnLst/>
              <a:rect l="l" t="t" r="r" b="b"/>
              <a:pathLst>
                <a:path w="2987" h="3628" fill="none" extrusionOk="0">
                  <a:moveTo>
                    <a:pt x="1920" y="0"/>
                  </a:moveTo>
                  <a:lnTo>
                    <a:pt x="1920" y="0"/>
                  </a:lnTo>
                  <a:lnTo>
                    <a:pt x="1387" y="320"/>
                  </a:lnTo>
                  <a:lnTo>
                    <a:pt x="960" y="640"/>
                  </a:lnTo>
                  <a:lnTo>
                    <a:pt x="640" y="1067"/>
                  </a:lnTo>
                  <a:lnTo>
                    <a:pt x="320" y="1494"/>
                  </a:lnTo>
                  <a:lnTo>
                    <a:pt x="320" y="1494"/>
                  </a:lnTo>
                  <a:lnTo>
                    <a:pt x="107" y="2027"/>
                  </a:lnTo>
                  <a:lnTo>
                    <a:pt x="0" y="2560"/>
                  </a:lnTo>
                  <a:lnTo>
                    <a:pt x="0" y="3094"/>
                  </a:lnTo>
                  <a:lnTo>
                    <a:pt x="107" y="3627"/>
                  </a:lnTo>
                  <a:lnTo>
                    <a:pt x="2987" y="2240"/>
                  </a:lnTo>
                  <a:lnTo>
                    <a:pt x="2987" y="2240"/>
                  </a:lnTo>
                  <a:lnTo>
                    <a:pt x="2987" y="2240"/>
                  </a:lnTo>
                  <a:lnTo>
                    <a:pt x="19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022;p50">
              <a:extLst>
                <a:ext uri="{FF2B5EF4-FFF2-40B4-BE49-F238E27FC236}">
                  <a16:creationId xmlns:a16="http://schemas.microsoft.com/office/drawing/2014/main" id="{6B077A36-51C8-D20F-3E17-93CF0B88CA49}"/>
                </a:ext>
              </a:extLst>
            </p:cNvPr>
            <p:cNvSpPr/>
            <p:nvPr/>
          </p:nvSpPr>
          <p:spPr>
            <a:xfrm>
              <a:off x="8445192" y="4536925"/>
              <a:ext cx="107188" cy="55916"/>
            </a:xfrm>
            <a:custGeom>
              <a:avLst/>
              <a:gdLst/>
              <a:ahLst/>
              <a:cxnLst/>
              <a:rect l="l" t="t" r="r" b="b"/>
              <a:pathLst>
                <a:path w="7361" h="3840" extrusionOk="0">
                  <a:moveTo>
                    <a:pt x="7361" y="0"/>
                  </a:moveTo>
                  <a:lnTo>
                    <a:pt x="3947" y="1813"/>
                  </a:lnTo>
                  <a:lnTo>
                    <a:pt x="1" y="3840"/>
                  </a:lnTo>
                  <a:lnTo>
                    <a:pt x="1" y="3840"/>
                  </a:lnTo>
                  <a:lnTo>
                    <a:pt x="4054" y="1813"/>
                  </a:lnTo>
                  <a:lnTo>
                    <a:pt x="6827" y="320"/>
                  </a:lnTo>
                  <a:lnTo>
                    <a:pt x="7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023;p50">
              <a:extLst>
                <a:ext uri="{FF2B5EF4-FFF2-40B4-BE49-F238E27FC236}">
                  <a16:creationId xmlns:a16="http://schemas.microsoft.com/office/drawing/2014/main" id="{3A73F555-5543-B165-FBB7-2595A19438BC}"/>
                </a:ext>
              </a:extLst>
            </p:cNvPr>
            <p:cNvSpPr/>
            <p:nvPr/>
          </p:nvSpPr>
          <p:spPr>
            <a:xfrm>
              <a:off x="8438988" y="4595949"/>
              <a:ext cx="1558" cy="15"/>
            </a:xfrm>
            <a:custGeom>
              <a:avLst/>
              <a:gdLst/>
              <a:ahLst/>
              <a:cxnLst/>
              <a:rect l="l" t="t" r="r" b="b"/>
              <a:pathLst>
                <a:path w="107" h="1" fill="none" extrusionOk="0">
                  <a:moveTo>
                    <a:pt x="107" y="0"/>
                  </a:moveTo>
                  <a:lnTo>
                    <a:pt x="107" y="0"/>
                  </a:lnTo>
                  <a:lnTo>
                    <a:pt x="107" y="0"/>
                  </a:lnTo>
                  <a:lnTo>
                    <a:pt x="0" y="0"/>
                  </a:lnTo>
                  <a:lnTo>
                    <a:pt x="0" y="0"/>
                  </a:lnTo>
                  <a:lnTo>
                    <a:pt x="1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024;p50">
              <a:extLst>
                <a:ext uri="{FF2B5EF4-FFF2-40B4-BE49-F238E27FC236}">
                  <a16:creationId xmlns:a16="http://schemas.microsoft.com/office/drawing/2014/main" id="{6AD3B6A6-31A9-97B4-FC65-C6A3C92DFAF0}"/>
                </a:ext>
              </a:extLst>
            </p:cNvPr>
            <p:cNvSpPr/>
            <p:nvPr/>
          </p:nvSpPr>
          <p:spPr>
            <a:xfrm>
              <a:off x="8445192" y="4536925"/>
              <a:ext cx="107188" cy="55916"/>
            </a:xfrm>
            <a:custGeom>
              <a:avLst/>
              <a:gdLst/>
              <a:ahLst/>
              <a:cxnLst/>
              <a:rect l="l" t="t" r="r" b="b"/>
              <a:pathLst>
                <a:path w="7361" h="3840" fill="none" extrusionOk="0">
                  <a:moveTo>
                    <a:pt x="7361" y="0"/>
                  </a:moveTo>
                  <a:lnTo>
                    <a:pt x="6827" y="320"/>
                  </a:lnTo>
                  <a:lnTo>
                    <a:pt x="6827" y="320"/>
                  </a:lnTo>
                  <a:lnTo>
                    <a:pt x="4054" y="1813"/>
                  </a:lnTo>
                  <a:lnTo>
                    <a:pt x="1" y="3840"/>
                  </a:lnTo>
                  <a:lnTo>
                    <a:pt x="1" y="3840"/>
                  </a:lnTo>
                  <a:lnTo>
                    <a:pt x="1" y="3840"/>
                  </a:lnTo>
                  <a:lnTo>
                    <a:pt x="1" y="3840"/>
                  </a:lnTo>
                  <a:lnTo>
                    <a:pt x="3947" y="1813"/>
                  </a:lnTo>
                  <a:lnTo>
                    <a:pt x="73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025;p50">
              <a:extLst>
                <a:ext uri="{FF2B5EF4-FFF2-40B4-BE49-F238E27FC236}">
                  <a16:creationId xmlns:a16="http://schemas.microsoft.com/office/drawing/2014/main" id="{3C34E334-91FE-36E7-A6D5-B14503883086}"/>
                </a:ext>
              </a:extLst>
            </p:cNvPr>
            <p:cNvSpPr/>
            <p:nvPr/>
          </p:nvSpPr>
          <p:spPr>
            <a:xfrm>
              <a:off x="8440531" y="4592832"/>
              <a:ext cx="4674" cy="3131"/>
            </a:xfrm>
            <a:custGeom>
              <a:avLst/>
              <a:gdLst/>
              <a:ahLst/>
              <a:cxnLst/>
              <a:rect l="l" t="t" r="r" b="b"/>
              <a:pathLst>
                <a:path w="321" h="215" extrusionOk="0">
                  <a:moveTo>
                    <a:pt x="321" y="1"/>
                  </a:moveTo>
                  <a:lnTo>
                    <a:pt x="321" y="1"/>
                  </a:lnTo>
                  <a:lnTo>
                    <a:pt x="1" y="214"/>
                  </a:lnTo>
                  <a:lnTo>
                    <a:pt x="1" y="214"/>
                  </a:lnTo>
                  <a:lnTo>
                    <a:pt x="1" y="214"/>
                  </a:lnTo>
                  <a:lnTo>
                    <a:pt x="321" y="1"/>
                  </a:lnTo>
                  <a:lnTo>
                    <a:pt x="321" y="1"/>
                  </a:lnTo>
                  <a:lnTo>
                    <a:pt x="321"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026;p50">
              <a:extLst>
                <a:ext uri="{FF2B5EF4-FFF2-40B4-BE49-F238E27FC236}">
                  <a16:creationId xmlns:a16="http://schemas.microsoft.com/office/drawing/2014/main" id="{969AB64C-2E69-E9E0-A041-C71504FD8ADE}"/>
                </a:ext>
              </a:extLst>
            </p:cNvPr>
            <p:cNvSpPr/>
            <p:nvPr/>
          </p:nvSpPr>
          <p:spPr>
            <a:xfrm>
              <a:off x="8440531" y="4592832"/>
              <a:ext cx="4674" cy="3131"/>
            </a:xfrm>
            <a:custGeom>
              <a:avLst/>
              <a:gdLst/>
              <a:ahLst/>
              <a:cxnLst/>
              <a:rect l="l" t="t" r="r" b="b"/>
              <a:pathLst>
                <a:path w="321" h="215" fill="none" extrusionOk="0">
                  <a:moveTo>
                    <a:pt x="321" y="1"/>
                  </a:moveTo>
                  <a:lnTo>
                    <a:pt x="321" y="1"/>
                  </a:lnTo>
                  <a:lnTo>
                    <a:pt x="1" y="214"/>
                  </a:lnTo>
                  <a:lnTo>
                    <a:pt x="1" y="214"/>
                  </a:lnTo>
                  <a:lnTo>
                    <a:pt x="1" y="214"/>
                  </a:lnTo>
                  <a:lnTo>
                    <a:pt x="321" y="1"/>
                  </a:lnTo>
                  <a:lnTo>
                    <a:pt x="321" y="1"/>
                  </a:lnTo>
                  <a:lnTo>
                    <a:pt x="3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027;p50">
              <a:extLst>
                <a:ext uri="{FF2B5EF4-FFF2-40B4-BE49-F238E27FC236}">
                  <a16:creationId xmlns:a16="http://schemas.microsoft.com/office/drawing/2014/main" id="{9414DCF3-6A04-69B2-ABB0-9F69DC1519F1}"/>
                </a:ext>
              </a:extLst>
            </p:cNvPr>
            <p:cNvSpPr/>
            <p:nvPr/>
          </p:nvSpPr>
          <p:spPr>
            <a:xfrm>
              <a:off x="8355105" y="4627011"/>
              <a:ext cx="7776" cy="3116"/>
            </a:xfrm>
            <a:custGeom>
              <a:avLst/>
              <a:gdLst/>
              <a:ahLst/>
              <a:cxnLst/>
              <a:rect l="l" t="t" r="r" b="b"/>
              <a:pathLst>
                <a:path w="534" h="214" extrusionOk="0">
                  <a:moveTo>
                    <a:pt x="0" y="1"/>
                  </a:moveTo>
                  <a:lnTo>
                    <a:pt x="0" y="107"/>
                  </a:lnTo>
                  <a:lnTo>
                    <a:pt x="107" y="214"/>
                  </a:lnTo>
                  <a:lnTo>
                    <a:pt x="214" y="214"/>
                  </a:lnTo>
                  <a:lnTo>
                    <a:pt x="534" y="107"/>
                  </a:lnTo>
                  <a:lnTo>
                    <a:pt x="107" y="10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028;p50">
              <a:extLst>
                <a:ext uri="{FF2B5EF4-FFF2-40B4-BE49-F238E27FC236}">
                  <a16:creationId xmlns:a16="http://schemas.microsoft.com/office/drawing/2014/main" id="{36D4F8F8-A66B-D715-5843-6CA8B5380801}"/>
                </a:ext>
              </a:extLst>
            </p:cNvPr>
            <p:cNvSpPr/>
            <p:nvPr/>
          </p:nvSpPr>
          <p:spPr>
            <a:xfrm>
              <a:off x="8355105" y="4627011"/>
              <a:ext cx="7776" cy="3116"/>
            </a:xfrm>
            <a:custGeom>
              <a:avLst/>
              <a:gdLst/>
              <a:ahLst/>
              <a:cxnLst/>
              <a:rect l="l" t="t" r="r" b="b"/>
              <a:pathLst>
                <a:path w="534" h="214" fill="none" extrusionOk="0">
                  <a:moveTo>
                    <a:pt x="0" y="1"/>
                  </a:moveTo>
                  <a:lnTo>
                    <a:pt x="0" y="1"/>
                  </a:lnTo>
                  <a:lnTo>
                    <a:pt x="0" y="107"/>
                  </a:lnTo>
                  <a:lnTo>
                    <a:pt x="107" y="214"/>
                  </a:lnTo>
                  <a:lnTo>
                    <a:pt x="107" y="214"/>
                  </a:lnTo>
                  <a:lnTo>
                    <a:pt x="214" y="214"/>
                  </a:lnTo>
                  <a:lnTo>
                    <a:pt x="214" y="214"/>
                  </a:lnTo>
                  <a:lnTo>
                    <a:pt x="534" y="107"/>
                  </a:lnTo>
                  <a:lnTo>
                    <a:pt x="534" y="107"/>
                  </a:lnTo>
                  <a:lnTo>
                    <a:pt x="427" y="107"/>
                  </a:lnTo>
                  <a:lnTo>
                    <a:pt x="427" y="107"/>
                  </a:lnTo>
                  <a:lnTo>
                    <a:pt x="214" y="107"/>
                  </a:lnTo>
                  <a:lnTo>
                    <a:pt x="214" y="107"/>
                  </a:lnTo>
                  <a:lnTo>
                    <a:pt x="107" y="10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029;p50">
              <a:extLst>
                <a:ext uri="{FF2B5EF4-FFF2-40B4-BE49-F238E27FC236}">
                  <a16:creationId xmlns:a16="http://schemas.microsoft.com/office/drawing/2014/main" id="{9FFC6E91-DD76-BC05-13E9-D93C009BC190}"/>
                </a:ext>
              </a:extLst>
            </p:cNvPr>
            <p:cNvSpPr/>
            <p:nvPr/>
          </p:nvSpPr>
          <p:spPr>
            <a:xfrm>
              <a:off x="8370629" y="4599051"/>
              <a:ext cx="9334" cy="9334"/>
            </a:xfrm>
            <a:custGeom>
              <a:avLst/>
              <a:gdLst/>
              <a:ahLst/>
              <a:cxnLst/>
              <a:rect l="l" t="t" r="r" b="b"/>
              <a:pathLst>
                <a:path w="641" h="641" fill="none" extrusionOk="0">
                  <a:moveTo>
                    <a:pt x="641" y="1"/>
                  </a:moveTo>
                  <a:lnTo>
                    <a:pt x="641" y="1"/>
                  </a:lnTo>
                  <a:lnTo>
                    <a:pt x="641" y="1"/>
                  </a:lnTo>
                  <a:lnTo>
                    <a:pt x="641" y="1"/>
                  </a:lnTo>
                  <a:lnTo>
                    <a:pt x="1" y="641"/>
                  </a:lnTo>
                  <a:lnTo>
                    <a:pt x="1" y="641"/>
                  </a:lnTo>
                  <a:lnTo>
                    <a:pt x="6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030;p50">
              <a:extLst>
                <a:ext uri="{FF2B5EF4-FFF2-40B4-BE49-F238E27FC236}">
                  <a16:creationId xmlns:a16="http://schemas.microsoft.com/office/drawing/2014/main" id="{1B5DEC0F-044A-15F5-653F-41CF9394841B}"/>
                </a:ext>
              </a:extLst>
            </p:cNvPr>
            <p:cNvSpPr/>
            <p:nvPr/>
          </p:nvSpPr>
          <p:spPr>
            <a:xfrm>
              <a:off x="8355105" y="4535367"/>
              <a:ext cx="197266" cy="93209"/>
            </a:xfrm>
            <a:custGeom>
              <a:avLst/>
              <a:gdLst/>
              <a:ahLst/>
              <a:cxnLst/>
              <a:rect l="l" t="t" r="r" b="b"/>
              <a:pathLst>
                <a:path w="13547" h="6401" extrusionOk="0">
                  <a:moveTo>
                    <a:pt x="13440" y="0"/>
                  </a:moveTo>
                  <a:lnTo>
                    <a:pt x="10560" y="1387"/>
                  </a:lnTo>
                  <a:lnTo>
                    <a:pt x="2880" y="5120"/>
                  </a:lnTo>
                  <a:lnTo>
                    <a:pt x="2560" y="4694"/>
                  </a:lnTo>
                  <a:lnTo>
                    <a:pt x="2134" y="4480"/>
                  </a:lnTo>
                  <a:lnTo>
                    <a:pt x="1814" y="4374"/>
                  </a:lnTo>
                  <a:lnTo>
                    <a:pt x="1707" y="4374"/>
                  </a:lnTo>
                  <a:lnTo>
                    <a:pt x="1067" y="5014"/>
                  </a:lnTo>
                  <a:lnTo>
                    <a:pt x="427" y="5654"/>
                  </a:lnTo>
                  <a:lnTo>
                    <a:pt x="214" y="5974"/>
                  </a:lnTo>
                  <a:lnTo>
                    <a:pt x="0" y="6294"/>
                  </a:lnTo>
                  <a:lnTo>
                    <a:pt x="107" y="6400"/>
                  </a:lnTo>
                  <a:lnTo>
                    <a:pt x="534" y="6400"/>
                  </a:lnTo>
                  <a:lnTo>
                    <a:pt x="2560" y="5547"/>
                  </a:lnTo>
                  <a:lnTo>
                    <a:pt x="5760" y="4160"/>
                  </a:lnTo>
                  <a:lnTo>
                    <a:pt x="5867" y="4160"/>
                  </a:lnTo>
                  <a:lnTo>
                    <a:pt x="6187" y="3947"/>
                  </a:lnTo>
                  <a:lnTo>
                    <a:pt x="10240" y="1920"/>
                  </a:lnTo>
                  <a:lnTo>
                    <a:pt x="13013" y="427"/>
                  </a:lnTo>
                  <a:lnTo>
                    <a:pt x="13547" y="107"/>
                  </a:lnTo>
                  <a:lnTo>
                    <a:pt x="134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031;p50">
              <a:extLst>
                <a:ext uri="{FF2B5EF4-FFF2-40B4-BE49-F238E27FC236}">
                  <a16:creationId xmlns:a16="http://schemas.microsoft.com/office/drawing/2014/main" id="{C3C23873-1DD1-924C-A03B-D30A0CC1A1BA}"/>
                </a:ext>
              </a:extLst>
            </p:cNvPr>
            <p:cNvSpPr/>
            <p:nvPr/>
          </p:nvSpPr>
          <p:spPr>
            <a:xfrm>
              <a:off x="8355105" y="4535367"/>
              <a:ext cx="197266" cy="93209"/>
            </a:xfrm>
            <a:custGeom>
              <a:avLst/>
              <a:gdLst/>
              <a:ahLst/>
              <a:cxnLst/>
              <a:rect l="l" t="t" r="r" b="b"/>
              <a:pathLst>
                <a:path w="13547" h="6401" fill="none" extrusionOk="0">
                  <a:moveTo>
                    <a:pt x="13440" y="0"/>
                  </a:moveTo>
                  <a:lnTo>
                    <a:pt x="10560" y="1387"/>
                  </a:lnTo>
                  <a:lnTo>
                    <a:pt x="10560" y="1387"/>
                  </a:lnTo>
                  <a:lnTo>
                    <a:pt x="10560" y="1387"/>
                  </a:lnTo>
                  <a:lnTo>
                    <a:pt x="2880" y="5120"/>
                  </a:lnTo>
                  <a:lnTo>
                    <a:pt x="2880" y="5120"/>
                  </a:lnTo>
                  <a:lnTo>
                    <a:pt x="2560" y="4694"/>
                  </a:lnTo>
                  <a:lnTo>
                    <a:pt x="2134" y="4480"/>
                  </a:lnTo>
                  <a:lnTo>
                    <a:pt x="1814" y="4374"/>
                  </a:lnTo>
                  <a:lnTo>
                    <a:pt x="1814" y="4374"/>
                  </a:lnTo>
                  <a:lnTo>
                    <a:pt x="1707" y="4374"/>
                  </a:lnTo>
                  <a:lnTo>
                    <a:pt x="1707" y="4374"/>
                  </a:lnTo>
                  <a:lnTo>
                    <a:pt x="1067" y="5014"/>
                  </a:lnTo>
                  <a:lnTo>
                    <a:pt x="1067" y="5014"/>
                  </a:lnTo>
                  <a:lnTo>
                    <a:pt x="427" y="5654"/>
                  </a:lnTo>
                  <a:lnTo>
                    <a:pt x="214" y="5974"/>
                  </a:lnTo>
                  <a:lnTo>
                    <a:pt x="0" y="6294"/>
                  </a:lnTo>
                  <a:lnTo>
                    <a:pt x="0" y="6294"/>
                  </a:lnTo>
                  <a:lnTo>
                    <a:pt x="107" y="6400"/>
                  </a:lnTo>
                  <a:lnTo>
                    <a:pt x="214" y="6400"/>
                  </a:lnTo>
                  <a:lnTo>
                    <a:pt x="214" y="6400"/>
                  </a:lnTo>
                  <a:lnTo>
                    <a:pt x="427" y="6400"/>
                  </a:lnTo>
                  <a:lnTo>
                    <a:pt x="427" y="6400"/>
                  </a:lnTo>
                  <a:lnTo>
                    <a:pt x="534" y="6400"/>
                  </a:lnTo>
                  <a:lnTo>
                    <a:pt x="534" y="6400"/>
                  </a:lnTo>
                  <a:lnTo>
                    <a:pt x="2560" y="5547"/>
                  </a:lnTo>
                  <a:lnTo>
                    <a:pt x="5760" y="4160"/>
                  </a:lnTo>
                  <a:lnTo>
                    <a:pt x="5760" y="4160"/>
                  </a:lnTo>
                  <a:lnTo>
                    <a:pt x="5867" y="4160"/>
                  </a:lnTo>
                  <a:lnTo>
                    <a:pt x="5867" y="4160"/>
                  </a:lnTo>
                  <a:lnTo>
                    <a:pt x="6187" y="3947"/>
                  </a:lnTo>
                  <a:lnTo>
                    <a:pt x="6187" y="3947"/>
                  </a:lnTo>
                  <a:lnTo>
                    <a:pt x="10240" y="1920"/>
                  </a:lnTo>
                  <a:lnTo>
                    <a:pt x="13013" y="427"/>
                  </a:lnTo>
                  <a:lnTo>
                    <a:pt x="13547" y="107"/>
                  </a:lnTo>
                  <a:lnTo>
                    <a:pt x="13547" y="107"/>
                  </a:lnTo>
                  <a:lnTo>
                    <a:pt x="13547" y="107"/>
                  </a:lnTo>
                  <a:lnTo>
                    <a:pt x="1344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032;p50">
              <a:extLst>
                <a:ext uri="{FF2B5EF4-FFF2-40B4-BE49-F238E27FC236}">
                  <a16:creationId xmlns:a16="http://schemas.microsoft.com/office/drawing/2014/main" id="{37F9172C-0338-BA05-C899-8C4660E006FA}"/>
                </a:ext>
              </a:extLst>
            </p:cNvPr>
            <p:cNvSpPr/>
            <p:nvPr/>
          </p:nvSpPr>
          <p:spPr>
            <a:xfrm>
              <a:off x="8508875" y="4535367"/>
              <a:ext cx="41952" cy="20211"/>
            </a:xfrm>
            <a:custGeom>
              <a:avLst/>
              <a:gdLst/>
              <a:ahLst/>
              <a:cxnLst/>
              <a:rect l="l" t="t" r="r" b="b"/>
              <a:pathLst>
                <a:path w="2881" h="1388" extrusionOk="0">
                  <a:moveTo>
                    <a:pt x="2881" y="0"/>
                  </a:moveTo>
                  <a:lnTo>
                    <a:pt x="1" y="1387"/>
                  </a:lnTo>
                  <a:lnTo>
                    <a:pt x="1" y="1387"/>
                  </a:lnTo>
                  <a:lnTo>
                    <a:pt x="1" y="1387"/>
                  </a:lnTo>
                  <a:lnTo>
                    <a:pt x="2881" y="0"/>
                  </a:lnTo>
                  <a:lnTo>
                    <a:pt x="2881" y="0"/>
                  </a:lnTo>
                  <a:close/>
                </a:path>
              </a:pathLst>
            </a:custGeom>
            <a:solidFill>
              <a:srgbClr val="FFBB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033;p50">
              <a:extLst>
                <a:ext uri="{FF2B5EF4-FFF2-40B4-BE49-F238E27FC236}">
                  <a16:creationId xmlns:a16="http://schemas.microsoft.com/office/drawing/2014/main" id="{FEBCEFBF-7846-D13D-C421-BFDB08FCC9D2}"/>
                </a:ext>
              </a:extLst>
            </p:cNvPr>
            <p:cNvSpPr/>
            <p:nvPr/>
          </p:nvSpPr>
          <p:spPr>
            <a:xfrm>
              <a:off x="8508875" y="4535367"/>
              <a:ext cx="41952" cy="20211"/>
            </a:xfrm>
            <a:custGeom>
              <a:avLst/>
              <a:gdLst/>
              <a:ahLst/>
              <a:cxnLst/>
              <a:rect l="l" t="t" r="r" b="b"/>
              <a:pathLst>
                <a:path w="2881" h="1388" fill="none" extrusionOk="0">
                  <a:moveTo>
                    <a:pt x="2881" y="0"/>
                  </a:moveTo>
                  <a:lnTo>
                    <a:pt x="1" y="1387"/>
                  </a:lnTo>
                  <a:lnTo>
                    <a:pt x="1" y="1387"/>
                  </a:lnTo>
                  <a:lnTo>
                    <a:pt x="1" y="1387"/>
                  </a:lnTo>
                  <a:lnTo>
                    <a:pt x="2881" y="0"/>
                  </a:lnTo>
                  <a:lnTo>
                    <a:pt x="288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034;p50">
              <a:extLst>
                <a:ext uri="{FF2B5EF4-FFF2-40B4-BE49-F238E27FC236}">
                  <a16:creationId xmlns:a16="http://schemas.microsoft.com/office/drawing/2014/main" id="{597ADB18-1451-4852-B728-F1F609F7CE18}"/>
                </a:ext>
              </a:extLst>
            </p:cNvPr>
            <p:cNvSpPr/>
            <p:nvPr/>
          </p:nvSpPr>
          <p:spPr>
            <a:xfrm>
              <a:off x="8358207" y="4533809"/>
              <a:ext cx="194164" cy="93209"/>
            </a:xfrm>
            <a:custGeom>
              <a:avLst/>
              <a:gdLst/>
              <a:ahLst/>
              <a:cxnLst/>
              <a:rect l="l" t="t" r="r" b="b"/>
              <a:pathLst>
                <a:path w="13334" h="6401" extrusionOk="0">
                  <a:moveTo>
                    <a:pt x="13334" y="1"/>
                  </a:moveTo>
                  <a:lnTo>
                    <a:pt x="13120" y="107"/>
                  </a:lnTo>
                  <a:lnTo>
                    <a:pt x="12800" y="214"/>
                  </a:lnTo>
                  <a:lnTo>
                    <a:pt x="11307" y="961"/>
                  </a:lnTo>
                  <a:lnTo>
                    <a:pt x="6614" y="3307"/>
                  </a:lnTo>
                  <a:lnTo>
                    <a:pt x="1814" y="5547"/>
                  </a:lnTo>
                  <a:lnTo>
                    <a:pt x="6614" y="3414"/>
                  </a:lnTo>
                  <a:lnTo>
                    <a:pt x="11414" y="1067"/>
                  </a:lnTo>
                  <a:lnTo>
                    <a:pt x="12800" y="321"/>
                  </a:lnTo>
                  <a:lnTo>
                    <a:pt x="13227" y="107"/>
                  </a:lnTo>
                  <a:lnTo>
                    <a:pt x="13334" y="1"/>
                  </a:lnTo>
                  <a:close/>
                  <a:moveTo>
                    <a:pt x="1814" y="5547"/>
                  </a:moveTo>
                  <a:lnTo>
                    <a:pt x="321" y="6187"/>
                  </a:lnTo>
                  <a:lnTo>
                    <a:pt x="1" y="6401"/>
                  </a:lnTo>
                  <a:lnTo>
                    <a:pt x="427" y="6187"/>
                  </a:lnTo>
                  <a:lnTo>
                    <a:pt x="1814" y="554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035;p50">
              <a:extLst>
                <a:ext uri="{FF2B5EF4-FFF2-40B4-BE49-F238E27FC236}">
                  <a16:creationId xmlns:a16="http://schemas.microsoft.com/office/drawing/2014/main" id="{0DEAD1FF-D676-A24D-D2E7-886AD3FFAC24}"/>
                </a:ext>
              </a:extLst>
            </p:cNvPr>
            <p:cNvSpPr/>
            <p:nvPr/>
          </p:nvSpPr>
          <p:spPr>
            <a:xfrm>
              <a:off x="8378406" y="4599051"/>
              <a:ext cx="18653" cy="12436"/>
            </a:xfrm>
            <a:custGeom>
              <a:avLst/>
              <a:gdLst/>
              <a:ahLst/>
              <a:cxnLst/>
              <a:rect l="l" t="t" r="r" b="b"/>
              <a:pathLst>
                <a:path w="1281" h="854" extrusionOk="0">
                  <a:moveTo>
                    <a:pt x="0" y="1"/>
                  </a:moveTo>
                  <a:lnTo>
                    <a:pt x="320" y="107"/>
                  </a:lnTo>
                  <a:lnTo>
                    <a:pt x="747" y="321"/>
                  </a:lnTo>
                  <a:lnTo>
                    <a:pt x="1067" y="534"/>
                  </a:lnTo>
                  <a:lnTo>
                    <a:pt x="1280" y="854"/>
                  </a:lnTo>
                  <a:lnTo>
                    <a:pt x="1067" y="427"/>
                  </a:lnTo>
                  <a:lnTo>
                    <a:pt x="747" y="214"/>
                  </a:lnTo>
                  <a:lnTo>
                    <a:pt x="4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036;p50">
              <a:extLst>
                <a:ext uri="{FF2B5EF4-FFF2-40B4-BE49-F238E27FC236}">
                  <a16:creationId xmlns:a16="http://schemas.microsoft.com/office/drawing/2014/main" id="{84D73018-5D46-7C3D-DCA4-28B7934E632D}"/>
                </a:ext>
              </a:extLst>
            </p:cNvPr>
            <p:cNvSpPr/>
            <p:nvPr/>
          </p:nvSpPr>
          <p:spPr>
            <a:xfrm>
              <a:off x="8412571" y="4571090"/>
              <a:ext cx="10892" cy="6232"/>
            </a:xfrm>
            <a:custGeom>
              <a:avLst/>
              <a:gdLst/>
              <a:ahLst/>
              <a:cxnLst/>
              <a:rect l="l" t="t" r="r" b="b"/>
              <a:pathLst>
                <a:path w="748" h="428" extrusionOk="0">
                  <a:moveTo>
                    <a:pt x="1" y="1"/>
                  </a:moveTo>
                  <a:lnTo>
                    <a:pt x="321" y="321"/>
                  </a:lnTo>
                  <a:lnTo>
                    <a:pt x="747" y="427"/>
                  </a:lnTo>
                  <a:lnTo>
                    <a:pt x="747" y="427"/>
                  </a:lnTo>
                  <a:lnTo>
                    <a:pt x="427" y="21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037;p50">
              <a:extLst>
                <a:ext uri="{FF2B5EF4-FFF2-40B4-BE49-F238E27FC236}">
                  <a16:creationId xmlns:a16="http://schemas.microsoft.com/office/drawing/2014/main" id="{BBBD73D6-0232-B8C7-F746-7CCD08051A33}"/>
                </a:ext>
              </a:extLst>
            </p:cNvPr>
            <p:cNvSpPr/>
            <p:nvPr/>
          </p:nvSpPr>
          <p:spPr>
            <a:xfrm>
              <a:off x="8420347" y="4564871"/>
              <a:ext cx="10878" cy="3131"/>
            </a:xfrm>
            <a:custGeom>
              <a:avLst/>
              <a:gdLst/>
              <a:ahLst/>
              <a:cxnLst/>
              <a:rect l="l" t="t" r="r" b="b"/>
              <a:pathLst>
                <a:path w="747" h="215" extrusionOk="0">
                  <a:moveTo>
                    <a:pt x="0" y="1"/>
                  </a:moveTo>
                  <a:lnTo>
                    <a:pt x="320" y="214"/>
                  </a:lnTo>
                  <a:lnTo>
                    <a:pt x="747" y="214"/>
                  </a:lnTo>
                  <a:lnTo>
                    <a:pt x="320" y="10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038;p50">
              <a:extLst>
                <a:ext uri="{FF2B5EF4-FFF2-40B4-BE49-F238E27FC236}">
                  <a16:creationId xmlns:a16="http://schemas.microsoft.com/office/drawing/2014/main" id="{A0B8C7C9-E55C-241A-3CED-B78F653B4DE9}"/>
                </a:ext>
              </a:extLst>
            </p:cNvPr>
            <p:cNvSpPr/>
            <p:nvPr/>
          </p:nvSpPr>
          <p:spPr>
            <a:xfrm>
              <a:off x="8418789" y="4554007"/>
              <a:ext cx="12436" cy="6218"/>
            </a:xfrm>
            <a:custGeom>
              <a:avLst/>
              <a:gdLst/>
              <a:ahLst/>
              <a:cxnLst/>
              <a:rect l="l" t="t" r="r" b="b"/>
              <a:pathLst>
                <a:path w="854" h="427" extrusionOk="0">
                  <a:moveTo>
                    <a:pt x="854" y="0"/>
                  </a:moveTo>
                  <a:lnTo>
                    <a:pt x="427" y="214"/>
                  </a:lnTo>
                  <a:lnTo>
                    <a:pt x="0" y="427"/>
                  </a:lnTo>
                  <a:lnTo>
                    <a:pt x="0" y="427"/>
                  </a:lnTo>
                  <a:lnTo>
                    <a:pt x="427" y="320"/>
                  </a:lnTo>
                  <a:lnTo>
                    <a:pt x="8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039;p50">
              <a:extLst>
                <a:ext uri="{FF2B5EF4-FFF2-40B4-BE49-F238E27FC236}">
                  <a16:creationId xmlns:a16="http://schemas.microsoft.com/office/drawing/2014/main" id="{0422F87F-502C-D1A8-C095-D0BD6116C915}"/>
                </a:ext>
              </a:extLst>
            </p:cNvPr>
            <p:cNvSpPr/>
            <p:nvPr/>
          </p:nvSpPr>
          <p:spPr>
            <a:xfrm>
              <a:off x="8415687" y="4546245"/>
              <a:ext cx="13994" cy="7776"/>
            </a:xfrm>
            <a:custGeom>
              <a:avLst/>
              <a:gdLst/>
              <a:ahLst/>
              <a:cxnLst/>
              <a:rect l="l" t="t" r="r" b="b"/>
              <a:pathLst>
                <a:path w="961" h="534" extrusionOk="0">
                  <a:moveTo>
                    <a:pt x="960" y="0"/>
                  </a:moveTo>
                  <a:lnTo>
                    <a:pt x="533" y="213"/>
                  </a:lnTo>
                  <a:lnTo>
                    <a:pt x="0" y="533"/>
                  </a:lnTo>
                  <a:lnTo>
                    <a:pt x="0" y="533"/>
                  </a:lnTo>
                  <a:lnTo>
                    <a:pt x="320" y="427"/>
                  </a:lnTo>
                  <a:lnTo>
                    <a:pt x="533" y="320"/>
                  </a:lnTo>
                  <a:lnTo>
                    <a:pt x="853" y="107"/>
                  </a:lnTo>
                  <a:lnTo>
                    <a:pt x="9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040;p50">
              <a:extLst>
                <a:ext uri="{FF2B5EF4-FFF2-40B4-BE49-F238E27FC236}">
                  <a16:creationId xmlns:a16="http://schemas.microsoft.com/office/drawing/2014/main" id="{5784745C-B44E-E87A-7D39-E035E1A154B6}"/>
                </a:ext>
              </a:extLst>
            </p:cNvPr>
            <p:cNvSpPr/>
            <p:nvPr/>
          </p:nvSpPr>
          <p:spPr>
            <a:xfrm>
              <a:off x="8389270" y="4564871"/>
              <a:ext cx="24871" cy="10892"/>
            </a:xfrm>
            <a:custGeom>
              <a:avLst/>
              <a:gdLst/>
              <a:ahLst/>
              <a:cxnLst/>
              <a:rect l="l" t="t" r="r" b="b"/>
              <a:pathLst>
                <a:path w="1708" h="748" extrusionOk="0">
                  <a:moveTo>
                    <a:pt x="641" y="1"/>
                  </a:moveTo>
                  <a:lnTo>
                    <a:pt x="321" y="108"/>
                  </a:lnTo>
                  <a:lnTo>
                    <a:pt x="108" y="321"/>
                  </a:lnTo>
                  <a:lnTo>
                    <a:pt x="1" y="534"/>
                  </a:lnTo>
                  <a:lnTo>
                    <a:pt x="108" y="641"/>
                  </a:lnTo>
                  <a:lnTo>
                    <a:pt x="214" y="748"/>
                  </a:lnTo>
                  <a:lnTo>
                    <a:pt x="641" y="748"/>
                  </a:lnTo>
                  <a:lnTo>
                    <a:pt x="1281" y="534"/>
                  </a:lnTo>
                  <a:lnTo>
                    <a:pt x="641" y="641"/>
                  </a:lnTo>
                  <a:lnTo>
                    <a:pt x="321" y="641"/>
                  </a:lnTo>
                  <a:lnTo>
                    <a:pt x="214" y="534"/>
                  </a:lnTo>
                  <a:lnTo>
                    <a:pt x="214" y="428"/>
                  </a:lnTo>
                  <a:lnTo>
                    <a:pt x="428" y="214"/>
                  </a:lnTo>
                  <a:lnTo>
                    <a:pt x="748" y="108"/>
                  </a:lnTo>
                  <a:lnTo>
                    <a:pt x="1281" y="108"/>
                  </a:lnTo>
                  <a:lnTo>
                    <a:pt x="1707" y="428"/>
                  </a:lnTo>
                  <a:lnTo>
                    <a:pt x="1707" y="321"/>
                  </a:lnTo>
                  <a:lnTo>
                    <a:pt x="1388" y="108"/>
                  </a:lnTo>
                  <a:lnTo>
                    <a:pt x="9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041;p50">
              <a:extLst>
                <a:ext uri="{FF2B5EF4-FFF2-40B4-BE49-F238E27FC236}">
                  <a16:creationId xmlns:a16="http://schemas.microsoft.com/office/drawing/2014/main" id="{90B2D24C-552C-9688-851B-F2D0700E29BA}"/>
                </a:ext>
              </a:extLst>
            </p:cNvPr>
            <p:cNvSpPr/>
            <p:nvPr/>
          </p:nvSpPr>
          <p:spPr>
            <a:xfrm>
              <a:off x="8409469" y="4552449"/>
              <a:ext cx="7776" cy="18653"/>
            </a:xfrm>
            <a:custGeom>
              <a:avLst/>
              <a:gdLst/>
              <a:ahLst/>
              <a:cxnLst/>
              <a:rect l="l" t="t" r="r" b="b"/>
              <a:pathLst>
                <a:path w="534" h="1281" extrusionOk="0">
                  <a:moveTo>
                    <a:pt x="427" y="107"/>
                  </a:moveTo>
                  <a:lnTo>
                    <a:pt x="427" y="214"/>
                  </a:lnTo>
                  <a:lnTo>
                    <a:pt x="427" y="427"/>
                  </a:lnTo>
                  <a:lnTo>
                    <a:pt x="427" y="854"/>
                  </a:lnTo>
                  <a:lnTo>
                    <a:pt x="534" y="427"/>
                  </a:lnTo>
                  <a:lnTo>
                    <a:pt x="534" y="214"/>
                  </a:lnTo>
                  <a:lnTo>
                    <a:pt x="427" y="107"/>
                  </a:lnTo>
                  <a:close/>
                  <a:moveTo>
                    <a:pt x="320" y="1"/>
                  </a:moveTo>
                  <a:lnTo>
                    <a:pt x="107" y="214"/>
                  </a:lnTo>
                  <a:lnTo>
                    <a:pt x="1" y="534"/>
                  </a:lnTo>
                  <a:lnTo>
                    <a:pt x="1" y="961"/>
                  </a:lnTo>
                  <a:lnTo>
                    <a:pt x="107" y="1067"/>
                  </a:lnTo>
                  <a:lnTo>
                    <a:pt x="214" y="1281"/>
                  </a:lnTo>
                  <a:lnTo>
                    <a:pt x="107" y="961"/>
                  </a:lnTo>
                  <a:lnTo>
                    <a:pt x="107" y="534"/>
                  </a:lnTo>
                  <a:lnTo>
                    <a:pt x="107" y="321"/>
                  </a:lnTo>
                  <a:lnTo>
                    <a:pt x="320" y="107"/>
                  </a:lnTo>
                  <a:lnTo>
                    <a:pt x="427" y="107"/>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042;p50">
              <a:extLst>
                <a:ext uri="{FF2B5EF4-FFF2-40B4-BE49-F238E27FC236}">
                  <a16:creationId xmlns:a16="http://schemas.microsoft.com/office/drawing/2014/main" id="{D1EE06C3-9E6D-BB39-AC6E-9A70ECF43045}"/>
                </a:ext>
              </a:extLst>
            </p:cNvPr>
            <p:cNvSpPr/>
            <p:nvPr/>
          </p:nvSpPr>
          <p:spPr>
            <a:xfrm>
              <a:off x="8505773" y="4503911"/>
              <a:ext cx="27186" cy="51664"/>
            </a:xfrm>
            <a:custGeom>
              <a:avLst/>
              <a:gdLst/>
              <a:ahLst/>
              <a:cxnLst/>
              <a:rect l="l" t="t" r="r" b="b"/>
              <a:pathLst>
                <a:path w="1867" h="3548" extrusionOk="0">
                  <a:moveTo>
                    <a:pt x="1867" y="1"/>
                  </a:moveTo>
                  <a:lnTo>
                    <a:pt x="1814" y="27"/>
                  </a:lnTo>
                  <a:lnTo>
                    <a:pt x="1387" y="240"/>
                  </a:lnTo>
                  <a:lnTo>
                    <a:pt x="1867" y="1"/>
                  </a:lnTo>
                  <a:close/>
                  <a:moveTo>
                    <a:pt x="1387" y="240"/>
                  </a:moveTo>
                  <a:lnTo>
                    <a:pt x="747" y="667"/>
                  </a:lnTo>
                  <a:lnTo>
                    <a:pt x="321" y="1307"/>
                  </a:lnTo>
                  <a:lnTo>
                    <a:pt x="1" y="2054"/>
                  </a:lnTo>
                  <a:lnTo>
                    <a:pt x="1" y="2907"/>
                  </a:lnTo>
                  <a:lnTo>
                    <a:pt x="183" y="3364"/>
                  </a:lnTo>
                  <a:lnTo>
                    <a:pt x="183" y="3364"/>
                  </a:lnTo>
                  <a:lnTo>
                    <a:pt x="107" y="2907"/>
                  </a:lnTo>
                  <a:lnTo>
                    <a:pt x="107" y="2160"/>
                  </a:lnTo>
                  <a:lnTo>
                    <a:pt x="427" y="1414"/>
                  </a:lnTo>
                  <a:lnTo>
                    <a:pt x="854" y="774"/>
                  </a:lnTo>
                  <a:lnTo>
                    <a:pt x="1387" y="240"/>
                  </a:lnTo>
                  <a:close/>
                  <a:moveTo>
                    <a:pt x="183" y="3364"/>
                  </a:moveTo>
                  <a:lnTo>
                    <a:pt x="214" y="3547"/>
                  </a:lnTo>
                  <a:lnTo>
                    <a:pt x="214" y="3440"/>
                  </a:lnTo>
                  <a:lnTo>
                    <a:pt x="183" y="336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043;p50">
              <a:extLst>
                <a:ext uri="{FF2B5EF4-FFF2-40B4-BE49-F238E27FC236}">
                  <a16:creationId xmlns:a16="http://schemas.microsoft.com/office/drawing/2014/main" id="{2588C0CA-79C5-BF4C-21FC-BA778BA30B60}"/>
                </a:ext>
              </a:extLst>
            </p:cNvPr>
            <p:cNvSpPr/>
            <p:nvPr/>
          </p:nvSpPr>
          <p:spPr>
            <a:xfrm>
              <a:off x="8456070" y="4552449"/>
              <a:ext cx="32633" cy="15552"/>
            </a:xfrm>
            <a:custGeom>
              <a:avLst/>
              <a:gdLst/>
              <a:ahLst/>
              <a:cxnLst/>
              <a:rect l="l" t="t" r="r" b="b"/>
              <a:pathLst>
                <a:path w="2241" h="1068" extrusionOk="0">
                  <a:moveTo>
                    <a:pt x="2240" y="1"/>
                  </a:moveTo>
                  <a:lnTo>
                    <a:pt x="1174" y="534"/>
                  </a:lnTo>
                  <a:lnTo>
                    <a:pt x="0" y="1067"/>
                  </a:lnTo>
                  <a:lnTo>
                    <a:pt x="0" y="1067"/>
                  </a:lnTo>
                  <a:lnTo>
                    <a:pt x="640" y="854"/>
                  </a:lnTo>
                  <a:lnTo>
                    <a:pt x="1174" y="641"/>
                  </a:lnTo>
                  <a:lnTo>
                    <a:pt x="1707" y="321"/>
                  </a:lnTo>
                  <a:lnTo>
                    <a:pt x="2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044;p50">
              <a:extLst>
                <a:ext uri="{FF2B5EF4-FFF2-40B4-BE49-F238E27FC236}">
                  <a16:creationId xmlns:a16="http://schemas.microsoft.com/office/drawing/2014/main" id="{85357987-790F-849A-BC53-F8CB7639A653}"/>
                </a:ext>
              </a:extLst>
            </p:cNvPr>
            <p:cNvSpPr/>
            <p:nvPr/>
          </p:nvSpPr>
          <p:spPr>
            <a:xfrm>
              <a:off x="8510434" y="4541585"/>
              <a:ext cx="1573" cy="7776"/>
            </a:xfrm>
            <a:custGeom>
              <a:avLst/>
              <a:gdLst/>
              <a:ahLst/>
              <a:cxnLst/>
              <a:rect l="l" t="t" r="r" b="b"/>
              <a:pathLst>
                <a:path w="108" h="534" extrusionOk="0">
                  <a:moveTo>
                    <a:pt x="1" y="0"/>
                  </a:moveTo>
                  <a:lnTo>
                    <a:pt x="1" y="213"/>
                  </a:lnTo>
                  <a:lnTo>
                    <a:pt x="1" y="427"/>
                  </a:lnTo>
                  <a:lnTo>
                    <a:pt x="107" y="533"/>
                  </a:lnTo>
                  <a:lnTo>
                    <a:pt x="107" y="213"/>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045;p50">
              <a:extLst>
                <a:ext uri="{FF2B5EF4-FFF2-40B4-BE49-F238E27FC236}">
                  <a16:creationId xmlns:a16="http://schemas.microsoft.com/office/drawing/2014/main" id="{F8610AC5-B75A-9D6E-1DF1-7BF0AF929499}"/>
                </a:ext>
              </a:extLst>
            </p:cNvPr>
            <p:cNvSpPr/>
            <p:nvPr/>
          </p:nvSpPr>
          <p:spPr>
            <a:xfrm>
              <a:off x="8513535" y="4526047"/>
              <a:ext cx="1573" cy="6232"/>
            </a:xfrm>
            <a:custGeom>
              <a:avLst/>
              <a:gdLst/>
              <a:ahLst/>
              <a:cxnLst/>
              <a:rect l="l" t="t" r="r" b="b"/>
              <a:pathLst>
                <a:path w="108" h="428" extrusionOk="0">
                  <a:moveTo>
                    <a:pt x="108" y="0"/>
                  </a:moveTo>
                  <a:lnTo>
                    <a:pt x="1" y="214"/>
                  </a:lnTo>
                  <a:lnTo>
                    <a:pt x="1" y="427"/>
                  </a:lnTo>
                  <a:lnTo>
                    <a:pt x="108" y="214"/>
                  </a:ln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046;p50">
              <a:extLst>
                <a:ext uri="{FF2B5EF4-FFF2-40B4-BE49-F238E27FC236}">
                  <a16:creationId xmlns:a16="http://schemas.microsoft.com/office/drawing/2014/main" id="{2CD6A4CD-18FD-A468-F508-B6CBE0F4A65B}"/>
                </a:ext>
              </a:extLst>
            </p:cNvPr>
            <p:cNvSpPr/>
            <p:nvPr/>
          </p:nvSpPr>
          <p:spPr>
            <a:xfrm>
              <a:off x="8519754" y="4515168"/>
              <a:ext cx="6232" cy="6232"/>
            </a:xfrm>
            <a:custGeom>
              <a:avLst/>
              <a:gdLst/>
              <a:ahLst/>
              <a:cxnLst/>
              <a:rect l="l" t="t" r="r" b="b"/>
              <a:pathLst>
                <a:path w="428" h="428" extrusionOk="0">
                  <a:moveTo>
                    <a:pt x="321" y="1"/>
                  </a:moveTo>
                  <a:lnTo>
                    <a:pt x="107" y="107"/>
                  </a:lnTo>
                  <a:lnTo>
                    <a:pt x="1" y="321"/>
                  </a:lnTo>
                  <a:lnTo>
                    <a:pt x="1" y="427"/>
                  </a:lnTo>
                  <a:lnTo>
                    <a:pt x="214" y="214"/>
                  </a:lnTo>
                  <a:lnTo>
                    <a:pt x="4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047;p50">
              <a:extLst>
                <a:ext uri="{FF2B5EF4-FFF2-40B4-BE49-F238E27FC236}">
                  <a16:creationId xmlns:a16="http://schemas.microsoft.com/office/drawing/2014/main" id="{2C1ACF7F-0006-FD00-F952-7745D7F35FE0}"/>
                </a:ext>
              </a:extLst>
            </p:cNvPr>
            <p:cNvSpPr/>
            <p:nvPr/>
          </p:nvSpPr>
          <p:spPr>
            <a:xfrm>
              <a:off x="8530632" y="4508964"/>
              <a:ext cx="1558" cy="3116"/>
            </a:xfrm>
            <a:custGeom>
              <a:avLst/>
              <a:gdLst/>
              <a:ahLst/>
              <a:cxnLst/>
              <a:rect l="l" t="t" r="r" b="b"/>
              <a:pathLst>
                <a:path w="107" h="214" extrusionOk="0">
                  <a:moveTo>
                    <a:pt x="107" y="0"/>
                  </a:moveTo>
                  <a:lnTo>
                    <a:pt x="0" y="107"/>
                  </a:lnTo>
                  <a:lnTo>
                    <a:pt x="0" y="213"/>
                  </a:lnTo>
                  <a:lnTo>
                    <a:pt x="107" y="213"/>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048;p50">
              <a:extLst>
                <a:ext uri="{FF2B5EF4-FFF2-40B4-BE49-F238E27FC236}">
                  <a16:creationId xmlns:a16="http://schemas.microsoft.com/office/drawing/2014/main" id="{9E323351-3C0F-7958-43D0-AF469E5CB75E}"/>
                </a:ext>
              </a:extLst>
            </p:cNvPr>
            <p:cNvSpPr/>
            <p:nvPr/>
          </p:nvSpPr>
          <p:spPr>
            <a:xfrm>
              <a:off x="8036672" y="2731952"/>
              <a:ext cx="483051" cy="1168014"/>
            </a:xfrm>
            <a:custGeom>
              <a:avLst/>
              <a:gdLst/>
              <a:ahLst/>
              <a:cxnLst/>
              <a:rect l="l" t="t" r="r" b="b"/>
              <a:pathLst>
                <a:path w="33173" h="80212" extrusionOk="0">
                  <a:moveTo>
                    <a:pt x="11627" y="1"/>
                  </a:moveTo>
                  <a:lnTo>
                    <a:pt x="10560" y="108"/>
                  </a:lnTo>
                  <a:lnTo>
                    <a:pt x="9173" y="321"/>
                  </a:lnTo>
                  <a:lnTo>
                    <a:pt x="7680" y="641"/>
                  </a:lnTo>
                  <a:lnTo>
                    <a:pt x="5974" y="1281"/>
                  </a:lnTo>
                  <a:lnTo>
                    <a:pt x="5227" y="1707"/>
                  </a:lnTo>
                  <a:lnTo>
                    <a:pt x="4374" y="2241"/>
                  </a:lnTo>
                  <a:lnTo>
                    <a:pt x="3520" y="2774"/>
                  </a:lnTo>
                  <a:lnTo>
                    <a:pt x="2774" y="3414"/>
                  </a:lnTo>
                  <a:lnTo>
                    <a:pt x="2454" y="3841"/>
                  </a:lnTo>
                  <a:lnTo>
                    <a:pt x="2240" y="4374"/>
                  </a:lnTo>
                  <a:lnTo>
                    <a:pt x="1707" y="5974"/>
                  </a:lnTo>
                  <a:lnTo>
                    <a:pt x="1280" y="8001"/>
                  </a:lnTo>
                  <a:lnTo>
                    <a:pt x="854" y="10134"/>
                  </a:lnTo>
                  <a:lnTo>
                    <a:pt x="214" y="14187"/>
                  </a:lnTo>
                  <a:lnTo>
                    <a:pt x="0" y="15894"/>
                  </a:lnTo>
                  <a:lnTo>
                    <a:pt x="4054" y="17387"/>
                  </a:lnTo>
                  <a:lnTo>
                    <a:pt x="4054" y="16320"/>
                  </a:lnTo>
                  <a:lnTo>
                    <a:pt x="4160" y="17600"/>
                  </a:lnTo>
                  <a:lnTo>
                    <a:pt x="4160" y="18454"/>
                  </a:lnTo>
                  <a:lnTo>
                    <a:pt x="4374" y="19414"/>
                  </a:lnTo>
                  <a:lnTo>
                    <a:pt x="4587" y="20267"/>
                  </a:lnTo>
                  <a:lnTo>
                    <a:pt x="5014" y="21013"/>
                  </a:lnTo>
                  <a:lnTo>
                    <a:pt x="7573" y="25707"/>
                  </a:lnTo>
                  <a:lnTo>
                    <a:pt x="5867" y="33813"/>
                  </a:lnTo>
                  <a:lnTo>
                    <a:pt x="5334" y="35306"/>
                  </a:lnTo>
                  <a:lnTo>
                    <a:pt x="4694" y="37546"/>
                  </a:lnTo>
                  <a:lnTo>
                    <a:pt x="4054" y="40319"/>
                  </a:lnTo>
                  <a:lnTo>
                    <a:pt x="3307" y="43626"/>
                  </a:lnTo>
                  <a:lnTo>
                    <a:pt x="2774" y="47253"/>
                  </a:lnTo>
                  <a:lnTo>
                    <a:pt x="2560" y="49172"/>
                  </a:lnTo>
                  <a:lnTo>
                    <a:pt x="2454" y="51199"/>
                  </a:lnTo>
                  <a:lnTo>
                    <a:pt x="2347" y="53226"/>
                  </a:lnTo>
                  <a:lnTo>
                    <a:pt x="2347" y="55359"/>
                  </a:lnTo>
                  <a:lnTo>
                    <a:pt x="2454" y="57385"/>
                  </a:lnTo>
                  <a:lnTo>
                    <a:pt x="2667" y="59519"/>
                  </a:lnTo>
                  <a:lnTo>
                    <a:pt x="3627" y="68265"/>
                  </a:lnTo>
                  <a:lnTo>
                    <a:pt x="4267" y="73812"/>
                  </a:lnTo>
                  <a:lnTo>
                    <a:pt x="4694" y="77545"/>
                  </a:lnTo>
                  <a:lnTo>
                    <a:pt x="24320" y="80211"/>
                  </a:lnTo>
                  <a:lnTo>
                    <a:pt x="25600" y="75411"/>
                  </a:lnTo>
                  <a:lnTo>
                    <a:pt x="26666" y="70292"/>
                  </a:lnTo>
                  <a:lnTo>
                    <a:pt x="27946" y="63999"/>
                  </a:lnTo>
                  <a:lnTo>
                    <a:pt x="28586" y="60692"/>
                  </a:lnTo>
                  <a:lnTo>
                    <a:pt x="29119" y="57172"/>
                  </a:lnTo>
                  <a:lnTo>
                    <a:pt x="29546" y="53759"/>
                  </a:lnTo>
                  <a:lnTo>
                    <a:pt x="29866" y="50346"/>
                  </a:lnTo>
                  <a:lnTo>
                    <a:pt x="30079" y="47146"/>
                  </a:lnTo>
                  <a:lnTo>
                    <a:pt x="30079" y="44159"/>
                  </a:lnTo>
                  <a:lnTo>
                    <a:pt x="29973" y="41386"/>
                  </a:lnTo>
                  <a:lnTo>
                    <a:pt x="29759" y="40106"/>
                  </a:lnTo>
                  <a:lnTo>
                    <a:pt x="29546" y="39039"/>
                  </a:lnTo>
                  <a:lnTo>
                    <a:pt x="28906" y="36373"/>
                  </a:lnTo>
                  <a:lnTo>
                    <a:pt x="28266" y="34346"/>
                  </a:lnTo>
                  <a:lnTo>
                    <a:pt x="27626" y="32960"/>
                  </a:lnTo>
                  <a:lnTo>
                    <a:pt x="27199" y="31893"/>
                  </a:lnTo>
                  <a:lnTo>
                    <a:pt x="26346" y="30613"/>
                  </a:lnTo>
                  <a:lnTo>
                    <a:pt x="26026" y="30186"/>
                  </a:lnTo>
                  <a:lnTo>
                    <a:pt x="25813" y="29546"/>
                  </a:lnTo>
                  <a:lnTo>
                    <a:pt x="26346" y="17067"/>
                  </a:lnTo>
                  <a:lnTo>
                    <a:pt x="33173" y="16747"/>
                  </a:lnTo>
                  <a:lnTo>
                    <a:pt x="33066" y="16534"/>
                  </a:lnTo>
                  <a:lnTo>
                    <a:pt x="32853" y="15254"/>
                  </a:lnTo>
                  <a:lnTo>
                    <a:pt x="32426" y="12694"/>
                  </a:lnTo>
                  <a:lnTo>
                    <a:pt x="31786" y="8321"/>
                  </a:lnTo>
                  <a:lnTo>
                    <a:pt x="31573" y="7254"/>
                  </a:lnTo>
                  <a:lnTo>
                    <a:pt x="31146" y="6187"/>
                  </a:lnTo>
                  <a:lnTo>
                    <a:pt x="30719" y="5227"/>
                  </a:lnTo>
                  <a:lnTo>
                    <a:pt x="30079" y="4481"/>
                  </a:lnTo>
                  <a:lnTo>
                    <a:pt x="29333" y="3734"/>
                  </a:lnTo>
                  <a:lnTo>
                    <a:pt x="28586" y="3094"/>
                  </a:lnTo>
                  <a:lnTo>
                    <a:pt x="27839" y="2561"/>
                  </a:lnTo>
                  <a:lnTo>
                    <a:pt x="26986" y="2027"/>
                  </a:lnTo>
                  <a:lnTo>
                    <a:pt x="26773" y="1921"/>
                  </a:lnTo>
                  <a:lnTo>
                    <a:pt x="25280" y="1281"/>
                  </a:lnTo>
                  <a:lnTo>
                    <a:pt x="23786" y="748"/>
                  </a:lnTo>
                  <a:lnTo>
                    <a:pt x="22293" y="428"/>
                  </a:lnTo>
                  <a:lnTo>
                    <a:pt x="20693" y="214"/>
                  </a:lnTo>
                  <a:lnTo>
                    <a:pt x="1248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049;p50">
              <a:extLst>
                <a:ext uri="{FF2B5EF4-FFF2-40B4-BE49-F238E27FC236}">
                  <a16:creationId xmlns:a16="http://schemas.microsoft.com/office/drawing/2014/main" id="{0EFB2BF4-DF6D-50D5-E1AA-A6BC92757F22}"/>
                </a:ext>
              </a:extLst>
            </p:cNvPr>
            <p:cNvSpPr/>
            <p:nvPr/>
          </p:nvSpPr>
          <p:spPr>
            <a:xfrm>
              <a:off x="8254140" y="3590947"/>
              <a:ext cx="130472" cy="79230"/>
            </a:xfrm>
            <a:custGeom>
              <a:avLst/>
              <a:gdLst/>
              <a:ahLst/>
              <a:cxnLst/>
              <a:rect l="l" t="t" r="r" b="b"/>
              <a:pathLst>
                <a:path w="8960" h="5441" extrusionOk="0">
                  <a:moveTo>
                    <a:pt x="8853" y="0"/>
                  </a:moveTo>
                  <a:lnTo>
                    <a:pt x="8533" y="107"/>
                  </a:lnTo>
                  <a:lnTo>
                    <a:pt x="7467" y="534"/>
                  </a:lnTo>
                  <a:lnTo>
                    <a:pt x="5973" y="1280"/>
                  </a:lnTo>
                  <a:lnTo>
                    <a:pt x="4160" y="2240"/>
                  </a:lnTo>
                  <a:lnTo>
                    <a:pt x="2453" y="3307"/>
                  </a:lnTo>
                  <a:lnTo>
                    <a:pt x="1067" y="4267"/>
                  </a:lnTo>
                  <a:lnTo>
                    <a:pt x="214" y="5014"/>
                  </a:lnTo>
                  <a:lnTo>
                    <a:pt x="0" y="5334"/>
                  </a:lnTo>
                  <a:lnTo>
                    <a:pt x="0" y="5440"/>
                  </a:lnTo>
                  <a:lnTo>
                    <a:pt x="427" y="5440"/>
                  </a:lnTo>
                  <a:lnTo>
                    <a:pt x="1493" y="5014"/>
                  </a:lnTo>
                  <a:lnTo>
                    <a:pt x="2987" y="4267"/>
                  </a:lnTo>
                  <a:lnTo>
                    <a:pt x="4800" y="3200"/>
                  </a:lnTo>
                  <a:lnTo>
                    <a:pt x="6507" y="2134"/>
                  </a:lnTo>
                  <a:lnTo>
                    <a:pt x="7893" y="1174"/>
                  </a:lnTo>
                  <a:lnTo>
                    <a:pt x="8747" y="427"/>
                  </a:lnTo>
                  <a:lnTo>
                    <a:pt x="8960" y="214"/>
                  </a:lnTo>
                  <a:lnTo>
                    <a:pt x="89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050;p50">
              <a:extLst>
                <a:ext uri="{FF2B5EF4-FFF2-40B4-BE49-F238E27FC236}">
                  <a16:creationId xmlns:a16="http://schemas.microsoft.com/office/drawing/2014/main" id="{69B83983-E96F-4500-A8AF-4853E7252F9D}"/>
                </a:ext>
              </a:extLst>
            </p:cNvPr>
            <p:cNvSpPr/>
            <p:nvPr/>
          </p:nvSpPr>
          <p:spPr>
            <a:xfrm>
              <a:off x="8351989" y="3611145"/>
              <a:ext cx="57489" cy="41937"/>
            </a:xfrm>
            <a:custGeom>
              <a:avLst/>
              <a:gdLst/>
              <a:ahLst/>
              <a:cxnLst/>
              <a:rect l="l" t="t" r="r" b="b"/>
              <a:pathLst>
                <a:path w="3948" h="2880" extrusionOk="0">
                  <a:moveTo>
                    <a:pt x="3734" y="0"/>
                  </a:moveTo>
                  <a:lnTo>
                    <a:pt x="3201" y="107"/>
                  </a:lnTo>
                  <a:lnTo>
                    <a:pt x="2454" y="427"/>
                  </a:lnTo>
                  <a:lnTo>
                    <a:pt x="1601" y="853"/>
                  </a:lnTo>
                  <a:lnTo>
                    <a:pt x="854" y="1493"/>
                  </a:lnTo>
                  <a:lnTo>
                    <a:pt x="321" y="2027"/>
                  </a:lnTo>
                  <a:lnTo>
                    <a:pt x="1" y="2453"/>
                  </a:lnTo>
                  <a:lnTo>
                    <a:pt x="1" y="2667"/>
                  </a:lnTo>
                  <a:lnTo>
                    <a:pt x="1" y="2773"/>
                  </a:lnTo>
                  <a:lnTo>
                    <a:pt x="108" y="2880"/>
                  </a:lnTo>
                  <a:lnTo>
                    <a:pt x="321" y="2880"/>
                  </a:lnTo>
                  <a:lnTo>
                    <a:pt x="854" y="2667"/>
                  </a:lnTo>
                  <a:lnTo>
                    <a:pt x="1494" y="2347"/>
                  </a:lnTo>
                  <a:lnTo>
                    <a:pt x="2241" y="1813"/>
                  </a:lnTo>
                  <a:lnTo>
                    <a:pt x="2988" y="1280"/>
                  </a:lnTo>
                  <a:lnTo>
                    <a:pt x="3521" y="747"/>
                  </a:lnTo>
                  <a:lnTo>
                    <a:pt x="3948" y="427"/>
                  </a:lnTo>
                  <a:lnTo>
                    <a:pt x="3948" y="213"/>
                  </a:lnTo>
                  <a:lnTo>
                    <a:pt x="3948" y="107"/>
                  </a:lnTo>
                  <a:lnTo>
                    <a:pt x="38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051;p50">
              <a:extLst>
                <a:ext uri="{FF2B5EF4-FFF2-40B4-BE49-F238E27FC236}">
                  <a16:creationId xmlns:a16="http://schemas.microsoft.com/office/drawing/2014/main" id="{84FA867C-4B3E-C7B4-BD6E-6B3109C55508}"/>
                </a:ext>
              </a:extLst>
            </p:cNvPr>
            <p:cNvSpPr/>
            <p:nvPr/>
          </p:nvSpPr>
          <p:spPr>
            <a:xfrm>
              <a:off x="8202879" y="3635990"/>
              <a:ext cx="37292" cy="26415"/>
            </a:xfrm>
            <a:custGeom>
              <a:avLst/>
              <a:gdLst/>
              <a:ahLst/>
              <a:cxnLst/>
              <a:rect l="l" t="t" r="r" b="b"/>
              <a:pathLst>
                <a:path w="2561" h="1814" extrusionOk="0">
                  <a:moveTo>
                    <a:pt x="2027" y="1"/>
                  </a:moveTo>
                  <a:lnTo>
                    <a:pt x="1494" y="107"/>
                  </a:lnTo>
                  <a:lnTo>
                    <a:pt x="960" y="427"/>
                  </a:lnTo>
                  <a:lnTo>
                    <a:pt x="534" y="747"/>
                  </a:lnTo>
                  <a:lnTo>
                    <a:pt x="107" y="1067"/>
                  </a:lnTo>
                  <a:lnTo>
                    <a:pt x="0" y="1387"/>
                  </a:lnTo>
                  <a:lnTo>
                    <a:pt x="0" y="1707"/>
                  </a:lnTo>
                  <a:lnTo>
                    <a:pt x="214" y="1814"/>
                  </a:lnTo>
                  <a:lnTo>
                    <a:pt x="534" y="1814"/>
                  </a:lnTo>
                  <a:lnTo>
                    <a:pt x="1067" y="1601"/>
                  </a:lnTo>
                  <a:lnTo>
                    <a:pt x="1600" y="1387"/>
                  </a:lnTo>
                  <a:lnTo>
                    <a:pt x="2027" y="1067"/>
                  </a:lnTo>
                  <a:lnTo>
                    <a:pt x="2347" y="641"/>
                  </a:lnTo>
                  <a:lnTo>
                    <a:pt x="2560" y="321"/>
                  </a:lnTo>
                  <a:lnTo>
                    <a:pt x="2560" y="107"/>
                  </a:lnTo>
                  <a:lnTo>
                    <a:pt x="23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052;p50">
              <a:extLst>
                <a:ext uri="{FF2B5EF4-FFF2-40B4-BE49-F238E27FC236}">
                  <a16:creationId xmlns:a16="http://schemas.microsoft.com/office/drawing/2014/main" id="{BF805702-2839-7D97-B20A-99FE55162DA9}"/>
                </a:ext>
              </a:extLst>
            </p:cNvPr>
            <p:cNvSpPr/>
            <p:nvPr/>
          </p:nvSpPr>
          <p:spPr>
            <a:xfrm>
              <a:off x="8112778" y="3455803"/>
              <a:ext cx="142907" cy="80788"/>
            </a:xfrm>
            <a:custGeom>
              <a:avLst/>
              <a:gdLst/>
              <a:ahLst/>
              <a:cxnLst/>
              <a:rect l="l" t="t" r="r" b="b"/>
              <a:pathLst>
                <a:path w="9814" h="5548" extrusionOk="0">
                  <a:moveTo>
                    <a:pt x="9707" y="1"/>
                  </a:moveTo>
                  <a:lnTo>
                    <a:pt x="9387" y="107"/>
                  </a:lnTo>
                  <a:lnTo>
                    <a:pt x="8214" y="534"/>
                  </a:lnTo>
                  <a:lnTo>
                    <a:pt x="6614" y="1281"/>
                  </a:lnTo>
                  <a:lnTo>
                    <a:pt x="4694" y="2347"/>
                  </a:lnTo>
                  <a:lnTo>
                    <a:pt x="2774" y="3414"/>
                  </a:lnTo>
                  <a:lnTo>
                    <a:pt x="1281" y="4374"/>
                  </a:lnTo>
                  <a:lnTo>
                    <a:pt x="321" y="5121"/>
                  </a:lnTo>
                  <a:lnTo>
                    <a:pt x="108" y="5334"/>
                  </a:lnTo>
                  <a:lnTo>
                    <a:pt x="1" y="5547"/>
                  </a:lnTo>
                  <a:lnTo>
                    <a:pt x="214" y="5547"/>
                  </a:lnTo>
                  <a:lnTo>
                    <a:pt x="534" y="5441"/>
                  </a:lnTo>
                  <a:lnTo>
                    <a:pt x="1707" y="5014"/>
                  </a:lnTo>
                  <a:lnTo>
                    <a:pt x="3307" y="4267"/>
                  </a:lnTo>
                  <a:lnTo>
                    <a:pt x="5227" y="3307"/>
                  </a:lnTo>
                  <a:lnTo>
                    <a:pt x="7147" y="2134"/>
                  </a:lnTo>
                  <a:lnTo>
                    <a:pt x="8641" y="1174"/>
                  </a:lnTo>
                  <a:lnTo>
                    <a:pt x="9601" y="427"/>
                  </a:lnTo>
                  <a:lnTo>
                    <a:pt x="9814" y="214"/>
                  </a:lnTo>
                  <a:lnTo>
                    <a:pt x="9814" y="107"/>
                  </a:lnTo>
                  <a:lnTo>
                    <a:pt x="97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053;p50">
              <a:extLst>
                <a:ext uri="{FF2B5EF4-FFF2-40B4-BE49-F238E27FC236}">
                  <a16:creationId xmlns:a16="http://schemas.microsoft.com/office/drawing/2014/main" id="{D19D7DA3-01C1-50CA-924A-4502A8E304B0}"/>
                </a:ext>
              </a:extLst>
            </p:cNvPr>
            <p:cNvSpPr/>
            <p:nvPr/>
          </p:nvSpPr>
          <p:spPr>
            <a:xfrm>
              <a:off x="8210641" y="3423182"/>
              <a:ext cx="46612" cy="27973"/>
            </a:xfrm>
            <a:custGeom>
              <a:avLst/>
              <a:gdLst/>
              <a:ahLst/>
              <a:cxnLst/>
              <a:rect l="l" t="t" r="r" b="b"/>
              <a:pathLst>
                <a:path w="3201" h="1921" extrusionOk="0">
                  <a:moveTo>
                    <a:pt x="2987" y="1"/>
                  </a:moveTo>
                  <a:lnTo>
                    <a:pt x="2561" y="107"/>
                  </a:lnTo>
                  <a:lnTo>
                    <a:pt x="2027" y="214"/>
                  </a:lnTo>
                  <a:lnTo>
                    <a:pt x="1387" y="534"/>
                  </a:lnTo>
                  <a:lnTo>
                    <a:pt x="747" y="854"/>
                  </a:lnTo>
                  <a:lnTo>
                    <a:pt x="321" y="1281"/>
                  </a:lnTo>
                  <a:lnTo>
                    <a:pt x="1" y="1601"/>
                  </a:lnTo>
                  <a:lnTo>
                    <a:pt x="1" y="1707"/>
                  </a:lnTo>
                  <a:lnTo>
                    <a:pt x="1" y="1814"/>
                  </a:lnTo>
                  <a:lnTo>
                    <a:pt x="214" y="1921"/>
                  </a:lnTo>
                  <a:lnTo>
                    <a:pt x="641" y="1921"/>
                  </a:lnTo>
                  <a:lnTo>
                    <a:pt x="1281" y="1814"/>
                  </a:lnTo>
                  <a:lnTo>
                    <a:pt x="1921" y="1494"/>
                  </a:lnTo>
                  <a:lnTo>
                    <a:pt x="2454" y="1067"/>
                  </a:lnTo>
                  <a:lnTo>
                    <a:pt x="2987" y="747"/>
                  </a:lnTo>
                  <a:lnTo>
                    <a:pt x="3201" y="427"/>
                  </a:lnTo>
                  <a:lnTo>
                    <a:pt x="3201" y="214"/>
                  </a:lnTo>
                  <a:lnTo>
                    <a:pt x="29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054;p50">
              <a:extLst>
                <a:ext uri="{FF2B5EF4-FFF2-40B4-BE49-F238E27FC236}">
                  <a16:creationId xmlns:a16="http://schemas.microsoft.com/office/drawing/2014/main" id="{F84036DC-CB27-C3AD-527D-9FAC460516B2}"/>
                </a:ext>
              </a:extLst>
            </p:cNvPr>
            <p:cNvSpPr/>
            <p:nvPr/>
          </p:nvSpPr>
          <p:spPr>
            <a:xfrm>
              <a:off x="8092594" y="3555224"/>
              <a:ext cx="52815" cy="34176"/>
            </a:xfrm>
            <a:custGeom>
              <a:avLst/>
              <a:gdLst/>
              <a:ahLst/>
              <a:cxnLst/>
              <a:rect l="l" t="t" r="r" b="b"/>
              <a:pathLst>
                <a:path w="3627" h="2347" extrusionOk="0">
                  <a:moveTo>
                    <a:pt x="3413" y="0"/>
                  </a:moveTo>
                  <a:lnTo>
                    <a:pt x="2880" y="107"/>
                  </a:lnTo>
                  <a:lnTo>
                    <a:pt x="2240" y="320"/>
                  </a:lnTo>
                  <a:lnTo>
                    <a:pt x="1494" y="640"/>
                  </a:lnTo>
                  <a:lnTo>
                    <a:pt x="854" y="1173"/>
                  </a:lnTo>
                  <a:lnTo>
                    <a:pt x="320" y="1600"/>
                  </a:lnTo>
                  <a:lnTo>
                    <a:pt x="107" y="1920"/>
                  </a:lnTo>
                  <a:lnTo>
                    <a:pt x="0" y="2133"/>
                  </a:lnTo>
                  <a:lnTo>
                    <a:pt x="0" y="2240"/>
                  </a:lnTo>
                  <a:lnTo>
                    <a:pt x="107" y="2240"/>
                  </a:lnTo>
                  <a:lnTo>
                    <a:pt x="320" y="2347"/>
                  </a:lnTo>
                  <a:lnTo>
                    <a:pt x="747" y="2240"/>
                  </a:lnTo>
                  <a:lnTo>
                    <a:pt x="1387" y="2027"/>
                  </a:lnTo>
                  <a:lnTo>
                    <a:pt x="2134" y="1600"/>
                  </a:lnTo>
                  <a:lnTo>
                    <a:pt x="2774" y="1173"/>
                  </a:lnTo>
                  <a:lnTo>
                    <a:pt x="3307" y="747"/>
                  </a:lnTo>
                  <a:lnTo>
                    <a:pt x="3627" y="320"/>
                  </a:lnTo>
                  <a:lnTo>
                    <a:pt x="3627" y="213"/>
                  </a:lnTo>
                  <a:lnTo>
                    <a:pt x="3627" y="107"/>
                  </a:lnTo>
                  <a:lnTo>
                    <a:pt x="35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055;p50">
              <a:extLst>
                <a:ext uri="{FF2B5EF4-FFF2-40B4-BE49-F238E27FC236}">
                  <a16:creationId xmlns:a16="http://schemas.microsoft.com/office/drawing/2014/main" id="{3BEEAA62-F73B-5BB2-4FBC-D71C6BA154F4}"/>
                </a:ext>
              </a:extLst>
            </p:cNvPr>
            <p:cNvSpPr/>
            <p:nvPr/>
          </p:nvSpPr>
          <p:spPr>
            <a:xfrm>
              <a:off x="8342683" y="3302033"/>
              <a:ext cx="119609" cy="63692"/>
            </a:xfrm>
            <a:custGeom>
              <a:avLst/>
              <a:gdLst/>
              <a:ahLst/>
              <a:cxnLst/>
              <a:rect l="l" t="t" r="r" b="b"/>
              <a:pathLst>
                <a:path w="8214" h="4374" extrusionOk="0">
                  <a:moveTo>
                    <a:pt x="7786" y="0"/>
                  </a:moveTo>
                  <a:lnTo>
                    <a:pt x="6933" y="320"/>
                  </a:lnTo>
                  <a:lnTo>
                    <a:pt x="3947" y="1813"/>
                  </a:lnTo>
                  <a:lnTo>
                    <a:pt x="1173" y="3413"/>
                  </a:lnTo>
                  <a:lnTo>
                    <a:pt x="320" y="3947"/>
                  </a:lnTo>
                  <a:lnTo>
                    <a:pt x="107" y="4160"/>
                  </a:lnTo>
                  <a:lnTo>
                    <a:pt x="0" y="4267"/>
                  </a:lnTo>
                  <a:lnTo>
                    <a:pt x="213" y="4373"/>
                  </a:lnTo>
                  <a:lnTo>
                    <a:pt x="427" y="4373"/>
                  </a:lnTo>
                  <a:lnTo>
                    <a:pt x="1493" y="4053"/>
                  </a:lnTo>
                  <a:lnTo>
                    <a:pt x="2880" y="3520"/>
                  </a:lnTo>
                  <a:lnTo>
                    <a:pt x="4480" y="2773"/>
                  </a:lnTo>
                  <a:lnTo>
                    <a:pt x="6080" y="1920"/>
                  </a:lnTo>
                  <a:lnTo>
                    <a:pt x="7253" y="1067"/>
                  </a:lnTo>
                  <a:lnTo>
                    <a:pt x="8000" y="427"/>
                  </a:lnTo>
                  <a:lnTo>
                    <a:pt x="8213" y="107"/>
                  </a:lnTo>
                  <a:lnTo>
                    <a:pt x="821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056;p50">
              <a:extLst>
                <a:ext uri="{FF2B5EF4-FFF2-40B4-BE49-F238E27FC236}">
                  <a16:creationId xmlns:a16="http://schemas.microsoft.com/office/drawing/2014/main" id="{28C25CC2-BC44-1673-942B-065090B6FC45}"/>
                </a:ext>
              </a:extLst>
            </p:cNvPr>
            <p:cNvSpPr/>
            <p:nvPr/>
          </p:nvSpPr>
          <p:spPr>
            <a:xfrm>
              <a:off x="8404809" y="3260092"/>
              <a:ext cx="34191" cy="26415"/>
            </a:xfrm>
            <a:custGeom>
              <a:avLst/>
              <a:gdLst/>
              <a:ahLst/>
              <a:cxnLst/>
              <a:rect l="l" t="t" r="r" b="b"/>
              <a:pathLst>
                <a:path w="2348" h="1814" extrusionOk="0">
                  <a:moveTo>
                    <a:pt x="1707" y="0"/>
                  </a:moveTo>
                  <a:lnTo>
                    <a:pt x="1387" y="214"/>
                  </a:lnTo>
                  <a:lnTo>
                    <a:pt x="854" y="427"/>
                  </a:lnTo>
                  <a:lnTo>
                    <a:pt x="534" y="747"/>
                  </a:lnTo>
                  <a:lnTo>
                    <a:pt x="214" y="1067"/>
                  </a:lnTo>
                  <a:lnTo>
                    <a:pt x="1" y="1387"/>
                  </a:lnTo>
                  <a:lnTo>
                    <a:pt x="1" y="1600"/>
                  </a:lnTo>
                  <a:lnTo>
                    <a:pt x="214" y="1707"/>
                  </a:lnTo>
                  <a:lnTo>
                    <a:pt x="534" y="1814"/>
                  </a:lnTo>
                  <a:lnTo>
                    <a:pt x="960" y="1707"/>
                  </a:lnTo>
                  <a:lnTo>
                    <a:pt x="1494" y="1387"/>
                  </a:lnTo>
                  <a:lnTo>
                    <a:pt x="1920" y="960"/>
                  </a:lnTo>
                  <a:lnTo>
                    <a:pt x="2240" y="640"/>
                  </a:lnTo>
                  <a:lnTo>
                    <a:pt x="2347" y="320"/>
                  </a:lnTo>
                  <a:lnTo>
                    <a:pt x="2347" y="107"/>
                  </a:lnTo>
                  <a:lnTo>
                    <a:pt x="21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057;p50">
              <a:extLst>
                <a:ext uri="{FF2B5EF4-FFF2-40B4-BE49-F238E27FC236}">
                  <a16:creationId xmlns:a16="http://schemas.microsoft.com/office/drawing/2014/main" id="{C04DEAC2-A4C6-C98B-D02D-03CC9681190A}"/>
                </a:ext>
              </a:extLst>
            </p:cNvPr>
            <p:cNvSpPr/>
            <p:nvPr/>
          </p:nvSpPr>
          <p:spPr>
            <a:xfrm>
              <a:off x="8140739" y="3266295"/>
              <a:ext cx="91651" cy="60591"/>
            </a:xfrm>
            <a:custGeom>
              <a:avLst/>
              <a:gdLst/>
              <a:ahLst/>
              <a:cxnLst/>
              <a:rect l="l" t="t" r="r" b="b"/>
              <a:pathLst>
                <a:path w="6294" h="4161" extrusionOk="0">
                  <a:moveTo>
                    <a:pt x="5867" y="1"/>
                  </a:moveTo>
                  <a:lnTo>
                    <a:pt x="5121" y="321"/>
                  </a:lnTo>
                  <a:lnTo>
                    <a:pt x="4054" y="854"/>
                  </a:lnTo>
                  <a:lnTo>
                    <a:pt x="2881" y="1601"/>
                  </a:lnTo>
                  <a:lnTo>
                    <a:pt x="1601" y="2454"/>
                  </a:lnTo>
                  <a:lnTo>
                    <a:pt x="747" y="3201"/>
                  </a:lnTo>
                  <a:lnTo>
                    <a:pt x="214" y="3841"/>
                  </a:lnTo>
                  <a:lnTo>
                    <a:pt x="1" y="4054"/>
                  </a:lnTo>
                  <a:lnTo>
                    <a:pt x="1" y="4161"/>
                  </a:lnTo>
                  <a:lnTo>
                    <a:pt x="427" y="4161"/>
                  </a:lnTo>
                  <a:lnTo>
                    <a:pt x="1174" y="3841"/>
                  </a:lnTo>
                  <a:lnTo>
                    <a:pt x="2241" y="3307"/>
                  </a:lnTo>
                  <a:lnTo>
                    <a:pt x="3414" y="2561"/>
                  </a:lnTo>
                  <a:lnTo>
                    <a:pt x="4587" y="1707"/>
                  </a:lnTo>
                  <a:lnTo>
                    <a:pt x="5547" y="961"/>
                  </a:lnTo>
                  <a:lnTo>
                    <a:pt x="6081" y="321"/>
                  </a:lnTo>
                  <a:lnTo>
                    <a:pt x="6294" y="108"/>
                  </a:lnTo>
                  <a:lnTo>
                    <a:pt x="62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058;p50">
              <a:extLst>
                <a:ext uri="{FF2B5EF4-FFF2-40B4-BE49-F238E27FC236}">
                  <a16:creationId xmlns:a16="http://schemas.microsoft.com/office/drawing/2014/main" id="{355C1083-F575-8C3F-39B6-DA8231971FC4}"/>
                </a:ext>
              </a:extLst>
            </p:cNvPr>
            <p:cNvSpPr/>
            <p:nvPr/>
          </p:nvSpPr>
          <p:spPr>
            <a:xfrm>
              <a:off x="8221519" y="3056604"/>
              <a:ext cx="111848" cy="65250"/>
            </a:xfrm>
            <a:custGeom>
              <a:avLst/>
              <a:gdLst/>
              <a:ahLst/>
              <a:cxnLst/>
              <a:rect l="l" t="t" r="r" b="b"/>
              <a:pathLst>
                <a:path w="7681" h="4481" extrusionOk="0">
                  <a:moveTo>
                    <a:pt x="7253" y="0"/>
                  </a:moveTo>
                  <a:lnTo>
                    <a:pt x="6293" y="320"/>
                  </a:lnTo>
                  <a:lnTo>
                    <a:pt x="5120" y="854"/>
                  </a:lnTo>
                  <a:lnTo>
                    <a:pt x="3520" y="1707"/>
                  </a:lnTo>
                  <a:lnTo>
                    <a:pt x="2134" y="2560"/>
                  </a:lnTo>
                  <a:lnTo>
                    <a:pt x="960" y="3414"/>
                  </a:lnTo>
                  <a:lnTo>
                    <a:pt x="214" y="4054"/>
                  </a:lnTo>
                  <a:lnTo>
                    <a:pt x="107" y="4267"/>
                  </a:lnTo>
                  <a:lnTo>
                    <a:pt x="0" y="4374"/>
                  </a:lnTo>
                  <a:lnTo>
                    <a:pt x="214" y="4480"/>
                  </a:lnTo>
                  <a:lnTo>
                    <a:pt x="427" y="4374"/>
                  </a:lnTo>
                  <a:lnTo>
                    <a:pt x="1387" y="4054"/>
                  </a:lnTo>
                  <a:lnTo>
                    <a:pt x="2667" y="3520"/>
                  </a:lnTo>
                  <a:lnTo>
                    <a:pt x="4160" y="2667"/>
                  </a:lnTo>
                  <a:lnTo>
                    <a:pt x="5547" y="1814"/>
                  </a:lnTo>
                  <a:lnTo>
                    <a:pt x="6720" y="960"/>
                  </a:lnTo>
                  <a:lnTo>
                    <a:pt x="7467" y="320"/>
                  </a:lnTo>
                  <a:lnTo>
                    <a:pt x="7680" y="107"/>
                  </a:lnTo>
                  <a:lnTo>
                    <a:pt x="76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059;p50">
              <a:extLst>
                <a:ext uri="{FF2B5EF4-FFF2-40B4-BE49-F238E27FC236}">
                  <a16:creationId xmlns:a16="http://schemas.microsoft.com/office/drawing/2014/main" id="{13150C62-CB88-04E1-970E-EAA82F14B73F}"/>
                </a:ext>
              </a:extLst>
            </p:cNvPr>
            <p:cNvSpPr/>
            <p:nvPr/>
          </p:nvSpPr>
          <p:spPr>
            <a:xfrm>
              <a:off x="8285203" y="3016221"/>
              <a:ext cx="55931" cy="31074"/>
            </a:xfrm>
            <a:custGeom>
              <a:avLst/>
              <a:gdLst/>
              <a:ahLst/>
              <a:cxnLst/>
              <a:rect l="l" t="t" r="r" b="b"/>
              <a:pathLst>
                <a:path w="3841" h="2134" extrusionOk="0">
                  <a:moveTo>
                    <a:pt x="3094" y="0"/>
                  </a:moveTo>
                  <a:lnTo>
                    <a:pt x="2454" y="214"/>
                  </a:lnTo>
                  <a:lnTo>
                    <a:pt x="1600" y="427"/>
                  </a:lnTo>
                  <a:lnTo>
                    <a:pt x="854" y="853"/>
                  </a:lnTo>
                  <a:lnTo>
                    <a:pt x="320" y="1387"/>
                  </a:lnTo>
                  <a:lnTo>
                    <a:pt x="107" y="1707"/>
                  </a:lnTo>
                  <a:lnTo>
                    <a:pt x="0" y="1920"/>
                  </a:lnTo>
                  <a:lnTo>
                    <a:pt x="0" y="2027"/>
                  </a:lnTo>
                  <a:lnTo>
                    <a:pt x="107" y="2027"/>
                  </a:lnTo>
                  <a:lnTo>
                    <a:pt x="320" y="2133"/>
                  </a:lnTo>
                  <a:lnTo>
                    <a:pt x="747" y="2027"/>
                  </a:lnTo>
                  <a:lnTo>
                    <a:pt x="2134" y="1493"/>
                  </a:lnTo>
                  <a:lnTo>
                    <a:pt x="2774" y="1067"/>
                  </a:lnTo>
                  <a:lnTo>
                    <a:pt x="3414" y="747"/>
                  </a:lnTo>
                  <a:lnTo>
                    <a:pt x="3734" y="427"/>
                  </a:lnTo>
                  <a:lnTo>
                    <a:pt x="3840" y="320"/>
                  </a:lnTo>
                  <a:lnTo>
                    <a:pt x="3840" y="214"/>
                  </a:lnTo>
                  <a:lnTo>
                    <a:pt x="3734" y="107"/>
                  </a:lnTo>
                  <a:lnTo>
                    <a:pt x="3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060;p50">
              <a:extLst>
                <a:ext uri="{FF2B5EF4-FFF2-40B4-BE49-F238E27FC236}">
                  <a16:creationId xmlns:a16="http://schemas.microsoft.com/office/drawing/2014/main" id="{2884D7FF-0794-415C-E3D6-B2B5DEEA7FAC}"/>
                </a:ext>
              </a:extLst>
            </p:cNvPr>
            <p:cNvSpPr/>
            <p:nvPr/>
          </p:nvSpPr>
          <p:spPr>
            <a:xfrm>
              <a:off x="8139195" y="2944760"/>
              <a:ext cx="128928" cy="66809"/>
            </a:xfrm>
            <a:custGeom>
              <a:avLst/>
              <a:gdLst/>
              <a:ahLst/>
              <a:cxnLst/>
              <a:rect l="l" t="t" r="r" b="b"/>
              <a:pathLst>
                <a:path w="8854" h="4588" extrusionOk="0">
                  <a:moveTo>
                    <a:pt x="8427" y="1"/>
                  </a:moveTo>
                  <a:lnTo>
                    <a:pt x="7360" y="321"/>
                  </a:lnTo>
                  <a:lnTo>
                    <a:pt x="5867" y="961"/>
                  </a:lnTo>
                  <a:lnTo>
                    <a:pt x="4160" y="1707"/>
                  </a:lnTo>
                  <a:lnTo>
                    <a:pt x="2453" y="2667"/>
                  </a:lnTo>
                  <a:lnTo>
                    <a:pt x="1173" y="3521"/>
                  </a:lnTo>
                  <a:lnTo>
                    <a:pt x="320" y="4161"/>
                  </a:lnTo>
                  <a:lnTo>
                    <a:pt x="107" y="4374"/>
                  </a:lnTo>
                  <a:lnTo>
                    <a:pt x="0" y="4481"/>
                  </a:lnTo>
                  <a:lnTo>
                    <a:pt x="213" y="4587"/>
                  </a:lnTo>
                  <a:lnTo>
                    <a:pt x="533" y="4481"/>
                  </a:lnTo>
                  <a:lnTo>
                    <a:pt x="1493" y="4161"/>
                  </a:lnTo>
                  <a:lnTo>
                    <a:pt x="2987" y="3627"/>
                  </a:lnTo>
                  <a:lnTo>
                    <a:pt x="4693" y="2774"/>
                  </a:lnTo>
                  <a:lnTo>
                    <a:pt x="6400" y="1814"/>
                  </a:lnTo>
                  <a:lnTo>
                    <a:pt x="7680" y="961"/>
                  </a:lnTo>
                  <a:lnTo>
                    <a:pt x="8533" y="321"/>
                  </a:lnTo>
                  <a:lnTo>
                    <a:pt x="8747" y="107"/>
                  </a:lnTo>
                  <a:lnTo>
                    <a:pt x="88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061;p50">
              <a:extLst>
                <a:ext uri="{FF2B5EF4-FFF2-40B4-BE49-F238E27FC236}">
                  <a16:creationId xmlns:a16="http://schemas.microsoft.com/office/drawing/2014/main" id="{7D0D909F-3F44-1085-594B-E629058A091A}"/>
                </a:ext>
              </a:extLst>
            </p:cNvPr>
            <p:cNvSpPr/>
            <p:nvPr/>
          </p:nvSpPr>
          <p:spPr>
            <a:xfrm>
              <a:off x="8221519" y="2904377"/>
              <a:ext cx="54373" cy="31074"/>
            </a:xfrm>
            <a:custGeom>
              <a:avLst/>
              <a:gdLst/>
              <a:ahLst/>
              <a:cxnLst/>
              <a:rect l="l" t="t" r="r" b="b"/>
              <a:pathLst>
                <a:path w="3734" h="2134" extrusionOk="0">
                  <a:moveTo>
                    <a:pt x="2987" y="0"/>
                  </a:moveTo>
                  <a:lnTo>
                    <a:pt x="2347" y="214"/>
                  </a:lnTo>
                  <a:lnTo>
                    <a:pt x="1600" y="534"/>
                  </a:lnTo>
                  <a:lnTo>
                    <a:pt x="854" y="960"/>
                  </a:lnTo>
                  <a:lnTo>
                    <a:pt x="320" y="1387"/>
                  </a:lnTo>
                  <a:lnTo>
                    <a:pt x="0" y="1814"/>
                  </a:lnTo>
                  <a:lnTo>
                    <a:pt x="0" y="1920"/>
                  </a:lnTo>
                  <a:lnTo>
                    <a:pt x="0" y="2027"/>
                  </a:lnTo>
                  <a:lnTo>
                    <a:pt x="0" y="2134"/>
                  </a:lnTo>
                  <a:lnTo>
                    <a:pt x="640" y="2134"/>
                  </a:lnTo>
                  <a:lnTo>
                    <a:pt x="1387" y="1920"/>
                  </a:lnTo>
                  <a:lnTo>
                    <a:pt x="2134" y="1600"/>
                  </a:lnTo>
                  <a:lnTo>
                    <a:pt x="2774" y="1174"/>
                  </a:lnTo>
                  <a:lnTo>
                    <a:pt x="3307" y="747"/>
                  </a:lnTo>
                  <a:lnTo>
                    <a:pt x="3733" y="320"/>
                  </a:lnTo>
                  <a:lnTo>
                    <a:pt x="3733" y="214"/>
                  </a:lnTo>
                  <a:lnTo>
                    <a:pt x="3733" y="107"/>
                  </a:lnTo>
                  <a:lnTo>
                    <a:pt x="36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062;p50">
              <a:extLst>
                <a:ext uri="{FF2B5EF4-FFF2-40B4-BE49-F238E27FC236}">
                  <a16:creationId xmlns:a16="http://schemas.microsoft.com/office/drawing/2014/main" id="{93CC1819-5258-C575-4844-EC1849965066}"/>
                </a:ext>
              </a:extLst>
            </p:cNvPr>
            <p:cNvSpPr/>
            <p:nvPr/>
          </p:nvSpPr>
          <p:spPr>
            <a:xfrm>
              <a:off x="8364426" y="2823597"/>
              <a:ext cx="104072" cy="68367"/>
            </a:xfrm>
            <a:custGeom>
              <a:avLst/>
              <a:gdLst/>
              <a:ahLst/>
              <a:cxnLst/>
              <a:rect l="l" t="t" r="r" b="b"/>
              <a:pathLst>
                <a:path w="7147" h="4695" extrusionOk="0">
                  <a:moveTo>
                    <a:pt x="7040" y="1"/>
                  </a:moveTo>
                  <a:lnTo>
                    <a:pt x="6720" y="108"/>
                  </a:lnTo>
                  <a:lnTo>
                    <a:pt x="5973" y="534"/>
                  </a:lnTo>
                  <a:lnTo>
                    <a:pt x="3413" y="2028"/>
                  </a:lnTo>
                  <a:lnTo>
                    <a:pt x="960" y="3734"/>
                  </a:lnTo>
                  <a:lnTo>
                    <a:pt x="214" y="4268"/>
                  </a:lnTo>
                  <a:lnTo>
                    <a:pt x="0" y="4481"/>
                  </a:lnTo>
                  <a:lnTo>
                    <a:pt x="0" y="4587"/>
                  </a:lnTo>
                  <a:lnTo>
                    <a:pt x="107" y="4694"/>
                  </a:lnTo>
                  <a:lnTo>
                    <a:pt x="427" y="4694"/>
                  </a:lnTo>
                  <a:lnTo>
                    <a:pt x="1280" y="4374"/>
                  </a:lnTo>
                  <a:lnTo>
                    <a:pt x="2560" y="3841"/>
                  </a:lnTo>
                  <a:lnTo>
                    <a:pt x="3947" y="2988"/>
                  </a:lnTo>
                  <a:lnTo>
                    <a:pt x="5333" y="2028"/>
                  </a:lnTo>
                  <a:lnTo>
                    <a:pt x="6400" y="1174"/>
                  </a:lnTo>
                  <a:lnTo>
                    <a:pt x="7040" y="428"/>
                  </a:lnTo>
                  <a:lnTo>
                    <a:pt x="7147" y="214"/>
                  </a:lnTo>
                  <a:lnTo>
                    <a:pt x="7147" y="108"/>
                  </a:lnTo>
                  <a:lnTo>
                    <a:pt x="7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3063;p50">
              <a:extLst>
                <a:ext uri="{FF2B5EF4-FFF2-40B4-BE49-F238E27FC236}">
                  <a16:creationId xmlns:a16="http://schemas.microsoft.com/office/drawing/2014/main" id="{16579ED9-0AEE-A352-E6F2-81071196C964}"/>
                </a:ext>
              </a:extLst>
            </p:cNvPr>
            <p:cNvSpPr/>
            <p:nvPr/>
          </p:nvSpPr>
          <p:spPr>
            <a:xfrm>
              <a:off x="8045992" y="2820495"/>
              <a:ext cx="153770" cy="90107"/>
            </a:xfrm>
            <a:custGeom>
              <a:avLst/>
              <a:gdLst/>
              <a:ahLst/>
              <a:cxnLst/>
              <a:rect l="l" t="t" r="r" b="b"/>
              <a:pathLst>
                <a:path w="10560" h="6188" extrusionOk="0">
                  <a:moveTo>
                    <a:pt x="10027" y="1"/>
                  </a:moveTo>
                  <a:lnTo>
                    <a:pt x="8747" y="534"/>
                  </a:lnTo>
                  <a:lnTo>
                    <a:pt x="7040" y="1387"/>
                  </a:lnTo>
                  <a:lnTo>
                    <a:pt x="5014" y="2561"/>
                  </a:lnTo>
                  <a:lnTo>
                    <a:pt x="2987" y="3841"/>
                  </a:lnTo>
                  <a:lnTo>
                    <a:pt x="1387" y="4907"/>
                  </a:lnTo>
                  <a:lnTo>
                    <a:pt x="320" y="5760"/>
                  </a:lnTo>
                  <a:lnTo>
                    <a:pt x="0" y="5974"/>
                  </a:lnTo>
                  <a:lnTo>
                    <a:pt x="0" y="6187"/>
                  </a:lnTo>
                  <a:lnTo>
                    <a:pt x="214" y="6187"/>
                  </a:lnTo>
                  <a:lnTo>
                    <a:pt x="534" y="6080"/>
                  </a:lnTo>
                  <a:lnTo>
                    <a:pt x="1707" y="5547"/>
                  </a:lnTo>
                  <a:lnTo>
                    <a:pt x="3520" y="4694"/>
                  </a:lnTo>
                  <a:lnTo>
                    <a:pt x="5547" y="3521"/>
                  </a:lnTo>
                  <a:lnTo>
                    <a:pt x="7573" y="2347"/>
                  </a:lnTo>
                  <a:lnTo>
                    <a:pt x="9173" y="1174"/>
                  </a:lnTo>
                  <a:lnTo>
                    <a:pt x="10240" y="427"/>
                  </a:lnTo>
                  <a:lnTo>
                    <a:pt x="10453" y="107"/>
                  </a:lnTo>
                  <a:lnTo>
                    <a:pt x="1056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3064;p50">
              <a:extLst>
                <a:ext uri="{FF2B5EF4-FFF2-40B4-BE49-F238E27FC236}">
                  <a16:creationId xmlns:a16="http://schemas.microsoft.com/office/drawing/2014/main" id="{D46492D6-8048-7942-2FF3-9ED8B71B63D4}"/>
                </a:ext>
              </a:extLst>
            </p:cNvPr>
            <p:cNvSpPr/>
            <p:nvPr/>
          </p:nvSpPr>
          <p:spPr>
            <a:xfrm>
              <a:off x="8137637" y="2803413"/>
              <a:ext cx="40394" cy="24857"/>
            </a:xfrm>
            <a:custGeom>
              <a:avLst/>
              <a:gdLst/>
              <a:ahLst/>
              <a:cxnLst/>
              <a:rect l="l" t="t" r="r" b="b"/>
              <a:pathLst>
                <a:path w="2774" h="1707" extrusionOk="0">
                  <a:moveTo>
                    <a:pt x="2134" y="0"/>
                  </a:moveTo>
                  <a:lnTo>
                    <a:pt x="1707" y="107"/>
                  </a:lnTo>
                  <a:lnTo>
                    <a:pt x="1174" y="320"/>
                  </a:lnTo>
                  <a:lnTo>
                    <a:pt x="640" y="640"/>
                  </a:lnTo>
                  <a:lnTo>
                    <a:pt x="214" y="960"/>
                  </a:lnTo>
                  <a:lnTo>
                    <a:pt x="0" y="1280"/>
                  </a:lnTo>
                  <a:lnTo>
                    <a:pt x="0" y="1494"/>
                  </a:lnTo>
                  <a:lnTo>
                    <a:pt x="214" y="1707"/>
                  </a:lnTo>
                  <a:lnTo>
                    <a:pt x="640" y="1707"/>
                  </a:lnTo>
                  <a:lnTo>
                    <a:pt x="1067" y="1600"/>
                  </a:lnTo>
                  <a:lnTo>
                    <a:pt x="1600" y="1280"/>
                  </a:lnTo>
                  <a:lnTo>
                    <a:pt x="2134" y="1067"/>
                  </a:lnTo>
                  <a:lnTo>
                    <a:pt x="2560" y="640"/>
                  </a:lnTo>
                  <a:lnTo>
                    <a:pt x="2774" y="427"/>
                  </a:lnTo>
                  <a:lnTo>
                    <a:pt x="2774" y="107"/>
                  </a:lnTo>
                  <a:lnTo>
                    <a:pt x="25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3065;p50">
              <a:extLst>
                <a:ext uri="{FF2B5EF4-FFF2-40B4-BE49-F238E27FC236}">
                  <a16:creationId xmlns:a16="http://schemas.microsoft.com/office/drawing/2014/main" id="{B671B31B-C975-1287-F7A0-DA07462D6A97}"/>
                </a:ext>
              </a:extLst>
            </p:cNvPr>
            <p:cNvSpPr/>
            <p:nvPr/>
          </p:nvSpPr>
          <p:spPr>
            <a:xfrm>
              <a:off x="8356649" y="2899717"/>
              <a:ext cx="41952" cy="29531"/>
            </a:xfrm>
            <a:custGeom>
              <a:avLst/>
              <a:gdLst/>
              <a:ahLst/>
              <a:cxnLst/>
              <a:rect l="l" t="t" r="r" b="b"/>
              <a:pathLst>
                <a:path w="2881" h="2028" extrusionOk="0">
                  <a:moveTo>
                    <a:pt x="2241" y="0"/>
                  </a:moveTo>
                  <a:lnTo>
                    <a:pt x="1708" y="107"/>
                  </a:lnTo>
                  <a:lnTo>
                    <a:pt x="1068" y="427"/>
                  </a:lnTo>
                  <a:lnTo>
                    <a:pt x="534" y="854"/>
                  </a:lnTo>
                  <a:lnTo>
                    <a:pt x="214" y="1280"/>
                  </a:lnTo>
                  <a:lnTo>
                    <a:pt x="1" y="1707"/>
                  </a:lnTo>
                  <a:lnTo>
                    <a:pt x="1" y="1920"/>
                  </a:lnTo>
                  <a:lnTo>
                    <a:pt x="321" y="2027"/>
                  </a:lnTo>
                  <a:lnTo>
                    <a:pt x="641" y="1920"/>
                  </a:lnTo>
                  <a:lnTo>
                    <a:pt x="1708" y="1387"/>
                  </a:lnTo>
                  <a:lnTo>
                    <a:pt x="2561" y="747"/>
                  </a:lnTo>
                  <a:lnTo>
                    <a:pt x="2774" y="427"/>
                  </a:lnTo>
                  <a:lnTo>
                    <a:pt x="2881" y="214"/>
                  </a:lnTo>
                  <a:lnTo>
                    <a:pt x="26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3066;p50">
              <a:extLst>
                <a:ext uri="{FF2B5EF4-FFF2-40B4-BE49-F238E27FC236}">
                  <a16:creationId xmlns:a16="http://schemas.microsoft.com/office/drawing/2014/main" id="{8875BA5F-9BCC-E335-09F1-83341B6396E7}"/>
                </a:ext>
              </a:extLst>
            </p:cNvPr>
            <p:cNvSpPr/>
            <p:nvPr/>
          </p:nvSpPr>
          <p:spPr>
            <a:xfrm>
              <a:off x="8359765" y="2752151"/>
              <a:ext cx="41952" cy="31074"/>
            </a:xfrm>
            <a:custGeom>
              <a:avLst/>
              <a:gdLst/>
              <a:ahLst/>
              <a:cxnLst/>
              <a:rect l="l" t="t" r="r" b="b"/>
              <a:pathLst>
                <a:path w="2881" h="2134" extrusionOk="0">
                  <a:moveTo>
                    <a:pt x="2667" y="1"/>
                  </a:moveTo>
                  <a:lnTo>
                    <a:pt x="2240" y="107"/>
                  </a:lnTo>
                  <a:lnTo>
                    <a:pt x="1707" y="320"/>
                  </a:lnTo>
                  <a:lnTo>
                    <a:pt x="1174" y="640"/>
                  </a:lnTo>
                  <a:lnTo>
                    <a:pt x="640" y="1067"/>
                  </a:lnTo>
                  <a:lnTo>
                    <a:pt x="214" y="1387"/>
                  </a:lnTo>
                  <a:lnTo>
                    <a:pt x="0" y="1707"/>
                  </a:lnTo>
                  <a:lnTo>
                    <a:pt x="0" y="2027"/>
                  </a:lnTo>
                  <a:lnTo>
                    <a:pt x="214" y="2134"/>
                  </a:lnTo>
                  <a:lnTo>
                    <a:pt x="640" y="2027"/>
                  </a:lnTo>
                  <a:lnTo>
                    <a:pt x="1174" y="1920"/>
                  </a:lnTo>
                  <a:lnTo>
                    <a:pt x="1814" y="1600"/>
                  </a:lnTo>
                  <a:lnTo>
                    <a:pt x="2347" y="1174"/>
                  </a:lnTo>
                  <a:lnTo>
                    <a:pt x="2667" y="747"/>
                  </a:lnTo>
                  <a:lnTo>
                    <a:pt x="2880" y="427"/>
                  </a:lnTo>
                  <a:lnTo>
                    <a:pt x="2880" y="214"/>
                  </a:lnTo>
                  <a:lnTo>
                    <a:pt x="26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3067;p50">
              <a:extLst>
                <a:ext uri="{FF2B5EF4-FFF2-40B4-BE49-F238E27FC236}">
                  <a16:creationId xmlns:a16="http://schemas.microsoft.com/office/drawing/2014/main" id="{0AB65813-2CB1-52A0-9164-86F86CAD7947}"/>
                </a:ext>
              </a:extLst>
            </p:cNvPr>
            <p:cNvSpPr/>
            <p:nvPr/>
          </p:nvSpPr>
          <p:spPr>
            <a:xfrm>
              <a:off x="8263461" y="3316013"/>
              <a:ext cx="34176" cy="23313"/>
            </a:xfrm>
            <a:custGeom>
              <a:avLst/>
              <a:gdLst/>
              <a:ahLst/>
              <a:cxnLst/>
              <a:rect l="l" t="t" r="r" b="b"/>
              <a:pathLst>
                <a:path w="2347" h="1601" extrusionOk="0">
                  <a:moveTo>
                    <a:pt x="1813" y="0"/>
                  </a:moveTo>
                  <a:lnTo>
                    <a:pt x="1387" y="107"/>
                  </a:lnTo>
                  <a:lnTo>
                    <a:pt x="853" y="320"/>
                  </a:lnTo>
                  <a:lnTo>
                    <a:pt x="427" y="533"/>
                  </a:lnTo>
                  <a:lnTo>
                    <a:pt x="107" y="853"/>
                  </a:lnTo>
                  <a:lnTo>
                    <a:pt x="0" y="1173"/>
                  </a:lnTo>
                  <a:lnTo>
                    <a:pt x="0" y="1387"/>
                  </a:lnTo>
                  <a:lnTo>
                    <a:pt x="214" y="1600"/>
                  </a:lnTo>
                  <a:lnTo>
                    <a:pt x="534" y="1600"/>
                  </a:lnTo>
                  <a:lnTo>
                    <a:pt x="960" y="1493"/>
                  </a:lnTo>
                  <a:lnTo>
                    <a:pt x="1387" y="1280"/>
                  </a:lnTo>
                  <a:lnTo>
                    <a:pt x="1813" y="960"/>
                  </a:lnTo>
                  <a:lnTo>
                    <a:pt x="2133" y="640"/>
                  </a:lnTo>
                  <a:lnTo>
                    <a:pt x="2347" y="320"/>
                  </a:lnTo>
                  <a:lnTo>
                    <a:pt x="2347" y="107"/>
                  </a:lnTo>
                  <a:lnTo>
                    <a:pt x="21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3068;p50">
              <a:extLst>
                <a:ext uri="{FF2B5EF4-FFF2-40B4-BE49-F238E27FC236}">
                  <a16:creationId xmlns:a16="http://schemas.microsoft.com/office/drawing/2014/main" id="{7E96FA7C-54DC-533C-01B6-5D260812E079}"/>
                </a:ext>
              </a:extLst>
            </p:cNvPr>
            <p:cNvSpPr/>
            <p:nvPr/>
          </p:nvSpPr>
          <p:spPr>
            <a:xfrm>
              <a:off x="8305402" y="3444939"/>
              <a:ext cx="124269" cy="63692"/>
            </a:xfrm>
            <a:custGeom>
              <a:avLst/>
              <a:gdLst/>
              <a:ahLst/>
              <a:cxnLst/>
              <a:rect l="l" t="t" r="r" b="b"/>
              <a:pathLst>
                <a:path w="8534" h="4374" extrusionOk="0">
                  <a:moveTo>
                    <a:pt x="8106" y="0"/>
                  </a:moveTo>
                  <a:lnTo>
                    <a:pt x="7147" y="427"/>
                  </a:lnTo>
                  <a:lnTo>
                    <a:pt x="4160" y="1813"/>
                  </a:lnTo>
                  <a:lnTo>
                    <a:pt x="1173" y="3413"/>
                  </a:lnTo>
                  <a:lnTo>
                    <a:pt x="320" y="3947"/>
                  </a:lnTo>
                  <a:lnTo>
                    <a:pt x="107" y="4160"/>
                  </a:lnTo>
                  <a:lnTo>
                    <a:pt x="0" y="4267"/>
                  </a:lnTo>
                  <a:lnTo>
                    <a:pt x="213" y="4373"/>
                  </a:lnTo>
                  <a:lnTo>
                    <a:pt x="427" y="4373"/>
                  </a:lnTo>
                  <a:lnTo>
                    <a:pt x="1493" y="4053"/>
                  </a:lnTo>
                  <a:lnTo>
                    <a:pt x="2880" y="3627"/>
                  </a:lnTo>
                  <a:lnTo>
                    <a:pt x="4587" y="2880"/>
                  </a:lnTo>
                  <a:lnTo>
                    <a:pt x="6293" y="1920"/>
                  </a:lnTo>
                  <a:lnTo>
                    <a:pt x="7573" y="1067"/>
                  </a:lnTo>
                  <a:lnTo>
                    <a:pt x="8320" y="427"/>
                  </a:lnTo>
                  <a:lnTo>
                    <a:pt x="8533" y="213"/>
                  </a:lnTo>
                  <a:lnTo>
                    <a:pt x="853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3069;p50">
              <a:extLst>
                <a:ext uri="{FF2B5EF4-FFF2-40B4-BE49-F238E27FC236}">
                  <a16:creationId xmlns:a16="http://schemas.microsoft.com/office/drawing/2014/main" id="{A2755E1E-4A6A-D35C-FE85-6940DC4EDD17}"/>
                </a:ext>
              </a:extLst>
            </p:cNvPr>
            <p:cNvSpPr/>
            <p:nvPr/>
          </p:nvSpPr>
          <p:spPr>
            <a:xfrm>
              <a:off x="8277441" y="3524146"/>
              <a:ext cx="35734" cy="24871"/>
            </a:xfrm>
            <a:custGeom>
              <a:avLst/>
              <a:gdLst/>
              <a:ahLst/>
              <a:cxnLst/>
              <a:rect l="l" t="t" r="r" b="b"/>
              <a:pathLst>
                <a:path w="2454" h="1708" extrusionOk="0">
                  <a:moveTo>
                    <a:pt x="1920" y="1"/>
                  </a:moveTo>
                  <a:lnTo>
                    <a:pt x="1493" y="108"/>
                  </a:lnTo>
                  <a:lnTo>
                    <a:pt x="960" y="321"/>
                  </a:lnTo>
                  <a:lnTo>
                    <a:pt x="533" y="641"/>
                  </a:lnTo>
                  <a:lnTo>
                    <a:pt x="107" y="961"/>
                  </a:lnTo>
                  <a:lnTo>
                    <a:pt x="0" y="1281"/>
                  </a:lnTo>
                  <a:lnTo>
                    <a:pt x="0" y="1601"/>
                  </a:lnTo>
                  <a:lnTo>
                    <a:pt x="107" y="1708"/>
                  </a:lnTo>
                  <a:lnTo>
                    <a:pt x="533" y="1708"/>
                  </a:lnTo>
                  <a:lnTo>
                    <a:pt x="960" y="1601"/>
                  </a:lnTo>
                  <a:lnTo>
                    <a:pt x="1493" y="1388"/>
                  </a:lnTo>
                  <a:lnTo>
                    <a:pt x="1920" y="1068"/>
                  </a:lnTo>
                  <a:lnTo>
                    <a:pt x="2347" y="748"/>
                  </a:lnTo>
                  <a:lnTo>
                    <a:pt x="2453" y="428"/>
                  </a:lnTo>
                  <a:lnTo>
                    <a:pt x="2453" y="214"/>
                  </a:lnTo>
                  <a:lnTo>
                    <a:pt x="234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3070;p50">
              <a:extLst>
                <a:ext uri="{FF2B5EF4-FFF2-40B4-BE49-F238E27FC236}">
                  <a16:creationId xmlns:a16="http://schemas.microsoft.com/office/drawing/2014/main" id="{EB4E6B2F-8A7F-7F9C-846D-CD16232DBA9B}"/>
                </a:ext>
              </a:extLst>
            </p:cNvPr>
            <p:cNvSpPr/>
            <p:nvPr/>
          </p:nvSpPr>
          <p:spPr>
            <a:xfrm>
              <a:off x="8118996" y="3752493"/>
              <a:ext cx="163104" cy="90093"/>
            </a:xfrm>
            <a:custGeom>
              <a:avLst/>
              <a:gdLst/>
              <a:ahLst/>
              <a:cxnLst/>
              <a:rect l="l" t="t" r="r" b="b"/>
              <a:pathLst>
                <a:path w="11201" h="6187" extrusionOk="0">
                  <a:moveTo>
                    <a:pt x="10987" y="0"/>
                  </a:moveTo>
                  <a:lnTo>
                    <a:pt x="10667" y="107"/>
                  </a:lnTo>
                  <a:lnTo>
                    <a:pt x="9387" y="640"/>
                  </a:lnTo>
                  <a:lnTo>
                    <a:pt x="7467" y="1494"/>
                  </a:lnTo>
                  <a:lnTo>
                    <a:pt x="5334" y="2560"/>
                  </a:lnTo>
                  <a:lnTo>
                    <a:pt x="3200" y="3840"/>
                  </a:lnTo>
                  <a:lnTo>
                    <a:pt x="1387" y="4907"/>
                  </a:lnTo>
                  <a:lnTo>
                    <a:pt x="321" y="5653"/>
                  </a:lnTo>
                  <a:lnTo>
                    <a:pt x="1" y="5973"/>
                  </a:lnTo>
                  <a:lnTo>
                    <a:pt x="1" y="6080"/>
                  </a:lnTo>
                  <a:lnTo>
                    <a:pt x="107" y="6187"/>
                  </a:lnTo>
                  <a:lnTo>
                    <a:pt x="534" y="6080"/>
                  </a:lnTo>
                  <a:lnTo>
                    <a:pt x="1814" y="5547"/>
                  </a:lnTo>
                  <a:lnTo>
                    <a:pt x="3627" y="4694"/>
                  </a:lnTo>
                  <a:lnTo>
                    <a:pt x="5867" y="3627"/>
                  </a:lnTo>
                  <a:lnTo>
                    <a:pt x="8000" y="2347"/>
                  </a:lnTo>
                  <a:lnTo>
                    <a:pt x="9707" y="1280"/>
                  </a:lnTo>
                  <a:lnTo>
                    <a:pt x="10773" y="534"/>
                  </a:lnTo>
                  <a:lnTo>
                    <a:pt x="11093" y="214"/>
                  </a:lnTo>
                  <a:lnTo>
                    <a:pt x="11200" y="107"/>
                  </a:lnTo>
                  <a:lnTo>
                    <a:pt x="109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3071;p50">
              <a:extLst>
                <a:ext uri="{FF2B5EF4-FFF2-40B4-BE49-F238E27FC236}">
                  <a16:creationId xmlns:a16="http://schemas.microsoft.com/office/drawing/2014/main" id="{64A09D7C-64A7-FFD6-F4C9-B73F09A13F0B}"/>
                </a:ext>
              </a:extLst>
            </p:cNvPr>
            <p:cNvSpPr/>
            <p:nvPr/>
          </p:nvSpPr>
          <p:spPr>
            <a:xfrm>
              <a:off x="8221519" y="3724532"/>
              <a:ext cx="49713" cy="26415"/>
            </a:xfrm>
            <a:custGeom>
              <a:avLst/>
              <a:gdLst/>
              <a:ahLst/>
              <a:cxnLst/>
              <a:rect l="l" t="t" r="r" b="b"/>
              <a:pathLst>
                <a:path w="3414" h="1814" extrusionOk="0">
                  <a:moveTo>
                    <a:pt x="2667" y="0"/>
                  </a:moveTo>
                  <a:lnTo>
                    <a:pt x="2134" y="107"/>
                  </a:lnTo>
                  <a:lnTo>
                    <a:pt x="1387" y="320"/>
                  </a:lnTo>
                  <a:lnTo>
                    <a:pt x="747" y="747"/>
                  </a:lnTo>
                  <a:lnTo>
                    <a:pt x="320" y="1067"/>
                  </a:lnTo>
                  <a:lnTo>
                    <a:pt x="0" y="1387"/>
                  </a:lnTo>
                  <a:lnTo>
                    <a:pt x="0" y="1494"/>
                  </a:lnTo>
                  <a:lnTo>
                    <a:pt x="0" y="1600"/>
                  </a:lnTo>
                  <a:lnTo>
                    <a:pt x="0" y="1707"/>
                  </a:lnTo>
                  <a:lnTo>
                    <a:pt x="214" y="1814"/>
                  </a:lnTo>
                  <a:lnTo>
                    <a:pt x="640" y="1814"/>
                  </a:lnTo>
                  <a:lnTo>
                    <a:pt x="1174" y="1600"/>
                  </a:lnTo>
                  <a:lnTo>
                    <a:pt x="1920" y="1387"/>
                  </a:lnTo>
                  <a:lnTo>
                    <a:pt x="2560" y="1067"/>
                  </a:lnTo>
                  <a:lnTo>
                    <a:pt x="3094" y="640"/>
                  </a:lnTo>
                  <a:lnTo>
                    <a:pt x="3307" y="320"/>
                  </a:lnTo>
                  <a:lnTo>
                    <a:pt x="3414" y="214"/>
                  </a:lnTo>
                  <a:lnTo>
                    <a:pt x="3414" y="107"/>
                  </a:lnTo>
                  <a:lnTo>
                    <a:pt x="33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3072;p50">
              <a:extLst>
                <a:ext uri="{FF2B5EF4-FFF2-40B4-BE49-F238E27FC236}">
                  <a16:creationId xmlns:a16="http://schemas.microsoft.com/office/drawing/2014/main" id="{E5D06F87-7E56-DCA1-1F06-5A01AF75ED73}"/>
                </a:ext>
              </a:extLst>
            </p:cNvPr>
            <p:cNvSpPr/>
            <p:nvPr/>
          </p:nvSpPr>
          <p:spPr>
            <a:xfrm>
              <a:off x="8334906" y="3813075"/>
              <a:ext cx="62149" cy="35734"/>
            </a:xfrm>
            <a:custGeom>
              <a:avLst/>
              <a:gdLst/>
              <a:ahLst/>
              <a:cxnLst/>
              <a:rect l="l" t="t" r="r" b="b"/>
              <a:pathLst>
                <a:path w="4268" h="2454" extrusionOk="0">
                  <a:moveTo>
                    <a:pt x="3521" y="0"/>
                  </a:moveTo>
                  <a:lnTo>
                    <a:pt x="2774" y="214"/>
                  </a:lnTo>
                  <a:lnTo>
                    <a:pt x="1921" y="640"/>
                  </a:lnTo>
                  <a:lnTo>
                    <a:pt x="1067" y="1173"/>
                  </a:lnTo>
                  <a:lnTo>
                    <a:pt x="427" y="1600"/>
                  </a:lnTo>
                  <a:lnTo>
                    <a:pt x="107" y="2027"/>
                  </a:lnTo>
                  <a:lnTo>
                    <a:pt x="1" y="2240"/>
                  </a:lnTo>
                  <a:lnTo>
                    <a:pt x="1" y="2347"/>
                  </a:lnTo>
                  <a:lnTo>
                    <a:pt x="107" y="2347"/>
                  </a:lnTo>
                  <a:lnTo>
                    <a:pt x="321" y="2453"/>
                  </a:lnTo>
                  <a:lnTo>
                    <a:pt x="854" y="2347"/>
                  </a:lnTo>
                  <a:lnTo>
                    <a:pt x="1601" y="2027"/>
                  </a:lnTo>
                  <a:lnTo>
                    <a:pt x="2347" y="1600"/>
                  </a:lnTo>
                  <a:lnTo>
                    <a:pt x="3201" y="1173"/>
                  </a:lnTo>
                  <a:lnTo>
                    <a:pt x="3841" y="747"/>
                  </a:lnTo>
                  <a:lnTo>
                    <a:pt x="4161" y="427"/>
                  </a:lnTo>
                  <a:lnTo>
                    <a:pt x="4267" y="214"/>
                  </a:lnTo>
                  <a:lnTo>
                    <a:pt x="4267" y="107"/>
                  </a:lnTo>
                  <a:lnTo>
                    <a:pt x="41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3073;p50">
              <a:extLst>
                <a:ext uri="{FF2B5EF4-FFF2-40B4-BE49-F238E27FC236}">
                  <a16:creationId xmlns:a16="http://schemas.microsoft.com/office/drawing/2014/main" id="{E74E010A-1F9B-8C24-230E-ECC1E0BA4892}"/>
                </a:ext>
              </a:extLst>
            </p:cNvPr>
            <p:cNvSpPr/>
            <p:nvPr/>
          </p:nvSpPr>
          <p:spPr>
            <a:xfrm>
              <a:off x="8176476" y="2447699"/>
              <a:ext cx="191048" cy="368117"/>
            </a:xfrm>
            <a:custGeom>
              <a:avLst/>
              <a:gdLst/>
              <a:ahLst/>
              <a:cxnLst/>
              <a:rect l="l" t="t" r="r" b="b"/>
              <a:pathLst>
                <a:path w="13120" h="25280" extrusionOk="0">
                  <a:moveTo>
                    <a:pt x="5227" y="1"/>
                  </a:moveTo>
                  <a:lnTo>
                    <a:pt x="4373" y="107"/>
                  </a:lnTo>
                  <a:lnTo>
                    <a:pt x="3520" y="321"/>
                  </a:lnTo>
                  <a:lnTo>
                    <a:pt x="2560" y="641"/>
                  </a:lnTo>
                  <a:lnTo>
                    <a:pt x="1707" y="961"/>
                  </a:lnTo>
                  <a:lnTo>
                    <a:pt x="853" y="1387"/>
                  </a:lnTo>
                  <a:lnTo>
                    <a:pt x="747" y="2134"/>
                  </a:lnTo>
                  <a:lnTo>
                    <a:pt x="640" y="3094"/>
                  </a:lnTo>
                  <a:lnTo>
                    <a:pt x="320" y="5440"/>
                  </a:lnTo>
                  <a:lnTo>
                    <a:pt x="0" y="8534"/>
                  </a:lnTo>
                  <a:lnTo>
                    <a:pt x="0" y="10027"/>
                  </a:lnTo>
                  <a:lnTo>
                    <a:pt x="0" y="11520"/>
                  </a:lnTo>
                  <a:lnTo>
                    <a:pt x="107" y="12267"/>
                  </a:lnTo>
                  <a:lnTo>
                    <a:pt x="213" y="12800"/>
                  </a:lnTo>
                  <a:lnTo>
                    <a:pt x="533" y="13867"/>
                  </a:lnTo>
                  <a:lnTo>
                    <a:pt x="1067" y="14720"/>
                  </a:lnTo>
                  <a:lnTo>
                    <a:pt x="1600" y="15253"/>
                  </a:lnTo>
                  <a:lnTo>
                    <a:pt x="2133" y="15680"/>
                  </a:lnTo>
                  <a:lnTo>
                    <a:pt x="2667" y="16000"/>
                  </a:lnTo>
                  <a:lnTo>
                    <a:pt x="3093" y="16213"/>
                  </a:lnTo>
                  <a:lnTo>
                    <a:pt x="2667" y="20800"/>
                  </a:lnTo>
                  <a:lnTo>
                    <a:pt x="2667" y="21653"/>
                  </a:lnTo>
                  <a:lnTo>
                    <a:pt x="2880" y="22400"/>
                  </a:lnTo>
                  <a:lnTo>
                    <a:pt x="3200" y="23040"/>
                  </a:lnTo>
                  <a:lnTo>
                    <a:pt x="3627" y="23680"/>
                  </a:lnTo>
                  <a:lnTo>
                    <a:pt x="4267" y="24320"/>
                  </a:lnTo>
                  <a:lnTo>
                    <a:pt x="4907" y="24746"/>
                  </a:lnTo>
                  <a:lnTo>
                    <a:pt x="5653" y="25066"/>
                  </a:lnTo>
                  <a:lnTo>
                    <a:pt x="6507" y="25173"/>
                  </a:lnTo>
                  <a:lnTo>
                    <a:pt x="7360" y="25280"/>
                  </a:lnTo>
                  <a:lnTo>
                    <a:pt x="8106" y="25066"/>
                  </a:lnTo>
                  <a:lnTo>
                    <a:pt x="8853" y="24853"/>
                  </a:lnTo>
                  <a:lnTo>
                    <a:pt x="9493" y="24426"/>
                  </a:lnTo>
                  <a:lnTo>
                    <a:pt x="10133" y="23893"/>
                  </a:lnTo>
                  <a:lnTo>
                    <a:pt x="10560" y="23360"/>
                  </a:lnTo>
                  <a:lnTo>
                    <a:pt x="10880" y="22613"/>
                  </a:lnTo>
                  <a:lnTo>
                    <a:pt x="10986" y="21866"/>
                  </a:lnTo>
                  <a:lnTo>
                    <a:pt x="13120" y="3520"/>
                  </a:lnTo>
                  <a:lnTo>
                    <a:pt x="12586" y="2880"/>
                  </a:lnTo>
                  <a:lnTo>
                    <a:pt x="11946" y="2241"/>
                  </a:lnTo>
                  <a:lnTo>
                    <a:pt x="11413" y="1707"/>
                  </a:lnTo>
                  <a:lnTo>
                    <a:pt x="10666" y="1281"/>
                  </a:lnTo>
                  <a:lnTo>
                    <a:pt x="10026" y="854"/>
                  </a:lnTo>
                  <a:lnTo>
                    <a:pt x="9280" y="534"/>
                  </a:lnTo>
                  <a:lnTo>
                    <a:pt x="8533" y="321"/>
                  </a:lnTo>
                  <a:lnTo>
                    <a:pt x="7680" y="107"/>
                  </a:lnTo>
                  <a:lnTo>
                    <a:pt x="6826"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3074;p50">
              <a:extLst>
                <a:ext uri="{FF2B5EF4-FFF2-40B4-BE49-F238E27FC236}">
                  <a16:creationId xmlns:a16="http://schemas.microsoft.com/office/drawing/2014/main" id="{A0077215-547A-4F91-0B9F-680F14835055}"/>
                </a:ext>
              </a:extLst>
            </p:cNvPr>
            <p:cNvSpPr/>
            <p:nvPr/>
          </p:nvSpPr>
          <p:spPr>
            <a:xfrm>
              <a:off x="8188898" y="2530023"/>
              <a:ext cx="13994" cy="13994"/>
            </a:xfrm>
            <a:custGeom>
              <a:avLst/>
              <a:gdLst/>
              <a:ahLst/>
              <a:cxnLst/>
              <a:rect l="l" t="t" r="r" b="b"/>
              <a:pathLst>
                <a:path w="961" h="961" extrusionOk="0">
                  <a:moveTo>
                    <a:pt x="427" y="1"/>
                  </a:moveTo>
                  <a:lnTo>
                    <a:pt x="214" y="107"/>
                  </a:lnTo>
                  <a:lnTo>
                    <a:pt x="107" y="214"/>
                  </a:lnTo>
                  <a:lnTo>
                    <a:pt x="0" y="427"/>
                  </a:lnTo>
                  <a:lnTo>
                    <a:pt x="0" y="641"/>
                  </a:lnTo>
                  <a:lnTo>
                    <a:pt x="107" y="747"/>
                  </a:lnTo>
                  <a:lnTo>
                    <a:pt x="320" y="961"/>
                  </a:lnTo>
                  <a:lnTo>
                    <a:pt x="640" y="961"/>
                  </a:lnTo>
                  <a:lnTo>
                    <a:pt x="854" y="854"/>
                  </a:lnTo>
                  <a:lnTo>
                    <a:pt x="960" y="747"/>
                  </a:lnTo>
                  <a:lnTo>
                    <a:pt x="960" y="641"/>
                  </a:lnTo>
                  <a:lnTo>
                    <a:pt x="960" y="534"/>
                  </a:lnTo>
                  <a:lnTo>
                    <a:pt x="960" y="427"/>
                  </a:lnTo>
                  <a:lnTo>
                    <a:pt x="854" y="214"/>
                  </a:lnTo>
                  <a:lnTo>
                    <a:pt x="747" y="107"/>
                  </a:lnTo>
                  <a:lnTo>
                    <a:pt x="5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3075;p50">
              <a:extLst>
                <a:ext uri="{FF2B5EF4-FFF2-40B4-BE49-F238E27FC236}">
                  <a16:creationId xmlns:a16="http://schemas.microsoft.com/office/drawing/2014/main" id="{7AE4FF17-E809-0D9A-3BC3-6B7241450757}"/>
                </a:ext>
              </a:extLst>
            </p:cNvPr>
            <p:cNvSpPr/>
            <p:nvPr/>
          </p:nvSpPr>
          <p:spPr>
            <a:xfrm>
              <a:off x="8188898" y="2522261"/>
              <a:ext cx="27973" cy="9334"/>
            </a:xfrm>
            <a:custGeom>
              <a:avLst/>
              <a:gdLst/>
              <a:ahLst/>
              <a:cxnLst/>
              <a:rect l="l" t="t" r="r" b="b"/>
              <a:pathLst>
                <a:path w="1921" h="641" extrusionOk="0">
                  <a:moveTo>
                    <a:pt x="640" y="0"/>
                  </a:moveTo>
                  <a:lnTo>
                    <a:pt x="214" y="214"/>
                  </a:lnTo>
                  <a:lnTo>
                    <a:pt x="107" y="320"/>
                  </a:lnTo>
                  <a:lnTo>
                    <a:pt x="0" y="427"/>
                  </a:lnTo>
                  <a:lnTo>
                    <a:pt x="320" y="427"/>
                  </a:lnTo>
                  <a:lnTo>
                    <a:pt x="640" y="320"/>
                  </a:lnTo>
                  <a:lnTo>
                    <a:pt x="960" y="320"/>
                  </a:lnTo>
                  <a:lnTo>
                    <a:pt x="1387" y="427"/>
                  </a:lnTo>
                  <a:lnTo>
                    <a:pt x="1707" y="534"/>
                  </a:lnTo>
                  <a:lnTo>
                    <a:pt x="1920" y="640"/>
                  </a:lnTo>
                  <a:lnTo>
                    <a:pt x="1920" y="534"/>
                  </a:lnTo>
                  <a:lnTo>
                    <a:pt x="1814" y="320"/>
                  </a:lnTo>
                  <a:lnTo>
                    <a:pt x="1387" y="107"/>
                  </a:lnTo>
                  <a:lnTo>
                    <a:pt x="10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3076;p50">
              <a:extLst>
                <a:ext uri="{FF2B5EF4-FFF2-40B4-BE49-F238E27FC236}">
                  <a16:creationId xmlns:a16="http://schemas.microsoft.com/office/drawing/2014/main" id="{2AFFFE8B-05F0-D123-CBA9-C2997E4B7C94}"/>
                </a:ext>
              </a:extLst>
            </p:cNvPr>
            <p:cNvSpPr/>
            <p:nvPr/>
          </p:nvSpPr>
          <p:spPr>
            <a:xfrm>
              <a:off x="8269664" y="2540901"/>
              <a:ext cx="13994" cy="13994"/>
            </a:xfrm>
            <a:custGeom>
              <a:avLst/>
              <a:gdLst/>
              <a:ahLst/>
              <a:cxnLst/>
              <a:rect l="l" t="t" r="r" b="b"/>
              <a:pathLst>
                <a:path w="961" h="961" extrusionOk="0">
                  <a:moveTo>
                    <a:pt x="321" y="0"/>
                  </a:moveTo>
                  <a:lnTo>
                    <a:pt x="108" y="107"/>
                  </a:lnTo>
                  <a:lnTo>
                    <a:pt x="1" y="214"/>
                  </a:lnTo>
                  <a:lnTo>
                    <a:pt x="1" y="427"/>
                  </a:lnTo>
                  <a:lnTo>
                    <a:pt x="1" y="534"/>
                  </a:lnTo>
                  <a:lnTo>
                    <a:pt x="1" y="747"/>
                  </a:lnTo>
                  <a:lnTo>
                    <a:pt x="214" y="854"/>
                  </a:lnTo>
                  <a:lnTo>
                    <a:pt x="427" y="960"/>
                  </a:lnTo>
                  <a:lnTo>
                    <a:pt x="534" y="960"/>
                  </a:lnTo>
                  <a:lnTo>
                    <a:pt x="747" y="854"/>
                  </a:lnTo>
                  <a:lnTo>
                    <a:pt x="854" y="747"/>
                  </a:lnTo>
                  <a:lnTo>
                    <a:pt x="961" y="534"/>
                  </a:lnTo>
                  <a:lnTo>
                    <a:pt x="854" y="320"/>
                  </a:lnTo>
                  <a:lnTo>
                    <a:pt x="854" y="214"/>
                  </a:lnTo>
                  <a:lnTo>
                    <a:pt x="641" y="107"/>
                  </a:lnTo>
                  <a:lnTo>
                    <a:pt x="5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3077;p50">
              <a:extLst>
                <a:ext uri="{FF2B5EF4-FFF2-40B4-BE49-F238E27FC236}">
                  <a16:creationId xmlns:a16="http://schemas.microsoft.com/office/drawing/2014/main" id="{9409A673-4D1C-B70A-A3F8-7BE69C28AC33}"/>
                </a:ext>
              </a:extLst>
            </p:cNvPr>
            <p:cNvSpPr/>
            <p:nvPr/>
          </p:nvSpPr>
          <p:spPr>
            <a:xfrm>
              <a:off x="8269664" y="2533139"/>
              <a:ext cx="27973" cy="9334"/>
            </a:xfrm>
            <a:custGeom>
              <a:avLst/>
              <a:gdLst/>
              <a:ahLst/>
              <a:cxnLst/>
              <a:rect l="l" t="t" r="r" b="b"/>
              <a:pathLst>
                <a:path w="1921" h="641" extrusionOk="0">
                  <a:moveTo>
                    <a:pt x="534" y="0"/>
                  </a:moveTo>
                  <a:lnTo>
                    <a:pt x="214" y="213"/>
                  </a:lnTo>
                  <a:lnTo>
                    <a:pt x="1" y="320"/>
                  </a:lnTo>
                  <a:lnTo>
                    <a:pt x="1" y="427"/>
                  </a:lnTo>
                  <a:lnTo>
                    <a:pt x="214" y="320"/>
                  </a:lnTo>
                  <a:lnTo>
                    <a:pt x="1281" y="320"/>
                  </a:lnTo>
                  <a:lnTo>
                    <a:pt x="1601" y="533"/>
                  </a:lnTo>
                  <a:lnTo>
                    <a:pt x="1921" y="640"/>
                  </a:lnTo>
                  <a:lnTo>
                    <a:pt x="1921" y="427"/>
                  </a:lnTo>
                  <a:lnTo>
                    <a:pt x="1707" y="320"/>
                  </a:lnTo>
                  <a:lnTo>
                    <a:pt x="1387" y="107"/>
                  </a:lnTo>
                  <a:lnTo>
                    <a:pt x="9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3078;p50">
              <a:extLst>
                <a:ext uri="{FF2B5EF4-FFF2-40B4-BE49-F238E27FC236}">
                  <a16:creationId xmlns:a16="http://schemas.microsoft.com/office/drawing/2014/main" id="{01096585-3E30-D3AA-363C-4E06C52F8DD3}"/>
                </a:ext>
              </a:extLst>
            </p:cNvPr>
            <p:cNvSpPr/>
            <p:nvPr/>
          </p:nvSpPr>
          <p:spPr>
            <a:xfrm>
              <a:off x="8216859" y="2530023"/>
              <a:ext cx="27973" cy="63692"/>
            </a:xfrm>
            <a:custGeom>
              <a:avLst/>
              <a:gdLst/>
              <a:ahLst/>
              <a:cxnLst/>
              <a:rect l="l" t="t" r="r" b="b"/>
              <a:pathLst>
                <a:path w="1921" h="4374" extrusionOk="0">
                  <a:moveTo>
                    <a:pt x="1920" y="1"/>
                  </a:moveTo>
                  <a:lnTo>
                    <a:pt x="1174" y="1174"/>
                  </a:lnTo>
                  <a:lnTo>
                    <a:pt x="640" y="2454"/>
                  </a:lnTo>
                  <a:lnTo>
                    <a:pt x="107" y="3414"/>
                  </a:lnTo>
                  <a:lnTo>
                    <a:pt x="0" y="3734"/>
                  </a:lnTo>
                  <a:lnTo>
                    <a:pt x="0" y="3947"/>
                  </a:lnTo>
                  <a:lnTo>
                    <a:pt x="107" y="4054"/>
                  </a:lnTo>
                  <a:lnTo>
                    <a:pt x="214" y="4161"/>
                  </a:lnTo>
                  <a:lnTo>
                    <a:pt x="427" y="4267"/>
                  </a:lnTo>
                  <a:lnTo>
                    <a:pt x="1280" y="4374"/>
                  </a:lnTo>
                  <a:lnTo>
                    <a:pt x="427" y="4054"/>
                  </a:lnTo>
                  <a:lnTo>
                    <a:pt x="214" y="4054"/>
                  </a:lnTo>
                  <a:lnTo>
                    <a:pt x="214" y="3947"/>
                  </a:lnTo>
                  <a:lnTo>
                    <a:pt x="320" y="3521"/>
                  </a:lnTo>
                  <a:lnTo>
                    <a:pt x="747" y="2561"/>
                  </a:lnTo>
                  <a:lnTo>
                    <a:pt x="1387" y="1281"/>
                  </a:lnTo>
                  <a:lnTo>
                    <a:pt x="19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3079;p50">
              <a:extLst>
                <a:ext uri="{FF2B5EF4-FFF2-40B4-BE49-F238E27FC236}">
                  <a16:creationId xmlns:a16="http://schemas.microsoft.com/office/drawing/2014/main" id="{1EF9F39B-8C8D-3075-BAC9-29AAA571F0FD}"/>
                </a:ext>
              </a:extLst>
            </p:cNvPr>
            <p:cNvSpPr/>
            <p:nvPr/>
          </p:nvSpPr>
          <p:spPr>
            <a:xfrm>
              <a:off x="8221519" y="2671385"/>
              <a:ext cx="76113" cy="26415"/>
            </a:xfrm>
            <a:custGeom>
              <a:avLst/>
              <a:gdLst/>
              <a:ahLst/>
              <a:cxnLst/>
              <a:rect l="l" t="t" r="r" b="b"/>
              <a:pathLst>
                <a:path w="5227" h="1814" extrusionOk="0">
                  <a:moveTo>
                    <a:pt x="5227" y="0"/>
                  </a:moveTo>
                  <a:lnTo>
                    <a:pt x="3947" y="427"/>
                  </a:lnTo>
                  <a:lnTo>
                    <a:pt x="2667" y="747"/>
                  </a:lnTo>
                  <a:lnTo>
                    <a:pt x="1387" y="853"/>
                  </a:lnTo>
                  <a:lnTo>
                    <a:pt x="0" y="853"/>
                  </a:lnTo>
                  <a:lnTo>
                    <a:pt x="0" y="1707"/>
                  </a:lnTo>
                  <a:lnTo>
                    <a:pt x="640" y="1813"/>
                  </a:lnTo>
                  <a:lnTo>
                    <a:pt x="1280" y="1813"/>
                  </a:lnTo>
                  <a:lnTo>
                    <a:pt x="2347" y="1707"/>
                  </a:lnTo>
                  <a:lnTo>
                    <a:pt x="3307" y="1493"/>
                  </a:lnTo>
                  <a:lnTo>
                    <a:pt x="4053" y="1067"/>
                  </a:lnTo>
                  <a:lnTo>
                    <a:pt x="4587" y="747"/>
                  </a:lnTo>
                  <a:lnTo>
                    <a:pt x="4907" y="320"/>
                  </a:lnTo>
                  <a:lnTo>
                    <a:pt x="5227"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3080;p50">
              <a:extLst>
                <a:ext uri="{FF2B5EF4-FFF2-40B4-BE49-F238E27FC236}">
                  <a16:creationId xmlns:a16="http://schemas.microsoft.com/office/drawing/2014/main" id="{2CCC9879-FACD-6016-B89B-5AB7ACBF350C}"/>
                </a:ext>
              </a:extLst>
            </p:cNvPr>
            <p:cNvSpPr/>
            <p:nvPr/>
          </p:nvSpPr>
          <p:spPr>
            <a:xfrm>
              <a:off x="8237044" y="2607687"/>
              <a:ext cx="21770" cy="17110"/>
            </a:xfrm>
            <a:custGeom>
              <a:avLst/>
              <a:gdLst/>
              <a:ahLst/>
              <a:cxnLst/>
              <a:rect l="l" t="t" r="r" b="b"/>
              <a:pathLst>
                <a:path w="1495" h="1175" extrusionOk="0">
                  <a:moveTo>
                    <a:pt x="428" y="1"/>
                  </a:moveTo>
                  <a:lnTo>
                    <a:pt x="1" y="321"/>
                  </a:lnTo>
                  <a:lnTo>
                    <a:pt x="1" y="534"/>
                  </a:lnTo>
                  <a:lnTo>
                    <a:pt x="108" y="641"/>
                  </a:lnTo>
                  <a:lnTo>
                    <a:pt x="428" y="961"/>
                  </a:lnTo>
                  <a:lnTo>
                    <a:pt x="748" y="1174"/>
                  </a:lnTo>
                  <a:lnTo>
                    <a:pt x="1068" y="1174"/>
                  </a:lnTo>
                  <a:lnTo>
                    <a:pt x="1494" y="1067"/>
                  </a:lnTo>
                  <a:lnTo>
                    <a:pt x="1494" y="748"/>
                  </a:lnTo>
                  <a:lnTo>
                    <a:pt x="1494" y="428"/>
                  </a:lnTo>
                  <a:lnTo>
                    <a:pt x="1174" y="108"/>
                  </a:lnTo>
                  <a:lnTo>
                    <a:pt x="854"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3081;p50">
              <a:extLst>
                <a:ext uri="{FF2B5EF4-FFF2-40B4-BE49-F238E27FC236}">
                  <a16:creationId xmlns:a16="http://schemas.microsoft.com/office/drawing/2014/main" id="{A1630F11-2F79-DC1A-CA3A-EE0E55C36CB4}"/>
                </a:ext>
              </a:extLst>
            </p:cNvPr>
            <p:cNvSpPr/>
            <p:nvPr/>
          </p:nvSpPr>
          <p:spPr>
            <a:xfrm>
              <a:off x="8237044" y="2607687"/>
              <a:ext cx="21770" cy="17110"/>
            </a:xfrm>
            <a:custGeom>
              <a:avLst/>
              <a:gdLst/>
              <a:ahLst/>
              <a:cxnLst/>
              <a:rect l="l" t="t" r="r" b="b"/>
              <a:pathLst>
                <a:path w="1495" h="1175" fill="none" extrusionOk="0">
                  <a:moveTo>
                    <a:pt x="1" y="321"/>
                  </a:moveTo>
                  <a:lnTo>
                    <a:pt x="1" y="321"/>
                  </a:lnTo>
                  <a:lnTo>
                    <a:pt x="428" y="1"/>
                  </a:lnTo>
                  <a:lnTo>
                    <a:pt x="854" y="1"/>
                  </a:lnTo>
                  <a:lnTo>
                    <a:pt x="854" y="1"/>
                  </a:lnTo>
                  <a:lnTo>
                    <a:pt x="1174" y="108"/>
                  </a:lnTo>
                  <a:lnTo>
                    <a:pt x="1494" y="428"/>
                  </a:lnTo>
                  <a:lnTo>
                    <a:pt x="1494" y="428"/>
                  </a:lnTo>
                  <a:lnTo>
                    <a:pt x="1494" y="748"/>
                  </a:lnTo>
                  <a:lnTo>
                    <a:pt x="1494" y="1067"/>
                  </a:lnTo>
                  <a:lnTo>
                    <a:pt x="1494" y="1067"/>
                  </a:lnTo>
                  <a:lnTo>
                    <a:pt x="1068" y="1174"/>
                  </a:lnTo>
                  <a:lnTo>
                    <a:pt x="748" y="1174"/>
                  </a:lnTo>
                  <a:lnTo>
                    <a:pt x="748" y="1174"/>
                  </a:lnTo>
                  <a:lnTo>
                    <a:pt x="428" y="961"/>
                  </a:lnTo>
                  <a:lnTo>
                    <a:pt x="108" y="641"/>
                  </a:lnTo>
                  <a:lnTo>
                    <a:pt x="108" y="641"/>
                  </a:lnTo>
                  <a:lnTo>
                    <a:pt x="1" y="534"/>
                  </a:lnTo>
                  <a:lnTo>
                    <a:pt x="1" y="534"/>
                  </a:lnTo>
                  <a:lnTo>
                    <a:pt x="1" y="3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3082;p50">
              <a:extLst>
                <a:ext uri="{FF2B5EF4-FFF2-40B4-BE49-F238E27FC236}">
                  <a16:creationId xmlns:a16="http://schemas.microsoft.com/office/drawing/2014/main" id="{B25EA689-6DFF-3A1D-33C3-7660C9A74BE1}"/>
                </a:ext>
              </a:extLst>
            </p:cNvPr>
            <p:cNvSpPr/>
            <p:nvPr/>
          </p:nvSpPr>
          <p:spPr>
            <a:xfrm>
              <a:off x="8230840" y="2599925"/>
              <a:ext cx="27973" cy="20211"/>
            </a:xfrm>
            <a:custGeom>
              <a:avLst/>
              <a:gdLst/>
              <a:ahLst/>
              <a:cxnLst/>
              <a:rect l="l" t="t" r="r" b="b"/>
              <a:pathLst>
                <a:path w="1921" h="1388" extrusionOk="0">
                  <a:moveTo>
                    <a:pt x="1814" y="1"/>
                  </a:moveTo>
                  <a:lnTo>
                    <a:pt x="1707" y="321"/>
                  </a:lnTo>
                  <a:lnTo>
                    <a:pt x="1494" y="641"/>
                  </a:lnTo>
                  <a:lnTo>
                    <a:pt x="1174" y="961"/>
                  </a:lnTo>
                  <a:lnTo>
                    <a:pt x="747" y="1174"/>
                  </a:lnTo>
                  <a:lnTo>
                    <a:pt x="427" y="1174"/>
                  </a:lnTo>
                  <a:lnTo>
                    <a:pt x="0" y="1281"/>
                  </a:lnTo>
                  <a:lnTo>
                    <a:pt x="107" y="1387"/>
                  </a:lnTo>
                  <a:lnTo>
                    <a:pt x="854" y="1387"/>
                  </a:lnTo>
                  <a:lnTo>
                    <a:pt x="1387" y="1174"/>
                  </a:lnTo>
                  <a:lnTo>
                    <a:pt x="1707" y="854"/>
                  </a:lnTo>
                  <a:lnTo>
                    <a:pt x="1920" y="427"/>
                  </a:lnTo>
                  <a:lnTo>
                    <a:pt x="1920" y="107"/>
                  </a:lnTo>
                  <a:lnTo>
                    <a:pt x="181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3083;p50">
              <a:extLst>
                <a:ext uri="{FF2B5EF4-FFF2-40B4-BE49-F238E27FC236}">
                  <a16:creationId xmlns:a16="http://schemas.microsoft.com/office/drawing/2014/main" id="{483A2F2E-DC37-B67B-9132-1D9CAAA94E85}"/>
                </a:ext>
              </a:extLst>
            </p:cNvPr>
            <p:cNvSpPr/>
            <p:nvPr/>
          </p:nvSpPr>
          <p:spPr>
            <a:xfrm>
              <a:off x="8192000" y="2514499"/>
              <a:ext cx="24871" cy="4674"/>
            </a:xfrm>
            <a:custGeom>
              <a:avLst/>
              <a:gdLst/>
              <a:ahLst/>
              <a:cxnLst/>
              <a:rect l="l" t="t" r="r" b="b"/>
              <a:pathLst>
                <a:path w="1708" h="321" extrusionOk="0">
                  <a:moveTo>
                    <a:pt x="427" y="0"/>
                  </a:moveTo>
                  <a:lnTo>
                    <a:pt x="214" y="107"/>
                  </a:lnTo>
                  <a:lnTo>
                    <a:pt x="1" y="320"/>
                  </a:lnTo>
                  <a:lnTo>
                    <a:pt x="1707" y="320"/>
                  </a:lnTo>
                  <a:lnTo>
                    <a:pt x="1601" y="213"/>
                  </a:lnTo>
                  <a:lnTo>
                    <a:pt x="1494" y="107"/>
                  </a:lnTo>
                  <a:lnTo>
                    <a:pt x="1174"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3084;p50">
              <a:extLst>
                <a:ext uri="{FF2B5EF4-FFF2-40B4-BE49-F238E27FC236}">
                  <a16:creationId xmlns:a16="http://schemas.microsoft.com/office/drawing/2014/main" id="{49B703F3-52DD-7792-1DFF-CAB202502E8F}"/>
                </a:ext>
              </a:extLst>
            </p:cNvPr>
            <p:cNvSpPr/>
            <p:nvPr/>
          </p:nvSpPr>
          <p:spPr>
            <a:xfrm>
              <a:off x="8269664" y="2514499"/>
              <a:ext cx="27973" cy="7776"/>
            </a:xfrm>
            <a:custGeom>
              <a:avLst/>
              <a:gdLst/>
              <a:ahLst/>
              <a:cxnLst/>
              <a:rect l="l" t="t" r="r" b="b"/>
              <a:pathLst>
                <a:path w="1921" h="534" extrusionOk="0">
                  <a:moveTo>
                    <a:pt x="534" y="0"/>
                  </a:moveTo>
                  <a:lnTo>
                    <a:pt x="214" y="107"/>
                  </a:lnTo>
                  <a:lnTo>
                    <a:pt x="1" y="213"/>
                  </a:lnTo>
                  <a:lnTo>
                    <a:pt x="1" y="320"/>
                  </a:lnTo>
                  <a:lnTo>
                    <a:pt x="961" y="320"/>
                  </a:lnTo>
                  <a:lnTo>
                    <a:pt x="1814" y="533"/>
                  </a:lnTo>
                  <a:lnTo>
                    <a:pt x="1921" y="427"/>
                  </a:lnTo>
                  <a:lnTo>
                    <a:pt x="1814" y="427"/>
                  </a:lnTo>
                  <a:lnTo>
                    <a:pt x="1387" y="107"/>
                  </a:lnTo>
                  <a:lnTo>
                    <a:pt x="961"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3085;p50">
              <a:extLst>
                <a:ext uri="{FF2B5EF4-FFF2-40B4-BE49-F238E27FC236}">
                  <a16:creationId xmlns:a16="http://schemas.microsoft.com/office/drawing/2014/main" id="{DA966D18-48EB-9E77-3BE9-DBBE205F4C97}"/>
                </a:ext>
              </a:extLst>
            </p:cNvPr>
            <p:cNvSpPr/>
            <p:nvPr/>
          </p:nvSpPr>
          <p:spPr>
            <a:xfrm>
              <a:off x="8296082" y="2568862"/>
              <a:ext cx="1558" cy="4674"/>
            </a:xfrm>
            <a:custGeom>
              <a:avLst/>
              <a:gdLst/>
              <a:ahLst/>
              <a:cxnLst/>
              <a:rect l="l" t="t" r="r" b="b"/>
              <a:pathLst>
                <a:path w="107" h="321" extrusionOk="0">
                  <a:moveTo>
                    <a:pt x="0" y="0"/>
                  </a:moveTo>
                  <a:lnTo>
                    <a:pt x="0" y="107"/>
                  </a:lnTo>
                  <a:lnTo>
                    <a:pt x="107" y="320"/>
                  </a:lnTo>
                  <a:lnTo>
                    <a:pt x="107" y="107"/>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3086;p50">
              <a:extLst>
                <a:ext uri="{FF2B5EF4-FFF2-40B4-BE49-F238E27FC236}">
                  <a16:creationId xmlns:a16="http://schemas.microsoft.com/office/drawing/2014/main" id="{B0FBF506-1721-0FF0-7AB9-6932885BF5B2}"/>
                </a:ext>
              </a:extLst>
            </p:cNvPr>
            <p:cNvSpPr/>
            <p:nvPr/>
          </p:nvSpPr>
          <p:spPr>
            <a:xfrm>
              <a:off x="8278985" y="2568862"/>
              <a:ext cx="1573" cy="3116"/>
            </a:xfrm>
            <a:custGeom>
              <a:avLst/>
              <a:gdLst/>
              <a:ahLst/>
              <a:cxnLst/>
              <a:rect l="l" t="t" r="r" b="b"/>
              <a:pathLst>
                <a:path w="108" h="214" extrusionOk="0">
                  <a:moveTo>
                    <a:pt x="107" y="0"/>
                  </a:moveTo>
                  <a:lnTo>
                    <a:pt x="1" y="107"/>
                  </a:lnTo>
                  <a:lnTo>
                    <a:pt x="1" y="214"/>
                  </a:lnTo>
                  <a:lnTo>
                    <a:pt x="107" y="107"/>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3087;p50">
              <a:extLst>
                <a:ext uri="{FF2B5EF4-FFF2-40B4-BE49-F238E27FC236}">
                  <a16:creationId xmlns:a16="http://schemas.microsoft.com/office/drawing/2014/main" id="{1130A5C5-2860-30D2-6F26-2C167E4C44E1}"/>
                </a:ext>
              </a:extLst>
            </p:cNvPr>
            <p:cNvSpPr/>
            <p:nvPr/>
          </p:nvSpPr>
          <p:spPr>
            <a:xfrm>
              <a:off x="8288305" y="2576624"/>
              <a:ext cx="1573" cy="3116"/>
            </a:xfrm>
            <a:custGeom>
              <a:avLst/>
              <a:gdLst/>
              <a:ahLst/>
              <a:cxnLst/>
              <a:rect l="l" t="t" r="r" b="b"/>
              <a:pathLst>
                <a:path w="108" h="214" extrusionOk="0">
                  <a:moveTo>
                    <a:pt x="1" y="1"/>
                  </a:moveTo>
                  <a:lnTo>
                    <a:pt x="1" y="107"/>
                  </a:lnTo>
                  <a:lnTo>
                    <a:pt x="107" y="214"/>
                  </a:lnTo>
                  <a:lnTo>
                    <a:pt x="107" y="107"/>
                  </a:lnTo>
                  <a:lnTo>
                    <a:pt x="1"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3088;p50">
              <a:extLst>
                <a:ext uri="{FF2B5EF4-FFF2-40B4-BE49-F238E27FC236}">
                  <a16:creationId xmlns:a16="http://schemas.microsoft.com/office/drawing/2014/main" id="{C3341978-D574-5CB7-05B2-F4AA84941257}"/>
                </a:ext>
              </a:extLst>
            </p:cNvPr>
            <p:cNvSpPr/>
            <p:nvPr/>
          </p:nvSpPr>
          <p:spPr>
            <a:xfrm>
              <a:off x="8185797" y="2564202"/>
              <a:ext cx="1558" cy="4674"/>
            </a:xfrm>
            <a:custGeom>
              <a:avLst/>
              <a:gdLst/>
              <a:ahLst/>
              <a:cxnLst/>
              <a:rect l="l" t="t" r="r" b="b"/>
              <a:pathLst>
                <a:path w="107" h="321" extrusionOk="0">
                  <a:moveTo>
                    <a:pt x="107" y="0"/>
                  </a:moveTo>
                  <a:lnTo>
                    <a:pt x="0" y="214"/>
                  </a:lnTo>
                  <a:lnTo>
                    <a:pt x="0" y="320"/>
                  </a:lnTo>
                  <a:lnTo>
                    <a:pt x="107" y="214"/>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3089;p50">
              <a:extLst>
                <a:ext uri="{FF2B5EF4-FFF2-40B4-BE49-F238E27FC236}">
                  <a16:creationId xmlns:a16="http://schemas.microsoft.com/office/drawing/2014/main" id="{38FB8080-9B9F-0576-C56D-1A2A9EE9394C}"/>
                </a:ext>
              </a:extLst>
            </p:cNvPr>
            <p:cNvSpPr/>
            <p:nvPr/>
          </p:nvSpPr>
          <p:spPr>
            <a:xfrm>
              <a:off x="8202879" y="2565746"/>
              <a:ext cx="3116" cy="3131"/>
            </a:xfrm>
            <a:custGeom>
              <a:avLst/>
              <a:gdLst/>
              <a:ahLst/>
              <a:cxnLst/>
              <a:rect l="l" t="t" r="r" b="b"/>
              <a:pathLst>
                <a:path w="214" h="215" extrusionOk="0">
                  <a:moveTo>
                    <a:pt x="107" y="1"/>
                  </a:moveTo>
                  <a:lnTo>
                    <a:pt x="0" y="108"/>
                  </a:lnTo>
                  <a:lnTo>
                    <a:pt x="107" y="214"/>
                  </a:lnTo>
                  <a:lnTo>
                    <a:pt x="214" y="108"/>
                  </a:lnTo>
                  <a:lnTo>
                    <a:pt x="107"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3090;p50">
              <a:extLst>
                <a:ext uri="{FF2B5EF4-FFF2-40B4-BE49-F238E27FC236}">
                  <a16:creationId xmlns:a16="http://schemas.microsoft.com/office/drawing/2014/main" id="{09F39484-590E-9CD1-85A3-085342BB6CE6}"/>
                </a:ext>
              </a:extLst>
            </p:cNvPr>
            <p:cNvSpPr/>
            <p:nvPr/>
          </p:nvSpPr>
          <p:spPr>
            <a:xfrm>
              <a:off x="8195117" y="2570406"/>
              <a:ext cx="1558" cy="4674"/>
            </a:xfrm>
            <a:custGeom>
              <a:avLst/>
              <a:gdLst/>
              <a:ahLst/>
              <a:cxnLst/>
              <a:rect l="l" t="t" r="r" b="b"/>
              <a:pathLst>
                <a:path w="107" h="321" extrusionOk="0">
                  <a:moveTo>
                    <a:pt x="0" y="1"/>
                  </a:moveTo>
                  <a:lnTo>
                    <a:pt x="0" y="214"/>
                  </a:lnTo>
                  <a:lnTo>
                    <a:pt x="0" y="321"/>
                  </a:lnTo>
                  <a:lnTo>
                    <a:pt x="107" y="214"/>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3091;p50">
              <a:extLst>
                <a:ext uri="{FF2B5EF4-FFF2-40B4-BE49-F238E27FC236}">
                  <a16:creationId xmlns:a16="http://schemas.microsoft.com/office/drawing/2014/main" id="{74752B50-E1D4-D771-777A-2501B8E1B54E}"/>
                </a:ext>
              </a:extLst>
            </p:cNvPr>
            <p:cNvSpPr/>
            <p:nvPr/>
          </p:nvSpPr>
          <p:spPr>
            <a:xfrm>
              <a:off x="8168700" y="2427500"/>
              <a:ext cx="173967" cy="121167"/>
            </a:xfrm>
            <a:custGeom>
              <a:avLst/>
              <a:gdLst/>
              <a:ahLst/>
              <a:cxnLst/>
              <a:rect l="l" t="t" r="r" b="b"/>
              <a:pathLst>
                <a:path w="11947" h="8321" extrusionOk="0">
                  <a:moveTo>
                    <a:pt x="4801" y="1"/>
                  </a:moveTo>
                  <a:lnTo>
                    <a:pt x="4054" y="214"/>
                  </a:lnTo>
                  <a:lnTo>
                    <a:pt x="3307" y="428"/>
                  </a:lnTo>
                  <a:lnTo>
                    <a:pt x="2667" y="748"/>
                  </a:lnTo>
                  <a:lnTo>
                    <a:pt x="2027" y="1174"/>
                  </a:lnTo>
                  <a:lnTo>
                    <a:pt x="1494" y="1708"/>
                  </a:lnTo>
                  <a:lnTo>
                    <a:pt x="961" y="2241"/>
                  </a:lnTo>
                  <a:lnTo>
                    <a:pt x="641" y="2881"/>
                  </a:lnTo>
                  <a:lnTo>
                    <a:pt x="321" y="3628"/>
                  </a:lnTo>
                  <a:lnTo>
                    <a:pt x="107" y="4267"/>
                  </a:lnTo>
                  <a:lnTo>
                    <a:pt x="1" y="5014"/>
                  </a:lnTo>
                  <a:lnTo>
                    <a:pt x="1" y="6507"/>
                  </a:lnTo>
                  <a:lnTo>
                    <a:pt x="1" y="8001"/>
                  </a:lnTo>
                  <a:lnTo>
                    <a:pt x="214" y="8321"/>
                  </a:lnTo>
                  <a:lnTo>
                    <a:pt x="214" y="7787"/>
                  </a:lnTo>
                  <a:lnTo>
                    <a:pt x="321" y="7361"/>
                  </a:lnTo>
                  <a:lnTo>
                    <a:pt x="427" y="6934"/>
                  </a:lnTo>
                  <a:lnTo>
                    <a:pt x="641" y="6614"/>
                  </a:lnTo>
                  <a:lnTo>
                    <a:pt x="961" y="6187"/>
                  </a:lnTo>
                  <a:lnTo>
                    <a:pt x="1281" y="5974"/>
                  </a:lnTo>
                  <a:lnTo>
                    <a:pt x="1707" y="5761"/>
                  </a:lnTo>
                  <a:lnTo>
                    <a:pt x="2134" y="5547"/>
                  </a:lnTo>
                  <a:lnTo>
                    <a:pt x="5227" y="5547"/>
                  </a:lnTo>
                  <a:lnTo>
                    <a:pt x="5654" y="5334"/>
                  </a:lnTo>
                  <a:lnTo>
                    <a:pt x="6187" y="4907"/>
                  </a:lnTo>
                  <a:lnTo>
                    <a:pt x="6721" y="4374"/>
                  </a:lnTo>
                  <a:lnTo>
                    <a:pt x="7147" y="3841"/>
                  </a:lnTo>
                  <a:lnTo>
                    <a:pt x="7680" y="3414"/>
                  </a:lnTo>
                  <a:lnTo>
                    <a:pt x="8320" y="3308"/>
                  </a:lnTo>
                  <a:lnTo>
                    <a:pt x="8854" y="3201"/>
                  </a:lnTo>
                  <a:lnTo>
                    <a:pt x="10027" y="3308"/>
                  </a:lnTo>
                  <a:lnTo>
                    <a:pt x="10667" y="3201"/>
                  </a:lnTo>
                  <a:lnTo>
                    <a:pt x="11200" y="3094"/>
                  </a:lnTo>
                  <a:lnTo>
                    <a:pt x="11734" y="2774"/>
                  </a:lnTo>
                  <a:lnTo>
                    <a:pt x="11840" y="2561"/>
                  </a:lnTo>
                  <a:lnTo>
                    <a:pt x="11947" y="2241"/>
                  </a:lnTo>
                  <a:lnTo>
                    <a:pt x="10667" y="1494"/>
                  </a:lnTo>
                  <a:lnTo>
                    <a:pt x="9280" y="748"/>
                  </a:lnTo>
                  <a:lnTo>
                    <a:pt x="7894" y="214"/>
                  </a:lnTo>
                  <a:lnTo>
                    <a:pt x="7147" y="108"/>
                  </a:lnTo>
                  <a:lnTo>
                    <a:pt x="6401"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3092;p50">
              <a:extLst>
                <a:ext uri="{FF2B5EF4-FFF2-40B4-BE49-F238E27FC236}">
                  <a16:creationId xmlns:a16="http://schemas.microsoft.com/office/drawing/2014/main" id="{7112C072-F0E6-4A82-DA77-06C32EE20297}"/>
                </a:ext>
              </a:extLst>
            </p:cNvPr>
            <p:cNvSpPr/>
            <p:nvPr/>
          </p:nvSpPr>
          <p:spPr>
            <a:xfrm>
              <a:off x="8168700" y="2427500"/>
              <a:ext cx="173967" cy="121167"/>
            </a:xfrm>
            <a:custGeom>
              <a:avLst/>
              <a:gdLst/>
              <a:ahLst/>
              <a:cxnLst/>
              <a:rect l="l" t="t" r="r" b="b"/>
              <a:pathLst>
                <a:path w="11947" h="8321" fill="none" extrusionOk="0">
                  <a:moveTo>
                    <a:pt x="214" y="8321"/>
                  </a:moveTo>
                  <a:lnTo>
                    <a:pt x="214" y="8321"/>
                  </a:lnTo>
                  <a:lnTo>
                    <a:pt x="214" y="7787"/>
                  </a:lnTo>
                  <a:lnTo>
                    <a:pt x="321" y="7361"/>
                  </a:lnTo>
                  <a:lnTo>
                    <a:pt x="427" y="6934"/>
                  </a:lnTo>
                  <a:lnTo>
                    <a:pt x="641" y="6614"/>
                  </a:lnTo>
                  <a:lnTo>
                    <a:pt x="961" y="6187"/>
                  </a:lnTo>
                  <a:lnTo>
                    <a:pt x="1281" y="5974"/>
                  </a:lnTo>
                  <a:lnTo>
                    <a:pt x="1707" y="5761"/>
                  </a:lnTo>
                  <a:lnTo>
                    <a:pt x="2134" y="5547"/>
                  </a:lnTo>
                  <a:lnTo>
                    <a:pt x="2134" y="5547"/>
                  </a:lnTo>
                  <a:lnTo>
                    <a:pt x="2561" y="5547"/>
                  </a:lnTo>
                  <a:lnTo>
                    <a:pt x="2987" y="5547"/>
                  </a:lnTo>
                  <a:lnTo>
                    <a:pt x="3947" y="5547"/>
                  </a:lnTo>
                  <a:lnTo>
                    <a:pt x="4801" y="5547"/>
                  </a:lnTo>
                  <a:lnTo>
                    <a:pt x="5227" y="5547"/>
                  </a:lnTo>
                  <a:lnTo>
                    <a:pt x="5654" y="5334"/>
                  </a:lnTo>
                  <a:lnTo>
                    <a:pt x="5654" y="5334"/>
                  </a:lnTo>
                  <a:lnTo>
                    <a:pt x="6187" y="4907"/>
                  </a:lnTo>
                  <a:lnTo>
                    <a:pt x="6721" y="4374"/>
                  </a:lnTo>
                  <a:lnTo>
                    <a:pt x="7147" y="3841"/>
                  </a:lnTo>
                  <a:lnTo>
                    <a:pt x="7680" y="3414"/>
                  </a:lnTo>
                  <a:lnTo>
                    <a:pt x="7680" y="3414"/>
                  </a:lnTo>
                  <a:lnTo>
                    <a:pt x="8320" y="3308"/>
                  </a:lnTo>
                  <a:lnTo>
                    <a:pt x="8854" y="3201"/>
                  </a:lnTo>
                  <a:lnTo>
                    <a:pt x="10027" y="3308"/>
                  </a:lnTo>
                  <a:lnTo>
                    <a:pt x="10027" y="3308"/>
                  </a:lnTo>
                  <a:lnTo>
                    <a:pt x="10667" y="3201"/>
                  </a:lnTo>
                  <a:lnTo>
                    <a:pt x="11200" y="3094"/>
                  </a:lnTo>
                  <a:lnTo>
                    <a:pt x="11734" y="2774"/>
                  </a:lnTo>
                  <a:lnTo>
                    <a:pt x="11840" y="2561"/>
                  </a:lnTo>
                  <a:lnTo>
                    <a:pt x="11947" y="2241"/>
                  </a:lnTo>
                  <a:lnTo>
                    <a:pt x="11947" y="2241"/>
                  </a:lnTo>
                  <a:lnTo>
                    <a:pt x="10667" y="1494"/>
                  </a:lnTo>
                  <a:lnTo>
                    <a:pt x="9280" y="748"/>
                  </a:lnTo>
                  <a:lnTo>
                    <a:pt x="7894" y="214"/>
                  </a:lnTo>
                  <a:lnTo>
                    <a:pt x="7147" y="108"/>
                  </a:lnTo>
                  <a:lnTo>
                    <a:pt x="6401" y="1"/>
                  </a:lnTo>
                  <a:lnTo>
                    <a:pt x="6401" y="1"/>
                  </a:lnTo>
                  <a:lnTo>
                    <a:pt x="5654" y="1"/>
                  </a:lnTo>
                  <a:lnTo>
                    <a:pt x="4801" y="1"/>
                  </a:lnTo>
                  <a:lnTo>
                    <a:pt x="4054" y="214"/>
                  </a:lnTo>
                  <a:lnTo>
                    <a:pt x="3307" y="428"/>
                  </a:lnTo>
                  <a:lnTo>
                    <a:pt x="2667" y="748"/>
                  </a:lnTo>
                  <a:lnTo>
                    <a:pt x="2027" y="1174"/>
                  </a:lnTo>
                  <a:lnTo>
                    <a:pt x="1494" y="1708"/>
                  </a:lnTo>
                  <a:lnTo>
                    <a:pt x="961" y="2241"/>
                  </a:lnTo>
                  <a:lnTo>
                    <a:pt x="961" y="2241"/>
                  </a:lnTo>
                  <a:lnTo>
                    <a:pt x="641" y="2881"/>
                  </a:lnTo>
                  <a:lnTo>
                    <a:pt x="321" y="3628"/>
                  </a:lnTo>
                  <a:lnTo>
                    <a:pt x="107" y="4267"/>
                  </a:lnTo>
                  <a:lnTo>
                    <a:pt x="1" y="5014"/>
                  </a:lnTo>
                  <a:lnTo>
                    <a:pt x="1" y="6507"/>
                  </a:lnTo>
                  <a:lnTo>
                    <a:pt x="1" y="80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3093;p50">
              <a:extLst>
                <a:ext uri="{FF2B5EF4-FFF2-40B4-BE49-F238E27FC236}">
                  <a16:creationId xmlns:a16="http://schemas.microsoft.com/office/drawing/2014/main" id="{8512691C-17B4-47D8-6BE8-F059C72F76BF}"/>
                </a:ext>
              </a:extLst>
            </p:cNvPr>
            <p:cNvSpPr/>
            <p:nvPr/>
          </p:nvSpPr>
          <p:spPr>
            <a:xfrm>
              <a:off x="8305402" y="2461679"/>
              <a:ext cx="71454" cy="139806"/>
            </a:xfrm>
            <a:custGeom>
              <a:avLst/>
              <a:gdLst/>
              <a:ahLst/>
              <a:cxnLst/>
              <a:rect l="l" t="t" r="r" b="b"/>
              <a:pathLst>
                <a:path w="4907" h="9601" extrusionOk="0">
                  <a:moveTo>
                    <a:pt x="747" y="1"/>
                  </a:moveTo>
                  <a:lnTo>
                    <a:pt x="533" y="107"/>
                  </a:lnTo>
                  <a:lnTo>
                    <a:pt x="320" y="214"/>
                  </a:lnTo>
                  <a:lnTo>
                    <a:pt x="107" y="427"/>
                  </a:lnTo>
                  <a:lnTo>
                    <a:pt x="0" y="1281"/>
                  </a:lnTo>
                  <a:lnTo>
                    <a:pt x="0" y="2027"/>
                  </a:lnTo>
                  <a:lnTo>
                    <a:pt x="213" y="2774"/>
                  </a:lnTo>
                  <a:lnTo>
                    <a:pt x="533" y="3520"/>
                  </a:lnTo>
                  <a:lnTo>
                    <a:pt x="960" y="4054"/>
                  </a:lnTo>
                  <a:lnTo>
                    <a:pt x="1387" y="4587"/>
                  </a:lnTo>
                  <a:lnTo>
                    <a:pt x="1493" y="4907"/>
                  </a:lnTo>
                  <a:lnTo>
                    <a:pt x="1493" y="5334"/>
                  </a:lnTo>
                  <a:lnTo>
                    <a:pt x="1493" y="5974"/>
                  </a:lnTo>
                  <a:lnTo>
                    <a:pt x="1387" y="6720"/>
                  </a:lnTo>
                  <a:lnTo>
                    <a:pt x="1280" y="7467"/>
                  </a:lnTo>
                  <a:lnTo>
                    <a:pt x="1387" y="8000"/>
                  </a:lnTo>
                  <a:lnTo>
                    <a:pt x="1600" y="8427"/>
                  </a:lnTo>
                  <a:lnTo>
                    <a:pt x="1920" y="8854"/>
                  </a:lnTo>
                  <a:lnTo>
                    <a:pt x="2240" y="9280"/>
                  </a:lnTo>
                  <a:lnTo>
                    <a:pt x="2560" y="9494"/>
                  </a:lnTo>
                  <a:lnTo>
                    <a:pt x="2880" y="9600"/>
                  </a:lnTo>
                  <a:lnTo>
                    <a:pt x="3307" y="9600"/>
                  </a:lnTo>
                  <a:lnTo>
                    <a:pt x="3627" y="9494"/>
                  </a:lnTo>
                  <a:lnTo>
                    <a:pt x="4053" y="8960"/>
                  </a:lnTo>
                  <a:lnTo>
                    <a:pt x="4267" y="8427"/>
                  </a:lnTo>
                  <a:lnTo>
                    <a:pt x="4693" y="6187"/>
                  </a:lnTo>
                  <a:lnTo>
                    <a:pt x="4907" y="3947"/>
                  </a:lnTo>
                  <a:lnTo>
                    <a:pt x="4907" y="3520"/>
                  </a:lnTo>
                  <a:lnTo>
                    <a:pt x="4907" y="3094"/>
                  </a:lnTo>
                  <a:lnTo>
                    <a:pt x="4800" y="2774"/>
                  </a:lnTo>
                  <a:lnTo>
                    <a:pt x="4693" y="2347"/>
                  </a:lnTo>
                  <a:lnTo>
                    <a:pt x="4480" y="2027"/>
                  </a:lnTo>
                  <a:lnTo>
                    <a:pt x="4160" y="1707"/>
                  </a:lnTo>
                  <a:lnTo>
                    <a:pt x="3840" y="1387"/>
                  </a:lnTo>
                  <a:lnTo>
                    <a:pt x="3520" y="1281"/>
                  </a:lnTo>
                  <a:lnTo>
                    <a:pt x="1920" y="321"/>
                  </a:lnTo>
                  <a:lnTo>
                    <a:pt x="1387" y="107"/>
                  </a:lnTo>
                  <a:lnTo>
                    <a:pt x="747"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3094;p50">
              <a:extLst>
                <a:ext uri="{FF2B5EF4-FFF2-40B4-BE49-F238E27FC236}">
                  <a16:creationId xmlns:a16="http://schemas.microsoft.com/office/drawing/2014/main" id="{5FFCF109-113D-5640-7214-77CCA187DFD5}"/>
                </a:ext>
              </a:extLst>
            </p:cNvPr>
            <p:cNvSpPr/>
            <p:nvPr/>
          </p:nvSpPr>
          <p:spPr>
            <a:xfrm>
              <a:off x="8305402" y="2461679"/>
              <a:ext cx="71454" cy="139806"/>
            </a:xfrm>
            <a:custGeom>
              <a:avLst/>
              <a:gdLst/>
              <a:ahLst/>
              <a:cxnLst/>
              <a:rect l="l" t="t" r="r" b="b"/>
              <a:pathLst>
                <a:path w="4907" h="9601" fill="none" extrusionOk="0">
                  <a:moveTo>
                    <a:pt x="107" y="427"/>
                  </a:moveTo>
                  <a:lnTo>
                    <a:pt x="107" y="427"/>
                  </a:lnTo>
                  <a:lnTo>
                    <a:pt x="0" y="1281"/>
                  </a:lnTo>
                  <a:lnTo>
                    <a:pt x="0" y="2027"/>
                  </a:lnTo>
                  <a:lnTo>
                    <a:pt x="213" y="2774"/>
                  </a:lnTo>
                  <a:lnTo>
                    <a:pt x="533" y="3520"/>
                  </a:lnTo>
                  <a:lnTo>
                    <a:pt x="533" y="3520"/>
                  </a:lnTo>
                  <a:lnTo>
                    <a:pt x="960" y="4054"/>
                  </a:lnTo>
                  <a:lnTo>
                    <a:pt x="1387" y="4587"/>
                  </a:lnTo>
                  <a:lnTo>
                    <a:pt x="1387" y="4587"/>
                  </a:lnTo>
                  <a:lnTo>
                    <a:pt x="1493" y="4907"/>
                  </a:lnTo>
                  <a:lnTo>
                    <a:pt x="1493" y="5334"/>
                  </a:lnTo>
                  <a:lnTo>
                    <a:pt x="1493" y="5974"/>
                  </a:lnTo>
                  <a:lnTo>
                    <a:pt x="1387" y="6720"/>
                  </a:lnTo>
                  <a:lnTo>
                    <a:pt x="1280" y="7467"/>
                  </a:lnTo>
                  <a:lnTo>
                    <a:pt x="1280" y="7467"/>
                  </a:lnTo>
                  <a:lnTo>
                    <a:pt x="1387" y="8000"/>
                  </a:lnTo>
                  <a:lnTo>
                    <a:pt x="1600" y="8427"/>
                  </a:lnTo>
                  <a:lnTo>
                    <a:pt x="1920" y="8854"/>
                  </a:lnTo>
                  <a:lnTo>
                    <a:pt x="2240" y="9280"/>
                  </a:lnTo>
                  <a:lnTo>
                    <a:pt x="2240" y="9280"/>
                  </a:lnTo>
                  <a:lnTo>
                    <a:pt x="2560" y="9494"/>
                  </a:lnTo>
                  <a:lnTo>
                    <a:pt x="2880" y="9600"/>
                  </a:lnTo>
                  <a:lnTo>
                    <a:pt x="3307" y="9600"/>
                  </a:lnTo>
                  <a:lnTo>
                    <a:pt x="3627" y="9494"/>
                  </a:lnTo>
                  <a:lnTo>
                    <a:pt x="3627" y="9494"/>
                  </a:lnTo>
                  <a:lnTo>
                    <a:pt x="4053" y="8960"/>
                  </a:lnTo>
                  <a:lnTo>
                    <a:pt x="4267" y="8427"/>
                  </a:lnTo>
                  <a:lnTo>
                    <a:pt x="4267" y="8427"/>
                  </a:lnTo>
                  <a:lnTo>
                    <a:pt x="4693" y="6187"/>
                  </a:lnTo>
                  <a:lnTo>
                    <a:pt x="4907" y="3947"/>
                  </a:lnTo>
                  <a:lnTo>
                    <a:pt x="4907" y="3947"/>
                  </a:lnTo>
                  <a:lnTo>
                    <a:pt x="4907" y="3520"/>
                  </a:lnTo>
                  <a:lnTo>
                    <a:pt x="4907" y="3094"/>
                  </a:lnTo>
                  <a:lnTo>
                    <a:pt x="4800" y="2774"/>
                  </a:lnTo>
                  <a:lnTo>
                    <a:pt x="4693" y="2347"/>
                  </a:lnTo>
                  <a:lnTo>
                    <a:pt x="4480" y="2027"/>
                  </a:lnTo>
                  <a:lnTo>
                    <a:pt x="4160" y="1707"/>
                  </a:lnTo>
                  <a:lnTo>
                    <a:pt x="3840" y="1387"/>
                  </a:lnTo>
                  <a:lnTo>
                    <a:pt x="3520" y="1281"/>
                  </a:lnTo>
                  <a:lnTo>
                    <a:pt x="3520" y="1281"/>
                  </a:lnTo>
                  <a:lnTo>
                    <a:pt x="1920" y="321"/>
                  </a:lnTo>
                  <a:lnTo>
                    <a:pt x="1920" y="321"/>
                  </a:lnTo>
                  <a:lnTo>
                    <a:pt x="1387" y="107"/>
                  </a:lnTo>
                  <a:lnTo>
                    <a:pt x="747" y="1"/>
                  </a:lnTo>
                  <a:lnTo>
                    <a:pt x="747" y="1"/>
                  </a:lnTo>
                  <a:lnTo>
                    <a:pt x="533" y="107"/>
                  </a:lnTo>
                  <a:lnTo>
                    <a:pt x="320" y="214"/>
                  </a:lnTo>
                  <a:lnTo>
                    <a:pt x="107" y="427"/>
                  </a:lnTo>
                  <a:lnTo>
                    <a:pt x="0" y="7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3095;p50">
              <a:extLst>
                <a:ext uri="{FF2B5EF4-FFF2-40B4-BE49-F238E27FC236}">
                  <a16:creationId xmlns:a16="http://schemas.microsoft.com/office/drawing/2014/main" id="{399A2B47-9453-33A2-6B9D-D9170BA4E6A2}"/>
                </a:ext>
              </a:extLst>
            </p:cNvPr>
            <p:cNvSpPr/>
            <p:nvPr/>
          </p:nvSpPr>
          <p:spPr>
            <a:xfrm>
              <a:off x="8341125" y="2564202"/>
              <a:ext cx="35734" cy="51271"/>
            </a:xfrm>
            <a:custGeom>
              <a:avLst/>
              <a:gdLst/>
              <a:ahLst/>
              <a:cxnLst/>
              <a:rect l="l" t="t" r="r" b="b"/>
              <a:pathLst>
                <a:path w="2454" h="3521" extrusionOk="0">
                  <a:moveTo>
                    <a:pt x="214" y="0"/>
                  </a:moveTo>
                  <a:lnTo>
                    <a:pt x="0" y="3414"/>
                  </a:lnTo>
                  <a:lnTo>
                    <a:pt x="320" y="3520"/>
                  </a:lnTo>
                  <a:lnTo>
                    <a:pt x="854" y="3520"/>
                  </a:lnTo>
                  <a:lnTo>
                    <a:pt x="1174" y="3414"/>
                  </a:lnTo>
                  <a:lnTo>
                    <a:pt x="1494" y="3094"/>
                  </a:lnTo>
                  <a:lnTo>
                    <a:pt x="1920" y="2667"/>
                  </a:lnTo>
                  <a:lnTo>
                    <a:pt x="2240" y="2134"/>
                  </a:lnTo>
                  <a:lnTo>
                    <a:pt x="2454" y="1600"/>
                  </a:lnTo>
                  <a:lnTo>
                    <a:pt x="2347" y="960"/>
                  </a:lnTo>
                  <a:lnTo>
                    <a:pt x="1920" y="427"/>
                  </a:lnTo>
                  <a:lnTo>
                    <a:pt x="1494" y="107"/>
                  </a:lnTo>
                  <a:lnTo>
                    <a:pt x="85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3096;p50">
              <a:extLst>
                <a:ext uri="{FF2B5EF4-FFF2-40B4-BE49-F238E27FC236}">
                  <a16:creationId xmlns:a16="http://schemas.microsoft.com/office/drawing/2014/main" id="{D2B41FEE-60B8-9935-4B6B-B4DD91288D38}"/>
                </a:ext>
              </a:extLst>
            </p:cNvPr>
            <p:cNvSpPr/>
            <p:nvPr/>
          </p:nvSpPr>
          <p:spPr>
            <a:xfrm>
              <a:off x="8347329" y="2575066"/>
              <a:ext cx="15552" cy="29531"/>
            </a:xfrm>
            <a:custGeom>
              <a:avLst/>
              <a:gdLst/>
              <a:ahLst/>
              <a:cxnLst/>
              <a:rect l="l" t="t" r="r" b="b"/>
              <a:pathLst>
                <a:path w="1068" h="2028" extrusionOk="0">
                  <a:moveTo>
                    <a:pt x="214" y="1"/>
                  </a:moveTo>
                  <a:lnTo>
                    <a:pt x="108" y="108"/>
                  </a:lnTo>
                  <a:lnTo>
                    <a:pt x="1" y="214"/>
                  </a:lnTo>
                  <a:lnTo>
                    <a:pt x="428" y="214"/>
                  </a:lnTo>
                  <a:lnTo>
                    <a:pt x="641" y="321"/>
                  </a:lnTo>
                  <a:lnTo>
                    <a:pt x="748" y="534"/>
                  </a:lnTo>
                  <a:lnTo>
                    <a:pt x="854" y="748"/>
                  </a:lnTo>
                  <a:lnTo>
                    <a:pt x="748" y="961"/>
                  </a:lnTo>
                  <a:lnTo>
                    <a:pt x="641" y="1494"/>
                  </a:lnTo>
                  <a:lnTo>
                    <a:pt x="534" y="1708"/>
                  </a:lnTo>
                  <a:lnTo>
                    <a:pt x="321" y="1814"/>
                  </a:lnTo>
                  <a:lnTo>
                    <a:pt x="108" y="1921"/>
                  </a:lnTo>
                  <a:lnTo>
                    <a:pt x="1" y="1814"/>
                  </a:lnTo>
                  <a:lnTo>
                    <a:pt x="1" y="2028"/>
                  </a:lnTo>
                  <a:lnTo>
                    <a:pt x="428" y="2028"/>
                  </a:lnTo>
                  <a:lnTo>
                    <a:pt x="641" y="1921"/>
                  </a:lnTo>
                  <a:lnTo>
                    <a:pt x="854" y="1708"/>
                  </a:lnTo>
                  <a:lnTo>
                    <a:pt x="1068" y="1068"/>
                  </a:lnTo>
                  <a:lnTo>
                    <a:pt x="1068" y="641"/>
                  </a:lnTo>
                  <a:lnTo>
                    <a:pt x="961" y="321"/>
                  </a:lnTo>
                  <a:lnTo>
                    <a:pt x="748" y="108"/>
                  </a:lnTo>
                  <a:lnTo>
                    <a:pt x="428"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3097;p50">
              <a:extLst>
                <a:ext uri="{FF2B5EF4-FFF2-40B4-BE49-F238E27FC236}">
                  <a16:creationId xmlns:a16="http://schemas.microsoft.com/office/drawing/2014/main" id="{23C1587B-6A7F-6D4B-D769-AB90FC413AB0}"/>
                </a:ext>
              </a:extLst>
            </p:cNvPr>
            <p:cNvSpPr/>
            <p:nvPr/>
          </p:nvSpPr>
          <p:spPr>
            <a:xfrm>
              <a:off x="8386168" y="2484980"/>
              <a:ext cx="93209" cy="276481"/>
            </a:xfrm>
            <a:custGeom>
              <a:avLst/>
              <a:gdLst/>
              <a:ahLst/>
              <a:cxnLst/>
              <a:rect l="l" t="t" r="r" b="b"/>
              <a:pathLst>
                <a:path w="6401" h="18987" extrusionOk="0">
                  <a:moveTo>
                    <a:pt x="321" y="1"/>
                  </a:moveTo>
                  <a:lnTo>
                    <a:pt x="214" y="214"/>
                  </a:lnTo>
                  <a:lnTo>
                    <a:pt x="107" y="640"/>
                  </a:lnTo>
                  <a:lnTo>
                    <a:pt x="321" y="1"/>
                  </a:lnTo>
                  <a:close/>
                  <a:moveTo>
                    <a:pt x="107" y="640"/>
                  </a:moveTo>
                  <a:lnTo>
                    <a:pt x="107" y="640"/>
                  </a:lnTo>
                  <a:lnTo>
                    <a:pt x="107" y="640"/>
                  </a:lnTo>
                  <a:close/>
                  <a:moveTo>
                    <a:pt x="107" y="640"/>
                  </a:moveTo>
                  <a:lnTo>
                    <a:pt x="1" y="1280"/>
                  </a:lnTo>
                  <a:lnTo>
                    <a:pt x="107" y="1814"/>
                  </a:lnTo>
                  <a:lnTo>
                    <a:pt x="321" y="2454"/>
                  </a:lnTo>
                  <a:lnTo>
                    <a:pt x="534" y="2987"/>
                  </a:lnTo>
                  <a:lnTo>
                    <a:pt x="1067" y="3734"/>
                  </a:lnTo>
                  <a:lnTo>
                    <a:pt x="1707" y="4267"/>
                  </a:lnTo>
                  <a:lnTo>
                    <a:pt x="3094" y="5654"/>
                  </a:lnTo>
                  <a:lnTo>
                    <a:pt x="3840" y="6400"/>
                  </a:lnTo>
                  <a:lnTo>
                    <a:pt x="4374" y="7360"/>
                  </a:lnTo>
                  <a:lnTo>
                    <a:pt x="4480" y="7787"/>
                  </a:lnTo>
                  <a:lnTo>
                    <a:pt x="4587" y="8427"/>
                  </a:lnTo>
                  <a:lnTo>
                    <a:pt x="4587" y="8960"/>
                  </a:lnTo>
                  <a:lnTo>
                    <a:pt x="4374" y="9493"/>
                  </a:lnTo>
                  <a:lnTo>
                    <a:pt x="3840" y="10453"/>
                  </a:lnTo>
                  <a:lnTo>
                    <a:pt x="3520" y="10987"/>
                  </a:lnTo>
                  <a:lnTo>
                    <a:pt x="3307" y="11520"/>
                  </a:lnTo>
                  <a:lnTo>
                    <a:pt x="3200" y="12053"/>
                  </a:lnTo>
                  <a:lnTo>
                    <a:pt x="3200" y="12693"/>
                  </a:lnTo>
                  <a:lnTo>
                    <a:pt x="3414" y="13227"/>
                  </a:lnTo>
                  <a:lnTo>
                    <a:pt x="3627" y="13653"/>
                  </a:lnTo>
                  <a:lnTo>
                    <a:pt x="4267" y="14400"/>
                  </a:lnTo>
                  <a:lnTo>
                    <a:pt x="5014" y="15147"/>
                  </a:lnTo>
                  <a:lnTo>
                    <a:pt x="5547" y="15680"/>
                  </a:lnTo>
                  <a:lnTo>
                    <a:pt x="6080" y="16427"/>
                  </a:lnTo>
                  <a:lnTo>
                    <a:pt x="6294" y="17067"/>
                  </a:lnTo>
                  <a:lnTo>
                    <a:pt x="6294" y="17707"/>
                  </a:lnTo>
                  <a:lnTo>
                    <a:pt x="6080" y="18133"/>
                  </a:lnTo>
                  <a:lnTo>
                    <a:pt x="5760" y="18560"/>
                  </a:lnTo>
                  <a:lnTo>
                    <a:pt x="5547" y="18773"/>
                  </a:lnTo>
                  <a:lnTo>
                    <a:pt x="5227" y="18880"/>
                  </a:lnTo>
                  <a:lnTo>
                    <a:pt x="5014" y="18880"/>
                  </a:lnTo>
                  <a:lnTo>
                    <a:pt x="5227" y="18986"/>
                  </a:lnTo>
                  <a:lnTo>
                    <a:pt x="5547" y="18880"/>
                  </a:lnTo>
                  <a:lnTo>
                    <a:pt x="5867" y="18666"/>
                  </a:lnTo>
                  <a:lnTo>
                    <a:pt x="6187" y="18240"/>
                  </a:lnTo>
                  <a:lnTo>
                    <a:pt x="6400" y="17813"/>
                  </a:lnTo>
                  <a:lnTo>
                    <a:pt x="6400" y="17493"/>
                  </a:lnTo>
                  <a:lnTo>
                    <a:pt x="6400" y="17067"/>
                  </a:lnTo>
                  <a:lnTo>
                    <a:pt x="6187" y="16427"/>
                  </a:lnTo>
                  <a:lnTo>
                    <a:pt x="5654" y="15680"/>
                  </a:lnTo>
                  <a:lnTo>
                    <a:pt x="5120" y="15040"/>
                  </a:lnTo>
                  <a:lnTo>
                    <a:pt x="4374" y="14400"/>
                  </a:lnTo>
                  <a:lnTo>
                    <a:pt x="3840" y="13653"/>
                  </a:lnTo>
                  <a:lnTo>
                    <a:pt x="3627" y="13120"/>
                  </a:lnTo>
                  <a:lnTo>
                    <a:pt x="3414" y="12693"/>
                  </a:lnTo>
                  <a:lnTo>
                    <a:pt x="3414" y="12160"/>
                  </a:lnTo>
                  <a:lnTo>
                    <a:pt x="3520" y="11627"/>
                  </a:lnTo>
                  <a:lnTo>
                    <a:pt x="3734" y="11093"/>
                  </a:lnTo>
                  <a:lnTo>
                    <a:pt x="4054" y="10667"/>
                  </a:lnTo>
                  <a:lnTo>
                    <a:pt x="4587" y="9600"/>
                  </a:lnTo>
                  <a:lnTo>
                    <a:pt x="4800" y="8960"/>
                  </a:lnTo>
                  <a:lnTo>
                    <a:pt x="4800" y="8427"/>
                  </a:lnTo>
                  <a:lnTo>
                    <a:pt x="4694" y="7787"/>
                  </a:lnTo>
                  <a:lnTo>
                    <a:pt x="4587" y="7254"/>
                  </a:lnTo>
                  <a:lnTo>
                    <a:pt x="3947" y="6294"/>
                  </a:lnTo>
                  <a:lnTo>
                    <a:pt x="3307" y="5547"/>
                  </a:lnTo>
                  <a:lnTo>
                    <a:pt x="1814" y="4160"/>
                  </a:lnTo>
                  <a:lnTo>
                    <a:pt x="1281" y="3627"/>
                  </a:lnTo>
                  <a:lnTo>
                    <a:pt x="747" y="2987"/>
                  </a:lnTo>
                  <a:lnTo>
                    <a:pt x="427" y="2454"/>
                  </a:lnTo>
                  <a:lnTo>
                    <a:pt x="214" y="1814"/>
                  </a:lnTo>
                  <a:lnTo>
                    <a:pt x="107" y="1280"/>
                  </a:lnTo>
                  <a:lnTo>
                    <a:pt x="107" y="64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3098;p50">
              <a:extLst>
                <a:ext uri="{FF2B5EF4-FFF2-40B4-BE49-F238E27FC236}">
                  <a16:creationId xmlns:a16="http://schemas.microsoft.com/office/drawing/2014/main" id="{619B4F19-E016-5B55-0249-CB9F635B2CA6}"/>
                </a:ext>
              </a:extLst>
            </p:cNvPr>
            <p:cNvSpPr/>
            <p:nvPr/>
          </p:nvSpPr>
          <p:spPr>
            <a:xfrm>
              <a:off x="8005609" y="2975823"/>
              <a:ext cx="507893" cy="274937"/>
            </a:xfrm>
            <a:custGeom>
              <a:avLst/>
              <a:gdLst/>
              <a:ahLst/>
              <a:cxnLst/>
              <a:rect l="l" t="t" r="r" b="b"/>
              <a:pathLst>
                <a:path w="34879" h="18881" extrusionOk="0">
                  <a:moveTo>
                    <a:pt x="34879" y="1"/>
                  </a:moveTo>
                  <a:lnTo>
                    <a:pt x="26559" y="108"/>
                  </a:lnTo>
                  <a:lnTo>
                    <a:pt x="26559" y="1601"/>
                  </a:lnTo>
                  <a:lnTo>
                    <a:pt x="26453" y="3094"/>
                  </a:lnTo>
                  <a:lnTo>
                    <a:pt x="26239" y="4801"/>
                  </a:lnTo>
                  <a:lnTo>
                    <a:pt x="25919" y="6614"/>
                  </a:lnTo>
                  <a:lnTo>
                    <a:pt x="25493" y="8214"/>
                  </a:lnTo>
                  <a:lnTo>
                    <a:pt x="25279" y="8854"/>
                  </a:lnTo>
                  <a:lnTo>
                    <a:pt x="24959" y="9387"/>
                  </a:lnTo>
                  <a:lnTo>
                    <a:pt x="24639" y="9814"/>
                  </a:lnTo>
                  <a:lnTo>
                    <a:pt x="24213" y="10134"/>
                  </a:lnTo>
                  <a:lnTo>
                    <a:pt x="23146" y="10454"/>
                  </a:lnTo>
                  <a:lnTo>
                    <a:pt x="21973" y="10774"/>
                  </a:lnTo>
                  <a:lnTo>
                    <a:pt x="19626" y="11307"/>
                  </a:lnTo>
                  <a:lnTo>
                    <a:pt x="17386" y="11627"/>
                  </a:lnTo>
                  <a:lnTo>
                    <a:pt x="15146" y="11734"/>
                  </a:lnTo>
                  <a:lnTo>
                    <a:pt x="13120" y="11841"/>
                  </a:lnTo>
                  <a:lnTo>
                    <a:pt x="11306" y="11734"/>
                  </a:lnTo>
                  <a:lnTo>
                    <a:pt x="8747" y="11627"/>
                  </a:lnTo>
                  <a:lnTo>
                    <a:pt x="7680" y="10774"/>
                  </a:lnTo>
                  <a:lnTo>
                    <a:pt x="7253" y="10347"/>
                  </a:lnTo>
                  <a:lnTo>
                    <a:pt x="6827" y="9814"/>
                  </a:lnTo>
                  <a:lnTo>
                    <a:pt x="6400" y="9067"/>
                  </a:lnTo>
                  <a:lnTo>
                    <a:pt x="6080" y="8321"/>
                  </a:lnTo>
                  <a:lnTo>
                    <a:pt x="6080" y="8107"/>
                  </a:lnTo>
                  <a:lnTo>
                    <a:pt x="5867" y="8001"/>
                  </a:lnTo>
                  <a:lnTo>
                    <a:pt x="5653" y="7894"/>
                  </a:lnTo>
                  <a:lnTo>
                    <a:pt x="5440" y="7894"/>
                  </a:lnTo>
                  <a:lnTo>
                    <a:pt x="5333" y="8001"/>
                  </a:lnTo>
                  <a:lnTo>
                    <a:pt x="5227" y="8214"/>
                  </a:lnTo>
                  <a:lnTo>
                    <a:pt x="5120" y="8641"/>
                  </a:lnTo>
                  <a:lnTo>
                    <a:pt x="5227" y="9494"/>
                  </a:lnTo>
                  <a:lnTo>
                    <a:pt x="5440" y="10454"/>
                  </a:lnTo>
                  <a:lnTo>
                    <a:pt x="5760" y="10881"/>
                  </a:lnTo>
                  <a:lnTo>
                    <a:pt x="6080" y="11414"/>
                  </a:lnTo>
                  <a:lnTo>
                    <a:pt x="6080" y="11521"/>
                  </a:lnTo>
                  <a:lnTo>
                    <a:pt x="6080" y="11734"/>
                  </a:lnTo>
                  <a:lnTo>
                    <a:pt x="6080" y="12054"/>
                  </a:lnTo>
                  <a:lnTo>
                    <a:pt x="5867" y="12161"/>
                  </a:lnTo>
                  <a:lnTo>
                    <a:pt x="5653" y="12374"/>
                  </a:lnTo>
                  <a:lnTo>
                    <a:pt x="2987" y="13547"/>
                  </a:lnTo>
                  <a:lnTo>
                    <a:pt x="640" y="14614"/>
                  </a:lnTo>
                  <a:lnTo>
                    <a:pt x="213" y="14934"/>
                  </a:lnTo>
                  <a:lnTo>
                    <a:pt x="0" y="15147"/>
                  </a:lnTo>
                  <a:lnTo>
                    <a:pt x="0" y="15360"/>
                  </a:lnTo>
                  <a:lnTo>
                    <a:pt x="0" y="15467"/>
                  </a:lnTo>
                  <a:lnTo>
                    <a:pt x="213" y="15467"/>
                  </a:lnTo>
                  <a:lnTo>
                    <a:pt x="960" y="15360"/>
                  </a:lnTo>
                  <a:lnTo>
                    <a:pt x="2133" y="15147"/>
                  </a:lnTo>
                  <a:lnTo>
                    <a:pt x="3733" y="14827"/>
                  </a:lnTo>
                  <a:lnTo>
                    <a:pt x="1813" y="15254"/>
                  </a:lnTo>
                  <a:lnTo>
                    <a:pt x="533" y="15787"/>
                  </a:lnTo>
                  <a:lnTo>
                    <a:pt x="107" y="16000"/>
                  </a:lnTo>
                  <a:lnTo>
                    <a:pt x="0" y="16107"/>
                  </a:lnTo>
                  <a:lnTo>
                    <a:pt x="0" y="16214"/>
                  </a:lnTo>
                  <a:lnTo>
                    <a:pt x="0" y="16320"/>
                  </a:lnTo>
                  <a:lnTo>
                    <a:pt x="213" y="16427"/>
                  </a:lnTo>
                  <a:lnTo>
                    <a:pt x="960" y="16534"/>
                  </a:lnTo>
                  <a:lnTo>
                    <a:pt x="2027" y="16320"/>
                  </a:lnTo>
                  <a:lnTo>
                    <a:pt x="2027" y="16320"/>
                  </a:lnTo>
                  <a:lnTo>
                    <a:pt x="853" y="16640"/>
                  </a:lnTo>
                  <a:lnTo>
                    <a:pt x="427" y="16854"/>
                  </a:lnTo>
                  <a:lnTo>
                    <a:pt x="213" y="16960"/>
                  </a:lnTo>
                  <a:lnTo>
                    <a:pt x="107" y="17174"/>
                  </a:lnTo>
                  <a:lnTo>
                    <a:pt x="107" y="17280"/>
                  </a:lnTo>
                  <a:lnTo>
                    <a:pt x="320" y="17387"/>
                  </a:lnTo>
                  <a:lnTo>
                    <a:pt x="853" y="17387"/>
                  </a:lnTo>
                  <a:lnTo>
                    <a:pt x="1493" y="17280"/>
                  </a:lnTo>
                  <a:lnTo>
                    <a:pt x="2773" y="17067"/>
                  </a:lnTo>
                  <a:lnTo>
                    <a:pt x="3307" y="16960"/>
                  </a:lnTo>
                  <a:lnTo>
                    <a:pt x="960" y="17494"/>
                  </a:lnTo>
                  <a:lnTo>
                    <a:pt x="747" y="17600"/>
                  </a:lnTo>
                  <a:lnTo>
                    <a:pt x="640" y="17814"/>
                  </a:lnTo>
                  <a:lnTo>
                    <a:pt x="747" y="18027"/>
                  </a:lnTo>
                  <a:lnTo>
                    <a:pt x="1173" y="18134"/>
                  </a:lnTo>
                  <a:lnTo>
                    <a:pt x="1813" y="18134"/>
                  </a:lnTo>
                  <a:lnTo>
                    <a:pt x="2773" y="18027"/>
                  </a:lnTo>
                  <a:lnTo>
                    <a:pt x="7147" y="18027"/>
                  </a:lnTo>
                  <a:lnTo>
                    <a:pt x="8213" y="18134"/>
                  </a:lnTo>
                  <a:lnTo>
                    <a:pt x="10986" y="18560"/>
                  </a:lnTo>
                  <a:lnTo>
                    <a:pt x="12906" y="18667"/>
                  </a:lnTo>
                  <a:lnTo>
                    <a:pt x="14933" y="18774"/>
                  </a:lnTo>
                  <a:lnTo>
                    <a:pt x="17173" y="18880"/>
                  </a:lnTo>
                  <a:lnTo>
                    <a:pt x="19519" y="18774"/>
                  </a:lnTo>
                  <a:lnTo>
                    <a:pt x="21973" y="18667"/>
                  </a:lnTo>
                  <a:lnTo>
                    <a:pt x="24319" y="18347"/>
                  </a:lnTo>
                  <a:lnTo>
                    <a:pt x="26453" y="17814"/>
                  </a:lnTo>
                  <a:lnTo>
                    <a:pt x="27519" y="17494"/>
                  </a:lnTo>
                  <a:lnTo>
                    <a:pt x="28586" y="17174"/>
                  </a:lnTo>
                  <a:lnTo>
                    <a:pt x="29439" y="16747"/>
                  </a:lnTo>
                  <a:lnTo>
                    <a:pt x="30399" y="16214"/>
                  </a:lnTo>
                  <a:lnTo>
                    <a:pt x="31146" y="15574"/>
                  </a:lnTo>
                  <a:lnTo>
                    <a:pt x="31786" y="14934"/>
                  </a:lnTo>
                  <a:lnTo>
                    <a:pt x="32426" y="14294"/>
                  </a:lnTo>
                  <a:lnTo>
                    <a:pt x="32959" y="13440"/>
                  </a:lnTo>
                  <a:lnTo>
                    <a:pt x="33386" y="12587"/>
                  </a:lnTo>
                  <a:lnTo>
                    <a:pt x="33599" y="11627"/>
                  </a:lnTo>
                  <a:lnTo>
                    <a:pt x="34239" y="7894"/>
                  </a:lnTo>
                  <a:lnTo>
                    <a:pt x="34559" y="5121"/>
                  </a:lnTo>
                  <a:lnTo>
                    <a:pt x="34879"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3099;p50">
              <a:extLst>
                <a:ext uri="{FF2B5EF4-FFF2-40B4-BE49-F238E27FC236}">
                  <a16:creationId xmlns:a16="http://schemas.microsoft.com/office/drawing/2014/main" id="{7675420B-A697-ED12-A7E1-02726C502C00}"/>
                </a:ext>
              </a:extLst>
            </p:cNvPr>
            <p:cNvSpPr/>
            <p:nvPr/>
          </p:nvSpPr>
          <p:spPr>
            <a:xfrm>
              <a:off x="8024250" y="3218150"/>
              <a:ext cx="54373" cy="10878"/>
            </a:xfrm>
            <a:custGeom>
              <a:avLst/>
              <a:gdLst/>
              <a:ahLst/>
              <a:cxnLst/>
              <a:rect l="l" t="t" r="r" b="b"/>
              <a:pathLst>
                <a:path w="3734" h="747" extrusionOk="0">
                  <a:moveTo>
                    <a:pt x="3733" y="0"/>
                  </a:moveTo>
                  <a:lnTo>
                    <a:pt x="2773" y="107"/>
                  </a:lnTo>
                  <a:lnTo>
                    <a:pt x="1813" y="214"/>
                  </a:lnTo>
                  <a:lnTo>
                    <a:pt x="533" y="534"/>
                  </a:lnTo>
                  <a:lnTo>
                    <a:pt x="0" y="747"/>
                  </a:lnTo>
                  <a:lnTo>
                    <a:pt x="960" y="747"/>
                  </a:lnTo>
                  <a:lnTo>
                    <a:pt x="1813" y="534"/>
                  </a:lnTo>
                  <a:lnTo>
                    <a:pt x="3200" y="214"/>
                  </a:lnTo>
                  <a:lnTo>
                    <a:pt x="3733"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3100;p50">
              <a:extLst>
                <a:ext uri="{FF2B5EF4-FFF2-40B4-BE49-F238E27FC236}">
                  <a16:creationId xmlns:a16="http://schemas.microsoft.com/office/drawing/2014/main" id="{1E10B031-C20F-8A1B-9DA3-335F394379A1}"/>
                </a:ext>
              </a:extLst>
            </p:cNvPr>
            <p:cNvSpPr/>
            <p:nvPr/>
          </p:nvSpPr>
          <p:spPr>
            <a:xfrm>
              <a:off x="8019590" y="3202612"/>
              <a:ext cx="55916" cy="15552"/>
            </a:xfrm>
            <a:custGeom>
              <a:avLst/>
              <a:gdLst/>
              <a:ahLst/>
              <a:cxnLst/>
              <a:rect l="l" t="t" r="r" b="b"/>
              <a:pathLst>
                <a:path w="3840" h="1068" extrusionOk="0">
                  <a:moveTo>
                    <a:pt x="3840" y="1"/>
                  </a:moveTo>
                  <a:lnTo>
                    <a:pt x="2880" y="107"/>
                  </a:lnTo>
                  <a:lnTo>
                    <a:pt x="1920" y="427"/>
                  </a:lnTo>
                  <a:lnTo>
                    <a:pt x="853" y="641"/>
                  </a:lnTo>
                  <a:lnTo>
                    <a:pt x="0" y="1067"/>
                  </a:lnTo>
                  <a:lnTo>
                    <a:pt x="0" y="1067"/>
                  </a:lnTo>
                  <a:lnTo>
                    <a:pt x="960" y="961"/>
                  </a:lnTo>
                  <a:lnTo>
                    <a:pt x="1920" y="641"/>
                  </a:lnTo>
                  <a:lnTo>
                    <a:pt x="3307" y="214"/>
                  </a:lnTo>
                  <a:lnTo>
                    <a:pt x="384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3101;p50">
              <a:extLst>
                <a:ext uri="{FF2B5EF4-FFF2-40B4-BE49-F238E27FC236}">
                  <a16:creationId xmlns:a16="http://schemas.microsoft.com/office/drawing/2014/main" id="{4CE75ED7-1B7F-3923-9F5E-AF5AFDB27D91}"/>
                </a:ext>
              </a:extLst>
            </p:cNvPr>
            <p:cNvSpPr/>
            <p:nvPr/>
          </p:nvSpPr>
          <p:spPr>
            <a:xfrm>
              <a:off x="8019590" y="3187088"/>
              <a:ext cx="54373" cy="15537"/>
            </a:xfrm>
            <a:custGeom>
              <a:avLst/>
              <a:gdLst/>
              <a:ahLst/>
              <a:cxnLst/>
              <a:rect l="l" t="t" r="r" b="b"/>
              <a:pathLst>
                <a:path w="3734" h="1067" extrusionOk="0">
                  <a:moveTo>
                    <a:pt x="3733" y="0"/>
                  </a:moveTo>
                  <a:lnTo>
                    <a:pt x="2773" y="107"/>
                  </a:lnTo>
                  <a:lnTo>
                    <a:pt x="1813" y="320"/>
                  </a:lnTo>
                  <a:lnTo>
                    <a:pt x="960" y="640"/>
                  </a:lnTo>
                  <a:lnTo>
                    <a:pt x="0" y="1067"/>
                  </a:lnTo>
                  <a:lnTo>
                    <a:pt x="0" y="1067"/>
                  </a:lnTo>
                  <a:lnTo>
                    <a:pt x="960" y="853"/>
                  </a:lnTo>
                  <a:lnTo>
                    <a:pt x="1920" y="640"/>
                  </a:lnTo>
                  <a:lnTo>
                    <a:pt x="2880" y="320"/>
                  </a:lnTo>
                  <a:lnTo>
                    <a:pt x="3733"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9" name="Google Shape;3102;p50">
            <a:extLst>
              <a:ext uri="{FF2B5EF4-FFF2-40B4-BE49-F238E27FC236}">
                <a16:creationId xmlns:a16="http://schemas.microsoft.com/office/drawing/2014/main" id="{9F4A1825-7DA8-1331-5A07-C25A6C6E3A24}"/>
              </a:ext>
            </a:extLst>
          </p:cNvPr>
          <p:cNvGrpSpPr/>
          <p:nvPr/>
        </p:nvGrpSpPr>
        <p:grpSpPr>
          <a:xfrm>
            <a:off x="6494465" y="2645390"/>
            <a:ext cx="1018998" cy="2277190"/>
            <a:chOff x="6594999" y="2352917"/>
            <a:chExt cx="1018998" cy="2277190"/>
          </a:xfrm>
        </p:grpSpPr>
        <p:sp>
          <p:nvSpPr>
            <p:cNvPr id="440" name="Google Shape;3103;p50">
              <a:extLst>
                <a:ext uri="{FF2B5EF4-FFF2-40B4-BE49-F238E27FC236}">
                  <a16:creationId xmlns:a16="http://schemas.microsoft.com/office/drawing/2014/main" id="{F46CFFEA-E910-AD0A-43B8-CDAD55992AFC}"/>
                </a:ext>
              </a:extLst>
            </p:cNvPr>
            <p:cNvSpPr/>
            <p:nvPr/>
          </p:nvSpPr>
          <p:spPr>
            <a:xfrm>
              <a:off x="6650921" y="2926100"/>
              <a:ext cx="360356" cy="217448"/>
            </a:xfrm>
            <a:custGeom>
              <a:avLst/>
              <a:gdLst/>
              <a:ahLst/>
              <a:cxnLst/>
              <a:rect l="l" t="t" r="r" b="b"/>
              <a:pathLst>
                <a:path w="24747" h="14933" extrusionOk="0">
                  <a:moveTo>
                    <a:pt x="747" y="0"/>
                  </a:moveTo>
                  <a:lnTo>
                    <a:pt x="1" y="1387"/>
                  </a:lnTo>
                  <a:lnTo>
                    <a:pt x="23893" y="14933"/>
                  </a:lnTo>
                  <a:lnTo>
                    <a:pt x="24746" y="13226"/>
                  </a:lnTo>
                  <a:lnTo>
                    <a:pt x="74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3104;p50">
              <a:extLst>
                <a:ext uri="{FF2B5EF4-FFF2-40B4-BE49-F238E27FC236}">
                  <a16:creationId xmlns:a16="http://schemas.microsoft.com/office/drawing/2014/main" id="{888B119C-ABEF-FCE7-3141-55F54C196B73}"/>
                </a:ext>
              </a:extLst>
            </p:cNvPr>
            <p:cNvSpPr/>
            <p:nvPr/>
          </p:nvSpPr>
          <p:spPr>
            <a:xfrm>
              <a:off x="6650921" y="2926100"/>
              <a:ext cx="360356" cy="217448"/>
            </a:xfrm>
            <a:custGeom>
              <a:avLst/>
              <a:gdLst/>
              <a:ahLst/>
              <a:cxnLst/>
              <a:rect l="l" t="t" r="r" b="b"/>
              <a:pathLst>
                <a:path w="24747" h="14933" fill="none" extrusionOk="0">
                  <a:moveTo>
                    <a:pt x="747" y="0"/>
                  </a:moveTo>
                  <a:lnTo>
                    <a:pt x="24746" y="13226"/>
                  </a:lnTo>
                  <a:lnTo>
                    <a:pt x="23893" y="14933"/>
                  </a:lnTo>
                  <a:lnTo>
                    <a:pt x="1" y="1387"/>
                  </a:lnTo>
                  <a:lnTo>
                    <a:pt x="7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3105;p50">
              <a:extLst>
                <a:ext uri="{FF2B5EF4-FFF2-40B4-BE49-F238E27FC236}">
                  <a16:creationId xmlns:a16="http://schemas.microsoft.com/office/drawing/2014/main" id="{94EF3A1D-6B54-82DE-8BDC-87688CAEBB20}"/>
                </a:ext>
              </a:extLst>
            </p:cNvPr>
            <p:cNvSpPr/>
            <p:nvPr/>
          </p:nvSpPr>
          <p:spPr>
            <a:xfrm>
              <a:off x="6644702" y="2882600"/>
              <a:ext cx="24871" cy="31074"/>
            </a:xfrm>
            <a:custGeom>
              <a:avLst/>
              <a:gdLst/>
              <a:ahLst/>
              <a:cxnLst/>
              <a:rect l="l" t="t" r="r" b="b"/>
              <a:pathLst>
                <a:path w="1708" h="2134" extrusionOk="0">
                  <a:moveTo>
                    <a:pt x="1068" y="1"/>
                  </a:moveTo>
                  <a:lnTo>
                    <a:pt x="1" y="1707"/>
                  </a:lnTo>
                  <a:lnTo>
                    <a:pt x="748" y="2134"/>
                  </a:lnTo>
                  <a:lnTo>
                    <a:pt x="1708" y="427"/>
                  </a:lnTo>
                  <a:lnTo>
                    <a:pt x="1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3106;p50">
              <a:extLst>
                <a:ext uri="{FF2B5EF4-FFF2-40B4-BE49-F238E27FC236}">
                  <a16:creationId xmlns:a16="http://schemas.microsoft.com/office/drawing/2014/main" id="{33C4051D-2C1F-2108-6AB4-031455E3086E}"/>
                </a:ext>
              </a:extLst>
            </p:cNvPr>
            <p:cNvSpPr/>
            <p:nvPr/>
          </p:nvSpPr>
          <p:spPr>
            <a:xfrm>
              <a:off x="6904112" y="3089190"/>
              <a:ext cx="85447" cy="383654"/>
            </a:xfrm>
            <a:custGeom>
              <a:avLst/>
              <a:gdLst/>
              <a:ahLst/>
              <a:cxnLst/>
              <a:rect l="l" t="t" r="r" b="b"/>
              <a:pathLst>
                <a:path w="5868" h="26347" extrusionOk="0">
                  <a:moveTo>
                    <a:pt x="4694" y="1"/>
                  </a:moveTo>
                  <a:lnTo>
                    <a:pt x="1" y="26346"/>
                  </a:lnTo>
                  <a:lnTo>
                    <a:pt x="1814" y="26346"/>
                  </a:lnTo>
                  <a:lnTo>
                    <a:pt x="5867" y="641"/>
                  </a:lnTo>
                  <a:lnTo>
                    <a:pt x="4694"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3107;p50">
              <a:extLst>
                <a:ext uri="{FF2B5EF4-FFF2-40B4-BE49-F238E27FC236}">
                  <a16:creationId xmlns:a16="http://schemas.microsoft.com/office/drawing/2014/main" id="{73DC0DBF-C767-4028-161B-85E05F43A078}"/>
                </a:ext>
              </a:extLst>
            </p:cNvPr>
            <p:cNvSpPr/>
            <p:nvPr/>
          </p:nvSpPr>
          <p:spPr>
            <a:xfrm>
              <a:off x="6823346" y="3472865"/>
              <a:ext cx="186388" cy="38850"/>
            </a:xfrm>
            <a:custGeom>
              <a:avLst/>
              <a:gdLst/>
              <a:ahLst/>
              <a:cxnLst/>
              <a:rect l="l" t="t" r="r" b="b"/>
              <a:pathLst>
                <a:path w="12800" h="2668" extrusionOk="0">
                  <a:moveTo>
                    <a:pt x="5440" y="0"/>
                  </a:moveTo>
                  <a:lnTo>
                    <a:pt x="4053" y="320"/>
                  </a:lnTo>
                  <a:lnTo>
                    <a:pt x="2880" y="747"/>
                  </a:lnTo>
                  <a:lnTo>
                    <a:pt x="1920" y="1280"/>
                  </a:lnTo>
                  <a:lnTo>
                    <a:pt x="1067" y="1814"/>
                  </a:lnTo>
                  <a:lnTo>
                    <a:pt x="427" y="2240"/>
                  </a:lnTo>
                  <a:lnTo>
                    <a:pt x="0" y="2667"/>
                  </a:lnTo>
                  <a:lnTo>
                    <a:pt x="12800" y="2667"/>
                  </a:lnTo>
                  <a:lnTo>
                    <a:pt x="12160" y="2134"/>
                  </a:lnTo>
                  <a:lnTo>
                    <a:pt x="11520" y="1600"/>
                  </a:lnTo>
                  <a:lnTo>
                    <a:pt x="10773" y="1067"/>
                  </a:lnTo>
                  <a:lnTo>
                    <a:pt x="10027" y="747"/>
                  </a:lnTo>
                  <a:lnTo>
                    <a:pt x="9280" y="427"/>
                  </a:lnTo>
                  <a:lnTo>
                    <a:pt x="8533" y="214"/>
                  </a:lnTo>
                  <a:lnTo>
                    <a:pt x="7680"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3108;p50">
              <a:extLst>
                <a:ext uri="{FF2B5EF4-FFF2-40B4-BE49-F238E27FC236}">
                  <a16:creationId xmlns:a16="http://schemas.microsoft.com/office/drawing/2014/main" id="{87F8D012-520F-A22E-3A56-A191F2CFB633}"/>
                </a:ext>
              </a:extLst>
            </p:cNvPr>
            <p:cNvSpPr/>
            <p:nvPr/>
          </p:nvSpPr>
          <p:spPr>
            <a:xfrm>
              <a:off x="7610880" y="4625433"/>
              <a:ext cx="1558" cy="1558"/>
            </a:xfrm>
            <a:custGeom>
              <a:avLst/>
              <a:gdLst/>
              <a:ahLst/>
              <a:cxnLst/>
              <a:rect l="l" t="t" r="r" b="b"/>
              <a:pathLst>
                <a:path w="107" h="107" extrusionOk="0">
                  <a:moveTo>
                    <a:pt x="0" y="0"/>
                  </a:moveTo>
                  <a:lnTo>
                    <a:pt x="0" y="107"/>
                  </a:lnTo>
                  <a:lnTo>
                    <a:pt x="107" y="10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3109;p50">
              <a:extLst>
                <a:ext uri="{FF2B5EF4-FFF2-40B4-BE49-F238E27FC236}">
                  <a16:creationId xmlns:a16="http://schemas.microsoft.com/office/drawing/2014/main" id="{0EF92E9E-0D8D-BB21-34A1-031DE5C06E1A}"/>
                </a:ext>
              </a:extLst>
            </p:cNvPr>
            <p:cNvSpPr/>
            <p:nvPr/>
          </p:nvSpPr>
          <p:spPr>
            <a:xfrm>
              <a:off x="7610880" y="4623875"/>
              <a:ext cx="1558" cy="3116"/>
            </a:xfrm>
            <a:custGeom>
              <a:avLst/>
              <a:gdLst/>
              <a:ahLst/>
              <a:cxnLst/>
              <a:rect l="l" t="t" r="r" b="b"/>
              <a:pathLst>
                <a:path w="107" h="214" fill="none" extrusionOk="0">
                  <a:moveTo>
                    <a:pt x="0" y="1"/>
                  </a:moveTo>
                  <a:lnTo>
                    <a:pt x="0" y="1"/>
                  </a:lnTo>
                  <a:lnTo>
                    <a:pt x="0" y="107"/>
                  </a:lnTo>
                  <a:lnTo>
                    <a:pt x="0" y="214"/>
                  </a:lnTo>
                  <a:lnTo>
                    <a:pt x="0" y="214"/>
                  </a:lnTo>
                  <a:lnTo>
                    <a:pt x="0" y="214"/>
                  </a:lnTo>
                  <a:lnTo>
                    <a:pt x="0" y="214"/>
                  </a:lnTo>
                  <a:lnTo>
                    <a:pt x="107" y="214"/>
                  </a:lnTo>
                  <a:lnTo>
                    <a:pt x="107" y="214"/>
                  </a:lnTo>
                  <a:lnTo>
                    <a:pt x="0" y="107"/>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3110;p50">
              <a:extLst>
                <a:ext uri="{FF2B5EF4-FFF2-40B4-BE49-F238E27FC236}">
                  <a16:creationId xmlns:a16="http://schemas.microsoft.com/office/drawing/2014/main" id="{03A42FC9-8B77-7086-1D57-549DBBAD888F}"/>
                </a:ext>
              </a:extLst>
            </p:cNvPr>
            <p:cNvSpPr/>
            <p:nvPr/>
          </p:nvSpPr>
          <p:spPr>
            <a:xfrm>
              <a:off x="7610880" y="4626977"/>
              <a:ext cx="3116" cy="15"/>
            </a:xfrm>
            <a:custGeom>
              <a:avLst/>
              <a:gdLst/>
              <a:ahLst/>
              <a:cxnLst/>
              <a:rect l="l" t="t" r="r" b="b"/>
              <a:pathLst>
                <a:path w="214" h="1" extrusionOk="0">
                  <a:moveTo>
                    <a:pt x="0" y="1"/>
                  </a:moveTo>
                  <a:lnTo>
                    <a:pt x="0" y="1"/>
                  </a:lnTo>
                  <a:lnTo>
                    <a:pt x="214" y="1"/>
                  </a:lnTo>
                  <a:lnTo>
                    <a:pt x="214" y="1"/>
                  </a:lnTo>
                  <a:lnTo>
                    <a:pt x="107" y="1"/>
                  </a:lnTo>
                  <a:lnTo>
                    <a:pt x="107" y="1"/>
                  </a:lnTo>
                  <a:lnTo>
                    <a:pt x="0" y="1"/>
                  </a:lnTo>
                  <a:close/>
                </a:path>
              </a:pathLst>
            </a:custGeom>
            <a:solidFill>
              <a:srgbClr val="6870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3111;p50">
              <a:extLst>
                <a:ext uri="{FF2B5EF4-FFF2-40B4-BE49-F238E27FC236}">
                  <a16:creationId xmlns:a16="http://schemas.microsoft.com/office/drawing/2014/main" id="{C813B678-F7A0-B57B-013D-40F3AC690013}"/>
                </a:ext>
              </a:extLst>
            </p:cNvPr>
            <p:cNvSpPr/>
            <p:nvPr/>
          </p:nvSpPr>
          <p:spPr>
            <a:xfrm>
              <a:off x="7610880" y="4626977"/>
              <a:ext cx="3116" cy="15"/>
            </a:xfrm>
            <a:custGeom>
              <a:avLst/>
              <a:gdLst/>
              <a:ahLst/>
              <a:cxnLst/>
              <a:rect l="l" t="t" r="r" b="b"/>
              <a:pathLst>
                <a:path w="214" h="1" fill="none" extrusionOk="0">
                  <a:moveTo>
                    <a:pt x="0" y="1"/>
                  </a:moveTo>
                  <a:lnTo>
                    <a:pt x="0" y="1"/>
                  </a:lnTo>
                  <a:lnTo>
                    <a:pt x="214" y="1"/>
                  </a:lnTo>
                  <a:lnTo>
                    <a:pt x="214" y="1"/>
                  </a:lnTo>
                  <a:lnTo>
                    <a:pt x="107" y="1"/>
                  </a:lnTo>
                  <a:lnTo>
                    <a:pt x="107"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3112;p50">
              <a:extLst>
                <a:ext uri="{FF2B5EF4-FFF2-40B4-BE49-F238E27FC236}">
                  <a16:creationId xmlns:a16="http://schemas.microsoft.com/office/drawing/2014/main" id="{8AE35DBA-F4FC-1B4D-8DCC-27153009CAF3}"/>
                </a:ext>
              </a:extLst>
            </p:cNvPr>
            <p:cNvSpPr/>
            <p:nvPr/>
          </p:nvSpPr>
          <p:spPr>
            <a:xfrm>
              <a:off x="6837326" y="2415057"/>
              <a:ext cx="197266" cy="324621"/>
            </a:xfrm>
            <a:custGeom>
              <a:avLst/>
              <a:gdLst/>
              <a:ahLst/>
              <a:cxnLst/>
              <a:rect l="l" t="t" r="r" b="b"/>
              <a:pathLst>
                <a:path w="13547" h="22293" extrusionOk="0">
                  <a:moveTo>
                    <a:pt x="8107" y="0"/>
                  </a:moveTo>
                  <a:lnTo>
                    <a:pt x="6507" y="107"/>
                  </a:lnTo>
                  <a:lnTo>
                    <a:pt x="4907" y="427"/>
                  </a:lnTo>
                  <a:lnTo>
                    <a:pt x="3413" y="960"/>
                  </a:lnTo>
                  <a:lnTo>
                    <a:pt x="1920" y="1600"/>
                  </a:lnTo>
                  <a:lnTo>
                    <a:pt x="534" y="2560"/>
                  </a:lnTo>
                  <a:lnTo>
                    <a:pt x="0" y="2987"/>
                  </a:lnTo>
                  <a:lnTo>
                    <a:pt x="1387" y="22293"/>
                  </a:lnTo>
                  <a:lnTo>
                    <a:pt x="9920" y="21653"/>
                  </a:lnTo>
                  <a:lnTo>
                    <a:pt x="9920" y="18773"/>
                  </a:lnTo>
                  <a:lnTo>
                    <a:pt x="9920" y="16746"/>
                  </a:lnTo>
                  <a:lnTo>
                    <a:pt x="10453" y="16639"/>
                  </a:lnTo>
                  <a:lnTo>
                    <a:pt x="11093" y="16426"/>
                  </a:lnTo>
                  <a:lnTo>
                    <a:pt x="11733" y="16106"/>
                  </a:lnTo>
                  <a:lnTo>
                    <a:pt x="12373" y="15573"/>
                  </a:lnTo>
                  <a:lnTo>
                    <a:pt x="12906" y="14826"/>
                  </a:lnTo>
                  <a:lnTo>
                    <a:pt x="13120" y="14400"/>
                  </a:lnTo>
                  <a:lnTo>
                    <a:pt x="13333" y="13866"/>
                  </a:lnTo>
                  <a:lnTo>
                    <a:pt x="13440" y="13333"/>
                  </a:lnTo>
                  <a:lnTo>
                    <a:pt x="13546" y="12693"/>
                  </a:lnTo>
                  <a:lnTo>
                    <a:pt x="13440" y="9386"/>
                  </a:lnTo>
                  <a:lnTo>
                    <a:pt x="13226" y="5547"/>
                  </a:lnTo>
                  <a:lnTo>
                    <a:pt x="12906" y="1067"/>
                  </a:lnTo>
                  <a:lnTo>
                    <a:pt x="11413" y="427"/>
                  </a:lnTo>
                  <a:lnTo>
                    <a:pt x="9813" y="107"/>
                  </a:lnTo>
                  <a:lnTo>
                    <a:pt x="8107"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3113;p50">
              <a:extLst>
                <a:ext uri="{FF2B5EF4-FFF2-40B4-BE49-F238E27FC236}">
                  <a16:creationId xmlns:a16="http://schemas.microsoft.com/office/drawing/2014/main" id="{AAC39113-480F-8987-F7B3-EC9462D447D5}"/>
                </a:ext>
              </a:extLst>
            </p:cNvPr>
            <p:cNvSpPr/>
            <p:nvPr/>
          </p:nvSpPr>
          <p:spPr>
            <a:xfrm>
              <a:off x="6837326" y="2415057"/>
              <a:ext cx="197266" cy="324621"/>
            </a:xfrm>
            <a:custGeom>
              <a:avLst/>
              <a:gdLst/>
              <a:ahLst/>
              <a:cxnLst/>
              <a:rect l="l" t="t" r="r" b="b"/>
              <a:pathLst>
                <a:path w="13547" h="22293" fill="none" extrusionOk="0">
                  <a:moveTo>
                    <a:pt x="1387" y="22293"/>
                  </a:moveTo>
                  <a:lnTo>
                    <a:pt x="9920" y="21653"/>
                  </a:lnTo>
                  <a:lnTo>
                    <a:pt x="9920" y="21653"/>
                  </a:lnTo>
                  <a:lnTo>
                    <a:pt x="9920" y="18773"/>
                  </a:lnTo>
                  <a:lnTo>
                    <a:pt x="9920" y="16746"/>
                  </a:lnTo>
                  <a:lnTo>
                    <a:pt x="9920" y="16746"/>
                  </a:lnTo>
                  <a:lnTo>
                    <a:pt x="10453" y="16639"/>
                  </a:lnTo>
                  <a:lnTo>
                    <a:pt x="11093" y="16426"/>
                  </a:lnTo>
                  <a:lnTo>
                    <a:pt x="11733" y="16106"/>
                  </a:lnTo>
                  <a:lnTo>
                    <a:pt x="12373" y="15573"/>
                  </a:lnTo>
                  <a:lnTo>
                    <a:pt x="12906" y="14826"/>
                  </a:lnTo>
                  <a:lnTo>
                    <a:pt x="13120" y="14400"/>
                  </a:lnTo>
                  <a:lnTo>
                    <a:pt x="13333" y="13866"/>
                  </a:lnTo>
                  <a:lnTo>
                    <a:pt x="13440" y="13333"/>
                  </a:lnTo>
                  <a:lnTo>
                    <a:pt x="13546" y="12693"/>
                  </a:lnTo>
                  <a:lnTo>
                    <a:pt x="13546" y="12693"/>
                  </a:lnTo>
                  <a:lnTo>
                    <a:pt x="13440" y="9386"/>
                  </a:lnTo>
                  <a:lnTo>
                    <a:pt x="13226" y="5547"/>
                  </a:lnTo>
                  <a:lnTo>
                    <a:pt x="12906" y="1067"/>
                  </a:lnTo>
                  <a:lnTo>
                    <a:pt x="12906" y="1067"/>
                  </a:lnTo>
                  <a:lnTo>
                    <a:pt x="11413" y="427"/>
                  </a:lnTo>
                  <a:lnTo>
                    <a:pt x="9813" y="107"/>
                  </a:lnTo>
                  <a:lnTo>
                    <a:pt x="8107" y="0"/>
                  </a:lnTo>
                  <a:lnTo>
                    <a:pt x="6507" y="107"/>
                  </a:lnTo>
                  <a:lnTo>
                    <a:pt x="4907" y="427"/>
                  </a:lnTo>
                  <a:lnTo>
                    <a:pt x="3413" y="960"/>
                  </a:lnTo>
                  <a:lnTo>
                    <a:pt x="1920" y="1600"/>
                  </a:lnTo>
                  <a:lnTo>
                    <a:pt x="534" y="2560"/>
                  </a:lnTo>
                  <a:lnTo>
                    <a:pt x="0" y="2987"/>
                  </a:lnTo>
                  <a:lnTo>
                    <a:pt x="1387" y="2229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3114;p50">
              <a:extLst>
                <a:ext uri="{FF2B5EF4-FFF2-40B4-BE49-F238E27FC236}">
                  <a16:creationId xmlns:a16="http://schemas.microsoft.com/office/drawing/2014/main" id="{383566BB-5A4D-FFFF-E59E-D5B061229DD8}"/>
                </a:ext>
              </a:extLst>
            </p:cNvPr>
            <p:cNvSpPr/>
            <p:nvPr/>
          </p:nvSpPr>
          <p:spPr>
            <a:xfrm>
              <a:off x="6914990" y="2638729"/>
              <a:ext cx="66794" cy="32633"/>
            </a:xfrm>
            <a:custGeom>
              <a:avLst/>
              <a:gdLst/>
              <a:ahLst/>
              <a:cxnLst/>
              <a:rect l="l" t="t" r="r" b="b"/>
              <a:pathLst>
                <a:path w="4587" h="2241" extrusionOk="0">
                  <a:moveTo>
                    <a:pt x="0" y="1"/>
                  </a:moveTo>
                  <a:lnTo>
                    <a:pt x="214" y="427"/>
                  </a:lnTo>
                  <a:lnTo>
                    <a:pt x="534" y="854"/>
                  </a:lnTo>
                  <a:lnTo>
                    <a:pt x="960" y="1280"/>
                  </a:lnTo>
                  <a:lnTo>
                    <a:pt x="1600" y="1707"/>
                  </a:lnTo>
                  <a:lnTo>
                    <a:pt x="2347" y="2027"/>
                  </a:lnTo>
                  <a:lnTo>
                    <a:pt x="3414" y="2240"/>
                  </a:lnTo>
                  <a:lnTo>
                    <a:pt x="4587" y="2240"/>
                  </a:lnTo>
                  <a:lnTo>
                    <a:pt x="4587" y="1387"/>
                  </a:lnTo>
                  <a:lnTo>
                    <a:pt x="3307" y="1280"/>
                  </a:lnTo>
                  <a:lnTo>
                    <a:pt x="2134" y="1067"/>
                  </a:lnTo>
                  <a:lnTo>
                    <a:pt x="1067" y="641"/>
                  </a:lnTo>
                  <a:lnTo>
                    <a:pt x="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3115;p50">
              <a:extLst>
                <a:ext uri="{FF2B5EF4-FFF2-40B4-BE49-F238E27FC236}">
                  <a16:creationId xmlns:a16="http://schemas.microsoft.com/office/drawing/2014/main" id="{798FECC5-3F1D-AAE2-F548-596D9474AF92}"/>
                </a:ext>
              </a:extLst>
            </p:cNvPr>
            <p:cNvSpPr/>
            <p:nvPr/>
          </p:nvSpPr>
          <p:spPr>
            <a:xfrm>
              <a:off x="6809365" y="2509804"/>
              <a:ext cx="37292" cy="54373"/>
            </a:xfrm>
            <a:custGeom>
              <a:avLst/>
              <a:gdLst/>
              <a:ahLst/>
              <a:cxnLst/>
              <a:rect l="l" t="t" r="r" b="b"/>
              <a:pathLst>
                <a:path w="2561" h="3734" extrusionOk="0">
                  <a:moveTo>
                    <a:pt x="1600" y="1"/>
                  </a:moveTo>
                  <a:lnTo>
                    <a:pt x="1174" y="107"/>
                  </a:lnTo>
                  <a:lnTo>
                    <a:pt x="747" y="214"/>
                  </a:lnTo>
                  <a:lnTo>
                    <a:pt x="320" y="534"/>
                  </a:lnTo>
                  <a:lnTo>
                    <a:pt x="107" y="1067"/>
                  </a:lnTo>
                  <a:lnTo>
                    <a:pt x="0" y="1814"/>
                  </a:lnTo>
                  <a:lnTo>
                    <a:pt x="107" y="2560"/>
                  </a:lnTo>
                  <a:lnTo>
                    <a:pt x="427" y="3094"/>
                  </a:lnTo>
                  <a:lnTo>
                    <a:pt x="854" y="3520"/>
                  </a:lnTo>
                  <a:lnTo>
                    <a:pt x="1280" y="3627"/>
                  </a:lnTo>
                  <a:lnTo>
                    <a:pt x="1707" y="3734"/>
                  </a:lnTo>
                  <a:lnTo>
                    <a:pt x="2134" y="3734"/>
                  </a:lnTo>
                  <a:lnTo>
                    <a:pt x="2560" y="3627"/>
                  </a:lnTo>
                  <a:lnTo>
                    <a:pt x="2347" y="107"/>
                  </a:lnTo>
                  <a:lnTo>
                    <a:pt x="2027"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3116;p50">
              <a:extLst>
                <a:ext uri="{FF2B5EF4-FFF2-40B4-BE49-F238E27FC236}">
                  <a16:creationId xmlns:a16="http://schemas.microsoft.com/office/drawing/2014/main" id="{4AA92A82-B1A2-0C20-E168-8EA49A90C17D}"/>
                </a:ext>
              </a:extLst>
            </p:cNvPr>
            <p:cNvSpPr/>
            <p:nvPr/>
          </p:nvSpPr>
          <p:spPr>
            <a:xfrm>
              <a:off x="6818686" y="2520682"/>
              <a:ext cx="15537" cy="31074"/>
            </a:xfrm>
            <a:custGeom>
              <a:avLst/>
              <a:gdLst/>
              <a:ahLst/>
              <a:cxnLst/>
              <a:rect l="l" t="t" r="r" b="b"/>
              <a:pathLst>
                <a:path w="1067" h="2134" extrusionOk="0">
                  <a:moveTo>
                    <a:pt x="534" y="0"/>
                  </a:moveTo>
                  <a:lnTo>
                    <a:pt x="320" y="213"/>
                  </a:lnTo>
                  <a:lnTo>
                    <a:pt x="107" y="427"/>
                  </a:lnTo>
                  <a:lnTo>
                    <a:pt x="0" y="747"/>
                  </a:lnTo>
                  <a:lnTo>
                    <a:pt x="0" y="1067"/>
                  </a:lnTo>
                  <a:lnTo>
                    <a:pt x="0" y="1387"/>
                  </a:lnTo>
                  <a:lnTo>
                    <a:pt x="214" y="1707"/>
                  </a:lnTo>
                  <a:lnTo>
                    <a:pt x="427" y="1920"/>
                  </a:lnTo>
                  <a:lnTo>
                    <a:pt x="640" y="2133"/>
                  </a:lnTo>
                  <a:lnTo>
                    <a:pt x="854" y="2133"/>
                  </a:lnTo>
                  <a:lnTo>
                    <a:pt x="1067" y="2027"/>
                  </a:lnTo>
                  <a:lnTo>
                    <a:pt x="1067" y="1920"/>
                  </a:lnTo>
                  <a:lnTo>
                    <a:pt x="960" y="2027"/>
                  </a:lnTo>
                  <a:lnTo>
                    <a:pt x="640" y="2027"/>
                  </a:lnTo>
                  <a:lnTo>
                    <a:pt x="427" y="1813"/>
                  </a:lnTo>
                  <a:lnTo>
                    <a:pt x="320" y="1600"/>
                  </a:lnTo>
                  <a:lnTo>
                    <a:pt x="214" y="1387"/>
                  </a:lnTo>
                  <a:lnTo>
                    <a:pt x="214" y="1067"/>
                  </a:lnTo>
                  <a:lnTo>
                    <a:pt x="214" y="747"/>
                  </a:lnTo>
                  <a:lnTo>
                    <a:pt x="320" y="533"/>
                  </a:lnTo>
                  <a:lnTo>
                    <a:pt x="427" y="320"/>
                  </a:lnTo>
                  <a:lnTo>
                    <a:pt x="534" y="213"/>
                  </a:lnTo>
                  <a:lnTo>
                    <a:pt x="747" y="213"/>
                  </a:lnTo>
                  <a:lnTo>
                    <a:pt x="854" y="320"/>
                  </a:lnTo>
                  <a:lnTo>
                    <a:pt x="854" y="213"/>
                  </a:lnTo>
                  <a:lnTo>
                    <a:pt x="747" y="107"/>
                  </a:lnTo>
                  <a:lnTo>
                    <a:pt x="534"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3117;p50">
              <a:extLst>
                <a:ext uri="{FF2B5EF4-FFF2-40B4-BE49-F238E27FC236}">
                  <a16:creationId xmlns:a16="http://schemas.microsoft.com/office/drawing/2014/main" id="{263433FF-F9BD-8BFF-3142-A6577C3BFDAF}"/>
                </a:ext>
              </a:extLst>
            </p:cNvPr>
            <p:cNvSpPr/>
            <p:nvPr/>
          </p:nvSpPr>
          <p:spPr>
            <a:xfrm>
              <a:off x="6998873" y="2503586"/>
              <a:ext cx="15537" cy="13994"/>
            </a:xfrm>
            <a:custGeom>
              <a:avLst/>
              <a:gdLst/>
              <a:ahLst/>
              <a:cxnLst/>
              <a:rect l="l" t="t" r="r" b="b"/>
              <a:pathLst>
                <a:path w="1067" h="961" extrusionOk="0">
                  <a:moveTo>
                    <a:pt x="533" y="1"/>
                  </a:moveTo>
                  <a:lnTo>
                    <a:pt x="320" y="108"/>
                  </a:lnTo>
                  <a:lnTo>
                    <a:pt x="213" y="214"/>
                  </a:lnTo>
                  <a:lnTo>
                    <a:pt x="107" y="321"/>
                  </a:lnTo>
                  <a:lnTo>
                    <a:pt x="0" y="534"/>
                  </a:lnTo>
                  <a:lnTo>
                    <a:pt x="107" y="748"/>
                  </a:lnTo>
                  <a:lnTo>
                    <a:pt x="213" y="854"/>
                  </a:lnTo>
                  <a:lnTo>
                    <a:pt x="320" y="961"/>
                  </a:lnTo>
                  <a:lnTo>
                    <a:pt x="747" y="961"/>
                  </a:lnTo>
                  <a:lnTo>
                    <a:pt x="853" y="854"/>
                  </a:lnTo>
                  <a:lnTo>
                    <a:pt x="960" y="641"/>
                  </a:lnTo>
                  <a:lnTo>
                    <a:pt x="1067" y="428"/>
                  </a:lnTo>
                  <a:lnTo>
                    <a:pt x="960" y="321"/>
                  </a:lnTo>
                  <a:lnTo>
                    <a:pt x="853" y="108"/>
                  </a:lnTo>
                  <a:lnTo>
                    <a:pt x="7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3118;p50">
              <a:extLst>
                <a:ext uri="{FF2B5EF4-FFF2-40B4-BE49-F238E27FC236}">
                  <a16:creationId xmlns:a16="http://schemas.microsoft.com/office/drawing/2014/main" id="{6B36E980-99B4-ECA4-0095-C52C0DBA6E35}"/>
                </a:ext>
              </a:extLst>
            </p:cNvPr>
            <p:cNvSpPr/>
            <p:nvPr/>
          </p:nvSpPr>
          <p:spPr>
            <a:xfrm>
              <a:off x="6986436" y="2494265"/>
              <a:ext cx="29531" cy="7790"/>
            </a:xfrm>
            <a:custGeom>
              <a:avLst/>
              <a:gdLst/>
              <a:ahLst/>
              <a:cxnLst/>
              <a:rect l="l" t="t" r="r" b="b"/>
              <a:pathLst>
                <a:path w="2028" h="535" extrusionOk="0">
                  <a:moveTo>
                    <a:pt x="1067" y="1"/>
                  </a:moveTo>
                  <a:lnTo>
                    <a:pt x="641" y="108"/>
                  </a:lnTo>
                  <a:lnTo>
                    <a:pt x="214" y="214"/>
                  </a:lnTo>
                  <a:lnTo>
                    <a:pt x="1" y="428"/>
                  </a:lnTo>
                  <a:lnTo>
                    <a:pt x="1" y="534"/>
                  </a:lnTo>
                  <a:lnTo>
                    <a:pt x="321" y="428"/>
                  </a:lnTo>
                  <a:lnTo>
                    <a:pt x="641" y="428"/>
                  </a:lnTo>
                  <a:lnTo>
                    <a:pt x="1067" y="321"/>
                  </a:lnTo>
                  <a:lnTo>
                    <a:pt x="1387" y="428"/>
                  </a:lnTo>
                  <a:lnTo>
                    <a:pt x="1707" y="428"/>
                  </a:lnTo>
                  <a:lnTo>
                    <a:pt x="2027" y="534"/>
                  </a:lnTo>
                  <a:lnTo>
                    <a:pt x="2027" y="428"/>
                  </a:lnTo>
                  <a:lnTo>
                    <a:pt x="1814" y="321"/>
                  </a:lnTo>
                  <a:lnTo>
                    <a:pt x="1387" y="108"/>
                  </a:lnTo>
                  <a:lnTo>
                    <a:pt x="10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3119;p50">
              <a:extLst>
                <a:ext uri="{FF2B5EF4-FFF2-40B4-BE49-F238E27FC236}">
                  <a16:creationId xmlns:a16="http://schemas.microsoft.com/office/drawing/2014/main" id="{1A5D18FD-9817-4364-EAC3-46F46AF10069}"/>
                </a:ext>
              </a:extLst>
            </p:cNvPr>
            <p:cNvSpPr/>
            <p:nvPr/>
          </p:nvSpPr>
          <p:spPr>
            <a:xfrm>
              <a:off x="6921194" y="2505144"/>
              <a:ext cx="15552" cy="13994"/>
            </a:xfrm>
            <a:custGeom>
              <a:avLst/>
              <a:gdLst/>
              <a:ahLst/>
              <a:cxnLst/>
              <a:rect l="l" t="t" r="r" b="b"/>
              <a:pathLst>
                <a:path w="1068" h="961" extrusionOk="0">
                  <a:moveTo>
                    <a:pt x="534" y="1"/>
                  </a:moveTo>
                  <a:lnTo>
                    <a:pt x="321" y="107"/>
                  </a:lnTo>
                  <a:lnTo>
                    <a:pt x="214" y="214"/>
                  </a:lnTo>
                  <a:lnTo>
                    <a:pt x="108" y="321"/>
                  </a:lnTo>
                  <a:lnTo>
                    <a:pt x="1" y="534"/>
                  </a:lnTo>
                  <a:lnTo>
                    <a:pt x="108" y="747"/>
                  </a:lnTo>
                  <a:lnTo>
                    <a:pt x="214" y="854"/>
                  </a:lnTo>
                  <a:lnTo>
                    <a:pt x="321" y="961"/>
                  </a:lnTo>
                  <a:lnTo>
                    <a:pt x="748" y="961"/>
                  </a:lnTo>
                  <a:lnTo>
                    <a:pt x="961" y="854"/>
                  </a:lnTo>
                  <a:lnTo>
                    <a:pt x="961" y="641"/>
                  </a:lnTo>
                  <a:lnTo>
                    <a:pt x="1068" y="534"/>
                  </a:lnTo>
                  <a:lnTo>
                    <a:pt x="961" y="321"/>
                  </a:lnTo>
                  <a:lnTo>
                    <a:pt x="854" y="107"/>
                  </a:lnTo>
                  <a:lnTo>
                    <a:pt x="748" y="107"/>
                  </a:lnTo>
                  <a:lnTo>
                    <a:pt x="5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3120;p50">
              <a:extLst>
                <a:ext uri="{FF2B5EF4-FFF2-40B4-BE49-F238E27FC236}">
                  <a16:creationId xmlns:a16="http://schemas.microsoft.com/office/drawing/2014/main" id="{6AB5DE18-544F-D43C-4FDA-F811CA219195}"/>
                </a:ext>
              </a:extLst>
            </p:cNvPr>
            <p:cNvSpPr/>
            <p:nvPr/>
          </p:nvSpPr>
          <p:spPr>
            <a:xfrm>
              <a:off x="6908772" y="2495823"/>
              <a:ext cx="29531" cy="7776"/>
            </a:xfrm>
            <a:custGeom>
              <a:avLst/>
              <a:gdLst/>
              <a:ahLst/>
              <a:cxnLst/>
              <a:rect l="l" t="t" r="r" b="b"/>
              <a:pathLst>
                <a:path w="2028" h="534" extrusionOk="0">
                  <a:moveTo>
                    <a:pt x="961" y="1"/>
                  </a:moveTo>
                  <a:lnTo>
                    <a:pt x="641" y="107"/>
                  </a:lnTo>
                  <a:lnTo>
                    <a:pt x="214" y="214"/>
                  </a:lnTo>
                  <a:lnTo>
                    <a:pt x="1" y="427"/>
                  </a:lnTo>
                  <a:lnTo>
                    <a:pt x="1" y="534"/>
                  </a:lnTo>
                  <a:lnTo>
                    <a:pt x="321" y="427"/>
                  </a:lnTo>
                  <a:lnTo>
                    <a:pt x="641" y="321"/>
                  </a:lnTo>
                  <a:lnTo>
                    <a:pt x="1387" y="321"/>
                  </a:lnTo>
                  <a:lnTo>
                    <a:pt x="1707" y="427"/>
                  </a:lnTo>
                  <a:lnTo>
                    <a:pt x="2027" y="534"/>
                  </a:lnTo>
                  <a:lnTo>
                    <a:pt x="1921" y="427"/>
                  </a:lnTo>
                  <a:lnTo>
                    <a:pt x="1814" y="214"/>
                  </a:lnTo>
                  <a:lnTo>
                    <a:pt x="1387" y="107"/>
                  </a:lnTo>
                  <a:lnTo>
                    <a:pt x="9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3121;p50">
              <a:extLst>
                <a:ext uri="{FF2B5EF4-FFF2-40B4-BE49-F238E27FC236}">
                  <a16:creationId xmlns:a16="http://schemas.microsoft.com/office/drawing/2014/main" id="{E8F67A19-7151-B238-6784-DAB9701C6FE8}"/>
                </a:ext>
              </a:extLst>
            </p:cNvPr>
            <p:cNvSpPr/>
            <p:nvPr/>
          </p:nvSpPr>
          <p:spPr>
            <a:xfrm>
              <a:off x="6963135" y="2495823"/>
              <a:ext cx="23313" cy="66809"/>
            </a:xfrm>
            <a:custGeom>
              <a:avLst/>
              <a:gdLst/>
              <a:ahLst/>
              <a:cxnLst/>
              <a:rect l="l" t="t" r="r" b="b"/>
              <a:pathLst>
                <a:path w="1601" h="4588" extrusionOk="0">
                  <a:moveTo>
                    <a:pt x="1" y="1"/>
                  </a:moveTo>
                  <a:lnTo>
                    <a:pt x="428" y="1387"/>
                  </a:lnTo>
                  <a:lnTo>
                    <a:pt x="854" y="2774"/>
                  </a:lnTo>
                  <a:lnTo>
                    <a:pt x="1281" y="3840"/>
                  </a:lnTo>
                  <a:lnTo>
                    <a:pt x="1388" y="4054"/>
                  </a:lnTo>
                  <a:lnTo>
                    <a:pt x="1388" y="4267"/>
                  </a:lnTo>
                  <a:lnTo>
                    <a:pt x="1281" y="4374"/>
                  </a:lnTo>
                  <a:lnTo>
                    <a:pt x="1068" y="4374"/>
                  </a:lnTo>
                  <a:lnTo>
                    <a:pt x="214" y="4587"/>
                  </a:lnTo>
                  <a:lnTo>
                    <a:pt x="1068" y="4587"/>
                  </a:lnTo>
                  <a:lnTo>
                    <a:pt x="1388" y="4480"/>
                  </a:lnTo>
                  <a:lnTo>
                    <a:pt x="1494" y="4480"/>
                  </a:lnTo>
                  <a:lnTo>
                    <a:pt x="1601" y="4374"/>
                  </a:lnTo>
                  <a:lnTo>
                    <a:pt x="1601" y="4054"/>
                  </a:lnTo>
                  <a:lnTo>
                    <a:pt x="1494" y="3734"/>
                  </a:lnTo>
                  <a:lnTo>
                    <a:pt x="1068" y="2667"/>
                  </a:lnTo>
                  <a:lnTo>
                    <a:pt x="641" y="1387"/>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3122;p50">
              <a:extLst>
                <a:ext uri="{FF2B5EF4-FFF2-40B4-BE49-F238E27FC236}">
                  <a16:creationId xmlns:a16="http://schemas.microsoft.com/office/drawing/2014/main" id="{3AF11BF3-4B3B-F415-5CAF-9BDD57C3121A}"/>
                </a:ext>
              </a:extLst>
            </p:cNvPr>
            <p:cNvSpPr/>
            <p:nvPr/>
          </p:nvSpPr>
          <p:spPr>
            <a:xfrm>
              <a:off x="6941393" y="2567284"/>
              <a:ext cx="26415" cy="23299"/>
            </a:xfrm>
            <a:custGeom>
              <a:avLst/>
              <a:gdLst/>
              <a:ahLst/>
              <a:cxnLst/>
              <a:rect l="l" t="t" r="r" b="b"/>
              <a:pathLst>
                <a:path w="1814" h="1600" extrusionOk="0">
                  <a:moveTo>
                    <a:pt x="107" y="0"/>
                  </a:moveTo>
                  <a:lnTo>
                    <a:pt x="107" y="107"/>
                  </a:lnTo>
                  <a:lnTo>
                    <a:pt x="1" y="427"/>
                  </a:lnTo>
                  <a:lnTo>
                    <a:pt x="214" y="853"/>
                  </a:lnTo>
                  <a:lnTo>
                    <a:pt x="534" y="1280"/>
                  </a:lnTo>
                  <a:lnTo>
                    <a:pt x="961" y="1493"/>
                  </a:lnTo>
                  <a:lnTo>
                    <a:pt x="1494" y="1600"/>
                  </a:lnTo>
                  <a:lnTo>
                    <a:pt x="1707" y="1600"/>
                  </a:lnTo>
                  <a:lnTo>
                    <a:pt x="1814" y="1493"/>
                  </a:lnTo>
                  <a:lnTo>
                    <a:pt x="1494" y="1387"/>
                  </a:lnTo>
                  <a:lnTo>
                    <a:pt x="1067" y="1280"/>
                  </a:lnTo>
                  <a:lnTo>
                    <a:pt x="747" y="1067"/>
                  </a:lnTo>
                  <a:lnTo>
                    <a:pt x="427" y="747"/>
                  </a:lnTo>
                  <a:lnTo>
                    <a:pt x="321" y="427"/>
                  </a:lnTo>
                  <a:lnTo>
                    <a:pt x="1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3123;p50">
              <a:extLst>
                <a:ext uri="{FF2B5EF4-FFF2-40B4-BE49-F238E27FC236}">
                  <a16:creationId xmlns:a16="http://schemas.microsoft.com/office/drawing/2014/main" id="{86258A24-4680-016A-EBAF-157B14FC7F56}"/>
                </a:ext>
              </a:extLst>
            </p:cNvPr>
            <p:cNvSpPr/>
            <p:nvPr/>
          </p:nvSpPr>
          <p:spPr>
            <a:xfrm>
              <a:off x="6904112" y="2466304"/>
              <a:ext cx="35734" cy="10892"/>
            </a:xfrm>
            <a:custGeom>
              <a:avLst/>
              <a:gdLst/>
              <a:ahLst/>
              <a:cxnLst/>
              <a:rect l="l" t="t" r="r" b="b"/>
              <a:pathLst>
                <a:path w="2454" h="748" extrusionOk="0">
                  <a:moveTo>
                    <a:pt x="1174" y="1"/>
                  </a:moveTo>
                  <a:lnTo>
                    <a:pt x="641" y="108"/>
                  </a:lnTo>
                  <a:lnTo>
                    <a:pt x="214" y="321"/>
                  </a:lnTo>
                  <a:lnTo>
                    <a:pt x="1" y="534"/>
                  </a:lnTo>
                  <a:lnTo>
                    <a:pt x="1" y="748"/>
                  </a:lnTo>
                  <a:lnTo>
                    <a:pt x="427" y="748"/>
                  </a:lnTo>
                  <a:lnTo>
                    <a:pt x="1174" y="534"/>
                  </a:lnTo>
                  <a:lnTo>
                    <a:pt x="2347" y="534"/>
                  </a:lnTo>
                  <a:lnTo>
                    <a:pt x="2454" y="428"/>
                  </a:lnTo>
                  <a:lnTo>
                    <a:pt x="2347" y="321"/>
                  </a:lnTo>
                  <a:lnTo>
                    <a:pt x="2134" y="108"/>
                  </a:lnTo>
                  <a:lnTo>
                    <a:pt x="16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3124;p50">
              <a:extLst>
                <a:ext uri="{FF2B5EF4-FFF2-40B4-BE49-F238E27FC236}">
                  <a16:creationId xmlns:a16="http://schemas.microsoft.com/office/drawing/2014/main" id="{31A07B6F-479A-C586-FAFF-3638F7D20B4A}"/>
                </a:ext>
              </a:extLst>
            </p:cNvPr>
            <p:cNvSpPr/>
            <p:nvPr/>
          </p:nvSpPr>
          <p:spPr>
            <a:xfrm>
              <a:off x="6986436" y="2470965"/>
              <a:ext cx="26429" cy="9334"/>
            </a:xfrm>
            <a:custGeom>
              <a:avLst/>
              <a:gdLst/>
              <a:ahLst/>
              <a:cxnLst/>
              <a:rect l="l" t="t" r="r" b="b"/>
              <a:pathLst>
                <a:path w="1815" h="641" extrusionOk="0">
                  <a:moveTo>
                    <a:pt x="854" y="1"/>
                  </a:moveTo>
                  <a:lnTo>
                    <a:pt x="534" y="108"/>
                  </a:lnTo>
                  <a:lnTo>
                    <a:pt x="108" y="214"/>
                  </a:lnTo>
                  <a:lnTo>
                    <a:pt x="1" y="428"/>
                  </a:lnTo>
                  <a:lnTo>
                    <a:pt x="1" y="534"/>
                  </a:lnTo>
                  <a:lnTo>
                    <a:pt x="108" y="534"/>
                  </a:lnTo>
                  <a:lnTo>
                    <a:pt x="321" y="641"/>
                  </a:lnTo>
                  <a:lnTo>
                    <a:pt x="854" y="534"/>
                  </a:lnTo>
                  <a:lnTo>
                    <a:pt x="1494" y="641"/>
                  </a:lnTo>
                  <a:lnTo>
                    <a:pt x="1707" y="641"/>
                  </a:lnTo>
                  <a:lnTo>
                    <a:pt x="1814" y="534"/>
                  </a:lnTo>
                  <a:lnTo>
                    <a:pt x="1814" y="428"/>
                  </a:lnTo>
                  <a:lnTo>
                    <a:pt x="1601" y="321"/>
                  </a:lnTo>
                  <a:lnTo>
                    <a:pt x="1281" y="108"/>
                  </a:lnTo>
                  <a:lnTo>
                    <a:pt x="8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3125;p50">
              <a:extLst>
                <a:ext uri="{FF2B5EF4-FFF2-40B4-BE49-F238E27FC236}">
                  <a16:creationId xmlns:a16="http://schemas.microsoft.com/office/drawing/2014/main" id="{1A73899F-8EB3-8B9D-D87B-6150D213CB72}"/>
                </a:ext>
              </a:extLst>
            </p:cNvPr>
            <p:cNvSpPr/>
            <p:nvPr/>
          </p:nvSpPr>
          <p:spPr>
            <a:xfrm>
              <a:off x="6818686" y="2352917"/>
              <a:ext cx="231442" cy="175525"/>
            </a:xfrm>
            <a:custGeom>
              <a:avLst/>
              <a:gdLst/>
              <a:ahLst/>
              <a:cxnLst/>
              <a:rect l="l" t="t" r="r" b="b"/>
              <a:pathLst>
                <a:path w="15894" h="12054" extrusionOk="0">
                  <a:moveTo>
                    <a:pt x="6720" y="1"/>
                  </a:moveTo>
                  <a:lnTo>
                    <a:pt x="5867" y="214"/>
                  </a:lnTo>
                  <a:lnTo>
                    <a:pt x="5013" y="427"/>
                  </a:lnTo>
                  <a:lnTo>
                    <a:pt x="4267" y="854"/>
                  </a:lnTo>
                  <a:lnTo>
                    <a:pt x="3627" y="1494"/>
                  </a:lnTo>
                  <a:lnTo>
                    <a:pt x="3093" y="2134"/>
                  </a:lnTo>
                  <a:lnTo>
                    <a:pt x="2667" y="2987"/>
                  </a:lnTo>
                  <a:lnTo>
                    <a:pt x="2133" y="2880"/>
                  </a:lnTo>
                  <a:lnTo>
                    <a:pt x="1494" y="3094"/>
                  </a:lnTo>
                  <a:lnTo>
                    <a:pt x="960" y="3307"/>
                  </a:lnTo>
                  <a:lnTo>
                    <a:pt x="534" y="3734"/>
                  </a:lnTo>
                  <a:lnTo>
                    <a:pt x="320" y="4267"/>
                  </a:lnTo>
                  <a:lnTo>
                    <a:pt x="107" y="4907"/>
                  </a:lnTo>
                  <a:lnTo>
                    <a:pt x="0" y="5547"/>
                  </a:lnTo>
                  <a:lnTo>
                    <a:pt x="107" y="6080"/>
                  </a:lnTo>
                  <a:lnTo>
                    <a:pt x="214" y="6934"/>
                  </a:lnTo>
                  <a:lnTo>
                    <a:pt x="427" y="7680"/>
                  </a:lnTo>
                  <a:lnTo>
                    <a:pt x="427" y="7787"/>
                  </a:lnTo>
                  <a:lnTo>
                    <a:pt x="534" y="9280"/>
                  </a:lnTo>
                  <a:lnTo>
                    <a:pt x="747" y="10667"/>
                  </a:lnTo>
                  <a:lnTo>
                    <a:pt x="854" y="11200"/>
                  </a:lnTo>
                  <a:lnTo>
                    <a:pt x="1067" y="11733"/>
                  </a:lnTo>
                  <a:lnTo>
                    <a:pt x="1280" y="11947"/>
                  </a:lnTo>
                  <a:lnTo>
                    <a:pt x="1494" y="12053"/>
                  </a:lnTo>
                  <a:lnTo>
                    <a:pt x="1814" y="12053"/>
                  </a:lnTo>
                  <a:lnTo>
                    <a:pt x="2027" y="11947"/>
                  </a:lnTo>
                  <a:lnTo>
                    <a:pt x="2347" y="11627"/>
                  </a:lnTo>
                  <a:lnTo>
                    <a:pt x="2560" y="11200"/>
                  </a:lnTo>
                  <a:lnTo>
                    <a:pt x="2667" y="10774"/>
                  </a:lnTo>
                  <a:lnTo>
                    <a:pt x="2667" y="9814"/>
                  </a:lnTo>
                  <a:lnTo>
                    <a:pt x="2667" y="9387"/>
                  </a:lnTo>
                  <a:lnTo>
                    <a:pt x="3200" y="9067"/>
                  </a:lnTo>
                  <a:lnTo>
                    <a:pt x="3627" y="8534"/>
                  </a:lnTo>
                  <a:lnTo>
                    <a:pt x="3840" y="8000"/>
                  </a:lnTo>
                  <a:lnTo>
                    <a:pt x="3947" y="7360"/>
                  </a:lnTo>
                  <a:lnTo>
                    <a:pt x="4053" y="6294"/>
                  </a:lnTo>
                  <a:lnTo>
                    <a:pt x="4053" y="5867"/>
                  </a:lnTo>
                  <a:lnTo>
                    <a:pt x="4160" y="5654"/>
                  </a:lnTo>
                  <a:lnTo>
                    <a:pt x="4693" y="5334"/>
                  </a:lnTo>
                  <a:lnTo>
                    <a:pt x="5013" y="5120"/>
                  </a:lnTo>
                  <a:lnTo>
                    <a:pt x="5547" y="5014"/>
                  </a:lnTo>
                  <a:lnTo>
                    <a:pt x="6187" y="5120"/>
                  </a:lnTo>
                  <a:lnTo>
                    <a:pt x="7040" y="5227"/>
                  </a:lnTo>
                  <a:lnTo>
                    <a:pt x="8000" y="5654"/>
                  </a:lnTo>
                  <a:lnTo>
                    <a:pt x="9280" y="6187"/>
                  </a:lnTo>
                  <a:lnTo>
                    <a:pt x="10347" y="6614"/>
                  </a:lnTo>
                  <a:lnTo>
                    <a:pt x="11520" y="6827"/>
                  </a:lnTo>
                  <a:lnTo>
                    <a:pt x="12586" y="6827"/>
                  </a:lnTo>
                  <a:lnTo>
                    <a:pt x="13760" y="6720"/>
                  </a:lnTo>
                  <a:lnTo>
                    <a:pt x="13866" y="6720"/>
                  </a:lnTo>
                  <a:lnTo>
                    <a:pt x="14293" y="6507"/>
                  </a:lnTo>
                  <a:lnTo>
                    <a:pt x="14826" y="6294"/>
                  </a:lnTo>
                  <a:lnTo>
                    <a:pt x="15253" y="5867"/>
                  </a:lnTo>
                  <a:lnTo>
                    <a:pt x="15573" y="5440"/>
                  </a:lnTo>
                  <a:lnTo>
                    <a:pt x="15680" y="5120"/>
                  </a:lnTo>
                  <a:lnTo>
                    <a:pt x="15680" y="4800"/>
                  </a:lnTo>
                  <a:lnTo>
                    <a:pt x="15573" y="4480"/>
                  </a:lnTo>
                  <a:lnTo>
                    <a:pt x="15360" y="4267"/>
                  </a:lnTo>
                  <a:lnTo>
                    <a:pt x="15786" y="3734"/>
                  </a:lnTo>
                  <a:lnTo>
                    <a:pt x="15893" y="3094"/>
                  </a:lnTo>
                  <a:lnTo>
                    <a:pt x="15893" y="2667"/>
                  </a:lnTo>
                  <a:lnTo>
                    <a:pt x="15786" y="2347"/>
                  </a:lnTo>
                  <a:lnTo>
                    <a:pt x="15680" y="2134"/>
                  </a:lnTo>
                  <a:lnTo>
                    <a:pt x="15466" y="1921"/>
                  </a:lnTo>
                  <a:lnTo>
                    <a:pt x="15146" y="1707"/>
                  </a:lnTo>
                  <a:lnTo>
                    <a:pt x="14826" y="1707"/>
                  </a:lnTo>
                  <a:lnTo>
                    <a:pt x="14506" y="1814"/>
                  </a:lnTo>
                  <a:lnTo>
                    <a:pt x="14186" y="1921"/>
                  </a:lnTo>
                  <a:lnTo>
                    <a:pt x="14186" y="1921"/>
                  </a:lnTo>
                  <a:lnTo>
                    <a:pt x="14293" y="1494"/>
                  </a:lnTo>
                  <a:lnTo>
                    <a:pt x="14080" y="1174"/>
                  </a:lnTo>
                  <a:lnTo>
                    <a:pt x="13866" y="854"/>
                  </a:lnTo>
                  <a:lnTo>
                    <a:pt x="13440" y="641"/>
                  </a:lnTo>
                  <a:lnTo>
                    <a:pt x="13333" y="641"/>
                  </a:lnTo>
                  <a:lnTo>
                    <a:pt x="12906" y="747"/>
                  </a:lnTo>
                  <a:lnTo>
                    <a:pt x="12480" y="854"/>
                  </a:lnTo>
                  <a:lnTo>
                    <a:pt x="11733" y="1174"/>
                  </a:lnTo>
                  <a:lnTo>
                    <a:pt x="11307" y="1281"/>
                  </a:lnTo>
                  <a:lnTo>
                    <a:pt x="10880" y="1281"/>
                  </a:lnTo>
                  <a:lnTo>
                    <a:pt x="10453" y="1174"/>
                  </a:lnTo>
                  <a:lnTo>
                    <a:pt x="10027" y="961"/>
                  </a:lnTo>
                  <a:lnTo>
                    <a:pt x="8533" y="321"/>
                  </a:lnTo>
                  <a:lnTo>
                    <a:pt x="7573" y="107"/>
                  </a:lnTo>
                  <a:lnTo>
                    <a:pt x="67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3126;p50">
              <a:extLst>
                <a:ext uri="{FF2B5EF4-FFF2-40B4-BE49-F238E27FC236}">
                  <a16:creationId xmlns:a16="http://schemas.microsoft.com/office/drawing/2014/main" id="{B6C23347-5625-EB8D-BE19-D44DEEBAE1FA}"/>
                </a:ext>
              </a:extLst>
            </p:cNvPr>
            <p:cNvSpPr/>
            <p:nvPr/>
          </p:nvSpPr>
          <p:spPr>
            <a:xfrm>
              <a:off x="6796929" y="4530672"/>
              <a:ext cx="206600" cy="99426"/>
            </a:xfrm>
            <a:custGeom>
              <a:avLst/>
              <a:gdLst/>
              <a:ahLst/>
              <a:cxnLst/>
              <a:rect l="l" t="t" r="r" b="b"/>
              <a:pathLst>
                <a:path w="14188" h="6828" extrusionOk="0">
                  <a:moveTo>
                    <a:pt x="8321" y="1"/>
                  </a:moveTo>
                  <a:lnTo>
                    <a:pt x="1" y="107"/>
                  </a:lnTo>
                  <a:lnTo>
                    <a:pt x="108" y="6721"/>
                  </a:lnTo>
                  <a:lnTo>
                    <a:pt x="3414" y="6721"/>
                  </a:lnTo>
                  <a:lnTo>
                    <a:pt x="7574" y="6827"/>
                  </a:lnTo>
                  <a:lnTo>
                    <a:pt x="11521" y="6721"/>
                  </a:lnTo>
                  <a:lnTo>
                    <a:pt x="13014" y="6614"/>
                  </a:lnTo>
                  <a:lnTo>
                    <a:pt x="13867" y="6507"/>
                  </a:lnTo>
                  <a:lnTo>
                    <a:pt x="14080" y="6401"/>
                  </a:lnTo>
                  <a:lnTo>
                    <a:pt x="14187" y="6294"/>
                  </a:lnTo>
                  <a:lnTo>
                    <a:pt x="14080" y="6081"/>
                  </a:lnTo>
                  <a:lnTo>
                    <a:pt x="13760" y="5974"/>
                  </a:lnTo>
                  <a:lnTo>
                    <a:pt x="12907" y="5654"/>
                  </a:lnTo>
                  <a:lnTo>
                    <a:pt x="11841" y="5227"/>
                  </a:lnTo>
                  <a:lnTo>
                    <a:pt x="9601" y="4694"/>
                  </a:lnTo>
                  <a:lnTo>
                    <a:pt x="8427" y="4481"/>
                  </a:lnTo>
                  <a:lnTo>
                    <a:pt x="83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3127;p50">
              <a:extLst>
                <a:ext uri="{FF2B5EF4-FFF2-40B4-BE49-F238E27FC236}">
                  <a16:creationId xmlns:a16="http://schemas.microsoft.com/office/drawing/2014/main" id="{D3224BA6-7AFE-D515-3FA7-29C206D0859F}"/>
                </a:ext>
              </a:extLst>
            </p:cNvPr>
            <p:cNvSpPr/>
            <p:nvPr/>
          </p:nvSpPr>
          <p:spPr>
            <a:xfrm>
              <a:off x="6796929" y="4530672"/>
              <a:ext cx="206600" cy="99426"/>
            </a:xfrm>
            <a:custGeom>
              <a:avLst/>
              <a:gdLst/>
              <a:ahLst/>
              <a:cxnLst/>
              <a:rect l="l" t="t" r="r" b="b"/>
              <a:pathLst>
                <a:path w="14188" h="6828" fill="none" extrusionOk="0">
                  <a:moveTo>
                    <a:pt x="8427" y="4481"/>
                  </a:moveTo>
                  <a:lnTo>
                    <a:pt x="8321" y="1"/>
                  </a:lnTo>
                  <a:lnTo>
                    <a:pt x="1" y="107"/>
                  </a:lnTo>
                  <a:lnTo>
                    <a:pt x="108" y="6721"/>
                  </a:lnTo>
                  <a:lnTo>
                    <a:pt x="534" y="6721"/>
                  </a:lnTo>
                  <a:lnTo>
                    <a:pt x="534" y="6721"/>
                  </a:lnTo>
                  <a:lnTo>
                    <a:pt x="3414" y="6721"/>
                  </a:lnTo>
                  <a:lnTo>
                    <a:pt x="7574" y="6827"/>
                  </a:lnTo>
                  <a:lnTo>
                    <a:pt x="11521" y="6721"/>
                  </a:lnTo>
                  <a:lnTo>
                    <a:pt x="13014" y="6614"/>
                  </a:lnTo>
                  <a:lnTo>
                    <a:pt x="13867" y="6507"/>
                  </a:lnTo>
                  <a:lnTo>
                    <a:pt x="13867" y="6507"/>
                  </a:lnTo>
                  <a:lnTo>
                    <a:pt x="14080" y="6401"/>
                  </a:lnTo>
                  <a:lnTo>
                    <a:pt x="14187" y="6294"/>
                  </a:lnTo>
                  <a:lnTo>
                    <a:pt x="14080" y="6081"/>
                  </a:lnTo>
                  <a:lnTo>
                    <a:pt x="13760" y="5974"/>
                  </a:lnTo>
                  <a:lnTo>
                    <a:pt x="12907" y="5654"/>
                  </a:lnTo>
                  <a:lnTo>
                    <a:pt x="11841" y="5227"/>
                  </a:lnTo>
                  <a:lnTo>
                    <a:pt x="9601" y="4694"/>
                  </a:lnTo>
                  <a:lnTo>
                    <a:pt x="8427" y="448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3128;p50">
              <a:extLst>
                <a:ext uri="{FF2B5EF4-FFF2-40B4-BE49-F238E27FC236}">
                  <a16:creationId xmlns:a16="http://schemas.microsoft.com/office/drawing/2014/main" id="{8A27595E-59CE-85FD-D6F4-41BB760C0B0D}"/>
                </a:ext>
              </a:extLst>
            </p:cNvPr>
            <p:cNvSpPr/>
            <p:nvPr/>
          </p:nvSpPr>
          <p:spPr>
            <a:xfrm>
              <a:off x="6796929" y="4622317"/>
              <a:ext cx="206600" cy="4674"/>
            </a:xfrm>
            <a:custGeom>
              <a:avLst/>
              <a:gdLst/>
              <a:ahLst/>
              <a:cxnLst/>
              <a:rect l="l" t="t" r="r" b="b"/>
              <a:pathLst>
                <a:path w="14188" h="321" extrusionOk="0">
                  <a:moveTo>
                    <a:pt x="14187" y="1"/>
                  </a:moveTo>
                  <a:lnTo>
                    <a:pt x="14080" y="108"/>
                  </a:lnTo>
                  <a:lnTo>
                    <a:pt x="13867" y="214"/>
                  </a:lnTo>
                  <a:lnTo>
                    <a:pt x="14187" y="108"/>
                  </a:lnTo>
                  <a:lnTo>
                    <a:pt x="14187" y="1"/>
                  </a:lnTo>
                  <a:close/>
                  <a:moveTo>
                    <a:pt x="1" y="214"/>
                  </a:moveTo>
                  <a:lnTo>
                    <a:pt x="1" y="321"/>
                  </a:lnTo>
                  <a:lnTo>
                    <a:pt x="108" y="321"/>
                  </a:lnTo>
                  <a:lnTo>
                    <a:pt x="108" y="2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3129;p50">
              <a:extLst>
                <a:ext uri="{FF2B5EF4-FFF2-40B4-BE49-F238E27FC236}">
                  <a16:creationId xmlns:a16="http://schemas.microsoft.com/office/drawing/2014/main" id="{F4128658-CC62-7FCC-27BA-126DF65D69D7}"/>
                </a:ext>
              </a:extLst>
            </p:cNvPr>
            <p:cNvSpPr/>
            <p:nvPr/>
          </p:nvSpPr>
          <p:spPr>
            <a:xfrm>
              <a:off x="6846647" y="4630093"/>
              <a:ext cx="65250" cy="15"/>
            </a:xfrm>
            <a:custGeom>
              <a:avLst/>
              <a:gdLst/>
              <a:ahLst/>
              <a:cxnLst/>
              <a:rect l="l" t="t" r="r" b="b"/>
              <a:pathLst>
                <a:path w="4481" h="1" fill="none" extrusionOk="0">
                  <a:moveTo>
                    <a:pt x="2133" y="0"/>
                  </a:moveTo>
                  <a:lnTo>
                    <a:pt x="2133" y="0"/>
                  </a:lnTo>
                  <a:lnTo>
                    <a:pt x="0" y="0"/>
                  </a:lnTo>
                  <a:lnTo>
                    <a:pt x="0" y="0"/>
                  </a:lnTo>
                  <a:lnTo>
                    <a:pt x="2560" y="0"/>
                  </a:lnTo>
                  <a:lnTo>
                    <a:pt x="2560" y="0"/>
                  </a:lnTo>
                  <a:lnTo>
                    <a:pt x="4480" y="0"/>
                  </a:lnTo>
                  <a:lnTo>
                    <a:pt x="4480" y="0"/>
                  </a:lnTo>
                  <a:lnTo>
                    <a:pt x="4160" y="0"/>
                  </a:lnTo>
                  <a:lnTo>
                    <a:pt x="4160" y="0"/>
                  </a:lnTo>
                  <a:lnTo>
                    <a:pt x="2133"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3130;p50">
              <a:extLst>
                <a:ext uri="{FF2B5EF4-FFF2-40B4-BE49-F238E27FC236}">
                  <a16:creationId xmlns:a16="http://schemas.microsoft.com/office/drawing/2014/main" id="{789E3B67-91D8-B9E6-BD63-F7C4AA823264}"/>
                </a:ext>
              </a:extLst>
            </p:cNvPr>
            <p:cNvSpPr/>
            <p:nvPr/>
          </p:nvSpPr>
          <p:spPr>
            <a:xfrm>
              <a:off x="6796929" y="4625433"/>
              <a:ext cx="1573" cy="1558"/>
            </a:xfrm>
            <a:custGeom>
              <a:avLst/>
              <a:gdLst/>
              <a:ahLst/>
              <a:cxnLst/>
              <a:rect l="l" t="t" r="r" b="b"/>
              <a:pathLst>
                <a:path w="108" h="107" fill="none" extrusionOk="0">
                  <a:moveTo>
                    <a:pt x="108" y="0"/>
                  </a:moveTo>
                  <a:lnTo>
                    <a:pt x="1" y="0"/>
                  </a:lnTo>
                  <a:lnTo>
                    <a:pt x="1" y="107"/>
                  </a:lnTo>
                  <a:lnTo>
                    <a:pt x="1" y="107"/>
                  </a:lnTo>
                  <a:lnTo>
                    <a:pt x="108" y="107"/>
                  </a:lnTo>
                  <a:lnTo>
                    <a:pt x="108"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3131;p50">
              <a:extLst>
                <a:ext uri="{FF2B5EF4-FFF2-40B4-BE49-F238E27FC236}">
                  <a16:creationId xmlns:a16="http://schemas.microsoft.com/office/drawing/2014/main" id="{BC2DAA4C-308B-07FB-9476-3E019F80286D}"/>
                </a:ext>
              </a:extLst>
            </p:cNvPr>
            <p:cNvSpPr/>
            <p:nvPr/>
          </p:nvSpPr>
          <p:spPr>
            <a:xfrm>
              <a:off x="6998873" y="4622317"/>
              <a:ext cx="4674" cy="3131"/>
            </a:xfrm>
            <a:custGeom>
              <a:avLst/>
              <a:gdLst/>
              <a:ahLst/>
              <a:cxnLst/>
              <a:rect l="l" t="t" r="r" b="b"/>
              <a:pathLst>
                <a:path w="321" h="215" fill="none" extrusionOk="0">
                  <a:moveTo>
                    <a:pt x="320" y="1"/>
                  </a:moveTo>
                  <a:lnTo>
                    <a:pt x="320" y="1"/>
                  </a:lnTo>
                  <a:lnTo>
                    <a:pt x="213" y="108"/>
                  </a:lnTo>
                  <a:lnTo>
                    <a:pt x="0" y="214"/>
                  </a:lnTo>
                  <a:lnTo>
                    <a:pt x="0" y="214"/>
                  </a:lnTo>
                  <a:lnTo>
                    <a:pt x="0" y="214"/>
                  </a:lnTo>
                  <a:lnTo>
                    <a:pt x="0" y="214"/>
                  </a:lnTo>
                  <a:lnTo>
                    <a:pt x="320" y="108"/>
                  </a:lnTo>
                  <a:lnTo>
                    <a:pt x="320" y="108"/>
                  </a:lnTo>
                  <a:lnTo>
                    <a:pt x="32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3132;p50">
              <a:extLst>
                <a:ext uri="{FF2B5EF4-FFF2-40B4-BE49-F238E27FC236}">
                  <a16:creationId xmlns:a16="http://schemas.microsoft.com/office/drawing/2014/main" id="{D9400DFA-89CA-E95E-7B45-A173258C5058}"/>
                </a:ext>
              </a:extLst>
            </p:cNvPr>
            <p:cNvSpPr/>
            <p:nvPr/>
          </p:nvSpPr>
          <p:spPr>
            <a:xfrm>
              <a:off x="6796929" y="4626977"/>
              <a:ext cx="80788" cy="3131"/>
            </a:xfrm>
            <a:custGeom>
              <a:avLst/>
              <a:gdLst/>
              <a:ahLst/>
              <a:cxnLst/>
              <a:rect l="l" t="t" r="r" b="b"/>
              <a:pathLst>
                <a:path w="5548" h="215" extrusionOk="0">
                  <a:moveTo>
                    <a:pt x="1" y="1"/>
                  </a:moveTo>
                  <a:lnTo>
                    <a:pt x="1" y="108"/>
                  </a:lnTo>
                  <a:lnTo>
                    <a:pt x="3414" y="214"/>
                  </a:lnTo>
                  <a:lnTo>
                    <a:pt x="5547" y="214"/>
                  </a:lnTo>
                  <a:lnTo>
                    <a:pt x="534" y="108"/>
                  </a:lnTo>
                  <a:lnTo>
                    <a:pt x="108"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3133;p50">
              <a:extLst>
                <a:ext uri="{FF2B5EF4-FFF2-40B4-BE49-F238E27FC236}">
                  <a16:creationId xmlns:a16="http://schemas.microsoft.com/office/drawing/2014/main" id="{EBBDE621-2C97-9A9F-C93B-850D1335B933}"/>
                </a:ext>
              </a:extLst>
            </p:cNvPr>
            <p:cNvSpPr/>
            <p:nvPr/>
          </p:nvSpPr>
          <p:spPr>
            <a:xfrm>
              <a:off x="6796929" y="4626977"/>
              <a:ext cx="80788" cy="3131"/>
            </a:xfrm>
            <a:custGeom>
              <a:avLst/>
              <a:gdLst/>
              <a:ahLst/>
              <a:cxnLst/>
              <a:rect l="l" t="t" r="r" b="b"/>
              <a:pathLst>
                <a:path w="5548" h="215" fill="none" extrusionOk="0">
                  <a:moveTo>
                    <a:pt x="1" y="1"/>
                  </a:moveTo>
                  <a:lnTo>
                    <a:pt x="1" y="108"/>
                  </a:lnTo>
                  <a:lnTo>
                    <a:pt x="1" y="108"/>
                  </a:lnTo>
                  <a:lnTo>
                    <a:pt x="3414" y="214"/>
                  </a:lnTo>
                  <a:lnTo>
                    <a:pt x="3414" y="214"/>
                  </a:lnTo>
                  <a:lnTo>
                    <a:pt x="5547" y="214"/>
                  </a:lnTo>
                  <a:lnTo>
                    <a:pt x="5547" y="214"/>
                  </a:lnTo>
                  <a:lnTo>
                    <a:pt x="534" y="108"/>
                  </a:lnTo>
                  <a:lnTo>
                    <a:pt x="108" y="108"/>
                  </a:lnTo>
                  <a:lnTo>
                    <a:pt x="108" y="1"/>
                  </a:lnTo>
                  <a:lnTo>
                    <a:pt x="108" y="1"/>
                  </a:ln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3134;p50">
              <a:extLst>
                <a:ext uri="{FF2B5EF4-FFF2-40B4-BE49-F238E27FC236}">
                  <a16:creationId xmlns:a16="http://schemas.microsoft.com/office/drawing/2014/main" id="{C98BA44F-ABA9-3404-8FCA-6C706021B7E8}"/>
                </a:ext>
              </a:extLst>
            </p:cNvPr>
            <p:cNvSpPr/>
            <p:nvPr/>
          </p:nvSpPr>
          <p:spPr>
            <a:xfrm>
              <a:off x="6798487" y="4608336"/>
              <a:ext cx="205042" cy="21770"/>
            </a:xfrm>
            <a:custGeom>
              <a:avLst/>
              <a:gdLst/>
              <a:ahLst/>
              <a:cxnLst/>
              <a:rect l="l" t="t" r="r" b="b"/>
              <a:pathLst>
                <a:path w="14081" h="1495" extrusionOk="0">
                  <a:moveTo>
                    <a:pt x="11627" y="1"/>
                  </a:moveTo>
                  <a:lnTo>
                    <a:pt x="11520" y="108"/>
                  </a:lnTo>
                  <a:lnTo>
                    <a:pt x="11307" y="534"/>
                  </a:lnTo>
                  <a:lnTo>
                    <a:pt x="11094" y="1068"/>
                  </a:lnTo>
                  <a:lnTo>
                    <a:pt x="2987" y="1174"/>
                  </a:lnTo>
                  <a:lnTo>
                    <a:pt x="1" y="1174"/>
                  </a:lnTo>
                  <a:lnTo>
                    <a:pt x="1" y="1281"/>
                  </a:lnTo>
                  <a:lnTo>
                    <a:pt x="1" y="1388"/>
                  </a:lnTo>
                  <a:lnTo>
                    <a:pt x="427" y="1388"/>
                  </a:lnTo>
                  <a:lnTo>
                    <a:pt x="5440" y="1494"/>
                  </a:lnTo>
                  <a:lnTo>
                    <a:pt x="7787" y="1494"/>
                  </a:lnTo>
                  <a:lnTo>
                    <a:pt x="11520" y="1388"/>
                  </a:lnTo>
                  <a:lnTo>
                    <a:pt x="12907" y="1281"/>
                  </a:lnTo>
                  <a:lnTo>
                    <a:pt x="13760" y="1174"/>
                  </a:lnTo>
                  <a:lnTo>
                    <a:pt x="13973" y="1068"/>
                  </a:lnTo>
                  <a:lnTo>
                    <a:pt x="14080" y="961"/>
                  </a:lnTo>
                  <a:lnTo>
                    <a:pt x="13867" y="748"/>
                  </a:lnTo>
                  <a:lnTo>
                    <a:pt x="13653" y="641"/>
                  </a:lnTo>
                  <a:lnTo>
                    <a:pt x="12907" y="321"/>
                  </a:lnTo>
                  <a:lnTo>
                    <a:pt x="11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3135;p50">
              <a:extLst>
                <a:ext uri="{FF2B5EF4-FFF2-40B4-BE49-F238E27FC236}">
                  <a16:creationId xmlns:a16="http://schemas.microsoft.com/office/drawing/2014/main" id="{30DFB071-28BC-E974-2D31-C9D1220F3752}"/>
                </a:ext>
              </a:extLst>
            </p:cNvPr>
            <p:cNvSpPr/>
            <p:nvPr/>
          </p:nvSpPr>
          <p:spPr>
            <a:xfrm>
              <a:off x="6795385" y="4620773"/>
              <a:ext cx="208143" cy="4674"/>
            </a:xfrm>
            <a:custGeom>
              <a:avLst/>
              <a:gdLst/>
              <a:ahLst/>
              <a:cxnLst/>
              <a:rect l="l" t="t" r="r" b="b"/>
              <a:pathLst>
                <a:path w="14294" h="321" extrusionOk="0">
                  <a:moveTo>
                    <a:pt x="13760" y="0"/>
                  </a:moveTo>
                  <a:lnTo>
                    <a:pt x="12160" y="107"/>
                  </a:lnTo>
                  <a:lnTo>
                    <a:pt x="7147" y="214"/>
                  </a:lnTo>
                  <a:lnTo>
                    <a:pt x="107" y="214"/>
                  </a:lnTo>
                  <a:lnTo>
                    <a:pt x="0" y="320"/>
                  </a:lnTo>
                  <a:lnTo>
                    <a:pt x="7147" y="320"/>
                  </a:lnTo>
                  <a:lnTo>
                    <a:pt x="12160" y="214"/>
                  </a:lnTo>
                  <a:lnTo>
                    <a:pt x="13760" y="107"/>
                  </a:lnTo>
                  <a:lnTo>
                    <a:pt x="14186" y="107"/>
                  </a:lnTo>
                  <a:lnTo>
                    <a:pt x="142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3136;p50">
              <a:extLst>
                <a:ext uri="{FF2B5EF4-FFF2-40B4-BE49-F238E27FC236}">
                  <a16:creationId xmlns:a16="http://schemas.microsoft.com/office/drawing/2014/main" id="{A35BBB65-335F-2633-8E47-19F060E89F24}"/>
                </a:ext>
              </a:extLst>
            </p:cNvPr>
            <p:cNvSpPr/>
            <p:nvPr/>
          </p:nvSpPr>
          <p:spPr>
            <a:xfrm>
              <a:off x="6960034" y="4606792"/>
              <a:ext cx="12436" cy="18653"/>
            </a:xfrm>
            <a:custGeom>
              <a:avLst/>
              <a:gdLst/>
              <a:ahLst/>
              <a:cxnLst/>
              <a:rect l="l" t="t" r="r" b="b"/>
              <a:pathLst>
                <a:path w="854" h="1281" extrusionOk="0">
                  <a:moveTo>
                    <a:pt x="854" y="0"/>
                  </a:moveTo>
                  <a:lnTo>
                    <a:pt x="427" y="214"/>
                  </a:lnTo>
                  <a:lnTo>
                    <a:pt x="214" y="534"/>
                  </a:lnTo>
                  <a:lnTo>
                    <a:pt x="107" y="854"/>
                  </a:lnTo>
                  <a:lnTo>
                    <a:pt x="1" y="1280"/>
                  </a:lnTo>
                  <a:lnTo>
                    <a:pt x="321" y="534"/>
                  </a:lnTo>
                  <a:lnTo>
                    <a:pt x="8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3137;p50">
              <a:extLst>
                <a:ext uri="{FF2B5EF4-FFF2-40B4-BE49-F238E27FC236}">
                  <a16:creationId xmlns:a16="http://schemas.microsoft.com/office/drawing/2014/main" id="{93CC825F-890B-EC6E-3035-0ADE29426F5F}"/>
                </a:ext>
              </a:extLst>
            </p:cNvPr>
            <p:cNvSpPr/>
            <p:nvPr/>
          </p:nvSpPr>
          <p:spPr>
            <a:xfrm>
              <a:off x="6924311" y="4597472"/>
              <a:ext cx="6218" cy="10878"/>
            </a:xfrm>
            <a:custGeom>
              <a:avLst/>
              <a:gdLst/>
              <a:ahLst/>
              <a:cxnLst/>
              <a:rect l="l" t="t" r="r" b="b"/>
              <a:pathLst>
                <a:path w="427" h="747" extrusionOk="0">
                  <a:moveTo>
                    <a:pt x="427" y="0"/>
                  </a:moveTo>
                  <a:lnTo>
                    <a:pt x="214" y="320"/>
                  </a:lnTo>
                  <a:lnTo>
                    <a:pt x="0" y="747"/>
                  </a:lnTo>
                  <a:lnTo>
                    <a:pt x="0" y="747"/>
                  </a:lnTo>
                  <a:lnTo>
                    <a:pt x="214" y="427"/>
                  </a:lnTo>
                  <a:lnTo>
                    <a:pt x="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3138;p50">
              <a:extLst>
                <a:ext uri="{FF2B5EF4-FFF2-40B4-BE49-F238E27FC236}">
                  <a16:creationId xmlns:a16="http://schemas.microsoft.com/office/drawing/2014/main" id="{817DC81D-199B-CF4D-D378-50CB42639A66}"/>
                </a:ext>
              </a:extLst>
            </p:cNvPr>
            <p:cNvSpPr/>
            <p:nvPr/>
          </p:nvSpPr>
          <p:spPr>
            <a:xfrm>
              <a:off x="6914990" y="4595914"/>
              <a:ext cx="6218" cy="7776"/>
            </a:xfrm>
            <a:custGeom>
              <a:avLst/>
              <a:gdLst/>
              <a:ahLst/>
              <a:cxnLst/>
              <a:rect l="l" t="t" r="r" b="b"/>
              <a:pathLst>
                <a:path w="427" h="534" extrusionOk="0">
                  <a:moveTo>
                    <a:pt x="427" y="1"/>
                  </a:moveTo>
                  <a:lnTo>
                    <a:pt x="214" y="214"/>
                  </a:lnTo>
                  <a:lnTo>
                    <a:pt x="0" y="534"/>
                  </a:lnTo>
                  <a:lnTo>
                    <a:pt x="214" y="321"/>
                  </a:lnTo>
                  <a:lnTo>
                    <a:pt x="4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3139;p50">
              <a:extLst>
                <a:ext uri="{FF2B5EF4-FFF2-40B4-BE49-F238E27FC236}">
                  <a16:creationId xmlns:a16="http://schemas.microsoft.com/office/drawing/2014/main" id="{C5D82B45-62C9-F8DE-16CC-BC9A7C8C72DE}"/>
                </a:ext>
              </a:extLst>
            </p:cNvPr>
            <p:cNvSpPr/>
            <p:nvPr/>
          </p:nvSpPr>
          <p:spPr>
            <a:xfrm>
              <a:off x="6907228" y="4591254"/>
              <a:ext cx="12436" cy="1573"/>
            </a:xfrm>
            <a:custGeom>
              <a:avLst/>
              <a:gdLst/>
              <a:ahLst/>
              <a:cxnLst/>
              <a:rect l="l" t="t" r="r" b="b"/>
              <a:pathLst>
                <a:path w="854" h="108" extrusionOk="0">
                  <a:moveTo>
                    <a:pt x="0" y="1"/>
                  </a:moveTo>
                  <a:lnTo>
                    <a:pt x="427" y="107"/>
                  </a:lnTo>
                  <a:lnTo>
                    <a:pt x="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3140;p50">
              <a:extLst>
                <a:ext uri="{FF2B5EF4-FFF2-40B4-BE49-F238E27FC236}">
                  <a16:creationId xmlns:a16="http://schemas.microsoft.com/office/drawing/2014/main" id="{02760750-75B0-D7A8-E639-A15BF6233D44}"/>
                </a:ext>
              </a:extLst>
            </p:cNvPr>
            <p:cNvSpPr/>
            <p:nvPr/>
          </p:nvSpPr>
          <p:spPr>
            <a:xfrm>
              <a:off x="6905670" y="4583492"/>
              <a:ext cx="13994" cy="1573"/>
            </a:xfrm>
            <a:custGeom>
              <a:avLst/>
              <a:gdLst/>
              <a:ahLst/>
              <a:cxnLst/>
              <a:rect l="l" t="t" r="r" b="b"/>
              <a:pathLst>
                <a:path w="961" h="108" extrusionOk="0">
                  <a:moveTo>
                    <a:pt x="0" y="0"/>
                  </a:moveTo>
                  <a:lnTo>
                    <a:pt x="214" y="107"/>
                  </a:lnTo>
                  <a:lnTo>
                    <a:pt x="960" y="10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3141;p50">
              <a:extLst>
                <a:ext uri="{FF2B5EF4-FFF2-40B4-BE49-F238E27FC236}">
                  <a16:creationId xmlns:a16="http://schemas.microsoft.com/office/drawing/2014/main" id="{86F0DE11-0819-DF77-BB68-53FFF4153F7B}"/>
                </a:ext>
              </a:extLst>
            </p:cNvPr>
            <p:cNvSpPr/>
            <p:nvPr/>
          </p:nvSpPr>
          <p:spPr>
            <a:xfrm>
              <a:off x="6905670" y="4583492"/>
              <a:ext cx="13994" cy="1573"/>
            </a:xfrm>
            <a:custGeom>
              <a:avLst/>
              <a:gdLst/>
              <a:ahLst/>
              <a:cxnLst/>
              <a:rect l="l" t="t" r="r" b="b"/>
              <a:pathLst>
                <a:path w="961" h="108" fill="none" extrusionOk="0">
                  <a:moveTo>
                    <a:pt x="0" y="0"/>
                  </a:moveTo>
                  <a:lnTo>
                    <a:pt x="0" y="0"/>
                  </a:lnTo>
                  <a:lnTo>
                    <a:pt x="214" y="107"/>
                  </a:lnTo>
                  <a:lnTo>
                    <a:pt x="534" y="107"/>
                  </a:lnTo>
                  <a:lnTo>
                    <a:pt x="534" y="107"/>
                  </a:lnTo>
                  <a:lnTo>
                    <a:pt x="747" y="107"/>
                  </a:lnTo>
                  <a:lnTo>
                    <a:pt x="960" y="107"/>
                  </a:lnTo>
                  <a:lnTo>
                    <a:pt x="960" y="107"/>
                  </a:lnTo>
                  <a:lnTo>
                    <a:pt x="534" y="0"/>
                  </a:lnTo>
                  <a:lnTo>
                    <a:pt x="534"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3142;p50">
              <a:extLst>
                <a:ext uri="{FF2B5EF4-FFF2-40B4-BE49-F238E27FC236}">
                  <a16:creationId xmlns:a16="http://schemas.microsoft.com/office/drawing/2014/main" id="{F6860FE7-4CFE-C3E4-1E63-0B7851E30747}"/>
                </a:ext>
              </a:extLst>
            </p:cNvPr>
            <p:cNvSpPr/>
            <p:nvPr/>
          </p:nvSpPr>
          <p:spPr>
            <a:xfrm>
              <a:off x="6928971" y="4586594"/>
              <a:ext cx="21755" cy="12436"/>
            </a:xfrm>
            <a:custGeom>
              <a:avLst/>
              <a:gdLst/>
              <a:ahLst/>
              <a:cxnLst/>
              <a:rect l="l" t="t" r="r" b="b"/>
              <a:pathLst>
                <a:path w="1494" h="854" extrusionOk="0">
                  <a:moveTo>
                    <a:pt x="747" y="1"/>
                  </a:moveTo>
                  <a:lnTo>
                    <a:pt x="427" y="107"/>
                  </a:lnTo>
                  <a:lnTo>
                    <a:pt x="214" y="427"/>
                  </a:lnTo>
                  <a:lnTo>
                    <a:pt x="0" y="747"/>
                  </a:lnTo>
                  <a:lnTo>
                    <a:pt x="0" y="854"/>
                  </a:lnTo>
                  <a:lnTo>
                    <a:pt x="80" y="747"/>
                  </a:lnTo>
                  <a:lnTo>
                    <a:pt x="534" y="747"/>
                  </a:lnTo>
                  <a:lnTo>
                    <a:pt x="1067" y="641"/>
                  </a:lnTo>
                  <a:lnTo>
                    <a:pt x="1387" y="427"/>
                  </a:lnTo>
                  <a:lnTo>
                    <a:pt x="1067" y="534"/>
                  </a:lnTo>
                  <a:lnTo>
                    <a:pt x="534" y="641"/>
                  </a:lnTo>
                  <a:lnTo>
                    <a:pt x="94" y="729"/>
                  </a:lnTo>
                  <a:lnTo>
                    <a:pt x="94" y="729"/>
                  </a:lnTo>
                  <a:lnTo>
                    <a:pt x="320" y="427"/>
                  </a:lnTo>
                  <a:lnTo>
                    <a:pt x="534" y="214"/>
                  </a:lnTo>
                  <a:lnTo>
                    <a:pt x="747" y="107"/>
                  </a:lnTo>
                  <a:lnTo>
                    <a:pt x="1067" y="107"/>
                  </a:lnTo>
                  <a:lnTo>
                    <a:pt x="1387" y="214"/>
                  </a:lnTo>
                  <a:lnTo>
                    <a:pt x="1387" y="321"/>
                  </a:lnTo>
                  <a:lnTo>
                    <a:pt x="1387" y="427"/>
                  </a:lnTo>
                  <a:lnTo>
                    <a:pt x="1494" y="321"/>
                  </a:lnTo>
                  <a:lnTo>
                    <a:pt x="1494" y="214"/>
                  </a:lnTo>
                  <a:lnTo>
                    <a:pt x="1387" y="107"/>
                  </a:lnTo>
                  <a:lnTo>
                    <a:pt x="10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3143;p50">
              <a:extLst>
                <a:ext uri="{FF2B5EF4-FFF2-40B4-BE49-F238E27FC236}">
                  <a16:creationId xmlns:a16="http://schemas.microsoft.com/office/drawing/2014/main" id="{601F070C-53A7-D757-13FA-56A4FE32ECE1}"/>
                </a:ext>
              </a:extLst>
            </p:cNvPr>
            <p:cNvSpPr/>
            <p:nvPr/>
          </p:nvSpPr>
          <p:spPr>
            <a:xfrm>
              <a:off x="6919651" y="4581934"/>
              <a:ext cx="10878" cy="15552"/>
            </a:xfrm>
            <a:custGeom>
              <a:avLst/>
              <a:gdLst/>
              <a:ahLst/>
              <a:cxnLst/>
              <a:rect l="l" t="t" r="r" b="b"/>
              <a:pathLst>
                <a:path w="747" h="1068" extrusionOk="0">
                  <a:moveTo>
                    <a:pt x="214" y="1"/>
                  </a:moveTo>
                  <a:lnTo>
                    <a:pt x="0" y="107"/>
                  </a:lnTo>
                  <a:lnTo>
                    <a:pt x="0" y="321"/>
                  </a:lnTo>
                  <a:lnTo>
                    <a:pt x="107" y="534"/>
                  </a:lnTo>
                  <a:lnTo>
                    <a:pt x="320" y="854"/>
                  </a:lnTo>
                  <a:lnTo>
                    <a:pt x="640" y="1067"/>
                  </a:lnTo>
                  <a:lnTo>
                    <a:pt x="427" y="747"/>
                  </a:lnTo>
                  <a:lnTo>
                    <a:pt x="214" y="427"/>
                  </a:lnTo>
                  <a:lnTo>
                    <a:pt x="107" y="321"/>
                  </a:lnTo>
                  <a:lnTo>
                    <a:pt x="107" y="214"/>
                  </a:lnTo>
                  <a:lnTo>
                    <a:pt x="214" y="107"/>
                  </a:lnTo>
                  <a:lnTo>
                    <a:pt x="427" y="214"/>
                  </a:lnTo>
                  <a:lnTo>
                    <a:pt x="534" y="321"/>
                  </a:lnTo>
                  <a:lnTo>
                    <a:pt x="747" y="747"/>
                  </a:lnTo>
                  <a:lnTo>
                    <a:pt x="747" y="641"/>
                  </a:lnTo>
                  <a:lnTo>
                    <a:pt x="640" y="321"/>
                  </a:lnTo>
                  <a:lnTo>
                    <a:pt x="427" y="107"/>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3144;p50">
              <a:extLst>
                <a:ext uri="{FF2B5EF4-FFF2-40B4-BE49-F238E27FC236}">
                  <a16:creationId xmlns:a16="http://schemas.microsoft.com/office/drawing/2014/main" id="{FA24773A-A605-16A0-C9AA-E7D4CCAA2302}"/>
                </a:ext>
              </a:extLst>
            </p:cNvPr>
            <p:cNvSpPr/>
            <p:nvPr/>
          </p:nvSpPr>
          <p:spPr>
            <a:xfrm>
              <a:off x="6919651" y="4581934"/>
              <a:ext cx="10878" cy="15552"/>
            </a:xfrm>
            <a:custGeom>
              <a:avLst/>
              <a:gdLst/>
              <a:ahLst/>
              <a:cxnLst/>
              <a:rect l="l" t="t" r="r" b="b"/>
              <a:pathLst>
                <a:path w="747" h="1068" fill="none" extrusionOk="0">
                  <a:moveTo>
                    <a:pt x="747" y="1067"/>
                  </a:moveTo>
                  <a:lnTo>
                    <a:pt x="747" y="1067"/>
                  </a:lnTo>
                  <a:lnTo>
                    <a:pt x="747" y="854"/>
                  </a:lnTo>
                  <a:lnTo>
                    <a:pt x="747" y="641"/>
                  </a:lnTo>
                  <a:lnTo>
                    <a:pt x="747" y="641"/>
                  </a:lnTo>
                  <a:lnTo>
                    <a:pt x="640" y="321"/>
                  </a:lnTo>
                  <a:lnTo>
                    <a:pt x="640" y="321"/>
                  </a:lnTo>
                  <a:lnTo>
                    <a:pt x="427" y="107"/>
                  </a:lnTo>
                  <a:lnTo>
                    <a:pt x="214" y="1"/>
                  </a:lnTo>
                  <a:lnTo>
                    <a:pt x="214" y="1"/>
                  </a:lnTo>
                  <a:lnTo>
                    <a:pt x="0" y="107"/>
                  </a:lnTo>
                  <a:lnTo>
                    <a:pt x="0" y="321"/>
                  </a:lnTo>
                  <a:lnTo>
                    <a:pt x="0" y="321"/>
                  </a:lnTo>
                  <a:lnTo>
                    <a:pt x="107" y="534"/>
                  </a:lnTo>
                  <a:lnTo>
                    <a:pt x="107" y="534"/>
                  </a:lnTo>
                  <a:lnTo>
                    <a:pt x="320" y="854"/>
                  </a:lnTo>
                  <a:lnTo>
                    <a:pt x="320" y="854"/>
                  </a:lnTo>
                  <a:lnTo>
                    <a:pt x="640" y="1067"/>
                  </a:lnTo>
                  <a:lnTo>
                    <a:pt x="640" y="1067"/>
                  </a:lnTo>
                  <a:lnTo>
                    <a:pt x="427" y="747"/>
                  </a:lnTo>
                  <a:lnTo>
                    <a:pt x="427" y="747"/>
                  </a:lnTo>
                  <a:lnTo>
                    <a:pt x="214" y="427"/>
                  </a:lnTo>
                  <a:lnTo>
                    <a:pt x="214" y="427"/>
                  </a:lnTo>
                  <a:lnTo>
                    <a:pt x="107" y="321"/>
                  </a:lnTo>
                  <a:lnTo>
                    <a:pt x="107" y="214"/>
                  </a:lnTo>
                  <a:lnTo>
                    <a:pt x="214" y="107"/>
                  </a:lnTo>
                  <a:lnTo>
                    <a:pt x="214" y="107"/>
                  </a:lnTo>
                  <a:lnTo>
                    <a:pt x="427" y="214"/>
                  </a:lnTo>
                  <a:lnTo>
                    <a:pt x="534" y="321"/>
                  </a:lnTo>
                  <a:lnTo>
                    <a:pt x="534" y="321"/>
                  </a:lnTo>
                  <a:lnTo>
                    <a:pt x="747" y="747"/>
                  </a:lnTo>
                  <a:lnTo>
                    <a:pt x="747" y="747"/>
                  </a:lnTo>
                  <a:lnTo>
                    <a:pt x="747" y="1067"/>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3145;p50">
              <a:extLst>
                <a:ext uri="{FF2B5EF4-FFF2-40B4-BE49-F238E27FC236}">
                  <a16:creationId xmlns:a16="http://schemas.microsoft.com/office/drawing/2014/main" id="{42309E88-A61B-097A-8A5F-65160E8B2C88}"/>
                </a:ext>
              </a:extLst>
            </p:cNvPr>
            <p:cNvSpPr/>
            <p:nvPr/>
          </p:nvSpPr>
          <p:spPr>
            <a:xfrm>
              <a:off x="6798487" y="4589710"/>
              <a:ext cx="43510" cy="35734"/>
            </a:xfrm>
            <a:custGeom>
              <a:avLst/>
              <a:gdLst/>
              <a:ahLst/>
              <a:cxnLst/>
              <a:rect l="l" t="t" r="r" b="b"/>
              <a:pathLst>
                <a:path w="2988" h="2454" extrusionOk="0">
                  <a:moveTo>
                    <a:pt x="107" y="0"/>
                  </a:moveTo>
                  <a:lnTo>
                    <a:pt x="1" y="107"/>
                  </a:lnTo>
                  <a:lnTo>
                    <a:pt x="641" y="107"/>
                  </a:lnTo>
                  <a:lnTo>
                    <a:pt x="1281" y="320"/>
                  </a:lnTo>
                  <a:lnTo>
                    <a:pt x="1921" y="640"/>
                  </a:lnTo>
                  <a:lnTo>
                    <a:pt x="2454" y="1173"/>
                  </a:lnTo>
                  <a:lnTo>
                    <a:pt x="2774" y="1813"/>
                  </a:lnTo>
                  <a:lnTo>
                    <a:pt x="2987" y="2453"/>
                  </a:lnTo>
                  <a:lnTo>
                    <a:pt x="2987" y="2240"/>
                  </a:lnTo>
                  <a:lnTo>
                    <a:pt x="2881" y="1813"/>
                  </a:lnTo>
                  <a:lnTo>
                    <a:pt x="2561" y="1173"/>
                  </a:lnTo>
                  <a:lnTo>
                    <a:pt x="2027" y="533"/>
                  </a:lnTo>
                  <a:lnTo>
                    <a:pt x="1387" y="213"/>
                  </a:lnTo>
                  <a:lnTo>
                    <a:pt x="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3146;p50">
              <a:extLst>
                <a:ext uri="{FF2B5EF4-FFF2-40B4-BE49-F238E27FC236}">
                  <a16:creationId xmlns:a16="http://schemas.microsoft.com/office/drawing/2014/main" id="{EF9829D9-D284-B745-742B-A65900224E2B}"/>
                </a:ext>
              </a:extLst>
            </p:cNvPr>
            <p:cNvSpPr/>
            <p:nvPr/>
          </p:nvSpPr>
          <p:spPr>
            <a:xfrm>
              <a:off x="6798487" y="4589710"/>
              <a:ext cx="43510" cy="35734"/>
            </a:xfrm>
            <a:custGeom>
              <a:avLst/>
              <a:gdLst/>
              <a:ahLst/>
              <a:cxnLst/>
              <a:rect l="l" t="t" r="r" b="b"/>
              <a:pathLst>
                <a:path w="2988" h="2454" fill="none" extrusionOk="0">
                  <a:moveTo>
                    <a:pt x="1" y="107"/>
                  </a:moveTo>
                  <a:lnTo>
                    <a:pt x="1" y="107"/>
                  </a:lnTo>
                  <a:lnTo>
                    <a:pt x="107" y="107"/>
                  </a:lnTo>
                  <a:lnTo>
                    <a:pt x="107" y="107"/>
                  </a:lnTo>
                  <a:lnTo>
                    <a:pt x="641" y="107"/>
                  </a:lnTo>
                  <a:lnTo>
                    <a:pt x="641" y="107"/>
                  </a:lnTo>
                  <a:lnTo>
                    <a:pt x="1281" y="320"/>
                  </a:lnTo>
                  <a:lnTo>
                    <a:pt x="1921" y="640"/>
                  </a:lnTo>
                  <a:lnTo>
                    <a:pt x="2454" y="1173"/>
                  </a:lnTo>
                  <a:lnTo>
                    <a:pt x="2774" y="1813"/>
                  </a:lnTo>
                  <a:lnTo>
                    <a:pt x="2774" y="1813"/>
                  </a:lnTo>
                  <a:lnTo>
                    <a:pt x="2987" y="2453"/>
                  </a:lnTo>
                  <a:lnTo>
                    <a:pt x="2987" y="2453"/>
                  </a:lnTo>
                  <a:lnTo>
                    <a:pt x="2987" y="2240"/>
                  </a:lnTo>
                  <a:lnTo>
                    <a:pt x="2987" y="2240"/>
                  </a:lnTo>
                  <a:lnTo>
                    <a:pt x="2881" y="1813"/>
                  </a:lnTo>
                  <a:lnTo>
                    <a:pt x="2881" y="1813"/>
                  </a:lnTo>
                  <a:lnTo>
                    <a:pt x="2561" y="1173"/>
                  </a:lnTo>
                  <a:lnTo>
                    <a:pt x="2027" y="533"/>
                  </a:lnTo>
                  <a:lnTo>
                    <a:pt x="2027" y="533"/>
                  </a:lnTo>
                  <a:lnTo>
                    <a:pt x="1387" y="213"/>
                  </a:lnTo>
                  <a:lnTo>
                    <a:pt x="641" y="0"/>
                  </a:lnTo>
                  <a:lnTo>
                    <a:pt x="641" y="0"/>
                  </a:lnTo>
                  <a:lnTo>
                    <a:pt x="107" y="0"/>
                  </a:lnTo>
                  <a:lnTo>
                    <a:pt x="107" y="0"/>
                  </a:lnTo>
                  <a:lnTo>
                    <a:pt x="1" y="107"/>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3147;p50">
              <a:extLst>
                <a:ext uri="{FF2B5EF4-FFF2-40B4-BE49-F238E27FC236}">
                  <a16:creationId xmlns:a16="http://schemas.microsoft.com/office/drawing/2014/main" id="{AE0C1141-A172-9B3B-D1B8-95E294EDC4CB}"/>
                </a:ext>
              </a:extLst>
            </p:cNvPr>
            <p:cNvSpPr/>
            <p:nvPr/>
          </p:nvSpPr>
          <p:spPr>
            <a:xfrm>
              <a:off x="6809365" y="4539992"/>
              <a:ext cx="1558" cy="49728"/>
            </a:xfrm>
            <a:custGeom>
              <a:avLst/>
              <a:gdLst/>
              <a:ahLst/>
              <a:cxnLst/>
              <a:rect l="l" t="t" r="r" b="b"/>
              <a:pathLst>
                <a:path w="107" h="3415" extrusionOk="0">
                  <a:moveTo>
                    <a:pt x="0" y="1"/>
                  </a:moveTo>
                  <a:lnTo>
                    <a:pt x="0" y="1707"/>
                  </a:lnTo>
                  <a:lnTo>
                    <a:pt x="0" y="3414"/>
                  </a:lnTo>
                  <a:lnTo>
                    <a:pt x="107" y="170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3148;p50">
              <a:extLst>
                <a:ext uri="{FF2B5EF4-FFF2-40B4-BE49-F238E27FC236}">
                  <a16:creationId xmlns:a16="http://schemas.microsoft.com/office/drawing/2014/main" id="{EFF31D4C-1FF6-3110-35FE-A99318BDE49F}"/>
                </a:ext>
              </a:extLst>
            </p:cNvPr>
            <p:cNvSpPr/>
            <p:nvPr/>
          </p:nvSpPr>
          <p:spPr>
            <a:xfrm>
              <a:off x="6809365" y="4539992"/>
              <a:ext cx="1558" cy="49728"/>
            </a:xfrm>
            <a:custGeom>
              <a:avLst/>
              <a:gdLst/>
              <a:ahLst/>
              <a:cxnLst/>
              <a:rect l="l" t="t" r="r" b="b"/>
              <a:pathLst>
                <a:path w="107" h="3415" fill="none" extrusionOk="0">
                  <a:moveTo>
                    <a:pt x="0" y="1"/>
                  </a:moveTo>
                  <a:lnTo>
                    <a:pt x="0" y="1"/>
                  </a:lnTo>
                  <a:lnTo>
                    <a:pt x="0" y="1707"/>
                  </a:lnTo>
                  <a:lnTo>
                    <a:pt x="0" y="1707"/>
                  </a:lnTo>
                  <a:lnTo>
                    <a:pt x="0" y="3414"/>
                  </a:lnTo>
                  <a:lnTo>
                    <a:pt x="0" y="3414"/>
                  </a:lnTo>
                  <a:lnTo>
                    <a:pt x="107" y="1707"/>
                  </a:lnTo>
                  <a:lnTo>
                    <a:pt x="107" y="1707"/>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3149;p50">
              <a:extLst>
                <a:ext uri="{FF2B5EF4-FFF2-40B4-BE49-F238E27FC236}">
                  <a16:creationId xmlns:a16="http://schemas.microsoft.com/office/drawing/2014/main" id="{DCEAA3A3-A6FF-95BC-E7E2-3D765784C924}"/>
                </a:ext>
              </a:extLst>
            </p:cNvPr>
            <p:cNvSpPr/>
            <p:nvPr/>
          </p:nvSpPr>
          <p:spPr>
            <a:xfrm>
              <a:off x="6857510" y="4614554"/>
              <a:ext cx="35749" cy="1573"/>
            </a:xfrm>
            <a:custGeom>
              <a:avLst/>
              <a:gdLst/>
              <a:ahLst/>
              <a:cxnLst/>
              <a:rect l="l" t="t" r="r" b="b"/>
              <a:pathLst>
                <a:path w="2455" h="108" extrusionOk="0">
                  <a:moveTo>
                    <a:pt x="1" y="1"/>
                  </a:moveTo>
                  <a:lnTo>
                    <a:pt x="1174" y="107"/>
                  </a:lnTo>
                  <a:lnTo>
                    <a:pt x="24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3150;p50">
              <a:extLst>
                <a:ext uri="{FF2B5EF4-FFF2-40B4-BE49-F238E27FC236}">
                  <a16:creationId xmlns:a16="http://schemas.microsoft.com/office/drawing/2014/main" id="{0C01AAAF-6279-F92C-14D1-83EC401471EB}"/>
                </a:ext>
              </a:extLst>
            </p:cNvPr>
            <p:cNvSpPr/>
            <p:nvPr/>
          </p:nvSpPr>
          <p:spPr>
            <a:xfrm>
              <a:off x="6832666" y="4614554"/>
              <a:ext cx="4674" cy="6232"/>
            </a:xfrm>
            <a:custGeom>
              <a:avLst/>
              <a:gdLst/>
              <a:ahLst/>
              <a:cxnLst/>
              <a:rect l="l" t="t" r="r" b="b"/>
              <a:pathLst>
                <a:path w="321" h="428" extrusionOk="0">
                  <a:moveTo>
                    <a:pt x="0" y="1"/>
                  </a:moveTo>
                  <a:lnTo>
                    <a:pt x="107" y="214"/>
                  </a:lnTo>
                  <a:lnTo>
                    <a:pt x="320" y="427"/>
                  </a:lnTo>
                  <a:lnTo>
                    <a:pt x="320" y="321"/>
                  </a:lnTo>
                  <a:lnTo>
                    <a:pt x="214" y="214"/>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3151;p50">
              <a:extLst>
                <a:ext uri="{FF2B5EF4-FFF2-40B4-BE49-F238E27FC236}">
                  <a16:creationId xmlns:a16="http://schemas.microsoft.com/office/drawing/2014/main" id="{5398B137-9D2A-62CA-89FB-54BED040B3AC}"/>
                </a:ext>
              </a:extLst>
            </p:cNvPr>
            <p:cNvSpPr/>
            <p:nvPr/>
          </p:nvSpPr>
          <p:spPr>
            <a:xfrm>
              <a:off x="6824889" y="4603676"/>
              <a:ext cx="3131" cy="4674"/>
            </a:xfrm>
            <a:custGeom>
              <a:avLst/>
              <a:gdLst/>
              <a:ahLst/>
              <a:cxnLst/>
              <a:rect l="l" t="t" r="r" b="b"/>
              <a:pathLst>
                <a:path w="215" h="321" extrusionOk="0">
                  <a:moveTo>
                    <a:pt x="1" y="1"/>
                  </a:moveTo>
                  <a:lnTo>
                    <a:pt x="108" y="214"/>
                  </a:lnTo>
                  <a:lnTo>
                    <a:pt x="214" y="321"/>
                  </a:lnTo>
                  <a:lnTo>
                    <a:pt x="214" y="321"/>
                  </a:lnTo>
                  <a:lnTo>
                    <a:pt x="108" y="10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3152;p50">
              <a:extLst>
                <a:ext uri="{FF2B5EF4-FFF2-40B4-BE49-F238E27FC236}">
                  <a16:creationId xmlns:a16="http://schemas.microsoft.com/office/drawing/2014/main" id="{13C47823-D872-77D5-72EB-D7C55FD7DE8A}"/>
                </a:ext>
              </a:extLst>
            </p:cNvPr>
            <p:cNvSpPr/>
            <p:nvPr/>
          </p:nvSpPr>
          <p:spPr>
            <a:xfrm>
              <a:off x="6810909" y="4597472"/>
              <a:ext cx="7790" cy="3116"/>
            </a:xfrm>
            <a:custGeom>
              <a:avLst/>
              <a:gdLst/>
              <a:ahLst/>
              <a:cxnLst/>
              <a:rect l="l" t="t" r="r" b="b"/>
              <a:pathLst>
                <a:path w="535" h="214" extrusionOk="0">
                  <a:moveTo>
                    <a:pt x="108" y="0"/>
                  </a:moveTo>
                  <a:lnTo>
                    <a:pt x="1" y="107"/>
                  </a:lnTo>
                  <a:lnTo>
                    <a:pt x="214" y="107"/>
                  </a:lnTo>
                  <a:lnTo>
                    <a:pt x="534" y="214"/>
                  </a:lnTo>
                  <a:lnTo>
                    <a:pt x="428" y="107"/>
                  </a:lnTo>
                  <a:lnTo>
                    <a:pt x="3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3153;p50">
              <a:extLst>
                <a:ext uri="{FF2B5EF4-FFF2-40B4-BE49-F238E27FC236}">
                  <a16:creationId xmlns:a16="http://schemas.microsoft.com/office/drawing/2014/main" id="{168637A0-88CF-8FF0-2D42-7A89AC0A8D5B}"/>
                </a:ext>
              </a:extLst>
            </p:cNvPr>
            <p:cNvSpPr/>
            <p:nvPr/>
          </p:nvSpPr>
          <p:spPr>
            <a:xfrm>
              <a:off x="6801589" y="4595914"/>
              <a:ext cx="4674" cy="1573"/>
            </a:xfrm>
            <a:custGeom>
              <a:avLst/>
              <a:gdLst/>
              <a:ahLst/>
              <a:cxnLst/>
              <a:rect l="l" t="t" r="r" b="b"/>
              <a:pathLst>
                <a:path w="321" h="108" extrusionOk="0">
                  <a:moveTo>
                    <a:pt x="1" y="1"/>
                  </a:moveTo>
                  <a:lnTo>
                    <a:pt x="108" y="107"/>
                  </a:lnTo>
                  <a:lnTo>
                    <a:pt x="321" y="107"/>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3154;p50">
              <a:extLst>
                <a:ext uri="{FF2B5EF4-FFF2-40B4-BE49-F238E27FC236}">
                  <a16:creationId xmlns:a16="http://schemas.microsoft.com/office/drawing/2014/main" id="{A0E7E0E8-71C7-AFE4-E061-A240B1EBA50A}"/>
                </a:ext>
              </a:extLst>
            </p:cNvPr>
            <p:cNvSpPr/>
            <p:nvPr/>
          </p:nvSpPr>
          <p:spPr>
            <a:xfrm>
              <a:off x="6919651" y="4575730"/>
              <a:ext cx="15" cy="9334"/>
            </a:xfrm>
            <a:custGeom>
              <a:avLst/>
              <a:gdLst/>
              <a:ahLst/>
              <a:cxnLst/>
              <a:rect l="l" t="t" r="r" b="b"/>
              <a:pathLst>
                <a:path w="1" h="641" extrusionOk="0">
                  <a:moveTo>
                    <a:pt x="0" y="0"/>
                  </a:moveTo>
                  <a:lnTo>
                    <a:pt x="0" y="0"/>
                  </a:lnTo>
                  <a:lnTo>
                    <a:pt x="0" y="640"/>
                  </a:lnTo>
                  <a:lnTo>
                    <a:pt x="0" y="640"/>
                  </a:lnTo>
                  <a:lnTo>
                    <a:pt x="0" y="640"/>
                  </a:lnTo>
                  <a:lnTo>
                    <a:pt x="0" y="64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3155;p50">
              <a:extLst>
                <a:ext uri="{FF2B5EF4-FFF2-40B4-BE49-F238E27FC236}">
                  <a16:creationId xmlns:a16="http://schemas.microsoft.com/office/drawing/2014/main" id="{0BF790A4-EC24-70DC-E96C-DA1CD9F6FA5E}"/>
                </a:ext>
              </a:extLst>
            </p:cNvPr>
            <p:cNvSpPr/>
            <p:nvPr/>
          </p:nvSpPr>
          <p:spPr>
            <a:xfrm>
              <a:off x="6919651" y="4575730"/>
              <a:ext cx="15" cy="9334"/>
            </a:xfrm>
            <a:custGeom>
              <a:avLst/>
              <a:gdLst/>
              <a:ahLst/>
              <a:cxnLst/>
              <a:rect l="l" t="t" r="r" b="b"/>
              <a:pathLst>
                <a:path w="1" h="641" fill="none" extrusionOk="0">
                  <a:moveTo>
                    <a:pt x="0" y="0"/>
                  </a:moveTo>
                  <a:lnTo>
                    <a:pt x="0" y="0"/>
                  </a:lnTo>
                  <a:lnTo>
                    <a:pt x="0" y="640"/>
                  </a:lnTo>
                  <a:lnTo>
                    <a:pt x="0" y="640"/>
                  </a:lnTo>
                  <a:lnTo>
                    <a:pt x="0" y="640"/>
                  </a:lnTo>
                  <a:lnTo>
                    <a:pt x="0" y="64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3156;p50">
              <a:extLst>
                <a:ext uri="{FF2B5EF4-FFF2-40B4-BE49-F238E27FC236}">
                  <a16:creationId xmlns:a16="http://schemas.microsoft.com/office/drawing/2014/main" id="{33528344-7396-5397-B08B-BBAF72E8C09B}"/>
                </a:ext>
              </a:extLst>
            </p:cNvPr>
            <p:cNvSpPr/>
            <p:nvPr/>
          </p:nvSpPr>
          <p:spPr>
            <a:xfrm>
              <a:off x="6810909" y="4575730"/>
              <a:ext cx="108746" cy="12436"/>
            </a:xfrm>
            <a:custGeom>
              <a:avLst/>
              <a:gdLst/>
              <a:ahLst/>
              <a:cxnLst/>
              <a:rect l="l" t="t" r="r" b="b"/>
              <a:pathLst>
                <a:path w="7468" h="854" extrusionOk="0">
                  <a:moveTo>
                    <a:pt x="7467" y="0"/>
                  </a:moveTo>
                  <a:lnTo>
                    <a:pt x="1" y="320"/>
                  </a:lnTo>
                  <a:lnTo>
                    <a:pt x="1" y="853"/>
                  </a:lnTo>
                  <a:lnTo>
                    <a:pt x="6721" y="640"/>
                  </a:lnTo>
                  <a:lnTo>
                    <a:pt x="6507" y="533"/>
                  </a:lnTo>
                  <a:lnTo>
                    <a:pt x="7147" y="533"/>
                  </a:lnTo>
                  <a:lnTo>
                    <a:pt x="7467" y="640"/>
                  </a:lnTo>
                  <a:lnTo>
                    <a:pt x="7467"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3157;p50">
              <a:extLst>
                <a:ext uri="{FF2B5EF4-FFF2-40B4-BE49-F238E27FC236}">
                  <a16:creationId xmlns:a16="http://schemas.microsoft.com/office/drawing/2014/main" id="{9AF829CA-4965-DDDA-9F2B-B925021CA7E0}"/>
                </a:ext>
              </a:extLst>
            </p:cNvPr>
            <p:cNvSpPr/>
            <p:nvPr/>
          </p:nvSpPr>
          <p:spPr>
            <a:xfrm>
              <a:off x="6905670" y="4583492"/>
              <a:ext cx="13994" cy="1573"/>
            </a:xfrm>
            <a:custGeom>
              <a:avLst/>
              <a:gdLst/>
              <a:ahLst/>
              <a:cxnLst/>
              <a:rect l="l" t="t" r="r" b="b"/>
              <a:pathLst>
                <a:path w="961" h="108" extrusionOk="0">
                  <a:moveTo>
                    <a:pt x="0" y="0"/>
                  </a:moveTo>
                  <a:lnTo>
                    <a:pt x="214" y="107"/>
                  </a:lnTo>
                  <a:lnTo>
                    <a:pt x="960" y="107"/>
                  </a:lnTo>
                  <a:lnTo>
                    <a:pt x="6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3158;p50">
              <a:extLst>
                <a:ext uri="{FF2B5EF4-FFF2-40B4-BE49-F238E27FC236}">
                  <a16:creationId xmlns:a16="http://schemas.microsoft.com/office/drawing/2014/main" id="{21B6713F-896E-0AC7-AA7D-DB57739F2CE6}"/>
                </a:ext>
              </a:extLst>
            </p:cNvPr>
            <p:cNvSpPr/>
            <p:nvPr/>
          </p:nvSpPr>
          <p:spPr>
            <a:xfrm>
              <a:off x="6905670" y="4583492"/>
              <a:ext cx="13994" cy="1573"/>
            </a:xfrm>
            <a:custGeom>
              <a:avLst/>
              <a:gdLst/>
              <a:ahLst/>
              <a:cxnLst/>
              <a:rect l="l" t="t" r="r" b="b"/>
              <a:pathLst>
                <a:path w="961" h="108" fill="none" extrusionOk="0">
                  <a:moveTo>
                    <a:pt x="0" y="0"/>
                  </a:moveTo>
                  <a:lnTo>
                    <a:pt x="0" y="0"/>
                  </a:lnTo>
                  <a:lnTo>
                    <a:pt x="0" y="0"/>
                  </a:lnTo>
                  <a:lnTo>
                    <a:pt x="0" y="0"/>
                  </a:lnTo>
                  <a:lnTo>
                    <a:pt x="214" y="107"/>
                  </a:lnTo>
                  <a:lnTo>
                    <a:pt x="960" y="107"/>
                  </a:lnTo>
                  <a:lnTo>
                    <a:pt x="960" y="107"/>
                  </a:lnTo>
                  <a:lnTo>
                    <a:pt x="960" y="107"/>
                  </a:lnTo>
                  <a:lnTo>
                    <a:pt x="960" y="107"/>
                  </a:lnTo>
                  <a:lnTo>
                    <a:pt x="640" y="0"/>
                  </a:lnTo>
                  <a:lnTo>
                    <a:pt x="640" y="0"/>
                  </a:lnTo>
                  <a:lnTo>
                    <a:pt x="534" y="0"/>
                  </a:lnTo>
                  <a:lnTo>
                    <a:pt x="534"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3159;p50">
              <a:extLst>
                <a:ext uri="{FF2B5EF4-FFF2-40B4-BE49-F238E27FC236}">
                  <a16:creationId xmlns:a16="http://schemas.microsoft.com/office/drawing/2014/main" id="{E07F42E0-F013-FBB3-37FE-4596B5F17F9B}"/>
                </a:ext>
              </a:extLst>
            </p:cNvPr>
            <p:cNvSpPr/>
            <p:nvPr/>
          </p:nvSpPr>
          <p:spPr>
            <a:xfrm>
              <a:off x="6796929" y="4580390"/>
              <a:ext cx="15" cy="1558"/>
            </a:xfrm>
            <a:custGeom>
              <a:avLst/>
              <a:gdLst/>
              <a:ahLst/>
              <a:cxnLst/>
              <a:rect l="l" t="t" r="r" b="b"/>
              <a:pathLst>
                <a:path w="1" h="107" extrusionOk="0">
                  <a:moveTo>
                    <a:pt x="1" y="0"/>
                  </a:moveTo>
                  <a:lnTo>
                    <a:pt x="1" y="0"/>
                  </a:lnTo>
                  <a:lnTo>
                    <a:pt x="1" y="10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3160;p50">
              <a:extLst>
                <a:ext uri="{FF2B5EF4-FFF2-40B4-BE49-F238E27FC236}">
                  <a16:creationId xmlns:a16="http://schemas.microsoft.com/office/drawing/2014/main" id="{8640C7D0-B30D-2C60-D21B-9A201068EE17}"/>
                </a:ext>
              </a:extLst>
            </p:cNvPr>
            <p:cNvSpPr/>
            <p:nvPr/>
          </p:nvSpPr>
          <p:spPr>
            <a:xfrm>
              <a:off x="6796929" y="4580390"/>
              <a:ext cx="15" cy="1558"/>
            </a:xfrm>
            <a:custGeom>
              <a:avLst/>
              <a:gdLst/>
              <a:ahLst/>
              <a:cxnLst/>
              <a:rect l="l" t="t" r="r" b="b"/>
              <a:pathLst>
                <a:path w="1" h="107" fill="none" extrusionOk="0">
                  <a:moveTo>
                    <a:pt x="1" y="0"/>
                  </a:moveTo>
                  <a:lnTo>
                    <a:pt x="1" y="0"/>
                  </a:lnTo>
                  <a:lnTo>
                    <a:pt x="1" y="107"/>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3161;p50">
              <a:extLst>
                <a:ext uri="{FF2B5EF4-FFF2-40B4-BE49-F238E27FC236}">
                  <a16:creationId xmlns:a16="http://schemas.microsoft.com/office/drawing/2014/main" id="{67E461D2-E92C-1B44-A366-0DAF91BF086A}"/>
                </a:ext>
              </a:extLst>
            </p:cNvPr>
            <p:cNvSpPr/>
            <p:nvPr/>
          </p:nvSpPr>
          <p:spPr>
            <a:xfrm>
              <a:off x="6796929" y="4580390"/>
              <a:ext cx="12450" cy="7776"/>
            </a:xfrm>
            <a:custGeom>
              <a:avLst/>
              <a:gdLst/>
              <a:ahLst/>
              <a:cxnLst/>
              <a:rect l="l" t="t" r="r" b="b"/>
              <a:pathLst>
                <a:path w="855" h="534" extrusionOk="0">
                  <a:moveTo>
                    <a:pt x="1" y="0"/>
                  </a:moveTo>
                  <a:lnTo>
                    <a:pt x="1" y="107"/>
                  </a:lnTo>
                  <a:lnTo>
                    <a:pt x="108" y="533"/>
                  </a:lnTo>
                  <a:lnTo>
                    <a:pt x="854" y="533"/>
                  </a:lnTo>
                  <a:lnTo>
                    <a:pt x="854"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3162;p50">
              <a:extLst>
                <a:ext uri="{FF2B5EF4-FFF2-40B4-BE49-F238E27FC236}">
                  <a16:creationId xmlns:a16="http://schemas.microsoft.com/office/drawing/2014/main" id="{5B3E9570-B28E-0944-BEA6-A574222C8584}"/>
                </a:ext>
              </a:extLst>
            </p:cNvPr>
            <p:cNvSpPr/>
            <p:nvPr/>
          </p:nvSpPr>
          <p:spPr>
            <a:xfrm>
              <a:off x="6809365" y="4580390"/>
              <a:ext cx="1558" cy="7776"/>
            </a:xfrm>
            <a:custGeom>
              <a:avLst/>
              <a:gdLst/>
              <a:ahLst/>
              <a:cxnLst/>
              <a:rect l="l" t="t" r="r" b="b"/>
              <a:pathLst>
                <a:path w="107" h="534" extrusionOk="0">
                  <a:moveTo>
                    <a:pt x="0" y="0"/>
                  </a:moveTo>
                  <a:lnTo>
                    <a:pt x="0" y="533"/>
                  </a:lnTo>
                  <a:lnTo>
                    <a:pt x="107" y="533"/>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3163;p50">
              <a:extLst>
                <a:ext uri="{FF2B5EF4-FFF2-40B4-BE49-F238E27FC236}">
                  <a16:creationId xmlns:a16="http://schemas.microsoft.com/office/drawing/2014/main" id="{3C4B0546-BDAB-329E-BC76-3AB52E3C7D89}"/>
                </a:ext>
              </a:extLst>
            </p:cNvPr>
            <p:cNvSpPr/>
            <p:nvPr/>
          </p:nvSpPr>
          <p:spPr>
            <a:xfrm>
              <a:off x="6809365" y="4580390"/>
              <a:ext cx="1558" cy="7776"/>
            </a:xfrm>
            <a:custGeom>
              <a:avLst/>
              <a:gdLst/>
              <a:ahLst/>
              <a:cxnLst/>
              <a:rect l="l" t="t" r="r" b="b"/>
              <a:pathLst>
                <a:path w="107" h="534" fill="none" extrusionOk="0">
                  <a:moveTo>
                    <a:pt x="107" y="0"/>
                  </a:moveTo>
                  <a:lnTo>
                    <a:pt x="0" y="0"/>
                  </a:lnTo>
                  <a:lnTo>
                    <a:pt x="0" y="0"/>
                  </a:lnTo>
                  <a:lnTo>
                    <a:pt x="0" y="533"/>
                  </a:lnTo>
                  <a:lnTo>
                    <a:pt x="107" y="533"/>
                  </a:lnTo>
                  <a:lnTo>
                    <a:pt x="107" y="533"/>
                  </a:lnTo>
                  <a:lnTo>
                    <a:pt x="10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3164;p50">
              <a:extLst>
                <a:ext uri="{FF2B5EF4-FFF2-40B4-BE49-F238E27FC236}">
                  <a16:creationId xmlns:a16="http://schemas.microsoft.com/office/drawing/2014/main" id="{B7F2C8B2-0A40-8D55-B56F-997FA082E453}"/>
                </a:ext>
              </a:extLst>
            </p:cNvPr>
            <p:cNvSpPr/>
            <p:nvPr/>
          </p:nvSpPr>
          <p:spPr>
            <a:xfrm>
              <a:off x="7057897" y="4530672"/>
              <a:ext cx="206585" cy="99426"/>
            </a:xfrm>
            <a:custGeom>
              <a:avLst/>
              <a:gdLst/>
              <a:ahLst/>
              <a:cxnLst/>
              <a:rect l="l" t="t" r="r" b="b"/>
              <a:pathLst>
                <a:path w="14187" h="6828" extrusionOk="0">
                  <a:moveTo>
                    <a:pt x="8427" y="1"/>
                  </a:moveTo>
                  <a:lnTo>
                    <a:pt x="0" y="107"/>
                  </a:lnTo>
                  <a:lnTo>
                    <a:pt x="107" y="6721"/>
                  </a:lnTo>
                  <a:lnTo>
                    <a:pt x="640" y="6721"/>
                  </a:lnTo>
                  <a:lnTo>
                    <a:pt x="3520" y="6827"/>
                  </a:lnTo>
                  <a:lnTo>
                    <a:pt x="7573" y="6827"/>
                  </a:lnTo>
                  <a:lnTo>
                    <a:pt x="11627" y="6721"/>
                  </a:lnTo>
                  <a:lnTo>
                    <a:pt x="13013" y="6614"/>
                  </a:lnTo>
                  <a:lnTo>
                    <a:pt x="13973" y="6507"/>
                  </a:lnTo>
                  <a:lnTo>
                    <a:pt x="14187" y="6294"/>
                  </a:lnTo>
                  <a:lnTo>
                    <a:pt x="14187" y="6187"/>
                  </a:lnTo>
                  <a:lnTo>
                    <a:pt x="14080" y="6081"/>
                  </a:lnTo>
                  <a:lnTo>
                    <a:pt x="13867" y="5867"/>
                  </a:lnTo>
                  <a:lnTo>
                    <a:pt x="13013" y="5547"/>
                  </a:lnTo>
                  <a:lnTo>
                    <a:pt x="11947" y="5227"/>
                  </a:lnTo>
                  <a:lnTo>
                    <a:pt x="9600" y="4694"/>
                  </a:lnTo>
                  <a:lnTo>
                    <a:pt x="8533" y="4481"/>
                  </a:lnTo>
                  <a:lnTo>
                    <a:pt x="84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3165;p50">
              <a:extLst>
                <a:ext uri="{FF2B5EF4-FFF2-40B4-BE49-F238E27FC236}">
                  <a16:creationId xmlns:a16="http://schemas.microsoft.com/office/drawing/2014/main" id="{2F092144-82E8-75AE-6F13-3C138D07E316}"/>
                </a:ext>
              </a:extLst>
            </p:cNvPr>
            <p:cNvSpPr/>
            <p:nvPr/>
          </p:nvSpPr>
          <p:spPr>
            <a:xfrm>
              <a:off x="7057897" y="4530672"/>
              <a:ext cx="206585" cy="99426"/>
            </a:xfrm>
            <a:custGeom>
              <a:avLst/>
              <a:gdLst/>
              <a:ahLst/>
              <a:cxnLst/>
              <a:rect l="l" t="t" r="r" b="b"/>
              <a:pathLst>
                <a:path w="14187" h="6828" fill="none" extrusionOk="0">
                  <a:moveTo>
                    <a:pt x="8533" y="4481"/>
                  </a:moveTo>
                  <a:lnTo>
                    <a:pt x="8427" y="1"/>
                  </a:lnTo>
                  <a:lnTo>
                    <a:pt x="0" y="107"/>
                  </a:lnTo>
                  <a:lnTo>
                    <a:pt x="107" y="6721"/>
                  </a:lnTo>
                  <a:lnTo>
                    <a:pt x="640" y="6721"/>
                  </a:lnTo>
                  <a:lnTo>
                    <a:pt x="640" y="6721"/>
                  </a:lnTo>
                  <a:lnTo>
                    <a:pt x="3520" y="6827"/>
                  </a:lnTo>
                  <a:lnTo>
                    <a:pt x="7573" y="6827"/>
                  </a:lnTo>
                  <a:lnTo>
                    <a:pt x="11627" y="6721"/>
                  </a:lnTo>
                  <a:lnTo>
                    <a:pt x="13013" y="6614"/>
                  </a:lnTo>
                  <a:lnTo>
                    <a:pt x="13973" y="6507"/>
                  </a:lnTo>
                  <a:lnTo>
                    <a:pt x="13973" y="6507"/>
                  </a:lnTo>
                  <a:lnTo>
                    <a:pt x="14187" y="6294"/>
                  </a:lnTo>
                  <a:lnTo>
                    <a:pt x="14187" y="6187"/>
                  </a:lnTo>
                  <a:lnTo>
                    <a:pt x="14080" y="6081"/>
                  </a:lnTo>
                  <a:lnTo>
                    <a:pt x="13867" y="5867"/>
                  </a:lnTo>
                  <a:lnTo>
                    <a:pt x="13013" y="5547"/>
                  </a:lnTo>
                  <a:lnTo>
                    <a:pt x="11947" y="5227"/>
                  </a:lnTo>
                  <a:lnTo>
                    <a:pt x="9600" y="4694"/>
                  </a:lnTo>
                  <a:lnTo>
                    <a:pt x="8533" y="448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3166;p50">
              <a:extLst>
                <a:ext uri="{FF2B5EF4-FFF2-40B4-BE49-F238E27FC236}">
                  <a16:creationId xmlns:a16="http://schemas.microsoft.com/office/drawing/2014/main" id="{8A64E940-6E87-6C21-5215-6CCD23626E96}"/>
                </a:ext>
              </a:extLst>
            </p:cNvPr>
            <p:cNvSpPr/>
            <p:nvPr/>
          </p:nvSpPr>
          <p:spPr>
            <a:xfrm>
              <a:off x="7259826" y="4620773"/>
              <a:ext cx="6232" cy="4674"/>
            </a:xfrm>
            <a:custGeom>
              <a:avLst/>
              <a:gdLst/>
              <a:ahLst/>
              <a:cxnLst/>
              <a:rect l="l" t="t" r="r" b="b"/>
              <a:pathLst>
                <a:path w="428" h="321" extrusionOk="0">
                  <a:moveTo>
                    <a:pt x="321" y="0"/>
                  </a:moveTo>
                  <a:lnTo>
                    <a:pt x="321" y="107"/>
                  </a:lnTo>
                  <a:lnTo>
                    <a:pt x="143" y="285"/>
                  </a:lnTo>
                  <a:lnTo>
                    <a:pt x="143" y="285"/>
                  </a:lnTo>
                  <a:lnTo>
                    <a:pt x="427" y="214"/>
                  </a:lnTo>
                  <a:lnTo>
                    <a:pt x="427" y="107"/>
                  </a:lnTo>
                  <a:lnTo>
                    <a:pt x="321" y="0"/>
                  </a:lnTo>
                  <a:close/>
                  <a:moveTo>
                    <a:pt x="143" y="285"/>
                  </a:moveTo>
                  <a:lnTo>
                    <a:pt x="1" y="320"/>
                  </a:lnTo>
                  <a:lnTo>
                    <a:pt x="107" y="320"/>
                  </a:lnTo>
                  <a:lnTo>
                    <a:pt x="143" y="28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3167;p50">
              <a:extLst>
                <a:ext uri="{FF2B5EF4-FFF2-40B4-BE49-F238E27FC236}">
                  <a16:creationId xmlns:a16="http://schemas.microsoft.com/office/drawing/2014/main" id="{121C3B37-F5DD-4D83-DC55-0AFD9BB0532F}"/>
                </a:ext>
              </a:extLst>
            </p:cNvPr>
            <p:cNvSpPr/>
            <p:nvPr/>
          </p:nvSpPr>
          <p:spPr>
            <a:xfrm>
              <a:off x="7095178" y="4630093"/>
              <a:ext cx="79230" cy="15"/>
            </a:xfrm>
            <a:custGeom>
              <a:avLst/>
              <a:gdLst/>
              <a:ahLst/>
              <a:cxnLst/>
              <a:rect l="l" t="t" r="r" b="b"/>
              <a:pathLst>
                <a:path w="5441" h="1" fill="none" extrusionOk="0">
                  <a:moveTo>
                    <a:pt x="1814" y="0"/>
                  </a:moveTo>
                  <a:lnTo>
                    <a:pt x="1814" y="0"/>
                  </a:lnTo>
                  <a:lnTo>
                    <a:pt x="0" y="0"/>
                  </a:lnTo>
                  <a:lnTo>
                    <a:pt x="0" y="0"/>
                  </a:lnTo>
                  <a:lnTo>
                    <a:pt x="2773" y="0"/>
                  </a:lnTo>
                  <a:lnTo>
                    <a:pt x="2773" y="0"/>
                  </a:lnTo>
                  <a:lnTo>
                    <a:pt x="5440" y="0"/>
                  </a:lnTo>
                  <a:lnTo>
                    <a:pt x="5440" y="0"/>
                  </a:lnTo>
                  <a:lnTo>
                    <a:pt x="4160" y="0"/>
                  </a:lnTo>
                  <a:lnTo>
                    <a:pt x="4160" y="0"/>
                  </a:lnTo>
                  <a:lnTo>
                    <a:pt x="181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3168;p50">
              <a:extLst>
                <a:ext uri="{FF2B5EF4-FFF2-40B4-BE49-F238E27FC236}">
                  <a16:creationId xmlns:a16="http://schemas.microsoft.com/office/drawing/2014/main" id="{D4E62031-4E03-DBEA-E9F6-2E8BE3EF05C5}"/>
                </a:ext>
              </a:extLst>
            </p:cNvPr>
            <p:cNvSpPr/>
            <p:nvPr/>
          </p:nvSpPr>
          <p:spPr>
            <a:xfrm>
              <a:off x="7259826" y="4620773"/>
              <a:ext cx="6232" cy="4674"/>
            </a:xfrm>
            <a:custGeom>
              <a:avLst/>
              <a:gdLst/>
              <a:ahLst/>
              <a:cxnLst/>
              <a:rect l="l" t="t" r="r" b="b"/>
              <a:pathLst>
                <a:path w="428" h="321" fill="none" extrusionOk="0">
                  <a:moveTo>
                    <a:pt x="321" y="0"/>
                  </a:moveTo>
                  <a:lnTo>
                    <a:pt x="321" y="0"/>
                  </a:lnTo>
                  <a:lnTo>
                    <a:pt x="321" y="107"/>
                  </a:lnTo>
                  <a:lnTo>
                    <a:pt x="107" y="320"/>
                  </a:lnTo>
                  <a:lnTo>
                    <a:pt x="107" y="320"/>
                  </a:lnTo>
                  <a:lnTo>
                    <a:pt x="1" y="320"/>
                  </a:lnTo>
                  <a:lnTo>
                    <a:pt x="1" y="320"/>
                  </a:lnTo>
                  <a:lnTo>
                    <a:pt x="427" y="214"/>
                  </a:lnTo>
                  <a:lnTo>
                    <a:pt x="427" y="214"/>
                  </a:lnTo>
                  <a:lnTo>
                    <a:pt x="427" y="107"/>
                  </a:lnTo>
                  <a:lnTo>
                    <a:pt x="32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3169;p50">
              <a:extLst>
                <a:ext uri="{FF2B5EF4-FFF2-40B4-BE49-F238E27FC236}">
                  <a16:creationId xmlns:a16="http://schemas.microsoft.com/office/drawing/2014/main" id="{FEBBC7D9-4B00-4189-A82F-142FA1D46B43}"/>
                </a:ext>
              </a:extLst>
            </p:cNvPr>
            <p:cNvSpPr/>
            <p:nvPr/>
          </p:nvSpPr>
          <p:spPr>
            <a:xfrm>
              <a:off x="7233424" y="4608336"/>
              <a:ext cx="10878" cy="3131"/>
            </a:xfrm>
            <a:custGeom>
              <a:avLst/>
              <a:gdLst/>
              <a:ahLst/>
              <a:cxnLst/>
              <a:rect l="l" t="t" r="r" b="b"/>
              <a:pathLst>
                <a:path w="747" h="215" fill="none" extrusionOk="0">
                  <a:moveTo>
                    <a:pt x="0" y="1"/>
                  </a:moveTo>
                  <a:lnTo>
                    <a:pt x="0" y="1"/>
                  </a:lnTo>
                  <a:lnTo>
                    <a:pt x="0" y="1"/>
                  </a:lnTo>
                  <a:lnTo>
                    <a:pt x="0" y="1"/>
                  </a:lnTo>
                  <a:lnTo>
                    <a:pt x="747" y="214"/>
                  </a:lnTo>
                  <a:lnTo>
                    <a:pt x="747" y="214"/>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3170;p50">
              <a:extLst>
                <a:ext uri="{FF2B5EF4-FFF2-40B4-BE49-F238E27FC236}">
                  <a16:creationId xmlns:a16="http://schemas.microsoft.com/office/drawing/2014/main" id="{A661ADE4-B974-D155-C2D9-18B29D45F4C7}"/>
                </a:ext>
              </a:extLst>
            </p:cNvPr>
            <p:cNvSpPr/>
            <p:nvPr/>
          </p:nvSpPr>
          <p:spPr>
            <a:xfrm>
              <a:off x="7060998" y="4628535"/>
              <a:ext cx="60591" cy="1573"/>
            </a:xfrm>
            <a:custGeom>
              <a:avLst/>
              <a:gdLst/>
              <a:ahLst/>
              <a:cxnLst/>
              <a:rect l="l" t="t" r="r" b="b"/>
              <a:pathLst>
                <a:path w="4161" h="108" extrusionOk="0">
                  <a:moveTo>
                    <a:pt x="1" y="1"/>
                  </a:moveTo>
                  <a:lnTo>
                    <a:pt x="2347" y="107"/>
                  </a:lnTo>
                  <a:lnTo>
                    <a:pt x="4161" y="107"/>
                  </a:lnTo>
                  <a:lnTo>
                    <a:pt x="4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3171;p50">
              <a:extLst>
                <a:ext uri="{FF2B5EF4-FFF2-40B4-BE49-F238E27FC236}">
                  <a16:creationId xmlns:a16="http://schemas.microsoft.com/office/drawing/2014/main" id="{5832EEDE-6B87-E87E-5CC0-CBE44874BFFC}"/>
                </a:ext>
              </a:extLst>
            </p:cNvPr>
            <p:cNvSpPr/>
            <p:nvPr/>
          </p:nvSpPr>
          <p:spPr>
            <a:xfrm>
              <a:off x="7060998" y="4628535"/>
              <a:ext cx="60591" cy="1573"/>
            </a:xfrm>
            <a:custGeom>
              <a:avLst/>
              <a:gdLst/>
              <a:ahLst/>
              <a:cxnLst/>
              <a:rect l="l" t="t" r="r" b="b"/>
              <a:pathLst>
                <a:path w="4161" h="108" fill="none" extrusionOk="0">
                  <a:moveTo>
                    <a:pt x="1" y="1"/>
                  </a:moveTo>
                  <a:lnTo>
                    <a:pt x="1" y="1"/>
                  </a:lnTo>
                  <a:lnTo>
                    <a:pt x="2347" y="107"/>
                  </a:lnTo>
                  <a:lnTo>
                    <a:pt x="2347" y="107"/>
                  </a:lnTo>
                  <a:lnTo>
                    <a:pt x="4161" y="107"/>
                  </a:lnTo>
                  <a:lnTo>
                    <a:pt x="4161" y="107"/>
                  </a:lnTo>
                  <a:lnTo>
                    <a:pt x="427" y="1"/>
                  </a:ln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3172;p50">
              <a:extLst>
                <a:ext uri="{FF2B5EF4-FFF2-40B4-BE49-F238E27FC236}">
                  <a16:creationId xmlns:a16="http://schemas.microsoft.com/office/drawing/2014/main" id="{E2A5B96C-4FDE-3DB8-5D27-9B104C65E411}"/>
                </a:ext>
              </a:extLst>
            </p:cNvPr>
            <p:cNvSpPr/>
            <p:nvPr/>
          </p:nvSpPr>
          <p:spPr>
            <a:xfrm>
              <a:off x="7060998" y="4608336"/>
              <a:ext cx="203484" cy="21770"/>
            </a:xfrm>
            <a:custGeom>
              <a:avLst/>
              <a:gdLst/>
              <a:ahLst/>
              <a:cxnLst/>
              <a:rect l="l" t="t" r="r" b="b"/>
              <a:pathLst>
                <a:path w="13974" h="1495" extrusionOk="0">
                  <a:moveTo>
                    <a:pt x="11627" y="1"/>
                  </a:moveTo>
                  <a:lnTo>
                    <a:pt x="11520" y="108"/>
                  </a:lnTo>
                  <a:lnTo>
                    <a:pt x="11307" y="534"/>
                  </a:lnTo>
                  <a:lnTo>
                    <a:pt x="11094" y="1068"/>
                  </a:lnTo>
                  <a:lnTo>
                    <a:pt x="2987" y="1174"/>
                  </a:lnTo>
                  <a:lnTo>
                    <a:pt x="1" y="1174"/>
                  </a:lnTo>
                  <a:lnTo>
                    <a:pt x="1" y="1388"/>
                  </a:lnTo>
                  <a:lnTo>
                    <a:pt x="427" y="1388"/>
                  </a:lnTo>
                  <a:lnTo>
                    <a:pt x="4161" y="1494"/>
                  </a:lnTo>
                  <a:lnTo>
                    <a:pt x="7787" y="1494"/>
                  </a:lnTo>
                  <a:lnTo>
                    <a:pt x="11414" y="1388"/>
                  </a:lnTo>
                  <a:lnTo>
                    <a:pt x="13654" y="1174"/>
                  </a:lnTo>
                  <a:lnTo>
                    <a:pt x="13760" y="1174"/>
                  </a:lnTo>
                  <a:lnTo>
                    <a:pt x="13974" y="961"/>
                  </a:lnTo>
                  <a:lnTo>
                    <a:pt x="13974" y="854"/>
                  </a:lnTo>
                  <a:lnTo>
                    <a:pt x="13440" y="534"/>
                  </a:lnTo>
                  <a:lnTo>
                    <a:pt x="12587" y="214"/>
                  </a:lnTo>
                  <a:lnTo>
                    <a:pt x="118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3173;p50">
              <a:extLst>
                <a:ext uri="{FF2B5EF4-FFF2-40B4-BE49-F238E27FC236}">
                  <a16:creationId xmlns:a16="http://schemas.microsoft.com/office/drawing/2014/main" id="{B88591F9-49C0-AD93-C7F2-21A3E4F84E59}"/>
                </a:ext>
              </a:extLst>
            </p:cNvPr>
            <p:cNvSpPr/>
            <p:nvPr/>
          </p:nvSpPr>
          <p:spPr>
            <a:xfrm>
              <a:off x="7161963" y="4620773"/>
              <a:ext cx="100970" cy="4674"/>
            </a:xfrm>
            <a:custGeom>
              <a:avLst/>
              <a:gdLst/>
              <a:ahLst/>
              <a:cxnLst/>
              <a:rect l="l" t="t" r="r" b="b"/>
              <a:pathLst>
                <a:path w="6934" h="321" extrusionOk="0">
                  <a:moveTo>
                    <a:pt x="6507" y="0"/>
                  </a:moveTo>
                  <a:lnTo>
                    <a:pt x="5014" y="107"/>
                  </a:lnTo>
                  <a:lnTo>
                    <a:pt x="1" y="320"/>
                  </a:lnTo>
                  <a:lnTo>
                    <a:pt x="2774" y="320"/>
                  </a:lnTo>
                  <a:lnTo>
                    <a:pt x="5014" y="214"/>
                  </a:lnTo>
                  <a:lnTo>
                    <a:pt x="6507" y="107"/>
                  </a:lnTo>
                  <a:lnTo>
                    <a:pt x="69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3174;p50">
              <a:extLst>
                <a:ext uri="{FF2B5EF4-FFF2-40B4-BE49-F238E27FC236}">
                  <a16:creationId xmlns:a16="http://schemas.microsoft.com/office/drawing/2014/main" id="{C68E98B2-60D2-66F0-7825-7B422020ABB5}"/>
                </a:ext>
              </a:extLst>
            </p:cNvPr>
            <p:cNvSpPr/>
            <p:nvPr/>
          </p:nvSpPr>
          <p:spPr>
            <a:xfrm>
              <a:off x="7222545" y="4606792"/>
              <a:ext cx="10892" cy="18653"/>
            </a:xfrm>
            <a:custGeom>
              <a:avLst/>
              <a:gdLst/>
              <a:ahLst/>
              <a:cxnLst/>
              <a:rect l="l" t="t" r="r" b="b"/>
              <a:pathLst>
                <a:path w="748" h="1281" extrusionOk="0">
                  <a:moveTo>
                    <a:pt x="747" y="0"/>
                  </a:moveTo>
                  <a:lnTo>
                    <a:pt x="427" y="214"/>
                  </a:lnTo>
                  <a:lnTo>
                    <a:pt x="214" y="534"/>
                  </a:lnTo>
                  <a:lnTo>
                    <a:pt x="1" y="854"/>
                  </a:lnTo>
                  <a:lnTo>
                    <a:pt x="1" y="1280"/>
                  </a:lnTo>
                  <a:lnTo>
                    <a:pt x="321" y="534"/>
                  </a:lnTo>
                  <a:lnTo>
                    <a:pt x="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3175;p50">
              <a:extLst>
                <a:ext uri="{FF2B5EF4-FFF2-40B4-BE49-F238E27FC236}">
                  <a16:creationId xmlns:a16="http://schemas.microsoft.com/office/drawing/2014/main" id="{50F68C9A-D6C6-3031-0B8F-345B130E2314}"/>
                </a:ext>
              </a:extLst>
            </p:cNvPr>
            <p:cNvSpPr/>
            <p:nvPr/>
          </p:nvSpPr>
          <p:spPr>
            <a:xfrm>
              <a:off x="7186822" y="4597472"/>
              <a:ext cx="6218" cy="10878"/>
            </a:xfrm>
            <a:custGeom>
              <a:avLst/>
              <a:gdLst/>
              <a:ahLst/>
              <a:cxnLst/>
              <a:rect l="l" t="t" r="r" b="b"/>
              <a:pathLst>
                <a:path w="427" h="747" extrusionOk="0">
                  <a:moveTo>
                    <a:pt x="427" y="0"/>
                  </a:moveTo>
                  <a:lnTo>
                    <a:pt x="107" y="320"/>
                  </a:lnTo>
                  <a:lnTo>
                    <a:pt x="0" y="747"/>
                  </a:lnTo>
                  <a:lnTo>
                    <a:pt x="214" y="427"/>
                  </a:lnTo>
                  <a:lnTo>
                    <a:pt x="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3176;p50">
              <a:extLst>
                <a:ext uri="{FF2B5EF4-FFF2-40B4-BE49-F238E27FC236}">
                  <a16:creationId xmlns:a16="http://schemas.microsoft.com/office/drawing/2014/main" id="{94CDD619-F862-957A-C83E-02AB6076E385}"/>
                </a:ext>
              </a:extLst>
            </p:cNvPr>
            <p:cNvSpPr/>
            <p:nvPr/>
          </p:nvSpPr>
          <p:spPr>
            <a:xfrm>
              <a:off x="7175944" y="4595914"/>
              <a:ext cx="7790" cy="7776"/>
            </a:xfrm>
            <a:custGeom>
              <a:avLst/>
              <a:gdLst/>
              <a:ahLst/>
              <a:cxnLst/>
              <a:rect l="l" t="t" r="r" b="b"/>
              <a:pathLst>
                <a:path w="535" h="534" extrusionOk="0">
                  <a:moveTo>
                    <a:pt x="534" y="1"/>
                  </a:moveTo>
                  <a:lnTo>
                    <a:pt x="214" y="214"/>
                  </a:lnTo>
                  <a:lnTo>
                    <a:pt x="1" y="534"/>
                  </a:lnTo>
                  <a:lnTo>
                    <a:pt x="321" y="321"/>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3177;p50">
              <a:extLst>
                <a:ext uri="{FF2B5EF4-FFF2-40B4-BE49-F238E27FC236}">
                  <a16:creationId xmlns:a16="http://schemas.microsoft.com/office/drawing/2014/main" id="{A5341902-C145-5284-DDC1-F8A0CC8840F1}"/>
                </a:ext>
              </a:extLst>
            </p:cNvPr>
            <p:cNvSpPr/>
            <p:nvPr/>
          </p:nvSpPr>
          <p:spPr>
            <a:xfrm>
              <a:off x="7169740" y="4591254"/>
              <a:ext cx="12436" cy="1573"/>
            </a:xfrm>
            <a:custGeom>
              <a:avLst/>
              <a:gdLst/>
              <a:ahLst/>
              <a:cxnLst/>
              <a:rect l="l" t="t" r="r" b="b"/>
              <a:pathLst>
                <a:path w="854" h="108" extrusionOk="0">
                  <a:moveTo>
                    <a:pt x="0" y="1"/>
                  </a:moveTo>
                  <a:lnTo>
                    <a:pt x="427" y="107"/>
                  </a:lnTo>
                  <a:lnTo>
                    <a:pt x="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3178;p50">
              <a:extLst>
                <a:ext uri="{FF2B5EF4-FFF2-40B4-BE49-F238E27FC236}">
                  <a16:creationId xmlns:a16="http://schemas.microsoft.com/office/drawing/2014/main" id="{56495FC8-DD04-E25B-A040-B8B557A01652}"/>
                </a:ext>
              </a:extLst>
            </p:cNvPr>
            <p:cNvSpPr/>
            <p:nvPr/>
          </p:nvSpPr>
          <p:spPr>
            <a:xfrm>
              <a:off x="7168182" y="4583492"/>
              <a:ext cx="13994" cy="1573"/>
            </a:xfrm>
            <a:custGeom>
              <a:avLst/>
              <a:gdLst/>
              <a:ahLst/>
              <a:cxnLst/>
              <a:rect l="l" t="t" r="r" b="b"/>
              <a:pathLst>
                <a:path w="961" h="108" extrusionOk="0">
                  <a:moveTo>
                    <a:pt x="0" y="0"/>
                  </a:moveTo>
                  <a:lnTo>
                    <a:pt x="214" y="107"/>
                  </a:lnTo>
                  <a:lnTo>
                    <a:pt x="747" y="107"/>
                  </a:lnTo>
                  <a:lnTo>
                    <a:pt x="9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3179;p50">
              <a:extLst>
                <a:ext uri="{FF2B5EF4-FFF2-40B4-BE49-F238E27FC236}">
                  <a16:creationId xmlns:a16="http://schemas.microsoft.com/office/drawing/2014/main" id="{5E99DCEB-8680-568D-177E-E4D8F423F3F9}"/>
                </a:ext>
              </a:extLst>
            </p:cNvPr>
            <p:cNvSpPr/>
            <p:nvPr/>
          </p:nvSpPr>
          <p:spPr>
            <a:xfrm>
              <a:off x="7168182" y="4583492"/>
              <a:ext cx="13994" cy="1573"/>
            </a:xfrm>
            <a:custGeom>
              <a:avLst/>
              <a:gdLst/>
              <a:ahLst/>
              <a:cxnLst/>
              <a:rect l="l" t="t" r="r" b="b"/>
              <a:pathLst>
                <a:path w="961" h="108" fill="none" extrusionOk="0">
                  <a:moveTo>
                    <a:pt x="0" y="0"/>
                  </a:moveTo>
                  <a:lnTo>
                    <a:pt x="0" y="0"/>
                  </a:lnTo>
                  <a:lnTo>
                    <a:pt x="214" y="107"/>
                  </a:lnTo>
                  <a:lnTo>
                    <a:pt x="427" y="107"/>
                  </a:lnTo>
                  <a:lnTo>
                    <a:pt x="427" y="107"/>
                  </a:lnTo>
                  <a:lnTo>
                    <a:pt x="747" y="107"/>
                  </a:lnTo>
                  <a:lnTo>
                    <a:pt x="960" y="0"/>
                  </a:lnTo>
                  <a:lnTo>
                    <a:pt x="960" y="0"/>
                  </a:lnTo>
                  <a:lnTo>
                    <a:pt x="427" y="0"/>
                  </a:lnTo>
                  <a:lnTo>
                    <a:pt x="427"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3180;p50">
              <a:extLst>
                <a:ext uri="{FF2B5EF4-FFF2-40B4-BE49-F238E27FC236}">
                  <a16:creationId xmlns:a16="http://schemas.microsoft.com/office/drawing/2014/main" id="{7A276BBE-A0DF-CC22-F00A-15678FAB9CC4}"/>
                </a:ext>
              </a:extLst>
            </p:cNvPr>
            <p:cNvSpPr/>
            <p:nvPr/>
          </p:nvSpPr>
          <p:spPr>
            <a:xfrm>
              <a:off x="7189924" y="4586594"/>
              <a:ext cx="23313" cy="12436"/>
            </a:xfrm>
            <a:custGeom>
              <a:avLst/>
              <a:gdLst/>
              <a:ahLst/>
              <a:cxnLst/>
              <a:rect l="l" t="t" r="r" b="b"/>
              <a:pathLst>
                <a:path w="1601" h="854" extrusionOk="0">
                  <a:moveTo>
                    <a:pt x="854" y="1"/>
                  </a:moveTo>
                  <a:lnTo>
                    <a:pt x="534" y="107"/>
                  </a:lnTo>
                  <a:lnTo>
                    <a:pt x="321" y="427"/>
                  </a:lnTo>
                  <a:lnTo>
                    <a:pt x="534" y="214"/>
                  </a:lnTo>
                  <a:lnTo>
                    <a:pt x="854" y="107"/>
                  </a:lnTo>
                  <a:lnTo>
                    <a:pt x="1174" y="107"/>
                  </a:lnTo>
                  <a:lnTo>
                    <a:pt x="1494" y="214"/>
                  </a:lnTo>
                  <a:lnTo>
                    <a:pt x="1494" y="321"/>
                  </a:lnTo>
                  <a:lnTo>
                    <a:pt x="1387" y="427"/>
                  </a:lnTo>
                  <a:lnTo>
                    <a:pt x="1067" y="534"/>
                  </a:lnTo>
                  <a:lnTo>
                    <a:pt x="534" y="641"/>
                  </a:lnTo>
                  <a:lnTo>
                    <a:pt x="178" y="712"/>
                  </a:lnTo>
                  <a:lnTo>
                    <a:pt x="178" y="712"/>
                  </a:lnTo>
                  <a:lnTo>
                    <a:pt x="321" y="427"/>
                  </a:lnTo>
                  <a:lnTo>
                    <a:pt x="124" y="723"/>
                  </a:lnTo>
                  <a:lnTo>
                    <a:pt x="124" y="723"/>
                  </a:lnTo>
                  <a:lnTo>
                    <a:pt x="1" y="747"/>
                  </a:lnTo>
                  <a:lnTo>
                    <a:pt x="107" y="747"/>
                  </a:lnTo>
                  <a:lnTo>
                    <a:pt x="107" y="854"/>
                  </a:lnTo>
                  <a:lnTo>
                    <a:pt x="161" y="747"/>
                  </a:lnTo>
                  <a:lnTo>
                    <a:pt x="534" y="747"/>
                  </a:lnTo>
                  <a:lnTo>
                    <a:pt x="1174" y="641"/>
                  </a:lnTo>
                  <a:lnTo>
                    <a:pt x="1494" y="427"/>
                  </a:lnTo>
                  <a:lnTo>
                    <a:pt x="1601" y="321"/>
                  </a:lnTo>
                  <a:lnTo>
                    <a:pt x="1601" y="214"/>
                  </a:lnTo>
                  <a:lnTo>
                    <a:pt x="1494" y="107"/>
                  </a:lnTo>
                  <a:lnTo>
                    <a:pt x="11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3181;p50">
              <a:extLst>
                <a:ext uri="{FF2B5EF4-FFF2-40B4-BE49-F238E27FC236}">
                  <a16:creationId xmlns:a16="http://schemas.microsoft.com/office/drawing/2014/main" id="{146DFEAA-6074-C527-42BE-61F031184D61}"/>
                </a:ext>
              </a:extLst>
            </p:cNvPr>
            <p:cNvSpPr/>
            <p:nvPr/>
          </p:nvSpPr>
          <p:spPr>
            <a:xfrm>
              <a:off x="7182162" y="4581934"/>
              <a:ext cx="10878" cy="15552"/>
            </a:xfrm>
            <a:custGeom>
              <a:avLst/>
              <a:gdLst/>
              <a:ahLst/>
              <a:cxnLst/>
              <a:rect l="l" t="t" r="r" b="b"/>
              <a:pathLst>
                <a:path w="747" h="1068" extrusionOk="0">
                  <a:moveTo>
                    <a:pt x="107" y="1"/>
                  </a:moveTo>
                  <a:lnTo>
                    <a:pt x="0" y="107"/>
                  </a:lnTo>
                  <a:lnTo>
                    <a:pt x="0" y="321"/>
                  </a:lnTo>
                  <a:lnTo>
                    <a:pt x="107" y="534"/>
                  </a:lnTo>
                  <a:lnTo>
                    <a:pt x="320" y="854"/>
                  </a:lnTo>
                  <a:lnTo>
                    <a:pt x="640" y="1067"/>
                  </a:lnTo>
                  <a:lnTo>
                    <a:pt x="427" y="747"/>
                  </a:lnTo>
                  <a:lnTo>
                    <a:pt x="214" y="427"/>
                  </a:lnTo>
                  <a:lnTo>
                    <a:pt x="107" y="321"/>
                  </a:lnTo>
                  <a:lnTo>
                    <a:pt x="107" y="214"/>
                  </a:lnTo>
                  <a:lnTo>
                    <a:pt x="214" y="107"/>
                  </a:lnTo>
                  <a:lnTo>
                    <a:pt x="320" y="214"/>
                  </a:lnTo>
                  <a:lnTo>
                    <a:pt x="534" y="321"/>
                  </a:lnTo>
                  <a:lnTo>
                    <a:pt x="640" y="747"/>
                  </a:lnTo>
                  <a:lnTo>
                    <a:pt x="747" y="1067"/>
                  </a:lnTo>
                  <a:lnTo>
                    <a:pt x="747" y="854"/>
                  </a:lnTo>
                  <a:lnTo>
                    <a:pt x="747" y="641"/>
                  </a:lnTo>
                  <a:lnTo>
                    <a:pt x="640" y="321"/>
                  </a:lnTo>
                  <a:lnTo>
                    <a:pt x="427" y="107"/>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3182;p50">
              <a:extLst>
                <a:ext uri="{FF2B5EF4-FFF2-40B4-BE49-F238E27FC236}">
                  <a16:creationId xmlns:a16="http://schemas.microsoft.com/office/drawing/2014/main" id="{9AC4437A-B1CF-D368-8AF0-6D0991DA9F77}"/>
                </a:ext>
              </a:extLst>
            </p:cNvPr>
            <p:cNvSpPr/>
            <p:nvPr/>
          </p:nvSpPr>
          <p:spPr>
            <a:xfrm>
              <a:off x="7182162" y="4581934"/>
              <a:ext cx="10878" cy="15552"/>
            </a:xfrm>
            <a:custGeom>
              <a:avLst/>
              <a:gdLst/>
              <a:ahLst/>
              <a:cxnLst/>
              <a:rect l="l" t="t" r="r" b="b"/>
              <a:pathLst>
                <a:path w="747" h="1068" fill="none" extrusionOk="0">
                  <a:moveTo>
                    <a:pt x="747" y="1067"/>
                  </a:moveTo>
                  <a:lnTo>
                    <a:pt x="747" y="1067"/>
                  </a:lnTo>
                  <a:lnTo>
                    <a:pt x="747" y="854"/>
                  </a:lnTo>
                  <a:lnTo>
                    <a:pt x="747" y="641"/>
                  </a:lnTo>
                  <a:lnTo>
                    <a:pt x="747" y="641"/>
                  </a:lnTo>
                  <a:lnTo>
                    <a:pt x="640" y="321"/>
                  </a:lnTo>
                  <a:lnTo>
                    <a:pt x="640" y="321"/>
                  </a:lnTo>
                  <a:lnTo>
                    <a:pt x="427" y="107"/>
                  </a:lnTo>
                  <a:lnTo>
                    <a:pt x="107" y="1"/>
                  </a:lnTo>
                  <a:lnTo>
                    <a:pt x="107" y="1"/>
                  </a:lnTo>
                  <a:lnTo>
                    <a:pt x="0" y="107"/>
                  </a:lnTo>
                  <a:lnTo>
                    <a:pt x="0" y="321"/>
                  </a:lnTo>
                  <a:lnTo>
                    <a:pt x="0" y="321"/>
                  </a:lnTo>
                  <a:lnTo>
                    <a:pt x="0" y="321"/>
                  </a:lnTo>
                  <a:lnTo>
                    <a:pt x="107" y="534"/>
                  </a:lnTo>
                  <a:lnTo>
                    <a:pt x="107" y="534"/>
                  </a:lnTo>
                  <a:lnTo>
                    <a:pt x="320" y="854"/>
                  </a:lnTo>
                  <a:lnTo>
                    <a:pt x="320" y="854"/>
                  </a:lnTo>
                  <a:lnTo>
                    <a:pt x="640" y="1067"/>
                  </a:lnTo>
                  <a:lnTo>
                    <a:pt x="640" y="1067"/>
                  </a:lnTo>
                  <a:lnTo>
                    <a:pt x="427" y="747"/>
                  </a:lnTo>
                  <a:lnTo>
                    <a:pt x="427" y="747"/>
                  </a:lnTo>
                  <a:lnTo>
                    <a:pt x="214" y="427"/>
                  </a:lnTo>
                  <a:lnTo>
                    <a:pt x="214" y="427"/>
                  </a:lnTo>
                  <a:lnTo>
                    <a:pt x="107" y="321"/>
                  </a:lnTo>
                  <a:lnTo>
                    <a:pt x="107" y="214"/>
                  </a:lnTo>
                  <a:lnTo>
                    <a:pt x="214" y="107"/>
                  </a:lnTo>
                  <a:lnTo>
                    <a:pt x="214" y="107"/>
                  </a:lnTo>
                  <a:lnTo>
                    <a:pt x="320" y="214"/>
                  </a:lnTo>
                  <a:lnTo>
                    <a:pt x="534" y="321"/>
                  </a:lnTo>
                  <a:lnTo>
                    <a:pt x="534" y="321"/>
                  </a:lnTo>
                  <a:lnTo>
                    <a:pt x="640" y="747"/>
                  </a:lnTo>
                  <a:lnTo>
                    <a:pt x="640" y="747"/>
                  </a:lnTo>
                  <a:lnTo>
                    <a:pt x="747" y="1067"/>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3183;p50">
              <a:extLst>
                <a:ext uri="{FF2B5EF4-FFF2-40B4-BE49-F238E27FC236}">
                  <a16:creationId xmlns:a16="http://schemas.microsoft.com/office/drawing/2014/main" id="{32B0B05F-557A-6779-9554-E29D0EBBA856}"/>
                </a:ext>
              </a:extLst>
            </p:cNvPr>
            <p:cNvSpPr/>
            <p:nvPr/>
          </p:nvSpPr>
          <p:spPr>
            <a:xfrm>
              <a:off x="7059440" y="4591254"/>
              <a:ext cx="45068" cy="34191"/>
            </a:xfrm>
            <a:custGeom>
              <a:avLst/>
              <a:gdLst/>
              <a:ahLst/>
              <a:cxnLst/>
              <a:rect l="l" t="t" r="r" b="b"/>
              <a:pathLst>
                <a:path w="3095" h="2348" extrusionOk="0">
                  <a:moveTo>
                    <a:pt x="214" y="1"/>
                  </a:moveTo>
                  <a:lnTo>
                    <a:pt x="1" y="107"/>
                  </a:lnTo>
                  <a:lnTo>
                    <a:pt x="641" y="107"/>
                  </a:lnTo>
                  <a:lnTo>
                    <a:pt x="1388" y="214"/>
                  </a:lnTo>
                  <a:lnTo>
                    <a:pt x="2028" y="641"/>
                  </a:lnTo>
                  <a:lnTo>
                    <a:pt x="2561" y="1067"/>
                  </a:lnTo>
                  <a:lnTo>
                    <a:pt x="2881" y="1814"/>
                  </a:lnTo>
                  <a:lnTo>
                    <a:pt x="3094" y="2347"/>
                  </a:lnTo>
                  <a:lnTo>
                    <a:pt x="3094" y="2241"/>
                  </a:lnTo>
                  <a:lnTo>
                    <a:pt x="2988" y="1707"/>
                  </a:lnTo>
                  <a:lnTo>
                    <a:pt x="2668" y="1067"/>
                  </a:lnTo>
                  <a:lnTo>
                    <a:pt x="2134" y="534"/>
                  </a:lnTo>
                  <a:lnTo>
                    <a:pt x="1388" y="107"/>
                  </a:lnTo>
                  <a:lnTo>
                    <a:pt x="6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3184;p50">
              <a:extLst>
                <a:ext uri="{FF2B5EF4-FFF2-40B4-BE49-F238E27FC236}">
                  <a16:creationId xmlns:a16="http://schemas.microsoft.com/office/drawing/2014/main" id="{BF67F104-EE44-0A52-E0C9-677DA8DF3A72}"/>
                </a:ext>
              </a:extLst>
            </p:cNvPr>
            <p:cNvSpPr/>
            <p:nvPr/>
          </p:nvSpPr>
          <p:spPr>
            <a:xfrm>
              <a:off x="7059440" y="4591254"/>
              <a:ext cx="45068" cy="34191"/>
            </a:xfrm>
            <a:custGeom>
              <a:avLst/>
              <a:gdLst/>
              <a:ahLst/>
              <a:cxnLst/>
              <a:rect l="l" t="t" r="r" b="b"/>
              <a:pathLst>
                <a:path w="3095" h="2348" fill="none" extrusionOk="0">
                  <a:moveTo>
                    <a:pt x="1" y="107"/>
                  </a:moveTo>
                  <a:lnTo>
                    <a:pt x="1" y="107"/>
                  </a:lnTo>
                  <a:lnTo>
                    <a:pt x="641" y="107"/>
                  </a:lnTo>
                  <a:lnTo>
                    <a:pt x="641" y="107"/>
                  </a:lnTo>
                  <a:lnTo>
                    <a:pt x="1388" y="214"/>
                  </a:lnTo>
                  <a:lnTo>
                    <a:pt x="2028" y="641"/>
                  </a:lnTo>
                  <a:lnTo>
                    <a:pt x="2561" y="1067"/>
                  </a:lnTo>
                  <a:lnTo>
                    <a:pt x="2881" y="1814"/>
                  </a:lnTo>
                  <a:lnTo>
                    <a:pt x="2881" y="1814"/>
                  </a:lnTo>
                  <a:lnTo>
                    <a:pt x="3094" y="2347"/>
                  </a:lnTo>
                  <a:lnTo>
                    <a:pt x="3094" y="2347"/>
                  </a:lnTo>
                  <a:lnTo>
                    <a:pt x="3094" y="2241"/>
                  </a:lnTo>
                  <a:lnTo>
                    <a:pt x="3094" y="2241"/>
                  </a:lnTo>
                  <a:lnTo>
                    <a:pt x="2988" y="1707"/>
                  </a:lnTo>
                  <a:lnTo>
                    <a:pt x="2988" y="1707"/>
                  </a:lnTo>
                  <a:lnTo>
                    <a:pt x="2668" y="1067"/>
                  </a:lnTo>
                  <a:lnTo>
                    <a:pt x="2134" y="534"/>
                  </a:lnTo>
                  <a:lnTo>
                    <a:pt x="1388" y="107"/>
                  </a:lnTo>
                  <a:lnTo>
                    <a:pt x="641" y="1"/>
                  </a:lnTo>
                  <a:lnTo>
                    <a:pt x="641" y="1"/>
                  </a:lnTo>
                  <a:lnTo>
                    <a:pt x="214" y="1"/>
                  </a:lnTo>
                  <a:lnTo>
                    <a:pt x="214" y="1"/>
                  </a:lnTo>
                  <a:lnTo>
                    <a:pt x="1" y="107"/>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3185;p50">
              <a:extLst>
                <a:ext uri="{FF2B5EF4-FFF2-40B4-BE49-F238E27FC236}">
                  <a16:creationId xmlns:a16="http://schemas.microsoft.com/office/drawing/2014/main" id="{A6B37107-575F-160C-569B-B077EEACB5EA}"/>
                </a:ext>
              </a:extLst>
            </p:cNvPr>
            <p:cNvSpPr/>
            <p:nvPr/>
          </p:nvSpPr>
          <p:spPr>
            <a:xfrm>
              <a:off x="7071877" y="4541551"/>
              <a:ext cx="1558" cy="49713"/>
            </a:xfrm>
            <a:custGeom>
              <a:avLst/>
              <a:gdLst/>
              <a:ahLst/>
              <a:cxnLst/>
              <a:rect l="l" t="t" r="r" b="b"/>
              <a:pathLst>
                <a:path w="107" h="3414" extrusionOk="0">
                  <a:moveTo>
                    <a:pt x="0" y="0"/>
                  </a:moveTo>
                  <a:lnTo>
                    <a:pt x="0" y="1707"/>
                  </a:lnTo>
                  <a:lnTo>
                    <a:pt x="0" y="3414"/>
                  </a:lnTo>
                  <a:lnTo>
                    <a:pt x="107" y="170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3186;p50">
              <a:extLst>
                <a:ext uri="{FF2B5EF4-FFF2-40B4-BE49-F238E27FC236}">
                  <a16:creationId xmlns:a16="http://schemas.microsoft.com/office/drawing/2014/main" id="{22E7EE18-7BC9-F9FF-A7BC-55F36829ACE5}"/>
                </a:ext>
              </a:extLst>
            </p:cNvPr>
            <p:cNvSpPr/>
            <p:nvPr/>
          </p:nvSpPr>
          <p:spPr>
            <a:xfrm>
              <a:off x="7071877" y="4541551"/>
              <a:ext cx="1558" cy="49713"/>
            </a:xfrm>
            <a:custGeom>
              <a:avLst/>
              <a:gdLst/>
              <a:ahLst/>
              <a:cxnLst/>
              <a:rect l="l" t="t" r="r" b="b"/>
              <a:pathLst>
                <a:path w="107" h="3414" fill="none" extrusionOk="0">
                  <a:moveTo>
                    <a:pt x="0" y="0"/>
                  </a:moveTo>
                  <a:lnTo>
                    <a:pt x="0" y="0"/>
                  </a:lnTo>
                  <a:lnTo>
                    <a:pt x="0" y="1707"/>
                  </a:lnTo>
                  <a:lnTo>
                    <a:pt x="0" y="1707"/>
                  </a:lnTo>
                  <a:lnTo>
                    <a:pt x="0" y="3414"/>
                  </a:lnTo>
                  <a:lnTo>
                    <a:pt x="0" y="3414"/>
                  </a:lnTo>
                  <a:lnTo>
                    <a:pt x="107" y="1707"/>
                  </a:lnTo>
                  <a:lnTo>
                    <a:pt x="107" y="1707"/>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3187;p50">
              <a:extLst>
                <a:ext uri="{FF2B5EF4-FFF2-40B4-BE49-F238E27FC236}">
                  <a16:creationId xmlns:a16="http://schemas.microsoft.com/office/drawing/2014/main" id="{9323D156-3186-BE58-1DEB-41539C8F19B6}"/>
                </a:ext>
              </a:extLst>
            </p:cNvPr>
            <p:cNvSpPr/>
            <p:nvPr/>
          </p:nvSpPr>
          <p:spPr>
            <a:xfrm>
              <a:off x="7120022" y="4612996"/>
              <a:ext cx="35749" cy="3131"/>
            </a:xfrm>
            <a:custGeom>
              <a:avLst/>
              <a:gdLst/>
              <a:ahLst/>
              <a:cxnLst/>
              <a:rect l="l" t="t" r="r" b="b"/>
              <a:pathLst>
                <a:path w="2455" h="215" extrusionOk="0">
                  <a:moveTo>
                    <a:pt x="2454" y="1"/>
                  </a:moveTo>
                  <a:lnTo>
                    <a:pt x="1174" y="108"/>
                  </a:lnTo>
                  <a:lnTo>
                    <a:pt x="1" y="108"/>
                  </a:lnTo>
                  <a:lnTo>
                    <a:pt x="534" y="214"/>
                  </a:lnTo>
                  <a:lnTo>
                    <a:pt x="1174" y="214"/>
                  </a:lnTo>
                  <a:lnTo>
                    <a:pt x="1814" y="108"/>
                  </a:lnTo>
                  <a:lnTo>
                    <a:pt x="24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3188;p50">
              <a:extLst>
                <a:ext uri="{FF2B5EF4-FFF2-40B4-BE49-F238E27FC236}">
                  <a16:creationId xmlns:a16="http://schemas.microsoft.com/office/drawing/2014/main" id="{96B4BB54-A670-4FA6-2023-149E2B5DC105}"/>
                </a:ext>
              </a:extLst>
            </p:cNvPr>
            <p:cNvSpPr/>
            <p:nvPr/>
          </p:nvSpPr>
          <p:spPr>
            <a:xfrm>
              <a:off x="7095178" y="4614554"/>
              <a:ext cx="4674" cy="6232"/>
            </a:xfrm>
            <a:custGeom>
              <a:avLst/>
              <a:gdLst/>
              <a:ahLst/>
              <a:cxnLst/>
              <a:rect l="l" t="t" r="r" b="b"/>
              <a:pathLst>
                <a:path w="321" h="428" extrusionOk="0">
                  <a:moveTo>
                    <a:pt x="0" y="1"/>
                  </a:moveTo>
                  <a:lnTo>
                    <a:pt x="107" y="214"/>
                  </a:lnTo>
                  <a:lnTo>
                    <a:pt x="214" y="427"/>
                  </a:lnTo>
                  <a:lnTo>
                    <a:pt x="320" y="427"/>
                  </a:lnTo>
                  <a:lnTo>
                    <a:pt x="214" y="214"/>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3189;p50">
              <a:extLst>
                <a:ext uri="{FF2B5EF4-FFF2-40B4-BE49-F238E27FC236}">
                  <a16:creationId xmlns:a16="http://schemas.microsoft.com/office/drawing/2014/main" id="{257F735D-46FD-4E03-ABCC-F5E2CD45FB99}"/>
                </a:ext>
              </a:extLst>
            </p:cNvPr>
            <p:cNvSpPr/>
            <p:nvPr/>
          </p:nvSpPr>
          <p:spPr>
            <a:xfrm>
              <a:off x="7085857" y="4603676"/>
              <a:ext cx="4674" cy="4674"/>
            </a:xfrm>
            <a:custGeom>
              <a:avLst/>
              <a:gdLst/>
              <a:ahLst/>
              <a:cxnLst/>
              <a:rect l="l" t="t" r="r" b="b"/>
              <a:pathLst>
                <a:path w="321" h="321" extrusionOk="0">
                  <a:moveTo>
                    <a:pt x="0" y="1"/>
                  </a:moveTo>
                  <a:lnTo>
                    <a:pt x="107" y="214"/>
                  </a:lnTo>
                  <a:lnTo>
                    <a:pt x="320" y="321"/>
                  </a:lnTo>
                  <a:lnTo>
                    <a:pt x="214" y="10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3190;p50">
              <a:extLst>
                <a:ext uri="{FF2B5EF4-FFF2-40B4-BE49-F238E27FC236}">
                  <a16:creationId xmlns:a16="http://schemas.microsoft.com/office/drawing/2014/main" id="{30C4C563-39AA-909B-8940-94D8A400E464}"/>
                </a:ext>
              </a:extLst>
            </p:cNvPr>
            <p:cNvSpPr/>
            <p:nvPr/>
          </p:nvSpPr>
          <p:spPr>
            <a:xfrm>
              <a:off x="7073421" y="4597472"/>
              <a:ext cx="6232" cy="3116"/>
            </a:xfrm>
            <a:custGeom>
              <a:avLst/>
              <a:gdLst/>
              <a:ahLst/>
              <a:cxnLst/>
              <a:rect l="l" t="t" r="r" b="b"/>
              <a:pathLst>
                <a:path w="428" h="214" extrusionOk="0">
                  <a:moveTo>
                    <a:pt x="108" y="0"/>
                  </a:moveTo>
                  <a:lnTo>
                    <a:pt x="1" y="107"/>
                  </a:lnTo>
                  <a:lnTo>
                    <a:pt x="214" y="107"/>
                  </a:lnTo>
                  <a:lnTo>
                    <a:pt x="108" y="0"/>
                  </a:lnTo>
                  <a:close/>
                  <a:moveTo>
                    <a:pt x="214" y="107"/>
                  </a:moveTo>
                  <a:lnTo>
                    <a:pt x="428" y="214"/>
                  </a:lnTo>
                  <a:lnTo>
                    <a:pt x="428" y="10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3191;p50">
              <a:extLst>
                <a:ext uri="{FF2B5EF4-FFF2-40B4-BE49-F238E27FC236}">
                  <a16:creationId xmlns:a16="http://schemas.microsoft.com/office/drawing/2014/main" id="{FAA5F021-72AB-005E-5DE8-B60F82961F06}"/>
                </a:ext>
              </a:extLst>
            </p:cNvPr>
            <p:cNvSpPr/>
            <p:nvPr/>
          </p:nvSpPr>
          <p:spPr>
            <a:xfrm>
              <a:off x="7064100" y="4595914"/>
              <a:ext cx="3131" cy="1573"/>
            </a:xfrm>
            <a:custGeom>
              <a:avLst/>
              <a:gdLst/>
              <a:ahLst/>
              <a:cxnLst/>
              <a:rect l="l" t="t" r="r" b="b"/>
              <a:pathLst>
                <a:path w="215" h="108" extrusionOk="0">
                  <a:moveTo>
                    <a:pt x="1" y="1"/>
                  </a:moveTo>
                  <a:lnTo>
                    <a:pt x="108" y="107"/>
                  </a:lnTo>
                  <a:lnTo>
                    <a:pt x="214" y="107"/>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3192;p50">
              <a:extLst>
                <a:ext uri="{FF2B5EF4-FFF2-40B4-BE49-F238E27FC236}">
                  <a16:creationId xmlns:a16="http://schemas.microsoft.com/office/drawing/2014/main" id="{37B0A30F-32A2-C595-69F7-F4F26C0643BC}"/>
                </a:ext>
              </a:extLst>
            </p:cNvPr>
            <p:cNvSpPr/>
            <p:nvPr/>
          </p:nvSpPr>
          <p:spPr>
            <a:xfrm>
              <a:off x="7071877" y="4580390"/>
              <a:ext cx="97868" cy="7776"/>
            </a:xfrm>
            <a:custGeom>
              <a:avLst/>
              <a:gdLst/>
              <a:ahLst/>
              <a:cxnLst/>
              <a:rect l="l" t="t" r="r" b="b"/>
              <a:pathLst>
                <a:path w="6721" h="534" extrusionOk="0">
                  <a:moveTo>
                    <a:pt x="107" y="0"/>
                  </a:moveTo>
                  <a:lnTo>
                    <a:pt x="0" y="533"/>
                  </a:lnTo>
                  <a:lnTo>
                    <a:pt x="0" y="533"/>
                  </a:lnTo>
                  <a:lnTo>
                    <a:pt x="6720" y="320"/>
                  </a:lnTo>
                  <a:lnTo>
                    <a:pt x="107"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3193;p50">
              <a:extLst>
                <a:ext uri="{FF2B5EF4-FFF2-40B4-BE49-F238E27FC236}">
                  <a16:creationId xmlns:a16="http://schemas.microsoft.com/office/drawing/2014/main" id="{39739C7D-A50D-3E62-6E4B-EE672257FC25}"/>
                </a:ext>
              </a:extLst>
            </p:cNvPr>
            <p:cNvSpPr/>
            <p:nvPr/>
          </p:nvSpPr>
          <p:spPr>
            <a:xfrm>
              <a:off x="7169740" y="4585050"/>
              <a:ext cx="3116" cy="15"/>
            </a:xfrm>
            <a:custGeom>
              <a:avLst/>
              <a:gdLst/>
              <a:ahLst/>
              <a:cxnLst/>
              <a:rect l="l" t="t" r="r" b="b"/>
              <a:pathLst>
                <a:path w="214" h="1" extrusionOk="0">
                  <a:moveTo>
                    <a:pt x="0" y="0"/>
                  </a:moveTo>
                  <a:lnTo>
                    <a:pt x="0" y="0"/>
                  </a:lnTo>
                  <a:lnTo>
                    <a:pt x="0" y="0"/>
                  </a:lnTo>
                  <a:lnTo>
                    <a:pt x="213" y="0"/>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3194;p50">
              <a:extLst>
                <a:ext uri="{FF2B5EF4-FFF2-40B4-BE49-F238E27FC236}">
                  <a16:creationId xmlns:a16="http://schemas.microsoft.com/office/drawing/2014/main" id="{EA6AF87C-B4E8-1C9C-22D1-5CC793441177}"/>
                </a:ext>
              </a:extLst>
            </p:cNvPr>
            <p:cNvSpPr/>
            <p:nvPr/>
          </p:nvSpPr>
          <p:spPr>
            <a:xfrm>
              <a:off x="7169740" y="4585050"/>
              <a:ext cx="3116" cy="15"/>
            </a:xfrm>
            <a:custGeom>
              <a:avLst/>
              <a:gdLst/>
              <a:ahLst/>
              <a:cxnLst/>
              <a:rect l="l" t="t" r="r" b="b"/>
              <a:pathLst>
                <a:path w="214" h="1" fill="none" extrusionOk="0">
                  <a:moveTo>
                    <a:pt x="0" y="0"/>
                  </a:moveTo>
                  <a:lnTo>
                    <a:pt x="0" y="0"/>
                  </a:lnTo>
                  <a:lnTo>
                    <a:pt x="0" y="0"/>
                  </a:lnTo>
                  <a:lnTo>
                    <a:pt x="213"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3195;p50">
              <a:extLst>
                <a:ext uri="{FF2B5EF4-FFF2-40B4-BE49-F238E27FC236}">
                  <a16:creationId xmlns:a16="http://schemas.microsoft.com/office/drawing/2014/main" id="{EF1BE1BA-F553-A87C-FD9D-92134028F6A0}"/>
                </a:ext>
              </a:extLst>
            </p:cNvPr>
            <p:cNvSpPr/>
            <p:nvPr/>
          </p:nvSpPr>
          <p:spPr>
            <a:xfrm>
              <a:off x="7059440" y="4580390"/>
              <a:ext cx="15" cy="1558"/>
            </a:xfrm>
            <a:custGeom>
              <a:avLst/>
              <a:gdLst/>
              <a:ahLst/>
              <a:cxnLst/>
              <a:rect l="l" t="t" r="r" b="b"/>
              <a:pathLst>
                <a:path w="1" h="107" extrusionOk="0">
                  <a:moveTo>
                    <a:pt x="1" y="0"/>
                  </a:moveTo>
                  <a:lnTo>
                    <a:pt x="1" y="0"/>
                  </a:lnTo>
                  <a:lnTo>
                    <a:pt x="1" y="10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3196;p50">
              <a:extLst>
                <a:ext uri="{FF2B5EF4-FFF2-40B4-BE49-F238E27FC236}">
                  <a16:creationId xmlns:a16="http://schemas.microsoft.com/office/drawing/2014/main" id="{305E9004-74F4-4CD8-9A3E-F91BDE6CC86E}"/>
                </a:ext>
              </a:extLst>
            </p:cNvPr>
            <p:cNvSpPr/>
            <p:nvPr/>
          </p:nvSpPr>
          <p:spPr>
            <a:xfrm>
              <a:off x="7059440" y="4580390"/>
              <a:ext cx="15" cy="1558"/>
            </a:xfrm>
            <a:custGeom>
              <a:avLst/>
              <a:gdLst/>
              <a:ahLst/>
              <a:cxnLst/>
              <a:rect l="l" t="t" r="r" b="b"/>
              <a:pathLst>
                <a:path w="1" h="107" fill="none" extrusionOk="0">
                  <a:moveTo>
                    <a:pt x="1" y="0"/>
                  </a:moveTo>
                  <a:lnTo>
                    <a:pt x="1" y="0"/>
                  </a:lnTo>
                  <a:lnTo>
                    <a:pt x="1" y="107"/>
                  </a:lnTo>
                  <a:lnTo>
                    <a:pt x="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3197;p50">
              <a:extLst>
                <a:ext uri="{FF2B5EF4-FFF2-40B4-BE49-F238E27FC236}">
                  <a16:creationId xmlns:a16="http://schemas.microsoft.com/office/drawing/2014/main" id="{CCBFF09F-5875-1AF7-3079-91D03BDAF80D}"/>
                </a:ext>
              </a:extLst>
            </p:cNvPr>
            <p:cNvSpPr/>
            <p:nvPr/>
          </p:nvSpPr>
          <p:spPr>
            <a:xfrm>
              <a:off x="7059440" y="4580390"/>
              <a:ext cx="12450" cy="7776"/>
            </a:xfrm>
            <a:custGeom>
              <a:avLst/>
              <a:gdLst/>
              <a:ahLst/>
              <a:cxnLst/>
              <a:rect l="l" t="t" r="r" b="b"/>
              <a:pathLst>
                <a:path w="855" h="534" extrusionOk="0">
                  <a:moveTo>
                    <a:pt x="1" y="0"/>
                  </a:moveTo>
                  <a:lnTo>
                    <a:pt x="1" y="107"/>
                  </a:lnTo>
                  <a:lnTo>
                    <a:pt x="1" y="533"/>
                  </a:lnTo>
                  <a:lnTo>
                    <a:pt x="854" y="533"/>
                  </a:lnTo>
                  <a:lnTo>
                    <a:pt x="854"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3198;p50">
              <a:extLst>
                <a:ext uri="{FF2B5EF4-FFF2-40B4-BE49-F238E27FC236}">
                  <a16:creationId xmlns:a16="http://schemas.microsoft.com/office/drawing/2014/main" id="{9F94FAF9-8C3D-FFE9-5A08-5D76C9B9CD6E}"/>
                </a:ext>
              </a:extLst>
            </p:cNvPr>
            <p:cNvSpPr/>
            <p:nvPr/>
          </p:nvSpPr>
          <p:spPr>
            <a:xfrm>
              <a:off x="7071877" y="4580390"/>
              <a:ext cx="1558" cy="7776"/>
            </a:xfrm>
            <a:custGeom>
              <a:avLst/>
              <a:gdLst/>
              <a:ahLst/>
              <a:cxnLst/>
              <a:rect l="l" t="t" r="r" b="b"/>
              <a:pathLst>
                <a:path w="107" h="534" extrusionOk="0">
                  <a:moveTo>
                    <a:pt x="0" y="0"/>
                  </a:moveTo>
                  <a:lnTo>
                    <a:pt x="0" y="533"/>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3199;p50">
              <a:extLst>
                <a:ext uri="{FF2B5EF4-FFF2-40B4-BE49-F238E27FC236}">
                  <a16:creationId xmlns:a16="http://schemas.microsoft.com/office/drawing/2014/main" id="{6F4B55F0-6016-602C-E112-B9546904CA85}"/>
                </a:ext>
              </a:extLst>
            </p:cNvPr>
            <p:cNvSpPr/>
            <p:nvPr/>
          </p:nvSpPr>
          <p:spPr>
            <a:xfrm>
              <a:off x="7071877" y="4580390"/>
              <a:ext cx="1558" cy="7776"/>
            </a:xfrm>
            <a:custGeom>
              <a:avLst/>
              <a:gdLst/>
              <a:ahLst/>
              <a:cxnLst/>
              <a:rect l="l" t="t" r="r" b="b"/>
              <a:pathLst>
                <a:path w="107" h="534" fill="none" extrusionOk="0">
                  <a:moveTo>
                    <a:pt x="107" y="0"/>
                  </a:moveTo>
                  <a:lnTo>
                    <a:pt x="0" y="0"/>
                  </a:lnTo>
                  <a:lnTo>
                    <a:pt x="0" y="0"/>
                  </a:lnTo>
                  <a:lnTo>
                    <a:pt x="0" y="533"/>
                  </a:lnTo>
                  <a:lnTo>
                    <a:pt x="0" y="533"/>
                  </a:lnTo>
                  <a:lnTo>
                    <a:pt x="0" y="533"/>
                  </a:lnTo>
                  <a:lnTo>
                    <a:pt x="10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3200;p50">
              <a:extLst>
                <a:ext uri="{FF2B5EF4-FFF2-40B4-BE49-F238E27FC236}">
                  <a16:creationId xmlns:a16="http://schemas.microsoft.com/office/drawing/2014/main" id="{6552A4B8-B3FB-C0A4-9C7B-45673E4AA2A7}"/>
                </a:ext>
              </a:extLst>
            </p:cNvPr>
            <p:cNvSpPr/>
            <p:nvPr/>
          </p:nvSpPr>
          <p:spPr>
            <a:xfrm>
              <a:off x="7090517" y="2952502"/>
              <a:ext cx="506350" cy="271821"/>
            </a:xfrm>
            <a:custGeom>
              <a:avLst/>
              <a:gdLst/>
              <a:ahLst/>
              <a:cxnLst/>
              <a:rect l="l" t="t" r="r" b="b"/>
              <a:pathLst>
                <a:path w="34773" h="18667" extrusionOk="0">
                  <a:moveTo>
                    <a:pt x="0" y="0"/>
                  </a:moveTo>
                  <a:lnTo>
                    <a:pt x="214" y="2347"/>
                  </a:lnTo>
                  <a:lnTo>
                    <a:pt x="320" y="4267"/>
                  </a:lnTo>
                  <a:lnTo>
                    <a:pt x="640" y="6720"/>
                  </a:lnTo>
                  <a:lnTo>
                    <a:pt x="1280" y="10987"/>
                  </a:lnTo>
                  <a:lnTo>
                    <a:pt x="1600" y="11947"/>
                  </a:lnTo>
                  <a:lnTo>
                    <a:pt x="1920" y="12800"/>
                  </a:lnTo>
                  <a:lnTo>
                    <a:pt x="2454" y="13653"/>
                  </a:lnTo>
                  <a:lnTo>
                    <a:pt x="2987" y="14400"/>
                  </a:lnTo>
                  <a:lnTo>
                    <a:pt x="3627" y="15040"/>
                  </a:lnTo>
                  <a:lnTo>
                    <a:pt x="4373" y="15680"/>
                  </a:lnTo>
                  <a:lnTo>
                    <a:pt x="5227" y="16213"/>
                  </a:lnTo>
                  <a:lnTo>
                    <a:pt x="6187" y="16640"/>
                  </a:lnTo>
                  <a:lnTo>
                    <a:pt x="7147" y="17066"/>
                  </a:lnTo>
                  <a:lnTo>
                    <a:pt x="8213" y="17386"/>
                  </a:lnTo>
                  <a:lnTo>
                    <a:pt x="10347" y="17920"/>
                  </a:lnTo>
                  <a:lnTo>
                    <a:pt x="12693" y="18346"/>
                  </a:lnTo>
                  <a:lnTo>
                    <a:pt x="15040" y="18560"/>
                  </a:lnTo>
                  <a:lnTo>
                    <a:pt x="17280" y="18666"/>
                  </a:lnTo>
                  <a:lnTo>
                    <a:pt x="21653" y="18666"/>
                  </a:lnTo>
                  <a:lnTo>
                    <a:pt x="23466" y="18560"/>
                  </a:lnTo>
                  <a:lnTo>
                    <a:pt x="26239" y="18240"/>
                  </a:lnTo>
                  <a:lnTo>
                    <a:pt x="27199" y="18133"/>
                  </a:lnTo>
                  <a:lnTo>
                    <a:pt x="32106" y="18453"/>
                  </a:lnTo>
                  <a:lnTo>
                    <a:pt x="34026" y="18453"/>
                  </a:lnTo>
                  <a:lnTo>
                    <a:pt x="34452" y="18346"/>
                  </a:lnTo>
                  <a:lnTo>
                    <a:pt x="34559" y="18133"/>
                  </a:lnTo>
                  <a:lnTo>
                    <a:pt x="34559" y="18026"/>
                  </a:lnTo>
                  <a:lnTo>
                    <a:pt x="34452" y="17920"/>
                  </a:lnTo>
                  <a:lnTo>
                    <a:pt x="33919" y="17813"/>
                  </a:lnTo>
                  <a:lnTo>
                    <a:pt x="32639" y="17600"/>
                  </a:lnTo>
                  <a:lnTo>
                    <a:pt x="31359" y="17386"/>
                  </a:lnTo>
                  <a:lnTo>
                    <a:pt x="30933" y="17280"/>
                  </a:lnTo>
                  <a:lnTo>
                    <a:pt x="30826" y="17173"/>
                  </a:lnTo>
                  <a:lnTo>
                    <a:pt x="30933" y="17173"/>
                  </a:lnTo>
                  <a:lnTo>
                    <a:pt x="32746" y="17493"/>
                  </a:lnTo>
                  <a:lnTo>
                    <a:pt x="33919" y="17600"/>
                  </a:lnTo>
                  <a:lnTo>
                    <a:pt x="34452" y="17600"/>
                  </a:lnTo>
                  <a:lnTo>
                    <a:pt x="34559" y="17493"/>
                  </a:lnTo>
                  <a:lnTo>
                    <a:pt x="34559" y="17280"/>
                  </a:lnTo>
                  <a:lnTo>
                    <a:pt x="34452" y="17173"/>
                  </a:lnTo>
                  <a:lnTo>
                    <a:pt x="34132" y="16853"/>
                  </a:lnTo>
                  <a:lnTo>
                    <a:pt x="34452" y="16746"/>
                  </a:lnTo>
                  <a:lnTo>
                    <a:pt x="34666" y="16533"/>
                  </a:lnTo>
                  <a:lnTo>
                    <a:pt x="34666" y="16320"/>
                  </a:lnTo>
                  <a:lnTo>
                    <a:pt x="34559" y="16213"/>
                  </a:lnTo>
                  <a:lnTo>
                    <a:pt x="34026" y="16000"/>
                  </a:lnTo>
                  <a:lnTo>
                    <a:pt x="32906" y="15627"/>
                  </a:lnTo>
                  <a:lnTo>
                    <a:pt x="32906" y="15627"/>
                  </a:lnTo>
                  <a:lnTo>
                    <a:pt x="33492" y="15787"/>
                  </a:lnTo>
                  <a:lnTo>
                    <a:pt x="34346" y="15893"/>
                  </a:lnTo>
                  <a:lnTo>
                    <a:pt x="34666" y="15787"/>
                  </a:lnTo>
                  <a:lnTo>
                    <a:pt x="34772" y="15573"/>
                  </a:lnTo>
                  <a:lnTo>
                    <a:pt x="34772" y="15253"/>
                  </a:lnTo>
                  <a:lnTo>
                    <a:pt x="34666" y="14933"/>
                  </a:lnTo>
                  <a:lnTo>
                    <a:pt x="34239" y="14720"/>
                  </a:lnTo>
                  <a:lnTo>
                    <a:pt x="33706" y="14400"/>
                  </a:lnTo>
                  <a:lnTo>
                    <a:pt x="31892" y="13653"/>
                  </a:lnTo>
                  <a:lnTo>
                    <a:pt x="28906" y="12587"/>
                  </a:lnTo>
                  <a:lnTo>
                    <a:pt x="28693" y="12480"/>
                  </a:lnTo>
                  <a:lnTo>
                    <a:pt x="28586" y="12267"/>
                  </a:lnTo>
                  <a:lnTo>
                    <a:pt x="28479" y="11947"/>
                  </a:lnTo>
                  <a:lnTo>
                    <a:pt x="28586" y="11627"/>
                  </a:lnTo>
                  <a:lnTo>
                    <a:pt x="28586" y="11520"/>
                  </a:lnTo>
                  <a:lnTo>
                    <a:pt x="29119" y="10453"/>
                  </a:lnTo>
                  <a:lnTo>
                    <a:pt x="29439" y="9493"/>
                  </a:lnTo>
                  <a:lnTo>
                    <a:pt x="29546" y="8853"/>
                  </a:lnTo>
                  <a:lnTo>
                    <a:pt x="29546" y="8427"/>
                  </a:lnTo>
                  <a:lnTo>
                    <a:pt x="29439" y="8213"/>
                  </a:lnTo>
                  <a:lnTo>
                    <a:pt x="29226" y="8107"/>
                  </a:lnTo>
                  <a:lnTo>
                    <a:pt x="29013" y="8213"/>
                  </a:lnTo>
                  <a:lnTo>
                    <a:pt x="28799" y="8213"/>
                  </a:lnTo>
                  <a:lnTo>
                    <a:pt x="28693" y="8427"/>
                  </a:lnTo>
                  <a:lnTo>
                    <a:pt x="28586" y="8533"/>
                  </a:lnTo>
                  <a:lnTo>
                    <a:pt x="28266" y="9280"/>
                  </a:lnTo>
                  <a:lnTo>
                    <a:pt x="27839" y="10027"/>
                  </a:lnTo>
                  <a:lnTo>
                    <a:pt x="27413" y="10560"/>
                  </a:lnTo>
                  <a:lnTo>
                    <a:pt x="26986" y="10987"/>
                  </a:lnTo>
                  <a:lnTo>
                    <a:pt x="25919" y="11733"/>
                  </a:lnTo>
                  <a:lnTo>
                    <a:pt x="23253" y="11840"/>
                  </a:lnTo>
                  <a:lnTo>
                    <a:pt x="21440" y="11733"/>
                  </a:lnTo>
                  <a:lnTo>
                    <a:pt x="19413" y="11627"/>
                  </a:lnTo>
                  <a:lnTo>
                    <a:pt x="17280" y="11413"/>
                  </a:lnTo>
                  <a:lnTo>
                    <a:pt x="15040" y="10987"/>
                  </a:lnTo>
                  <a:lnTo>
                    <a:pt x="12693" y="10453"/>
                  </a:lnTo>
                  <a:lnTo>
                    <a:pt x="10453" y="9707"/>
                  </a:lnTo>
                  <a:lnTo>
                    <a:pt x="10240" y="9493"/>
                  </a:lnTo>
                  <a:lnTo>
                    <a:pt x="10027" y="9173"/>
                  </a:lnTo>
                  <a:lnTo>
                    <a:pt x="9600" y="8000"/>
                  </a:lnTo>
                  <a:lnTo>
                    <a:pt x="9173" y="6507"/>
                  </a:lnTo>
                  <a:lnTo>
                    <a:pt x="8747" y="4694"/>
                  </a:lnTo>
                  <a:lnTo>
                    <a:pt x="8107" y="1494"/>
                  </a:lnTo>
                  <a:lnTo>
                    <a:pt x="7893" y="107"/>
                  </a:lnTo>
                  <a:lnTo>
                    <a:pt x="0"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3201;p50">
              <a:extLst>
                <a:ext uri="{FF2B5EF4-FFF2-40B4-BE49-F238E27FC236}">
                  <a16:creationId xmlns:a16="http://schemas.microsoft.com/office/drawing/2014/main" id="{3494AB9E-13B9-A0DB-FB9C-9F1381074979}"/>
                </a:ext>
              </a:extLst>
            </p:cNvPr>
            <p:cNvSpPr/>
            <p:nvPr/>
          </p:nvSpPr>
          <p:spPr>
            <a:xfrm>
              <a:off x="7090517" y="2952502"/>
              <a:ext cx="506350" cy="271821"/>
            </a:xfrm>
            <a:custGeom>
              <a:avLst/>
              <a:gdLst/>
              <a:ahLst/>
              <a:cxnLst/>
              <a:rect l="l" t="t" r="r" b="b"/>
              <a:pathLst>
                <a:path w="34773" h="18667" fill="none" extrusionOk="0">
                  <a:moveTo>
                    <a:pt x="7893" y="107"/>
                  </a:moveTo>
                  <a:lnTo>
                    <a:pt x="7893" y="107"/>
                  </a:lnTo>
                  <a:lnTo>
                    <a:pt x="8107" y="1494"/>
                  </a:lnTo>
                  <a:lnTo>
                    <a:pt x="8747" y="4694"/>
                  </a:lnTo>
                  <a:lnTo>
                    <a:pt x="9173" y="6507"/>
                  </a:lnTo>
                  <a:lnTo>
                    <a:pt x="9600" y="8000"/>
                  </a:lnTo>
                  <a:lnTo>
                    <a:pt x="10027" y="9173"/>
                  </a:lnTo>
                  <a:lnTo>
                    <a:pt x="10240" y="9493"/>
                  </a:lnTo>
                  <a:lnTo>
                    <a:pt x="10453" y="9707"/>
                  </a:lnTo>
                  <a:lnTo>
                    <a:pt x="10453" y="9707"/>
                  </a:lnTo>
                  <a:lnTo>
                    <a:pt x="12693" y="10453"/>
                  </a:lnTo>
                  <a:lnTo>
                    <a:pt x="15040" y="10987"/>
                  </a:lnTo>
                  <a:lnTo>
                    <a:pt x="17280" y="11413"/>
                  </a:lnTo>
                  <a:lnTo>
                    <a:pt x="19413" y="11627"/>
                  </a:lnTo>
                  <a:lnTo>
                    <a:pt x="21440" y="11733"/>
                  </a:lnTo>
                  <a:lnTo>
                    <a:pt x="23253" y="11840"/>
                  </a:lnTo>
                  <a:lnTo>
                    <a:pt x="25919" y="11733"/>
                  </a:lnTo>
                  <a:lnTo>
                    <a:pt x="25919" y="11733"/>
                  </a:lnTo>
                  <a:lnTo>
                    <a:pt x="26986" y="10987"/>
                  </a:lnTo>
                  <a:lnTo>
                    <a:pt x="26986" y="10987"/>
                  </a:lnTo>
                  <a:lnTo>
                    <a:pt x="27413" y="10560"/>
                  </a:lnTo>
                  <a:lnTo>
                    <a:pt x="27839" y="10027"/>
                  </a:lnTo>
                  <a:lnTo>
                    <a:pt x="27839" y="10027"/>
                  </a:lnTo>
                  <a:lnTo>
                    <a:pt x="28266" y="9280"/>
                  </a:lnTo>
                  <a:lnTo>
                    <a:pt x="28586" y="8533"/>
                  </a:lnTo>
                  <a:lnTo>
                    <a:pt x="28586" y="8533"/>
                  </a:lnTo>
                  <a:lnTo>
                    <a:pt x="28693" y="8427"/>
                  </a:lnTo>
                  <a:lnTo>
                    <a:pt x="28799" y="8213"/>
                  </a:lnTo>
                  <a:lnTo>
                    <a:pt x="29013" y="8213"/>
                  </a:lnTo>
                  <a:lnTo>
                    <a:pt x="29226" y="8107"/>
                  </a:lnTo>
                  <a:lnTo>
                    <a:pt x="29226" y="8107"/>
                  </a:lnTo>
                  <a:lnTo>
                    <a:pt x="29439" y="8213"/>
                  </a:lnTo>
                  <a:lnTo>
                    <a:pt x="29546" y="8427"/>
                  </a:lnTo>
                  <a:lnTo>
                    <a:pt x="29546" y="8427"/>
                  </a:lnTo>
                  <a:lnTo>
                    <a:pt x="29546" y="8853"/>
                  </a:lnTo>
                  <a:lnTo>
                    <a:pt x="29439" y="9493"/>
                  </a:lnTo>
                  <a:lnTo>
                    <a:pt x="29119" y="10453"/>
                  </a:lnTo>
                  <a:lnTo>
                    <a:pt x="28586" y="11520"/>
                  </a:lnTo>
                  <a:lnTo>
                    <a:pt x="28586" y="11520"/>
                  </a:lnTo>
                  <a:lnTo>
                    <a:pt x="28586" y="11627"/>
                  </a:lnTo>
                  <a:lnTo>
                    <a:pt x="28479" y="11947"/>
                  </a:lnTo>
                  <a:lnTo>
                    <a:pt x="28586" y="12267"/>
                  </a:lnTo>
                  <a:lnTo>
                    <a:pt x="28693" y="12480"/>
                  </a:lnTo>
                  <a:lnTo>
                    <a:pt x="28906" y="12587"/>
                  </a:lnTo>
                  <a:lnTo>
                    <a:pt x="28906" y="12587"/>
                  </a:lnTo>
                  <a:lnTo>
                    <a:pt x="31892" y="13653"/>
                  </a:lnTo>
                  <a:lnTo>
                    <a:pt x="33706" y="14400"/>
                  </a:lnTo>
                  <a:lnTo>
                    <a:pt x="34239" y="14720"/>
                  </a:lnTo>
                  <a:lnTo>
                    <a:pt x="34666" y="14933"/>
                  </a:lnTo>
                  <a:lnTo>
                    <a:pt x="34666" y="14933"/>
                  </a:lnTo>
                  <a:lnTo>
                    <a:pt x="34772" y="15253"/>
                  </a:lnTo>
                  <a:lnTo>
                    <a:pt x="34772" y="15573"/>
                  </a:lnTo>
                  <a:lnTo>
                    <a:pt x="34666" y="15787"/>
                  </a:lnTo>
                  <a:lnTo>
                    <a:pt x="34346" y="15893"/>
                  </a:lnTo>
                  <a:lnTo>
                    <a:pt x="34346" y="15893"/>
                  </a:lnTo>
                  <a:lnTo>
                    <a:pt x="33492" y="15787"/>
                  </a:lnTo>
                  <a:lnTo>
                    <a:pt x="32319" y="15467"/>
                  </a:lnTo>
                  <a:lnTo>
                    <a:pt x="30826" y="15040"/>
                  </a:lnTo>
                  <a:lnTo>
                    <a:pt x="30826" y="15040"/>
                  </a:lnTo>
                  <a:lnTo>
                    <a:pt x="32746" y="15573"/>
                  </a:lnTo>
                  <a:lnTo>
                    <a:pt x="34026" y="16000"/>
                  </a:lnTo>
                  <a:lnTo>
                    <a:pt x="34559" y="16213"/>
                  </a:lnTo>
                  <a:lnTo>
                    <a:pt x="34666" y="16320"/>
                  </a:lnTo>
                  <a:lnTo>
                    <a:pt x="34666" y="16320"/>
                  </a:lnTo>
                  <a:lnTo>
                    <a:pt x="34666" y="16533"/>
                  </a:lnTo>
                  <a:lnTo>
                    <a:pt x="34452" y="16746"/>
                  </a:lnTo>
                  <a:lnTo>
                    <a:pt x="34132" y="16853"/>
                  </a:lnTo>
                  <a:lnTo>
                    <a:pt x="33706" y="16853"/>
                  </a:lnTo>
                  <a:lnTo>
                    <a:pt x="32532" y="16640"/>
                  </a:lnTo>
                  <a:lnTo>
                    <a:pt x="30826" y="16107"/>
                  </a:lnTo>
                  <a:lnTo>
                    <a:pt x="30826" y="16107"/>
                  </a:lnTo>
                  <a:lnTo>
                    <a:pt x="31466" y="16213"/>
                  </a:lnTo>
                  <a:lnTo>
                    <a:pt x="32746" y="16426"/>
                  </a:lnTo>
                  <a:lnTo>
                    <a:pt x="33492" y="16640"/>
                  </a:lnTo>
                  <a:lnTo>
                    <a:pt x="34132" y="16853"/>
                  </a:lnTo>
                  <a:lnTo>
                    <a:pt x="34452" y="17173"/>
                  </a:lnTo>
                  <a:lnTo>
                    <a:pt x="34559" y="17280"/>
                  </a:lnTo>
                  <a:lnTo>
                    <a:pt x="34559" y="17493"/>
                  </a:lnTo>
                  <a:lnTo>
                    <a:pt x="34559" y="17493"/>
                  </a:lnTo>
                  <a:lnTo>
                    <a:pt x="34452" y="17600"/>
                  </a:lnTo>
                  <a:lnTo>
                    <a:pt x="33919" y="17600"/>
                  </a:lnTo>
                  <a:lnTo>
                    <a:pt x="32746" y="17493"/>
                  </a:lnTo>
                  <a:lnTo>
                    <a:pt x="30933" y="17173"/>
                  </a:lnTo>
                  <a:lnTo>
                    <a:pt x="30933" y="17173"/>
                  </a:lnTo>
                  <a:lnTo>
                    <a:pt x="30826" y="17173"/>
                  </a:lnTo>
                  <a:lnTo>
                    <a:pt x="30933" y="17280"/>
                  </a:lnTo>
                  <a:lnTo>
                    <a:pt x="31359" y="17386"/>
                  </a:lnTo>
                  <a:lnTo>
                    <a:pt x="32639" y="17600"/>
                  </a:lnTo>
                  <a:lnTo>
                    <a:pt x="33919" y="17813"/>
                  </a:lnTo>
                  <a:lnTo>
                    <a:pt x="34452" y="17920"/>
                  </a:lnTo>
                  <a:lnTo>
                    <a:pt x="34559" y="18026"/>
                  </a:lnTo>
                  <a:lnTo>
                    <a:pt x="34559" y="18133"/>
                  </a:lnTo>
                  <a:lnTo>
                    <a:pt x="34559" y="18133"/>
                  </a:lnTo>
                  <a:lnTo>
                    <a:pt x="34452" y="18346"/>
                  </a:lnTo>
                  <a:lnTo>
                    <a:pt x="34026" y="18453"/>
                  </a:lnTo>
                  <a:lnTo>
                    <a:pt x="33279" y="18453"/>
                  </a:lnTo>
                  <a:lnTo>
                    <a:pt x="32106" y="18453"/>
                  </a:lnTo>
                  <a:lnTo>
                    <a:pt x="32106" y="18453"/>
                  </a:lnTo>
                  <a:lnTo>
                    <a:pt x="27199" y="18133"/>
                  </a:lnTo>
                  <a:lnTo>
                    <a:pt x="27199" y="18133"/>
                  </a:lnTo>
                  <a:lnTo>
                    <a:pt x="27199" y="18133"/>
                  </a:lnTo>
                  <a:lnTo>
                    <a:pt x="26239" y="18240"/>
                  </a:lnTo>
                  <a:lnTo>
                    <a:pt x="23466" y="18560"/>
                  </a:lnTo>
                  <a:lnTo>
                    <a:pt x="21653" y="18666"/>
                  </a:lnTo>
                  <a:lnTo>
                    <a:pt x="19520" y="18666"/>
                  </a:lnTo>
                  <a:lnTo>
                    <a:pt x="17280" y="18666"/>
                  </a:lnTo>
                  <a:lnTo>
                    <a:pt x="15040" y="18560"/>
                  </a:lnTo>
                  <a:lnTo>
                    <a:pt x="12693" y="18346"/>
                  </a:lnTo>
                  <a:lnTo>
                    <a:pt x="10347" y="17920"/>
                  </a:lnTo>
                  <a:lnTo>
                    <a:pt x="8213" y="17386"/>
                  </a:lnTo>
                  <a:lnTo>
                    <a:pt x="7147" y="17066"/>
                  </a:lnTo>
                  <a:lnTo>
                    <a:pt x="6187" y="16640"/>
                  </a:lnTo>
                  <a:lnTo>
                    <a:pt x="5227" y="16213"/>
                  </a:lnTo>
                  <a:lnTo>
                    <a:pt x="4373" y="15680"/>
                  </a:lnTo>
                  <a:lnTo>
                    <a:pt x="3627" y="15040"/>
                  </a:lnTo>
                  <a:lnTo>
                    <a:pt x="2987" y="14400"/>
                  </a:lnTo>
                  <a:lnTo>
                    <a:pt x="2454" y="13653"/>
                  </a:lnTo>
                  <a:lnTo>
                    <a:pt x="1920" y="12800"/>
                  </a:lnTo>
                  <a:lnTo>
                    <a:pt x="1600" y="11947"/>
                  </a:lnTo>
                  <a:lnTo>
                    <a:pt x="1280" y="10987"/>
                  </a:lnTo>
                  <a:lnTo>
                    <a:pt x="1280" y="10987"/>
                  </a:lnTo>
                  <a:lnTo>
                    <a:pt x="640" y="6720"/>
                  </a:lnTo>
                  <a:lnTo>
                    <a:pt x="320" y="4267"/>
                  </a:lnTo>
                  <a:lnTo>
                    <a:pt x="214" y="2347"/>
                  </a:lnTo>
                  <a:lnTo>
                    <a:pt x="0" y="0"/>
                  </a:lnTo>
                  <a:lnTo>
                    <a:pt x="7893" y="1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3202;p50">
              <a:extLst>
                <a:ext uri="{FF2B5EF4-FFF2-40B4-BE49-F238E27FC236}">
                  <a16:creationId xmlns:a16="http://schemas.microsoft.com/office/drawing/2014/main" id="{59E22EE2-E204-8B84-1E8E-FA81E8338431}"/>
                </a:ext>
              </a:extLst>
            </p:cNvPr>
            <p:cNvSpPr/>
            <p:nvPr/>
          </p:nvSpPr>
          <p:spPr>
            <a:xfrm>
              <a:off x="7480397" y="3145112"/>
              <a:ext cx="27973" cy="45054"/>
            </a:xfrm>
            <a:custGeom>
              <a:avLst/>
              <a:gdLst/>
              <a:ahLst/>
              <a:cxnLst/>
              <a:rect l="l" t="t" r="r" b="b"/>
              <a:pathLst>
                <a:path w="1921" h="3094" extrusionOk="0">
                  <a:moveTo>
                    <a:pt x="1814" y="1"/>
                  </a:moveTo>
                  <a:lnTo>
                    <a:pt x="1494" y="641"/>
                  </a:lnTo>
                  <a:lnTo>
                    <a:pt x="1067" y="1281"/>
                  </a:lnTo>
                  <a:lnTo>
                    <a:pt x="427" y="1814"/>
                  </a:lnTo>
                  <a:lnTo>
                    <a:pt x="321" y="1921"/>
                  </a:lnTo>
                  <a:lnTo>
                    <a:pt x="1" y="2027"/>
                  </a:lnTo>
                  <a:lnTo>
                    <a:pt x="321" y="2134"/>
                  </a:lnTo>
                  <a:lnTo>
                    <a:pt x="961" y="2347"/>
                  </a:lnTo>
                  <a:lnTo>
                    <a:pt x="1601" y="2774"/>
                  </a:lnTo>
                  <a:lnTo>
                    <a:pt x="1921" y="3094"/>
                  </a:lnTo>
                  <a:lnTo>
                    <a:pt x="1707" y="2667"/>
                  </a:lnTo>
                  <a:lnTo>
                    <a:pt x="1067" y="2134"/>
                  </a:lnTo>
                  <a:lnTo>
                    <a:pt x="664" y="1999"/>
                  </a:lnTo>
                  <a:lnTo>
                    <a:pt x="664" y="1999"/>
                  </a:lnTo>
                  <a:lnTo>
                    <a:pt x="1174" y="1387"/>
                  </a:lnTo>
                  <a:lnTo>
                    <a:pt x="1707" y="747"/>
                  </a:lnTo>
                  <a:lnTo>
                    <a:pt x="1814" y="321"/>
                  </a:lnTo>
                  <a:lnTo>
                    <a:pt x="1814"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3203;p50">
              <a:extLst>
                <a:ext uri="{FF2B5EF4-FFF2-40B4-BE49-F238E27FC236}">
                  <a16:creationId xmlns:a16="http://schemas.microsoft.com/office/drawing/2014/main" id="{AB7EE9E8-461C-7CAC-988C-848DD2D9BE82}"/>
                </a:ext>
              </a:extLst>
            </p:cNvPr>
            <p:cNvSpPr/>
            <p:nvPr/>
          </p:nvSpPr>
          <p:spPr>
            <a:xfrm>
              <a:off x="7534760" y="3168412"/>
              <a:ext cx="51271" cy="17095"/>
            </a:xfrm>
            <a:custGeom>
              <a:avLst/>
              <a:gdLst/>
              <a:ahLst/>
              <a:cxnLst/>
              <a:rect l="l" t="t" r="r" b="b"/>
              <a:pathLst>
                <a:path w="3521" h="1174" extrusionOk="0">
                  <a:moveTo>
                    <a:pt x="1" y="1"/>
                  </a:moveTo>
                  <a:lnTo>
                    <a:pt x="428" y="214"/>
                  </a:lnTo>
                  <a:lnTo>
                    <a:pt x="1707" y="641"/>
                  </a:lnTo>
                  <a:lnTo>
                    <a:pt x="2987" y="961"/>
                  </a:lnTo>
                  <a:lnTo>
                    <a:pt x="3521" y="1174"/>
                  </a:lnTo>
                  <a:lnTo>
                    <a:pt x="2667" y="747"/>
                  </a:lnTo>
                  <a:lnTo>
                    <a:pt x="1814" y="321"/>
                  </a:lnTo>
                  <a:lnTo>
                    <a:pt x="854" y="107"/>
                  </a:lnTo>
                  <a:lnTo>
                    <a:pt x="1"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3204;p50">
              <a:extLst>
                <a:ext uri="{FF2B5EF4-FFF2-40B4-BE49-F238E27FC236}">
                  <a16:creationId xmlns:a16="http://schemas.microsoft.com/office/drawing/2014/main" id="{4F644D09-642A-9429-41F2-6101ACE34EFC}"/>
                </a:ext>
              </a:extLst>
            </p:cNvPr>
            <p:cNvSpPr/>
            <p:nvPr/>
          </p:nvSpPr>
          <p:spPr>
            <a:xfrm>
              <a:off x="7537876" y="3187053"/>
              <a:ext cx="48155" cy="10892"/>
            </a:xfrm>
            <a:custGeom>
              <a:avLst/>
              <a:gdLst/>
              <a:ahLst/>
              <a:cxnLst/>
              <a:rect l="l" t="t" r="r" b="b"/>
              <a:pathLst>
                <a:path w="3307" h="748" extrusionOk="0">
                  <a:moveTo>
                    <a:pt x="0" y="1"/>
                  </a:moveTo>
                  <a:lnTo>
                    <a:pt x="1707" y="427"/>
                  </a:lnTo>
                  <a:lnTo>
                    <a:pt x="3307" y="747"/>
                  </a:lnTo>
                  <a:lnTo>
                    <a:pt x="2560" y="320"/>
                  </a:lnTo>
                  <a:lnTo>
                    <a:pt x="1707" y="107"/>
                  </a:lnTo>
                  <a:lnTo>
                    <a:pt x="853"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3205;p50">
              <a:extLst>
                <a:ext uri="{FF2B5EF4-FFF2-40B4-BE49-F238E27FC236}">
                  <a16:creationId xmlns:a16="http://schemas.microsoft.com/office/drawing/2014/main" id="{7FC11844-CCFF-D37F-EEA4-A738E464C5A6}"/>
                </a:ext>
              </a:extLst>
            </p:cNvPr>
            <p:cNvSpPr/>
            <p:nvPr/>
          </p:nvSpPr>
          <p:spPr>
            <a:xfrm>
              <a:off x="6773642" y="3301998"/>
              <a:ext cx="464413" cy="1286050"/>
            </a:xfrm>
            <a:custGeom>
              <a:avLst/>
              <a:gdLst/>
              <a:ahLst/>
              <a:cxnLst/>
              <a:rect l="l" t="t" r="r" b="b"/>
              <a:pathLst>
                <a:path w="31893" h="88318" extrusionOk="0">
                  <a:moveTo>
                    <a:pt x="0" y="1"/>
                  </a:moveTo>
                  <a:lnTo>
                    <a:pt x="0" y="87891"/>
                  </a:lnTo>
                  <a:lnTo>
                    <a:pt x="13013" y="87357"/>
                  </a:lnTo>
                  <a:lnTo>
                    <a:pt x="14186" y="10560"/>
                  </a:lnTo>
                  <a:lnTo>
                    <a:pt x="18559" y="87677"/>
                  </a:lnTo>
                  <a:lnTo>
                    <a:pt x="31892" y="88317"/>
                  </a:lnTo>
                  <a:lnTo>
                    <a:pt x="31892" y="88317"/>
                  </a:lnTo>
                  <a:lnTo>
                    <a:pt x="25386" y="747"/>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3206;p50">
              <a:extLst>
                <a:ext uri="{FF2B5EF4-FFF2-40B4-BE49-F238E27FC236}">
                  <a16:creationId xmlns:a16="http://schemas.microsoft.com/office/drawing/2014/main" id="{8D5F4AAB-648C-9B26-F157-B5250C6FFA64}"/>
                </a:ext>
              </a:extLst>
            </p:cNvPr>
            <p:cNvSpPr/>
            <p:nvPr/>
          </p:nvSpPr>
          <p:spPr>
            <a:xfrm>
              <a:off x="6978674" y="3312876"/>
              <a:ext cx="20211" cy="141349"/>
            </a:xfrm>
            <a:custGeom>
              <a:avLst/>
              <a:gdLst/>
              <a:ahLst/>
              <a:cxnLst/>
              <a:rect l="l" t="t" r="r" b="b"/>
              <a:pathLst>
                <a:path w="1388" h="9707" extrusionOk="0">
                  <a:moveTo>
                    <a:pt x="1174" y="0"/>
                  </a:moveTo>
                  <a:lnTo>
                    <a:pt x="1067" y="1493"/>
                  </a:lnTo>
                  <a:lnTo>
                    <a:pt x="1067" y="5120"/>
                  </a:lnTo>
                  <a:lnTo>
                    <a:pt x="1174" y="7147"/>
                  </a:lnTo>
                  <a:lnTo>
                    <a:pt x="1067" y="7893"/>
                  </a:lnTo>
                  <a:lnTo>
                    <a:pt x="960" y="8640"/>
                  </a:lnTo>
                  <a:lnTo>
                    <a:pt x="641" y="9173"/>
                  </a:lnTo>
                  <a:lnTo>
                    <a:pt x="321" y="9493"/>
                  </a:lnTo>
                  <a:lnTo>
                    <a:pt x="1" y="9707"/>
                  </a:lnTo>
                  <a:lnTo>
                    <a:pt x="107" y="9707"/>
                  </a:lnTo>
                  <a:lnTo>
                    <a:pt x="321" y="9600"/>
                  </a:lnTo>
                  <a:lnTo>
                    <a:pt x="747" y="9173"/>
                  </a:lnTo>
                  <a:lnTo>
                    <a:pt x="1067" y="8747"/>
                  </a:lnTo>
                  <a:lnTo>
                    <a:pt x="1280" y="7893"/>
                  </a:lnTo>
                  <a:lnTo>
                    <a:pt x="1387" y="7147"/>
                  </a:lnTo>
                  <a:lnTo>
                    <a:pt x="1387" y="5120"/>
                  </a:lnTo>
                  <a:lnTo>
                    <a:pt x="1280" y="1493"/>
                  </a:lnTo>
                  <a:lnTo>
                    <a:pt x="1280" y="747"/>
                  </a:lnTo>
                  <a:lnTo>
                    <a:pt x="11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3207;p50">
              <a:extLst>
                <a:ext uri="{FF2B5EF4-FFF2-40B4-BE49-F238E27FC236}">
                  <a16:creationId xmlns:a16="http://schemas.microsoft.com/office/drawing/2014/main" id="{98E32B7D-E231-7D3F-4D92-A03CE2D33B18}"/>
                </a:ext>
              </a:extLst>
            </p:cNvPr>
            <p:cNvSpPr/>
            <p:nvPr/>
          </p:nvSpPr>
          <p:spPr>
            <a:xfrm>
              <a:off x="6961592" y="3325299"/>
              <a:ext cx="20197" cy="18653"/>
            </a:xfrm>
            <a:custGeom>
              <a:avLst/>
              <a:gdLst/>
              <a:ahLst/>
              <a:cxnLst/>
              <a:rect l="l" t="t" r="r" b="b"/>
              <a:pathLst>
                <a:path w="1387" h="1281" extrusionOk="0">
                  <a:moveTo>
                    <a:pt x="640" y="214"/>
                  </a:moveTo>
                  <a:lnTo>
                    <a:pt x="960" y="320"/>
                  </a:lnTo>
                  <a:lnTo>
                    <a:pt x="1067" y="427"/>
                  </a:lnTo>
                  <a:lnTo>
                    <a:pt x="1067" y="747"/>
                  </a:lnTo>
                  <a:lnTo>
                    <a:pt x="854" y="960"/>
                  </a:lnTo>
                  <a:lnTo>
                    <a:pt x="640" y="1067"/>
                  </a:lnTo>
                  <a:lnTo>
                    <a:pt x="427" y="960"/>
                  </a:lnTo>
                  <a:lnTo>
                    <a:pt x="214" y="854"/>
                  </a:lnTo>
                  <a:lnTo>
                    <a:pt x="214" y="534"/>
                  </a:lnTo>
                  <a:lnTo>
                    <a:pt x="320" y="214"/>
                  </a:lnTo>
                  <a:close/>
                  <a:moveTo>
                    <a:pt x="747" y="0"/>
                  </a:moveTo>
                  <a:lnTo>
                    <a:pt x="320" y="107"/>
                  </a:lnTo>
                  <a:lnTo>
                    <a:pt x="214" y="214"/>
                  </a:lnTo>
                  <a:lnTo>
                    <a:pt x="107" y="320"/>
                  </a:lnTo>
                  <a:lnTo>
                    <a:pt x="0" y="534"/>
                  </a:lnTo>
                  <a:lnTo>
                    <a:pt x="107" y="960"/>
                  </a:lnTo>
                  <a:lnTo>
                    <a:pt x="214" y="1174"/>
                  </a:lnTo>
                  <a:lnTo>
                    <a:pt x="427" y="1280"/>
                  </a:lnTo>
                  <a:lnTo>
                    <a:pt x="854" y="1280"/>
                  </a:lnTo>
                  <a:lnTo>
                    <a:pt x="1067" y="1174"/>
                  </a:lnTo>
                  <a:lnTo>
                    <a:pt x="1280" y="960"/>
                  </a:lnTo>
                  <a:lnTo>
                    <a:pt x="1387" y="640"/>
                  </a:lnTo>
                  <a:lnTo>
                    <a:pt x="1280" y="320"/>
                  </a:lnTo>
                  <a:lnTo>
                    <a:pt x="1067" y="107"/>
                  </a:lnTo>
                  <a:lnTo>
                    <a:pt x="7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3208;p50">
              <a:extLst>
                <a:ext uri="{FF2B5EF4-FFF2-40B4-BE49-F238E27FC236}">
                  <a16:creationId xmlns:a16="http://schemas.microsoft.com/office/drawing/2014/main" id="{224D0017-5F75-EC67-BFF3-7762F5FE6FDF}"/>
                </a:ext>
              </a:extLst>
            </p:cNvPr>
            <p:cNvSpPr/>
            <p:nvPr/>
          </p:nvSpPr>
          <p:spPr>
            <a:xfrm>
              <a:off x="6775186" y="4536890"/>
              <a:ext cx="191063" cy="3116"/>
            </a:xfrm>
            <a:custGeom>
              <a:avLst/>
              <a:gdLst/>
              <a:ahLst/>
              <a:cxnLst/>
              <a:rect l="l" t="t" r="r" b="b"/>
              <a:pathLst>
                <a:path w="13121" h="214" extrusionOk="0">
                  <a:moveTo>
                    <a:pt x="1921" y="0"/>
                  </a:moveTo>
                  <a:lnTo>
                    <a:pt x="1" y="107"/>
                  </a:lnTo>
                  <a:lnTo>
                    <a:pt x="1921" y="214"/>
                  </a:lnTo>
                  <a:lnTo>
                    <a:pt x="11200" y="214"/>
                  </a:lnTo>
                  <a:lnTo>
                    <a:pt x="13120" y="107"/>
                  </a:lnTo>
                  <a:lnTo>
                    <a:pt x="112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3209;p50">
              <a:extLst>
                <a:ext uri="{FF2B5EF4-FFF2-40B4-BE49-F238E27FC236}">
                  <a16:creationId xmlns:a16="http://schemas.microsoft.com/office/drawing/2014/main" id="{B601829D-061B-A32E-0DF2-97D0D8672C07}"/>
                </a:ext>
              </a:extLst>
            </p:cNvPr>
            <p:cNvSpPr/>
            <p:nvPr/>
          </p:nvSpPr>
          <p:spPr>
            <a:xfrm>
              <a:off x="7040814" y="4529128"/>
              <a:ext cx="189490" cy="4674"/>
            </a:xfrm>
            <a:custGeom>
              <a:avLst/>
              <a:gdLst/>
              <a:ahLst/>
              <a:cxnLst/>
              <a:rect l="l" t="t" r="r" b="b"/>
              <a:pathLst>
                <a:path w="13013" h="321" extrusionOk="0">
                  <a:moveTo>
                    <a:pt x="6506" y="0"/>
                  </a:moveTo>
                  <a:lnTo>
                    <a:pt x="1920" y="107"/>
                  </a:lnTo>
                  <a:lnTo>
                    <a:pt x="0" y="213"/>
                  </a:lnTo>
                  <a:lnTo>
                    <a:pt x="1920" y="213"/>
                  </a:lnTo>
                  <a:lnTo>
                    <a:pt x="6506" y="320"/>
                  </a:lnTo>
                  <a:lnTo>
                    <a:pt x="11093" y="213"/>
                  </a:lnTo>
                  <a:lnTo>
                    <a:pt x="13013" y="213"/>
                  </a:lnTo>
                  <a:lnTo>
                    <a:pt x="11093" y="107"/>
                  </a:lnTo>
                  <a:lnTo>
                    <a:pt x="6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3210;p50">
              <a:extLst>
                <a:ext uri="{FF2B5EF4-FFF2-40B4-BE49-F238E27FC236}">
                  <a16:creationId xmlns:a16="http://schemas.microsoft.com/office/drawing/2014/main" id="{671661E6-28EB-AECB-BEA2-0B35BDBC253A}"/>
                </a:ext>
              </a:extLst>
            </p:cNvPr>
            <p:cNvSpPr/>
            <p:nvPr/>
          </p:nvSpPr>
          <p:spPr>
            <a:xfrm>
              <a:off x="6869947" y="3323740"/>
              <a:ext cx="3116" cy="1205291"/>
            </a:xfrm>
            <a:custGeom>
              <a:avLst/>
              <a:gdLst/>
              <a:ahLst/>
              <a:cxnLst/>
              <a:rect l="l" t="t" r="r" b="b"/>
              <a:pathLst>
                <a:path w="214" h="82772" extrusionOk="0">
                  <a:moveTo>
                    <a:pt x="107" y="1"/>
                  </a:moveTo>
                  <a:lnTo>
                    <a:pt x="0" y="12054"/>
                  </a:lnTo>
                  <a:lnTo>
                    <a:pt x="0" y="41386"/>
                  </a:lnTo>
                  <a:lnTo>
                    <a:pt x="0" y="70718"/>
                  </a:lnTo>
                  <a:lnTo>
                    <a:pt x="107" y="82771"/>
                  </a:lnTo>
                  <a:lnTo>
                    <a:pt x="213" y="70718"/>
                  </a:lnTo>
                  <a:lnTo>
                    <a:pt x="213" y="41386"/>
                  </a:lnTo>
                  <a:lnTo>
                    <a:pt x="213" y="12054"/>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3211;p50">
              <a:extLst>
                <a:ext uri="{FF2B5EF4-FFF2-40B4-BE49-F238E27FC236}">
                  <a16:creationId xmlns:a16="http://schemas.microsoft.com/office/drawing/2014/main" id="{BECE30DA-744F-13F4-C436-D9486C5B1335}"/>
                </a:ext>
              </a:extLst>
            </p:cNvPr>
            <p:cNvSpPr/>
            <p:nvPr/>
          </p:nvSpPr>
          <p:spPr>
            <a:xfrm>
              <a:off x="7082741" y="3323740"/>
              <a:ext cx="59047" cy="1197516"/>
            </a:xfrm>
            <a:custGeom>
              <a:avLst/>
              <a:gdLst/>
              <a:ahLst/>
              <a:cxnLst/>
              <a:rect l="l" t="t" r="r" b="b"/>
              <a:pathLst>
                <a:path w="4055" h="82238" extrusionOk="0">
                  <a:moveTo>
                    <a:pt x="1" y="1"/>
                  </a:moveTo>
                  <a:lnTo>
                    <a:pt x="428" y="12054"/>
                  </a:lnTo>
                  <a:lnTo>
                    <a:pt x="1921" y="41173"/>
                  </a:lnTo>
                  <a:lnTo>
                    <a:pt x="3307" y="70185"/>
                  </a:lnTo>
                  <a:lnTo>
                    <a:pt x="4054" y="82238"/>
                  </a:lnTo>
                  <a:lnTo>
                    <a:pt x="3521" y="70185"/>
                  </a:lnTo>
                  <a:lnTo>
                    <a:pt x="2134" y="41066"/>
                  </a:lnTo>
                  <a:lnTo>
                    <a:pt x="641" y="12054"/>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3212;p50">
              <a:extLst>
                <a:ext uri="{FF2B5EF4-FFF2-40B4-BE49-F238E27FC236}">
                  <a16:creationId xmlns:a16="http://schemas.microsoft.com/office/drawing/2014/main" id="{2F483043-3768-D2C5-BC10-36ED4452568D}"/>
                </a:ext>
              </a:extLst>
            </p:cNvPr>
            <p:cNvSpPr/>
            <p:nvPr/>
          </p:nvSpPr>
          <p:spPr>
            <a:xfrm>
              <a:off x="6610538" y="2915221"/>
              <a:ext cx="326179" cy="692738"/>
            </a:xfrm>
            <a:custGeom>
              <a:avLst/>
              <a:gdLst/>
              <a:ahLst/>
              <a:cxnLst/>
              <a:rect l="l" t="t" r="r" b="b"/>
              <a:pathLst>
                <a:path w="22400" h="47573" extrusionOk="0">
                  <a:moveTo>
                    <a:pt x="3307" y="1"/>
                  </a:moveTo>
                  <a:lnTo>
                    <a:pt x="2774" y="2560"/>
                  </a:lnTo>
                  <a:lnTo>
                    <a:pt x="1600" y="8747"/>
                  </a:lnTo>
                  <a:lnTo>
                    <a:pt x="960" y="12480"/>
                  </a:lnTo>
                  <a:lnTo>
                    <a:pt x="427" y="16320"/>
                  </a:lnTo>
                  <a:lnTo>
                    <a:pt x="0" y="19946"/>
                  </a:lnTo>
                  <a:lnTo>
                    <a:pt x="0" y="21653"/>
                  </a:lnTo>
                  <a:lnTo>
                    <a:pt x="0" y="23146"/>
                  </a:lnTo>
                  <a:lnTo>
                    <a:pt x="0" y="23680"/>
                  </a:lnTo>
                  <a:lnTo>
                    <a:pt x="107" y="24213"/>
                  </a:lnTo>
                  <a:lnTo>
                    <a:pt x="534" y="25386"/>
                  </a:lnTo>
                  <a:lnTo>
                    <a:pt x="1280" y="26666"/>
                  </a:lnTo>
                  <a:lnTo>
                    <a:pt x="2134" y="28053"/>
                  </a:lnTo>
                  <a:lnTo>
                    <a:pt x="3094" y="29546"/>
                  </a:lnTo>
                  <a:lnTo>
                    <a:pt x="4267" y="31146"/>
                  </a:lnTo>
                  <a:lnTo>
                    <a:pt x="6720" y="34133"/>
                  </a:lnTo>
                  <a:lnTo>
                    <a:pt x="9173" y="37013"/>
                  </a:lnTo>
                  <a:lnTo>
                    <a:pt x="11307" y="39359"/>
                  </a:lnTo>
                  <a:lnTo>
                    <a:pt x="13440" y="41492"/>
                  </a:lnTo>
                  <a:lnTo>
                    <a:pt x="14613" y="43626"/>
                  </a:lnTo>
                  <a:lnTo>
                    <a:pt x="15893" y="45652"/>
                  </a:lnTo>
                  <a:lnTo>
                    <a:pt x="16640" y="46719"/>
                  </a:lnTo>
                  <a:lnTo>
                    <a:pt x="17066" y="47252"/>
                  </a:lnTo>
                  <a:lnTo>
                    <a:pt x="17386" y="47359"/>
                  </a:lnTo>
                  <a:lnTo>
                    <a:pt x="17493" y="47252"/>
                  </a:lnTo>
                  <a:lnTo>
                    <a:pt x="17600" y="47145"/>
                  </a:lnTo>
                  <a:lnTo>
                    <a:pt x="17600" y="46932"/>
                  </a:lnTo>
                  <a:lnTo>
                    <a:pt x="17386" y="46505"/>
                  </a:lnTo>
                  <a:lnTo>
                    <a:pt x="16746" y="45439"/>
                  </a:lnTo>
                  <a:lnTo>
                    <a:pt x="16107" y="44479"/>
                  </a:lnTo>
                  <a:lnTo>
                    <a:pt x="16107" y="44266"/>
                  </a:lnTo>
                  <a:lnTo>
                    <a:pt x="16107" y="44159"/>
                  </a:lnTo>
                  <a:lnTo>
                    <a:pt x="16213" y="44159"/>
                  </a:lnTo>
                  <a:lnTo>
                    <a:pt x="16640" y="44372"/>
                  </a:lnTo>
                  <a:lnTo>
                    <a:pt x="17066" y="44906"/>
                  </a:lnTo>
                  <a:lnTo>
                    <a:pt x="18133" y="46186"/>
                  </a:lnTo>
                  <a:lnTo>
                    <a:pt x="19093" y="47252"/>
                  </a:lnTo>
                  <a:lnTo>
                    <a:pt x="19413" y="47465"/>
                  </a:lnTo>
                  <a:lnTo>
                    <a:pt x="19520" y="47572"/>
                  </a:lnTo>
                  <a:lnTo>
                    <a:pt x="19626" y="47465"/>
                  </a:lnTo>
                  <a:lnTo>
                    <a:pt x="19733" y="47359"/>
                  </a:lnTo>
                  <a:lnTo>
                    <a:pt x="19733" y="47145"/>
                  </a:lnTo>
                  <a:lnTo>
                    <a:pt x="19626" y="46612"/>
                  </a:lnTo>
                  <a:lnTo>
                    <a:pt x="19200" y="45972"/>
                  </a:lnTo>
                  <a:lnTo>
                    <a:pt x="18773" y="45332"/>
                  </a:lnTo>
                  <a:lnTo>
                    <a:pt x="17813" y="44159"/>
                  </a:lnTo>
                  <a:lnTo>
                    <a:pt x="17280" y="43626"/>
                  </a:lnTo>
                  <a:lnTo>
                    <a:pt x="17173" y="43412"/>
                  </a:lnTo>
                  <a:lnTo>
                    <a:pt x="17280" y="43199"/>
                  </a:lnTo>
                  <a:lnTo>
                    <a:pt x="17386" y="43092"/>
                  </a:lnTo>
                  <a:lnTo>
                    <a:pt x="17600" y="43199"/>
                  </a:lnTo>
                  <a:lnTo>
                    <a:pt x="18240" y="43946"/>
                  </a:lnTo>
                  <a:lnTo>
                    <a:pt x="19413" y="45332"/>
                  </a:lnTo>
                  <a:lnTo>
                    <a:pt x="20053" y="45972"/>
                  </a:lnTo>
                  <a:lnTo>
                    <a:pt x="20586" y="46399"/>
                  </a:lnTo>
                  <a:lnTo>
                    <a:pt x="21120" y="46612"/>
                  </a:lnTo>
                  <a:lnTo>
                    <a:pt x="21440" y="46612"/>
                  </a:lnTo>
                  <a:lnTo>
                    <a:pt x="21546" y="46399"/>
                  </a:lnTo>
                  <a:lnTo>
                    <a:pt x="21546" y="46292"/>
                  </a:lnTo>
                  <a:lnTo>
                    <a:pt x="21440" y="45972"/>
                  </a:lnTo>
                  <a:lnTo>
                    <a:pt x="21120" y="45546"/>
                  </a:lnTo>
                  <a:lnTo>
                    <a:pt x="19626" y="43946"/>
                  </a:lnTo>
                  <a:lnTo>
                    <a:pt x="18666" y="42666"/>
                  </a:lnTo>
                  <a:lnTo>
                    <a:pt x="18346" y="42239"/>
                  </a:lnTo>
                  <a:lnTo>
                    <a:pt x="18346" y="42132"/>
                  </a:lnTo>
                  <a:lnTo>
                    <a:pt x="18346" y="42026"/>
                  </a:lnTo>
                  <a:lnTo>
                    <a:pt x="18560" y="42026"/>
                  </a:lnTo>
                  <a:lnTo>
                    <a:pt x="18880" y="42132"/>
                  </a:lnTo>
                  <a:lnTo>
                    <a:pt x="19626" y="42772"/>
                  </a:lnTo>
                  <a:lnTo>
                    <a:pt x="20480" y="43519"/>
                  </a:lnTo>
                  <a:lnTo>
                    <a:pt x="21120" y="44266"/>
                  </a:lnTo>
                  <a:lnTo>
                    <a:pt x="21546" y="44586"/>
                  </a:lnTo>
                  <a:lnTo>
                    <a:pt x="21866" y="44692"/>
                  </a:lnTo>
                  <a:lnTo>
                    <a:pt x="22186" y="44692"/>
                  </a:lnTo>
                  <a:lnTo>
                    <a:pt x="22293" y="44372"/>
                  </a:lnTo>
                  <a:lnTo>
                    <a:pt x="22293" y="44159"/>
                  </a:lnTo>
                  <a:lnTo>
                    <a:pt x="22080" y="43839"/>
                  </a:lnTo>
                  <a:lnTo>
                    <a:pt x="21440" y="42986"/>
                  </a:lnTo>
                  <a:lnTo>
                    <a:pt x="20053" y="41279"/>
                  </a:lnTo>
                  <a:lnTo>
                    <a:pt x="19520" y="40639"/>
                  </a:lnTo>
                  <a:lnTo>
                    <a:pt x="18880" y="39892"/>
                  </a:lnTo>
                  <a:lnTo>
                    <a:pt x="18773" y="39572"/>
                  </a:lnTo>
                  <a:lnTo>
                    <a:pt x="18773" y="39252"/>
                  </a:lnTo>
                  <a:lnTo>
                    <a:pt x="18880" y="39146"/>
                  </a:lnTo>
                  <a:lnTo>
                    <a:pt x="20373" y="39146"/>
                  </a:lnTo>
                  <a:lnTo>
                    <a:pt x="21333" y="39039"/>
                  </a:lnTo>
                  <a:lnTo>
                    <a:pt x="21973" y="38826"/>
                  </a:lnTo>
                  <a:lnTo>
                    <a:pt x="22293" y="38506"/>
                  </a:lnTo>
                  <a:lnTo>
                    <a:pt x="22400" y="38292"/>
                  </a:lnTo>
                  <a:lnTo>
                    <a:pt x="22293" y="38079"/>
                  </a:lnTo>
                  <a:lnTo>
                    <a:pt x="22080" y="37866"/>
                  </a:lnTo>
                  <a:lnTo>
                    <a:pt x="21760" y="37866"/>
                  </a:lnTo>
                  <a:lnTo>
                    <a:pt x="21013" y="37972"/>
                  </a:lnTo>
                  <a:lnTo>
                    <a:pt x="20266" y="37972"/>
                  </a:lnTo>
                  <a:lnTo>
                    <a:pt x="19626" y="37866"/>
                  </a:lnTo>
                  <a:lnTo>
                    <a:pt x="18986" y="37652"/>
                  </a:lnTo>
                  <a:lnTo>
                    <a:pt x="18560" y="37439"/>
                  </a:lnTo>
                  <a:lnTo>
                    <a:pt x="18026" y="37226"/>
                  </a:lnTo>
                  <a:lnTo>
                    <a:pt x="17493" y="36906"/>
                  </a:lnTo>
                  <a:lnTo>
                    <a:pt x="17066" y="36479"/>
                  </a:lnTo>
                  <a:lnTo>
                    <a:pt x="16746" y="35946"/>
                  </a:lnTo>
                  <a:lnTo>
                    <a:pt x="11840" y="28799"/>
                  </a:lnTo>
                  <a:lnTo>
                    <a:pt x="9387" y="24853"/>
                  </a:lnTo>
                  <a:lnTo>
                    <a:pt x="8427" y="23360"/>
                  </a:lnTo>
                  <a:lnTo>
                    <a:pt x="7893" y="22400"/>
                  </a:lnTo>
                  <a:lnTo>
                    <a:pt x="7787" y="21760"/>
                  </a:lnTo>
                  <a:lnTo>
                    <a:pt x="7787" y="20800"/>
                  </a:lnTo>
                  <a:lnTo>
                    <a:pt x="7893" y="18240"/>
                  </a:lnTo>
                  <a:lnTo>
                    <a:pt x="8320" y="15040"/>
                  </a:lnTo>
                  <a:lnTo>
                    <a:pt x="8960" y="11520"/>
                  </a:lnTo>
                  <a:lnTo>
                    <a:pt x="10133" y="5227"/>
                  </a:lnTo>
                  <a:lnTo>
                    <a:pt x="10667" y="2347"/>
                  </a:lnTo>
                  <a:lnTo>
                    <a:pt x="3307" y="1"/>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3213;p50">
              <a:extLst>
                <a:ext uri="{FF2B5EF4-FFF2-40B4-BE49-F238E27FC236}">
                  <a16:creationId xmlns:a16="http://schemas.microsoft.com/office/drawing/2014/main" id="{97D44DDD-E494-D508-587E-F67502273BE4}"/>
                </a:ext>
              </a:extLst>
            </p:cNvPr>
            <p:cNvSpPr/>
            <p:nvPr/>
          </p:nvSpPr>
          <p:spPr>
            <a:xfrm>
              <a:off x="6644702" y="2676011"/>
              <a:ext cx="498589" cy="636822"/>
            </a:xfrm>
            <a:custGeom>
              <a:avLst/>
              <a:gdLst/>
              <a:ahLst/>
              <a:cxnLst/>
              <a:rect l="l" t="t" r="r" b="b"/>
              <a:pathLst>
                <a:path w="34240" h="43733" extrusionOk="0">
                  <a:moveTo>
                    <a:pt x="23040" y="0"/>
                  </a:moveTo>
                  <a:lnTo>
                    <a:pt x="22507" y="214"/>
                  </a:lnTo>
                  <a:lnTo>
                    <a:pt x="21654" y="640"/>
                  </a:lnTo>
                  <a:lnTo>
                    <a:pt x="20907" y="1280"/>
                  </a:lnTo>
                  <a:lnTo>
                    <a:pt x="20267" y="1920"/>
                  </a:lnTo>
                  <a:lnTo>
                    <a:pt x="19734" y="2560"/>
                  </a:lnTo>
                  <a:lnTo>
                    <a:pt x="19414" y="3200"/>
                  </a:lnTo>
                  <a:lnTo>
                    <a:pt x="19094" y="3734"/>
                  </a:lnTo>
                  <a:lnTo>
                    <a:pt x="18880" y="3200"/>
                  </a:lnTo>
                  <a:lnTo>
                    <a:pt x="18560" y="2667"/>
                  </a:lnTo>
                  <a:lnTo>
                    <a:pt x="18134" y="2347"/>
                  </a:lnTo>
                  <a:lnTo>
                    <a:pt x="17707" y="1920"/>
                  </a:lnTo>
                  <a:lnTo>
                    <a:pt x="16747" y="1387"/>
                  </a:lnTo>
                  <a:lnTo>
                    <a:pt x="15787" y="960"/>
                  </a:lnTo>
                  <a:lnTo>
                    <a:pt x="14827" y="640"/>
                  </a:lnTo>
                  <a:lnTo>
                    <a:pt x="14080" y="427"/>
                  </a:lnTo>
                  <a:lnTo>
                    <a:pt x="13334" y="320"/>
                  </a:lnTo>
                  <a:lnTo>
                    <a:pt x="13441" y="3414"/>
                  </a:lnTo>
                  <a:lnTo>
                    <a:pt x="12267" y="3520"/>
                  </a:lnTo>
                  <a:lnTo>
                    <a:pt x="10987" y="3627"/>
                  </a:lnTo>
                  <a:lnTo>
                    <a:pt x="9814" y="3947"/>
                  </a:lnTo>
                  <a:lnTo>
                    <a:pt x="8641" y="4267"/>
                  </a:lnTo>
                  <a:lnTo>
                    <a:pt x="6934" y="4907"/>
                  </a:lnTo>
                  <a:lnTo>
                    <a:pt x="5441" y="5654"/>
                  </a:lnTo>
                  <a:lnTo>
                    <a:pt x="4161" y="6507"/>
                  </a:lnTo>
                  <a:lnTo>
                    <a:pt x="2774" y="7680"/>
                  </a:lnTo>
                  <a:lnTo>
                    <a:pt x="2348" y="8320"/>
                  </a:lnTo>
                  <a:lnTo>
                    <a:pt x="1814" y="9280"/>
                  </a:lnTo>
                  <a:lnTo>
                    <a:pt x="1388" y="10347"/>
                  </a:lnTo>
                  <a:lnTo>
                    <a:pt x="1068" y="11520"/>
                  </a:lnTo>
                  <a:lnTo>
                    <a:pt x="428" y="13973"/>
                  </a:lnTo>
                  <a:lnTo>
                    <a:pt x="1" y="16000"/>
                  </a:lnTo>
                  <a:lnTo>
                    <a:pt x="9387" y="19840"/>
                  </a:lnTo>
                  <a:lnTo>
                    <a:pt x="9281" y="30719"/>
                  </a:lnTo>
                  <a:lnTo>
                    <a:pt x="8641" y="43092"/>
                  </a:lnTo>
                  <a:lnTo>
                    <a:pt x="34240" y="43732"/>
                  </a:lnTo>
                  <a:lnTo>
                    <a:pt x="32640" y="30399"/>
                  </a:lnTo>
                  <a:lnTo>
                    <a:pt x="32000" y="17813"/>
                  </a:lnTo>
                  <a:lnTo>
                    <a:pt x="32213" y="16533"/>
                  </a:lnTo>
                  <a:lnTo>
                    <a:pt x="32853" y="13547"/>
                  </a:lnTo>
                  <a:lnTo>
                    <a:pt x="33386" y="10240"/>
                  </a:lnTo>
                  <a:lnTo>
                    <a:pt x="33493" y="8960"/>
                  </a:lnTo>
                  <a:lnTo>
                    <a:pt x="33493" y="8533"/>
                  </a:lnTo>
                  <a:lnTo>
                    <a:pt x="33493" y="8213"/>
                  </a:lnTo>
                  <a:lnTo>
                    <a:pt x="33280" y="7680"/>
                  </a:lnTo>
                  <a:lnTo>
                    <a:pt x="32960" y="7147"/>
                  </a:lnTo>
                  <a:lnTo>
                    <a:pt x="32213" y="6294"/>
                  </a:lnTo>
                  <a:lnTo>
                    <a:pt x="31360" y="5547"/>
                  </a:lnTo>
                  <a:lnTo>
                    <a:pt x="30933" y="5227"/>
                  </a:lnTo>
                  <a:lnTo>
                    <a:pt x="30400" y="5014"/>
                  </a:lnTo>
                  <a:lnTo>
                    <a:pt x="29440" y="4694"/>
                  </a:lnTo>
                  <a:lnTo>
                    <a:pt x="27520" y="4054"/>
                  </a:lnTo>
                  <a:lnTo>
                    <a:pt x="25280" y="3520"/>
                  </a:lnTo>
                  <a:lnTo>
                    <a:pt x="24320" y="3307"/>
                  </a:lnTo>
                  <a:lnTo>
                    <a:pt x="23574" y="3200"/>
                  </a:lnTo>
                  <a:lnTo>
                    <a:pt x="235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3214;p50">
              <a:extLst>
                <a:ext uri="{FF2B5EF4-FFF2-40B4-BE49-F238E27FC236}">
                  <a16:creationId xmlns:a16="http://schemas.microsoft.com/office/drawing/2014/main" id="{66AD92C6-E7E3-AA65-77A5-8228EEB774C3}"/>
                </a:ext>
              </a:extLst>
            </p:cNvPr>
            <p:cNvSpPr/>
            <p:nvPr/>
          </p:nvSpPr>
          <p:spPr>
            <a:xfrm>
              <a:off x="6644702" y="2676011"/>
              <a:ext cx="498589" cy="636822"/>
            </a:xfrm>
            <a:custGeom>
              <a:avLst/>
              <a:gdLst/>
              <a:ahLst/>
              <a:cxnLst/>
              <a:rect l="l" t="t" r="r" b="b"/>
              <a:pathLst>
                <a:path w="34240" h="43733" fill="none" extrusionOk="0">
                  <a:moveTo>
                    <a:pt x="9387" y="19840"/>
                  </a:moveTo>
                  <a:lnTo>
                    <a:pt x="9281" y="30719"/>
                  </a:lnTo>
                  <a:lnTo>
                    <a:pt x="8641" y="43092"/>
                  </a:lnTo>
                  <a:lnTo>
                    <a:pt x="34240" y="43732"/>
                  </a:lnTo>
                  <a:lnTo>
                    <a:pt x="32640" y="30399"/>
                  </a:lnTo>
                  <a:lnTo>
                    <a:pt x="32000" y="17813"/>
                  </a:lnTo>
                  <a:lnTo>
                    <a:pt x="32000" y="17813"/>
                  </a:lnTo>
                  <a:lnTo>
                    <a:pt x="32213" y="16533"/>
                  </a:lnTo>
                  <a:lnTo>
                    <a:pt x="32853" y="13547"/>
                  </a:lnTo>
                  <a:lnTo>
                    <a:pt x="33386" y="10240"/>
                  </a:lnTo>
                  <a:lnTo>
                    <a:pt x="33493" y="8960"/>
                  </a:lnTo>
                  <a:lnTo>
                    <a:pt x="33493" y="8533"/>
                  </a:lnTo>
                  <a:lnTo>
                    <a:pt x="33493" y="8213"/>
                  </a:lnTo>
                  <a:lnTo>
                    <a:pt x="33493" y="8213"/>
                  </a:lnTo>
                  <a:lnTo>
                    <a:pt x="33280" y="7680"/>
                  </a:lnTo>
                  <a:lnTo>
                    <a:pt x="32960" y="7147"/>
                  </a:lnTo>
                  <a:lnTo>
                    <a:pt x="32213" y="6294"/>
                  </a:lnTo>
                  <a:lnTo>
                    <a:pt x="31360" y="5547"/>
                  </a:lnTo>
                  <a:lnTo>
                    <a:pt x="30933" y="5227"/>
                  </a:lnTo>
                  <a:lnTo>
                    <a:pt x="30400" y="5014"/>
                  </a:lnTo>
                  <a:lnTo>
                    <a:pt x="30400" y="5014"/>
                  </a:lnTo>
                  <a:lnTo>
                    <a:pt x="29440" y="4694"/>
                  </a:lnTo>
                  <a:lnTo>
                    <a:pt x="27520" y="4054"/>
                  </a:lnTo>
                  <a:lnTo>
                    <a:pt x="25280" y="3520"/>
                  </a:lnTo>
                  <a:lnTo>
                    <a:pt x="24320" y="3307"/>
                  </a:lnTo>
                  <a:lnTo>
                    <a:pt x="23574" y="3200"/>
                  </a:lnTo>
                  <a:lnTo>
                    <a:pt x="23574" y="0"/>
                  </a:lnTo>
                  <a:lnTo>
                    <a:pt x="23574" y="0"/>
                  </a:lnTo>
                  <a:lnTo>
                    <a:pt x="23040" y="0"/>
                  </a:lnTo>
                  <a:lnTo>
                    <a:pt x="22507" y="214"/>
                  </a:lnTo>
                  <a:lnTo>
                    <a:pt x="21654" y="640"/>
                  </a:lnTo>
                  <a:lnTo>
                    <a:pt x="20907" y="1280"/>
                  </a:lnTo>
                  <a:lnTo>
                    <a:pt x="20267" y="1920"/>
                  </a:lnTo>
                  <a:lnTo>
                    <a:pt x="19734" y="2560"/>
                  </a:lnTo>
                  <a:lnTo>
                    <a:pt x="19414" y="3200"/>
                  </a:lnTo>
                  <a:lnTo>
                    <a:pt x="19094" y="3734"/>
                  </a:lnTo>
                  <a:lnTo>
                    <a:pt x="19094" y="3734"/>
                  </a:lnTo>
                  <a:lnTo>
                    <a:pt x="18880" y="3200"/>
                  </a:lnTo>
                  <a:lnTo>
                    <a:pt x="18560" y="2667"/>
                  </a:lnTo>
                  <a:lnTo>
                    <a:pt x="18134" y="2347"/>
                  </a:lnTo>
                  <a:lnTo>
                    <a:pt x="17707" y="1920"/>
                  </a:lnTo>
                  <a:lnTo>
                    <a:pt x="16747" y="1387"/>
                  </a:lnTo>
                  <a:lnTo>
                    <a:pt x="15787" y="960"/>
                  </a:lnTo>
                  <a:lnTo>
                    <a:pt x="14827" y="640"/>
                  </a:lnTo>
                  <a:lnTo>
                    <a:pt x="14080" y="427"/>
                  </a:lnTo>
                  <a:lnTo>
                    <a:pt x="13334" y="320"/>
                  </a:lnTo>
                  <a:lnTo>
                    <a:pt x="13441" y="3414"/>
                  </a:lnTo>
                  <a:lnTo>
                    <a:pt x="13441" y="3414"/>
                  </a:lnTo>
                  <a:lnTo>
                    <a:pt x="12267" y="3520"/>
                  </a:lnTo>
                  <a:lnTo>
                    <a:pt x="10987" y="3627"/>
                  </a:lnTo>
                  <a:lnTo>
                    <a:pt x="9814" y="3947"/>
                  </a:lnTo>
                  <a:lnTo>
                    <a:pt x="8641" y="4267"/>
                  </a:lnTo>
                  <a:lnTo>
                    <a:pt x="8641" y="4267"/>
                  </a:lnTo>
                  <a:lnTo>
                    <a:pt x="6934" y="4907"/>
                  </a:lnTo>
                  <a:lnTo>
                    <a:pt x="5441" y="5654"/>
                  </a:lnTo>
                  <a:lnTo>
                    <a:pt x="4161" y="6507"/>
                  </a:lnTo>
                  <a:lnTo>
                    <a:pt x="2774" y="7680"/>
                  </a:lnTo>
                  <a:lnTo>
                    <a:pt x="2774" y="7680"/>
                  </a:lnTo>
                  <a:lnTo>
                    <a:pt x="2348" y="8320"/>
                  </a:lnTo>
                  <a:lnTo>
                    <a:pt x="1814" y="9280"/>
                  </a:lnTo>
                  <a:lnTo>
                    <a:pt x="1388" y="10347"/>
                  </a:lnTo>
                  <a:lnTo>
                    <a:pt x="1068" y="11520"/>
                  </a:lnTo>
                  <a:lnTo>
                    <a:pt x="428" y="13973"/>
                  </a:lnTo>
                  <a:lnTo>
                    <a:pt x="1" y="16000"/>
                  </a:lnTo>
                  <a:lnTo>
                    <a:pt x="9387" y="19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3215;p50">
              <a:extLst>
                <a:ext uri="{FF2B5EF4-FFF2-40B4-BE49-F238E27FC236}">
                  <a16:creationId xmlns:a16="http://schemas.microsoft.com/office/drawing/2014/main" id="{6B4D0B1A-E18D-1994-E4C9-E35B4C29D58D}"/>
                </a:ext>
              </a:extLst>
            </p:cNvPr>
            <p:cNvSpPr/>
            <p:nvPr/>
          </p:nvSpPr>
          <p:spPr>
            <a:xfrm>
              <a:off x="6840428" y="2711733"/>
              <a:ext cx="69910" cy="32633"/>
            </a:xfrm>
            <a:custGeom>
              <a:avLst/>
              <a:gdLst/>
              <a:ahLst/>
              <a:cxnLst/>
              <a:rect l="l" t="t" r="r" b="b"/>
              <a:pathLst>
                <a:path w="4801" h="2241" extrusionOk="0">
                  <a:moveTo>
                    <a:pt x="4267" y="1"/>
                  </a:moveTo>
                  <a:lnTo>
                    <a:pt x="3947" y="107"/>
                  </a:lnTo>
                  <a:lnTo>
                    <a:pt x="3414" y="427"/>
                  </a:lnTo>
                  <a:lnTo>
                    <a:pt x="3200" y="854"/>
                  </a:lnTo>
                  <a:lnTo>
                    <a:pt x="2987" y="1387"/>
                  </a:lnTo>
                  <a:lnTo>
                    <a:pt x="2774" y="1921"/>
                  </a:lnTo>
                  <a:lnTo>
                    <a:pt x="2560" y="1921"/>
                  </a:lnTo>
                  <a:lnTo>
                    <a:pt x="2347" y="1814"/>
                  </a:lnTo>
                  <a:lnTo>
                    <a:pt x="1814" y="1601"/>
                  </a:lnTo>
                  <a:lnTo>
                    <a:pt x="854" y="1174"/>
                  </a:lnTo>
                  <a:lnTo>
                    <a:pt x="1" y="854"/>
                  </a:lnTo>
                  <a:lnTo>
                    <a:pt x="321" y="1067"/>
                  </a:lnTo>
                  <a:lnTo>
                    <a:pt x="747" y="1281"/>
                  </a:lnTo>
                  <a:lnTo>
                    <a:pt x="1707" y="1814"/>
                  </a:lnTo>
                  <a:lnTo>
                    <a:pt x="2240" y="2027"/>
                  </a:lnTo>
                  <a:lnTo>
                    <a:pt x="2454" y="2134"/>
                  </a:lnTo>
                  <a:lnTo>
                    <a:pt x="2667" y="2241"/>
                  </a:lnTo>
                  <a:lnTo>
                    <a:pt x="2987" y="2134"/>
                  </a:lnTo>
                  <a:lnTo>
                    <a:pt x="3094" y="1814"/>
                  </a:lnTo>
                  <a:lnTo>
                    <a:pt x="3200" y="1494"/>
                  </a:lnTo>
                  <a:lnTo>
                    <a:pt x="3414" y="961"/>
                  </a:lnTo>
                  <a:lnTo>
                    <a:pt x="3627" y="534"/>
                  </a:lnTo>
                  <a:lnTo>
                    <a:pt x="3947" y="214"/>
                  </a:lnTo>
                  <a:lnTo>
                    <a:pt x="4374" y="107"/>
                  </a:lnTo>
                  <a:lnTo>
                    <a:pt x="4800" y="107"/>
                  </a:lnTo>
                  <a:lnTo>
                    <a:pt x="480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3216;p50">
              <a:extLst>
                <a:ext uri="{FF2B5EF4-FFF2-40B4-BE49-F238E27FC236}">
                  <a16:creationId xmlns:a16="http://schemas.microsoft.com/office/drawing/2014/main" id="{2F6D30A5-385B-F3CE-035E-69496C00259E}"/>
                </a:ext>
              </a:extLst>
            </p:cNvPr>
            <p:cNvSpPr/>
            <p:nvPr/>
          </p:nvSpPr>
          <p:spPr>
            <a:xfrm>
              <a:off x="6935175" y="2708632"/>
              <a:ext cx="54388" cy="37292"/>
            </a:xfrm>
            <a:custGeom>
              <a:avLst/>
              <a:gdLst/>
              <a:ahLst/>
              <a:cxnLst/>
              <a:rect l="l" t="t" r="r" b="b"/>
              <a:pathLst>
                <a:path w="3735" h="2561" extrusionOk="0">
                  <a:moveTo>
                    <a:pt x="1" y="0"/>
                  </a:moveTo>
                  <a:lnTo>
                    <a:pt x="748" y="427"/>
                  </a:lnTo>
                  <a:lnTo>
                    <a:pt x="961" y="747"/>
                  </a:lnTo>
                  <a:lnTo>
                    <a:pt x="1281" y="1174"/>
                  </a:lnTo>
                  <a:lnTo>
                    <a:pt x="1388" y="1600"/>
                  </a:lnTo>
                  <a:lnTo>
                    <a:pt x="1494" y="2134"/>
                  </a:lnTo>
                  <a:lnTo>
                    <a:pt x="1494" y="2347"/>
                  </a:lnTo>
                  <a:lnTo>
                    <a:pt x="1494" y="2560"/>
                  </a:lnTo>
                  <a:lnTo>
                    <a:pt x="1708" y="2454"/>
                  </a:lnTo>
                  <a:lnTo>
                    <a:pt x="2774" y="1707"/>
                  </a:lnTo>
                  <a:lnTo>
                    <a:pt x="3734" y="854"/>
                  </a:lnTo>
                  <a:lnTo>
                    <a:pt x="2561" y="1494"/>
                  </a:lnTo>
                  <a:lnTo>
                    <a:pt x="1708" y="2157"/>
                  </a:lnTo>
                  <a:lnTo>
                    <a:pt x="1708" y="2134"/>
                  </a:lnTo>
                  <a:lnTo>
                    <a:pt x="1601" y="1494"/>
                  </a:lnTo>
                  <a:lnTo>
                    <a:pt x="1388" y="960"/>
                  </a:lnTo>
                  <a:lnTo>
                    <a:pt x="1174" y="640"/>
                  </a:lnTo>
                  <a:lnTo>
                    <a:pt x="854" y="214"/>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3217;p50">
              <a:extLst>
                <a:ext uri="{FF2B5EF4-FFF2-40B4-BE49-F238E27FC236}">
                  <a16:creationId xmlns:a16="http://schemas.microsoft.com/office/drawing/2014/main" id="{98C0A38B-4E18-D898-1460-3919C9A8522A}"/>
                </a:ext>
              </a:extLst>
            </p:cNvPr>
            <p:cNvSpPr/>
            <p:nvPr/>
          </p:nvSpPr>
          <p:spPr>
            <a:xfrm>
              <a:off x="7079639" y="2753675"/>
              <a:ext cx="142907" cy="299779"/>
            </a:xfrm>
            <a:custGeom>
              <a:avLst/>
              <a:gdLst/>
              <a:ahLst/>
              <a:cxnLst/>
              <a:rect l="l" t="t" r="r" b="b"/>
              <a:pathLst>
                <a:path w="9814" h="20587" extrusionOk="0">
                  <a:moveTo>
                    <a:pt x="1067" y="1"/>
                  </a:moveTo>
                  <a:lnTo>
                    <a:pt x="1" y="4267"/>
                  </a:lnTo>
                  <a:lnTo>
                    <a:pt x="2667" y="20587"/>
                  </a:lnTo>
                  <a:lnTo>
                    <a:pt x="9814" y="18133"/>
                  </a:lnTo>
                  <a:lnTo>
                    <a:pt x="9280" y="15360"/>
                  </a:lnTo>
                  <a:lnTo>
                    <a:pt x="8640" y="12587"/>
                  </a:lnTo>
                  <a:lnTo>
                    <a:pt x="7894" y="9814"/>
                  </a:lnTo>
                  <a:lnTo>
                    <a:pt x="7147" y="7040"/>
                  </a:lnTo>
                  <a:lnTo>
                    <a:pt x="6720" y="6080"/>
                  </a:lnTo>
                  <a:lnTo>
                    <a:pt x="6294" y="5120"/>
                  </a:lnTo>
                  <a:lnTo>
                    <a:pt x="5867" y="4267"/>
                  </a:lnTo>
                  <a:lnTo>
                    <a:pt x="5334" y="3520"/>
                  </a:lnTo>
                  <a:lnTo>
                    <a:pt x="4374" y="2347"/>
                  </a:lnTo>
                  <a:lnTo>
                    <a:pt x="3414" y="1387"/>
                  </a:lnTo>
                  <a:lnTo>
                    <a:pt x="2454" y="747"/>
                  </a:lnTo>
                  <a:lnTo>
                    <a:pt x="1707" y="321"/>
                  </a:lnTo>
                  <a:lnTo>
                    <a:pt x="10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3218;p50">
              <a:extLst>
                <a:ext uri="{FF2B5EF4-FFF2-40B4-BE49-F238E27FC236}">
                  <a16:creationId xmlns:a16="http://schemas.microsoft.com/office/drawing/2014/main" id="{70C09BBF-C13A-8DE0-93FA-F0C2B6016D23}"/>
                </a:ext>
              </a:extLst>
            </p:cNvPr>
            <p:cNvSpPr/>
            <p:nvPr/>
          </p:nvSpPr>
          <p:spPr>
            <a:xfrm>
              <a:off x="7079639" y="2753675"/>
              <a:ext cx="142907" cy="299779"/>
            </a:xfrm>
            <a:custGeom>
              <a:avLst/>
              <a:gdLst/>
              <a:ahLst/>
              <a:cxnLst/>
              <a:rect l="l" t="t" r="r" b="b"/>
              <a:pathLst>
                <a:path w="9814" h="20587" fill="none" extrusionOk="0">
                  <a:moveTo>
                    <a:pt x="1067" y="1"/>
                  </a:moveTo>
                  <a:lnTo>
                    <a:pt x="1067" y="1"/>
                  </a:lnTo>
                  <a:lnTo>
                    <a:pt x="1707" y="321"/>
                  </a:lnTo>
                  <a:lnTo>
                    <a:pt x="2454" y="747"/>
                  </a:lnTo>
                  <a:lnTo>
                    <a:pt x="3414" y="1387"/>
                  </a:lnTo>
                  <a:lnTo>
                    <a:pt x="4374" y="2347"/>
                  </a:lnTo>
                  <a:lnTo>
                    <a:pt x="5334" y="3520"/>
                  </a:lnTo>
                  <a:lnTo>
                    <a:pt x="5867" y="4267"/>
                  </a:lnTo>
                  <a:lnTo>
                    <a:pt x="6294" y="5120"/>
                  </a:lnTo>
                  <a:lnTo>
                    <a:pt x="6720" y="6080"/>
                  </a:lnTo>
                  <a:lnTo>
                    <a:pt x="7147" y="7040"/>
                  </a:lnTo>
                  <a:lnTo>
                    <a:pt x="7147" y="7040"/>
                  </a:lnTo>
                  <a:lnTo>
                    <a:pt x="7894" y="9814"/>
                  </a:lnTo>
                  <a:lnTo>
                    <a:pt x="8640" y="12587"/>
                  </a:lnTo>
                  <a:lnTo>
                    <a:pt x="9280" y="15360"/>
                  </a:lnTo>
                  <a:lnTo>
                    <a:pt x="9814" y="18133"/>
                  </a:lnTo>
                  <a:lnTo>
                    <a:pt x="2667" y="20587"/>
                  </a:lnTo>
                  <a:lnTo>
                    <a:pt x="1" y="4267"/>
                  </a:lnTo>
                  <a:lnTo>
                    <a:pt x="10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3219;p50">
              <a:extLst>
                <a:ext uri="{FF2B5EF4-FFF2-40B4-BE49-F238E27FC236}">
                  <a16:creationId xmlns:a16="http://schemas.microsoft.com/office/drawing/2014/main" id="{C01F5A62-08F6-89E6-9C96-44FE421C0C8A}"/>
                </a:ext>
              </a:extLst>
            </p:cNvPr>
            <p:cNvSpPr/>
            <p:nvPr/>
          </p:nvSpPr>
          <p:spPr>
            <a:xfrm>
              <a:off x="7113818" y="3017744"/>
              <a:ext cx="337057" cy="214347"/>
            </a:xfrm>
            <a:custGeom>
              <a:avLst/>
              <a:gdLst/>
              <a:ahLst/>
              <a:cxnLst/>
              <a:rect l="l" t="t" r="r" b="b"/>
              <a:pathLst>
                <a:path w="23147" h="14720" extrusionOk="0">
                  <a:moveTo>
                    <a:pt x="7467" y="0"/>
                  </a:moveTo>
                  <a:lnTo>
                    <a:pt x="0" y="1814"/>
                  </a:lnTo>
                  <a:lnTo>
                    <a:pt x="107" y="5120"/>
                  </a:lnTo>
                  <a:lnTo>
                    <a:pt x="320" y="7573"/>
                  </a:lnTo>
                  <a:lnTo>
                    <a:pt x="534" y="9387"/>
                  </a:lnTo>
                  <a:lnTo>
                    <a:pt x="747" y="9813"/>
                  </a:lnTo>
                  <a:lnTo>
                    <a:pt x="1173" y="10453"/>
                  </a:lnTo>
                  <a:lnTo>
                    <a:pt x="1920" y="10987"/>
                  </a:lnTo>
                  <a:lnTo>
                    <a:pt x="2773" y="11627"/>
                  </a:lnTo>
                  <a:lnTo>
                    <a:pt x="3947" y="12266"/>
                  </a:lnTo>
                  <a:lnTo>
                    <a:pt x="5333" y="12906"/>
                  </a:lnTo>
                  <a:lnTo>
                    <a:pt x="7040" y="13440"/>
                  </a:lnTo>
                  <a:lnTo>
                    <a:pt x="9067" y="14080"/>
                  </a:lnTo>
                  <a:lnTo>
                    <a:pt x="10133" y="14293"/>
                  </a:lnTo>
                  <a:lnTo>
                    <a:pt x="11306" y="14506"/>
                  </a:lnTo>
                  <a:lnTo>
                    <a:pt x="13653" y="14720"/>
                  </a:lnTo>
                  <a:lnTo>
                    <a:pt x="18240" y="14720"/>
                  </a:lnTo>
                  <a:lnTo>
                    <a:pt x="21759" y="14400"/>
                  </a:lnTo>
                  <a:lnTo>
                    <a:pt x="23146" y="14293"/>
                  </a:lnTo>
                  <a:lnTo>
                    <a:pt x="22506" y="6933"/>
                  </a:lnTo>
                  <a:lnTo>
                    <a:pt x="21439" y="6827"/>
                  </a:lnTo>
                  <a:lnTo>
                    <a:pt x="19840" y="6827"/>
                  </a:lnTo>
                  <a:lnTo>
                    <a:pt x="17600" y="6720"/>
                  </a:lnTo>
                  <a:lnTo>
                    <a:pt x="14933" y="6293"/>
                  </a:lnTo>
                  <a:lnTo>
                    <a:pt x="12373" y="5760"/>
                  </a:lnTo>
                  <a:lnTo>
                    <a:pt x="10347" y="5227"/>
                  </a:lnTo>
                  <a:lnTo>
                    <a:pt x="9813" y="5013"/>
                  </a:lnTo>
                  <a:lnTo>
                    <a:pt x="9387" y="4800"/>
                  </a:lnTo>
                  <a:lnTo>
                    <a:pt x="9173" y="4587"/>
                  </a:lnTo>
                  <a:lnTo>
                    <a:pt x="8960" y="4373"/>
                  </a:lnTo>
                  <a:lnTo>
                    <a:pt x="8640" y="3947"/>
                  </a:lnTo>
                  <a:lnTo>
                    <a:pt x="8320" y="3093"/>
                  </a:lnTo>
                  <a:lnTo>
                    <a:pt x="7893" y="1707"/>
                  </a:lnTo>
                  <a:lnTo>
                    <a:pt x="74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3220;p50">
              <a:extLst>
                <a:ext uri="{FF2B5EF4-FFF2-40B4-BE49-F238E27FC236}">
                  <a16:creationId xmlns:a16="http://schemas.microsoft.com/office/drawing/2014/main" id="{C4131532-7E84-C31D-84C9-600EB077DAC6}"/>
                </a:ext>
              </a:extLst>
            </p:cNvPr>
            <p:cNvSpPr/>
            <p:nvPr/>
          </p:nvSpPr>
          <p:spPr>
            <a:xfrm>
              <a:off x="7113818" y="3017744"/>
              <a:ext cx="337057" cy="214347"/>
            </a:xfrm>
            <a:custGeom>
              <a:avLst/>
              <a:gdLst/>
              <a:ahLst/>
              <a:cxnLst/>
              <a:rect l="l" t="t" r="r" b="b"/>
              <a:pathLst>
                <a:path w="23147" h="14720" fill="none" extrusionOk="0">
                  <a:moveTo>
                    <a:pt x="7467" y="0"/>
                  </a:moveTo>
                  <a:lnTo>
                    <a:pt x="7467" y="0"/>
                  </a:lnTo>
                  <a:lnTo>
                    <a:pt x="7893" y="1707"/>
                  </a:lnTo>
                  <a:lnTo>
                    <a:pt x="8320" y="3093"/>
                  </a:lnTo>
                  <a:lnTo>
                    <a:pt x="8640" y="3947"/>
                  </a:lnTo>
                  <a:lnTo>
                    <a:pt x="8640" y="3947"/>
                  </a:lnTo>
                  <a:lnTo>
                    <a:pt x="8960" y="4373"/>
                  </a:lnTo>
                  <a:lnTo>
                    <a:pt x="9173" y="4587"/>
                  </a:lnTo>
                  <a:lnTo>
                    <a:pt x="9387" y="4800"/>
                  </a:lnTo>
                  <a:lnTo>
                    <a:pt x="9813" y="5013"/>
                  </a:lnTo>
                  <a:lnTo>
                    <a:pt x="10347" y="5227"/>
                  </a:lnTo>
                  <a:lnTo>
                    <a:pt x="12373" y="5760"/>
                  </a:lnTo>
                  <a:lnTo>
                    <a:pt x="12373" y="5760"/>
                  </a:lnTo>
                  <a:lnTo>
                    <a:pt x="14933" y="6293"/>
                  </a:lnTo>
                  <a:lnTo>
                    <a:pt x="17600" y="6720"/>
                  </a:lnTo>
                  <a:lnTo>
                    <a:pt x="19840" y="6827"/>
                  </a:lnTo>
                  <a:lnTo>
                    <a:pt x="21439" y="6827"/>
                  </a:lnTo>
                  <a:lnTo>
                    <a:pt x="22506" y="6933"/>
                  </a:lnTo>
                  <a:lnTo>
                    <a:pt x="23146" y="14293"/>
                  </a:lnTo>
                  <a:lnTo>
                    <a:pt x="23146" y="14293"/>
                  </a:lnTo>
                  <a:lnTo>
                    <a:pt x="21759" y="14400"/>
                  </a:lnTo>
                  <a:lnTo>
                    <a:pt x="18240" y="14720"/>
                  </a:lnTo>
                  <a:lnTo>
                    <a:pt x="16000" y="14720"/>
                  </a:lnTo>
                  <a:lnTo>
                    <a:pt x="13653" y="14720"/>
                  </a:lnTo>
                  <a:lnTo>
                    <a:pt x="11306" y="14506"/>
                  </a:lnTo>
                  <a:lnTo>
                    <a:pt x="10133" y="14293"/>
                  </a:lnTo>
                  <a:lnTo>
                    <a:pt x="9067" y="14080"/>
                  </a:lnTo>
                  <a:lnTo>
                    <a:pt x="9067" y="14080"/>
                  </a:lnTo>
                  <a:lnTo>
                    <a:pt x="7040" y="13440"/>
                  </a:lnTo>
                  <a:lnTo>
                    <a:pt x="5333" y="12906"/>
                  </a:lnTo>
                  <a:lnTo>
                    <a:pt x="3947" y="12266"/>
                  </a:lnTo>
                  <a:lnTo>
                    <a:pt x="2773" y="11627"/>
                  </a:lnTo>
                  <a:lnTo>
                    <a:pt x="1920" y="10987"/>
                  </a:lnTo>
                  <a:lnTo>
                    <a:pt x="1173" y="10453"/>
                  </a:lnTo>
                  <a:lnTo>
                    <a:pt x="747" y="9813"/>
                  </a:lnTo>
                  <a:lnTo>
                    <a:pt x="534" y="9387"/>
                  </a:lnTo>
                  <a:lnTo>
                    <a:pt x="534" y="9387"/>
                  </a:lnTo>
                  <a:lnTo>
                    <a:pt x="320" y="7573"/>
                  </a:lnTo>
                  <a:lnTo>
                    <a:pt x="107" y="5120"/>
                  </a:lnTo>
                  <a:lnTo>
                    <a:pt x="0" y="1814"/>
                  </a:lnTo>
                  <a:lnTo>
                    <a:pt x="74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3221;p50">
              <a:extLst>
                <a:ext uri="{FF2B5EF4-FFF2-40B4-BE49-F238E27FC236}">
                  <a16:creationId xmlns:a16="http://schemas.microsoft.com/office/drawing/2014/main" id="{4EA3C927-E7D5-8B48-8E42-F99F5D05D088}"/>
                </a:ext>
              </a:extLst>
            </p:cNvPr>
            <p:cNvSpPr/>
            <p:nvPr/>
          </p:nvSpPr>
          <p:spPr>
            <a:xfrm>
              <a:off x="6916549" y="2717952"/>
              <a:ext cx="1558" cy="3116"/>
            </a:xfrm>
            <a:custGeom>
              <a:avLst/>
              <a:gdLst/>
              <a:ahLst/>
              <a:cxnLst/>
              <a:rect l="l" t="t" r="r" b="b"/>
              <a:pathLst>
                <a:path w="107" h="214" extrusionOk="0">
                  <a:moveTo>
                    <a:pt x="0" y="0"/>
                  </a:moveTo>
                  <a:lnTo>
                    <a:pt x="0" y="0"/>
                  </a:lnTo>
                  <a:lnTo>
                    <a:pt x="107" y="214"/>
                  </a:lnTo>
                  <a:lnTo>
                    <a:pt x="107" y="214"/>
                  </a:lnTo>
                  <a:lnTo>
                    <a:pt x="107" y="214"/>
                  </a:lnTo>
                  <a:lnTo>
                    <a:pt x="107" y="214"/>
                  </a:lnTo>
                  <a:lnTo>
                    <a:pt x="0" y="0"/>
                  </a:lnTo>
                  <a:close/>
                </a:path>
              </a:pathLst>
            </a:custGeom>
            <a:solidFill>
              <a:srgbClr val="805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3222;p50">
              <a:extLst>
                <a:ext uri="{FF2B5EF4-FFF2-40B4-BE49-F238E27FC236}">
                  <a16:creationId xmlns:a16="http://schemas.microsoft.com/office/drawing/2014/main" id="{FA11EF2C-761A-2E59-08A0-A7D91C553D28}"/>
                </a:ext>
              </a:extLst>
            </p:cNvPr>
            <p:cNvSpPr/>
            <p:nvPr/>
          </p:nvSpPr>
          <p:spPr>
            <a:xfrm>
              <a:off x="6916549" y="2717952"/>
              <a:ext cx="1558" cy="3116"/>
            </a:xfrm>
            <a:custGeom>
              <a:avLst/>
              <a:gdLst/>
              <a:ahLst/>
              <a:cxnLst/>
              <a:rect l="l" t="t" r="r" b="b"/>
              <a:pathLst>
                <a:path w="107" h="214" fill="none" extrusionOk="0">
                  <a:moveTo>
                    <a:pt x="0" y="0"/>
                  </a:moveTo>
                  <a:lnTo>
                    <a:pt x="0" y="0"/>
                  </a:lnTo>
                  <a:lnTo>
                    <a:pt x="107" y="214"/>
                  </a:lnTo>
                  <a:lnTo>
                    <a:pt x="107" y="214"/>
                  </a:lnTo>
                  <a:lnTo>
                    <a:pt x="107" y="214"/>
                  </a:lnTo>
                  <a:lnTo>
                    <a:pt x="107" y="21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3223;p50">
              <a:extLst>
                <a:ext uri="{FF2B5EF4-FFF2-40B4-BE49-F238E27FC236}">
                  <a16:creationId xmlns:a16="http://schemas.microsoft.com/office/drawing/2014/main" id="{7D8E1C8D-244E-8B38-CBDA-A59FB8EFCEA1}"/>
                </a:ext>
              </a:extLst>
            </p:cNvPr>
            <p:cNvSpPr/>
            <p:nvPr/>
          </p:nvSpPr>
          <p:spPr>
            <a:xfrm>
              <a:off x="6840428" y="2724156"/>
              <a:ext cx="15" cy="15"/>
            </a:xfrm>
            <a:custGeom>
              <a:avLst/>
              <a:gdLst/>
              <a:ahLst/>
              <a:cxnLst/>
              <a:rect l="l" t="t" r="r" b="b"/>
              <a:pathLst>
                <a:path w="1" h="1" extrusionOk="0">
                  <a:moveTo>
                    <a:pt x="1" y="1"/>
                  </a:moveTo>
                  <a:lnTo>
                    <a:pt x="1" y="1"/>
                  </a:lnTo>
                  <a:lnTo>
                    <a:pt x="1" y="1"/>
                  </a:lnTo>
                  <a:lnTo>
                    <a:pt x="1" y="1"/>
                  </a:lnTo>
                  <a:lnTo>
                    <a:pt x="1" y="1"/>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3224;p50">
              <a:extLst>
                <a:ext uri="{FF2B5EF4-FFF2-40B4-BE49-F238E27FC236}">
                  <a16:creationId xmlns:a16="http://schemas.microsoft.com/office/drawing/2014/main" id="{4526C28A-DA7C-0311-29F9-3F22C1A28B85}"/>
                </a:ext>
              </a:extLst>
            </p:cNvPr>
            <p:cNvSpPr/>
            <p:nvPr/>
          </p:nvSpPr>
          <p:spPr>
            <a:xfrm>
              <a:off x="6840428" y="2724156"/>
              <a:ext cx="15" cy="1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3225;p50">
              <a:extLst>
                <a:ext uri="{FF2B5EF4-FFF2-40B4-BE49-F238E27FC236}">
                  <a16:creationId xmlns:a16="http://schemas.microsoft.com/office/drawing/2014/main" id="{43EFD62E-F6A9-862F-6FA9-194D36541F9E}"/>
                </a:ext>
              </a:extLst>
            </p:cNvPr>
            <p:cNvSpPr/>
            <p:nvPr/>
          </p:nvSpPr>
          <p:spPr>
            <a:xfrm>
              <a:off x="6840428" y="2713292"/>
              <a:ext cx="77671" cy="51271"/>
            </a:xfrm>
            <a:custGeom>
              <a:avLst/>
              <a:gdLst/>
              <a:ahLst/>
              <a:cxnLst/>
              <a:rect l="l" t="t" r="r" b="b"/>
              <a:pathLst>
                <a:path w="5334" h="3521" extrusionOk="0">
                  <a:moveTo>
                    <a:pt x="4267" y="0"/>
                  </a:moveTo>
                  <a:lnTo>
                    <a:pt x="3947" y="107"/>
                  </a:lnTo>
                  <a:lnTo>
                    <a:pt x="3627" y="427"/>
                  </a:lnTo>
                  <a:lnTo>
                    <a:pt x="3414" y="854"/>
                  </a:lnTo>
                  <a:lnTo>
                    <a:pt x="3200" y="1387"/>
                  </a:lnTo>
                  <a:lnTo>
                    <a:pt x="3094" y="1707"/>
                  </a:lnTo>
                  <a:lnTo>
                    <a:pt x="2987" y="2027"/>
                  </a:lnTo>
                  <a:lnTo>
                    <a:pt x="2667" y="2134"/>
                  </a:lnTo>
                  <a:lnTo>
                    <a:pt x="2454" y="2027"/>
                  </a:lnTo>
                  <a:lnTo>
                    <a:pt x="2240" y="1920"/>
                  </a:lnTo>
                  <a:lnTo>
                    <a:pt x="1707" y="1707"/>
                  </a:lnTo>
                  <a:lnTo>
                    <a:pt x="747" y="1174"/>
                  </a:lnTo>
                  <a:lnTo>
                    <a:pt x="1" y="747"/>
                  </a:lnTo>
                  <a:lnTo>
                    <a:pt x="1494" y="2240"/>
                  </a:lnTo>
                  <a:lnTo>
                    <a:pt x="2560" y="3094"/>
                  </a:lnTo>
                  <a:lnTo>
                    <a:pt x="2987" y="3414"/>
                  </a:lnTo>
                  <a:lnTo>
                    <a:pt x="3414" y="3520"/>
                  </a:lnTo>
                  <a:lnTo>
                    <a:pt x="3520" y="3414"/>
                  </a:lnTo>
                  <a:lnTo>
                    <a:pt x="3627" y="3200"/>
                  </a:lnTo>
                  <a:lnTo>
                    <a:pt x="3734" y="2774"/>
                  </a:lnTo>
                  <a:lnTo>
                    <a:pt x="4054" y="1814"/>
                  </a:lnTo>
                  <a:lnTo>
                    <a:pt x="4267" y="1280"/>
                  </a:lnTo>
                  <a:lnTo>
                    <a:pt x="4480" y="854"/>
                  </a:lnTo>
                  <a:lnTo>
                    <a:pt x="4694" y="534"/>
                  </a:lnTo>
                  <a:lnTo>
                    <a:pt x="5014" y="427"/>
                  </a:lnTo>
                  <a:lnTo>
                    <a:pt x="5334" y="534"/>
                  </a:lnTo>
                  <a:lnTo>
                    <a:pt x="5227" y="320"/>
                  </a:lnTo>
                  <a:lnTo>
                    <a:pt x="4907" y="107"/>
                  </a:lnTo>
                  <a:lnTo>
                    <a:pt x="4587"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3226;p50">
              <a:extLst>
                <a:ext uri="{FF2B5EF4-FFF2-40B4-BE49-F238E27FC236}">
                  <a16:creationId xmlns:a16="http://schemas.microsoft.com/office/drawing/2014/main" id="{271B820D-9271-241B-42BD-E9C9CB5E16D7}"/>
                </a:ext>
              </a:extLst>
            </p:cNvPr>
            <p:cNvSpPr/>
            <p:nvPr/>
          </p:nvSpPr>
          <p:spPr>
            <a:xfrm>
              <a:off x="6840428" y="2724156"/>
              <a:ext cx="15" cy="15"/>
            </a:xfrm>
            <a:custGeom>
              <a:avLst/>
              <a:gdLst/>
              <a:ahLst/>
              <a:cxnLst/>
              <a:rect l="l" t="t" r="r" b="b"/>
              <a:pathLst>
                <a:path w="1" h="1" extrusionOk="0">
                  <a:moveTo>
                    <a:pt x="1" y="1"/>
                  </a:moveTo>
                  <a:lnTo>
                    <a:pt x="1" y="1"/>
                  </a:lnTo>
                  <a:lnTo>
                    <a:pt x="1" y="1"/>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3227;p50">
              <a:extLst>
                <a:ext uri="{FF2B5EF4-FFF2-40B4-BE49-F238E27FC236}">
                  <a16:creationId xmlns:a16="http://schemas.microsoft.com/office/drawing/2014/main" id="{72E48A35-CF69-EF2F-3680-C59D64123D62}"/>
                </a:ext>
              </a:extLst>
            </p:cNvPr>
            <p:cNvSpPr/>
            <p:nvPr/>
          </p:nvSpPr>
          <p:spPr>
            <a:xfrm>
              <a:off x="6840428" y="2724156"/>
              <a:ext cx="15" cy="15"/>
            </a:xfrm>
            <a:custGeom>
              <a:avLst/>
              <a:gdLst/>
              <a:ahLst/>
              <a:cxnLst/>
              <a:rect l="l" t="t" r="r" b="b"/>
              <a:pathLst>
                <a:path w="1" h="1" fill="none" extrusionOk="0">
                  <a:moveTo>
                    <a:pt x="1" y="1"/>
                  </a:move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3228;p50">
              <a:extLst>
                <a:ext uri="{FF2B5EF4-FFF2-40B4-BE49-F238E27FC236}">
                  <a16:creationId xmlns:a16="http://schemas.microsoft.com/office/drawing/2014/main" id="{B228E22B-049D-6888-8176-A9313DEEE4F0}"/>
                </a:ext>
              </a:extLst>
            </p:cNvPr>
            <p:cNvSpPr/>
            <p:nvPr/>
          </p:nvSpPr>
          <p:spPr>
            <a:xfrm>
              <a:off x="6932073" y="2708632"/>
              <a:ext cx="4674" cy="4674"/>
            </a:xfrm>
            <a:custGeom>
              <a:avLst/>
              <a:gdLst/>
              <a:ahLst/>
              <a:cxnLst/>
              <a:rect l="l" t="t" r="r" b="b"/>
              <a:pathLst>
                <a:path w="321" h="321" extrusionOk="0">
                  <a:moveTo>
                    <a:pt x="214" y="0"/>
                  </a:moveTo>
                  <a:lnTo>
                    <a:pt x="1" y="320"/>
                  </a:lnTo>
                  <a:lnTo>
                    <a:pt x="321" y="0"/>
                  </a:lnTo>
                  <a:close/>
                </a:path>
              </a:pathLst>
            </a:custGeom>
            <a:solidFill>
              <a:srgbClr val="805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3229;p50">
              <a:extLst>
                <a:ext uri="{FF2B5EF4-FFF2-40B4-BE49-F238E27FC236}">
                  <a16:creationId xmlns:a16="http://schemas.microsoft.com/office/drawing/2014/main" id="{8F309F35-3291-FE01-3678-34E1B6B2EE43}"/>
                </a:ext>
              </a:extLst>
            </p:cNvPr>
            <p:cNvSpPr/>
            <p:nvPr/>
          </p:nvSpPr>
          <p:spPr>
            <a:xfrm>
              <a:off x="6932073" y="2708632"/>
              <a:ext cx="4674" cy="4674"/>
            </a:xfrm>
            <a:custGeom>
              <a:avLst/>
              <a:gdLst/>
              <a:ahLst/>
              <a:cxnLst/>
              <a:rect l="l" t="t" r="r" b="b"/>
              <a:pathLst>
                <a:path w="321" h="321" fill="none" extrusionOk="0">
                  <a:moveTo>
                    <a:pt x="214" y="0"/>
                  </a:moveTo>
                  <a:lnTo>
                    <a:pt x="1" y="320"/>
                  </a:lnTo>
                  <a:lnTo>
                    <a:pt x="1" y="320"/>
                  </a:lnTo>
                  <a:lnTo>
                    <a:pt x="321" y="0"/>
                  </a:lnTo>
                  <a:lnTo>
                    <a:pt x="321" y="0"/>
                  </a:lnTo>
                  <a:lnTo>
                    <a:pt x="214" y="0"/>
                  </a:lnTo>
                  <a:lnTo>
                    <a:pt x="214" y="0"/>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3230;p50">
              <a:extLst>
                <a:ext uri="{FF2B5EF4-FFF2-40B4-BE49-F238E27FC236}">
                  <a16:creationId xmlns:a16="http://schemas.microsoft.com/office/drawing/2014/main" id="{DC03AF9E-DEB9-6412-A207-C082A2C3516F}"/>
                </a:ext>
              </a:extLst>
            </p:cNvPr>
            <p:cNvSpPr/>
            <p:nvPr/>
          </p:nvSpPr>
          <p:spPr>
            <a:xfrm>
              <a:off x="6930514" y="2708632"/>
              <a:ext cx="53630" cy="55931"/>
            </a:xfrm>
            <a:custGeom>
              <a:avLst/>
              <a:gdLst/>
              <a:ahLst/>
              <a:cxnLst/>
              <a:rect l="l" t="t" r="r" b="b"/>
              <a:pathLst>
                <a:path w="3683" h="3841" extrusionOk="0">
                  <a:moveTo>
                    <a:pt x="428" y="0"/>
                  </a:moveTo>
                  <a:lnTo>
                    <a:pt x="108" y="320"/>
                  </a:lnTo>
                  <a:lnTo>
                    <a:pt x="1" y="640"/>
                  </a:lnTo>
                  <a:lnTo>
                    <a:pt x="214" y="640"/>
                  </a:lnTo>
                  <a:lnTo>
                    <a:pt x="534" y="854"/>
                  </a:lnTo>
                  <a:lnTo>
                    <a:pt x="641" y="1067"/>
                  </a:lnTo>
                  <a:lnTo>
                    <a:pt x="748" y="1280"/>
                  </a:lnTo>
                  <a:lnTo>
                    <a:pt x="961" y="2560"/>
                  </a:lnTo>
                  <a:lnTo>
                    <a:pt x="961" y="3840"/>
                  </a:lnTo>
                  <a:lnTo>
                    <a:pt x="3683" y="1118"/>
                  </a:lnTo>
                  <a:lnTo>
                    <a:pt x="3628" y="1174"/>
                  </a:lnTo>
                  <a:lnTo>
                    <a:pt x="2881" y="1814"/>
                  </a:lnTo>
                  <a:lnTo>
                    <a:pt x="2028" y="2454"/>
                  </a:lnTo>
                  <a:lnTo>
                    <a:pt x="1814" y="2560"/>
                  </a:lnTo>
                  <a:lnTo>
                    <a:pt x="1814" y="2347"/>
                  </a:lnTo>
                  <a:lnTo>
                    <a:pt x="1814" y="2134"/>
                  </a:lnTo>
                  <a:lnTo>
                    <a:pt x="1708" y="1600"/>
                  </a:lnTo>
                  <a:lnTo>
                    <a:pt x="1601" y="1174"/>
                  </a:lnTo>
                  <a:lnTo>
                    <a:pt x="1281" y="747"/>
                  </a:lnTo>
                  <a:lnTo>
                    <a:pt x="1068" y="427"/>
                  </a:lnTo>
                  <a:lnTo>
                    <a:pt x="428"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3231;p50">
              <a:extLst>
                <a:ext uri="{FF2B5EF4-FFF2-40B4-BE49-F238E27FC236}">
                  <a16:creationId xmlns:a16="http://schemas.microsoft.com/office/drawing/2014/main" id="{A03A009C-B2B2-46F3-13C1-D71851920E74}"/>
                </a:ext>
              </a:extLst>
            </p:cNvPr>
            <p:cNvSpPr/>
            <p:nvPr/>
          </p:nvSpPr>
          <p:spPr>
            <a:xfrm>
              <a:off x="6594999" y="2898139"/>
              <a:ext cx="273379" cy="610407"/>
            </a:xfrm>
            <a:custGeom>
              <a:avLst/>
              <a:gdLst/>
              <a:ahLst/>
              <a:cxnLst/>
              <a:rect l="l" t="t" r="r" b="b"/>
              <a:pathLst>
                <a:path w="18774" h="41919" extrusionOk="0">
                  <a:moveTo>
                    <a:pt x="3521" y="0"/>
                  </a:moveTo>
                  <a:lnTo>
                    <a:pt x="2987" y="2773"/>
                  </a:lnTo>
                  <a:lnTo>
                    <a:pt x="1814" y="9493"/>
                  </a:lnTo>
                  <a:lnTo>
                    <a:pt x="1067" y="13546"/>
                  </a:lnTo>
                  <a:lnTo>
                    <a:pt x="534" y="17600"/>
                  </a:lnTo>
                  <a:lnTo>
                    <a:pt x="107" y="21333"/>
                  </a:lnTo>
                  <a:lnTo>
                    <a:pt x="1" y="23039"/>
                  </a:lnTo>
                  <a:lnTo>
                    <a:pt x="1" y="24533"/>
                  </a:lnTo>
                  <a:lnTo>
                    <a:pt x="107" y="25279"/>
                  </a:lnTo>
                  <a:lnTo>
                    <a:pt x="534" y="26239"/>
                  </a:lnTo>
                  <a:lnTo>
                    <a:pt x="1174" y="27413"/>
                  </a:lnTo>
                  <a:lnTo>
                    <a:pt x="2027" y="28693"/>
                  </a:lnTo>
                  <a:lnTo>
                    <a:pt x="4054" y="31572"/>
                  </a:lnTo>
                  <a:lnTo>
                    <a:pt x="6507" y="34559"/>
                  </a:lnTo>
                  <a:lnTo>
                    <a:pt x="8854" y="37332"/>
                  </a:lnTo>
                  <a:lnTo>
                    <a:pt x="10987" y="39679"/>
                  </a:lnTo>
                  <a:lnTo>
                    <a:pt x="13014" y="41919"/>
                  </a:lnTo>
                  <a:lnTo>
                    <a:pt x="18773" y="36479"/>
                  </a:lnTo>
                  <a:lnTo>
                    <a:pt x="17387" y="34666"/>
                  </a:lnTo>
                  <a:lnTo>
                    <a:pt x="14400" y="30506"/>
                  </a:lnTo>
                  <a:lnTo>
                    <a:pt x="12800" y="28159"/>
                  </a:lnTo>
                  <a:lnTo>
                    <a:pt x="11307" y="25919"/>
                  </a:lnTo>
                  <a:lnTo>
                    <a:pt x="10347" y="24106"/>
                  </a:lnTo>
                  <a:lnTo>
                    <a:pt x="10027" y="23466"/>
                  </a:lnTo>
                  <a:lnTo>
                    <a:pt x="9814" y="22933"/>
                  </a:lnTo>
                  <a:lnTo>
                    <a:pt x="9814" y="22399"/>
                  </a:lnTo>
                  <a:lnTo>
                    <a:pt x="9920" y="21546"/>
                  </a:lnTo>
                  <a:lnTo>
                    <a:pt x="10134" y="19093"/>
                  </a:lnTo>
                  <a:lnTo>
                    <a:pt x="11200" y="12480"/>
                  </a:lnTo>
                  <a:lnTo>
                    <a:pt x="12907" y="3520"/>
                  </a:lnTo>
                  <a:lnTo>
                    <a:pt x="35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3232;p50">
              <a:extLst>
                <a:ext uri="{FF2B5EF4-FFF2-40B4-BE49-F238E27FC236}">
                  <a16:creationId xmlns:a16="http://schemas.microsoft.com/office/drawing/2014/main" id="{29C7D494-1BCE-927B-072F-A571A484EB05}"/>
                </a:ext>
              </a:extLst>
            </p:cNvPr>
            <p:cNvSpPr/>
            <p:nvPr/>
          </p:nvSpPr>
          <p:spPr>
            <a:xfrm>
              <a:off x="6594999" y="2898139"/>
              <a:ext cx="273379" cy="610407"/>
            </a:xfrm>
            <a:custGeom>
              <a:avLst/>
              <a:gdLst/>
              <a:ahLst/>
              <a:cxnLst/>
              <a:rect l="l" t="t" r="r" b="b"/>
              <a:pathLst>
                <a:path w="18774" h="41919" fill="none" extrusionOk="0">
                  <a:moveTo>
                    <a:pt x="13014" y="41919"/>
                  </a:moveTo>
                  <a:lnTo>
                    <a:pt x="18773" y="36479"/>
                  </a:lnTo>
                  <a:lnTo>
                    <a:pt x="18773" y="36479"/>
                  </a:lnTo>
                  <a:lnTo>
                    <a:pt x="17387" y="34666"/>
                  </a:lnTo>
                  <a:lnTo>
                    <a:pt x="14400" y="30506"/>
                  </a:lnTo>
                  <a:lnTo>
                    <a:pt x="12800" y="28159"/>
                  </a:lnTo>
                  <a:lnTo>
                    <a:pt x="11307" y="25919"/>
                  </a:lnTo>
                  <a:lnTo>
                    <a:pt x="10347" y="24106"/>
                  </a:lnTo>
                  <a:lnTo>
                    <a:pt x="10027" y="23466"/>
                  </a:lnTo>
                  <a:lnTo>
                    <a:pt x="9814" y="22933"/>
                  </a:lnTo>
                  <a:lnTo>
                    <a:pt x="9814" y="22933"/>
                  </a:lnTo>
                  <a:lnTo>
                    <a:pt x="9814" y="22399"/>
                  </a:lnTo>
                  <a:lnTo>
                    <a:pt x="9920" y="21546"/>
                  </a:lnTo>
                  <a:lnTo>
                    <a:pt x="10134" y="19093"/>
                  </a:lnTo>
                  <a:lnTo>
                    <a:pt x="11200" y="12480"/>
                  </a:lnTo>
                  <a:lnTo>
                    <a:pt x="12907" y="3520"/>
                  </a:lnTo>
                  <a:lnTo>
                    <a:pt x="3521" y="0"/>
                  </a:lnTo>
                  <a:lnTo>
                    <a:pt x="3521" y="0"/>
                  </a:lnTo>
                  <a:lnTo>
                    <a:pt x="2987" y="2773"/>
                  </a:lnTo>
                  <a:lnTo>
                    <a:pt x="1814" y="9493"/>
                  </a:lnTo>
                  <a:lnTo>
                    <a:pt x="1067" y="13546"/>
                  </a:lnTo>
                  <a:lnTo>
                    <a:pt x="534" y="17600"/>
                  </a:lnTo>
                  <a:lnTo>
                    <a:pt x="107" y="21333"/>
                  </a:lnTo>
                  <a:lnTo>
                    <a:pt x="1" y="23039"/>
                  </a:lnTo>
                  <a:lnTo>
                    <a:pt x="1" y="24533"/>
                  </a:lnTo>
                  <a:lnTo>
                    <a:pt x="1" y="24533"/>
                  </a:lnTo>
                  <a:lnTo>
                    <a:pt x="107" y="25279"/>
                  </a:lnTo>
                  <a:lnTo>
                    <a:pt x="534" y="26239"/>
                  </a:lnTo>
                  <a:lnTo>
                    <a:pt x="1174" y="27413"/>
                  </a:lnTo>
                  <a:lnTo>
                    <a:pt x="2027" y="28693"/>
                  </a:lnTo>
                  <a:lnTo>
                    <a:pt x="4054" y="31572"/>
                  </a:lnTo>
                  <a:lnTo>
                    <a:pt x="6507" y="34559"/>
                  </a:lnTo>
                  <a:lnTo>
                    <a:pt x="8854" y="37332"/>
                  </a:lnTo>
                  <a:lnTo>
                    <a:pt x="10987" y="39679"/>
                  </a:lnTo>
                  <a:lnTo>
                    <a:pt x="13014" y="4191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3233;p50">
              <a:extLst>
                <a:ext uri="{FF2B5EF4-FFF2-40B4-BE49-F238E27FC236}">
                  <a16:creationId xmlns:a16="http://schemas.microsoft.com/office/drawing/2014/main" id="{A1EBE912-4A59-0608-20CB-9D0BF4DFFB9A}"/>
                </a:ext>
              </a:extLst>
            </p:cNvPr>
            <p:cNvSpPr/>
            <p:nvPr/>
          </p:nvSpPr>
          <p:spPr>
            <a:xfrm>
              <a:off x="6660241" y="2828237"/>
              <a:ext cx="524989" cy="48155"/>
            </a:xfrm>
            <a:custGeom>
              <a:avLst/>
              <a:gdLst/>
              <a:ahLst/>
              <a:cxnLst/>
              <a:rect l="l" t="t" r="r" b="b"/>
              <a:pathLst>
                <a:path w="36053" h="3307" extrusionOk="0">
                  <a:moveTo>
                    <a:pt x="34773" y="1920"/>
                  </a:moveTo>
                  <a:lnTo>
                    <a:pt x="35306" y="2134"/>
                  </a:lnTo>
                  <a:lnTo>
                    <a:pt x="35733" y="2347"/>
                  </a:lnTo>
                  <a:lnTo>
                    <a:pt x="35413" y="2134"/>
                  </a:lnTo>
                  <a:lnTo>
                    <a:pt x="34773" y="1920"/>
                  </a:lnTo>
                  <a:close/>
                  <a:moveTo>
                    <a:pt x="35733" y="2347"/>
                  </a:moveTo>
                  <a:lnTo>
                    <a:pt x="35893" y="2454"/>
                  </a:lnTo>
                  <a:lnTo>
                    <a:pt x="35733" y="2347"/>
                  </a:lnTo>
                  <a:lnTo>
                    <a:pt x="35733" y="2347"/>
                  </a:lnTo>
                  <a:close/>
                  <a:moveTo>
                    <a:pt x="35893" y="2454"/>
                  </a:moveTo>
                  <a:lnTo>
                    <a:pt x="36053" y="2560"/>
                  </a:lnTo>
                  <a:lnTo>
                    <a:pt x="35893" y="2454"/>
                  </a:lnTo>
                  <a:close/>
                  <a:moveTo>
                    <a:pt x="3307" y="0"/>
                  </a:moveTo>
                  <a:lnTo>
                    <a:pt x="2241" y="214"/>
                  </a:lnTo>
                  <a:lnTo>
                    <a:pt x="1281" y="427"/>
                  </a:lnTo>
                  <a:lnTo>
                    <a:pt x="641" y="640"/>
                  </a:lnTo>
                  <a:lnTo>
                    <a:pt x="1" y="960"/>
                  </a:lnTo>
                  <a:lnTo>
                    <a:pt x="321" y="854"/>
                  </a:lnTo>
                  <a:lnTo>
                    <a:pt x="747" y="640"/>
                  </a:lnTo>
                  <a:lnTo>
                    <a:pt x="1387" y="534"/>
                  </a:lnTo>
                  <a:lnTo>
                    <a:pt x="2347" y="320"/>
                  </a:lnTo>
                  <a:lnTo>
                    <a:pt x="3307" y="214"/>
                  </a:lnTo>
                  <a:lnTo>
                    <a:pt x="5227" y="214"/>
                  </a:lnTo>
                  <a:lnTo>
                    <a:pt x="6720" y="427"/>
                  </a:lnTo>
                  <a:lnTo>
                    <a:pt x="8107" y="747"/>
                  </a:lnTo>
                  <a:lnTo>
                    <a:pt x="9494" y="1174"/>
                  </a:lnTo>
                  <a:lnTo>
                    <a:pt x="10987" y="1600"/>
                  </a:lnTo>
                  <a:lnTo>
                    <a:pt x="14293" y="2667"/>
                  </a:lnTo>
                  <a:lnTo>
                    <a:pt x="16000" y="3094"/>
                  </a:lnTo>
                  <a:lnTo>
                    <a:pt x="17920" y="3307"/>
                  </a:lnTo>
                  <a:lnTo>
                    <a:pt x="19840" y="3307"/>
                  </a:lnTo>
                  <a:lnTo>
                    <a:pt x="21653" y="3094"/>
                  </a:lnTo>
                  <a:lnTo>
                    <a:pt x="23466" y="2774"/>
                  </a:lnTo>
                  <a:lnTo>
                    <a:pt x="25066" y="2454"/>
                  </a:lnTo>
                  <a:lnTo>
                    <a:pt x="26560" y="2027"/>
                  </a:lnTo>
                  <a:lnTo>
                    <a:pt x="27946" y="1814"/>
                  </a:lnTo>
                  <a:lnTo>
                    <a:pt x="29440" y="1600"/>
                  </a:lnTo>
                  <a:lnTo>
                    <a:pt x="30826" y="1494"/>
                  </a:lnTo>
                  <a:lnTo>
                    <a:pt x="31893" y="1494"/>
                  </a:lnTo>
                  <a:lnTo>
                    <a:pt x="32853" y="1600"/>
                  </a:lnTo>
                  <a:lnTo>
                    <a:pt x="33813" y="1707"/>
                  </a:lnTo>
                  <a:lnTo>
                    <a:pt x="34773" y="1920"/>
                  </a:lnTo>
                  <a:lnTo>
                    <a:pt x="33813" y="1600"/>
                  </a:lnTo>
                  <a:lnTo>
                    <a:pt x="32853" y="1387"/>
                  </a:lnTo>
                  <a:lnTo>
                    <a:pt x="31893" y="1280"/>
                  </a:lnTo>
                  <a:lnTo>
                    <a:pt x="30826" y="1280"/>
                  </a:lnTo>
                  <a:lnTo>
                    <a:pt x="29333" y="1387"/>
                  </a:lnTo>
                  <a:lnTo>
                    <a:pt x="27946" y="1600"/>
                  </a:lnTo>
                  <a:lnTo>
                    <a:pt x="26453" y="1920"/>
                  </a:lnTo>
                  <a:lnTo>
                    <a:pt x="25066" y="2240"/>
                  </a:lnTo>
                  <a:lnTo>
                    <a:pt x="23360" y="2560"/>
                  </a:lnTo>
                  <a:lnTo>
                    <a:pt x="21653" y="2880"/>
                  </a:lnTo>
                  <a:lnTo>
                    <a:pt x="19840" y="3094"/>
                  </a:lnTo>
                  <a:lnTo>
                    <a:pt x="17920" y="3094"/>
                  </a:lnTo>
                  <a:lnTo>
                    <a:pt x="16107" y="2880"/>
                  </a:lnTo>
                  <a:lnTo>
                    <a:pt x="14293" y="2454"/>
                  </a:lnTo>
                  <a:lnTo>
                    <a:pt x="10987" y="1387"/>
                  </a:lnTo>
                  <a:lnTo>
                    <a:pt x="9600" y="960"/>
                  </a:lnTo>
                  <a:lnTo>
                    <a:pt x="8214" y="534"/>
                  </a:lnTo>
                  <a:lnTo>
                    <a:pt x="6720" y="320"/>
                  </a:lnTo>
                  <a:lnTo>
                    <a:pt x="5227" y="107"/>
                  </a:lnTo>
                  <a:lnTo>
                    <a:pt x="42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3234;p50">
              <a:extLst>
                <a:ext uri="{FF2B5EF4-FFF2-40B4-BE49-F238E27FC236}">
                  <a16:creationId xmlns:a16="http://schemas.microsoft.com/office/drawing/2014/main" id="{CCC52313-B9DC-F677-855E-F6243BBDB423}"/>
                </a:ext>
              </a:extLst>
            </p:cNvPr>
            <p:cNvSpPr/>
            <p:nvPr/>
          </p:nvSpPr>
          <p:spPr>
            <a:xfrm>
              <a:off x="6630736" y="3003764"/>
              <a:ext cx="130472" cy="24857"/>
            </a:xfrm>
            <a:custGeom>
              <a:avLst/>
              <a:gdLst/>
              <a:ahLst/>
              <a:cxnLst/>
              <a:rect l="l" t="t" r="r" b="b"/>
              <a:pathLst>
                <a:path w="8960" h="1707" extrusionOk="0">
                  <a:moveTo>
                    <a:pt x="0" y="0"/>
                  </a:moveTo>
                  <a:lnTo>
                    <a:pt x="533" y="320"/>
                  </a:lnTo>
                  <a:lnTo>
                    <a:pt x="1173" y="427"/>
                  </a:lnTo>
                  <a:lnTo>
                    <a:pt x="2773" y="960"/>
                  </a:lnTo>
                  <a:lnTo>
                    <a:pt x="4373" y="1280"/>
                  </a:lnTo>
                  <a:lnTo>
                    <a:pt x="5973" y="1494"/>
                  </a:lnTo>
                  <a:lnTo>
                    <a:pt x="7573" y="1707"/>
                  </a:lnTo>
                  <a:lnTo>
                    <a:pt x="8960" y="1707"/>
                  </a:lnTo>
                  <a:lnTo>
                    <a:pt x="7573" y="1494"/>
                  </a:lnTo>
                  <a:lnTo>
                    <a:pt x="6186" y="1280"/>
                  </a:lnTo>
                  <a:lnTo>
                    <a:pt x="4373" y="1067"/>
                  </a:lnTo>
                  <a:lnTo>
                    <a:pt x="2667" y="640"/>
                  </a:lnTo>
                  <a:lnTo>
                    <a:pt x="1280" y="32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3235;p50">
              <a:extLst>
                <a:ext uri="{FF2B5EF4-FFF2-40B4-BE49-F238E27FC236}">
                  <a16:creationId xmlns:a16="http://schemas.microsoft.com/office/drawing/2014/main" id="{65F26A6F-F22C-AEB9-BF57-0E429C5D939C}"/>
                </a:ext>
              </a:extLst>
            </p:cNvPr>
            <p:cNvSpPr/>
            <p:nvPr/>
          </p:nvSpPr>
          <p:spPr>
            <a:xfrm>
              <a:off x="6786065" y="3014628"/>
              <a:ext cx="433353" cy="37292"/>
            </a:xfrm>
            <a:custGeom>
              <a:avLst/>
              <a:gdLst/>
              <a:ahLst/>
              <a:cxnLst/>
              <a:rect l="l" t="t" r="r" b="b"/>
              <a:pathLst>
                <a:path w="29760" h="2561" extrusionOk="0">
                  <a:moveTo>
                    <a:pt x="15253" y="1"/>
                  </a:moveTo>
                  <a:lnTo>
                    <a:pt x="13653" y="108"/>
                  </a:lnTo>
                  <a:lnTo>
                    <a:pt x="12160" y="214"/>
                  </a:lnTo>
                  <a:lnTo>
                    <a:pt x="9280" y="534"/>
                  </a:lnTo>
                  <a:lnTo>
                    <a:pt x="6720" y="961"/>
                  </a:lnTo>
                  <a:lnTo>
                    <a:pt x="4480" y="1174"/>
                  </a:lnTo>
                  <a:lnTo>
                    <a:pt x="2880" y="1281"/>
                  </a:lnTo>
                  <a:lnTo>
                    <a:pt x="1174" y="1281"/>
                  </a:lnTo>
                  <a:lnTo>
                    <a:pt x="320" y="1174"/>
                  </a:lnTo>
                  <a:lnTo>
                    <a:pt x="0" y="1174"/>
                  </a:lnTo>
                  <a:lnTo>
                    <a:pt x="320" y="1281"/>
                  </a:lnTo>
                  <a:lnTo>
                    <a:pt x="1174" y="1388"/>
                  </a:lnTo>
                  <a:lnTo>
                    <a:pt x="2880" y="1494"/>
                  </a:lnTo>
                  <a:lnTo>
                    <a:pt x="4480" y="1388"/>
                  </a:lnTo>
                  <a:lnTo>
                    <a:pt x="6720" y="1174"/>
                  </a:lnTo>
                  <a:lnTo>
                    <a:pt x="9280" y="748"/>
                  </a:lnTo>
                  <a:lnTo>
                    <a:pt x="12160" y="428"/>
                  </a:lnTo>
                  <a:lnTo>
                    <a:pt x="13653" y="321"/>
                  </a:lnTo>
                  <a:lnTo>
                    <a:pt x="15253" y="321"/>
                  </a:lnTo>
                  <a:lnTo>
                    <a:pt x="16746" y="428"/>
                  </a:lnTo>
                  <a:lnTo>
                    <a:pt x="18240" y="641"/>
                  </a:lnTo>
                  <a:lnTo>
                    <a:pt x="19626" y="1068"/>
                  </a:lnTo>
                  <a:lnTo>
                    <a:pt x="21013" y="1494"/>
                  </a:lnTo>
                  <a:lnTo>
                    <a:pt x="22186" y="1921"/>
                  </a:lnTo>
                  <a:lnTo>
                    <a:pt x="23466" y="2241"/>
                  </a:lnTo>
                  <a:lnTo>
                    <a:pt x="24639" y="2454"/>
                  </a:lnTo>
                  <a:lnTo>
                    <a:pt x="25706" y="2561"/>
                  </a:lnTo>
                  <a:lnTo>
                    <a:pt x="26559" y="2454"/>
                  </a:lnTo>
                  <a:lnTo>
                    <a:pt x="27306" y="2348"/>
                  </a:lnTo>
                  <a:lnTo>
                    <a:pt x="28159" y="2028"/>
                  </a:lnTo>
                  <a:lnTo>
                    <a:pt x="28906" y="1708"/>
                  </a:lnTo>
                  <a:lnTo>
                    <a:pt x="29546" y="1068"/>
                  </a:lnTo>
                  <a:lnTo>
                    <a:pt x="29759" y="854"/>
                  </a:lnTo>
                  <a:lnTo>
                    <a:pt x="28799" y="1601"/>
                  </a:lnTo>
                  <a:lnTo>
                    <a:pt x="28053" y="1921"/>
                  </a:lnTo>
                  <a:lnTo>
                    <a:pt x="27306" y="2134"/>
                  </a:lnTo>
                  <a:lnTo>
                    <a:pt x="26559" y="2241"/>
                  </a:lnTo>
                  <a:lnTo>
                    <a:pt x="25706" y="2348"/>
                  </a:lnTo>
                  <a:lnTo>
                    <a:pt x="24639" y="2241"/>
                  </a:lnTo>
                  <a:lnTo>
                    <a:pt x="23466" y="2028"/>
                  </a:lnTo>
                  <a:lnTo>
                    <a:pt x="22293" y="1708"/>
                  </a:lnTo>
                  <a:lnTo>
                    <a:pt x="21013" y="1281"/>
                  </a:lnTo>
                  <a:lnTo>
                    <a:pt x="19626" y="748"/>
                  </a:lnTo>
                  <a:lnTo>
                    <a:pt x="18240" y="428"/>
                  </a:lnTo>
                  <a:lnTo>
                    <a:pt x="16746" y="108"/>
                  </a:lnTo>
                  <a:lnTo>
                    <a:pt x="152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3236;p50">
              <a:extLst>
                <a:ext uri="{FF2B5EF4-FFF2-40B4-BE49-F238E27FC236}">
                  <a16:creationId xmlns:a16="http://schemas.microsoft.com/office/drawing/2014/main" id="{661BCACF-6179-1297-C051-578FCB02B451}"/>
                </a:ext>
              </a:extLst>
            </p:cNvPr>
            <p:cNvSpPr/>
            <p:nvPr/>
          </p:nvSpPr>
          <p:spPr>
            <a:xfrm>
              <a:off x="6599659" y="3211912"/>
              <a:ext cx="141364" cy="13994"/>
            </a:xfrm>
            <a:custGeom>
              <a:avLst/>
              <a:gdLst/>
              <a:ahLst/>
              <a:cxnLst/>
              <a:rect l="l" t="t" r="r" b="b"/>
              <a:pathLst>
                <a:path w="9708" h="961" extrusionOk="0">
                  <a:moveTo>
                    <a:pt x="4907" y="0"/>
                  </a:moveTo>
                  <a:lnTo>
                    <a:pt x="3094" y="107"/>
                  </a:lnTo>
                  <a:lnTo>
                    <a:pt x="1387" y="320"/>
                  </a:lnTo>
                  <a:lnTo>
                    <a:pt x="427" y="640"/>
                  </a:lnTo>
                  <a:lnTo>
                    <a:pt x="1" y="747"/>
                  </a:lnTo>
                  <a:lnTo>
                    <a:pt x="1" y="747"/>
                  </a:lnTo>
                  <a:lnTo>
                    <a:pt x="1494" y="533"/>
                  </a:lnTo>
                  <a:lnTo>
                    <a:pt x="3201" y="320"/>
                  </a:lnTo>
                  <a:lnTo>
                    <a:pt x="4907" y="213"/>
                  </a:lnTo>
                  <a:lnTo>
                    <a:pt x="6614" y="320"/>
                  </a:lnTo>
                  <a:lnTo>
                    <a:pt x="8320" y="640"/>
                  </a:lnTo>
                  <a:lnTo>
                    <a:pt x="9707" y="960"/>
                  </a:lnTo>
                  <a:lnTo>
                    <a:pt x="9280" y="747"/>
                  </a:lnTo>
                  <a:lnTo>
                    <a:pt x="8320" y="533"/>
                  </a:lnTo>
                  <a:lnTo>
                    <a:pt x="6614" y="213"/>
                  </a:lnTo>
                  <a:lnTo>
                    <a:pt x="4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3237;p50">
              <a:extLst>
                <a:ext uri="{FF2B5EF4-FFF2-40B4-BE49-F238E27FC236}">
                  <a16:creationId xmlns:a16="http://schemas.microsoft.com/office/drawing/2014/main" id="{4C304297-08D3-4713-CCE4-15BD24BB5D4F}"/>
                </a:ext>
              </a:extLst>
            </p:cNvPr>
            <p:cNvSpPr/>
            <p:nvPr/>
          </p:nvSpPr>
          <p:spPr>
            <a:xfrm>
              <a:off x="6776744" y="3190155"/>
              <a:ext cx="349478" cy="35749"/>
            </a:xfrm>
            <a:custGeom>
              <a:avLst/>
              <a:gdLst/>
              <a:ahLst/>
              <a:cxnLst/>
              <a:rect l="l" t="t" r="r" b="b"/>
              <a:pathLst>
                <a:path w="24000" h="2455" extrusionOk="0">
                  <a:moveTo>
                    <a:pt x="23253" y="1814"/>
                  </a:moveTo>
                  <a:lnTo>
                    <a:pt x="24000" y="2454"/>
                  </a:lnTo>
                  <a:lnTo>
                    <a:pt x="24000" y="2454"/>
                  </a:lnTo>
                  <a:lnTo>
                    <a:pt x="23786" y="2241"/>
                  </a:lnTo>
                  <a:lnTo>
                    <a:pt x="23253" y="1814"/>
                  </a:lnTo>
                  <a:close/>
                  <a:moveTo>
                    <a:pt x="16960" y="1"/>
                  </a:moveTo>
                  <a:lnTo>
                    <a:pt x="14613" y="214"/>
                  </a:lnTo>
                  <a:lnTo>
                    <a:pt x="12160" y="641"/>
                  </a:lnTo>
                  <a:lnTo>
                    <a:pt x="7467" y="1707"/>
                  </a:lnTo>
                  <a:lnTo>
                    <a:pt x="5547" y="2027"/>
                  </a:lnTo>
                  <a:lnTo>
                    <a:pt x="3627" y="2241"/>
                  </a:lnTo>
                  <a:lnTo>
                    <a:pt x="2347" y="2347"/>
                  </a:lnTo>
                  <a:lnTo>
                    <a:pt x="960" y="2241"/>
                  </a:lnTo>
                  <a:lnTo>
                    <a:pt x="0" y="2134"/>
                  </a:lnTo>
                  <a:lnTo>
                    <a:pt x="320" y="2241"/>
                  </a:lnTo>
                  <a:lnTo>
                    <a:pt x="960" y="2347"/>
                  </a:lnTo>
                  <a:lnTo>
                    <a:pt x="2347" y="2454"/>
                  </a:lnTo>
                  <a:lnTo>
                    <a:pt x="3627" y="2454"/>
                  </a:lnTo>
                  <a:lnTo>
                    <a:pt x="5547" y="2241"/>
                  </a:lnTo>
                  <a:lnTo>
                    <a:pt x="7573" y="1814"/>
                  </a:lnTo>
                  <a:lnTo>
                    <a:pt x="12267" y="854"/>
                  </a:lnTo>
                  <a:lnTo>
                    <a:pt x="14613" y="427"/>
                  </a:lnTo>
                  <a:lnTo>
                    <a:pt x="16960" y="214"/>
                  </a:lnTo>
                  <a:lnTo>
                    <a:pt x="17920" y="214"/>
                  </a:lnTo>
                  <a:lnTo>
                    <a:pt x="18880" y="321"/>
                  </a:lnTo>
                  <a:lnTo>
                    <a:pt x="19840" y="534"/>
                  </a:lnTo>
                  <a:lnTo>
                    <a:pt x="20800" y="747"/>
                  </a:lnTo>
                  <a:lnTo>
                    <a:pt x="22080" y="1281"/>
                  </a:lnTo>
                  <a:lnTo>
                    <a:pt x="23253" y="1814"/>
                  </a:lnTo>
                  <a:lnTo>
                    <a:pt x="22080" y="1067"/>
                  </a:lnTo>
                  <a:lnTo>
                    <a:pt x="20906" y="641"/>
                  </a:lnTo>
                  <a:lnTo>
                    <a:pt x="19946" y="321"/>
                  </a:lnTo>
                  <a:lnTo>
                    <a:pt x="18986" y="214"/>
                  </a:lnTo>
                  <a:lnTo>
                    <a:pt x="18026" y="107"/>
                  </a:lnTo>
                  <a:lnTo>
                    <a:pt x="169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3238;p50">
              <a:extLst>
                <a:ext uri="{FF2B5EF4-FFF2-40B4-BE49-F238E27FC236}">
                  <a16:creationId xmlns:a16="http://schemas.microsoft.com/office/drawing/2014/main" id="{093DAC48-0673-2B21-B855-86C12BE4AE42}"/>
                </a:ext>
              </a:extLst>
            </p:cNvPr>
            <p:cNvSpPr/>
            <p:nvPr/>
          </p:nvSpPr>
          <p:spPr>
            <a:xfrm>
              <a:off x="7275365" y="3114049"/>
              <a:ext cx="45054" cy="113391"/>
            </a:xfrm>
            <a:custGeom>
              <a:avLst/>
              <a:gdLst/>
              <a:ahLst/>
              <a:cxnLst/>
              <a:rect l="l" t="t" r="r" b="b"/>
              <a:pathLst>
                <a:path w="3094" h="7787" extrusionOk="0">
                  <a:moveTo>
                    <a:pt x="2987" y="0"/>
                  </a:moveTo>
                  <a:lnTo>
                    <a:pt x="2987" y="1280"/>
                  </a:lnTo>
                  <a:lnTo>
                    <a:pt x="2773" y="2774"/>
                  </a:lnTo>
                  <a:lnTo>
                    <a:pt x="2347" y="4267"/>
                  </a:lnTo>
                  <a:lnTo>
                    <a:pt x="1707" y="5547"/>
                  </a:lnTo>
                  <a:lnTo>
                    <a:pt x="853" y="6827"/>
                  </a:lnTo>
                  <a:lnTo>
                    <a:pt x="0" y="7787"/>
                  </a:lnTo>
                  <a:lnTo>
                    <a:pt x="320" y="7573"/>
                  </a:lnTo>
                  <a:lnTo>
                    <a:pt x="960" y="6933"/>
                  </a:lnTo>
                  <a:lnTo>
                    <a:pt x="1387" y="6293"/>
                  </a:lnTo>
                  <a:lnTo>
                    <a:pt x="1813" y="5653"/>
                  </a:lnTo>
                  <a:lnTo>
                    <a:pt x="2240" y="5014"/>
                  </a:lnTo>
                  <a:lnTo>
                    <a:pt x="2560" y="4267"/>
                  </a:lnTo>
                  <a:lnTo>
                    <a:pt x="2773" y="3627"/>
                  </a:lnTo>
                  <a:lnTo>
                    <a:pt x="2987" y="2880"/>
                  </a:lnTo>
                  <a:lnTo>
                    <a:pt x="3093" y="2134"/>
                  </a:lnTo>
                  <a:lnTo>
                    <a:pt x="3093" y="1280"/>
                  </a:lnTo>
                  <a:lnTo>
                    <a:pt x="3093" y="427"/>
                  </a:lnTo>
                  <a:lnTo>
                    <a:pt x="29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3239;p50">
              <a:extLst>
                <a:ext uri="{FF2B5EF4-FFF2-40B4-BE49-F238E27FC236}">
                  <a16:creationId xmlns:a16="http://schemas.microsoft.com/office/drawing/2014/main" id="{D0B3BC34-8E91-9AE0-A792-F6D5D386DBCD}"/>
                </a:ext>
              </a:extLst>
            </p:cNvPr>
            <p:cNvSpPr/>
            <p:nvPr/>
          </p:nvSpPr>
          <p:spPr>
            <a:xfrm>
              <a:off x="6711502" y="3364138"/>
              <a:ext cx="104072" cy="60576"/>
            </a:xfrm>
            <a:custGeom>
              <a:avLst/>
              <a:gdLst/>
              <a:ahLst/>
              <a:cxnLst/>
              <a:rect l="l" t="t" r="r" b="b"/>
              <a:pathLst>
                <a:path w="7147" h="4160" extrusionOk="0">
                  <a:moveTo>
                    <a:pt x="6827" y="0"/>
                  </a:moveTo>
                  <a:lnTo>
                    <a:pt x="5974" y="213"/>
                  </a:lnTo>
                  <a:lnTo>
                    <a:pt x="4480" y="747"/>
                  </a:lnTo>
                  <a:lnTo>
                    <a:pt x="3200" y="1387"/>
                  </a:lnTo>
                  <a:lnTo>
                    <a:pt x="1920" y="2240"/>
                  </a:lnTo>
                  <a:lnTo>
                    <a:pt x="854" y="3200"/>
                  </a:lnTo>
                  <a:lnTo>
                    <a:pt x="214" y="3840"/>
                  </a:lnTo>
                  <a:lnTo>
                    <a:pt x="0" y="4160"/>
                  </a:lnTo>
                  <a:lnTo>
                    <a:pt x="960" y="3307"/>
                  </a:lnTo>
                  <a:lnTo>
                    <a:pt x="2027" y="2347"/>
                  </a:lnTo>
                  <a:lnTo>
                    <a:pt x="3307" y="1600"/>
                  </a:lnTo>
                  <a:lnTo>
                    <a:pt x="4587" y="853"/>
                  </a:lnTo>
                  <a:lnTo>
                    <a:pt x="5974" y="320"/>
                  </a:lnTo>
                  <a:lnTo>
                    <a:pt x="71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3240;p50">
              <a:extLst>
                <a:ext uri="{FF2B5EF4-FFF2-40B4-BE49-F238E27FC236}">
                  <a16:creationId xmlns:a16="http://schemas.microsoft.com/office/drawing/2014/main" id="{3BE5CF34-3DE4-4BF0-7E5D-7E55FD2A8223}"/>
                </a:ext>
              </a:extLst>
            </p:cNvPr>
            <p:cNvSpPr/>
            <p:nvPr/>
          </p:nvSpPr>
          <p:spPr>
            <a:xfrm>
              <a:off x="7424475" y="3120267"/>
              <a:ext cx="9334" cy="108731"/>
            </a:xfrm>
            <a:custGeom>
              <a:avLst/>
              <a:gdLst/>
              <a:ahLst/>
              <a:cxnLst/>
              <a:rect l="l" t="t" r="r" b="b"/>
              <a:pathLst>
                <a:path w="641" h="7467" extrusionOk="0">
                  <a:moveTo>
                    <a:pt x="1" y="0"/>
                  </a:moveTo>
                  <a:lnTo>
                    <a:pt x="107" y="1067"/>
                  </a:lnTo>
                  <a:lnTo>
                    <a:pt x="321" y="2453"/>
                  </a:lnTo>
                  <a:lnTo>
                    <a:pt x="321" y="3733"/>
                  </a:lnTo>
                  <a:lnTo>
                    <a:pt x="321" y="5013"/>
                  </a:lnTo>
                  <a:lnTo>
                    <a:pt x="321" y="6400"/>
                  </a:lnTo>
                  <a:lnTo>
                    <a:pt x="214" y="7466"/>
                  </a:lnTo>
                  <a:lnTo>
                    <a:pt x="321" y="6933"/>
                  </a:lnTo>
                  <a:lnTo>
                    <a:pt x="427" y="6400"/>
                  </a:lnTo>
                  <a:lnTo>
                    <a:pt x="534" y="5013"/>
                  </a:lnTo>
                  <a:lnTo>
                    <a:pt x="641" y="3733"/>
                  </a:lnTo>
                  <a:lnTo>
                    <a:pt x="534" y="2347"/>
                  </a:lnTo>
                  <a:lnTo>
                    <a:pt x="321" y="1067"/>
                  </a:lnTo>
                  <a:lnTo>
                    <a:pt x="214" y="533"/>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3241;p50">
              <a:extLst>
                <a:ext uri="{FF2B5EF4-FFF2-40B4-BE49-F238E27FC236}">
                  <a16:creationId xmlns:a16="http://schemas.microsoft.com/office/drawing/2014/main" id="{29347330-CD1B-250D-FAC1-D1629860018E}"/>
                </a:ext>
              </a:extLst>
            </p:cNvPr>
            <p:cNvSpPr/>
            <p:nvPr/>
          </p:nvSpPr>
          <p:spPr>
            <a:xfrm>
              <a:off x="6947611" y="2820475"/>
              <a:ext cx="17095" cy="15537"/>
            </a:xfrm>
            <a:custGeom>
              <a:avLst/>
              <a:gdLst/>
              <a:ahLst/>
              <a:cxnLst/>
              <a:rect l="l" t="t" r="r" b="b"/>
              <a:pathLst>
                <a:path w="1174" h="1067" extrusionOk="0">
                  <a:moveTo>
                    <a:pt x="320" y="0"/>
                  </a:moveTo>
                  <a:lnTo>
                    <a:pt x="214" y="107"/>
                  </a:lnTo>
                  <a:lnTo>
                    <a:pt x="107" y="320"/>
                  </a:lnTo>
                  <a:lnTo>
                    <a:pt x="0" y="427"/>
                  </a:lnTo>
                  <a:lnTo>
                    <a:pt x="0" y="640"/>
                  </a:lnTo>
                  <a:lnTo>
                    <a:pt x="107" y="853"/>
                  </a:lnTo>
                  <a:lnTo>
                    <a:pt x="320" y="960"/>
                  </a:lnTo>
                  <a:lnTo>
                    <a:pt x="534" y="1067"/>
                  </a:lnTo>
                  <a:lnTo>
                    <a:pt x="747" y="1067"/>
                  </a:lnTo>
                  <a:lnTo>
                    <a:pt x="960" y="960"/>
                  </a:lnTo>
                  <a:lnTo>
                    <a:pt x="1067" y="747"/>
                  </a:lnTo>
                  <a:lnTo>
                    <a:pt x="1174" y="533"/>
                  </a:lnTo>
                  <a:lnTo>
                    <a:pt x="1067" y="320"/>
                  </a:lnTo>
                  <a:lnTo>
                    <a:pt x="960" y="107"/>
                  </a:lnTo>
                  <a:lnTo>
                    <a:pt x="747" y="0"/>
                  </a:lnTo>
                  <a:lnTo>
                    <a:pt x="640" y="0"/>
                  </a:lnTo>
                  <a:lnTo>
                    <a:pt x="854" y="213"/>
                  </a:lnTo>
                  <a:lnTo>
                    <a:pt x="854" y="320"/>
                  </a:lnTo>
                  <a:lnTo>
                    <a:pt x="960" y="533"/>
                  </a:lnTo>
                  <a:lnTo>
                    <a:pt x="854" y="747"/>
                  </a:lnTo>
                  <a:lnTo>
                    <a:pt x="427" y="747"/>
                  </a:lnTo>
                  <a:lnTo>
                    <a:pt x="320" y="640"/>
                  </a:lnTo>
                  <a:lnTo>
                    <a:pt x="214" y="533"/>
                  </a:lnTo>
                  <a:lnTo>
                    <a:pt x="214" y="320"/>
                  </a:lnTo>
                  <a:lnTo>
                    <a:pt x="320" y="107"/>
                  </a:lnTo>
                  <a:lnTo>
                    <a:pt x="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3242;p50">
              <a:extLst>
                <a:ext uri="{FF2B5EF4-FFF2-40B4-BE49-F238E27FC236}">
                  <a16:creationId xmlns:a16="http://schemas.microsoft.com/office/drawing/2014/main" id="{F872DCD9-ED61-091F-6F80-9C6093833C30}"/>
                </a:ext>
              </a:extLst>
            </p:cNvPr>
            <p:cNvSpPr/>
            <p:nvPr/>
          </p:nvSpPr>
          <p:spPr>
            <a:xfrm>
              <a:off x="6961592" y="2950944"/>
              <a:ext cx="15537" cy="15552"/>
            </a:xfrm>
            <a:custGeom>
              <a:avLst/>
              <a:gdLst/>
              <a:ahLst/>
              <a:cxnLst/>
              <a:rect l="l" t="t" r="r" b="b"/>
              <a:pathLst>
                <a:path w="1067" h="1068" extrusionOk="0">
                  <a:moveTo>
                    <a:pt x="640" y="1"/>
                  </a:moveTo>
                  <a:lnTo>
                    <a:pt x="534" y="107"/>
                  </a:lnTo>
                  <a:lnTo>
                    <a:pt x="640" y="107"/>
                  </a:lnTo>
                  <a:lnTo>
                    <a:pt x="747" y="321"/>
                  </a:lnTo>
                  <a:lnTo>
                    <a:pt x="854" y="427"/>
                  </a:lnTo>
                  <a:lnTo>
                    <a:pt x="854" y="641"/>
                  </a:lnTo>
                  <a:lnTo>
                    <a:pt x="747" y="747"/>
                  </a:lnTo>
                  <a:lnTo>
                    <a:pt x="534" y="854"/>
                  </a:lnTo>
                  <a:lnTo>
                    <a:pt x="214" y="747"/>
                  </a:lnTo>
                  <a:lnTo>
                    <a:pt x="214" y="534"/>
                  </a:lnTo>
                  <a:lnTo>
                    <a:pt x="214" y="427"/>
                  </a:lnTo>
                  <a:lnTo>
                    <a:pt x="320" y="214"/>
                  </a:lnTo>
                  <a:lnTo>
                    <a:pt x="427" y="107"/>
                  </a:lnTo>
                  <a:lnTo>
                    <a:pt x="214" y="107"/>
                  </a:lnTo>
                  <a:lnTo>
                    <a:pt x="107" y="214"/>
                  </a:lnTo>
                  <a:lnTo>
                    <a:pt x="0" y="321"/>
                  </a:lnTo>
                  <a:lnTo>
                    <a:pt x="0" y="641"/>
                  </a:lnTo>
                  <a:lnTo>
                    <a:pt x="107" y="854"/>
                  </a:lnTo>
                  <a:lnTo>
                    <a:pt x="214" y="1067"/>
                  </a:lnTo>
                  <a:lnTo>
                    <a:pt x="640" y="1067"/>
                  </a:lnTo>
                  <a:lnTo>
                    <a:pt x="854" y="961"/>
                  </a:lnTo>
                  <a:lnTo>
                    <a:pt x="1067" y="854"/>
                  </a:lnTo>
                  <a:lnTo>
                    <a:pt x="1067" y="641"/>
                  </a:lnTo>
                  <a:lnTo>
                    <a:pt x="1067" y="321"/>
                  </a:lnTo>
                  <a:lnTo>
                    <a:pt x="960" y="107"/>
                  </a:lnTo>
                  <a:lnTo>
                    <a:pt x="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3243;p50">
              <a:extLst>
                <a:ext uri="{FF2B5EF4-FFF2-40B4-BE49-F238E27FC236}">
                  <a16:creationId xmlns:a16="http://schemas.microsoft.com/office/drawing/2014/main" id="{52E3CC53-AC44-41E5-874E-DADAAC29FB48}"/>
                </a:ext>
              </a:extLst>
            </p:cNvPr>
            <p:cNvSpPr/>
            <p:nvPr/>
          </p:nvSpPr>
          <p:spPr>
            <a:xfrm>
              <a:off x="6969354" y="3079870"/>
              <a:ext cx="17095" cy="15552"/>
            </a:xfrm>
            <a:custGeom>
              <a:avLst/>
              <a:gdLst/>
              <a:ahLst/>
              <a:cxnLst/>
              <a:rect l="l" t="t" r="r" b="b"/>
              <a:pathLst>
                <a:path w="1174" h="1068" extrusionOk="0">
                  <a:moveTo>
                    <a:pt x="534" y="1"/>
                  </a:moveTo>
                  <a:lnTo>
                    <a:pt x="641" y="107"/>
                  </a:lnTo>
                  <a:lnTo>
                    <a:pt x="854" y="214"/>
                  </a:lnTo>
                  <a:lnTo>
                    <a:pt x="961" y="427"/>
                  </a:lnTo>
                  <a:lnTo>
                    <a:pt x="961" y="534"/>
                  </a:lnTo>
                  <a:lnTo>
                    <a:pt x="854" y="747"/>
                  </a:lnTo>
                  <a:lnTo>
                    <a:pt x="641" y="854"/>
                  </a:lnTo>
                  <a:lnTo>
                    <a:pt x="427" y="854"/>
                  </a:lnTo>
                  <a:lnTo>
                    <a:pt x="321" y="747"/>
                  </a:lnTo>
                  <a:lnTo>
                    <a:pt x="214" y="534"/>
                  </a:lnTo>
                  <a:lnTo>
                    <a:pt x="214" y="427"/>
                  </a:lnTo>
                  <a:lnTo>
                    <a:pt x="321" y="107"/>
                  </a:lnTo>
                  <a:lnTo>
                    <a:pt x="214" y="107"/>
                  </a:lnTo>
                  <a:lnTo>
                    <a:pt x="107" y="321"/>
                  </a:lnTo>
                  <a:lnTo>
                    <a:pt x="1" y="641"/>
                  </a:lnTo>
                  <a:lnTo>
                    <a:pt x="107" y="854"/>
                  </a:lnTo>
                  <a:lnTo>
                    <a:pt x="214" y="961"/>
                  </a:lnTo>
                  <a:lnTo>
                    <a:pt x="427" y="1067"/>
                  </a:lnTo>
                  <a:lnTo>
                    <a:pt x="747" y="1067"/>
                  </a:lnTo>
                  <a:lnTo>
                    <a:pt x="961" y="961"/>
                  </a:lnTo>
                  <a:lnTo>
                    <a:pt x="1067" y="854"/>
                  </a:lnTo>
                  <a:lnTo>
                    <a:pt x="1174" y="641"/>
                  </a:lnTo>
                  <a:lnTo>
                    <a:pt x="1067" y="321"/>
                  </a:lnTo>
                  <a:lnTo>
                    <a:pt x="961" y="107"/>
                  </a:lnTo>
                  <a:lnTo>
                    <a:pt x="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3244;p50">
              <a:extLst>
                <a:ext uri="{FF2B5EF4-FFF2-40B4-BE49-F238E27FC236}">
                  <a16:creationId xmlns:a16="http://schemas.microsoft.com/office/drawing/2014/main" id="{ED71B7F9-47EF-BDCA-BAAC-C1FC0BDD9B8D}"/>
                </a:ext>
              </a:extLst>
            </p:cNvPr>
            <p:cNvSpPr/>
            <p:nvPr/>
          </p:nvSpPr>
          <p:spPr>
            <a:xfrm>
              <a:off x="6978674" y="3219674"/>
              <a:ext cx="15552" cy="15552"/>
            </a:xfrm>
            <a:custGeom>
              <a:avLst/>
              <a:gdLst/>
              <a:ahLst/>
              <a:cxnLst/>
              <a:rect l="l" t="t" r="r" b="b"/>
              <a:pathLst>
                <a:path w="1068" h="1068" extrusionOk="0">
                  <a:moveTo>
                    <a:pt x="534" y="0"/>
                  </a:moveTo>
                  <a:lnTo>
                    <a:pt x="534" y="107"/>
                  </a:lnTo>
                  <a:lnTo>
                    <a:pt x="854" y="214"/>
                  </a:lnTo>
                  <a:lnTo>
                    <a:pt x="854" y="427"/>
                  </a:lnTo>
                  <a:lnTo>
                    <a:pt x="854" y="534"/>
                  </a:lnTo>
                  <a:lnTo>
                    <a:pt x="747" y="747"/>
                  </a:lnTo>
                  <a:lnTo>
                    <a:pt x="534" y="854"/>
                  </a:lnTo>
                  <a:lnTo>
                    <a:pt x="321" y="747"/>
                  </a:lnTo>
                  <a:lnTo>
                    <a:pt x="214" y="534"/>
                  </a:lnTo>
                  <a:lnTo>
                    <a:pt x="214" y="427"/>
                  </a:lnTo>
                  <a:lnTo>
                    <a:pt x="321" y="214"/>
                  </a:lnTo>
                  <a:lnTo>
                    <a:pt x="427" y="107"/>
                  </a:lnTo>
                  <a:lnTo>
                    <a:pt x="214" y="107"/>
                  </a:lnTo>
                  <a:lnTo>
                    <a:pt x="107" y="214"/>
                  </a:lnTo>
                  <a:lnTo>
                    <a:pt x="1" y="320"/>
                  </a:lnTo>
                  <a:lnTo>
                    <a:pt x="1" y="640"/>
                  </a:lnTo>
                  <a:lnTo>
                    <a:pt x="107" y="854"/>
                  </a:lnTo>
                  <a:lnTo>
                    <a:pt x="321" y="1067"/>
                  </a:lnTo>
                  <a:lnTo>
                    <a:pt x="641" y="1067"/>
                  </a:lnTo>
                  <a:lnTo>
                    <a:pt x="960" y="854"/>
                  </a:lnTo>
                  <a:lnTo>
                    <a:pt x="1067" y="640"/>
                  </a:lnTo>
                  <a:lnTo>
                    <a:pt x="1067" y="320"/>
                  </a:lnTo>
                  <a:lnTo>
                    <a:pt x="960" y="107"/>
                  </a:lnTo>
                  <a:lnTo>
                    <a:pt x="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3245;p50">
              <a:extLst>
                <a:ext uri="{FF2B5EF4-FFF2-40B4-BE49-F238E27FC236}">
                  <a16:creationId xmlns:a16="http://schemas.microsoft.com/office/drawing/2014/main" id="{E780AC7E-BC32-70FB-AAC3-C5984A8F6DFC}"/>
                </a:ext>
              </a:extLst>
            </p:cNvPr>
            <p:cNvSpPr/>
            <p:nvPr/>
          </p:nvSpPr>
          <p:spPr>
            <a:xfrm>
              <a:off x="6924311" y="2735034"/>
              <a:ext cx="40394" cy="554505"/>
            </a:xfrm>
            <a:custGeom>
              <a:avLst/>
              <a:gdLst/>
              <a:ahLst/>
              <a:cxnLst/>
              <a:rect l="l" t="t" r="r" b="b"/>
              <a:pathLst>
                <a:path w="2774" h="38080" extrusionOk="0">
                  <a:moveTo>
                    <a:pt x="0" y="1"/>
                  </a:moveTo>
                  <a:lnTo>
                    <a:pt x="0" y="1174"/>
                  </a:lnTo>
                  <a:lnTo>
                    <a:pt x="427" y="5334"/>
                  </a:lnTo>
                  <a:lnTo>
                    <a:pt x="1494" y="18880"/>
                  </a:lnTo>
                  <a:lnTo>
                    <a:pt x="2027" y="26346"/>
                  </a:lnTo>
                  <a:lnTo>
                    <a:pt x="2454" y="32426"/>
                  </a:lnTo>
                  <a:lnTo>
                    <a:pt x="2667" y="36586"/>
                  </a:lnTo>
                  <a:lnTo>
                    <a:pt x="2667" y="37759"/>
                  </a:lnTo>
                  <a:lnTo>
                    <a:pt x="2774" y="38079"/>
                  </a:lnTo>
                  <a:lnTo>
                    <a:pt x="2774" y="37759"/>
                  </a:lnTo>
                  <a:lnTo>
                    <a:pt x="2774" y="36586"/>
                  </a:lnTo>
                  <a:lnTo>
                    <a:pt x="2560" y="32426"/>
                  </a:lnTo>
                  <a:lnTo>
                    <a:pt x="2347" y="26346"/>
                  </a:lnTo>
                  <a:lnTo>
                    <a:pt x="1814" y="18880"/>
                  </a:lnTo>
                  <a:lnTo>
                    <a:pt x="1174" y="11414"/>
                  </a:lnTo>
                  <a:lnTo>
                    <a:pt x="534" y="5227"/>
                  </a:lnTo>
                  <a:lnTo>
                    <a:pt x="107" y="117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3246;p50">
              <a:extLst>
                <a:ext uri="{FF2B5EF4-FFF2-40B4-BE49-F238E27FC236}">
                  <a16:creationId xmlns:a16="http://schemas.microsoft.com/office/drawing/2014/main" id="{B5E01180-8357-9DA0-06F9-D0643A334929}"/>
                </a:ext>
              </a:extLst>
            </p:cNvPr>
            <p:cNvSpPr/>
            <p:nvPr/>
          </p:nvSpPr>
          <p:spPr>
            <a:xfrm>
              <a:off x="7088959" y="2901241"/>
              <a:ext cx="49713" cy="360356"/>
            </a:xfrm>
            <a:custGeom>
              <a:avLst/>
              <a:gdLst/>
              <a:ahLst/>
              <a:cxnLst/>
              <a:rect l="l" t="t" r="r" b="b"/>
              <a:pathLst>
                <a:path w="3414" h="24747" extrusionOk="0">
                  <a:moveTo>
                    <a:pt x="1" y="1"/>
                  </a:moveTo>
                  <a:lnTo>
                    <a:pt x="1" y="214"/>
                  </a:lnTo>
                  <a:lnTo>
                    <a:pt x="107" y="961"/>
                  </a:lnTo>
                  <a:lnTo>
                    <a:pt x="534" y="3627"/>
                  </a:lnTo>
                  <a:lnTo>
                    <a:pt x="1601" y="12373"/>
                  </a:lnTo>
                  <a:lnTo>
                    <a:pt x="2774" y="21120"/>
                  </a:lnTo>
                  <a:lnTo>
                    <a:pt x="3200" y="23786"/>
                  </a:lnTo>
                  <a:lnTo>
                    <a:pt x="3307" y="24533"/>
                  </a:lnTo>
                  <a:lnTo>
                    <a:pt x="3414" y="24746"/>
                  </a:lnTo>
                  <a:lnTo>
                    <a:pt x="3414" y="24533"/>
                  </a:lnTo>
                  <a:lnTo>
                    <a:pt x="3307" y="23786"/>
                  </a:lnTo>
                  <a:lnTo>
                    <a:pt x="2987" y="21120"/>
                  </a:lnTo>
                  <a:lnTo>
                    <a:pt x="1921" y="12373"/>
                  </a:lnTo>
                  <a:lnTo>
                    <a:pt x="1281" y="7467"/>
                  </a:lnTo>
                  <a:lnTo>
                    <a:pt x="641" y="3520"/>
                  </a:lnTo>
                  <a:lnTo>
                    <a:pt x="214" y="961"/>
                  </a:lnTo>
                  <a:lnTo>
                    <a:pt x="107" y="214"/>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3247;p50">
              <a:extLst>
                <a:ext uri="{FF2B5EF4-FFF2-40B4-BE49-F238E27FC236}">
                  <a16:creationId xmlns:a16="http://schemas.microsoft.com/office/drawing/2014/main" id="{D8B00340-1E08-3E40-D605-E3A6CBEA9AE8}"/>
                </a:ext>
              </a:extLst>
            </p:cNvPr>
            <p:cNvSpPr/>
            <p:nvPr/>
          </p:nvSpPr>
          <p:spPr>
            <a:xfrm>
              <a:off x="7088959" y="2901241"/>
              <a:ext cx="49713" cy="360356"/>
            </a:xfrm>
            <a:custGeom>
              <a:avLst/>
              <a:gdLst/>
              <a:ahLst/>
              <a:cxnLst/>
              <a:rect l="l" t="t" r="r" b="b"/>
              <a:pathLst>
                <a:path w="3414" h="24747" fill="none" extrusionOk="0">
                  <a:moveTo>
                    <a:pt x="3414" y="24746"/>
                  </a:moveTo>
                  <a:lnTo>
                    <a:pt x="3414" y="24746"/>
                  </a:lnTo>
                  <a:lnTo>
                    <a:pt x="3307" y="24533"/>
                  </a:lnTo>
                  <a:lnTo>
                    <a:pt x="3307" y="24533"/>
                  </a:lnTo>
                  <a:lnTo>
                    <a:pt x="3200" y="23786"/>
                  </a:lnTo>
                  <a:lnTo>
                    <a:pt x="3200" y="23786"/>
                  </a:lnTo>
                  <a:lnTo>
                    <a:pt x="2774" y="21120"/>
                  </a:lnTo>
                  <a:lnTo>
                    <a:pt x="2774" y="21120"/>
                  </a:lnTo>
                  <a:lnTo>
                    <a:pt x="1601" y="12373"/>
                  </a:lnTo>
                  <a:lnTo>
                    <a:pt x="1601" y="12373"/>
                  </a:lnTo>
                  <a:lnTo>
                    <a:pt x="534" y="3627"/>
                  </a:lnTo>
                  <a:lnTo>
                    <a:pt x="107" y="961"/>
                  </a:lnTo>
                  <a:lnTo>
                    <a:pt x="107" y="961"/>
                  </a:lnTo>
                  <a:lnTo>
                    <a:pt x="1" y="214"/>
                  </a:lnTo>
                  <a:lnTo>
                    <a:pt x="1" y="214"/>
                  </a:lnTo>
                  <a:lnTo>
                    <a:pt x="1" y="1"/>
                  </a:lnTo>
                  <a:lnTo>
                    <a:pt x="1" y="1"/>
                  </a:lnTo>
                  <a:lnTo>
                    <a:pt x="107" y="214"/>
                  </a:lnTo>
                  <a:lnTo>
                    <a:pt x="107" y="214"/>
                  </a:lnTo>
                  <a:lnTo>
                    <a:pt x="214" y="961"/>
                  </a:lnTo>
                  <a:lnTo>
                    <a:pt x="214" y="961"/>
                  </a:lnTo>
                  <a:lnTo>
                    <a:pt x="641" y="3520"/>
                  </a:lnTo>
                  <a:lnTo>
                    <a:pt x="641" y="3520"/>
                  </a:lnTo>
                  <a:lnTo>
                    <a:pt x="1281" y="7467"/>
                  </a:lnTo>
                  <a:lnTo>
                    <a:pt x="1921" y="12373"/>
                  </a:lnTo>
                  <a:lnTo>
                    <a:pt x="1921" y="12373"/>
                  </a:lnTo>
                  <a:lnTo>
                    <a:pt x="2987" y="21120"/>
                  </a:lnTo>
                  <a:lnTo>
                    <a:pt x="2987" y="21120"/>
                  </a:lnTo>
                  <a:lnTo>
                    <a:pt x="3307" y="23786"/>
                  </a:lnTo>
                  <a:lnTo>
                    <a:pt x="3307" y="23786"/>
                  </a:lnTo>
                  <a:lnTo>
                    <a:pt x="3414" y="24533"/>
                  </a:lnTo>
                  <a:lnTo>
                    <a:pt x="3414" y="24533"/>
                  </a:lnTo>
                  <a:lnTo>
                    <a:pt x="3414" y="2474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3248;p50">
              <a:extLst>
                <a:ext uri="{FF2B5EF4-FFF2-40B4-BE49-F238E27FC236}">
                  <a16:creationId xmlns:a16="http://schemas.microsoft.com/office/drawing/2014/main" id="{C82CDDF6-8C1A-7450-6B5A-C5C03FA706D0}"/>
                </a:ext>
              </a:extLst>
            </p:cNvPr>
            <p:cNvSpPr/>
            <p:nvPr/>
          </p:nvSpPr>
          <p:spPr>
            <a:xfrm>
              <a:off x="7115362" y="3031725"/>
              <a:ext cx="1573" cy="9334"/>
            </a:xfrm>
            <a:custGeom>
              <a:avLst/>
              <a:gdLst/>
              <a:ahLst/>
              <a:cxnLst/>
              <a:rect l="l" t="t" r="r" b="b"/>
              <a:pathLst>
                <a:path w="108" h="641" extrusionOk="0">
                  <a:moveTo>
                    <a:pt x="1" y="0"/>
                  </a:moveTo>
                  <a:lnTo>
                    <a:pt x="1" y="640"/>
                  </a:lnTo>
                  <a:lnTo>
                    <a:pt x="108" y="640"/>
                  </a:lnTo>
                  <a:lnTo>
                    <a:pt x="1"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3249;p50">
              <a:extLst>
                <a:ext uri="{FF2B5EF4-FFF2-40B4-BE49-F238E27FC236}">
                  <a16:creationId xmlns:a16="http://schemas.microsoft.com/office/drawing/2014/main" id="{26114EEA-2604-A336-4F37-300C5A343B7B}"/>
                </a:ext>
              </a:extLst>
            </p:cNvPr>
            <p:cNvSpPr/>
            <p:nvPr/>
          </p:nvSpPr>
          <p:spPr>
            <a:xfrm>
              <a:off x="7096721" y="2936964"/>
              <a:ext cx="18653" cy="104086"/>
            </a:xfrm>
            <a:custGeom>
              <a:avLst/>
              <a:gdLst/>
              <a:ahLst/>
              <a:cxnLst/>
              <a:rect l="l" t="t" r="r" b="b"/>
              <a:pathLst>
                <a:path w="1281" h="7148" extrusionOk="0">
                  <a:moveTo>
                    <a:pt x="1" y="1"/>
                  </a:moveTo>
                  <a:lnTo>
                    <a:pt x="214" y="1387"/>
                  </a:lnTo>
                  <a:lnTo>
                    <a:pt x="961" y="7041"/>
                  </a:lnTo>
                  <a:lnTo>
                    <a:pt x="1281" y="7147"/>
                  </a:lnTo>
                  <a:lnTo>
                    <a:pt x="1281" y="6507"/>
                  </a:lnTo>
                  <a:lnTo>
                    <a:pt x="428" y="1494"/>
                  </a:lnTo>
                  <a:lnTo>
                    <a:pt x="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3250;p50">
              <a:extLst>
                <a:ext uri="{FF2B5EF4-FFF2-40B4-BE49-F238E27FC236}">
                  <a16:creationId xmlns:a16="http://schemas.microsoft.com/office/drawing/2014/main" id="{975B6C24-29F5-7C3E-DEA2-164A6BB3682F}"/>
                </a:ext>
              </a:extLst>
            </p:cNvPr>
            <p:cNvSpPr/>
            <p:nvPr/>
          </p:nvSpPr>
          <p:spPr>
            <a:xfrm>
              <a:off x="7102940" y="2958721"/>
              <a:ext cx="21755" cy="83875"/>
            </a:xfrm>
            <a:custGeom>
              <a:avLst/>
              <a:gdLst/>
              <a:ahLst/>
              <a:cxnLst/>
              <a:rect l="l" t="t" r="r" b="b"/>
              <a:pathLst>
                <a:path w="1494" h="5760" extrusionOk="0">
                  <a:moveTo>
                    <a:pt x="1" y="0"/>
                  </a:moveTo>
                  <a:lnTo>
                    <a:pt x="854" y="5013"/>
                  </a:lnTo>
                  <a:lnTo>
                    <a:pt x="961" y="5653"/>
                  </a:lnTo>
                  <a:lnTo>
                    <a:pt x="1281" y="5760"/>
                  </a:lnTo>
                  <a:lnTo>
                    <a:pt x="1494" y="5653"/>
                  </a:lnTo>
                  <a:lnTo>
                    <a:pt x="747" y="2880"/>
                  </a:lnTo>
                  <a:lnTo>
                    <a:pt x="1"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3251;p50">
              <a:extLst>
                <a:ext uri="{FF2B5EF4-FFF2-40B4-BE49-F238E27FC236}">
                  <a16:creationId xmlns:a16="http://schemas.microsoft.com/office/drawing/2014/main" id="{375BED70-BF85-8862-6501-DA320549FB94}"/>
                </a:ext>
              </a:extLst>
            </p:cNvPr>
            <p:cNvSpPr/>
            <p:nvPr/>
          </p:nvSpPr>
          <p:spPr>
            <a:xfrm>
              <a:off x="7121580" y="3041045"/>
              <a:ext cx="3116" cy="1558"/>
            </a:xfrm>
            <a:custGeom>
              <a:avLst/>
              <a:gdLst/>
              <a:ahLst/>
              <a:cxnLst/>
              <a:rect l="l" t="t" r="r" b="b"/>
              <a:pathLst>
                <a:path w="214" h="107" extrusionOk="0">
                  <a:moveTo>
                    <a:pt x="214" y="0"/>
                  </a:moveTo>
                  <a:lnTo>
                    <a:pt x="1" y="107"/>
                  </a:lnTo>
                  <a:lnTo>
                    <a:pt x="214" y="107"/>
                  </a:lnTo>
                  <a:lnTo>
                    <a:pt x="214"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3252;p50">
              <a:extLst>
                <a:ext uri="{FF2B5EF4-FFF2-40B4-BE49-F238E27FC236}">
                  <a16:creationId xmlns:a16="http://schemas.microsoft.com/office/drawing/2014/main" id="{4AA327C8-1CD2-7D63-F7EC-0E35B3FCC7C0}"/>
                </a:ext>
              </a:extLst>
            </p:cNvPr>
            <p:cNvSpPr/>
            <p:nvPr/>
          </p:nvSpPr>
          <p:spPr>
            <a:xfrm>
              <a:off x="7182162" y="3201033"/>
              <a:ext cx="219006" cy="31074"/>
            </a:xfrm>
            <a:custGeom>
              <a:avLst/>
              <a:gdLst/>
              <a:ahLst/>
              <a:cxnLst/>
              <a:rect l="l" t="t" r="r" b="b"/>
              <a:pathLst>
                <a:path w="15040" h="2134" extrusionOk="0">
                  <a:moveTo>
                    <a:pt x="0" y="0"/>
                  </a:moveTo>
                  <a:lnTo>
                    <a:pt x="1174" y="534"/>
                  </a:lnTo>
                  <a:lnTo>
                    <a:pt x="3307" y="1174"/>
                  </a:lnTo>
                  <a:lnTo>
                    <a:pt x="3805" y="1316"/>
                  </a:lnTo>
                  <a:lnTo>
                    <a:pt x="3805" y="1316"/>
                  </a:lnTo>
                  <a:lnTo>
                    <a:pt x="2667" y="960"/>
                  </a:lnTo>
                  <a:lnTo>
                    <a:pt x="1280" y="534"/>
                  </a:lnTo>
                  <a:lnTo>
                    <a:pt x="0" y="0"/>
                  </a:lnTo>
                  <a:close/>
                  <a:moveTo>
                    <a:pt x="3805" y="1316"/>
                  </a:moveTo>
                  <a:lnTo>
                    <a:pt x="4374" y="1494"/>
                  </a:lnTo>
                  <a:lnTo>
                    <a:pt x="4502" y="1515"/>
                  </a:lnTo>
                  <a:lnTo>
                    <a:pt x="4502" y="1515"/>
                  </a:lnTo>
                  <a:lnTo>
                    <a:pt x="3805" y="1316"/>
                  </a:lnTo>
                  <a:close/>
                  <a:moveTo>
                    <a:pt x="4502" y="1515"/>
                  </a:moveTo>
                  <a:lnTo>
                    <a:pt x="4800" y="1600"/>
                  </a:lnTo>
                  <a:lnTo>
                    <a:pt x="5440" y="1707"/>
                  </a:lnTo>
                  <a:lnTo>
                    <a:pt x="7040" y="1920"/>
                  </a:lnTo>
                  <a:lnTo>
                    <a:pt x="7040" y="1920"/>
                  </a:lnTo>
                  <a:lnTo>
                    <a:pt x="5654" y="1707"/>
                  </a:lnTo>
                  <a:lnTo>
                    <a:pt x="4502" y="1515"/>
                  </a:lnTo>
                  <a:close/>
                  <a:moveTo>
                    <a:pt x="14933" y="2027"/>
                  </a:moveTo>
                  <a:lnTo>
                    <a:pt x="13227" y="2134"/>
                  </a:lnTo>
                  <a:lnTo>
                    <a:pt x="13973" y="2134"/>
                  </a:lnTo>
                  <a:lnTo>
                    <a:pt x="15040" y="2027"/>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3253;p50">
              <a:extLst>
                <a:ext uri="{FF2B5EF4-FFF2-40B4-BE49-F238E27FC236}">
                  <a16:creationId xmlns:a16="http://schemas.microsoft.com/office/drawing/2014/main" id="{9A5C0D42-177F-6D2F-5E8F-3FF348E144E1}"/>
                </a:ext>
              </a:extLst>
            </p:cNvPr>
            <p:cNvSpPr/>
            <p:nvPr/>
          </p:nvSpPr>
          <p:spPr>
            <a:xfrm>
              <a:off x="7345252" y="3230552"/>
              <a:ext cx="55931" cy="1558"/>
            </a:xfrm>
            <a:custGeom>
              <a:avLst/>
              <a:gdLst/>
              <a:ahLst/>
              <a:cxnLst/>
              <a:rect l="l" t="t" r="r" b="b"/>
              <a:pathLst>
                <a:path w="3841" h="107" fill="none" extrusionOk="0">
                  <a:moveTo>
                    <a:pt x="3841" y="0"/>
                  </a:moveTo>
                  <a:lnTo>
                    <a:pt x="3734" y="0"/>
                  </a:lnTo>
                  <a:lnTo>
                    <a:pt x="3734" y="0"/>
                  </a:lnTo>
                  <a:lnTo>
                    <a:pt x="2028" y="107"/>
                  </a:lnTo>
                  <a:lnTo>
                    <a:pt x="108" y="107"/>
                  </a:lnTo>
                  <a:lnTo>
                    <a:pt x="108" y="107"/>
                  </a:lnTo>
                  <a:lnTo>
                    <a:pt x="1" y="107"/>
                  </a:lnTo>
                  <a:lnTo>
                    <a:pt x="1" y="107"/>
                  </a:lnTo>
                  <a:lnTo>
                    <a:pt x="321" y="107"/>
                  </a:lnTo>
                  <a:lnTo>
                    <a:pt x="321" y="107"/>
                  </a:lnTo>
                  <a:lnTo>
                    <a:pt x="2774" y="107"/>
                  </a:lnTo>
                  <a:lnTo>
                    <a:pt x="384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3254;p50">
              <a:extLst>
                <a:ext uri="{FF2B5EF4-FFF2-40B4-BE49-F238E27FC236}">
                  <a16:creationId xmlns:a16="http://schemas.microsoft.com/office/drawing/2014/main" id="{7F4A75B5-66B7-C51D-D41A-33C4FC68EF74}"/>
                </a:ext>
              </a:extLst>
            </p:cNvPr>
            <p:cNvSpPr/>
            <p:nvPr/>
          </p:nvSpPr>
          <p:spPr>
            <a:xfrm>
              <a:off x="7166623" y="3193271"/>
              <a:ext cx="118065" cy="35734"/>
            </a:xfrm>
            <a:custGeom>
              <a:avLst/>
              <a:gdLst/>
              <a:ahLst/>
              <a:cxnLst/>
              <a:rect l="l" t="t" r="r" b="b"/>
              <a:pathLst>
                <a:path w="8108" h="2454" fill="none" extrusionOk="0">
                  <a:moveTo>
                    <a:pt x="1" y="0"/>
                  </a:moveTo>
                  <a:lnTo>
                    <a:pt x="1" y="0"/>
                  </a:lnTo>
                  <a:lnTo>
                    <a:pt x="1067" y="533"/>
                  </a:lnTo>
                  <a:lnTo>
                    <a:pt x="2241" y="1067"/>
                  </a:lnTo>
                  <a:lnTo>
                    <a:pt x="4374" y="1707"/>
                  </a:lnTo>
                  <a:lnTo>
                    <a:pt x="5867" y="2133"/>
                  </a:lnTo>
                  <a:lnTo>
                    <a:pt x="6507" y="2240"/>
                  </a:lnTo>
                  <a:lnTo>
                    <a:pt x="6507" y="2240"/>
                  </a:lnTo>
                  <a:lnTo>
                    <a:pt x="8107" y="2453"/>
                  </a:lnTo>
                  <a:lnTo>
                    <a:pt x="8107" y="2453"/>
                  </a:lnTo>
                  <a:lnTo>
                    <a:pt x="6721" y="2240"/>
                  </a:lnTo>
                  <a:lnTo>
                    <a:pt x="5441" y="2027"/>
                  </a:lnTo>
                  <a:lnTo>
                    <a:pt x="5441" y="2027"/>
                  </a:lnTo>
                  <a:lnTo>
                    <a:pt x="3734" y="1493"/>
                  </a:lnTo>
                  <a:lnTo>
                    <a:pt x="2347" y="1067"/>
                  </a:lnTo>
                  <a:lnTo>
                    <a:pt x="1067" y="53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3255;p50">
              <a:extLst>
                <a:ext uri="{FF2B5EF4-FFF2-40B4-BE49-F238E27FC236}">
                  <a16:creationId xmlns:a16="http://schemas.microsoft.com/office/drawing/2014/main" id="{53C6CC6E-988E-B28D-B21A-E493B6D74082}"/>
                </a:ext>
              </a:extLst>
            </p:cNvPr>
            <p:cNvSpPr/>
            <p:nvPr/>
          </p:nvSpPr>
          <p:spPr>
            <a:xfrm>
              <a:off x="7197368" y="3042589"/>
              <a:ext cx="3116" cy="15552"/>
            </a:xfrm>
            <a:custGeom>
              <a:avLst/>
              <a:gdLst/>
              <a:ahLst/>
              <a:cxnLst/>
              <a:rect l="l" t="t" r="r" b="b"/>
              <a:pathLst>
                <a:path w="214" h="1068" fill="none" extrusionOk="0">
                  <a:moveTo>
                    <a:pt x="1" y="1"/>
                  </a:moveTo>
                  <a:lnTo>
                    <a:pt x="1" y="1"/>
                  </a:lnTo>
                  <a:lnTo>
                    <a:pt x="107" y="1067"/>
                  </a:lnTo>
                  <a:lnTo>
                    <a:pt x="107" y="1067"/>
                  </a:lnTo>
                  <a:lnTo>
                    <a:pt x="107" y="108"/>
                  </a:lnTo>
                  <a:lnTo>
                    <a:pt x="214" y="108"/>
                  </a:lnTo>
                  <a:lnTo>
                    <a:pt x="214" y="108"/>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3256;p50">
              <a:extLst>
                <a:ext uri="{FF2B5EF4-FFF2-40B4-BE49-F238E27FC236}">
                  <a16:creationId xmlns:a16="http://schemas.microsoft.com/office/drawing/2014/main" id="{A7EE6A69-6A78-D7BD-32F4-E49DDC4B88C2}"/>
                </a:ext>
              </a:extLst>
            </p:cNvPr>
            <p:cNvSpPr/>
            <p:nvPr/>
          </p:nvSpPr>
          <p:spPr>
            <a:xfrm>
              <a:off x="7113818" y="3044147"/>
              <a:ext cx="285800" cy="187946"/>
            </a:xfrm>
            <a:custGeom>
              <a:avLst/>
              <a:gdLst/>
              <a:ahLst/>
              <a:cxnLst/>
              <a:rect l="l" t="t" r="r" b="b"/>
              <a:pathLst>
                <a:path w="19627" h="12907" extrusionOk="0">
                  <a:moveTo>
                    <a:pt x="0" y="1"/>
                  </a:moveTo>
                  <a:lnTo>
                    <a:pt x="0" y="960"/>
                  </a:lnTo>
                  <a:lnTo>
                    <a:pt x="214" y="2560"/>
                  </a:lnTo>
                  <a:lnTo>
                    <a:pt x="534" y="5440"/>
                  </a:lnTo>
                  <a:lnTo>
                    <a:pt x="960" y="8214"/>
                  </a:lnTo>
                  <a:lnTo>
                    <a:pt x="1493" y="8854"/>
                  </a:lnTo>
                  <a:lnTo>
                    <a:pt x="2133" y="9387"/>
                  </a:lnTo>
                  <a:lnTo>
                    <a:pt x="2773" y="9814"/>
                  </a:lnTo>
                  <a:lnTo>
                    <a:pt x="3627" y="10240"/>
                  </a:lnTo>
                  <a:lnTo>
                    <a:pt x="4693" y="10773"/>
                  </a:lnTo>
                  <a:lnTo>
                    <a:pt x="5973" y="11307"/>
                  </a:lnTo>
                  <a:lnTo>
                    <a:pt x="7360" y="11733"/>
                  </a:lnTo>
                  <a:lnTo>
                    <a:pt x="9067" y="12267"/>
                  </a:lnTo>
                  <a:lnTo>
                    <a:pt x="10347" y="12480"/>
                  </a:lnTo>
                  <a:lnTo>
                    <a:pt x="11733" y="12693"/>
                  </a:lnTo>
                  <a:lnTo>
                    <a:pt x="13866" y="12907"/>
                  </a:lnTo>
                  <a:lnTo>
                    <a:pt x="17920" y="12907"/>
                  </a:lnTo>
                  <a:lnTo>
                    <a:pt x="19626" y="12800"/>
                  </a:lnTo>
                  <a:lnTo>
                    <a:pt x="17386" y="12800"/>
                  </a:lnTo>
                  <a:lnTo>
                    <a:pt x="14613" y="12480"/>
                  </a:lnTo>
                  <a:lnTo>
                    <a:pt x="13226" y="12267"/>
                  </a:lnTo>
                  <a:lnTo>
                    <a:pt x="11840" y="11947"/>
                  </a:lnTo>
                  <a:lnTo>
                    <a:pt x="11413" y="12373"/>
                  </a:lnTo>
                  <a:lnTo>
                    <a:pt x="11093" y="12587"/>
                  </a:lnTo>
                  <a:lnTo>
                    <a:pt x="11093" y="12587"/>
                  </a:lnTo>
                  <a:lnTo>
                    <a:pt x="11733" y="11840"/>
                  </a:lnTo>
                  <a:lnTo>
                    <a:pt x="10560" y="11520"/>
                  </a:lnTo>
                  <a:lnTo>
                    <a:pt x="9493" y="11093"/>
                  </a:lnTo>
                  <a:lnTo>
                    <a:pt x="8427" y="10560"/>
                  </a:lnTo>
                  <a:lnTo>
                    <a:pt x="7360" y="9920"/>
                  </a:lnTo>
                  <a:lnTo>
                    <a:pt x="6293" y="9174"/>
                  </a:lnTo>
                  <a:lnTo>
                    <a:pt x="5227" y="8320"/>
                  </a:lnTo>
                  <a:lnTo>
                    <a:pt x="4373" y="7360"/>
                  </a:lnTo>
                  <a:lnTo>
                    <a:pt x="3520" y="6187"/>
                  </a:lnTo>
                  <a:lnTo>
                    <a:pt x="2667" y="4800"/>
                  </a:lnTo>
                  <a:lnTo>
                    <a:pt x="1920" y="3307"/>
                  </a:lnTo>
                  <a:lnTo>
                    <a:pt x="1280" y="1707"/>
                  </a:lnTo>
                  <a:lnTo>
                    <a:pt x="854" y="214"/>
                  </a:lnTo>
                  <a:lnTo>
                    <a:pt x="107"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3257;p50">
              <a:extLst>
                <a:ext uri="{FF2B5EF4-FFF2-40B4-BE49-F238E27FC236}">
                  <a16:creationId xmlns:a16="http://schemas.microsoft.com/office/drawing/2014/main" id="{00DD17B0-BC37-74DA-1612-1EA983560A63}"/>
                </a:ext>
              </a:extLst>
            </p:cNvPr>
            <p:cNvSpPr/>
            <p:nvPr/>
          </p:nvSpPr>
          <p:spPr>
            <a:xfrm>
              <a:off x="7275365" y="3216572"/>
              <a:ext cx="10878" cy="10878"/>
            </a:xfrm>
            <a:custGeom>
              <a:avLst/>
              <a:gdLst/>
              <a:ahLst/>
              <a:cxnLst/>
              <a:rect l="l" t="t" r="r" b="b"/>
              <a:pathLst>
                <a:path w="747" h="747" extrusionOk="0">
                  <a:moveTo>
                    <a:pt x="640" y="0"/>
                  </a:moveTo>
                  <a:lnTo>
                    <a:pt x="0" y="747"/>
                  </a:lnTo>
                  <a:lnTo>
                    <a:pt x="0" y="747"/>
                  </a:lnTo>
                  <a:lnTo>
                    <a:pt x="320" y="533"/>
                  </a:lnTo>
                  <a:lnTo>
                    <a:pt x="747" y="107"/>
                  </a:lnTo>
                  <a:lnTo>
                    <a:pt x="640" y="0"/>
                  </a:ln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3258;p50">
              <a:extLst>
                <a:ext uri="{FF2B5EF4-FFF2-40B4-BE49-F238E27FC236}">
                  <a16:creationId xmlns:a16="http://schemas.microsoft.com/office/drawing/2014/main" id="{BC75336F-42F5-18DC-01D7-147B37B36F22}"/>
                </a:ext>
              </a:extLst>
            </p:cNvPr>
            <p:cNvSpPr/>
            <p:nvPr/>
          </p:nvSpPr>
          <p:spPr>
            <a:xfrm>
              <a:off x="7275365" y="3216572"/>
              <a:ext cx="10878" cy="10878"/>
            </a:xfrm>
            <a:custGeom>
              <a:avLst/>
              <a:gdLst/>
              <a:ahLst/>
              <a:cxnLst/>
              <a:rect l="l" t="t" r="r" b="b"/>
              <a:pathLst>
                <a:path w="747" h="747" fill="none" extrusionOk="0">
                  <a:moveTo>
                    <a:pt x="640" y="0"/>
                  </a:moveTo>
                  <a:lnTo>
                    <a:pt x="640" y="0"/>
                  </a:lnTo>
                  <a:lnTo>
                    <a:pt x="0" y="747"/>
                  </a:lnTo>
                  <a:lnTo>
                    <a:pt x="0" y="747"/>
                  </a:lnTo>
                  <a:lnTo>
                    <a:pt x="320" y="533"/>
                  </a:lnTo>
                  <a:lnTo>
                    <a:pt x="320" y="533"/>
                  </a:lnTo>
                  <a:lnTo>
                    <a:pt x="747" y="107"/>
                  </a:lnTo>
                  <a:lnTo>
                    <a:pt x="747" y="107"/>
                  </a:lnTo>
                  <a:lnTo>
                    <a:pt x="64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3259;p50">
              <a:extLst>
                <a:ext uri="{FF2B5EF4-FFF2-40B4-BE49-F238E27FC236}">
                  <a16:creationId xmlns:a16="http://schemas.microsoft.com/office/drawing/2014/main" id="{A6B6A2DD-A666-D8D2-444F-7AC9912C5AFE}"/>
                </a:ext>
              </a:extLst>
            </p:cNvPr>
            <p:cNvSpPr/>
            <p:nvPr/>
          </p:nvSpPr>
          <p:spPr>
            <a:xfrm>
              <a:off x="6772084" y="3019288"/>
              <a:ext cx="7776" cy="274937"/>
            </a:xfrm>
            <a:custGeom>
              <a:avLst/>
              <a:gdLst/>
              <a:ahLst/>
              <a:cxnLst/>
              <a:rect l="l" t="t" r="r" b="b"/>
              <a:pathLst>
                <a:path w="534" h="18881" extrusionOk="0">
                  <a:moveTo>
                    <a:pt x="534" y="1"/>
                  </a:moveTo>
                  <a:lnTo>
                    <a:pt x="427" y="8214"/>
                  </a:lnTo>
                  <a:lnTo>
                    <a:pt x="0" y="18880"/>
                  </a:lnTo>
                  <a:lnTo>
                    <a:pt x="534" y="7147"/>
                  </a:lnTo>
                  <a:lnTo>
                    <a:pt x="534"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3260;p50">
              <a:extLst>
                <a:ext uri="{FF2B5EF4-FFF2-40B4-BE49-F238E27FC236}">
                  <a16:creationId xmlns:a16="http://schemas.microsoft.com/office/drawing/2014/main" id="{628378B2-25B2-890F-CDD2-63EDB7A3B4C8}"/>
                </a:ext>
              </a:extLst>
            </p:cNvPr>
            <p:cNvSpPr/>
            <p:nvPr/>
          </p:nvSpPr>
          <p:spPr>
            <a:xfrm>
              <a:off x="6772084" y="3019288"/>
              <a:ext cx="7776" cy="274937"/>
            </a:xfrm>
            <a:custGeom>
              <a:avLst/>
              <a:gdLst/>
              <a:ahLst/>
              <a:cxnLst/>
              <a:rect l="l" t="t" r="r" b="b"/>
              <a:pathLst>
                <a:path w="534" h="18881" fill="none" extrusionOk="0">
                  <a:moveTo>
                    <a:pt x="534" y="1"/>
                  </a:moveTo>
                  <a:lnTo>
                    <a:pt x="427" y="8214"/>
                  </a:lnTo>
                  <a:lnTo>
                    <a:pt x="0" y="18880"/>
                  </a:lnTo>
                  <a:lnTo>
                    <a:pt x="0" y="18880"/>
                  </a:lnTo>
                  <a:lnTo>
                    <a:pt x="0" y="18880"/>
                  </a:lnTo>
                  <a:lnTo>
                    <a:pt x="534" y="7147"/>
                  </a:lnTo>
                  <a:lnTo>
                    <a:pt x="534" y="1"/>
                  </a:lnTo>
                  <a:lnTo>
                    <a:pt x="5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3261;p50">
              <a:extLst>
                <a:ext uri="{FF2B5EF4-FFF2-40B4-BE49-F238E27FC236}">
                  <a16:creationId xmlns:a16="http://schemas.microsoft.com/office/drawing/2014/main" id="{D0EA3FED-3FB1-EF43-C14C-8BB193562046}"/>
                </a:ext>
              </a:extLst>
            </p:cNvPr>
            <p:cNvSpPr/>
            <p:nvPr/>
          </p:nvSpPr>
          <p:spPr>
            <a:xfrm>
              <a:off x="6779846" y="2971143"/>
              <a:ext cx="1573" cy="20197"/>
            </a:xfrm>
            <a:custGeom>
              <a:avLst/>
              <a:gdLst/>
              <a:ahLst/>
              <a:cxnLst/>
              <a:rect l="l" t="t" r="r" b="b"/>
              <a:pathLst>
                <a:path w="108" h="1387" fill="none" extrusionOk="0">
                  <a:moveTo>
                    <a:pt x="107" y="0"/>
                  </a:moveTo>
                  <a:lnTo>
                    <a:pt x="1" y="1387"/>
                  </a:lnTo>
                  <a:lnTo>
                    <a:pt x="1" y="1387"/>
                  </a:lnTo>
                  <a:lnTo>
                    <a:pt x="1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3262;p50">
              <a:extLst>
                <a:ext uri="{FF2B5EF4-FFF2-40B4-BE49-F238E27FC236}">
                  <a16:creationId xmlns:a16="http://schemas.microsoft.com/office/drawing/2014/main" id="{45BD3A53-C4E2-5CAA-03B3-8D7E77C7BB51}"/>
                </a:ext>
              </a:extLst>
            </p:cNvPr>
            <p:cNvSpPr/>
            <p:nvPr/>
          </p:nvSpPr>
          <p:spPr>
            <a:xfrm>
              <a:off x="6779846" y="2991327"/>
              <a:ext cx="15" cy="27973"/>
            </a:xfrm>
            <a:custGeom>
              <a:avLst/>
              <a:gdLst/>
              <a:ahLst/>
              <a:cxnLst/>
              <a:rect l="l" t="t" r="r" b="b"/>
              <a:pathLst>
                <a:path w="1" h="1921" extrusionOk="0">
                  <a:moveTo>
                    <a:pt x="1" y="1"/>
                  </a:moveTo>
                  <a:lnTo>
                    <a:pt x="1" y="1921"/>
                  </a:lnTo>
                  <a:lnTo>
                    <a:pt x="1" y="1921"/>
                  </a:lnTo>
                  <a:lnTo>
                    <a:pt x="1" y="1"/>
                  </a:lnTo>
                  <a:lnTo>
                    <a:pt x="1" y="1"/>
                  </a:ln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3263;p50">
              <a:extLst>
                <a:ext uri="{FF2B5EF4-FFF2-40B4-BE49-F238E27FC236}">
                  <a16:creationId xmlns:a16="http://schemas.microsoft.com/office/drawing/2014/main" id="{21B42D25-E1A5-238B-4929-A774790971F3}"/>
                </a:ext>
              </a:extLst>
            </p:cNvPr>
            <p:cNvSpPr/>
            <p:nvPr/>
          </p:nvSpPr>
          <p:spPr>
            <a:xfrm>
              <a:off x="6779846" y="2991327"/>
              <a:ext cx="15" cy="27973"/>
            </a:xfrm>
            <a:custGeom>
              <a:avLst/>
              <a:gdLst/>
              <a:ahLst/>
              <a:cxnLst/>
              <a:rect l="l" t="t" r="r" b="b"/>
              <a:pathLst>
                <a:path w="1" h="1921" fill="none" extrusionOk="0">
                  <a:moveTo>
                    <a:pt x="1" y="1"/>
                  </a:moveTo>
                  <a:lnTo>
                    <a:pt x="1" y="1921"/>
                  </a:lnTo>
                  <a:lnTo>
                    <a:pt x="1" y="192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3264;p50">
              <a:extLst>
                <a:ext uri="{FF2B5EF4-FFF2-40B4-BE49-F238E27FC236}">
                  <a16:creationId xmlns:a16="http://schemas.microsoft.com/office/drawing/2014/main" id="{1081E497-A57C-B5CF-F980-BD9849182330}"/>
                </a:ext>
              </a:extLst>
            </p:cNvPr>
            <p:cNvSpPr/>
            <p:nvPr/>
          </p:nvSpPr>
          <p:spPr>
            <a:xfrm>
              <a:off x="6772084" y="2904343"/>
              <a:ext cx="49713" cy="399191"/>
            </a:xfrm>
            <a:custGeom>
              <a:avLst/>
              <a:gdLst/>
              <a:ahLst/>
              <a:cxnLst/>
              <a:rect l="l" t="t" r="r" b="b"/>
              <a:pathLst>
                <a:path w="3414" h="27414" extrusionOk="0">
                  <a:moveTo>
                    <a:pt x="1174" y="1"/>
                  </a:moveTo>
                  <a:lnTo>
                    <a:pt x="640" y="3947"/>
                  </a:lnTo>
                  <a:lnTo>
                    <a:pt x="640" y="4587"/>
                  </a:lnTo>
                  <a:lnTo>
                    <a:pt x="534" y="5974"/>
                  </a:lnTo>
                  <a:lnTo>
                    <a:pt x="534" y="7894"/>
                  </a:lnTo>
                  <a:lnTo>
                    <a:pt x="534" y="15040"/>
                  </a:lnTo>
                  <a:lnTo>
                    <a:pt x="0" y="26773"/>
                  </a:lnTo>
                  <a:lnTo>
                    <a:pt x="427" y="27413"/>
                  </a:lnTo>
                  <a:lnTo>
                    <a:pt x="3414" y="27413"/>
                  </a:lnTo>
                  <a:lnTo>
                    <a:pt x="2987" y="22080"/>
                  </a:lnTo>
                  <a:lnTo>
                    <a:pt x="1280" y="21973"/>
                  </a:lnTo>
                  <a:lnTo>
                    <a:pt x="640" y="21867"/>
                  </a:lnTo>
                  <a:lnTo>
                    <a:pt x="320" y="21760"/>
                  </a:lnTo>
                  <a:lnTo>
                    <a:pt x="1280" y="21867"/>
                  </a:lnTo>
                  <a:lnTo>
                    <a:pt x="2667" y="21973"/>
                  </a:lnTo>
                  <a:lnTo>
                    <a:pt x="2987" y="21973"/>
                  </a:lnTo>
                  <a:lnTo>
                    <a:pt x="1920" y="8854"/>
                  </a:lnTo>
                  <a:lnTo>
                    <a:pt x="1280" y="8854"/>
                  </a:lnTo>
                  <a:lnTo>
                    <a:pt x="960" y="8747"/>
                  </a:lnTo>
                  <a:lnTo>
                    <a:pt x="1814" y="8747"/>
                  </a:lnTo>
                  <a:lnTo>
                    <a:pt x="1174"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3265;p50">
              <a:extLst>
                <a:ext uri="{FF2B5EF4-FFF2-40B4-BE49-F238E27FC236}">
                  <a16:creationId xmlns:a16="http://schemas.microsoft.com/office/drawing/2014/main" id="{2D9575E4-C7D3-8C79-AEC5-4D02B0430898}"/>
                </a:ext>
              </a:extLst>
            </p:cNvPr>
            <p:cNvSpPr/>
            <p:nvPr/>
          </p:nvSpPr>
          <p:spPr>
            <a:xfrm>
              <a:off x="6786065" y="3031725"/>
              <a:ext cx="13994" cy="1558"/>
            </a:xfrm>
            <a:custGeom>
              <a:avLst/>
              <a:gdLst/>
              <a:ahLst/>
              <a:cxnLst/>
              <a:rect l="l" t="t" r="r" b="b"/>
              <a:pathLst>
                <a:path w="961" h="107" extrusionOk="0">
                  <a:moveTo>
                    <a:pt x="0" y="0"/>
                  </a:moveTo>
                  <a:lnTo>
                    <a:pt x="320" y="107"/>
                  </a:lnTo>
                  <a:lnTo>
                    <a:pt x="960" y="107"/>
                  </a:lnTo>
                  <a:lnTo>
                    <a:pt x="854" y="0"/>
                  </a:ln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3266;p50">
              <a:extLst>
                <a:ext uri="{FF2B5EF4-FFF2-40B4-BE49-F238E27FC236}">
                  <a16:creationId xmlns:a16="http://schemas.microsoft.com/office/drawing/2014/main" id="{61F4FE1B-3249-B860-05DA-847A29980905}"/>
                </a:ext>
              </a:extLst>
            </p:cNvPr>
            <p:cNvSpPr/>
            <p:nvPr/>
          </p:nvSpPr>
          <p:spPr>
            <a:xfrm>
              <a:off x="6786065" y="3031725"/>
              <a:ext cx="13994" cy="1558"/>
            </a:xfrm>
            <a:custGeom>
              <a:avLst/>
              <a:gdLst/>
              <a:ahLst/>
              <a:cxnLst/>
              <a:rect l="l" t="t" r="r" b="b"/>
              <a:pathLst>
                <a:path w="961" h="107" fill="none" extrusionOk="0">
                  <a:moveTo>
                    <a:pt x="214" y="0"/>
                  </a:moveTo>
                  <a:lnTo>
                    <a:pt x="214" y="0"/>
                  </a:lnTo>
                  <a:lnTo>
                    <a:pt x="0" y="0"/>
                  </a:lnTo>
                  <a:lnTo>
                    <a:pt x="0" y="0"/>
                  </a:lnTo>
                  <a:lnTo>
                    <a:pt x="320" y="107"/>
                  </a:lnTo>
                  <a:lnTo>
                    <a:pt x="320" y="107"/>
                  </a:lnTo>
                  <a:lnTo>
                    <a:pt x="960" y="107"/>
                  </a:lnTo>
                  <a:lnTo>
                    <a:pt x="854" y="0"/>
                  </a:lnTo>
                  <a:lnTo>
                    <a:pt x="320" y="0"/>
                  </a:lnTo>
                  <a:lnTo>
                    <a:pt x="320" y="0"/>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3267;p50">
              <a:extLst>
                <a:ext uri="{FF2B5EF4-FFF2-40B4-BE49-F238E27FC236}">
                  <a16:creationId xmlns:a16="http://schemas.microsoft.com/office/drawing/2014/main" id="{81B05584-9D06-B727-06DF-97B22C4DA8A6}"/>
                </a:ext>
              </a:extLst>
            </p:cNvPr>
            <p:cNvSpPr/>
            <p:nvPr/>
          </p:nvSpPr>
          <p:spPr>
            <a:xfrm>
              <a:off x="6697522" y="2789398"/>
              <a:ext cx="96310" cy="172424"/>
            </a:xfrm>
            <a:custGeom>
              <a:avLst/>
              <a:gdLst/>
              <a:ahLst/>
              <a:cxnLst/>
              <a:rect l="l" t="t" r="r" b="b"/>
              <a:pathLst>
                <a:path w="6614" h="11841" extrusionOk="0">
                  <a:moveTo>
                    <a:pt x="1494" y="1"/>
                  </a:moveTo>
                  <a:lnTo>
                    <a:pt x="641" y="107"/>
                  </a:lnTo>
                  <a:lnTo>
                    <a:pt x="1" y="214"/>
                  </a:lnTo>
                  <a:lnTo>
                    <a:pt x="2347" y="214"/>
                  </a:lnTo>
                  <a:lnTo>
                    <a:pt x="2987" y="321"/>
                  </a:lnTo>
                  <a:lnTo>
                    <a:pt x="3627" y="427"/>
                  </a:lnTo>
                  <a:lnTo>
                    <a:pt x="4267" y="641"/>
                  </a:lnTo>
                  <a:lnTo>
                    <a:pt x="4800" y="961"/>
                  </a:lnTo>
                  <a:lnTo>
                    <a:pt x="5440" y="1494"/>
                  </a:lnTo>
                  <a:lnTo>
                    <a:pt x="5867" y="2027"/>
                  </a:lnTo>
                  <a:lnTo>
                    <a:pt x="6187" y="2774"/>
                  </a:lnTo>
                  <a:lnTo>
                    <a:pt x="6400" y="3627"/>
                  </a:lnTo>
                  <a:lnTo>
                    <a:pt x="6400" y="4374"/>
                  </a:lnTo>
                  <a:lnTo>
                    <a:pt x="6400" y="5227"/>
                  </a:lnTo>
                  <a:lnTo>
                    <a:pt x="6187" y="6827"/>
                  </a:lnTo>
                  <a:lnTo>
                    <a:pt x="5974" y="9387"/>
                  </a:lnTo>
                  <a:lnTo>
                    <a:pt x="5760" y="11200"/>
                  </a:lnTo>
                  <a:lnTo>
                    <a:pt x="5760" y="11840"/>
                  </a:lnTo>
                  <a:lnTo>
                    <a:pt x="5867" y="11200"/>
                  </a:lnTo>
                  <a:lnTo>
                    <a:pt x="6187" y="9494"/>
                  </a:lnTo>
                  <a:lnTo>
                    <a:pt x="6507" y="6827"/>
                  </a:lnTo>
                  <a:lnTo>
                    <a:pt x="6614" y="5227"/>
                  </a:lnTo>
                  <a:lnTo>
                    <a:pt x="6614" y="4374"/>
                  </a:lnTo>
                  <a:lnTo>
                    <a:pt x="6614" y="3521"/>
                  </a:lnTo>
                  <a:lnTo>
                    <a:pt x="6400" y="2667"/>
                  </a:lnTo>
                  <a:lnTo>
                    <a:pt x="6080" y="1921"/>
                  </a:lnTo>
                  <a:lnTo>
                    <a:pt x="5547" y="1281"/>
                  </a:lnTo>
                  <a:lnTo>
                    <a:pt x="4907" y="747"/>
                  </a:lnTo>
                  <a:lnTo>
                    <a:pt x="4374" y="427"/>
                  </a:lnTo>
                  <a:lnTo>
                    <a:pt x="3734" y="214"/>
                  </a:lnTo>
                  <a:lnTo>
                    <a:pt x="3094" y="107"/>
                  </a:lnTo>
                  <a:lnTo>
                    <a:pt x="234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3268;p50">
            <a:extLst>
              <a:ext uri="{FF2B5EF4-FFF2-40B4-BE49-F238E27FC236}">
                <a16:creationId xmlns:a16="http://schemas.microsoft.com/office/drawing/2014/main" id="{8BD96675-D852-1D89-3AAC-EE4A027075FD}"/>
              </a:ext>
            </a:extLst>
          </p:cNvPr>
          <p:cNvGrpSpPr/>
          <p:nvPr/>
        </p:nvGrpSpPr>
        <p:grpSpPr>
          <a:xfrm>
            <a:off x="5254907" y="2692012"/>
            <a:ext cx="848103" cy="2230589"/>
            <a:chOff x="5355547" y="2399539"/>
            <a:chExt cx="848103" cy="2230589"/>
          </a:xfrm>
        </p:grpSpPr>
        <p:sp>
          <p:nvSpPr>
            <p:cNvPr id="606" name="Google Shape;3269;p50">
              <a:extLst>
                <a:ext uri="{FF2B5EF4-FFF2-40B4-BE49-F238E27FC236}">
                  <a16:creationId xmlns:a16="http://schemas.microsoft.com/office/drawing/2014/main" id="{3E404611-1328-8E18-65E6-84FCD82047AB}"/>
                </a:ext>
              </a:extLst>
            </p:cNvPr>
            <p:cNvSpPr/>
            <p:nvPr/>
          </p:nvSpPr>
          <p:spPr>
            <a:xfrm>
              <a:off x="6118222" y="2874859"/>
              <a:ext cx="24871" cy="31074"/>
            </a:xfrm>
            <a:custGeom>
              <a:avLst/>
              <a:gdLst/>
              <a:ahLst/>
              <a:cxnLst/>
              <a:rect l="l" t="t" r="r" b="b"/>
              <a:pathLst>
                <a:path w="1708" h="2134" extrusionOk="0">
                  <a:moveTo>
                    <a:pt x="1068" y="1"/>
                  </a:moveTo>
                  <a:lnTo>
                    <a:pt x="1" y="1707"/>
                  </a:lnTo>
                  <a:lnTo>
                    <a:pt x="748" y="2134"/>
                  </a:lnTo>
                  <a:lnTo>
                    <a:pt x="1708" y="427"/>
                  </a:lnTo>
                  <a:lnTo>
                    <a:pt x="1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3270;p50">
              <a:extLst>
                <a:ext uri="{FF2B5EF4-FFF2-40B4-BE49-F238E27FC236}">
                  <a16:creationId xmlns:a16="http://schemas.microsoft.com/office/drawing/2014/main" id="{0D71C306-30D0-8C7B-210D-C3C3776BC48E}"/>
                </a:ext>
              </a:extLst>
            </p:cNvPr>
            <p:cNvSpPr/>
            <p:nvPr/>
          </p:nvSpPr>
          <p:spPr>
            <a:xfrm>
              <a:off x="5807566" y="3622010"/>
              <a:ext cx="32633" cy="32633"/>
            </a:xfrm>
            <a:custGeom>
              <a:avLst/>
              <a:gdLst/>
              <a:ahLst/>
              <a:cxnLst/>
              <a:rect l="l" t="t" r="r" b="b"/>
              <a:pathLst>
                <a:path w="2241" h="2241" extrusionOk="0">
                  <a:moveTo>
                    <a:pt x="1067" y="0"/>
                  </a:moveTo>
                  <a:lnTo>
                    <a:pt x="640" y="107"/>
                  </a:lnTo>
                  <a:lnTo>
                    <a:pt x="320" y="320"/>
                  </a:lnTo>
                  <a:lnTo>
                    <a:pt x="107" y="640"/>
                  </a:lnTo>
                  <a:lnTo>
                    <a:pt x="0" y="1174"/>
                  </a:lnTo>
                  <a:lnTo>
                    <a:pt x="107" y="1600"/>
                  </a:lnTo>
                  <a:lnTo>
                    <a:pt x="320" y="1920"/>
                  </a:lnTo>
                  <a:lnTo>
                    <a:pt x="640" y="2134"/>
                  </a:lnTo>
                  <a:lnTo>
                    <a:pt x="1067" y="2240"/>
                  </a:lnTo>
                  <a:lnTo>
                    <a:pt x="1600" y="2134"/>
                  </a:lnTo>
                  <a:lnTo>
                    <a:pt x="1920" y="1920"/>
                  </a:lnTo>
                  <a:lnTo>
                    <a:pt x="2134" y="1600"/>
                  </a:lnTo>
                  <a:lnTo>
                    <a:pt x="2240" y="1174"/>
                  </a:lnTo>
                  <a:lnTo>
                    <a:pt x="2134" y="640"/>
                  </a:lnTo>
                  <a:lnTo>
                    <a:pt x="1920" y="320"/>
                  </a:lnTo>
                  <a:lnTo>
                    <a:pt x="1600" y="107"/>
                  </a:lnTo>
                  <a:lnTo>
                    <a:pt x="1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3271;p50">
              <a:extLst>
                <a:ext uri="{FF2B5EF4-FFF2-40B4-BE49-F238E27FC236}">
                  <a16:creationId xmlns:a16="http://schemas.microsoft.com/office/drawing/2014/main" id="{3F338161-B43B-836B-AFFD-F160C68F3598}"/>
                </a:ext>
              </a:extLst>
            </p:cNvPr>
            <p:cNvSpPr/>
            <p:nvPr/>
          </p:nvSpPr>
          <p:spPr>
            <a:xfrm>
              <a:off x="5823105" y="4072470"/>
              <a:ext cx="147553" cy="528090"/>
            </a:xfrm>
            <a:custGeom>
              <a:avLst/>
              <a:gdLst/>
              <a:ahLst/>
              <a:cxnLst/>
              <a:rect l="l" t="t" r="r" b="b"/>
              <a:pathLst>
                <a:path w="10133" h="36266" extrusionOk="0">
                  <a:moveTo>
                    <a:pt x="0" y="1"/>
                  </a:moveTo>
                  <a:lnTo>
                    <a:pt x="427" y="6080"/>
                  </a:lnTo>
                  <a:lnTo>
                    <a:pt x="1173" y="18453"/>
                  </a:lnTo>
                  <a:lnTo>
                    <a:pt x="2240" y="36266"/>
                  </a:lnTo>
                  <a:lnTo>
                    <a:pt x="9600" y="35733"/>
                  </a:lnTo>
                  <a:lnTo>
                    <a:pt x="1013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3272;p50">
              <a:extLst>
                <a:ext uri="{FF2B5EF4-FFF2-40B4-BE49-F238E27FC236}">
                  <a16:creationId xmlns:a16="http://schemas.microsoft.com/office/drawing/2014/main" id="{D576AC04-C639-CE4F-10A6-EC3002950773}"/>
                </a:ext>
              </a:extLst>
            </p:cNvPr>
            <p:cNvSpPr/>
            <p:nvPr/>
          </p:nvSpPr>
          <p:spPr>
            <a:xfrm>
              <a:off x="5823105" y="4072470"/>
              <a:ext cx="147553" cy="528090"/>
            </a:xfrm>
            <a:custGeom>
              <a:avLst/>
              <a:gdLst/>
              <a:ahLst/>
              <a:cxnLst/>
              <a:rect l="l" t="t" r="r" b="b"/>
              <a:pathLst>
                <a:path w="10133" h="36266" fill="none" extrusionOk="0">
                  <a:moveTo>
                    <a:pt x="0" y="1"/>
                  </a:moveTo>
                  <a:lnTo>
                    <a:pt x="0" y="1"/>
                  </a:lnTo>
                  <a:lnTo>
                    <a:pt x="427" y="6080"/>
                  </a:lnTo>
                  <a:lnTo>
                    <a:pt x="1173" y="18453"/>
                  </a:lnTo>
                  <a:lnTo>
                    <a:pt x="2240" y="36266"/>
                  </a:lnTo>
                  <a:lnTo>
                    <a:pt x="9600" y="35733"/>
                  </a:lnTo>
                  <a:lnTo>
                    <a:pt x="10133"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3273;p50">
              <a:extLst>
                <a:ext uri="{FF2B5EF4-FFF2-40B4-BE49-F238E27FC236}">
                  <a16:creationId xmlns:a16="http://schemas.microsoft.com/office/drawing/2014/main" id="{C0912E56-0F05-74A0-AD30-55BCC6C205BA}"/>
                </a:ext>
              </a:extLst>
            </p:cNvPr>
            <p:cNvSpPr/>
            <p:nvPr/>
          </p:nvSpPr>
          <p:spPr>
            <a:xfrm>
              <a:off x="5851051" y="4588172"/>
              <a:ext cx="194164" cy="40394"/>
            </a:xfrm>
            <a:custGeom>
              <a:avLst/>
              <a:gdLst/>
              <a:ahLst/>
              <a:cxnLst/>
              <a:rect l="l" t="t" r="r" b="b"/>
              <a:pathLst>
                <a:path w="13334" h="2774" extrusionOk="0">
                  <a:moveTo>
                    <a:pt x="8001" y="1"/>
                  </a:moveTo>
                  <a:lnTo>
                    <a:pt x="1" y="107"/>
                  </a:lnTo>
                  <a:lnTo>
                    <a:pt x="108" y="2667"/>
                  </a:lnTo>
                  <a:lnTo>
                    <a:pt x="534" y="2667"/>
                  </a:lnTo>
                  <a:lnTo>
                    <a:pt x="7147" y="2774"/>
                  </a:lnTo>
                  <a:lnTo>
                    <a:pt x="10881" y="2667"/>
                  </a:lnTo>
                  <a:lnTo>
                    <a:pt x="12267" y="2667"/>
                  </a:lnTo>
                  <a:lnTo>
                    <a:pt x="13121" y="2454"/>
                  </a:lnTo>
                  <a:lnTo>
                    <a:pt x="13334" y="2347"/>
                  </a:lnTo>
                  <a:lnTo>
                    <a:pt x="13334" y="2241"/>
                  </a:lnTo>
                  <a:lnTo>
                    <a:pt x="13227" y="2134"/>
                  </a:lnTo>
                  <a:lnTo>
                    <a:pt x="13014" y="2027"/>
                  </a:lnTo>
                  <a:lnTo>
                    <a:pt x="12161" y="1707"/>
                  </a:lnTo>
                  <a:lnTo>
                    <a:pt x="11094" y="1494"/>
                  </a:lnTo>
                  <a:lnTo>
                    <a:pt x="8961" y="961"/>
                  </a:lnTo>
                  <a:lnTo>
                    <a:pt x="8001" y="747"/>
                  </a:lnTo>
                  <a:lnTo>
                    <a:pt x="80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3274;p50">
              <a:extLst>
                <a:ext uri="{FF2B5EF4-FFF2-40B4-BE49-F238E27FC236}">
                  <a16:creationId xmlns:a16="http://schemas.microsoft.com/office/drawing/2014/main" id="{4D9D7397-74F4-6AD1-41C2-10A7E22E8C27}"/>
                </a:ext>
              </a:extLst>
            </p:cNvPr>
            <p:cNvSpPr/>
            <p:nvPr/>
          </p:nvSpPr>
          <p:spPr>
            <a:xfrm>
              <a:off x="5851051" y="4588172"/>
              <a:ext cx="194164" cy="40394"/>
            </a:xfrm>
            <a:custGeom>
              <a:avLst/>
              <a:gdLst/>
              <a:ahLst/>
              <a:cxnLst/>
              <a:rect l="l" t="t" r="r" b="b"/>
              <a:pathLst>
                <a:path w="13334" h="2774" fill="none" extrusionOk="0">
                  <a:moveTo>
                    <a:pt x="8001" y="747"/>
                  </a:moveTo>
                  <a:lnTo>
                    <a:pt x="8001" y="1"/>
                  </a:lnTo>
                  <a:lnTo>
                    <a:pt x="1" y="107"/>
                  </a:lnTo>
                  <a:lnTo>
                    <a:pt x="108" y="2667"/>
                  </a:lnTo>
                  <a:lnTo>
                    <a:pt x="534" y="2667"/>
                  </a:lnTo>
                  <a:lnTo>
                    <a:pt x="534" y="2667"/>
                  </a:lnTo>
                  <a:lnTo>
                    <a:pt x="7147" y="2774"/>
                  </a:lnTo>
                  <a:lnTo>
                    <a:pt x="10881" y="2667"/>
                  </a:lnTo>
                  <a:lnTo>
                    <a:pt x="12267" y="2667"/>
                  </a:lnTo>
                  <a:lnTo>
                    <a:pt x="13121" y="2454"/>
                  </a:lnTo>
                  <a:lnTo>
                    <a:pt x="13121" y="2454"/>
                  </a:lnTo>
                  <a:lnTo>
                    <a:pt x="13334" y="2347"/>
                  </a:lnTo>
                  <a:lnTo>
                    <a:pt x="13334" y="2241"/>
                  </a:lnTo>
                  <a:lnTo>
                    <a:pt x="13227" y="2134"/>
                  </a:lnTo>
                  <a:lnTo>
                    <a:pt x="13014" y="2027"/>
                  </a:lnTo>
                  <a:lnTo>
                    <a:pt x="12161" y="1707"/>
                  </a:lnTo>
                  <a:lnTo>
                    <a:pt x="11094" y="1494"/>
                  </a:lnTo>
                  <a:lnTo>
                    <a:pt x="8961" y="961"/>
                  </a:lnTo>
                  <a:lnTo>
                    <a:pt x="8001" y="747"/>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3275;p50">
              <a:extLst>
                <a:ext uri="{FF2B5EF4-FFF2-40B4-BE49-F238E27FC236}">
                  <a16:creationId xmlns:a16="http://schemas.microsoft.com/office/drawing/2014/main" id="{C74E30CC-97A5-CE4E-9FF5-A4FA7D864CB0}"/>
                </a:ext>
              </a:extLst>
            </p:cNvPr>
            <p:cNvSpPr/>
            <p:nvPr/>
          </p:nvSpPr>
          <p:spPr>
            <a:xfrm>
              <a:off x="5851051" y="4595934"/>
              <a:ext cx="41952" cy="29531"/>
            </a:xfrm>
            <a:custGeom>
              <a:avLst/>
              <a:gdLst/>
              <a:ahLst/>
              <a:cxnLst/>
              <a:rect l="l" t="t" r="r" b="b"/>
              <a:pathLst>
                <a:path w="2881" h="2028" extrusionOk="0">
                  <a:moveTo>
                    <a:pt x="1" y="1"/>
                  </a:moveTo>
                  <a:lnTo>
                    <a:pt x="108" y="2028"/>
                  </a:lnTo>
                  <a:lnTo>
                    <a:pt x="2881" y="2028"/>
                  </a:lnTo>
                  <a:lnTo>
                    <a:pt x="2774" y="1601"/>
                  </a:lnTo>
                  <a:lnTo>
                    <a:pt x="2561" y="1174"/>
                  </a:lnTo>
                  <a:lnTo>
                    <a:pt x="2241" y="854"/>
                  </a:lnTo>
                  <a:lnTo>
                    <a:pt x="1921" y="534"/>
                  </a:lnTo>
                  <a:lnTo>
                    <a:pt x="1494" y="321"/>
                  </a:lnTo>
                  <a:lnTo>
                    <a:pt x="1174" y="108"/>
                  </a:lnTo>
                  <a:lnTo>
                    <a:pt x="7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3276;p50">
              <a:extLst>
                <a:ext uri="{FF2B5EF4-FFF2-40B4-BE49-F238E27FC236}">
                  <a16:creationId xmlns:a16="http://schemas.microsoft.com/office/drawing/2014/main" id="{EB82F165-CDA7-D032-C91C-67D99BA370DF}"/>
                </a:ext>
              </a:extLst>
            </p:cNvPr>
            <p:cNvSpPr/>
            <p:nvPr/>
          </p:nvSpPr>
          <p:spPr>
            <a:xfrm>
              <a:off x="5851051" y="4595934"/>
              <a:ext cx="41952" cy="29531"/>
            </a:xfrm>
            <a:custGeom>
              <a:avLst/>
              <a:gdLst/>
              <a:ahLst/>
              <a:cxnLst/>
              <a:rect l="l" t="t" r="r" b="b"/>
              <a:pathLst>
                <a:path w="2881" h="2028" fill="none" extrusionOk="0">
                  <a:moveTo>
                    <a:pt x="321" y="1"/>
                  </a:moveTo>
                  <a:lnTo>
                    <a:pt x="321" y="1"/>
                  </a:lnTo>
                  <a:lnTo>
                    <a:pt x="1" y="1"/>
                  </a:lnTo>
                  <a:lnTo>
                    <a:pt x="108" y="2028"/>
                  </a:lnTo>
                  <a:lnTo>
                    <a:pt x="2881" y="2028"/>
                  </a:lnTo>
                  <a:lnTo>
                    <a:pt x="2881" y="2028"/>
                  </a:lnTo>
                  <a:lnTo>
                    <a:pt x="2774" y="1601"/>
                  </a:lnTo>
                  <a:lnTo>
                    <a:pt x="2561" y="1174"/>
                  </a:lnTo>
                  <a:lnTo>
                    <a:pt x="2241" y="854"/>
                  </a:lnTo>
                  <a:lnTo>
                    <a:pt x="1921" y="534"/>
                  </a:lnTo>
                  <a:lnTo>
                    <a:pt x="1921" y="534"/>
                  </a:lnTo>
                  <a:lnTo>
                    <a:pt x="1494" y="321"/>
                  </a:lnTo>
                  <a:lnTo>
                    <a:pt x="1174" y="108"/>
                  </a:lnTo>
                  <a:lnTo>
                    <a:pt x="748" y="1"/>
                  </a:lnTo>
                  <a:lnTo>
                    <a:pt x="32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3277;p50">
              <a:extLst>
                <a:ext uri="{FF2B5EF4-FFF2-40B4-BE49-F238E27FC236}">
                  <a16:creationId xmlns:a16="http://schemas.microsoft.com/office/drawing/2014/main" id="{BE2E7841-DEA8-F7C3-6591-E71BEB49DF5F}"/>
                </a:ext>
              </a:extLst>
            </p:cNvPr>
            <p:cNvSpPr/>
            <p:nvPr/>
          </p:nvSpPr>
          <p:spPr>
            <a:xfrm>
              <a:off x="6031238" y="4623895"/>
              <a:ext cx="13994" cy="1573"/>
            </a:xfrm>
            <a:custGeom>
              <a:avLst/>
              <a:gdLst/>
              <a:ahLst/>
              <a:cxnLst/>
              <a:rect l="l" t="t" r="r" b="b"/>
              <a:pathLst>
                <a:path w="961" h="108" extrusionOk="0">
                  <a:moveTo>
                    <a:pt x="748" y="1"/>
                  </a:moveTo>
                  <a:lnTo>
                    <a:pt x="1" y="108"/>
                  </a:lnTo>
                  <a:lnTo>
                    <a:pt x="641" y="108"/>
                  </a:lnTo>
                  <a:lnTo>
                    <a:pt x="9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3278;p50">
              <a:extLst>
                <a:ext uri="{FF2B5EF4-FFF2-40B4-BE49-F238E27FC236}">
                  <a16:creationId xmlns:a16="http://schemas.microsoft.com/office/drawing/2014/main" id="{3E5C7893-377C-3114-5EAE-016AF5868C52}"/>
                </a:ext>
              </a:extLst>
            </p:cNvPr>
            <p:cNvSpPr/>
            <p:nvPr/>
          </p:nvSpPr>
          <p:spPr>
            <a:xfrm>
              <a:off x="6031238" y="4622351"/>
              <a:ext cx="13994" cy="3116"/>
            </a:xfrm>
            <a:custGeom>
              <a:avLst/>
              <a:gdLst/>
              <a:ahLst/>
              <a:cxnLst/>
              <a:rect l="l" t="t" r="r" b="b"/>
              <a:pathLst>
                <a:path w="961" h="214" fill="none" extrusionOk="0">
                  <a:moveTo>
                    <a:pt x="961" y="0"/>
                  </a:moveTo>
                  <a:lnTo>
                    <a:pt x="961" y="0"/>
                  </a:lnTo>
                  <a:lnTo>
                    <a:pt x="961" y="0"/>
                  </a:lnTo>
                  <a:lnTo>
                    <a:pt x="961" y="0"/>
                  </a:lnTo>
                  <a:lnTo>
                    <a:pt x="961" y="107"/>
                  </a:lnTo>
                  <a:lnTo>
                    <a:pt x="748" y="107"/>
                  </a:lnTo>
                  <a:lnTo>
                    <a:pt x="748" y="107"/>
                  </a:lnTo>
                  <a:lnTo>
                    <a:pt x="1" y="214"/>
                  </a:lnTo>
                  <a:lnTo>
                    <a:pt x="1" y="214"/>
                  </a:lnTo>
                  <a:lnTo>
                    <a:pt x="641" y="214"/>
                  </a:lnTo>
                  <a:lnTo>
                    <a:pt x="961" y="107"/>
                  </a:lnTo>
                  <a:lnTo>
                    <a:pt x="961" y="107"/>
                  </a:lnTo>
                  <a:lnTo>
                    <a:pt x="961"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3279;p50">
              <a:extLst>
                <a:ext uri="{FF2B5EF4-FFF2-40B4-BE49-F238E27FC236}">
                  <a16:creationId xmlns:a16="http://schemas.microsoft.com/office/drawing/2014/main" id="{2443F275-8DA0-F3FA-64A9-2AFE044BA062}"/>
                </a:ext>
              </a:extLst>
            </p:cNvPr>
            <p:cNvSpPr/>
            <p:nvPr/>
          </p:nvSpPr>
          <p:spPr>
            <a:xfrm>
              <a:off x="6045218" y="4622351"/>
              <a:ext cx="15" cy="15"/>
            </a:xfrm>
            <a:custGeom>
              <a:avLst/>
              <a:gdLst/>
              <a:ahLst/>
              <a:cxnLst/>
              <a:rect l="l" t="t" r="r" b="b"/>
              <a:pathLst>
                <a:path w="1" h="1" extrusionOk="0">
                  <a:moveTo>
                    <a:pt x="1" y="0"/>
                  </a:moveTo>
                  <a:lnTo>
                    <a:pt x="1" y="0"/>
                  </a:lnTo>
                  <a:lnTo>
                    <a:pt x="1" y="0"/>
                  </a:lnTo>
                  <a:lnTo>
                    <a:pt x="1" y="0"/>
                  </a:lnTo>
                  <a:lnTo>
                    <a:pt x="1" y="0"/>
                  </a:lnTo>
                  <a:lnTo>
                    <a:pt x="1" y="0"/>
                  </a:lnTo>
                  <a:lnTo>
                    <a:pt x="1"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3280;p50">
              <a:extLst>
                <a:ext uri="{FF2B5EF4-FFF2-40B4-BE49-F238E27FC236}">
                  <a16:creationId xmlns:a16="http://schemas.microsoft.com/office/drawing/2014/main" id="{C16BF61B-BD5A-45C2-4878-C4703AD92ABC}"/>
                </a:ext>
              </a:extLst>
            </p:cNvPr>
            <p:cNvSpPr/>
            <p:nvPr/>
          </p:nvSpPr>
          <p:spPr>
            <a:xfrm>
              <a:off x="6045218" y="4622351"/>
              <a:ext cx="15" cy="15"/>
            </a:xfrm>
            <a:custGeom>
              <a:avLst/>
              <a:gdLst/>
              <a:ahLst/>
              <a:cxnLst/>
              <a:rect l="l" t="t" r="r" b="b"/>
              <a:pathLst>
                <a:path w="1" h="1" fill="none" extrusionOk="0">
                  <a:moveTo>
                    <a:pt x="1" y="0"/>
                  </a:moveTo>
                  <a:lnTo>
                    <a:pt x="1" y="0"/>
                  </a:ln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3281;p50">
              <a:extLst>
                <a:ext uri="{FF2B5EF4-FFF2-40B4-BE49-F238E27FC236}">
                  <a16:creationId xmlns:a16="http://schemas.microsoft.com/office/drawing/2014/main" id="{A4FA8314-AB60-8073-20AF-7FF9729C76AE}"/>
                </a:ext>
              </a:extLst>
            </p:cNvPr>
            <p:cNvSpPr/>
            <p:nvPr/>
          </p:nvSpPr>
          <p:spPr>
            <a:xfrm>
              <a:off x="5852609" y="4627012"/>
              <a:ext cx="147567" cy="3116"/>
            </a:xfrm>
            <a:custGeom>
              <a:avLst/>
              <a:gdLst/>
              <a:ahLst/>
              <a:cxnLst/>
              <a:rect l="l" t="t" r="r" b="b"/>
              <a:pathLst>
                <a:path w="10134" h="214" extrusionOk="0">
                  <a:moveTo>
                    <a:pt x="1" y="0"/>
                  </a:moveTo>
                  <a:lnTo>
                    <a:pt x="2347" y="107"/>
                  </a:lnTo>
                  <a:lnTo>
                    <a:pt x="5120" y="214"/>
                  </a:lnTo>
                  <a:lnTo>
                    <a:pt x="10134" y="107"/>
                  </a:lnTo>
                  <a:lnTo>
                    <a:pt x="6400" y="107"/>
                  </a:lnTo>
                  <a:lnTo>
                    <a:pt x="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3282;p50">
              <a:extLst>
                <a:ext uri="{FF2B5EF4-FFF2-40B4-BE49-F238E27FC236}">
                  <a16:creationId xmlns:a16="http://schemas.microsoft.com/office/drawing/2014/main" id="{EDACBB18-C874-EBF4-D1AD-14529F752387}"/>
                </a:ext>
              </a:extLst>
            </p:cNvPr>
            <p:cNvSpPr/>
            <p:nvPr/>
          </p:nvSpPr>
          <p:spPr>
            <a:xfrm>
              <a:off x="5852609" y="4627012"/>
              <a:ext cx="147567" cy="3116"/>
            </a:xfrm>
            <a:custGeom>
              <a:avLst/>
              <a:gdLst/>
              <a:ahLst/>
              <a:cxnLst/>
              <a:rect l="l" t="t" r="r" b="b"/>
              <a:pathLst>
                <a:path w="10134" h="214" fill="none" extrusionOk="0">
                  <a:moveTo>
                    <a:pt x="427" y="0"/>
                  </a:moveTo>
                  <a:lnTo>
                    <a:pt x="1" y="0"/>
                  </a:lnTo>
                  <a:lnTo>
                    <a:pt x="1" y="0"/>
                  </a:lnTo>
                  <a:lnTo>
                    <a:pt x="2347" y="107"/>
                  </a:lnTo>
                  <a:lnTo>
                    <a:pt x="5120" y="214"/>
                  </a:lnTo>
                  <a:lnTo>
                    <a:pt x="5120" y="214"/>
                  </a:lnTo>
                  <a:lnTo>
                    <a:pt x="10134" y="107"/>
                  </a:lnTo>
                  <a:lnTo>
                    <a:pt x="10134" y="107"/>
                  </a:lnTo>
                  <a:lnTo>
                    <a:pt x="6400" y="107"/>
                  </a:lnTo>
                  <a:lnTo>
                    <a:pt x="6400" y="107"/>
                  </a:lnTo>
                  <a:lnTo>
                    <a:pt x="42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3283;p50">
              <a:extLst>
                <a:ext uri="{FF2B5EF4-FFF2-40B4-BE49-F238E27FC236}">
                  <a16:creationId xmlns:a16="http://schemas.microsoft.com/office/drawing/2014/main" id="{7465195B-0C17-EF11-8ED5-6EBEC6C7264A}"/>
                </a:ext>
              </a:extLst>
            </p:cNvPr>
            <p:cNvSpPr/>
            <p:nvPr/>
          </p:nvSpPr>
          <p:spPr>
            <a:xfrm>
              <a:off x="5852609" y="4609915"/>
              <a:ext cx="192606" cy="18653"/>
            </a:xfrm>
            <a:custGeom>
              <a:avLst/>
              <a:gdLst/>
              <a:ahLst/>
              <a:cxnLst/>
              <a:rect l="l" t="t" r="r" b="b"/>
              <a:pathLst>
                <a:path w="13227" h="1281" extrusionOk="0">
                  <a:moveTo>
                    <a:pt x="10987" y="1"/>
                  </a:moveTo>
                  <a:lnTo>
                    <a:pt x="10880" y="108"/>
                  </a:lnTo>
                  <a:lnTo>
                    <a:pt x="10667" y="428"/>
                  </a:lnTo>
                  <a:lnTo>
                    <a:pt x="10454" y="961"/>
                  </a:lnTo>
                  <a:lnTo>
                    <a:pt x="2774" y="1068"/>
                  </a:lnTo>
                  <a:lnTo>
                    <a:pt x="1" y="1068"/>
                  </a:lnTo>
                  <a:lnTo>
                    <a:pt x="1" y="1174"/>
                  </a:lnTo>
                  <a:lnTo>
                    <a:pt x="427" y="1174"/>
                  </a:lnTo>
                  <a:lnTo>
                    <a:pt x="6400" y="1281"/>
                  </a:lnTo>
                  <a:lnTo>
                    <a:pt x="10134" y="1281"/>
                  </a:lnTo>
                  <a:lnTo>
                    <a:pt x="12267" y="1068"/>
                  </a:lnTo>
                  <a:lnTo>
                    <a:pt x="13014" y="961"/>
                  </a:lnTo>
                  <a:lnTo>
                    <a:pt x="13227" y="961"/>
                  </a:lnTo>
                  <a:lnTo>
                    <a:pt x="13227" y="854"/>
                  </a:lnTo>
                  <a:lnTo>
                    <a:pt x="12800" y="534"/>
                  </a:lnTo>
                  <a:lnTo>
                    <a:pt x="12160" y="214"/>
                  </a:lnTo>
                  <a:lnTo>
                    <a:pt x="11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3284;p50">
              <a:extLst>
                <a:ext uri="{FF2B5EF4-FFF2-40B4-BE49-F238E27FC236}">
                  <a16:creationId xmlns:a16="http://schemas.microsoft.com/office/drawing/2014/main" id="{BC780200-C2DA-FB05-72EB-7B051816877B}"/>
                </a:ext>
              </a:extLst>
            </p:cNvPr>
            <p:cNvSpPr/>
            <p:nvPr/>
          </p:nvSpPr>
          <p:spPr>
            <a:xfrm>
              <a:off x="5852609" y="4625453"/>
              <a:ext cx="41952" cy="15"/>
            </a:xfrm>
            <a:custGeom>
              <a:avLst/>
              <a:gdLst/>
              <a:ahLst/>
              <a:cxnLst/>
              <a:rect l="l" t="t" r="r" b="b"/>
              <a:pathLst>
                <a:path w="2881" h="1" extrusionOk="0">
                  <a:moveTo>
                    <a:pt x="2774" y="1"/>
                  </a:moveTo>
                  <a:lnTo>
                    <a:pt x="1" y="1"/>
                  </a:lnTo>
                  <a:lnTo>
                    <a:pt x="1" y="1"/>
                  </a:lnTo>
                  <a:lnTo>
                    <a:pt x="2881" y="1"/>
                  </a:lnTo>
                  <a:lnTo>
                    <a:pt x="2881" y="1"/>
                  </a:lnTo>
                  <a:lnTo>
                    <a:pt x="27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3285;p50">
              <a:extLst>
                <a:ext uri="{FF2B5EF4-FFF2-40B4-BE49-F238E27FC236}">
                  <a16:creationId xmlns:a16="http://schemas.microsoft.com/office/drawing/2014/main" id="{35F484A8-7691-E405-A684-730330C8FB71}"/>
                </a:ext>
              </a:extLst>
            </p:cNvPr>
            <p:cNvSpPr/>
            <p:nvPr/>
          </p:nvSpPr>
          <p:spPr>
            <a:xfrm>
              <a:off x="5852609" y="4625453"/>
              <a:ext cx="41952" cy="15"/>
            </a:xfrm>
            <a:custGeom>
              <a:avLst/>
              <a:gdLst/>
              <a:ahLst/>
              <a:cxnLst/>
              <a:rect l="l" t="t" r="r" b="b"/>
              <a:pathLst>
                <a:path w="2881" h="1" fill="none" extrusionOk="0">
                  <a:moveTo>
                    <a:pt x="2774" y="1"/>
                  </a:moveTo>
                  <a:lnTo>
                    <a:pt x="1" y="1"/>
                  </a:lnTo>
                  <a:lnTo>
                    <a:pt x="1" y="1"/>
                  </a:lnTo>
                  <a:lnTo>
                    <a:pt x="2881" y="1"/>
                  </a:lnTo>
                  <a:lnTo>
                    <a:pt x="2881" y="1"/>
                  </a:lnTo>
                  <a:lnTo>
                    <a:pt x="2774"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3286;p50">
              <a:extLst>
                <a:ext uri="{FF2B5EF4-FFF2-40B4-BE49-F238E27FC236}">
                  <a16:creationId xmlns:a16="http://schemas.microsoft.com/office/drawing/2014/main" id="{174FAE21-4DFB-987F-DC79-190436E935D5}"/>
                </a:ext>
              </a:extLst>
            </p:cNvPr>
            <p:cNvSpPr/>
            <p:nvPr/>
          </p:nvSpPr>
          <p:spPr>
            <a:xfrm>
              <a:off x="5879012" y="4622351"/>
              <a:ext cx="158445" cy="3116"/>
            </a:xfrm>
            <a:custGeom>
              <a:avLst/>
              <a:gdLst/>
              <a:ahLst/>
              <a:cxnLst/>
              <a:rect l="l" t="t" r="r" b="b"/>
              <a:pathLst>
                <a:path w="10881" h="214" extrusionOk="0">
                  <a:moveTo>
                    <a:pt x="9494" y="0"/>
                  </a:moveTo>
                  <a:lnTo>
                    <a:pt x="4694" y="107"/>
                  </a:lnTo>
                  <a:lnTo>
                    <a:pt x="1" y="214"/>
                  </a:lnTo>
                  <a:lnTo>
                    <a:pt x="4694" y="214"/>
                  </a:lnTo>
                  <a:lnTo>
                    <a:pt x="9494" y="107"/>
                  </a:lnTo>
                  <a:lnTo>
                    <a:pt x="108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3287;p50">
              <a:extLst>
                <a:ext uri="{FF2B5EF4-FFF2-40B4-BE49-F238E27FC236}">
                  <a16:creationId xmlns:a16="http://schemas.microsoft.com/office/drawing/2014/main" id="{903A6ADA-8A2F-3FEB-EB2F-8CA89FE0FEC1}"/>
                </a:ext>
              </a:extLst>
            </p:cNvPr>
            <p:cNvSpPr/>
            <p:nvPr/>
          </p:nvSpPr>
          <p:spPr>
            <a:xfrm>
              <a:off x="6004835" y="4608371"/>
              <a:ext cx="10892" cy="17095"/>
            </a:xfrm>
            <a:custGeom>
              <a:avLst/>
              <a:gdLst/>
              <a:ahLst/>
              <a:cxnLst/>
              <a:rect l="l" t="t" r="r" b="b"/>
              <a:pathLst>
                <a:path w="748" h="1174" extrusionOk="0">
                  <a:moveTo>
                    <a:pt x="747" y="0"/>
                  </a:moveTo>
                  <a:lnTo>
                    <a:pt x="427" y="214"/>
                  </a:lnTo>
                  <a:lnTo>
                    <a:pt x="214" y="427"/>
                  </a:lnTo>
                  <a:lnTo>
                    <a:pt x="1" y="854"/>
                  </a:lnTo>
                  <a:lnTo>
                    <a:pt x="1" y="1174"/>
                  </a:lnTo>
                  <a:lnTo>
                    <a:pt x="321" y="534"/>
                  </a:lnTo>
                  <a:lnTo>
                    <a:pt x="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3288;p50">
              <a:extLst>
                <a:ext uri="{FF2B5EF4-FFF2-40B4-BE49-F238E27FC236}">
                  <a16:creationId xmlns:a16="http://schemas.microsoft.com/office/drawing/2014/main" id="{F5289D94-24EF-9129-4AFA-F0D9204EEC50}"/>
                </a:ext>
              </a:extLst>
            </p:cNvPr>
            <p:cNvSpPr/>
            <p:nvPr/>
          </p:nvSpPr>
          <p:spPr>
            <a:xfrm>
              <a:off x="5970671" y="4600594"/>
              <a:ext cx="6218" cy="9334"/>
            </a:xfrm>
            <a:custGeom>
              <a:avLst/>
              <a:gdLst/>
              <a:ahLst/>
              <a:cxnLst/>
              <a:rect l="l" t="t" r="r" b="b"/>
              <a:pathLst>
                <a:path w="427" h="641" extrusionOk="0">
                  <a:moveTo>
                    <a:pt x="427" y="1"/>
                  </a:moveTo>
                  <a:lnTo>
                    <a:pt x="213" y="321"/>
                  </a:lnTo>
                  <a:lnTo>
                    <a:pt x="0" y="641"/>
                  </a:lnTo>
                  <a:lnTo>
                    <a:pt x="0" y="641"/>
                  </a:lnTo>
                  <a:lnTo>
                    <a:pt x="320" y="321"/>
                  </a:lnTo>
                  <a:lnTo>
                    <a:pt x="4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3289;p50">
              <a:extLst>
                <a:ext uri="{FF2B5EF4-FFF2-40B4-BE49-F238E27FC236}">
                  <a16:creationId xmlns:a16="http://schemas.microsoft.com/office/drawing/2014/main" id="{3A735810-55D0-D46A-3CCD-2131CBE11475}"/>
                </a:ext>
              </a:extLst>
            </p:cNvPr>
            <p:cNvSpPr/>
            <p:nvPr/>
          </p:nvSpPr>
          <p:spPr>
            <a:xfrm>
              <a:off x="5961351" y="4599051"/>
              <a:ext cx="7776" cy="6218"/>
            </a:xfrm>
            <a:custGeom>
              <a:avLst/>
              <a:gdLst/>
              <a:ahLst/>
              <a:cxnLst/>
              <a:rect l="l" t="t" r="r" b="b"/>
              <a:pathLst>
                <a:path w="534" h="427" extrusionOk="0">
                  <a:moveTo>
                    <a:pt x="533" y="0"/>
                  </a:moveTo>
                  <a:lnTo>
                    <a:pt x="213" y="214"/>
                  </a:lnTo>
                  <a:lnTo>
                    <a:pt x="0" y="427"/>
                  </a:lnTo>
                  <a:lnTo>
                    <a:pt x="320" y="320"/>
                  </a:lnTo>
                  <a:lnTo>
                    <a:pt x="5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3290;p50">
              <a:extLst>
                <a:ext uri="{FF2B5EF4-FFF2-40B4-BE49-F238E27FC236}">
                  <a16:creationId xmlns:a16="http://schemas.microsoft.com/office/drawing/2014/main" id="{2D5E1A4F-3245-FA53-A810-A0C8658FC81A}"/>
                </a:ext>
              </a:extLst>
            </p:cNvPr>
            <p:cNvSpPr/>
            <p:nvPr/>
          </p:nvSpPr>
          <p:spPr>
            <a:xfrm>
              <a:off x="5955132" y="4594391"/>
              <a:ext cx="12436" cy="1558"/>
            </a:xfrm>
            <a:custGeom>
              <a:avLst/>
              <a:gdLst/>
              <a:ahLst/>
              <a:cxnLst/>
              <a:rect l="l" t="t" r="r" b="b"/>
              <a:pathLst>
                <a:path w="854" h="107" extrusionOk="0">
                  <a:moveTo>
                    <a:pt x="427" y="0"/>
                  </a:moveTo>
                  <a:lnTo>
                    <a:pt x="0" y="107"/>
                  </a:lnTo>
                  <a:lnTo>
                    <a:pt x="854" y="107"/>
                  </a:lnTo>
                  <a:lnTo>
                    <a:pt x="4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3291;p50">
              <a:extLst>
                <a:ext uri="{FF2B5EF4-FFF2-40B4-BE49-F238E27FC236}">
                  <a16:creationId xmlns:a16="http://schemas.microsoft.com/office/drawing/2014/main" id="{81860542-2CD0-5C3D-3446-EB37B1F330BF}"/>
                </a:ext>
              </a:extLst>
            </p:cNvPr>
            <p:cNvSpPr/>
            <p:nvPr/>
          </p:nvSpPr>
          <p:spPr>
            <a:xfrm>
              <a:off x="5953574" y="4588172"/>
              <a:ext cx="13994" cy="1573"/>
            </a:xfrm>
            <a:custGeom>
              <a:avLst/>
              <a:gdLst/>
              <a:ahLst/>
              <a:cxnLst/>
              <a:rect l="l" t="t" r="r" b="b"/>
              <a:pathLst>
                <a:path w="961" h="108" extrusionOk="0">
                  <a:moveTo>
                    <a:pt x="1" y="1"/>
                  </a:moveTo>
                  <a:lnTo>
                    <a:pt x="214" y="107"/>
                  </a:lnTo>
                  <a:lnTo>
                    <a:pt x="961" y="107"/>
                  </a:lnTo>
                  <a:lnTo>
                    <a:pt x="4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3292;p50">
              <a:extLst>
                <a:ext uri="{FF2B5EF4-FFF2-40B4-BE49-F238E27FC236}">
                  <a16:creationId xmlns:a16="http://schemas.microsoft.com/office/drawing/2014/main" id="{B30B6358-DDA1-2E39-0C5A-A9BD70817720}"/>
                </a:ext>
              </a:extLst>
            </p:cNvPr>
            <p:cNvSpPr/>
            <p:nvPr/>
          </p:nvSpPr>
          <p:spPr>
            <a:xfrm>
              <a:off x="5975331" y="4591274"/>
              <a:ext cx="20197" cy="10892"/>
            </a:xfrm>
            <a:custGeom>
              <a:avLst/>
              <a:gdLst/>
              <a:ahLst/>
              <a:cxnLst/>
              <a:rect l="l" t="t" r="r" b="b"/>
              <a:pathLst>
                <a:path w="1387" h="748" extrusionOk="0">
                  <a:moveTo>
                    <a:pt x="960" y="1"/>
                  </a:moveTo>
                  <a:lnTo>
                    <a:pt x="1280" y="108"/>
                  </a:lnTo>
                  <a:lnTo>
                    <a:pt x="1387" y="214"/>
                  </a:lnTo>
                  <a:lnTo>
                    <a:pt x="1387" y="108"/>
                  </a:lnTo>
                  <a:lnTo>
                    <a:pt x="1067" y="1"/>
                  </a:lnTo>
                  <a:close/>
                  <a:moveTo>
                    <a:pt x="747" y="1"/>
                  </a:moveTo>
                  <a:lnTo>
                    <a:pt x="427" y="108"/>
                  </a:lnTo>
                  <a:lnTo>
                    <a:pt x="213" y="321"/>
                  </a:lnTo>
                  <a:lnTo>
                    <a:pt x="116" y="612"/>
                  </a:lnTo>
                  <a:lnTo>
                    <a:pt x="0" y="641"/>
                  </a:lnTo>
                  <a:lnTo>
                    <a:pt x="107" y="641"/>
                  </a:lnTo>
                  <a:lnTo>
                    <a:pt x="107" y="748"/>
                  </a:lnTo>
                  <a:lnTo>
                    <a:pt x="160" y="641"/>
                  </a:lnTo>
                  <a:lnTo>
                    <a:pt x="427" y="641"/>
                  </a:lnTo>
                  <a:lnTo>
                    <a:pt x="960" y="534"/>
                  </a:lnTo>
                  <a:lnTo>
                    <a:pt x="1280" y="428"/>
                  </a:lnTo>
                  <a:lnTo>
                    <a:pt x="1387" y="214"/>
                  </a:lnTo>
                  <a:lnTo>
                    <a:pt x="1280" y="321"/>
                  </a:lnTo>
                  <a:lnTo>
                    <a:pt x="960" y="428"/>
                  </a:lnTo>
                  <a:lnTo>
                    <a:pt x="427" y="534"/>
                  </a:lnTo>
                  <a:lnTo>
                    <a:pt x="183" y="595"/>
                  </a:lnTo>
                  <a:lnTo>
                    <a:pt x="183" y="595"/>
                  </a:lnTo>
                  <a:lnTo>
                    <a:pt x="320" y="321"/>
                  </a:lnTo>
                  <a:lnTo>
                    <a:pt x="427" y="214"/>
                  </a:lnTo>
                  <a:lnTo>
                    <a:pt x="747" y="108"/>
                  </a:lnTo>
                  <a:lnTo>
                    <a:pt x="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3293;p50">
              <a:extLst>
                <a:ext uri="{FF2B5EF4-FFF2-40B4-BE49-F238E27FC236}">
                  <a16:creationId xmlns:a16="http://schemas.microsoft.com/office/drawing/2014/main" id="{824EFEAA-A5F4-199B-66A5-6E91F237ACE7}"/>
                </a:ext>
              </a:extLst>
            </p:cNvPr>
            <p:cNvSpPr/>
            <p:nvPr/>
          </p:nvSpPr>
          <p:spPr>
            <a:xfrm>
              <a:off x="5967554" y="4588172"/>
              <a:ext cx="9334" cy="9334"/>
            </a:xfrm>
            <a:custGeom>
              <a:avLst/>
              <a:gdLst/>
              <a:ahLst/>
              <a:cxnLst/>
              <a:rect l="l" t="t" r="r" b="b"/>
              <a:pathLst>
                <a:path w="641" h="641" extrusionOk="0">
                  <a:moveTo>
                    <a:pt x="1" y="1"/>
                  </a:moveTo>
                  <a:lnTo>
                    <a:pt x="1" y="214"/>
                  </a:lnTo>
                  <a:lnTo>
                    <a:pt x="107" y="107"/>
                  </a:lnTo>
                  <a:lnTo>
                    <a:pt x="321" y="107"/>
                  </a:lnTo>
                  <a:lnTo>
                    <a:pt x="427" y="214"/>
                  </a:lnTo>
                  <a:lnTo>
                    <a:pt x="641" y="534"/>
                  </a:lnTo>
                  <a:lnTo>
                    <a:pt x="534" y="214"/>
                  </a:lnTo>
                  <a:lnTo>
                    <a:pt x="321" y="1"/>
                  </a:lnTo>
                  <a:close/>
                  <a:moveTo>
                    <a:pt x="1" y="214"/>
                  </a:moveTo>
                  <a:lnTo>
                    <a:pt x="1" y="427"/>
                  </a:lnTo>
                  <a:lnTo>
                    <a:pt x="321" y="641"/>
                  </a:lnTo>
                  <a:lnTo>
                    <a:pt x="107" y="321"/>
                  </a:lnTo>
                  <a:lnTo>
                    <a:pt x="1" y="2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3294;p50">
              <a:extLst>
                <a:ext uri="{FF2B5EF4-FFF2-40B4-BE49-F238E27FC236}">
                  <a16:creationId xmlns:a16="http://schemas.microsoft.com/office/drawing/2014/main" id="{0E15AF1D-5C20-B036-5891-021D6ABD928B}"/>
                </a:ext>
              </a:extLst>
            </p:cNvPr>
            <p:cNvSpPr/>
            <p:nvPr/>
          </p:nvSpPr>
          <p:spPr>
            <a:xfrm>
              <a:off x="5852609" y="4594391"/>
              <a:ext cx="40394" cy="31074"/>
            </a:xfrm>
            <a:custGeom>
              <a:avLst/>
              <a:gdLst/>
              <a:ahLst/>
              <a:cxnLst/>
              <a:rect l="l" t="t" r="r" b="b"/>
              <a:pathLst>
                <a:path w="2774" h="2134" extrusionOk="0">
                  <a:moveTo>
                    <a:pt x="107" y="0"/>
                  </a:moveTo>
                  <a:lnTo>
                    <a:pt x="1" y="107"/>
                  </a:lnTo>
                  <a:lnTo>
                    <a:pt x="534" y="107"/>
                  </a:lnTo>
                  <a:lnTo>
                    <a:pt x="1174" y="214"/>
                  </a:lnTo>
                  <a:lnTo>
                    <a:pt x="1814" y="534"/>
                  </a:lnTo>
                  <a:lnTo>
                    <a:pt x="2347" y="1067"/>
                  </a:lnTo>
                  <a:lnTo>
                    <a:pt x="2667" y="1600"/>
                  </a:lnTo>
                  <a:lnTo>
                    <a:pt x="2347" y="960"/>
                  </a:lnTo>
                  <a:lnTo>
                    <a:pt x="1921" y="534"/>
                  </a:lnTo>
                  <a:lnTo>
                    <a:pt x="1281" y="214"/>
                  </a:lnTo>
                  <a:lnTo>
                    <a:pt x="534" y="0"/>
                  </a:lnTo>
                  <a:close/>
                  <a:moveTo>
                    <a:pt x="2667" y="1600"/>
                  </a:moveTo>
                  <a:lnTo>
                    <a:pt x="2774" y="2134"/>
                  </a:lnTo>
                  <a:lnTo>
                    <a:pt x="2774" y="1920"/>
                  </a:lnTo>
                  <a:lnTo>
                    <a:pt x="2667" y="160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3295;p50">
              <a:extLst>
                <a:ext uri="{FF2B5EF4-FFF2-40B4-BE49-F238E27FC236}">
                  <a16:creationId xmlns:a16="http://schemas.microsoft.com/office/drawing/2014/main" id="{43E702D5-6F2B-B3BE-A1E7-7B530939819D}"/>
                </a:ext>
              </a:extLst>
            </p:cNvPr>
            <p:cNvSpPr/>
            <p:nvPr/>
          </p:nvSpPr>
          <p:spPr>
            <a:xfrm>
              <a:off x="5908531" y="4614575"/>
              <a:ext cx="32633" cy="1573"/>
            </a:xfrm>
            <a:custGeom>
              <a:avLst/>
              <a:gdLst/>
              <a:ahLst/>
              <a:cxnLst/>
              <a:rect l="l" t="t" r="r" b="b"/>
              <a:pathLst>
                <a:path w="2241" h="108" extrusionOk="0">
                  <a:moveTo>
                    <a:pt x="0" y="1"/>
                  </a:moveTo>
                  <a:lnTo>
                    <a:pt x="534" y="108"/>
                  </a:lnTo>
                  <a:lnTo>
                    <a:pt x="1707" y="108"/>
                  </a:lnTo>
                  <a:lnTo>
                    <a:pt x="2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3296;p50">
              <a:extLst>
                <a:ext uri="{FF2B5EF4-FFF2-40B4-BE49-F238E27FC236}">
                  <a16:creationId xmlns:a16="http://schemas.microsoft.com/office/drawing/2014/main" id="{78137876-2531-7C2B-D0BE-AC23E6D0D764}"/>
                </a:ext>
              </a:extLst>
            </p:cNvPr>
            <p:cNvSpPr/>
            <p:nvPr/>
          </p:nvSpPr>
          <p:spPr>
            <a:xfrm>
              <a:off x="5885230" y="4616133"/>
              <a:ext cx="3116" cy="6232"/>
            </a:xfrm>
            <a:custGeom>
              <a:avLst/>
              <a:gdLst/>
              <a:ahLst/>
              <a:cxnLst/>
              <a:rect l="l" t="t" r="r" b="b"/>
              <a:pathLst>
                <a:path w="214" h="428" extrusionOk="0">
                  <a:moveTo>
                    <a:pt x="1" y="1"/>
                  </a:moveTo>
                  <a:lnTo>
                    <a:pt x="107" y="214"/>
                  </a:lnTo>
                  <a:lnTo>
                    <a:pt x="214" y="427"/>
                  </a:lnTo>
                  <a:lnTo>
                    <a:pt x="214" y="321"/>
                  </a:lnTo>
                  <a:lnTo>
                    <a:pt x="214" y="107"/>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3297;p50">
              <a:extLst>
                <a:ext uri="{FF2B5EF4-FFF2-40B4-BE49-F238E27FC236}">
                  <a16:creationId xmlns:a16="http://schemas.microsoft.com/office/drawing/2014/main" id="{79D6456E-7313-C05D-4785-258A698AC455}"/>
                </a:ext>
              </a:extLst>
            </p:cNvPr>
            <p:cNvSpPr/>
            <p:nvPr/>
          </p:nvSpPr>
          <p:spPr>
            <a:xfrm>
              <a:off x="5877468" y="4606813"/>
              <a:ext cx="3116" cy="3116"/>
            </a:xfrm>
            <a:custGeom>
              <a:avLst/>
              <a:gdLst/>
              <a:ahLst/>
              <a:cxnLst/>
              <a:rect l="l" t="t" r="r" b="b"/>
              <a:pathLst>
                <a:path w="214" h="214" extrusionOk="0">
                  <a:moveTo>
                    <a:pt x="0" y="1"/>
                  </a:moveTo>
                  <a:lnTo>
                    <a:pt x="107" y="107"/>
                  </a:lnTo>
                  <a:lnTo>
                    <a:pt x="214" y="214"/>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3298;p50">
              <a:extLst>
                <a:ext uri="{FF2B5EF4-FFF2-40B4-BE49-F238E27FC236}">
                  <a16:creationId xmlns:a16="http://schemas.microsoft.com/office/drawing/2014/main" id="{FFA0CBF1-EA43-3741-B6DD-40D547E82756}"/>
                </a:ext>
              </a:extLst>
            </p:cNvPr>
            <p:cNvSpPr/>
            <p:nvPr/>
          </p:nvSpPr>
          <p:spPr>
            <a:xfrm>
              <a:off x="5865031" y="4600594"/>
              <a:ext cx="6232" cy="3131"/>
            </a:xfrm>
            <a:custGeom>
              <a:avLst/>
              <a:gdLst/>
              <a:ahLst/>
              <a:cxnLst/>
              <a:rect l="l" t="t" r="r" b="b"/>
              <a:pathLst>
                <a:path w="428" h="215" extrusionOk="0">
                  <a:moveTo>
                    <a:pt x="1" y="1"/>
                  </a:moveTo>
                  <a:lnTo>
                    <a:pt x="1" y="108"/>
                  </a:lnTo>
                  <a:lnTo>
                    <a:pt x="214" y="108"/>
                  </a:lnTo>
                  <a:lnTo>
                    <a:pt x="1" y="1"/>
                  </a:lnTo>
                  <a:close/>
                  <a:moveTo>
                    <a:pt x="214" y="108"/>
                  </a:moveTo>
                  <a:lnTo>
                    <a:pt x="428" y="214"/>
                  </a:lnTo>
                  <a:lnTo>
                    <a:pt x="428" y="10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3299;p50">
              <a:extLst>
                <a:ext uri="{FF2B5EF4-FFF2-40B4-BE49-F238E27FC236}">
                  <a16:creationId xmlns:a16="http://schemas.microsoft.com/office/drawing/2014/main" id="{1FADDA2A-E363-4590-007C-59F67E7C1903}"/>
                </a:ext>
              </a:extLst>
            </p:cNvPr>
            <p:cNvSpPr/>
            <p:nvPr/>
          </p:nvSpPr>
          <p:spPr>
            <a:xfrm>
              <a:off x="5855711" y="4599051"/>
              <a:ext cx="3131" cy="1558"/>
            </a:xfrm>
            <a:custGeom>
              <a:avLst/>
              <a:gdLst/>
              <a:ahLst/>
              <a:cxnLst/>
              <a:rect l="l" t="t" r="r" b="b"/>
              <a:pathLst>
                <a:path w="215" h="107" extrusionOk="0">
                  <a:moveTo>
                    <a:pt x="1" y="0"/>
                  </a:moveTo>
                  <a:lnTo>
                    <a:pt x="1" y="0"/>
                  </a:lnTo>
                  <a:lnTo>
                    <a:pt x="108" y="107"/>
                  </a:lnTo>
                  <a:lnTo>
                    <a:pt x="108" y="107"/>
                  </a:lnTo>
                  <a:lnTo>
                    <a:pt x="214" y="107"/>
                  </a:lnTo>
                  <a:lnTo>
                    <a:pt x="214" y="107"/>
                  </a:lnTo>
                  <a:lnTo>
                    <a:pt x="108" y="107"/>
                  </a:lnTo>
                  <a:lnTo>
                    <a:pt x="108" y="107"/>
                  </a:lnTo>
                  <a:lnTo>
                    <a:pt x="1" y="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3300;p50">
              <a:extLst>
                <a:ext uri="{FF2B5EF4-FFF2-40B4-BE49-F238E27FC236}">
                  <a16:creationId xmlns:a16="http://schemas.microsoft.com/office/drawing/2014/main" id="{4FE5C252-2C66-425A-C2E8-99B19937AD86}"/>
                </a:ext>
              </a:extLst>
            </p:cNvPr>
            <p:cNvSpPr/>
            <p:nvPr/>
          </p:nvSpPr>
          <p:spPr>
            <a:xfrm>
              <a:off x="5364867" y="2773894"/>
              <a:ext cx="259400" cy="552947"/>
            </a:xfrm>
            <a:custGeom>
              <a:avLst/>
              <a:gdLst/>
              <a:ahLst/>
              <a:cxnLst/>
              <a:rect l="l" t="t" r="r" b="b"/>
              <a:pathLst>
                <a:path w="17814" h="37973" extrusionOk="0">
                  <a:moveTo>
                    <a:pt x="15360" y="1"/>
                  </a:moveTo>
                  <a:lnTo>
                    <a:pt x="2240" y="12587"/>
                  </a:lnTo>
                  <a:lnTo>
                    <a:pt x="1814" y="13120"/>
                  </a:lnTo>
                  <a:lnTo>
                    <a:pt x="1387" y="13653"/>
                  </a:lnTo>
                  <a:lnTo>
                    <a:pt x="640" y="14827"/>
                  </a:lnTo>
                  <a:lnTo>
                    <a:pt x="214" y="16107"/>
                  </a:lnTo>
                  <a:lnTo>
                    <a:pt x="0" y="17387"/>
                  </a:lnTo>
                  <a:lnTo>
                    <a:pt x="0" y="18773"/>
                  </a:lnTo>
                  <a:lnTo>
                    <a:pt x="214" y="20053"/>
                  </a:lnTo>
                  <a:lnTo>
                    <a:pt x="747" y="21333"/>
                  </a:lnTo>
                  <a:lnTo>
                    <a:pt x="1067" y="21866"/>
                  </a:lnTo>
                  <a:lnTo>
                    <a:pt x="1387" y="22506"/>
                  </a:lnTo>
                  <a:lnTo>
                    <a:pt x="12373" y="34773"/>
                  </a:lnTo>
                  <a:lnTo>
                    <a:pt x="12160" y="35199"/>
                  </a:lnTo>
                  <a:lnTo>
                    <a:pt x="11840" y="35519"/>
                  </a:lnTo>
                  <a:lnTo>
                    <a:pt x="11413" y="35626"/>
                  </a:lnTo>
                  <a:lnTo>
                    <a:pt x="10987" y="35733"/>
                  </a:lnTo>
                  <a:lnTo>
                    <a:pt x="8000" y="35519"/>
                  </a:lnTo>
                  <a:lnTo>
                    <a:pt x="7680" y="35519"/>
                  </a:lnTo>
                  <a:lnTo>
                    <a:pt x="7574" y="35626"/>
                  </a:lnTo>
                  <a:lnTo>
                    <a:pt x="7467" y="35733"/>
                  </a:lnTo>
                  <a:lnTo>
                    <a:pt x="7467" y="35839"/>
                  </a:lnTo>
                  <a:lnTo>
                    <a:pt x="7467" y="36053"/>
                  </a:lnTo>
                  <a:lnTo>
                    <a:pt x="7574" y="36266"/>
                  </a:lnTo>
                  <a:lnTo>
                    <a:pt x="7680" y="36373"/>
                  </a:lnTo>
                  <a:lnTo>
                    <a:pt x="9813" y="37546"/>
                  </a:lnTo>
                  <a:lnTo>
                    <a:pt x="10347" y="37759"/>
                  </a:lnTo>
                  <a:lnTo>
                    <a:pt x="11093" y="37866"/>
                  </a:lnTo>
                  <a:lnTo>
                    <a:pt x="11733" y="37972"/>
                  </a:lnTo>
                  <a:lnTo>
                    <a:pt x="12373" y="37759"/>
                  </a:lnTo>
                  <a:lnTo>
                    <a:pt x="13013" y="37546"/>
                  </a:lnTo>
                  <a:lnTo>
                    <a:pt x="13547" y="37226"/>
                  </a:lnTo>
                  <a:lnTo>
                    <a:pt x="14080" y="36799"/>
                  </a:lnTo>
                  <a:lnTo>
                    <a:pt x="14507" y="36159"/>
                  </a:lnTo>
                  <a:lnTo>
                    <a:pt x="14720" y="35519"/>
                  </a:lnTo>
                  <a:lnTo>
                    <a:pt x="15253" y="34133"/>
                  </a:lnTo>
                  <a:lnTo>
                    <a:pt x="15467" y="33493"/>
                  </a:lnTo>
                  <a:lnTo>
                    <a:pt x="15573" y="32853"/>
                  </a:lnTo>
                  <a:lnTo>
                    <a:pt x="15680" y="32106"/>
                  </a:lnTo>
                  <a:lnTo>
                    <a:pt x="15680" y="31359"/>
                  </a:lnTo>
                  <a:lnTo>
                    <a:pt x="15573" y="30719"/>
                  </a:lnTo>
                  <a:lnTo>
                    <a:pt x="15360" y="30079"/>
                  </a:lnTo>
                  <a:lnTo>
                    <a:pt x="15040" y="29333"/>
                  </a:lnTo>
                  <a:lnTo>
                    <a:pt x="14720" y="28799"/>
                  </a:lnTo>
                  <a:lnTo>
                    <a:pt x="7680" y="18347"/>
                  </a:lnTo>
                  <a:lnTo>
                    <a:pt x="12693" y="13867"/>
                  </a:lnTo>
                  <a:lnTo>
                    <a:pt x="17813" y="9280"/>
                  </a:lnTo>
                  <a:lnTo>
                    <a:pt x="1536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3301;p50">
              <a:extLst>
                <a:ext uri="{FF2B5EF4-FFF2-40B4-BE49-F238E27FC236}">
                  <a16:creationId xmlns:a16="http://schemas.microsoft.com/office/drawing/2014/main" id="{2F062551-8C4A-1C6E-A7BC-9FD52B01B62F}"/>
                </a:ext>
              </a:extLst>
            </p:cNvPr>
            <p:cNvSpPr/>
            <p:nvPr/>
          </p:nvSpPr>
          <p:spPr>
            <a:xfrm>
              <a:off x="5454953" y="3014663"/>
              <a:ext cx="22075" cy="27580"/>
            </a:xfrm>
            <a:custGeom>
              <a:avLst/>
              <a:gdLst/>
              <a:ahLst/>
              <a:cxnLst/>
              <a:rect l="l" t="t" r="r" b="b"/>
              <a:pathLst>
                <a:path w="1516" h="1894" extrusionOk="0">
                  <a:moveTo>
                    <a:pt x="1" y="0"/>
                  </a:moveTo>
                  <a:lnTo>
                    <a:pt x="854" y="1067"/>
                  </a:lnTo>
                  <a:lnTo>
                    <a:pt x="1516" y="1894"/>
                  </a:lnTo>
                  <a:lnTo>
                    <a:pt x="1"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3302;p50">
              <a:extLst>
                <a:ext uri="{FF2B5EF4-FFF2-40B4-BE49-F238E27FC236}">
                  <a16:creationId xmlns:a16="http://schemas.microsoft.com/office/drawing/2014/main" id="{0509E926-2E93-0506-9DA9-410780484296}"/>
                </a:ext>
              </a:extLst>
            </p:cNvPr>
            <p:cNvSpPr/>
            <p:nvPr/>
          </p:nvSpPr>
          <p:spPr>
            <a:xfrm>
              <a:off x="5454953" y="3014663"/>
              <a:ext cx="24871" cy="31074"/>
            </a:xfrm>
            <a:custGeom>
              <a:avLst/>
              <a:gdLst/>
              <a:ahLst/>
              <a:cxnLst/>
              <a:rect l="l" t="t" r="r" b="b"/>
              <a:pathLst>
                <a:path w="1708" h="2134" fill="none" extrusionOk="0">
                  <a:moveTo>
                    <a:pt x="1708" y="2134"/>
                  </a:moveTo>
                  <a:lnTo>
                    <a:pt x="1708" y="2134"/>
                  </a:lnTo>
                  <a:lnTo>
                    <a:pt x="854" y="106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3303;p50">
              <a:extLst>
                <a:ext uri="{FF2B5EF4-FFF2-40B4-BE49-F238E27FC236}">
                  <a16:creationId xmlns:a16="http://schemas.microsoft.com/office/drawing/2014/main" id="{FD909719-7594-5F3F-FC6F-0E3FA6FCB313}"/>
                </a:ext>
              </a:extLst>
            </p:cNvPr>
            <p:cNvSpPr/>
            <p:nvPr/>
          </p:nvSpPr>
          <p:spPr>
            <a:xfrm>
              <a:off x="5905429" y="2617007"/>
              <a:ext cx="298221" cy="520329"/>
            </a:xfrm>
            <a:custGeom>
              <a:avLst/>
              <a:gdLst/>
              <a:ahLst/>
              <a:cxnLst/>
              <a:rect l="l" t="t" r="r" b="b"/>
              <a:pathLst>
                <a:path w="20480" h="35733" extrusionOk="0">
                  <a:moveTo>
                    <a:pt x="16426" y="1"/>
                  </a:moveTo>
                  <a:lnTo>
                    <a:pt x="16320" y="214"/>
                  </a:lnTo>
                  <a:lnTo>
                    <a:pt x="16106" y="534"/>
                  </a:lnTo>
                  <a:lnTo>
                    <a:pt x="16106" y="1067"/>
                  </a:lnTo>
                  <a:lnTo>
                    <a:pt x="16000" y="3520"/>
                  </a:lnTo>
                  <a:lnTo>
                    <a:pt x="15786" y="5227"/>
                  </a:lnTo>
                  <a:lnTo>
                    <a:pt x="15573" y="5760"/>
                  </a:lnTo>
                  <a:lnTo>
                    <a:pt x="15466" y="5867"/>
                  </a:lnTo>
                  <a:lnTo>
                    <a:pt x="15466" y="5974"/>
                  </a:lnTo>
                  <a:lnTo>
                    <a:pt x="15253" y="5867"/>
                  </a:lnTo>
                  <a:lnTo>
                    <a:pt x="15146" y="5440"/>
                  </a:lnTo>
                  <a:lnTo>
                    <a:pt x="15040" y="4374"/>
                  </a:lnTo>
                  <a:lnTo>
                    <a:pt x="14933" y="3094"/>
                  </a:lnTo>
                  <a:lnTo>
                    <a:pt x="15040" y="2027"/>
                  </a:lnTo>
                  <a:lnTo>
                    <a:pt x="15040" y="1494"/>
                  </a:lnTo>
                  <a:lnTo>
                    <a:pt x="14826" y="1067"/>
                  </a:lnTo>
                  <a:lnTo>
                    <a:pt x="14506" y="854"/>
                  </a:lnTo>
                  <a:lnTo>
                    <a:pt x="14186" y="961"/>
                  </a:lnTo>
                  <a:lnTo>
                    <a:pt x="14080" y="1174"/>
                  </a:lnTo>
                  <a:lnTo>
                    <a:pt x="13973" y="1601"/>
                  </a:lnTo>
                  <a:lnTo>
                    <a:pt x="13760" y="2774"/>
                  </a:lnTo>
                  <a:lnTo>
                    <a:pt x="13546" y="5120"/>
                  </a:lnTo>
                  <a:lnTo>
                    <a:pt x="13440" y="6080"/>
                  </a:lnTo>
                  <a:lnTo>
                    <a:pt x="13333" y="7147"/>
                  </a:lnTo>
                  <a:lnTo>
                    <a:pt x="13226" y="7467"/>
                  </a:lnTo>
                  <a:lnTo>
                    <a:pt x="13013" y="7787"/>
                  </a:lnTo>
                  <a:lnTo>
                    <a:pt x="12800" y="7787"/>
                  </a:lnTo>
                  <a:lnTo>
                    <a:pt x="12693" y="7680"/>
                  </a:lnTo>
                  <a:lnTo>
                    <a:pt x="12373" y="7360"/>
                  </a:lnTo>
                  <a:lnTo>
                    <a:pt x="11626" y="6507"/>
                  </a:lnTo>
                  <a:lnTo>
                    <a:pt x="10773" y="5867"/>
                  </a:lnTo>
                  <a:lnTo>
                    <a:pt x="10133" y="5440"/>
                  </a:lnTo>
                  <a:lnTo>
                    <a:pt x="9600" y="5334"/>
                  </a:lnTo>
                  <a:lnTo>
                    <a:pt x="9387" y="5547"/>
                  </a:lnTo>
                  <a:lnTo>
                    <a:pt x="9280" y="5760"/>
                  </a:lnTo>
                  <a:lnTo>
                    <a:pt x="9280" y="6080"/>
                  </a:lnTo>
                  <a:lnTo>
                    <a:pt x="9493" y="6294"/>
                  </a:lnTo>
                  <a:lnTo>
                    <a:pt x="10240" y="6934"/>
                  </a:lnTo>
                  <a:lnTo>
                    <a:pt x="10773" y="7467"/>
                  </a:lnTo>
                  <a:lnTo>
                    <a:pt x="11200" y="8107"/>
                  </a:lnTo>
                  <a:lnTo>
                    <a:pt x="11520" y="8640"/>
                  </a:lnTo>
                  <a:lnTo>
                    <a:pt x="11840" y="9387"/>
                  </a:lnTo>
                  <a:lnTo>
                    <a:pt x="12053" y="10134"/>
                  </a:lnTo>
                  <a:lnTo>
                    <a:pt x="12160" y="10987"/>
                  </a:lnTo>
                  <a:lnTo>
                    <a:pt x="12160" y="11733"/>
                  </a:lnTo>
                  <a:lnTo>
                    <a:pt x="10346" y="26133"/>
                  </a:lnTo>
                  <a:lnTo>
                    <a:pt x="7360" y="20800"/>
                  </a:lnTo>
                  <a:lnTo>
                    <a:pt x="0" y="23253"/>
                  </a:lnTo>
                  <a:lnTo>
                    <a:pt x="1600" y="27093"/>
                  </a:lnTo>
                  <a:lnTo>
                    <a:pt x="3093" y="30399"/>
                  </a:lnTo>
                  <a:lnTo>
                    <a:pt x="3947" y="31786"/>
                  </a:lnTo>
                  <a:lnTo>
                    <a:pt x="4587" y="33066"/>
                  </a:lnTo>
                  <a:lnTo>
                    <a:pt x="5120" y="33706"/>
                  </a:lnTo>
                  <a:lnTo>
                    <a:pt x="5760" y="34346"/>
                  </a:lnTo>
                  <a:lnTo>
                    <a:pt x="6507" y="34773"/>
                  </a:lnTo>
                  <a:lnTo>
                    <a:pt x="7147" y="35199"/>
                  </a:lnTo>
                  <a:lnTo>
                    <a:pt x="8000" y="35519"/>
                  </a:lnTo>
                  <a:lnTo>
                    <a:pt x="8747" y="35626"/>
                  </a:lnTo>
                  <a:lnTo>
                    <a:pt x="9600" y="35733"/>
                  </a:lnTo>
                  <a:lnTo>
                    <a:pt x="10346" y="35733"/>
                  </a:lnTo>
                  <a:lnTo>
                    <a:pt x="11200" y="35626"/>
                  </a:lnTo>
                  <a:lnTo>
                    <a:pt x="11946" y="35413"/>
                  </a:lnTo>
                  <a:lnTo>
                    <a:pt x="12693" y="35093"/>
                  </a:lnTo>
                  <a:lnTo>
                    <a:pt x="13333" y="34666"/>
                  </a:lnTo>
                  <a:lnTo>
                    <a:pt x="13866" y="34133"/>
                  </a:lnTo>
                  <a:lnTo>
                    <a:pt x="14400" y="33493"/>
                  </a:lnTo>
                  <a:lnTo>
                    <a:pt x="14826" y="32746"/>
                  </a:lnTo>
                  <a:lnTo>
                    <a:pt x="15146" y="31999"/>
                  </a:lnTo>
                  <a:lnTo>
                    <a:pt x="15893" y="28906"/>
                  </a:lnTo>
                  <a:lnTo>
                    <a:pt x="16640" y="25600"/>
                  </a:lnTo>
                  <a:lnTo>
                    <a:pt x="17280" y="22186"/>
                  </a:lnTo>
                  <a:lnTo>
                    <a:pt x="17813" y="18987"/>
                  </a:lnTo>
                  <a:lnTo>
                    <a:pt x="18560" y="13760"/>
                  </a:lnTo>
                  <a:lnTo>
                    <a:pt x="18773" y="11733"/>
                  </a:lnTo>
                  <a:lnTo>
                    <a:pt x="18880" y="10987"/>
                  </a:lnTo>
                  <a:lnTo>
                    <a:pt x="19199" y="9174"/>
                  </a:lnTo>
                  <a:lnTo>
                    <a:pt x="19626" y="7680"/>
                  </a:lnTo>
                  <a:lnTo>
                    <a:pt x="19946" y="6294"/>
                  </a:lnTo>
                  <a:lnTo>
                    <a:pt x="20266" y="5227"/>
                  </a:lnTo>
                  <a:lnTo>
                    <a:pt x="20479" y="3734"/>
                  </a:lnTo>
                  <a:lnTo>
                    <a:pt x="20479" y="2987"/>
                  </a:lnTo>
                  <a:lnTo>
                    <a:pt x="20373" y="2774"/>
                  </a:lnTo>
                  <a:lnTo>
                    <a:pt x="20159" y="2667"/>
                  </a:lnTo>
                  <a:lnTo>
                    <a:pt x="20053" y="2774"/>
                  </a:lnTo>
                  <a:lnTo>
                    <a:pt x="19946" y="2880"/>
                  </a:lnTo>
                  <a:lnTo>
                    <a:pt x="19733" y="3307"/>
                  </a:lnTo>
                  <a:lnTo>
                    <a:pt x="19413" y="4694"/>
                  </a:lnTo>
                  <a:lnTo>
                    <a:pt x="19093" y="5867"/>
                  </a:lnTo>
                  <a:lnTo>
                    <a:pt x="18880" y="6187"/>
                  </a:lnTo>
                  <a:lnTo>
                    <a:pt x="18773" y="5974"/>
                  </a:lnTo>
                  <a:lnTo>
                    <a:pt x="18666" y="5547"/>
                  </a:lnTo>
                  <a:lnTo>
                    <a:pt x="18666" y="4800"/>
                  </a:lnTo>
                  <a:lnTo>
                    <a:pt x="18880" y="2987"/>
                  </a:lnTo>
                  <a:lnTo>
                    <a:pt x="18986" y="1494"/>
                  </a:lnTo>
                  <a:lnTo>
                    <a:pt x="18880" y="961"/>
                  </a:lnTo>
                  <a:lnTo>
                    <a:pt x="18880" y="854"/>
                  </a:lnTo>
                  <a:lnTo>
                    <a:pt x="18666" y="747"/>
                  </a:lnTo>
                  <a:lnTo>
                    <a:pt x="18560" y="854"/>
                  </a:lnTo>
                  <a:lnTo>
                    <a:pt x="18346" y="961"/>
                  </a:lnTo>
                  <a:lnTo>
                    <a:pt x="18026" y="1494"/>
                  </a:lnTo>
                  <a:lnTo>
                    <a:pt x="17920" y="2240"/>
                  </a:lnTo>
                  <a:lnTo>
                    <a:pt x="17706" y="3094"/>
                  </a:lnTo>
                  <a:lnTo>
                    <a:pt x="17600" y="4800"/>
                  </a:lnTo>
                  <a:lnTo>
                    <a:pt x="17493" y="5654"/>
                  </a:lnTo>
                  <a:lnTo>
                    <a:pt x="17386" y="5867"/>
                  </a:lnTo>
                  <a:lnTo>
                    <a:pt x="17173" y="5974"/>
                  </a:lnTo>
                  <a:lnTo>
                    <a:pt x="17066" y="5867"/>
                  </a:lnTo>
                  <a:lnTo>
                    <a:pt x="16960" y="5654"/>
                  </a:lnTo>
                  <a:lnTo>
                    <a:pt x="17066" y="4587"/>
                  </a:lnTo>
                  <a:lnTo>
                    <a:pt x="17173" y="2667"/>
                  </a:lnTo>
                  <a:lnTo>
                    <a:pt x="17173" y="1707"/>
                  </a:lnTo>
                  <a:lnTo>
                    <a:pt x="17173" y="854"/>
                  </a:lnTo>
                  <a:lnTo>
                    <a:pt x="16960" y="214"/>
                  </a:lnTo>
                  <a:lnTo>
                    <a:pt x="16746" y="107"/>
                  </a:lnTo>
                  <a:lnTo>
                    <a:pt x="16640"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3304;p50">
              <a:extLst>
                <a:ext uri="{FF2B5EF4-FFF2-40B4-BE49-F238E27FC236}">
                  <a16:creationId xmlns:a16="http://schemas.microsoft.com/office/drawing/2014/main" id="{6281CEC1-707D-6769-2AEF-20A6812F85FD}"/>
                </a:ext>
              </a:extLst>
            </p:cNvPr>
            <p:cNvSpPr/>
            <p:nvPr/>
          </p:nvSpPr>
          <p:spPr>
            <a:xfrm>
              <a:off x="6107359" y="2736613"/>
              <a:ext cx="57475" cy="32633"/>
            </a:xfrm>
            <a:custGeom>
              <a:avLst/>
              <a:gdLst/>
              <a:ahLst/>
              <a:cxnLst/>
              <a:rect l="l" t="t" r="r" b="b"/>
              <a:pathLst>
                <a:path w="3947" h="2241" extrusionOk="0">
                  <a:moveTo>
                    <a:pt x="0" y="1"/>
                  </a:moveTo>
                  <a:lnTo>
                    <a:pt x="747" y="214"/>
                  </a:lnTo>
                  <a:lnTo>
                    <a:pt x="1174" y="427"/>
                  </a:lnTo>
                  <a:lnTo>
                    <a:pt x="1494" y="641"/>
                  </a:lnTo>
                  <a:lnTo>
                    <a:pt x="1814" y="854"/>
                  </a:lnTo>
                  <a:lnTo>
                    <a:pt x="2134" y="1174"/>
                  </a:lnTo>
                  <a:lnTo>
                    <a:pt x="2347" y="1601"/>
                  </a:lnTo>
                  <a:lnTo>
                    <a:pt x="2454" y="2027"/>
                  </a:lnTo>
                  <a:lnTo>
                    <a:pt x="2560" y="2241"/>
                  </a:lnTo>
                  <a:lnTo>
                    <a:pt x="2667" y="2027"/>
                  </a:lnTo>
                  <a:lnTo>
                    <a:pt x="2987" y="1601"/>
                  </a:lnTo>
                  <a:lnTo>
                    <a:pt x="3520" y="1281"/>
                  </a:lnTo>
                  <a:lnTo>
                    <a:pt x="3947" y="1174"/>
                  </a:lnTo>
                  <a:lnTo>
                    <a:pt x="3627" y="1174"/>
                  </a:lnTo>
                  <a:lnTo>
                    <a:pt x="3414" y="1281"/>
                  </a:lnTo>
                  <a:lnTo>
                    <a:pt x="2880" y="1494"/>
                  </a:lnTo>
                  <a:lnTo>
                    <a:pt x="2624" y="1835"/>
                  </a:lnTo>
                  <a:lnTo>
                    <a:pt x="2454" y="1494"/>
                  </a:lnTo>
                  <a:lnTo>
                    <a:pt x="2240" y="1067"/>
                  </a:lnTo>
                  <a:lnTo>
                    <a:pt x="1920" y="747"/>
                  </a:lnTo>
                  <a:lnTo>
                    <a:pt x="1600" y="427"/>
                  </a:lnTo>
                  <a:lnTo>
                    <a:pt x="1174" y="214"/>
                  </a:lnTo>
                  <a:lnTo>
                    <a:pt x="747" y="107"/>
                  </a:lnTo>
                  <a:lnTo>
                    <a:pt x="427"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3305;p50">
              <a:extLst>
                <a:ext uri="{FF2B5EF4-FFF2-40B4-BE49-F238E27FC236}">
                  <a16:creationId xmlns:a16="http://schemas.microsoft.com/office/drawing/2014/main" id="{62260CB6-FDCF-4757-9721-9D58E4AB0131}"/>
                </a:ext>
              </a:extLst>
            </p:cNvPr>
            <p:cNvSpPr/>
            <p:nvPr/>
          </p:nvSpPr>
          <p:spPr>
            <a:xfrm>
              <a:off x="5496895" y="4091111"/>
              <a:ext cx="173982" cy="504792"/>
            </a:xfrm>
            <a:custGeom>
              <a:avLst/>
              <a:gdLst/>
              <a:ahLst/>
              <a:cxnLst/>
              <a:rect l="l" t="t" r="r" b="b"/>
              <a:pathLst>
                <a:path w="11948" h="34666" extrusionOk="0">
                  <a:moveTo>
                    <a:pt x="3094" y="1"/>
                  </a:moveTo>
                  <a:lnTo>
                    <a:pt x="2881" y="1707"/>
                  </a:lnTo>
                  <a:lnTo>
                    <a:pt x="2454" y="5654"/>
                  </a:lnTo>
                  <a:lnTo>
                    <a:pt x="1387" y="17387"/>
                  </a:lnTo>
                  <a:lnTo>
                    <a:pt x="1" y="34133"/>
                  </a:lnTo>
                  <a:lnTo>
                    <a:pt x="7467" y="34666"/>
                  </a:lnTo>
                  <a:lnTo>
                    <a:pt x="11947" y="3200"/>
                  </a:lnTo>
                  <a:lnTo>
                    <a:pt x="309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3306;p50">
              <a:extLst>
                <a:ext uri="{FF2B5EF4-FFF2-40B4-BE49-F238E27FC236}">
                  <a16:creationId xmlns:a16="http://schemas.microsoft.com/office/drawing/2014/main" id="{287F3598-B546-3EF5-9B00-FBD3A7CBF1D5}"/>
                </a:ext>
              </a:extLst>
            </p:cNvPr>
            <p:cNvSpPr/>
            <p:nvPr/>
          </p:nvSpPr>
          <p:spPr>
            <a:xfrm>
              <a:off x="5496895" y="4091111"/>
              <a:ext cx="173982" cy="504792"/>
            </a:xfrm>
            <a:custGeom>
              <a:avLst/>
              <a:gdLst/>
              <a:ahLst/>
              <a:cxnLst/>
              <a:rect l="l" t="t" r="r" b="b"/>
              <a:pathLst>
                <a:path w="11948" h="34666" fill="none" extrusionOk="0">
                  <a:moveTo>
                    <a:pt x="3094" y="1"/>
                  </a:moveTo>
                  <a:lnTo>
                    <a:pt x="3094" y="1"/>
                  </a:lnTo>
                  <a:lnTo>
                    <a:pt x="2881" y="1707"/>
                  </a:lnTo>
                  <a:lnTo>
                    <a:pt x="2454" y="5654"/>
                  </a:lnTo>
                  <a:lnTo>
                    <a:pt x="1387" y="17387"/>
                  </a:lnTo>
                  <a:lnTo>
                    <a:pt x="1" y="34133"/>
                  </a:lnTo>
                  <a:lnTo>
                    <a:pt x="7467" y="34666"/>
                  </a:lnTo>
                  <a:lnTo>
                    <a:pt x="11947" y="3200"/>
                  </a:lnTo>
                  <a:lnTo>
                    <a:pt x="30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3307;p50">
              <a:extLst>
                <a:ext uri="{FF2B5EF4-FFF2-40B4-BE49-F238E27FC236}">
                  <a16:creationId xmlns:a16="http://schemas.microsoft.com/office/drawing/2014/main" id="{E1D412C0-79A4-5D5D-A3E9-A9CF78FEFF12}"/>
                </a:ext>
              </a:extLst>
            </p:cNvPr>
            <p:cNvSpPr/>
            <p:nvPr/>
          </p:nvSpPr>
          <p:spPr>
            <a:xfrm>
              <a:off x="5411468" y="4586629"/>
              <a:ext cx="194164" cy="41937"/>
            </a:xfrm>
            <a:custGeom>
              <a:avLst/>
              <a:gdLst/>
              <a:ahLst/>
              <a:cxnLst/>
              <a:rect l="l" t="t" r="r" b="b"/>
              <a:pathLst>
                <a:path w="13334" h="2880" extrusionOk="0">
                  <a:moveTo>
                    <a:pt x="5440" y="0"/>
                  </a:moveTo>
                  <a:lnTo>
                    <a:pt x="5440" y="853"/>
                  </a:lnTo>
                  <a:lnTo>
                    <a:pt x="4374" y="1067"/>
                  </a:lnTo>
                  <a:lnTo>
                    <a:pt x="2240" y="1493"/>
                  </a:lnTo>
                  <a:lnTo>
                    <a:pt x="1174" y="1813"/>
                  </a:lnTo>
                  <a:lnTo>
                    <a:pt x="427" y="2133"/>
                  </a:lnTo>
                  <a:lnTo>
                    <a:pt x="107" y="2240"/>
                  </a:lnTo>
                  <a:lnTo>
                    <a:pt x="0" y="2347"/>
                  </a:lnTo>
                  <a:lnTo>
                    <a:pt x="107" y="2453"/>
                  </a:lnTo>
                  <a:lnTo>
                    <a:pt x="214" y="2560"/>
                  </a:lnTo>
                  <a:lnTo>
                    <a:pt x="1174" y="2667"/>
                  </a:lnTo>
                  <a:lnTo>
                    <a:pt x="2560" y="2773"/>
                  </a:lnTo>
                  <a:lnTo>
                    <a:pt x="6293" y="2880"/>
                  </a:lnTo>
                  <a:lnTo>
                    <a:pt x="12800" y="2773"/>
                  </a:lnTo>
                  <a:lnTo>
                    <a:pt x="13333" y="2773"/>
                  </a:lnTo>
                  <a:lnTo>
                    <a:pt x="13333" y="213"/>
                  </a:lnTo>
                  <a:lnTo>
                    <a:pt x="54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3308;p50">
              <a:extLst>
                <a:ext uri="{FF2B5EF4-FFF2-40B4-BE49-F238E27FC236}">
                  <a16:creationId xmlns:a16="http://schemas.microsoft.com/office/drawing/2014/main" id="{DA3EF803-1B55-8F98-CB51-D83C409B8486}"/>
                </a:ext>
              </a:extLst>
            </p:cNvPr>
            <p:cNvSpPr/>
            <p:nvPr/>
          </p:nvSpPr>
          <p:spPr>
            <a:xfrm>
              <a:off x="5411468" y="4586629"/>
              <a:ext cx="194164" cy="41937"/>
            </a:xfrm>
            <a:custGeom>
              <a:avLst/>
              <a:gdLst/>
              <a:ahLst/>
              <a:cxnLst/>
              <a:rect l="l" t="t" r="r" b="b"/>
              <a:pathLst>
                <a:path w="13334" h="2880" fill="none" extrusionOk="0">
                  <a:moveTo>
                    <a:pt x="5440" y="853"/>
                  </a:moveTo>
                  <a:lnTo>
                    <a:pt x="5440" y="0"/>
                  </a:lnTo>
                  <a:lnTo>
                    <a:pt x="13333" y="213"/>
                  </a:lnTo>
                  <a:lnTo>
                    <a:pt x="13333" y="2773"/>
                  </a:lnTo>
                  <a:lnTo>
                    <a:pt x="12800" y="2773"/>
                  </a:lnTo>
                  <a:lnTo>
                    <a:pt x="12800" y="2773"/>
                  </a:lnTo>
                  <a:lnTo>
                    <a:pt x="6293" y="2880"/>
                  </a:lnTo>
                  <a:lnTo>
                    <a:pt x="2560" y="2773"/>
                  </a:lnTo>
                  <a:lnTo>
                    <a:pt x="1174" y="2667"/>
                  </a:lnTo>
                  <a:lnTo>
                    <a:pt x="214" y="2560"/>
                  </a:lnTo>
                  <a:lnTo>
                    <a:pt x="214" y="2560"/>
                  </a:lnTo>
                  <a:lnTo>
                    <a:pt x="107" y="2453"/>
                  </a:lnTo>
                  <a:lnTo>
                    <a:pt x="0" y="2347"/>
                  </a:lnTo>
                  <a:lnTo>
                    <a:pt x="107" y="2240"/>
                  </a:lnTo>
                  <a:lnTo>
                    <a:pt x="427" y="2133"/>
                  </a:lnTo>
                  <a:lnTo>
                    <a:pt x="1174" y="1813"/>
                  </a:lnTo>
                  <a:lnTo>
                    <a:pt x="2240" y="1493"/>
                  </a:lnTo>
                  <a:lnTo>
                    <a:pt x="4374" y="1067"/>
                  </a:lnTo>
                  <a:lnTo>
                    <a:pt x="5440" y="85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3309;p50">
              <a:extLst>
                <a:ext uri="{FF2B5EF4-FFF2-40B4-BE49-F238E27FC236}">
                  <a16:creationId xmlns:a16="http://schemas.microsoft.com/office/drawing/2014/main" id="{B564131B-C281-19CE-D158-AA3F0C53D0FA}"/>
                </a:ext>
              </a:extLst>
            </p:cNvPr>
            <p:cNvSpPr/>
            <p:nvPr/>
          </p:nvSpPr>
          <p:spPr>
            <a:xfrm>
              <a:off x="5605636" y="4619235"/>
              <a:ext cx="15" cy="3131"/>
            </a:xfrm>
            <a:custGeom>
              <a:avLst/>
              <a:gdLst/>
              <a:ahLst/>
              <a:cxnLst/>
              <a:rect l="l" t="t" r="r" b="b"/>
              <a:pathLst>
                <a:path w="1" h="215" extrusionOk="0">
                  <a:moveTo>
                    <a:pt x="0" y="1"/>
                  </a:moveTo>
                  <a:lnTo>
                    <a:pt x="0" y="1"/>
                  </a:lnTo>
                  <a:lnTo>
                    <a:pt x="0" y="214"/>
                  </a:lnTo>
                  <a:lnTo>
                    <a:pt x="0" y="21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3310;p50">
              <a:extLst>
                <a:ext uri="{FF2B5EF4-FFF2-40B4-BE49-F238E27FC236}">
                  <a16:creationId xmlns:a16="http://schemas.microsoft.com/office/drawing/2014/main" id="{338ADAAF-49E3-6AC3-59CF-8C5C6A36AE5F}"/>
                </a:ext>
              </a:extLst>
            </p:cNvPr>
            <p:cNvSpPr/>
            <p:nvPr/>
          </p:nvSpPr>
          <p:spPr>
            <a:xfrm>
              <a:off x="5605636" y="4619235"/>
              <a:ext cx="15" cy="3131"/>
            </a:xfrm>
            <a:custGeom>
              <a:avLst/>
              <a:gdLst/>
              <a:ahLst/>
              <a:cxnLst/>
              <a:rect l="l" t="t" r="r" b="b"/>
              <a:pathLst>
                <a:path w="1" h="215" fill="none" extrusionOk="0">
                  <a:moveTo>
                    <a:pt x="0" y="1"/>
                  </a:moveTo>
                  <a:lnTo>
                    <a:pt x="0" y="1"/>
                  </a:lnTo>
                  <a:lnTo>
                    <a:pt x="0" y="214"/>
                  </a:lnTo>
                  <a:lnTo>
                    <a:pt x="0" y="214"/>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3311;p50">
              <a:extLst>
                <a:ext uri="{FF2B5EF4-FFF2-40B4-BE49-F238E27FC236}">
                  <a16:creationId xmlns:a16="http://schemas.microsoft.com/office/drawing/2014/main" id="{021ABA94-35B2-960F-5B0E-EBD468CDEB31}"/>
                </a:ext>
              </a:extLst>
            </p:cNvPr>
            <p:cNvSpPr/>
            <p:nvPr/>
          </p:nvSpPr>
          <p:spPr>
            <a:xfrm>
              <a:off x="5605636" y="4595934"/>
              <a:ext cx="15" cy="15"/>
            </a:xfrm>
            <a:custGeom>
              <a:avLst/>
              <a:gdLst/>
              <a:ahLst/>
              <a:cxnLst/>
              <a:rect l="l" t="t" r="r" b="b"/>
              <a:pathLst>
                <a:path w="1" h="1" extrusionOk="0">
                  <a:moveTo>
                    <a:pt x="0" y="1"/>
                  </a:moveTo>
                  <a:lnTo>
                    <a:pt x="0" y="1"/>
                  </a:lnTo>
                  <a:lnTo>
                    <a:pt x="0" y="1"/>
                  </a:ln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3312;p50">
              <a:extLst>
                <a:ext uri="{FF2B5EF4-FFF2-40B4-BE49-F238E27FC236}">
                  <a16:creationId xmlns:a16="http://schemas.microsoft.com/office/drawing/2014/main" id="{657ABF08-9299-04CF-BA85-A1C132957B04}"/>
                </a:ext>
              </a:extLst>
            </p:cNvPr>
            <p:cNvSpPr/>
            <p:nvPr/>
          </p:nvSpPr>
          <p:spPr>
            <a:xfrm>
              <a:off x="5605636" y="4595934"/>
              <a:ext cx="15" cy="15"/>
            </a:xfrm>
            <a:custGeom>
              <a:avLst/>
              <a:gdLst/>
              <a:ahLst/>
              <a:cxnLst/>
              <a:rect l="l" t="t" r="r" b="b"/>
              <a:pathLst>
                <a:path w="1" h="1" fill="none" extrusionOk="0">
                  <a:moveTo>
                    <a:pt x="0" y="1"/>
                  </a:moveTo>
                  <a:lnTo>
                    <a:pt x="0" y="1"/>
                  </a:lnTo>
                  <a:lnTo>
                    <a:pt x="0" y="1"/>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3313;p50">
              <a:extLst>
                <a:ext uri="{FF2B5EF4-FFF2-40B4-BE49-F238E27FC236}">
                  <a16:creationId xmlns:a16="http://schemas.microsoft.com/office/drawing/2014/main" id="{8F7725DC-4262-39EC-0F39-62D7903070A4}"/>
                </a:ext>
              </a:extLst>
            </p:cNvPr>
            <p:cNvSpPr/>
            <p:nvPr/>
          </p:nvSpPr>
          <p:spPr>
            <a:xfrm>
              <a:off x="5563695" y="4595934"/>
              <a:ext cx="41952" cy="29531"/>
            </a:xfrm>
            <a:custGeom>
              <a:avLst/>
              <a:gdLst/>
              <a:ahLst/>
              <a:cxnLst/>
              <a:rect l="l" t="t" r="r" b="b"/>
              <a:pathLst>
                <a:path w="2881" h="2028" extrusionOk="0">
                  <a:moveTo>
                    <a:pt x="2240" y="1"/>
                  </a:moveTo>
                  <a:lnTo>
                    <a:pt x="1814" y="108"/>
                  </a:lnTo>
                  <a:lnTo>
                    <a:pt x="1387" y="321"/>
                  </a:lnTo>
                  <a:lnTo>
                    <a:pt x="1067" y="534"/>
                  </a:lnTo>
                  <a:lnTo>
                    <a:pt x="640" y="748"/>
                  </a:lnTo>
                  <a:lnTo>
                    <a:pt x="427" y="1174"/>
                  </a:lnTo>
                  <a:lnTo>
                    <a:pt x="107" y="1494"/>
                  </a:lnTo>
                  <a:lnTo>
                    <a:pt x="0" y="1921"/>
                  </a:lnTo>
                  <a:lnTo>
                    <a:pt x="2880" y="2028"/>
                  </a:lnTo>
                  <a:lnTo>
                    <a:pt x="2880" y="1814"/>
                  </a:lnTo>
                  <a:lnTo>
                    <a:pt x="2880" y="1601"/>
                  </a:lnTo>
                  <a:lnTo>
                    <a:pt x="28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3314;p50">
              <a:extLst>
                <a:ext uri="{FF2B5EF4-FFF2-40B4-BE49-F238E27FC236}">
                  <a16:creationId xmlns:a16="http://schemas.microsoft.com/office/drawing/2014/main" id="{CE33896D-F290-E126-55C2-179068C94F1A}"/>
                </a:ext>
              </a:extLst>
            </p:cNvPr>
            <p:cNvSpPr/>
            <p:nvPr/>
          </p:nvSpPr>
          <p:spPr>
            <a:xfrm>
              <a:off x="5563695" y="4595934"/>
              <a:ext cx="41952" cy="29531"/>
            </a:xfrm>
            <a:custGeom>
              <a:avLst/>
              <a:gdLst/>
              <a:ahLst/>
              <a:cxnLst/>
              <a:rect l="l" t="t" r="r" b="b"/>
              <a:pathLst>
                <a:path w="2881" h="2028" fill="none" extrusionOk="0">
                  <a:moveTo>
                    <a:pt x="2667" y="1"/>
                  </a:moveTo>
                  <a:lnTo>
                    <a:pt x="2667" y="1"/>
                  </a:lnTo>
                  <a:lnTo>
                    <a:pt x="2240" y="1"/>
                  </a:lnTo>
                  <a:lnTo>
                    <a:pt x="1814" y="108"/>
                  </a:lnTo>
                  <a:lnTo>
                    <a:pt x="1387" y="321"/>
                  </a:lnTo>
                  <a:lnTo>
                    <a:pt x="1067" y="534"/>
                  </a:lnTo>
                  <a:lnTo>
                    <a:pt x="1067" y="534"/>
                  </a:lnTo>
                  <a:lnTo>
                    <a:pt x="640" y="748"/>
                  </a:lnTo>
                  <a:lnTo>
                    <a:pt x="427" y="1174"/>
                  </a:lnTo>
                  <a:lnTo>
                    <a:pt x="107" y="1494"/>
                  </a:lnTo>
                  <a:lnTo>
                    <a:pt x="0" y="1921"/>
                  </a:lnTo>
                  <a:lnTo>
                    <a:pt x="2880" y="2028"/>
                  </a:lnTo>
                  <a:lnTo>
                    <a:pt x="2880" y="1814"/>
                  </a:lnTo>
                  <a:lnTo>
                    <a:pt x="2880" y="1601"/>
                  </a:lnTo>
                  <a:lnTo>
                    <a:pt x="2880" y="1"/>
                  </a:lnTo>
                  <a:lnTo>
                    <a:pt x="2880" y="1"/>
                  </a:lnTo>
                  <a:lnTo>
                    <a:pt x="2880" y="1"/>
                  </a:lnTo>
                  <a:lnTo>
                    <a:pt x="266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3315;p50">
              <a:extLst>
                <a:ext uri="{FF2B5EF4-FFF2-40B4-BE49-F238E27FC236}">
                  <a16:creationId xmlns:a16="http://schemas.microsoft.com/office/drawing/2014/main" id="{C58C95DF-008E-06AA-1EB4-5B04BFC6D7D5}"/>
                </a:ext>
              </a:extLst>
            </p:cNvPr>
            <p:cNvSpPr/>
            <p:nvPr/>
          </p:nvSpPr>
          <p:spPr>
            <a:xfrm>
              <a:off x="5413041" y="4623138"/>
              <a:ext cx="1544" cy="772"/>
            </a:xfrm>
            <a:custGeom>
              <a:avLst/>
              <a:gdLst/>
              <a:ahLst/>
              <a:cxnLst/>
              <a:rect l="l" t="t" r="r" b="b"/>
              <a:pathLst>
                <a:path w="106" h="53" extrusionOk="0">
                  <a:moveTo>
                    <a:pt x="0" y="0"/>
                  </a:moveTo>
                  <a:lnTo>
                    <a:pt x="106" y="53"/>
                  </a:lnTo>
                  <a:lnTo>
                    <a:pt x="106" y="5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3316;p50">
              <a:extLst>
                <a:ext uri="{FF2B5EF4-FFF2-40B4-BE49-F238E27FC236}">
                  <a16:creationId xmlns:a16="http://schemas.microsoft.com/office/drawing/2014/main" id="{07EBD6C5-FE03-2F6F-58A6-CCE996221032}"/>
                </a:ext>
              </a:extLst>
            </p:cNvPr>
            <p:cNvSpPr/>
            <p:nvPr/>
          </p:nvSpPr>
          <p:spPr>
            <a:xfrm>
              <a:off x="5411468" y="4622351"/>
              <a:ext cx="6218" cy="3116"/>
            </a:xfrm>
            <a:custGeom>
              <a:avLst/>
              <a:gdLst/>
              <a:ahLst/>
              <a:cxnLst/>
              <a:rect l="l" t="t" r="r" b="b"/>
              <a:pathLst>
                <a:path w="427" h="214" fill="none" extrusionOk="0">
                  <a:moveTo>
                    <a:pt x="0" y="0"/>
                  </a:moveTo>
                  <a:lnTo>
                    <a:pt x="0" y="0"/>
                  </a:lnTo>
                  <a:lnTo>
                    <a:pt x="0" y="0"/>
                  </a:lnTo>
                  <a:lnTo>
                    <a:pt x="0" y="0"/>
                  </a:lnTo>
                  <a:lnTo>
                    <a:pt x="427" y="214"/>
                  </a:lnTo>
                  <a:lnTo>
                    <a:pt x="427" y="214"/>
                  </a:lnTo>
                  <a:lnTo>
                    <a:pt x="214" y="107"/>
                  </a:lnTo>
                  <a:lnTo>
                    <a:pt x="214" y="107"/>
                  </a:lnTo>
                  <a:lnTo>
                    <a:pt x="0" y="0"/>
                  </a:lnTo>
                  <a:lnTo>
                    <a:pt x="0"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3317;p50">
              <a:extLst>
                <a:ext uri="{FF2B5EF4-FFF2-40B4-BE49-F238E27FC236}">
                  <a16:creationId xmlns:a16="http://schemas.microsoft.com/office/drawing/2014/main" id="{CE69FE8C-DEEA-4AC4-0FE7-162DBDC3A5FA}"/>
                </a:ext>
              </a:extLst>
            </p:cNvPr>
            <p:cNvSpPr/>
            <p:nvPr/>
          </p:nvSpPr>
          <p:spPr>
            <a:xfrm>
              <a:off x="5411468" y="4620793"/>
              <a:ext cx="15" cy="1573"/>
            </a:xfrm>
            <a:custGeom>
              <a:avLst/>
              <a:gdLst/>
              <a:ahLst/>
              <a:cxnLst/>
              <a:rect l="l" t="t" r="r" b="b"/>
              <a:pathLst>
                <a:path w="1" h="108" extrusionOk="0">
                  <a:moveTo>
                    <a:pt x="0" y="1"/>
                  </a:moveTo>
                  <a:lnTo>
                    <a:pt x="0" y="1"/>
                  </a:lnTo>
                  <a:lnTo>
                    <a:pt x="0" y="107"/>
                  </a:lnTo>
                  <a:lnTo>
                    <a:pt x="0" y="107"/>
                  </a:lnTo>
                  <a:lnTo>
                    <a:pt x="0" y="107"/>
                  </a:lnTo>
                  <a:lnTo>
                    <a:pt x="0" y="10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3318;p50">
              <a:extLst>
                <a:ext uri="{FF2B5EF4-FFF2-40B4-BE49-F238E27FC236}">
                  <a16:creationId xmlns:a16="http://schemas.microsoft.com/office/drawing/2014/main" id="{603170DC-E31B-E9C1-F6AF-F625A05B788C}"/>
                </a:ext>
              </a:extLst>
            </p:cNvPr>
            <p:cNvSpPr/>
            <p:nvPr/>
          </p:nvSpPr>
          <p:spPr>
            <a:xfrm>
              <a:off x="5411468" y="4620793"/>
              <a:ext cx="15" cy="1573"/>
            </a:xfrm>
            <a:custGeom>
              <a:avLst/>
              <a:gdLst/>
              <a:ahLst/>
              <a:cxnLst/>
              <a:rect l="l" t="t" r="r" b="b"/>
              <a:pathLst>
                <a:path w="1" h="108" fill="none" extrusionOk="0">
                  <a:moveTo>
                    <a:pt x="0" y="1"/>
                  </a:moveTo>
                  <a:lnTo>
                    <a:pt x="0" y="1"/>
                  </a:lnTo>
                  <a:lnTo>
                    <a:pt x="0" y="107"/>
                  </a:lnTo>
                  <a:lnTo>
                    <a:pt x="0" y="107"/>
                  </a:lnTo>
                  <a:lnTo>
                    <a:pt x="0" y="107"/>
                  </a:lnTo>
                  <a:lnTo>
                    <a:pt x="0" y="107"/>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3319;p50">
              <a:extLst>
                <a:ext uri="{FF2B5EF4-FFF2-40B4-BE49-F238E27FC236}">
                  <a16:creationId xmlns:a16="http://schemas.microsoft.com/office/drawing/2014/main" id="{5FA4E213-65A5-C021-FD7D-FFAD14FBA685}"/>
                </a:ext>
              </a:extLst>
            </p:cNvPr>
            <p:cNvSpPr/>
            <p:nvPr/>
          </p:nvSpPr>
          <p:spPr>
            <a:xfrm>
              <a:off x="5510875" y="4627012"/>
              <a:ext cx="94767" cy="1558"/>
            </a:xfrm>
            <a:custGeom>
              <a:avLst/>
              <a:gdLst/>
              <a:ahLst/>
              <a:cxnLst/>
              <a:rect l="l" t="t" r="r" b="b"/>
              <a:pathLst>
                <a:path w="6508" h="107" extrusionOk="0">
                  <a:moveTo>
                    <a:pt x="5974" y="0"/>
                  </a:moveTo>
                  <a:lnTo>
                    <a:pt x="1" y="107"/>
                  </a:lnTo>
                  <a:lnTo>
                    <a:pt x="4161" y="107"/>
                  </a:lnTo>
                  <a:lnTo>
                    <a:pt x="6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3320;p50">
              <a:extLst>
                <a:ext uri="{FF2B5EF4-FFF2-40B4-BE49-F238E27FC236}">
                  <a16:creationId xmlns:a16="http://schemas.microsoft.com/office/drawing/2014/main" id="{F23FBCD1-6F19-6122-4508-D43936FE6265}"/>
                </a:ext>
              </a:extLst>
            </p:cNvPr>
            <p:cNvSpPr/>
            <p:nvPr/>
          </p:nvSpPr>
          <p:spPr>
            <a:xfrm>
              <a:off x="5482914" y="4625453"/>
              <a:ext cx="122725" cy="3116"/>
            </a:xfrm>
            <a:custGeom>
              <a:avLst/>
              <a:gdLst/>
              <a:ahLst/>
              <a:cxnLst/>
              <a:rect l="l" t="t" r="r" b="b"/>
              <a:pathLst>
                <a:path w="8428" h="214" fill="none" extrusionOk="0">
                  <a:moveTo>
                    <a:pt x="8427" y="1"/>
                  </a:moveTo>
                  <a:lnTo>
                    <a:pt x="8427" y="1"/>
                  </a:lnTo>
                  <a:lnTo>
                    <a:pt x="8427" y="1"/>
                  </a:lnTo>
                  <a:lnTo>
                    <a:pt x="8427" y="107"/>
                  </a:lnTo>
                  <a:lnTo>
                    <a:pt x="7894" y="107"/>
                  </a:lnTo>
                  <a:lnTo>
                    <a:pt x="7894" y="107"/>
                  </a:lnTo>
                  <a:lnTo>
                    <a:pt x="1921" y="214"/>
                  </a:lnTo>
                  <a:lnTo>
                    <a:pt x="1921" y="214"/>
                  </a:lnTo>
                  <a:lnTo>
                    <a:pt x="1" y="214"/>
                  </a:lnTo>
                  <a:lnTo>
                    <a:pt x="1" y="214"/>
                  </a:lnTo>
                  <a:lnTo>
                    <a:pt x="3307" y="214"/>
                  </a:lnTo>
                  <a:lnTo>
                    <a:pt x="3307" y="214"/>
                  </a:lnTo>
                  <a:lnTo>
                    <a:pt x="6081" y="214"/>
                  </a:lnTo>
                  <a:lnTo>
                    <a:pt x="8427" y="107"/>
                  </a:lnTo>
                  <a:lnTo>
                    <a:pt x="8427" y="1"/>
                  </a:lnTo>
                  <a:lnTo>
                    <a:pt x="842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3321;p50">
              <a:extLst>
                <a:ext uri="{FF2B5EF4-FFF2-40B4-BE49-F238E27FC236}">
                  <a16:creationId xmlns:a16="http://schemas.microsoft.com/office/drawing/2014/main" id="{1707BF66-421D-A16B-9BDF-BC20DDA2D167}"/>
                </a:ext>
              </a:extLst>
            </p:cNvPr>
            <p:cNvSpPr/>
            <p:nvPr/>
          </p:nvSpPr>
          <p:spPr>
            <a:xfrm>
              <a:off x="5411468" y="4609915"/>
              <a:ext cx="194164" cy="18653"/>
            </a:xfrm>
            <a:custGeom>
              <a:avLst/>
              <a:gdLst/>
              <a:ahLst/>
              <a:cxnLst/>
              <a:rect l="l" t="t" r="r" b="b"/>
              <a:pathLst>
                <a:path w="13334" h="1281" extrusionOk="0">
                  <a:moveTo>
                    <a:pt x="2134" y="1"/>
                  </a:moveTo>
                  <a:lnTo>
                    <a:pt x="1174" y="214"/>
                  </a:lnTo>
                  <a:lnTo>
                    <a:pt x="427" y="534"/>
                  </a:lnTo>
                  <a:lnTo>
                    <a:pt x="214" y="641"/>
                  </a:lnTo>
                  <a:lnTo>
                    <a:pt x="0" y="748"/>
                  </a:lnTo>
                  <a:lnTo>
                    <a:pt x="0" y="854"/>
                  </a:lnTo>
                  <a:lnTo>
                    <a:pt x="214" y="961"/>
                  </a:lnTo>
                  <a:lnTo>
                    <a:pt x="427" y="1068"/>
                  </a:lnTo>
                  <a:lnTo>
                    <a:pt x="2240" y="1174"/>
                  </a:lnTo>
                  <a:lnTo>
                    <a:pt x="4907" y="1281"/>
                  </a:lnTo>
                  <a:lnTo>
                    <a:pt x="6827" y="1281"/>
                  </a:lnTo>
                  <a:lnTo>
                    <a:pt x="12800" y="1174"/>
                  </a:lnTo>
                  <a:lnTo>
                    <a:pt x="13333" y="1174"/>
                  </a:lnTo>
                  <a:lnTo>
                    <a:pt x="13333" y="1068"/>
                  </a:lnTo>
                  <a:lnTo>
                    <a:pt x="10453" y="1068"/>
                  </a:lnTo>
                  <a:lnTo>
                    <a:pt x="10453" y="961"/>
                  </a:lnTo>
                  <a:lnTo>
                    <a:pt x="2774" y="961"/>
                  </a:lnTo>
                  <a:lnTo>
                    <a:pt x="2667" y="428"/>
                  </a:lnTo>
                  <a:lnTo>
                    <a:pt x="2454" y="108"/>
                  </a:lnTo>
                  <a:lnTo>
                    <a:pt x="2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3322;p50">
              <a:extLst>
                <a:ext uri="{FF2B5EF4-FFF2-40B4-BE49-F238E27FC236}">
                  <a16:creationId xmlns:a16="http://schemas.microsoft.com/office/drawing/2014/main" id="{0D48CB01-1049-AA0B-1CDF-BBF36B168F9A}"/>
                </a:ext>
              </a:extLst>
            </p:cNvPr>
            <p:cNvSpPr/>
            <p:nvPr/>
          </p:nvSpPr>
          <p:spPr>
            <a:xfrm>
              <a:off x="5605636" y="4625453"/>
              <a:ext cx="15" cy="15"/>
            </a:xfrm>
            <a:custGeom>
              <a:avLst/>
              <a:gdLst/>
              <a:ahLst/>
              <a:cxnLst/>
              <a:rect l="l" t="t" r="r" b="b"/>
              <a:pathLst>
                <a:path w="1" h="1" extrusionOk="0">
                  <a:moveTo>
                    <a:pt x="0" y="1"/>
                  </a:moveTo>
                  <a:lnTo>
                    <a:pt x="0" y="1"/>
                  </a:lnTo>
                  <a:lnTo>
                    <a:pt x="0" y="1"/>
                  </a:lnTo>
                  <a:lnTo>
                    <a:pt x="0" y="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3323;p50">
              <a:extLst>
                <a:ext uri="{FF2B5EF4-FFF2-40B4-BE49-F238E27FC236}">
                  <a16:creationId xmlns:a16="http://schemas.microsoft.com/office/drawing/2014/main" id="{B44D445D-2221-AF6A-AE19-8A5A31B714CF}"/>
                </a:ext>
              </a:extLst>
            </p:cNvPr>
            <p:cNvSpPr/>
            <p:nvPr/>
          </p:nvSpPr>
          <p:spPr>
            <a:xfrm>
              <a:off x="5605636" y="4625453"/>
              <a:ext cx="15" cy="15"/>
            </a:xfrm>
            <a:custGeom>
              <a:avLst/>
              <a:gdLst/>
              <a:ahLst/>
              <a:cxnLst/>
              <a:rect l="l" t="t" r="r" b="b"/>
              <a:pathLst>
                <a:path w="1" h="1" fill="none" extrusionOk="0">
                  <a:moveTo>
                    <a:pt x="0" y="1"/>
                  </a:moveTo>
                  <a:lnTo>
                    <a:pt x="0" y="1"/>
                  </a:lnTo>
                  <a:lnTo>
                    <a:pt x="0" y="1"/>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3324;p50">
              <a:extLst>
                <a:ext uri="{FF2B5EF4-FFF2-40B4-BE49-F238E27FC236}">
                  <a16:creationId xmlns:a16="http://schemas.microsoft.com/office/drawing/2014/main" id="{04679D89-ECD4-CF31-3B92-9BDE28B384C4}"/>
                </a:ext>
              </a:extLst>
            </p:cNvPr>
            <p:cNvSpPr/>
            <p:nvPr/>
          </p:nvSpPr>
          <p:spPr>
            <a:xfrm>
              <a:off x="5563695" y="4623895"/>
              <a:ext cx="41952" cy="1573"/>
            </a:xfrm>
            <a:custGeom>
              <a:avLst/>
              <a:gdLst/>
              <a:ahLst/>
              <a:cxnLst/>
              <a:rect l="l" t="t" r="r" b="b"/>
              <a:pathLst>
                <a:path w="2881" h="108" extrusionOk="0">
                  <a:moveTo>
                    <a:pt x="0" y="1"/>
                  </a:moveTo>
                  <a:lnTo>
                    <a:pt x="0" y="108"/>
                  </a:lnTo>
                  <a:lnTo>
                    <a:pt x="2880" y="10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3325;p50">
              <a:extLst>
                <a:ext uri="{FF2B5EF4-FFF2-40B4-BE49-F238E27FC236}">
                  <a16:creationId xmlns:a16="http://schemas.microsoft.com/office/drawing/2014/main" id="{1E16B646-6DBC-2FA2-10BE-E0A4F0920804}"/>
                </a:ext>
              </a:extLst>
            </p:cNvPr>
            <p:cNvSpPr/>
            <p:nvPr/>
          </p:nvSpPr>
          <p:spPr>
            <a:xfrm>
              <a:off x="5563695" y="4623895"/>
              <a:ext cx="41952" cy="1573"/>
            </a:xfrm>
            <a:custGeom>
              <a:avLst/>
              <a:gdLst/>
              <a:ahLst/>
              <a:cxnLst/>
              <a:rect l="l" t="t" r="r" b="b"/>
              <a:pathLst>
                <a:path w="2881" h="108" fill="none" extrusionOk="0">
                  <a:moveTo>
                    <a:pt x="0" y="1"/>
                  </a:moveTo>
                  <a:lnTo>
                    <a:pt x="0" y="1"/>
                  </a:lnTo>
                  <a:lnTo>
                    <a:pt x="0" y="108"/>
                  </a:lnTo>
                  <a:lnTo>
                    <a:pt x="2880" y="108"/>
                  </a:lnTo>
                  <a:lnTo>
                    <a:pt x="2880" y="108"/>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3326;p50">
              <a:extLst>
                <a:ext uri="{FF2B5EF4-FFF2-40B4-BE49-F238E27FC236}">
                  <a16:creationId xmlns:a16="http://schemas.microsoft.com/office/drawing/2014/main" id="{BCACDD19-63EE-164B-A613-DF08D2535BFD}"/>
                </a:ext>
              </a:extLst>
            </p:cNvPr>
            <p:cNvSpPr/>
            <p:nvPr/>
          </p:nvSpPr>
          <p:spPr>
            <a:xfrm>
              <a:off x="5413027" y="4620793"/>
              <a:ext cx="194150" cy="4674"/>
            </a:xfrm>
            <a:custGeom>
              <a:avLst/>
              <a:gdLst/>
              <a:ahLst/>
              <a:cxnLst/>
              <a:rect l="l" t="t" r="r" b="b"/>
              <a:pathLst>
                <a:path w="13333" h="321" extrusionOk="0">
                  <a:moveTo>
                    <a:pt x="0" y="1"/>
                  </a:moveTo>
                  <a:lnTo>
                    <a:pt x="427" y="107"/>
                  </a:lnTo>
                  <a:lnTo>
                    <a:pt x="1920" y="107"/>
                  </a:lnTo>
                  <a:lnTo>
                    <a:pt x="427" y="1"/>
                  </a:lnTo>
                  <a:close/>
                  <a:moveTo>
                    <a:pt x="1920" y="107"/>
                  </a:moveTo>
                  <a:lnTo>
                    <a:pt x="6613" y="321"/>
                  </a:lnTo>
                  <a:lnTo>
                    <a:pt x="13333" y="321"/>
                  </a:lnTo>
                  <a:lnTo>
                    <a:pt x="13333" y="214"/>
                  </a:lnTo>
                  <a:lnTo>
                    <a:pt x="6613" y="214"/>
                  </a:lnTo>
                  <a:lnTo>
                    <a:pt x="1920" y="10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3327;p50">
              <a:extLst>
                <a:ext uri="{FF2B5EF4-FFF2-40B4-BE49-F238E27FC236}">
                  <a16:creationId xmlns:a16="http://schemas.microsoft.com/office/drawing/2014/main" id="{94850721-4588-5600-0AF7-F51AFF9DBE3A}"/>
                </a:ext>
              </a:extLst>
            </p:cNvPr>
            <p:cNvSpPr/>
            <p:nvPr/>
          </p:nvSpPr>
          <p:spPr>
            <a:xfrm>
              <a:off x="5440973" y="4608371"/>
              <a:ext cx="10892" cy="17095"/>
            </a:xfrm>
            <a:custGeom>
              <a:avLst/>
              <a:gdLst/>
              <a:ahLst/>
              <a:cxnLst/>
              <a:rect l="l" t="t" r="r" b="b"/>
              <a:pathLst>
                <a:path w="748" h="1174" extrusionOk="0">
                  <a:moveTo>
                    <a:pt x="1" y="0"/>
                  </a:moveTo>
                  <a:lnTo>
                    <a:pt x="534" y="534"/>
                  </a:lnTo>
                  <a:lnTo>
                    <a:pt x="748" y="1174"/>
                  </a:lnTo>
                  <a:lnTo>
                    <a:pt x="748" y="747"/>
                  </a:lnTo>
                  <a:lnTo>
                    <a:pt x="534" y="427"/>
                  </a:lnTo>
                  <a:lnTo>
                    <a:pt x="321" y="10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3328;p50">
              <a:extLst>
                <a:ext uri="{FF2B5EF4-FFF2-40B4-BE49-F238E27FC236}">
                  <a16:creationId xmlns:a16="http://schemas.microsoft.com/office/drawing/2014/main" id="{22B36B13-B9D5-5934-C3F9-D01D8982F45D}"/>
                </a:ext>
              </a:extLst>
            </p:cNvPr>
            <p:cNvSpPr/>
            <p:nvPr/>
          </p:nvSpPr>
          <p:spPr>
            <a:xfrm>
              <a:off x="5479812" y="4600594"/>
              <a:ext cx="6232" cy="9334"/>
            </a:xfrm>
            <a:custGeom>
              <a:avLst/>
              <a:gdLst/>
              <a:ahLst/>
              <a:cxnLst/>
              <a:rect l="l" t="t" r="r" b="b"/>
              <a:pathLst>
                <a:path w="428" h="641" extrusionOk="0">
                  <a:moveTo>
                    <a:pt x="1" y="1"/>
                  </a:moveTo>
                  <a:lnTo>
                    <a:pt x="214" y="321"/>
                  </a:lnTo>
                  <a:lnTo>
                    <a:pt x="427" y="641"/>
                  </a:lnTo>
                  <a:lnTo>
                    <a:pt x="321" y="321"/>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3329;p50">
              <a:extLst>
                <a:ext uri="{FF2B5EF4-FFF2-40B4-BE49-F238E27FC236}">
                  <a16:creationId xmlns:a16="http://schemas.microsoft.com/office/drawing/2014/main" id="{A6E7F0C8-8611-DA7F-12F1-6ECF97A589DB}"/>
                </a:ext>
              </a:extLst>
            </p:cNvPr>
            <p:cNvSpPr/>
            <p:nvPr/>
          </p:nvSpPr>
          <p:spPr>
            <a:xfrm>
              <a:off x="5489133" y="4599051"/>
              <a:ext cx="6232" cy="6218"/>
            </a:xfrm>
            <a:custGeom>
              <a:avLst/>
              <a:gdLst/>
              <a:ahLst/>
              <a:cxnLst/>
              <a:rect l="l" t="t" r="r" b="b"/>
              <a:pathLst>
                <a:path w="428" h="427" extrusionOk="0">
                  <a:moveTo>
                    <a:pt x="427" y="427"/>
                  </a:moveTo>
                  <a:lnTo>
                    <a:pt x="427" y="427"/>
                  </a:lnTo>
                  <a:lnTo>
                    <a:pt x="214" y="214"/>
                  </a:lnTo>
                  <a:lnTo>
                    <a:pt x="214" y="214"/>
                  </a:lnTo>
                  <a:lnTo>
                    <a:pt x="0" y="0"/>
                  </a:lnTo>
                  <a:lnTo>
                    <a:pt x="0" y="0"/>
                  </a:lnTo>
                  <a:lnTo>
                    <a:pt x="214" y="214"/>
                  </a:lnTo>
                  <a:lnTo>
                    <a:pt x="214" y="214"/>
                  </a:lnTo>
                  <a:lnTo>
                    <a:pt x="427" y="427"/>
                  </a:lnTo>
                  <a:lnTo>
                    <a:pt x="427" y="42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3330;p50">
              <a:extLst>
                <a:ext uri="{FF2B5EF4-FFF2-40B4-BE49-F238E27FC236}">
                  <a16:creationId xmlns:a16="http://schemas.microsoft.com/office/drawing/2014/main" id="{E48B28F5-7EEB-20AB-2D39-442D27D712BA}"/>
                </a:ext>
              </a:extLst>
            </p:cNvPr>
            <p:cNvSpPr/>
            <p:nvPr/>
          </p:nvSpPr>
          <p:spPr>
            <a:xfrm>
              <a:off x="5489133" y="4594391"/>
              <a:ext cx="12436" cy="1558"/>
            </a:xfrm>
            <a:custGeom>
              <a:avLst/>
              <a:gdLst/>
              <a:ahLst/>
              <a:cxnLst/>
              <a:rect l="l" t="t" r="r" b="b"/>
              <a:pathLst>
                <a:path w="854" h="107" extrusionOk="0">
                  <a:moveTo>
                    <a:pt x="0" y="0"/>
                  </a:moveTo>
                  <a:lnTo>
                    <a:pt x="427" y="107"/>
                  </a:lnTo>
                  <a:lnTo>
                    <a:pt x="8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3331;p50">
              <a:extLst>
                <a:ext uri="{FF2B5EF4-FFF2-40B4-BE49-F238E27FC236}">
                  <a16:creationId xmlns:a16="http://schemas.microsoft.com/office/drawing/2014/main" id="{C30139A1-5C78-E6BA-12A0-BD0C7513158C}"/>
                </a:ext>
              </a:extLst>
            </p:cNvPr>
            <p:cNvSpPr/>
            <p:nvPr/>
          </p:nvSpPr>
          <p:spPr>
            <a:xfrm>
              <a:off x="5490691" y="4588172"/>
              <a:ext cx="12436" cy="1573"/>
            </a:xfrm>
            <a:custGeom>
              <a:avLst/>
              <a:gdLst/>
              <a:ahLst/>
              <a:cxnLst/>
              <a:rect l="l" t="t" r="r" b="b"/>
              <a:pathLst>
                <a:path w="854" h="108" extrusionOk="0">
                  <a:moveTo>
                    <a:pt x="0" y="1"/>
                  </a:moveTo>
                  <a:lnTo>
                    <a:pt x="213" y="107"/>
                  </a:lnTo>
                  <a:lnTo>
                    <a:pt x="640" y="107"/>
                  </a:lnTo>
                  <a:lnTo>
                    <a:pt x="8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3332;p50">
              <a:extLst>
                <a:ext uri="{FF2B5EF4-FFF2-40B4-BE49-F238E27FC236}">
                  <a16:creationId xmlns:a16="http://schemas.microsoft.com/office/drawing/2014/main" id="{3C29D7BC-2790-A6BF-5712-84FC4FB79804}"/>
                </a:ext>
              </a:extLst>
            </p:cNvPr>
            <p:cNvSpPr/>
            <p:nvPr/>
          </p:nvSpPr>
          <p:spPr>
            <a:xfrm>
              <a:off x="5461172" y="4589731"/>
              <a:ext cx="21755" cy="12436"/>
            </a:xfrm>
            <a:custGeom>
              <a:avLst/>
              <a:gdLst/>
              <a:ahLst/>
              <a:cxnLst/>
              <a:rect l="l" t="t" r="r" b="b"/>
              <a:pathLst>
                <a:path w="1494" h="854" extrusionOk="0">
                  <a:moveTo>
                    <a:pt x="427" y="0"/>
                  </a:moveTo>
                  <a:lnTo>
                    <a:pt x="107" y="107"/>
                  </a:lnTo>
                  <a:lnTo>
                    <a:pt x="1" y="320"/>
                  </a:lnTo>
                  <a:lnTo>
                    <a:pt x="107" y="427"/>
                  </a:lnTo>
                  <a:lnTo>
                    <a:pt x="107" y="320"/>
                  </a:lnTo>
                  <a:lnTo>
                    <a:pt x="107" y="214"/>
                  </a:lnTo>
                  <a:lnTo>
                    <a:pt x="427" y="107"/>
                  </a:lnTo>
                  <a:lnTo>
                    <a:pt x="747" y="214"/>
                  </a:lnTo>
                  <a:lnTo>
                    <a:pt x="961" y="320"/>
                  </a:lnTo>
                  <a:lnTo>
                    <a:pt x="1174" y="427"/>
                  </a:lnTo>
                  <a:lnTo>
                    <a:pt x="961" y="214"/>
                  </a:lnTo>
                  <a:lnTo>
                    <a:pt x="641" y="107"/>
                  </a:lnTo>
                  <a:lnTo>
                    <a:pt x="427" y="0"/>
                  </a:lnTo>
                  <a:close/>
                  <a:moveTo>
                    <a:pt x="107" y="427"/>
                  </a:moveTo>
                  <a:lnTo>
                    <a:pt x="427" y="640"/>
                  </a:lnTo>
                  <a:lnTo>
                    <a:pt x="961" y="747"/>
                  </a:lnTo>
                  <a:lnTo>
                    <a:pt x="1334" y="747"/>
                  </a:lnTo>
                  <a:lnTo>
                    <a:pt x="1387" y="854"/>
                  </a:lnTo>
                  <a:lnTo>
                    <a:pt x="1387" y="747"/>
                  </a:lnTo>
                  <a:lnTo>
                    <a:pt x="1494" y="747"/>
                  </a:lnTo>
                  <a:lnTo>
                    <a:pt x="1371" y="722"/>
                  </a:lnTo>
                  <a:lnTo>
                    <a:pt x="1371" y="722"/>
                  </a:lnTo>
                  <a:lnTo>
                    <a:pt x="1174" y="427"/>
                  </a:lnTo>
                  <a:lnTo>
                    <a:pt x="1316" y="711"/>
                  </a:lnTo>
                  <a:lnTo>
                    <a:pt x="1316" y="711"/>
                  </a:lnTo>
                  <a:lnTo>
                    <a:pt x="961" y="640"/>
                  </a:lnTo>
                  <a:lnTo>
                    <a:pt x="427" y="534"/>
                  </a:lnTo>
                  <a:lnTo>
                    <a:pt x="107" y="42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3333;p50">
              <a:extLst>
                <a:ext uri="{FF2B5EF4-FFF2-40B4-BE49-F238E27FC236}">
                  <a16:creationId xmlns:a16="http://schemas.microsoft.com/office/drawing/2014/main" id="{0D5BBFAF-B3A5-4A7E-922B-0DB35AC56F87}"/>
                </a:ext>
              </a:extLst>
            </p:cNvPr>
            <p:cNvSpPr/>
            <p:nvPr/>
          </p:nvSpPr>
          <p:spPr>
            <a:xfrm>
              <a:off x="5479812" y="4586629"/>
              <a:ext cx="10892" cy="13979"/>
            </a:xfrm>
            <a:custGeom>
              <a:avLst/>
              <a:gdLst/>
              <a:ahLst/>
              <a:cxnLst/>
              <a:rect l="l" t="t" r="r" b="b"/>
              <a:pathLst>
                <a:path w="748" h="960" extrusionOk="0">
                  <a:moveTo>
                    <a:pt x="534" y="0"/>
                  </a:moveTo>
                  <a:lnTo>
                    <a:pt x="321" y="107"/>
                  </a:lnTo>
                  <a:lnTo>
                    <a:pt x="107" y="320"/>
                  </a:lnTo>
                  <a:lnTo>
                    <a:pt x="1" y="640"/>
                  </a:lnTo>
                  <a:lnTo>
                    <a:pt x="1" y="747"/>
                  </a:lnTo>
                  <a:lnTo>
                    <a:pt x="1" y="960"/>
                  </a:lnTo>
                  <a:lnTo>
                    <a:pt x="107" y="640"/>
                  </a:lnTo>
                  <a:lnTo>
                    <a:pt x="214" y="320"/>
                  </a:lnTo>
                  <a:lnTo>
                    <a:pt x="321" y="213"/>
                  </a:lnTo>
                  <a:lnTo>
                    <a:pt x="534" y="107"/>
                  </a:lnTo>
                  <a:lnTo>
                    <a:pt x="640" y="213"/>
                  </a:lnTo>
                  <a:lnTo>
                    <a:pt x="534" y="427"/>
                  </a:lnTo>
                  <a:lnTo>
                    <a:pt x="321" y="747"/>
                  </a:lnTo>
                  <a:lnTo>
                    <a:pt x="107" y="960"/>
                  </a:lnTo>
                  <a:lnTo>
                    <a:pt x="107" y="960"/>
                  </a:lnTo>
                  <a:lnTo>
                    <a:pt x="427" y="747"/>
                  </a:lnTo>
                  <a:lnTo>
                    <a:pt x="640" y="427"/>
                  </a:lnTo>
                  <a:lnTo>
                    <a:pt x="747" y="213"/>
                  </a:lnTo>
                  <a:lnTo>
                    <a:pt x="747" y="107"/>
                  </a:lnTo>
                  <a:lnTo>
                    <a:pt x="5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3334;p50">
              <a:extLst>
                <a:ext uri="{FF2B5EF4-FFF2-40B4-BE49-F238E27FC236}">
                  <a16:creationId xmlns:a16="http://schemas.microsoft.com/office/drawing/2014/main" id="{80EBABF6-7475-72B6-23D3-1EDA641EB6C0}"/>
                </a:ext>
              </a:extLst>
            </p:cNvPr>
            <p:cNvSpPr/>
            <p:nvPr/>
          </p:nvSpPr>
          <p:spPr>
            <a:xfrm>
              <a:off x="5563695" y="4594391"/>
              <a:ext cx="41952" cy="31074"/>
            </a:xfrm>
            <a:custGeom>
              <a:avLst/>
              <a:gdLst/>
              <a:ahLst/>
              <a:cxnLst/>
              <a:rect l="l" t="t" r="r" b="b"/>
              <a:pathLst>
                <a:path w="2881" h="2134" extrusionOk="0">
                  <a:moveTo>
                    <a:pt x="2240" y="0"/>
                  </a:moveTo>
                  <a:lnTo>
                    <a:pt x="1600" y="107"/>
                  </a:lnTo>
                  <a:lnTo>
                    <a:pt x="960" y="427"/>
                  </a:lnTo>
                  <a:lnTo>
                    <a:pt x="427" y="960"/>
                  </a:lnTo>
                  <a:lnTo>
                    <a:pt x="107" y="1494"/>
                  </a:lnTo>
                  <a:lnTo>
                    <a:pt x="0" y="1920"/>
                  </a:lnTo>
                  <a:lnTo>
                    <a:pt x="0" y="2134"/>
                  </a:lnTo>
                  <a:lnTo>
                    <a:pt x="214" y="1600"/>
                  </a:lnTo>
                  <a:lnTo>
                    <a:pt x="534" y="960"/>
                  </a:lnTo>
                  <a:lnTo>
                    <a:pt x="960" y="534"/>
                  </a:lnTo>
                  <a:lnTo>
                    <a:pt x="1600" y="214"/>
                  </a:lnTo>
                  <a:lnTo>
                    <a:pt x="2240" y="107"/>
                  </a:lnTo>
                  <a:lnTo>
                    <a:pt x="2880" y="107"/>
                  </a:lnTo>
                  <a:lnTo>
                    <a:pt x="266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3335;p50">
              <a:extLst>
                <a:ext uri="{FF2B5EF4-FFF2-40B4-BE49-F238E27FC236}">
                  <a16:creationId xmlns:a16="http://schemas.microsoft.com/office/drawing/2014/main" id="{AB16AD48-407B-0D89-E65A-86B91B8CF27D}"/>
                </a:ext>
              </a:extLst>
            </p:cNvPr>
            <p:cNvSpPr/>
            <p:nvPr/>
          </p:nvSpPr>
          <p:spPr>
            <a:xfrm>
              <a:off x="5515535" y="4614575"/>
              <a:ext cx="34191" cy="1573"/>
            </a:xfrm>
            <a:custGeom>
              <a:avLst/>
              <a:gdLst/>
              <a:ahLst/>
              <a:cxnLst/>
              <a:rect l="l" t="t" r="r" b="b"/>
              <a:pathLst>
                <a:path w="2348" h="108" extrusionOk="0">
                  <a:moveTo>
                    <a:pt x="1" y="1"/>
                  </a:moveTo>
                  <a:lnTo>
                    <a:pt x="534" y="108"/>
                  </a:lnTo>
                  <a:lnTo>
                    <a:pt x="1707" y="108"/>
                  </a:lnTo>
                  <a:lnTo>
                    <a:pt x="2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3336;p50">
              <a:extLst>
                <a:ext uri="{FF2B5EF4-FFF2-40B4-BE49-F238E27FC236}">
                  <a16:creationId xmlns:a16="http://schemas.microsoft.com/office/drawing/2014/main" id="{4822B374-8DEE-2057-9417-6186E3409A74}"/>
                </a:ext>
              </a:extLst>
            </p:cNvPr>
            <p:cNvSpPr/>
            <p:nvPr/>
          </p:nvSpPr>
          <p:spPr>
            <a:xfrm>
              <a:off x="5568355" y="4614575"/>
              <a:ext cx="3116" cy="6232"/>
            </a:xfrm>
            <a:custGeom>
              <a:avLst/>
              <a:gdLst/>
              <a:ahLst/>
              <a:cxnLst/>
              <a:rect l="l" t="t" r="r" b="b"/>
              <a:pathLst>
                <a:path w="214" h="428" extrusionOk="0">
                  <a:moveTo>
                    <a:pt x="214" y="1"/>
                  </a:moveTo>
                  <a:lnTo>
                    <a:pt x="0" y="214"/>
                  </a:lnTo>
                  <a:lnTo>
                    <a:pt x="0" y="428"/>
                  </a:lnTo>
                  <a:lnTo>
                    <a:pt x="107" y="214"/>
                  </a:lnTo>
                  <a:lnTo>
                    <a:pt x="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3337;p50">
              <a:extLst>
                <a:ext uri="{FF2B5EF4-FFF2-40B4-BE49-F238E27FC236}">
                  <a16:creationId xmlns:a16="http://schemas.microsoft.com/office/drawing/2014/main" id="{7771A533-D4C7-0D30-7B1E-9829FEF46A82}"/>
                </a:ext>
              </a:extLst>
            </p:cNvPr>
            <p:cNvSpPr/>
            <p:nvPr/>
          </p:nvSpPr>
          <p:spPr>
            <a:xfrm>
              <a:off x="5576117" y="4605255"/>
              <a:ext cx="4674" cy="4674"/>
            </a:xfrm>
            <a:custGeom>
              <a:avLst/>
              <a:gdLst/>
              <a:ahLst/>
              <a:cxnLst/>
              <a:rect l="l" t="t" r="r" b="b"/>
              <a:pathLst>
                <a:path w="321" h="321" extrusionOk="0">
                  <a:moveTo>
                    <a:pt x="321" y="1"/>
                  </a:moveTo>
                  <a:lnTo>
                    <a:pt x="107" y="108"/>
                  </a:lnTo>
                  <a:lnTo>
                    <a:pt x="1" y="321"/>
                  </a:lnTo>
                  <a:lnTo>
                    <a:pt x="1" y="321"/>
                  </a:lnTo>
                  <a:lnTo>
                    <a:pt x="214" y="214"/>
                  </a:lnTo>
                  <a:lnTo>
                    <a:pt x="3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3338;p50">
              <a:extLst>
                <a:ext uri="{FF2B5EF4-FFF2-40B4-BE49-F238E27FC236}">
                  <a16:creationId xmlns:a16="http://schemas.microsoft.com/office/drawing/2014/main" id="{244C6A9C-34B9-0764-E182-FC84B29BDE3A}"/>
                </a:ext>
              </a:extLst>
            </p:cNvPr>
            <p:cNvSpPr/>
            <p:nvPr/>
          </p:nvSpPr>
          <p:spPr>
            <a:xfrm>
              <a:off x="5585437" y="4600594"/>
              <a:ext cx="7776" cy="3131"/>
            </a:xfrm>
            <a:custGeom>
              <a:avLst/>
              <a:gdLst/>
              <a:ahLst/>
              <a:cxnLst/>
              <a:rect l="l" t="t" r="r" b="b"/>
              <a:pathLst>
                <a:path w="534" h="215" extrusionOk="0">
                  <a:moveTo>
                    <a:pt x="214" y="1"/>
                  </a:moveTo>
                  <a:lnTo>
                    <a:pt x="107" y="108"/>
                  </a:lnTo>
                  <a:lnTo>
                    <a:pt x="1" y="214"/>
                  </a:lnTo>
                  <a:lnTo>
                    <a:pt x="321" y="108"/>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3339;p50">
              <a:extLst>
                <a:ext uri="{FF2B5EF4-FFF2-40B4-BE49-F238E27FC236}">
                  <a16:creationId xmlns:a16="http://schemas.microsoft.com/office/drawing/2014/main" id="{A55FACD7-08CB-0903-34D1-A338C07D773F}"/>
                </a:ext>
              </a:extLst>
            </p:cNvPr>
            <p:cNvSpPr/>
            <p:nvPr/>
          </p:nvSpPr>
          <p:spPr>
            <a:xfrm>
              <a:off x="5597860" y="4599051"/>
              <a:ext cx="3131" cy="1558"/>
            </a:xfrm>
            <a:custGeom>
              <a:avLst/>
              <a:gdLst/>
              <a:ahLst/>
              <a:cxnLst/>
              <a:rect l="l" t="t" r="r" b="b"/>
              <a:pathLst>
                <a:path w="215" h="107" extrusionOk="0">
                  <a:moveTo>
                    <a:pt x="108" y="0"/>
                  </a:moveTo>
                  <a:lnTo>
                    <a:pt x="1" y="107"/>
                  </a:lnTo>
                  <a:lnTo>
                    <a:pt x="108" y="10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3340;p50">
              <a:extLst>
                <a:ext uri="{FF2B5EF4-FFF2-40B4-BE49-F238E27FC236}">
                  <a16:creationId xmlns:a16="http://schemas.microsoft.com/office/drawing/2014/main" id="{187138AB-8CFB-66CC-F90F-3659698F4616}"/>
                </a:ext>
              </a:extLst>
            </p:cNvPr>
            <p:cNvSpPr/>
            <p:nvPr/>
          </p:nvSpPr>
          <p:spPr>
            <a:xfrm>
              <a:off x="5472050" y="3151350"/>
              <a:ext cx="532750" cy="1414964"/>
            </a:xfrm>
            <a:custGeom>
              <a:avLst/>
              <a:gdLst/>
              <a:ahLst/>
              <a:cxnLst/>
              <a:rect l="l" t="t" r="r" b="b"/>
              <a:pathLst>
                <a:path w="36586" h="97171" extrusionOk="0">
                  <a:moveTo>
                    <a:pt x="30079" y="1"/>
                  </a:moveTo>
                  <a:lnTo>
                    <a:pt x="11520" y="107"/>
                  </a:lnTo>
                  <a:lnTo>
                    <a:pt x="6293" y="12373"/>
                  </a:lnTo>
                  <a:lnTo>
                    <a:pt x="0" y="96850"/>
                  </a:lnTo>
                  <a:lnTo>
                    <a:pt x="13440" y="96850"/>
                  </a:lnTo>
                  <a:lnTo>
                    <a:pt x="21013" y="23253"/>
                  </a:lnTo>
                  <a:lnTo>
                    <a:pt x="24106" y="97170"/>
                  </a:lnTo>
                  <a:lnTo>
                    <a:pt x="36586" y="96104"/>
                  </a:lnTo>
                  <a:lnTo>
                    <a:pt x="34879" y="12480"/>
                  </a:lnTo>
                  <a:lnTo>
                    <a:pt x="34772" y="11094"/>
                  </a:lnTo>
                  <a:lnTo>
                    <a:pt x="34452" y="9707"/>
                  </a:lnTo>
                  <a:lnTo>
                    <a:pt x="34026" y="8320"/>
                  </a:lnTo>
                  <a:lnTo>
                    <a:pt x="33492" y="7040"/>
                  </a:lnTo>
                  <a:lnTo>
                    <a:pt x="300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3341;p50">
              <a:extLst>
                <a:ext uri="{FF2B5EF4-FFF2-40B4-BE49-F238E27FC236}">
                  <a16:creationId xmlns:a16="http://schemas.microsoft.com/office/drawing/2014/main" id="{5489C70B-1568-D7BF-C1A2-D10451B7AA06}"/>
                </a:ext>
              </a:extLst>
            </p:cNvPr>
            <p:cNvSpPr/>
            <p:nvPr/>
          </p:nvSpPr>
          <p:spPr>
            <a:xfrm>
              <a:off x="5472050" y="3151350"/>
              <a:ext cx="532750" cy="1414964"/>
            </a:xfrm>
            <a:custGeom>
              <a:avLst/>
              <a:gdLst/>
              <a:ahLst/>
              <a:cxnLst/>
              <a:rect l="l" t="t" r="r" b="b"/>
              <a:pathLst>
                <a:path w="36586" h="97171" fill="none" extrusionOk="0">
                  <a:moveTo>
                    <a:pt x="11520" y="107"/>
                  </a:moveTo>
                  <a:lnTo>
                    <a:pt x="6293" y="12373"/>
                  </a:lnTo>
                  <a:lnTo>
                    <a:pt x="0" y="96850"/>
                  </a:lnTo>
                  <a:lnTo>
                    <a:pt x="13440" y="96850"/>
                  </a:lnTo>
                  <a:lnTo>
                    <a:pt x="21013" y="23253"/>
                  </a:lnTo>
                  <a:lnTo>
                    <a:pt x="24106" y="97170"/>
                  </a:lnTo>
                  <a:lnTo>
                    <a:pt x="36586" y="96104"/>
                  </a:lnTo>
                  <a:lnTo>
                    <a:pt x="34879" y="12480"/>
                  </a:lnTo>
                  <a:lnTo>
                    <a:pt x="34879" y="12480"/>
                  </a:lnTo>
                  <a:lnTo>
                    <a:pt x="34772" y="11094"/>
                  </a:lnTo>
                  <a:lnTo>
                    <a:pt x="34452" y="9707"/>
                  </a:lnTo>
                  <a:lnTo>
                    <a:pt x="34026" y="8320"/>
                  </a:lnTo>
                  <a:lnTo>
                    <a:pt x="33492" y="7040"/>
                  </a:lnTo>
                  <a:lnTo>
                    <a:pt x="30079" y="1"/>
                  </a:lnTo>
                  <a:lnTo>
                    <a:pt x="11520" y="1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3342;p50">
              <a:extLst>
                <a:ext uri="{FF2B5EF4-FFF2-40B4-BE49-F238E27FC236}">
                  <a16:creationId xmlns:a16="http://schemas.microsoft.com/office/drawing/2014/main" id="{AEF089D7-ABC4-AAC2-6414-781775D2C346}"/>
                </a:ext>
              </a:extLst>
            </p:cNvPr>
            <p:cNvSpPr/>
            <p:nvPr/>
          </p:nvSpPr>
          <p:spPr>
            <a:xfrm>
              <a:off x="5622718" y="3191733"/>
              <a:ext cx="307541" cy="3131"/>
            </a:xfrm>
            <a:custGeom>
              <a:avLst/>
              <a:gdLst/>
              <a:ahLst/>
              <a:cxnLst/>
              <a:rect l="l" t="t" r="r" b="b"/>
              <a:pathLst>
                <a:path w="21120" h="215" extrusionOk="0">
                  <a:moveTo>
                    <a:pt x="3094" y="1"/>
                  </a:moveTo>
                  <a:lnTo>
                    <a:pt x="1" y="107"/>
                  </a:lnTo>
                  <a:lnTo>
                    <a:pt x="3094" y="107"/>
                  </a:lnTo>
                  <a:lnTo>
                    <a:pt x="10560" y="214"/>
                  </a:lnTo>
                  <a:lnTo>
                    <a:pt x="18027" y="107"/>
                  </a:lnTo>
                  <a:lnTo>
                    <a:pt x="21120" y="107"/>
                  </a:lnTo>
                  <a:lnTo>
                    <a:pt x="180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3343;p50">
              <a:extLst>
                <a:ext uri="{FF2B5EF4-FFF2-40B4-BE49-F238E27FC236}">
                  <a16:creationId xmlns:a16="http://schemas.microsoft.com/office/drawing/2014/main" id="{EDABF61A-0E22-04F0-4D5F-F279C56CA9CA}"/>
                </a:ext>
              </a:extLst>
            </p:cNvPr>
            <p:cNvSpPr/>
            <p:nvPr/>
          </p:nvSpPr>
          <p:spPr>
            <a:xfrm>
              <a:off x="5773387" y="3194850"/>
              <a:ext cx="3131" cy="309099"/>
            </a:xfrm>
            <a:custGeom>
              <a:avLst/>
              <a:gdLst/>
              <a:ahLst/>
              <a:cxnLst/>
              <a:rect l="l" t="t" r="r" b="b"/>
              <a:pathLst>
                <a:path w="215" h="21227" extrusionOk="0">
                  <a:moveTo>
                    <a:pt x="107" y="0"/>
                  </a:moveTo>
                  <a:lnTo>
                    <a:pt x="1" y="3093"/>
                  </a:lnTo>
                  <a:lnTo>
                    <a:pt x="1" y="10666"/>
                  </a:lnTo>
                  <a:lnTo>
                    <a:pt x="1" y="18133"/>
                  </a:lnTo>
                  <a:lnTo>
                    <a:pt x="107" y="21226"/>
                  </a:lnTo>
                  <a:lnTo>
                    <a:pt x="107" y="18133"/>
                  </a:lnTo>
                  <a:lnTo>
                    <a:pt x="214" y="10666"/>
                  </a:lnTo>
                  <a:lnTo>
                    <a:pt x="107" y="3093"/>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3344;p50">
              <a:extLst>
                <a:ext uri="{FF2B5EF4-FFF2-40B4-BE49-F238E27FC236}">
                  <a16:creationId xmlns:a16="http://schemas.microsoft.com/office/drawing/2014/main" id="{908489BA-3F16-BF52-3211-45D3145ADC9B}"/>
                </a:ext>
              </a:extLst>
            </p:cNvPr>
            <p:cNvSpPr/>
            <p:nvPr/>
          </p:nvSpPr>
          <p:spPr>
            <a:xfrm>
              <a:off x="5774945" y="3188631"/>
              <a:ext cx="27973" cy="305997"/>
            </a:xfrm>
            <a:custGeom>
              <a:avLst/>
              <a:gdLst/>
              <a:ahLst/>
              <a:cxnLst/>
              <a:rect l="l" t="t" r="r" b="b"/>
              <a:pathLst>
                <a:path w="1921" h="21014" extrusionOk="0">
                  <a:moveTo>
                    <a:pt x="1920" y="0"/>
                  </a:moveTo>
                  <a:lnTo>
                    <a:pt x="1814" y="214"/>
                  </a:lnTo>
                  <a:lnTo>
                    <a:pt x="1814" y="854"/>
                  </a:lnTo>
                  <a:lnTo>
                    <a:pt x="1814" y="3094"/>
                  </a:lnTo>
                  <a:lnTo>
                    <a:pt x="1600" y="10773"/>
                  </a:lnTo>
                  <a:lnTo>
                    <a:pt x="1600" y="14933"/>
                  </a:lnTo>
                  <a:lnTo>
                    <a:pt x="1600" y="16640"/>
                  </a:lnTo>
                  <a:lnTo>
                    <a:pt x="1494" y="18346"/>
                  </a:lnTo>
                  <a:lnTo>
                    <a:pt x="1387" y="18880"/>
                  </a:lnTo>
                  <a:lnTo>
                    <a:pt x="1174" y="19413"/>
                  </a:lnTo>
                  <a:lnTo>
                    <a:pt x="960" y="19946"/>
                  </a:lnTo>
                  <a:lnTo>
                    <a:pt x="640" y="20480"/>
                  </a:lnTo>
                  <a:lnTo>
                    <a:pt x="1067" y="20053"/>
                  </a:lnTo>
                  <a:lnTo>
                    <a:pt x="1280" y="19520"/>
                  </a:lnTo>
                  <a:lnTo>
                    <a:pt x="1494" y="18986"/>
                  </a:lnTo>
                  <a:lnTo>
                    <a:pt x="1600" y="18346"/>
                  </a:lnTo>
                  <a:lnTo>
                    <a:pt x="1814" y="16640"/>
                  </a:lnTo>
                  <a:lnTo>
                    <a:pt x="1814" y="14933"/>
                  </a:lnTo>
                  <a:lnTo>
                    <a:pt x="1920" y="10773"/>
                  </a:lnTo>
                  <a:lnTo>
                    <a:pt x="1920" y="3200"/>
                  </a:lnTo>
                  <a:lnTo>
                    <a:pt x="1920" y="854"/>
                  </a:lnTo>
                  <a:lnTo>
                    <a:pt x="1920" y="214"/>
                  </a:lnTo>
                  <a:lnTo>
                    <a:pt x="1920" y="0"/>
                  </a:lnTo>
                  <a:close/>
                  <a:moveTo>
                    <a:pt x="640" y="20480"/>
                  </a:moveTo>
                  <a:lnTo>
                    <a:pt x="0" y="21013"/>
                  </a:lnTo>
                  <a:lnTo>
                    <a:pt x="320" y="20800"/>
                  </a:lnTo>
                  <a:lnTo>
                    <a:pt x="640" y="2048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3345;p50">
              <a:extLst>
                <a:ext uri="{FF2B5EF4-FFF2-40B4-BE49-F238E27FC236}">
                  <a16:creationId xmlns:a16="http://schemas.microsoft.com/office/drawing/2014/main" id="{47E8BBCA-595A-CA48-4710-3625B3676494}"/>
                </a:ext>
              </a:extLst>
            </p:cNvPr>
            <p:cNvSpPr/>
            <p:nvPr/>
          </p:nvSpPr>
          <p:spPr>
            <a:xfrm>
              <a:off x="6098038" y="2814277"/>
              <a:ext cx="3116" cy="315317"/>
            </a:xfrm>
            <a:custGeom>
              <a:avLst/>
              <a:gdLst/>
              <a:ahLst/>
              <a:cxnLst/>
              <a:rect l="l" t="t" r="r" b="b"/>
              <a:pathLst>
                <a:path w="214" h="21654" extrusionOk="0">
                  <a:moveTo>
                    <a:pt x="107" y="1"/>
                  </a:moveTo>
                  <a:lnTo>
                    <a:pt x="107" y="3094"/>
                  </a:lnTo>
                  <a:lnTo>
                    <a:pt x="0" y="10774"/>
                  </a:lnTo>
                  <a:lnTo>
                    <a:pt x="107" y="18453"/>
                  </a:lnTo>
                  <a:lnTo>
                    <a:pt x="107" y="21653"/>
                  </a:lnTo>
                  <a:lnTo>
                    <a:pt x="214" y="18453"/>
                  </a:lnTo>
                  <a:lnTo>
                    <a:pt x="214" y="10774"/>
                  </a:lnTo>
                  <a:lnTo>
                    <a:pt x="214" y="3094"/>
                  </a:lnTo>
                  <a:lnTo>
                    <a:pt x="107"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3346;p50">
              <a:extLst>
                <a:ext uri="{FF2B5EF4-FFF2-40B4-BE49-F238E27FC236}">
                  <a16:creationId xmlns:a16="http://schemas.microsoft.com/office/drawing/2014/main" id="{BB5DC222-26F4-8BAA-628F-83B0E7265167}"/>
                </a:ext>
              </a:extLst>
            </p:cNvPr>
            <p:cNvSpPr/>
            <p:nvPr/>
          </p:nvSpPr>
          <p:spPr>
            <a:xfrm>
              <a:off x="5465832" y="2719530"/>
              <a:ext cx="566926" cy="433353"/>
            </a:xfrm>
            <a:custGeom>
              <a:avLst/>
              <a:gdLst/>
              <a:ahLst/>
              <a:cxnLst/>
              <a:rect l="l" t="t" r="r" b="b"/>
              <a:pathLst>
                <a:path w="38933" h="29760" extrusionOk="0">
                  <a:moveTo>
                    <a:pt x="15360" y="0"/>
                  </a:moveTo>
                  <a:lnTo>
                    <a:pt x="14400" y="107"/>
                  </a:lnTo>
                  <a:lnTo>
                    <a:pt x="13440" y="214"/>
                  </a:lnTo>
                  <a:lnTo>
                    <a:pt x="12587" y="427"/>
                  </a:lnTo>
                  <a:lnTo>
                    <a:pt x="11627" y="747"/>
                  </a:lnTo>
                  <a:lnTo>
                    <a:pt x="10880" y="1174"/>
                  </a:lnTo>
                  <a:lnTo>
                    <a:pt x="10027" y="1707"/>
                  </a:lnTo>
                  <a:lnTo>
                    <a:pt x="9280" y="2347"/>
                  </a:lnTo>
                  <a:lnTo>
                    <a:pt x="1" y="11947"/>
                  </a:lnTo>
                  <a:lnTo>
                    <a:pt x="6187" y="17280"/>
                  </a:lnTo>
                  <a:lnTo>
                    <a:pt x="10880" y="15360"/>
                  </a:lnTo>
                  <a:lnTo>
                    <a:pt x="11947" y="29759"/>
                  </a:lnTo>
                  <a:lnTo>
                    <a:pt x="30506" y="29653"/>
                  </a:lnTo>
                  <a:lnTo>
                    <a:pt x="30613" y="16533"/>
                  </a:lnTo>
                  <a:lnTo>
                    <a:pt x="38933" y="15573"/>
                  </a:lnTo>
                  <a:lnTo>
                    <a:pt x="38506" y="14080"/>
                  </a:lnTo>
                  <a:lnTo>
                    <a:pt x="37546" y="10560"/>
                  </a:lnTo>
                  <a:lnTo>
                    <a:pt x="36906" y="8533"/>
                  </a:lnTo>
                  <a:lnTo>
                    <a:pt x="36266" y="6720"/>
                  </a:lnTo>
                  <a:lnTo>
                    <a:pt x="35626" y="5120"/>
                  </a:lnTo>
                  <a:lnTo>
                    <a:pt x="34986" y="4160"/>
                  </a:lnTo>
                  <a:lnTo>
                    <a:pt x="34346" y="3307"/>
                  </a:lnTo>
                  <a:lnTo>
                    <a:pt x="33599" y="2667"/>
                  </a:lnTo>
                  <a:lnTo>
                    <a:pt x="32853" y="2027"/>
                  </a:lnTo>
                  <a:lnTo>
                    <a:pt x="31999" y="1600"/>
                  </a:lnTo>
                  <a:lnTo>
                    <a:pt x="31253" y="1174"/>
                  </a:lnTo>
                  <a:lnTo>
                    <a:pt x="30399" y="854"/>
                  </a:lnTo>
                  <a:lnTo>
                    <a:pt x="29013" y="427"/>
                  </a:lnTo>
                  <a:lnTo>
                    <a:pt x="27626" y="320"/>
                  </a:lnTo>
                  <a:lnTo>
                    <a:pt x="26560" y="214"/>
                  </a:lnTo>
                  <a:lnTo>
                    <a:pt x="25600" y="320"/>
                  </a:lnTo>
                  <a:lnTo>
                    <a:pt x="17067" y="214"/>
                  </a:lnTo>
                  <a:lnTo>
                    <a:pt x="16320" y="107"/>
                  </a:lnTo>
                  <a:lnTo>
                    <a:pt x="153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3347;p50">
              <a:extLst>
                <a:ext uri="{FF2B5EF4-FFF2-40B4-BE49-F238E27FC236}">
                  <a16:creationId xmlns:a16="http://schemas.microsoft.com/office/drawing/2014/main" id="{3A636A51-C625-85DC-38D1-E6831171F4B4}"/>
                </a:ext>
              </a:extLst>
            </p:cNvPr>
            <p:cNvSpPr/>
            <p:nvPr/>
          </p:nvSpPr>
          <p:spPr>
            <a:xfrm>
              <a:off x="5465832" y="2719530"/>
              <a:ext cx="566926" cy="433353"/>
            </a:xfrm>
            <a:custGeom>
              <a:avLst/>
              <a:gdLst/>
              <a:ahLst/>
              <a:cxnLst/>
              <a:rect l="l" t="t" r="r" b="b"/>
              <a:pathLst>
                <a:path w="38933" h="29760" fill="none" extrusionOk="0">
                  <a:moveTo>
                    <a:pt x="30506" y="29653"/>
                  </a:moveTo>
                  <a:lnTo>
                    <a:pt x="30506" y="29653"/>
                  </a:lnTo>
                  <a:lnTo>
                    <a:pt x="30613" y="16533"/>
                  </a:lnTo>
                  <a:lnTo>
                    <a:pt x="38933" y="15573"/>
                  </a:lnTo>
                  <a:lnTo>
                    <a:pt x="38933" y="15573"/>
                  </a:lnTo>
                  <a:lnTo>
                    <a:pt x="38506" y="14080"/>
                  </a:lnTo>
                  <a:lnTo>
                    <a:pt x="37546" y="10560"/>
                  </a:lnTo>
                  <a:lnTo>
                    <a:pt x="36906" y="8533"/>
                  </a:lnTo>
                  <a:lnTo>
                    <a:pt x="36266" y="6720"/>
                  </a:lnTo>
                  <a:lnTo>
                    <a:pt x="35626" y="5120"/>
                  </a:lnTo>
                  <a:lnTo>
                    <a:pt x="34986" y="4160"/>
                  </a:lnTo>
                  <a:lnTo>
                    <a:pt x="34986" y="4160"/>
                  </a:lnTo>
                  <a:lnTo>
                    <a:pt x="34346" y="3307"/>
                  </a:lnTo>
                  <a:lnTo>
                    <a:pt x="33599" y="2667"/>
                  </a:lnTo>
                  <a:lnTo>
                    <a:pt x="32853" y="2027"/>
                  </a:lnTo>
                  <a:lnTo>
                    <a:pt x="31999" y="1600"/>
                  </a:lnTo>
                  <a:lnTo>
                    <a:pt x="31253" y="1174"/>
                  </a:lnTo>
                  <a:lnTo>
                    <a:pt x="30399" y="854"/>
                  </a:lnTo>
                  <a:lnTo>
                    <a:pt x="29013" y="427"/>
                  </a:lnTo>
                  <a:lnTo>
                    <a:pt x="27626" y="320"/>
                  </a:lnTo>
                  <a:lnTo>
                    <a:pt x="26560" y="214"/>
                  </a:lnTo>
                  <a:lnTo>
                    <a:pt x="25600" y="320"/>
                  </a:lnTo>
                  <a:lnTo>
                    <a:pt x="17067" y="214"/>
                  </a:lnTo>
                  <a:lnTo>
                    <a:pt x="17067" y="214"/>
                  </a:lnTo>
                  <a:lnTo>
                    <a:pt x="16320" y="107"/>
                  </a:lnTo>
                  <a:lnTo>
                    <a:pt x="16320" y="107"/>
                  </a:lnTo>
                  <a:lnTo>
                    <a:pt x="15360" y="0"/>
                  </a:lnTo>
                  <a:lnTo>
                    <a:pt x="14400" y="107"/>
                  </a:lnTo>
                  <a:lnTo>
                    <a:pt x="13440" y="214"/>
                  </a:lnTo>
                  <a:lnTo>
                    <a:pt x="12587" y="427"/>
                  </a:lnTo>
                  <a:lnTo>
                    <a:pt x="11627" y="747"/>
                  </a:lnTo>
                  <a:lnTo>
                    <a:pt x="10880" y="1174"/>
                  </a:lnTo>
                  <a:lnTo>
                    <a:pt x="10027" y="1707"/>
                  </a:lnTo>
                  <a:lnTo>
                    <a:pt x="9280" y="2347"/>
                  </a:lnTo>
                  <a:lnTo>
                    <a:pt x="1" y="11947"/>
                  </a:lnTo>
                  <a:lnTo>
                    <a:pt x="6187" y="17280"/>
                  </a:lnTo>
                  <a:lnTo>
                    <a:pt x="10880" y="15360"/>
                  </a:lnTo>
                  <a:lnTo>
                    <a:pt x="11947" y="29759"/>
                  </a:lnTo>
                  <a:lnTo>
                    <a:pt x="30506" y="296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3348;p50">
              <a:extLst>
                <a:ext uri="{FF2B5EF4-FFF2-40B4-BE49-F238E27FC236}">
                  <a16:creationId xmlns:a16="http://schemas.microsoft.com/office/drawing/2014/main" id="{76C99AAB-B87A-2D6B-B2DB-9A23FD07E501}"/>
                </a:ext>
              </a:extLst>
            </p:cNvPr>
            <p:cNvSpPr/>
            <p:nvPr/>
          </p:nvSpPr>
          <p:spPr>
            <a:xfrm>
              <a:off x="5728343" y="3090769"/>
              <a:ext cx="23313" cy="65250"/>
            </a:xfrm>
            <a:custGeom>
              <a:avLst/>
              <a:gdLst/>
              <a:ahLst/>
              <a:cxnLst/>
              <a:rect l="l" t="t" r="r" b="b"/>
              <a:pathLst>
                <a:path w="1601" h="4481" extrusionOk="0">
                  <a:moveTo>
                    <a:pt x="1" y="1"/>
                  </a:moveTo>
                  <a:lnTo>
                    <a:pt x="1" y="534"/>
                  </a:lnTo>
                  <a:lnTo>
                    <a:pt x="1" y="1174"/>
                  </a:lnTo>
                  <a:lnTo>
                    <a:pt x="214" y="1814"/>
                  </a:lnTo>
                  <a:lnTo>
                    <a:pt x="321" y="2347"/>
                  </a:lnTo>
                  <a:lnTo>
                    <a:pt x="534" y="2987"/>
                  </a:lnTo>
                  <a:lnTo>
                    <a:pt x="854" y="3521"/>
                  </a:lnTo>
                  <a:lnTo>
                    <a:pt x="1174" y="3947"/>
                  </a:lnTo>
                  <a:lnTo>
                    <a:pt x="1601" y="4481"/>
                  </a:lnTo>
                  <a:lnTo>
                    <a:pt x="1067" y="3414"/>
                  </a:lnTo>
                  <a:lnTo>
                    <a:pt x="534" y="2347"/>
                  </a:lnTo>
                  <a:lnTo>
                    <a:pt x="214" y="1174"/>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3349;p50">
              <a:extLst>
                <a:ext uri="{FF2B5EF4-FFF2-40B4-BE49-F238E27FC236}">
                  <a16:creationId xmlns:a16="http://schemas.microsoft.com/office/drawing/2014/main" id="{545B5D99-FED7-82B8-9DE9-09E5A47D784C}"/>
                </a:ext>
              </a:extLst>
            </p:cNvPr>
            <p:cNvSpPr/>
            <p:nvPr/>
          </p:nvSpPr>
          <p:spPr>
            <a:xfrm>
              <a:off x="5767183" y="3115627"/>
              <a:ext cx="4674" cy="41952"/>
            </a:xfrm>
            <a:custGeom>
              <a:avLst/>
              <a:gdLst/>
              <a:ahLst/>
              <a:cxnLst/>
              <a:rect l="l" t="t" r="r" b="b"/>
              <a:pathLst>
                <a:path w="321" h="2881" extrusionOk="0">
                  <a:moveTo>
                    <a:pt x="213" y="0"/>
                  </a:moveTo>
                  <a:lnTo>
                    <a:pt x="107" y="747"/>
                  </a:lnTo>
                  <a:lnTo>
                    <a:pt x="0" y="1387"/>
                  </a:lnTo>
                  <a:lnTo>
                    <a:pt x="0" y="2134"/>
                  </a:lnTo>
                  <a:lnTo>
                    <a:pt x="107" y="2880"/>
                  </a:lnTo>
                  <a:lnTo>
                    <a:pt x="213" y="2134"/>
                  </a:lnTo>
                  <a:lnTo>
                    <a:pt x="213" y="1494"/>
                  </a:lnTo>
                  <a:lnTo>
                    <a:pt x="320" y="747"/>
                  </a:lnTo>
                  <a:lnTo>
                    <a:pt x="2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3350;p50">
              <a:extLst>
                <a:ext uri="{FF2B5EF4-FFF2-40B4-BE49-F238E27FC236}">
                  <a16:creationId xmlns:a16="http://schemas.microsoft.com/office/drawing/2014/main" id="{75A61678-CCBB-6616-CCF1-A987E27B207E}"/>
                </a:ext>
              </a:extLst>
            </p:cNvPr>
            <p:cNvSpPr/>
            <p:nvPr/>
          </p:nvSpPr>
          <p:spPr>
            <a:xfrm>
              <a:off x="5666218" y="3152909"/>
              <a:ext cx="57475" cy="15"/>
            </a:xfrm>
            <a:custGeom>
              <a:avLst/>
              <a:gdLst/>
              <a:ahLst/>
              <a:cxnLst/>
              <a:rect l="l" t="t" r="r" b="b"/>
              <a:pathLst>
                <a:path w="3947" h="1" extrusionOk="0">
                  <a:moveTo>
                    <a:pt x="3947" y="0"/>
                  </a:moveTo>
                  <a:lnTo>
                    <a:pt x="0" y="0"/>
                  </a:lnTo>
                  <a:lnTo>
                    <a:pt x="0" y="0"/>
                  </a:lnTo>
                  <a:lnTo>
                    <a:pt x="3947" y="0"/>
                  </a:lnTo>
                  <a:lnTo>
                    <a:pt x="3947"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3351;p50">
              <a:extLst>
                <a:ext uri="{FF2B5EF4-FFF2-40B4-BE49-F238E27FC236}">
                  <a16:creationId xmlns:a16="http://schemas.microsoft.com/office/drawing/2014/main" id="{EB2F711F-E210-B5C5-A44F-AF2650454578}"/>
                </a:ext>
              </a:extLst>
            </p:cNvPr>
            <p:cNvSpPr/>
            <p:nvPr/>
          </p:nvSpPr>
          <p:spPr>
            <a:xfrm>
              <a:off x="5666218" y="3152909"/>
              <a:ext cx="57475" cy="15"/>
            </a:xfrm>
            <a:custGeom>
              <a:avLst/>
              <a:gdLst/>
              <a:ahLst/>
              <a:cxnLst/>
              <a:rect l="l" t="t" r="r" b="b"/>
              <a:pathLst>
                <a:path w="3947" h="1" fill="none" extrusionOk="0">
                  <a:moveTo>
                    <a:pt x="3947" y="0"/>
                  </a:moveTo>
                  <a:lnTo>
                    <a:pt x="0" y="0"/>
                  </a:lnTo>
                  <a:lnTo>
                    <a:pt x="0" y="0"/>
                  </a:lnTo>
                  <a:lnTo>
                    <a:pt x="3947" y="0"/>
                  </a:lnTo>
                  <a:lnTo>
                    <a:pt x="394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3352;p50">
              <a:extLst>
                <a:ext uri="{FF2B5EF4-FFF2-40B4-BE49-F238E27FC236}">
                  <a16:creationId xmlns:a16="http://schemas.microsoft.com/office/drawing/2014/main" id="{F7F3D4E5-E6B0-C225-F6E0-6BAD5F5E264A}"/>
                </a:ext>
              </a:extLst>
            </p:cNvPr>
            <p:cNvSpPr/>
            <p:nvPr/>
          </p:nvSpPr>
          <p:spPr>
            <a:xfrm>
              <a:off x="5666218" y="2741273"/>
              <a:ext cx="57475" cy="411612"/>
            </a:xfrm>
            <a:custGeom>
              <a:avLst/>
              <a:gdLst/>
              <a:ahLst/>
              <a:cxnLst/>
              <a:rect l="l" t="t" r="r" b="b"/>
              <a:pathLst>
                <a:path w="3947" h="28267" extrusionOk="0">
                  <a:moveTo>
                    <a:pt x="107" y="1"/>
                  </a:moveTo>
                  <a:lnTo>
                    <a:pt x="0" y="28266"/>
                  </a:lnTo>
                  <a:lnTo>
                    <a:pt x="3947" y="28266"/>
                  </a:lnTo>
                  <a:lnTo>
                    <a:pt x="107"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3353;p50">
              <a:extLst>
                <a:ext uri="{FF2B5EF4-FFF2-40B4-BE49-F238E27FC236}">
                  <a16:creationId xmlns:a16="http://schemas.microsoft.com/office/drawing/2014/main" id="{66407CD6-0CA0-11E2-1417-4CAE9AFDFCFA}"/>
                </a:ext>
              </a:extLst>
            </p:cNvPr>
            <p:cNvSpPr/>
            <p:nvPr/>
          </p:nvSpPr>
          <p:spPr>
            <a:xfrm>
              <a:off x="5666218" y="2741273"/>
              <a:ext cx="57475" cy="411612"/>
            </a:xfrm>
            <a:custGeom>
              <a:avLst/>
              <a:gdLst/>
              <a:ahLst/>
              <a:cxnLst/>
              <a:rect l="l" t="t" r="r" b="b"/>
              <a:pathLst>
                <a:path w="3947" h="28267" fill="none" extrusionOk="0">
                  <a:moveTo>
                    <a:pt x="107" y="1"/>
                  </a:moveTo>
                  <a:lnTo>
                    <a:pt x="0" y="28266"/>
                  </a:lnTo>
                  <a:lnTo>
                    <a:pt x="3947" y="28266"/>
                  </a:lnTo>
                  <a:lnTo>
                    <a:pt x="107" y="1"/>
                  </a:lnTo>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3354;p50">
              <a:extLst>
                <a:ext uri="{FF2B5EF4-FFF2-40B4-BE49-F238E27FC236}">
                  <a16:creationId xmlns:a16="http://schemas.microsoft.com/office/drawing/2014/main" id="{98C87BE4-BC39-5282-9FF3-BAE0F7324DFB}"/>
                </a:ext>
              </a:extLst>
            </p:cNvPr>
            <p:cNvSpPr/>
            <p:nvPr/>
          </p:nvSpPr>
          <p:spPr>
            <a:xfrm>
              <a:off x="5883672" y="2725734"/>
              <a:ext cx="292018" cy="448890"/>
            </a:xfrm>
            <a:custGeom>
              <a:avLst/>
              <a:gdLst/>
              <a:ahLst/>
              <a:cxnLst/>
              <a:rect l="l" t="t" r="r" b="b"/>
              <a:pathLst>
                <a:path w="20054" h="30827" extrusionOk="0">
                  <a:moveTo>
                    <a:pt x="1" y="1"/>
                  </a:moveTo>
                  <a:lnTo>
                    <a:pt x="1174" y="30827"/>
                  </a:lnTo>
                  <a:lnTo>
                    <a:pt x="3841" y="30827"/>
                  </a:lnTo>
                  <a:lnTo>
                    <a:pt x="3201" y="19840"/>
                  </a:lnTo>
                  <a:lnTo>
                    <a:pt x="5441" y="25173"/>
                  </a:lnTo>
                  <a:lnTo>
                    <a:pt x="5867" y="26027"/>
                  </a:lnTo>
                  <a:lnTo>
                    <a:pt x="6401" y="26880"/>
                  </a:lnTo>
                  <a:lnTo>
                    <a:pt x="7041" y="27520"/>
                  </a:lnTo>
                  <a:lnTo>
                    <a:pt x="7894" y="28160"/>
                  </a:lnTo>
                  <a:lnTo>
                    <a:pt x="8641" y="28587"/>
                  </a:lnTo>
                  <a:lnTo>
                    <a:pt x="9601" y="28907"/>
                  </a:lnTo>
                  <a:lnTo>
                    <a:pt x="10561" y="29120"/>
                  </a:lnTo>
                  <a:lnTo>
                    <a:pt x="11520" y="29227"/>
                  </a:lnTo>
                  <a:lnTo>
                    <a:pt x="12694" y="29120"/>
                  </a:lnTo>
                  <a:lnTo>
                    <a:pt x="13760" y="28800"/>
                  </a:lnTo>
                  <a:lnTo>
                    <a:pt x="14720" y="28373"/>
                  </a:lnTo>
                  <a:lnTo>
                    <a:pt x="15680" y="27733"/>
                  </a:lnTo>
                  <a:lnTo>
                    <a:pt x="16427" y="26880"/>
                  </a:lnTo>
                  <a:lnTo>
                    <a:pt x="17067" y="26027"/>
                  </a:lnTo>
                  <a:lnTo>
                    <a:pt x="17600" y="25067"/>
                  </a:lnTo>
                  <a:lnTo>
                    <a:pt x="17920" y="23893"/>
                  </a:lnTo>
                  <a:lnTo>
                    <a:pt x="20054" y="9387"/>
                  </a:lnTo>
                  <a:lnTo>
                    <a:pt x="12800" y="4481"/>
                  </a:lnTo>
                  <a:lnTo>
                    <a:pt x="11307" y="16854"/>
                  </a:lnTo>
                  <a:lnTo>
                    <a:pt x="7681" y="6187"/>
                  </a:lnTo>
                  <a:lnTo>
                    <a:pt x="7254" y="5227"/>
                  </a:lnTo>
                  <a:lnTo>
                    <a:pt x="6827" y="4374"/>
                  </a:lnTo>
                  <a:lnTo>
                    <a:pt x="6294" y="3521"/>
                  </a:lnTo>
                  <a:lnTo>
                    <a:pt x="5761" y="2774"/>
                  </a:lnTo>
                  <a:lnTo>
                    <a:pt x="5014" y="2134"/>
                  </a:lnTo>
                  <a:lnTo>
                    <a:pt x="4267" y="1494"/>
                  </a:lnTo>
                  <a:lnTo>
                    <a:pt x="3414" y="961"/>
                  </a:lnTo>
                  <a:lnTo>
                    <a:pt x="2561" y="534"/>
                  </a:lnTo>
                  <a:lnTo>
                    <a:pt x="2027" y="214"/>
                  </a:lnTo>
                  <a:lnTo>
                    <a:pt x="1388" y="108"/>
                  </a:lnTo>
                  <a:lnTo>
                    <a:pt x="6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3355;p50">
              <a:extLst>
                <a:ext uri="{FF2B5EF4-FFF2-40B4-BE49-F238E27FC236}">
                  <a16:creationId xmlns:a16="http://schemas.microsoft.com/office/drawing/2014/main" id="{8B1078B6-A22A-DF9F-8EA3-1DF0C381B661}"/>
                </a:ext>
              </a:extLst>
            </p:cNvPr>
            <p:cNvSpPr/>
            <p:nvPr/>
          </p:nvSpPr>
          <p:spPr>
            <a:xfrm>
              <a:off x="5900769" y="3132710"/>
              <a:ext cx="31074" cy="3116"/>
            </a:xfrm>
            <a:custGeom>
              <a:avLst/>
              <a:gdLst/>
              <a:ahLst/>
              <a:cxnLst/>
              <a:rect l="l" t="t" r="r" b="b"/>
              <a:pathLst>
                <a:path w="2134" h="214" extrusionOk="0">
                  <a:moveTo>
                    <a:pt x="1067" y="1"/>
                  </a:moveTo>
                  <a:lnTo>
                    <a:pt x="0" y="107"/>
                  </a:lnTo>
                  <a:lnTo>
                    <a:pt x="1067" y="214"/>
                  </a:lnTo>
                  <a:lnTo>
                    <a:pt x="2133" y="107"/>
                  </a:lnTo>
                  <a:lnTo>
                    <a:pt x="10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3356;p50">
              <a:extLst>
                <a:ext uri="{FF2B5EF4-FFF2-40B4-BE49-F238E27FC236}">
                  <a16:creationId xmlns:a16="http://schemas.microsoft.com/office/drawing/2014/main" id="{57ACADBE-A03A-6F06-867F-231180281EC0}"/>
                </a:ext>
              </a:extLst>
            </p:cNvPr>
            <p:cNvSpPr/>
            <p:nvPr/>
          </p:nvSpPr>
          <p:spPr>
            <a:xfrm>
              <a:off x="5896109" y="3069026"/>
              <a:ext cx="37292" cy="3116"/>
            </a:xfrm>
            <a:custGeom>
              <a:avLst/>
              <a:gdLst/>
              <a:ahLst/>
              <a:cxnLst/>
              <a:rect l="l" t="t" r="r" b="b"/>
              <a:pathLst>
                <a:path w="2561" h="214" extrusionOk="0">
                  <a:moveTo>
                    <a:pt x="1280" y="0"/>
                  </a:moveTo>
                  <a:lnTo>
                    <a:pt x="0" y="107"/>
                  </a:lnTo>
                  <a:lnTo>
                    <a:pt x="1280" y="214"/>
                  </a:lnTo>
                  <a:lnTo>
                    <a:pt x="2560" y="107"/>
                  </a:lnTo>
                  <a:lnTo>
                    <a:pt x="1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3357;p50">
              <a:extLst>
                <a:ext uri="{FF2B5EF4-FFF2-40B4-BE49-F238E27FC236}">
                  <a16:creationId xmlns:a16="http://schemas.microsoft.com/office/drawing/2014/main" id="{E7F2C7FD-E01B-8B6A-80DD-9290D25E116E}"/>
                </a:ext>
              </a:extLst>
            </p:cNvPr>
            <p:cNvSpPr/>
            <p:nvPr/>
          </p:nvSpPr>
          <p:spPr>
            <a:xfrm>
              <a:off x="5955132" y="3067468"/>
              <a:ext cx="194164" cy="4674"/>
            </a:xfrm>
            <a:custGeom>
              <a:avLst/>
              <a:gdLst/>
              <a:ahLst/>
              <a:cxnLst/>
              <a:rect l="l" t="t" r="r" b="b"/>
              <a:pathLst>
                <a:path w="13334" h="321" extrusionOk="0">
                  <a:moveTo>
                    <a:pt x="6613" y="1"/>
                  </a:moveTo>
                  <a:lnTo>
                    <a:pt x="1920" y="107"/>
                  </a:lnTo>
                  <a:lnTo>
                    <a:pt x="0" y="214"/>
                  </a:lnTo>
                  <a:lnTo>
                    <a:pt x="1920" y="214"/>
                  </a:lnTo>
                  <a:lnTo>
                    <a:pt x="6613" y="321"/>
                  </a:lnTo>
                  <a:lnTo>
                    <a:pt x="11307" y="214"/>
                  </a:lnTo>
                  <a:lnTo>
                    <a:pt x="13333" y="214"/>
                  </a:lnTo>
                  <a:lnTo>
                    <a:pt x="11307" y="107"/>
                  </a:lnTo>
                  <a:lnTo>
                    <a:pt x="66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3358;p50">
              <a:extLst>
                <a:ext uri="{FF2B5EF4-FFF2-40B4-BE49-F238E27FC236}">
                  <a16:creationId xmlns:a16="http://schemas.microsoft.com/office/drawing/2014/main" id="{5CC1A5A8-0D53-8D38-AD9C-EDE476F53016}"/>
                </a:ext>
              </a:extLst>
            </p:cNvPr>
            <p:cNvSpPr/>
            <p:nvPr/>
          </p:nvSpPr>
          <p:spPr>
            <a:xfrm>
              <a:off x="5892992" y="2972721"/>
              <a:ext cx="268719" cy="3116"/>
            </a:xfrm>
            <a:custGeom>
              <a:avLst/>
              <a:gdLst/>
              <a:ahLst/>
              <a:cxnLst/>
              <a:rect l="l" t="t" r="r" b="b"/>
              <a:pathLst>
                <a:path w="18454" h="214" extrusionOk="0">
                  <a:moveTo>
                    <a:pt x="2667" y="0"/>
                  </a:moveTo>
                  <a:lnTo>
                    <a:pt x="1" y="107"/>
                  </a:lnTo>
                  <a:lnTo>
                    <a:pt x="2667" y="214"/>
                  </a:lnTo>
                  <a:lnTo>
                    <a:pt x="15680" y="214"/>
                  </a:lnTo>
                  <a:lnTo>
                    <a:pt x="18454" y="107"/>
                  </a:lnTo>
                  <a:lnTo>
                    <a:pt x="156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3359;p50">
              <a:extLst>
                <a:ext uri="{FF2B5EF4-FFF2-40B4-BE49-F238E27FC236}">
                  <a16:creationId xmlns:a16="http://schemas.microsoft.com/office/drawing/2014/main" id="{2608C26B-C18D-24CA-1265-7F944A3582EE}"/>
                </a:ext>
              </a:extLst>
            </p:cNvPr>
            <p:cNvSpPr/>
            <p:nvPr/>
          </p:nvSpPr>
          <p:spPr>
            <a:xfrm>
              <a:off x="5889890" y="2870198"/>
              <a:ext cx="122710" cy="3116"/>
            </a:xfrm>
            <a:custGeom>
              <a:avLst/>
              <a:gdLst/>
              <a:ahLst/>
              <a:cxnLst/>
              <a:rect l="l" t="t" r="r" b="b"/>
              <a:pathLst>
                <a:path w="8427" h="214" extrusionOk="0">
                  <a:moveTo>
                    <a:pt x="2134" y="1"/>
                  </a:moveTo>
                  <a:lnTo>
                    <a:pt x="1" y="107"/>
                  </a:lnTo>
                  <a:lnTo>
                    <a:pt x="2134" y="214"/>
                  </a:lnTo>
                  <a:lnTo>
                    <a:pt x="6294" y="214"/>
                  </a:lnTo>
                  <a:lnTo>
                    <a:pt x="8427" y="107"/>
                  </a:lnTo>
                  <a:lnTo>
                    <a:pt x="62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3360;p50">
              <a:extLst>
                <a:ext uri="{FF2B5EF4-FFF2-40B4-BE49-F238E27FC236}">
                  <a16:creationId xmlns:a16="http://schemas.microsoft.com/office/drawing/2014/main" id="{49521124-B924-06C2-3F3A-B99C0C116FCD}"/>
                </a:ext>
              </a:extLst>
            </p:cNvPr>
            <p:cNvSpPr/>
            <p:nvPr/>
          </p:nvSpPr>
          <p:spPr>
            <a:xfrm>
              <a:off x="5886788" y="2773894"/>
              <a:ext cx="85433" cy="3116"/>
            </a:xfrm>
            <a:custGeom>
              <a:avLst/>
              <a:gdLst/>
              <a:ahLst/>
              <a:cxnLst/>
              <a:rect l="l" t="t" r="r" b="b"/>
              <a:pathLst>
                <a:path w="5867" h="214" extrusionOk="0">
                  <a:moveTo>
                    <a:pt x="2880" y="1"/>
                  </a:moveTo>
                  <a:lnTo>
                    <a:pt x="0" y="107"/>
                  </a:lnTo>
                  <a:lnTo>
                    <a:pt x="2880" y="214"/>
                  </a:lnTo>
                  <a:lnTo>
                    <a:pt x="5867" y="107"/>
                  </a:lnTo>
                  <a:lnTo>
                    <a:pt x="288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3361;p50">
              <a:extLst>
                <a:ext uri="{FF2B5EF4-FFF2-40B4-BE49-F238E27FC236}">
                  <a16:creationId xmlns:a16="http://schemas.microsoft.com/office/drawing/2014/main" id="{17FCB52C-E9D9-FED8-1E75-6E6EAFD91E06}"/>
                </a:ext>
              </a:extLst>
            </p:cNvPr>
            <p:cNvSpPr/>
            <p:nvPr/>
          </p:nvSpPr>
          <p:spPr>
            <a:xfrm>
              <a:off x="5944254" y="2759913"/>
              <a:ext cx="3131" cy="301337"/>
            </a:xfrm>
            <a:custGeom>
              <a:avLst/>
              <a:gdLst/>
              <a:ahLst/>
              <a:cxnLst/>
              <a:rect l="l" t="t" r="r" b="b"/>
              <a:pathLst>
                <a:path w="215" h="20694" extrusionOk="0">
                  <a:moveTo>
                    <a:pt x="107" y="1"/>
                  </a:moveTo>
                  <a:lnTo>
                    <a:pt x="107" y="2987"/>
                  </a:lnTo>
                  <a:lnTo>
                    <a:pt x="1" y="10347"/>
                  </a:lnTo>
                  <a:lnTo>
                    <a:pt x="107" y="17707"/>
                  </a:lnTo>
                  <a:lnTo>
                    <a:pt x="107" y="20693"/>
                  </a:lnTo>
                  <a:lnTo>
                    <a:pt x="214" y="17707"/>
                  </a:lnTo>
                  <a:lnTo>
                    <a:pt x="214" y="10347"/>
                  </a:lnTo>
                  <a:lnTo>
                    <a:pt x="214" y="2987"/>
                  </a:lnTo>
                  <a:lnTo>
                    <a:pt x="1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3362;p50">
              <a:extLst>
                <a:ext uri="{FF2B5EF4-FFF2-40B4-BE49-F238E27FC236}">
                  <a16:creationId xmlns:a16="http://schemas.microsoft.com/office/drawing/2014/main" id="{249A7B80-3F8C-CEF1-EE94-24645997AE45}"/>
                </a:ext>
              </a:extLst>
            </p:cNvPr>
            <p:cNvSpPr/>
            <p:nvPr/>
          </p:nvSpPr>
          <p:spPr>
            <a:xfrm>
              <a:off x="6023476" y="2915242"/>
              <a:ext cx="3116" cy="217463"/>
            </a:xfrm>
            <a:custGeom>
              <a:avLst/>
              <a:gdLst/>
              <a:ahLst/>
              <a:cxnLst/>
              <a:rect l="l" t="t" r="r" b="b"/>
              <a:pathLst>
                <a:path w="214" h="14934" extrusionOk="0">
                  <a:moveTo>
                    <a:pt x="107" y="1"/>
                  </a:moveTo>
                  <a:lnTo>
                    <a:pt x="1" y="2134"/>
                  </a:lnTo>
                  <a:lnTo>
                    <a:pt x="1" y="7467"/>
                  </a:lnTo>
                  <a:lnTo>
                    <a:pt x="1" y="12800"/>
                  </a:lnTo>
                  <a:lnTo>
                    <a:pt x="107" y="14934"/>
                  </a:lnTo>
                  <a:lnTo>
                    <a:pt x="107" y="12800"/>
                  </a:lnTo>
                  <a:lnTo>
                    <a:pt x="214" y="7467"/>
                  </a:lnTo>
                  <a:lnTo>
                    <a:pt x="107" y="2134"/>
                  </a:lnTo>
                  <a:lnTo>
                    <a:pt x="1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3363;p50">
              <a:extLst>
                <a:ext uri="{FF2B5EF4-FFF2-40B4-BE49-F238E27FC236}">
                  <a16:creationId xmlns:a16="http://schemas.microsoft.com/office/drawing/2014/main" id="{833FF564-2625-0BFE-EC88-86D4D10A0550}"/>
                </a:ext>
              </a:extLst>
            </p:cNvPr>
            <p:cNvSpPr/>
            <p:nvPr/>
          </p:nvSpPr>
          <p:spPr>
            <a:xfrm>
              <a:off x="5928730" y="2738171"/>
              <a:ext cx="3116" cy="279582"/>
            </a:xfrm>
            <a:custGeom>
              <a:avLst/>
              <a:gdLst/>
              <a:ahLst/>
              <a:cxnLst/>
              <a:rect l="l" t="t" r="r" b="b"/>
              <a:pathLst>
                <a:path w="214" h="19200" extrusionOk="0">
                  <a:moveTo>
                    <a:pt x="107" y="0"/>
                  </a:moveTo>
                  <a:lnTo>
                    <a:pt x="0" y="2774"/>
                  </a:lnTo>
                  <a:lnTo>
                    <a:pt x="0" y="9600"/>
                  </a:lnTo>
                  <a:lnTo>
                    <a:pt x="0" y="16426"/>
                  </a:lnTo>
                  <a:lnTo>
                    <a:pt x="107" y="19200"/>
                  </a:lnTo>
                  <a:lnTo>
                    <a:pt x="107" y="16426"/>
                  </a:lnTo>
                  <a:lnTo>
                    <a:pt x="213" y="9600"/>
                  </a:lnTo>
                  <a:lnTo>
                    <a:pt x="107" y="2774"/>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3364;p50">
              <a:extLst>
                <a:ext uri="{FF2B5EF4-FFF2-40B4-BE49-F238E27FC236}">
                  <a16:creationId xmlns:a16="http://schemas.microsoft.com/office/drawing/2014/main" id="{A1DFDAB9-B3C5-C26E-18CE-2890C243394F}"/>
                </a:ext>
              </a:extLst>
            </p:cNvPr>
            <p:cNvSpPr/>
            <p:nvPr/>
          </p:nvSpPr>
          <p:spPr>
            <a:xfrm>
              <a:off x="5933390" y="2935440"/>
              <a:ext cx="173967" cy="205027"/>
            </a:xfrm>
            <a:custGeom>
              <a:avLst/>
              <a:gdLst/>
              <a:ahLst/>
              <a:cxnLst/>
              <a:rect l="l" t="t" r="r" b="b"/>
              <a:pathLst>
                <a:path w="11947" h="14080" extrusionOk="0">
                  <a:moveTo>
                    <a:pt x="0" y="0"/>
                  </a:moveTo>
                  <a:lnTo>
                    <a:pt x="747" y="2240"/>
                  </a:lnTo>
                  <a:lnTo>
                    <a:pt x="2027" y="5334"/>
                  </a:lnTo>
                  <a:lnTo>
                    <a:pt x="3733" y="9173"/>
                  </a:lnTo>
                  <a:lnTo>
                    <a:pt x="4693" y="11093"/>
                  </a:lnTo>
                  <a:lnTo>
                    <a:pt x="5333" y="11947"/>
                  </a:lnTo>
                  <a:lnTo>
                    <a:pt x="5973" y="12693"/>
                  </a:lnTo>
                  <a:lnTo>
                    <a:pt x="6613" y="13333"/>
                  </a:lnTo>
                  <a:lnTo>
                    <a:pt x="7467" y="13760"/>
                  </a:lnTo>
                  <a:lnTo>
                    <a:pt x="8213" y="13973"/>
                  </a:lnTo>
                  <a:lnTo>
                    <a:pt x="8960" y="14080"/>
                  </a:lnTo>
                  <a:lnTo>
                    <a:pt x="9600" y="14080"/>
                  </a:lnTo>
                  <a:lnTo>
                    <a:pt x="10133" y="13973"/>
                  </a:lnTo>
                  <a:lnTo>
                    <a:pt x="10773" y="13867"/>
                  </a:lnTo>
                  <a:lnTo>
                    <a:pt x="11306" y="13653"/>
                  </a:lnTo>
                  <a:lnTo>
                    <a:pt x="11840" y="13333"/>
                  </a:lnTo>
                  <a:lnTo>
                    <a:pt x="11946" y="13227"/>
                  </a:lnTo>
                  <a:lnTo>
                    <a:pt x="11200" y="13547"/>
                  </a:lnTo>
                  <a:lnTo>
                    <a:pt x="10666" y="13760"/>
                  </a:lnTo>
                  <a:lnTo>
                    <a:pt x="10133" y="13867"/>
                  </a:lnTo>
                  <a:lnTo>
                    <a:pt x="9600" y="13973"/>
                  </a:lnTo>
                  <a:lnTo>
                    <a:pt x="9066" y="13973"/>
                  </a:lnTo>
                  <a:lnTo>
                    <a:pt x="8213" y="13760"/>
                  </a:lnTo>
                  <a:lnTo>
                    <a:pt x="7467" y="13547"/>
                  </a:lnTo>
                  <a:lnTo>
                    <a:pt x="6720" y="13120"/>
                  </a:lnTo>
                  <a:lnTo>
                    <a:pt x="6080" y="12587"/>
                  </a:lnTo>
                  <a:lnTo>
                    <a:pt x="5440" y="11840"/>
                  </a:lnTo>
                  <a:lnTo>
                    <a:pt x="4907" y="10987"/>
                  </a:lnTo>
                  <a:lnTo>
                    <a:pt x="3947" y="9067"/>
                  </a:lnTo>
                  <a:lnTo>
                    <a:pt x="2240" y="5227"/>
                  </a:lnTo>
                  <a:lnTo>
                    <a:pt x="853" y="213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3365;p50">
              <a:extLst>
                <a:ext uri="{FF2B5EF4-FFF2-40B4-BE49-F238E27FC236}">
                  <a16:creationId xmlns:a16="http://schemas.microsoft.com/office/drawing/2014/main" id="{3066C8B7-B19A-BBF0-8E3F-D4A5BFB5AE61}"/>
                </a:ext>
              </a:extLst>
            </p:cNvPr>
            <p:cNvSpPr/>
            <p:nvPr/>
          </p:nvSpPr>
          <p:spPr>
            <a:xfrm>
              <a:off x="6046777" y="2969620"/>
              <a:ext cx="3116" cy="74555"/>
            </a:xfrm>
            <a:custGeom>
              <a:avLst/>
              <a:gdLst/>
              <a:ahLst/>
              <a:cxnLst/>
              <a:rect l="l" t="t" r="r" b="b"/>
              <a:pathLst>
                <a:path w="214" h="5120" extrusionOk="0">
                  <a:moveTo>
                    <a:pt x="107" y="0"/>
                  </a:moveTo>
                  <a:lnTo>
                    <a:pt x="0" y="1280"/>
                  </a:lnTo>
                  <a:lnTo>
                    <a:pt x="0" y="2560"/>
                  </a:lnTo>
                  <a:lnTo>
                    <a:pt x="0" y="3840"/>
                  </a:lnTo>
                  <a:lnTo>
                    <a:pt x="107" y="5120"/>
                  </a:lnTo>
                  <a:lnTo>
                    <a:pt x="214" y="3840"/>
                  </a:lnTo>
                  <a:lnTo>
                    <a:pt x="214" y="2560"/>
                  </a:lnTo>
                  <a:lnTo>
                    <a:pt x="214" y="1280"/>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3366;p50">
              <a:extLst>
                <a:ext uri="{FF2B5EF4-FFF2-40B4-BE49-F238E27FC236}">
                  <a16:creationId xmlns:a16="http://schemas.microsoft.com/office/drawing/2014/main" id="{921FB41B-CB91-FD70-3793-5211A2F5DDAC}"/>
                </a:ext>
              </a:extLst>
            </p:cNvPr>
            <p:cNvSpPr/>
            <p:nvPr/>
          </p:nvSpPr>
          <p:spPr>
            <a:xfrm>
              <a:off x="5355547" y="2719530"/>
              <a:ext cx="312200" cy="546729"/>
            </a:xfrm>
            <a:custGeom>
              <a:avLst/>
              <a:gdLst/>
              <a:ahLst/>
              <a:cxnLst/>
              <a:rect l="l" t="t" r="r" b="b"/>
              <a:pathLst>
                <a:path w="21440" h="37546" extrusionOk="0">
                  <a:moveTo>
                    <a:pt x="21120" y="0"/>
                  </a:moveTo>
                  <a:lnTo>
                    <a:pt x="20053" y="214"/>
                  </a:lnTo>
                  <a:lnTo>
                    <a:pt x="19413" y="427"/>
                  </a:lnTo>
                  <a:lnTo>
                    <a:pt x="18667" y="640"/>
                  </a:lnTo>
                  <a:lnTo>
                    <a:pt x="17920" y="1067"/>
                  </a:lnTo>
                  <a:lnTo>
                    <a:pt x="17280" y="1600"/>
                  </a:lnTo>
                  <a:lnTo>
                    <a:pt x="2134" y="16960"/>
                  </a:lnTo>
                  <a:lnTo>
                    <a:pt x="1280" y="17920"/>
                  </a:lnTo>
                  <a:lnTo>
                    <a:pt x="640" y="19093"/>
                  </a:lnTo>
                  <a:lnTo>
                    <a:pt x="214" y="20266"/>
                  </a:lnTo>
                  <a:lnTo>
                    <a:pt x="0" y="21546"/>
                  </a:lnTo>
                  <a:lnTo>
                    <a:pt x="0" y="22826"/>
                  </a:lnTo>
                  <a:lnTo>
                    <a:pt x="320" y="24106"/>
                  </a:lnTo>
                  <a:lnTo>
                    <a:pt x="747" y="25279"/>
                  </a:lnTo>
                  <a:lnTo>
                    <a:pt x="1494" y="26346"/>
                  </a:lnTo>
                  <a:lnTo>
                    <a:pt x="11520" y="37546"/>
                  </a:lnTo>
                  <a:lnTo>
                    <a:pt x="13440" y="28693"/>
                  </a:lnTo>
                  <a:lnTo>
                    <a:pt x="8854" y="22400"/>
                  </a:lnTo>
                  <a:lnTo>
                    <a:pt x="17493" y="17386"/>
                  </a:lnTo>
                  <a:lnTo>
                    <a:pt x="17280" y="31253"/>
                  </a:lnTo>
                  <a:lnTo>
                    <a:pt x="21440" y="31786"/>
                  </a:lnTo>
                  <a:lnTo>
                    <a:pt x="214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3367;p50">
              <a:extLst>
                <a:ext uri="{FF2B5EF4-FFF2-40B4-BE49-F238E27FC236}">
                  <a16:creationId xmlns:a16="http://schemas.microsoft.com/office/drawing/2014/main" id="{51F5F136-4D13-562B-403E-60DA9C43AD0C}"/>
                </a:ext>
              </a:extLst>
            </p:cNvPr>
            <p:cNvSpPr/>
            <p:nvPr/>
          </p:nvSpPr>
          <p:spPr>
            <a:xfrm>
              <a:off x="5476710" y="2873300"/>
              <a:ext cx="194164" cy="3131"/>
            </a:xfrm>
            <a:custGeom>
              <a:avLst/>
              <a:gdLst/>
              <a:ahLst/>
              <a:cxnLst/>
              <a:rect l="l" t="t" r="r" b="b"/>
              <a:pathLst>
                <a:path w="13334" h="215" extrusionOk="0">
                  <a:moveTo>
                    <a:pt x="2027" y="1"/>
                  </a:moveTo>
                  <a:lnTo>
                    <a:pt x="0" y="108"/>
                  </a:lnTo>
                  <a:lnTo>
                    <a:pt x="2027" y="214"/>
                  </a:lnTo>
                  <a:lnTo>
                    <a:pt x="11306" y="214"/>
                  </a:lnTo>
                  <a:lnTo>
                    <a:pt x="13333" y="108"/>
                  </a:lnTo>
                  <a:lnTo>
                    <a:pt x="11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3368;p50">
              <a:extLst>
                <a:ext uri="{FF2B5EF4-FFF2-40B4-BE49-F238E27FC236}">
                  <a16:creationId xmlns:a16="http://schemas.microsoft.com/office/drawing/2014/main" id="{4CA739DB-4BB6-EAD2-4085-137E99EDCA41}"/>
                </a:ext>
              </a:extLst>
            </p:cNvPr>
            <p:cNvSpPr/>
            <p:nvPr/>
          </p:nvSpPr>
          <p:spPr>
            <a:xfrm>
              <a:off x="5569899" y="2780112"/>
              <a:ext cx="96325" cy="3116"/>
            </a:xfrm>
            <a:custGeom>
              <a:avLst/>
              <a:gdLst/>
              <a:ahLst/>
              <a:cxnLst/>
              <a:rect l="l" t="t" r="r" b="b"/>
              <a:pathLst>
                <a:path w="6615" h="214" extrusionOk="0">
                  <a:moveTo>
                    <a:pt x="1708" y="0"/>
                  </a:moveTo>
                  <a:lnTo>
                    <a:pt x="1" y="107"/>
                  </a:lnTo>
                  <a:lnTo>
                    <a:pt x="1708" y="213"/>
                  </a:lnTo>
                  <a:lnTo>
                    <a:pt x="5014" y="213"/>
                  </a:lnTo>
                  <a:lnTo>
                    <a:pt x="6614" y="107"/>
                  </a:lnTo>
                  <a:lnTo>
                    <a:pt x="50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3369;p50">
              <a:extLst>
                <a:ext uri="{FF2B5EF4-FFF2-40B4-BE49-F238E27FC236}">
                  <a16:creationId xmlns:a16="http://schemas.microsoft.com/office/drawing/2014/main" id="{8BFCF23F-2112-44E5-EB23-7566939464D6}"/>
                </a:ext>
              </a:extLst>
            </p:cNvPr>
            <p:cNvSpPr/>
            <p:nvPr/>
          </p:nvSpPr>
          <p:spPr>
            <a:xfrm>
              <a:off x="5389726" y="2966503"/>
              <a:ext cx="273365" cy="4674"/>
            </a:xfrm>
            <a:custGeom>
              <a:avLst/>
              <a:gdLst/>
              <a:ahLst/>
              <a:cxnLst/>
              <a:rect l="l" t="t" r="r" b="b"/>
              <a:pathLst>
                <a:path w="18773" h="321" extrusionOk="0">
                  <a:moveTo>
                    <a:pt x="9386" y="1"/>
                  </a:moveTo>
                  <a:lnTo>
                    <a:pt x="2773" y="107"/>
                  </a:lnTo>
                  <a:lnTo>
                    <a:pt x="0" y="107"/>
                  </a:lnTo>
                  <a:lnTo>
                    <a:pt x="2773" y="214"/>
                  </a:lnTo>
                  <a:lnTo>
                    <a:pt x="9386" y="321"/>
                  </a:lnTo>
                  <a:lnTo>
                    <a:pt x="16000" y="214"/>
                  </a:lnTo>
                  <a:lnTo>
                    <a:pt x="18773" y="107"/>
                  </a:lnTo>
                  <a:lnTo>
                    <a:pt x="16000" y="107"/>
                  </a:lnTo>
                  <a:lnTo>
                    <a:pt x="9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3370;p50">
              <a:extLst>
                <a:ext uri="{FF2B5EF4-FFF2-40B4-BE49-F238E27FC236}">
                  <a16:creationId xmlns:a16="http://schemas.microsoft.com/office/drawing/2014/main" id="{BA16FD40-E5A4-2818-A7E5-792AEE10DBD6}"/>
                </a:ext>
              </a:extLst>
            </p:cNvPr>
            <p:cNvSpPr/>
            <p:nvPr/>
          </p:nvSpPr>
          <p:spPr>
            <a:xfrm>
              <a:off x="5610296" y="3076788"/>
              <a:ext cx="55931" cy="4674"/>
            </a:xfrm>
            <a:custGeom>
              <a:avLst/>
              <a:gdLst/>
              <a:ahLst/>
              <a:cxnLst/>
              <a:rect l="l" t="t" r="r" b="b"/>
              <a:pathLst>
                <a:path w="3841" h="321" extrusionOk="0">
                  <a:moveTo>
                    <a:pt x="1920" y="1"/>
                  </a:moveTo>
                  <a:lnTo>
                    <a:pt x="0" y="107"/>
                  </a:lnTo>
                  <a:lnTo>
                    <a:pt x="1920" y="321"/>
                  </a:lnTo>
                  <a:lnTo>
                    <a:pt x="3840" y="107"/>
                  </a:lnTo>
                  <a:lnTo>
                    <a:pt x="1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3371;p50">
              <a:extLst>
                <a:ext uri="{FF2B5EF4-FFF2-40B4-BE49-F238E27FC236}">
                  <a16:creationId xmlns:a16="http://schemas.microsoft.com/office/drawing/2014/main" id="{6FEBD664-5624-AF89-2D52-DAA7C9906A8D}"/>
                </a:ext>
              </a:extLst>
            </p:cNvPr>
            <p:cNvSpPr/>
            <p:nvPr/>
          </p:nvSpPr>
          <p:spPr>
            <a:xfrm>
              <a:off x="5363309" y="3072128"/>
              <a:ext cx="144465" cy="4674"/>
            </a:xfrm>
            <a:custGeom>
              <a:avLst/>
              <a:gdLst/>
              <a:ahLst/>
              <a:cxnLst/>
              <a:rect l="l" t="t" r="r" b="b"/>
              <a:pathLst>
                <a:path w="9921" h="321" extrusionOk="0">
                  <a:moveTo>
                    <a:pt x="5014" y="1"/>
                  </a:moveTo>
                  <a:lnTo>
                    <a:pt x="1494" y="107"/>
                  </a:lnTo>
                  <a:lnTo>
                    <a:pt x="1" y="214"/>
                  </a:lnTo>
                  <a:lnTo>
                    <a:pt x="1494" y="214"/>
                  </a:lnTo>
                  <a:lnTo>
                    <a:pt x="5014" y="321"/>
                  </a:lnTo>
                  <a:lnTo>
                    <a:pt x="8427" y="214"/>
                  </a:lnTo>
                  <a:lnTo>
                    <a:pt x="9920" y="214"/>
                  </a:lnTo>
                  <a:lnTo>
                    <a:pt x="8427" y="107"/>
                  </a:lnTo>
                  <a:lnTo>
                    <a:pt x="501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3372;p50">
              <a:extLst>
                <a:ext uri="{FF2B5EF4-FFF2-40B4-BE49-F238E27FC236}">
                  <a16:creationId xmlns:a16="http://schemas.microsoft.com/office/drawing/2014/main" id="{A766DDB5-F9CE-641F-6176-04ED6339EC15}"/>
                </a:ext>
              </a:extLst>
            </p:cNvPr>
            <p:cNvSpPr/>
            <p:nvPr/>
          </p:nvSpPr>
          <p:spPr>
            <a:xfrm>
              <a:off x="5431653" y="3160671"/>
              <a:ext cx="114964" cy="3116"/>
            </a:xfrm>
            <a:custGeom>
              <a:avLst/>
              <a:gdLst/>
              <a:ahLst/>
              <a:cxnLst/>
              <a:rect l="l" t="t" r="r" b="b"/>
              <a:pathLst>
                <a:path w="7895" h="214" extrusionOk="0">
                  <a:moveTo>
                    <a:pt x="2028" y="1"/>
                  </a:moveTo>
                  <a:lnTo>
                    <a:pt x="1" y="107"/>
                  </a:lnTo>
                  <a:lnTo>
                    <a:pt x="2028" y="214"/>
                  </a:lnTo>
                  <a:lnTo>
                    <a:pt x="5867" y="214"/>
                  </a:lnTo>
                  <a:lnTo>
                    <a:pt x="7894" y="107"/>
                  </a:lnTo>
                  <a:lnTo>
                    <a:pt x="58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3373;p50">
              <a:extLst>
                <a:ext uri="{FF2B5EF4-FFF2-40B4-BE49-F238E27FC236}">
                  <a16:creationId xmlns:a16="http://schemas.microsoft.com/office/drawing/2014/main" id="{EBCFFD4D-28C5-A3C2-D04F-9A7DDF5A3EDE}"/>
                </a:ext>
              </a:extLst>
            </p:cNvPr>
            <p:cNvSpPr/>
            <p:nvPr/>
          </p:nvSpPr>
          <p:spPr>
            <a:xfrm>
              <a:off x="5607180" y="3160671"/>
              <a:ext cx="60591" cy="3116"/>
            </a:xfrm>
            <a:custGeom>
              <a:avLst/>
              <a:gdLst/>
              <a:ahLst/>
              <a:cxnLst/>
              <a:rect l="l" t="t" r="r" b="b"/>
              <a:pathLst>
                <a:path w="4161" h="214" extrusionOk="0">
                  <a:moveTo>
                    <a:pt x="2134" y="1"/>
                  </a:moveTo>
                  <a:lnTo>
                    <a:pt x="1" y="107"/>
                  </a:lnTo>
                  <a:lnTo>
                    <a:pt x="2134" y="214"/>
                  </a:lnTo>
                  <a:lnTo>
                    <a:pt x="4161" y="107"/>
                  </a:lnTo>
                  <a:lnTo>
                    <a:pt x="21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3374;p50">
              <a:extLst>
                <a:ext uri="{FF2B5EF4-FFF2-40B4-BE49-F238E27FC236}">
                  <a16:creationId xmlns:a16="http://schemas.microsoft.com/office/drawing/2014/main" id="{DA9984F1-7222-DB54-10C3-95BA50DC5A9B}"/>
                </a:ext>
              </a:extLst>
            </p:cNvPr>
            <p:cNvSpPr/>
            <p:nvPr/>
          </p:nvSpPr>
          <p:spPr>
            <a:xfrm>
              <a:off x="5541952" y="2809617"/>
              <a:ext cx="4674" cy="198824"/>
            </a:xfrm>
            <a:custGeom>
              <a:avLst/>
              <a:gdLst/>
              <a:ahLst/>
              <a:cxnLst/>
              <a:rect l="l" t="t" r="r" b="b"/>
              <a:pathLst>
                <a:path w="321" h="13654" extrusionOk="0">
                  <a:moveTo>
                    <a:pt x="213" y="1"/>
                  </a:moveTo>
                  <a:lnTo>
                    <a:pt x="107" y="2027"/>
                  </a:lnTo>
                  <a:lnTo>
                    <a:pt x="0" y="6827"/>
                  </a:lnTo>
                  <a:lnTo>
                    <a:pt x="107" y="11627"/>
                  </a:lnTo>
                  <a:lnTo>
                    <a:pt x="213" y="13654"/>
                  </a:lnTo>
                  <a:lnTo>
                    <a:pt x="213" y="11627"/>
                  </a:lnTo>
                  <a:lnTo>
                    <a:pt x="320" y="6827"/>
                  </a:lnTo>
                  <a:lnTo>
                    <a:pt x="213" y="2027"/>
                  </a:lnTo>
                  <a:lnTo>
                    <a:pt x="2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3375;p50">
              <a:extLst>
                <a:ext uri="{FF2B5EF4-FFF2-40B4-BE49-F238E27FC236}">
                  <a16:creationId xmlns:a16="http://schemas.microsoft.com/office/drawing/2014/main" id="{16778DC7-812E-5390-BDCC-CE3873100AE2}"/>
                </a:ext>
              </a:extLst>
            </p:cNvPr>
            <p:cNvSpPr/>
            <p:nvPr/>
          </p:nvSpPr>
          <p:spPr>
            <a:xfrm>
              <a:off x="5459614" y="2891941"/>
              <a:ext cx="4674" cy="127385"/>
            </a:xfrm>
            <a:custGeom>
              <a:avLst/>
              <a:gdLst/>
              <a:ahLst/>
              <a:cxnLst/>
              <a:rect l="l" t="t" r="r" b="b"/>
              <a:pathLst>
                <a:path w="321" h="8748" extrusionOk="0">
                  <a:moveTo>
                    <a:pt x="108" y="1"/>
                  </a:moveTo>
                  <a:lnTo>
                    <a:pt x="108" y="1281"/>
                  </a:lnTo>
                  <a:lnTo>
                    <a:pt x="1" y="4374"/>
                  </a:lnTo>
                  <a:lnTo>
                    <a:pt x="108" y="7467"/>
                  </a:lnTo>
                  <a:lnTo>
                    <a:pt x="108" y="8747"/>
                  </a:lnTo>
                  <a:lnTo>
                    <a:pt x="321" y="6507"/>
                  </a:lnTo>
                  <a:lnTo>
                    <a:pt x="321" y="4374"/>
                  </a:lnTo>
                  <a:lnTo>
                    <a:pt x="321" y="2134"/>
                  </a:lnTo>
                  <a:lnTo>
                    <a:pt x="1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3376;p50">
              <a:extLst>
                <a:ext uri="{FF2B5EF4-FFF2-40B4-BE49-F238E27FC236}">
                  <a16:creationId xmlns:a16="http://schemas.microsoft.com/office/drawing/2014/main" id="{8B92E1ED-E36C-4D9E-D27D-70CA86C55F24}"/>
                </a:ext>
              </a:extLst>
            </p:cNvPr>
            <p:cNvSpPr/>
            <p:nvPr/>
          </p:nvSpPr>
          <p:spPr>
            <a:xfrm>
              <a:off x="5408367" y="2946319"/>
              <a:ext cx="3116" cy="187946"/>
            </a:xfrm>
            <a:custGeom>
              <a:avLst/>
              <a:gdLst/>
              <a:ahLst/>
              <a:cxnLst/>
              <a:rect l="l" t="t" r="r" b="b"/>
              <a:pathLst>
                <a:path w="214" h="12907" extrusionOk="0">
                  <a:moveTo>
                    <a:pt x="107" y="0"/>
                  </a:moveTo>
                  <a:lnTo>
                    <a:pt x="0" y="1813"/>
                  </a:lnTo>
                  <a:lnTo>
                    <a:pt x="0" y="6400"/>
                  </a:lnTo>
                  <a:lnTo>
                    <a:pt x="0" y="10986"/>
                  </a:lnTo>
                  <a:lnTo>
                    <a:pt x="107" y="12906"/>
                  </a:lnTo>
                  <a:lnTo>
                    <a:pt x="107" y="10986"/>
                  </a:lnTo>
                  <a:lnTo>
                    <a:pt x="213" y="6400"/>
                  </a:lnTo>
                  <a:lnTo>
                    <a:pt x="107" y="1813"/>
                  </a:lnTo>
                  <a:lnTo>
                    <a:pt x="10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3377;p50">
              <a:extLst>
                <a:ext uri="{FF2B5EF4-FFF2-40B4-BE49-F238E27FC236}">
                  <a16:creationId xmlns:a16="http://schemas.microsoft.com/office/drawing/2014/main" id="{593C3F51-CA04-1E02-8F43-9DDF95A7A746}"/>
                </a:ext>
              </a:extLst>
            </p:cNvPr>
            <p:cNvSpPr/>
            <p:nvPr/>
          </p:nvSpPr>
          <p:spPr>
            <a:xfrm>
              <a:off x="5493793" y="3069026"/>
              <a:ext cx="3116" cy="158445"/>
            </a:xfrm>
            <a:custGeom>
              <a:avLst/>
              <a:gdLst/>
              <a:ahLst/>
              <a:cxnLst/>
              <a:rect l="l" t="t" r="r" b="b"/>
              <a:pathLst>
                <a:path w="214" h="10881" extrusionOk="0">
                  <a:moveTo>
                    <a:pt x="107" y="0"/>
                  </a:moveTo>
                  <a:lnTo>
                    <a:pt x="107" y="1600"/>
                  </a:lnTo>
                  <a:lnTo>
                    <a:pt x="0" y="5440"/>
                  </a:lnTo>
                  <a:lnTo>
                    <a:pt x="107" y="9280"/>
                  </a:lnTo>
                  <a:lnTo>
                    <a:pt x="107" y="10880"/>
                  </a:lnTo>
                  <a:lnTo>
                    <a:pt x="214" y="9280"/>
                  </a:lnTo>
                  <a:lnTo>
                    <a:pt x="214" y="5440"/>
                  </a:lnTo>
                  <a:lnTo>
                    <a:pt x="214" y="1600"/>
                  </a:lnTo>
                  <a:lnTo>
                    <a:pt x="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3378;p50">
              <a:extLst>
                <a:ext uri="{FF2B5EF4-FFF2-40B4-BE49-F238E27FC236}">
                  <a16:creationId xmlns:a16="http://schemas.microsoft.com/office/drawing/2014/main" id="{FEB906EA-01D1-3B38-EEBD-A1218CE57F18}"/>
                </a:ext>
              </a:extLst>
            </p:cNvPr>
            <p:cNvSpPr/>
            <p:nvPr/>
          </p:nvSpPr>
          <p:spPr>
            <a:xfrm>
              <a:off x="5636699" y="2728851"/>
              <a:ext cx="3116" cy="447332"/>
            </a:xfrm>
            <a:custGeom>
              <a:avLst/>
              <a:gdLst/>
              <a:ahLst/>
              <a:cxnLst/>
              <a:rect l="l" t="t" r="r" b="b"/>
              <a:pathLst>
                <a:path w="214" h="30720" extrusionOk="0">
                  <a:moveTo>
                    <a:pt x="107" y="0"/>
                  </a:moveTo>
                  <a:lnTo>
                    <a:pt x="107" y="4480"/>
                  </a:lnTo>
                  <a:lnTo>
                    <a:pt x="0" y="15360"/>
                  </a:lnTo>
                  <a:lnTo>
                    <a:pt x="107" y="26239"/>
                  </a:lnTo>
                  <a:lnTo>
                    <a:pt x="107" y="30719"/>
                  </a:lnTo>
                  <a:lnTo>
                    <a:pt x="214" y="26239"/>
                  </a:lnTo>
                  <a:lnTo>
                    <a:pt x="214" y="15360"/>
                  </a:lnTo>
                  <a:lnTo>
                    <a:pt x="214" y="4480"/>
                  </a:lnTo>
                  <a:lnTo>
                    <a:pt x="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3379;p50">
              <a:extLst>
                <a:ext uri="{FF2B5EF4-FFF2-40B4-BE49-F238E27FC236}">
                  <a16:creationId xmlns:a16="http://schemas.microsoft.com/office/drawing/2014/main" id="{C56494DF-B10D-614A-F7F5-C0C41C6B6B60}"/>
                </a:ext>
              </a:extLst>
            </p:cNvPr>
            <p:cNvSpPr/>
            <p:nvPr/>
          </p:nvSpPr>
          <p:spPr>
            <a:xfrm>
              <a:off x="5608738" y="2742831"/>
              <a:ext cx="3116" cy="232985"/>
            </a:xfrm>
            <a:custGeom>
              <a:avLst/>
              <a:gdLst/>
              <a:ahLst/>
              <a:cxnLst/>
              <a:rect l="l" t="t" r="r" b="b"/>
              <a:pathLst>
                <a:path w="214" h="16000" extrusionOk="0">
                  <a:moveTo>
                    <a:pt x="107" y="0"/>
                  </a:moveTo>
                  <a:lnTo>
                    <a:pt x="1" y="2347"/>
                  </a:lnTo>
                  <a:lnTo>
                    <a:pt x="1" y="8000"/>
                  </a:lnTo>
                  <a:lnTo>
                    <a:pt x="1" y="13653"/>
                  </a:lnTo>
                  <a:lnTo>
                    <a:pt x="107" y="16000"/>
                  </a:lnTo>
                  <a:lnTo>
                    <a:pt x="214" y="13653"/>
                  </a:lnTo>
                  <a:lnTo>
                    <a:pt x="214" y="8000"/>
                  </a:lnTo>
                  <a:lnTo>
                    <a:pt x="214" y="2347"/>
                  </a:ln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3380;p50">
              <a:extLst>
                <a:ext uri="{FF2B5EF4-FFF2-40B4-BE49-F238E27FC236}">
                  <a16:creationId xmlns:a16="http://schemas.microsoft.com/office/drawing/2014/main" id="{E088D075-DA63-61C3-9AAF-6C3DCE05316C}"/>
                </a:ext>
              </a:extLst>
            </p:cNvPr>
            <p:cNvSpPr/>
            <p:nvPr/>
          </p:nvSpPr>
          <p:spPr>
            <a:xfrm>
              <a:off x="5453410" y="3002226"/>
              <a:ext cx="52815" cy="71468"/>
            </a:xfrm>
            <a:custGeom>
              <a:avLst/>
              <a:gdLst/>
              <a:ahLst/>
              <a:cxnLst/>
              <a:rect l="l" t="t" r="r" b="b"/>
              <a:pathLst>
                <a:path w="3627" h="4908" extrusionOk="0">
                  <a:moveTo>
                    <a:pt x="0" y="1"/>
                  </a:moveTo>
                  <a:lnTo>
                    <a:pt x="747" y="1281"/>
                  </a:lnTo>
                  <a:lnTo>
                    <a:pt x="1707" y="2561"/>
                  </a:lnTo>
                  <a:lnTo>
                    <a:pt x="2667" y="3734"/>
                  </a:lnTo>
                  <a:lnTo>
                    <a:pt x="3627" y="4907"/>
                  </a:lnTo>
                  <a:lnTo>
                    <a:pt x="2773" y="3627"/>
                  </a:lnTo>
                  <a:lnTo>
                    <a:pt x="1920" y="2454"/>
                  </a:lnTo>
                  <a:lnTo>
                    <a:pt x="960" y="117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3381;p50">
              <a:extLst>
                <a:ext uri="{FF2B5EF4-FFF2-40B4-BE49-F238E27FC236}">
                  <a16:creationId xmlns:a16="http://schemas.microsoft.com/office/drawing/2014/main" id="{B3432F8E-1871-8B7D-FBA2-48B5588FC3C5}"/>
                </a:ext>
              </a:extLst>
            </p:cNvPr>
            <p:cNvSpPr/>
            <p:nvPr/>
          </p:nvSpPr>
          <p:spPr>
            <a:xfrm>
              <a:off x="5737664" y="2405758"/>
              <a:ext cx="156887" cy="232985"/>
            </a:xfrm>
            <a:custGeom>
              <a:avLst/>
              <a:gdLst/>
              <a:ahLst/>
              <a:cxnLst/>
              <a:rect l="l" t="t" r="r" b="b"/>
              <a:pathLst>
                <a:path w="10774" h="16000" extrusionOk="0">
                  <a:moveTo>
                    <a:pt x="6614" y="0"/>
                  </a:moveTo>
                  <a:lnTo>
                    <a:pt x="5867" y="214"/>
                  </a:lnTo>
                  <a:lnTo>
                    <a:pt x="5227" y="427"/>
                  </a:lnTo>
                  <a:lnTo>
                    <a:pt x="4587" y="854"/>
                  </a:lnTo>
                  <a:lnTo>
                    <a:pt x="1281" y="3627"/>
                  </a:lnTo>
                  <a:lnTo>
                    <a:pt x="961" y="4054"/>
                  </a:lnTo>
                  <a:lnTo>
                    <a:pt x="641" y="4587"/>
                  </a:lnTo>
                  <a:lnTo>
                    <a:pt x="321" y="5120"/>
                  </a:lnTo>
                  <a:lnTo>
                    <a:pt x="214" y="5654"/>
                  </a:lnTo>
                  <a:lnTo>
                    <a:pt x="107" y="6294"/>
                  </a:lnTo>
                  <a:lnTo>
                    <a:pt x="1" y="6934"/>
                  </a:lnTo>
                  <a:lnTo>
                    <a:pt x="107" y="8107"/>
                  </a:lnTo>
                  <a:lnTo>
                    <a:pt x="427" y="9280"/>
                  </a:lnTo>
                  <a:lnTo>
                    <a:pt x="854" y="10453"/>
                  </a:lnTo>
                  <a:lnTo>
                    <a:pt x="1387" y="11520"/>
                  </a:lnTo>
                  <a:lnTo>
                    <a:pt x="2027" y="12587"/>
                  </a:lnTo>
                  <a:lnTo>
                    <a:pt x="2454" y="13333"/>
                  </a:lnTo>
                  <a:lnTo>
                    <a:pt x="2987" y="14080"/>
                  </a:lnTo>
                  <a:lnTo>
                    <a:pt x="3627" y="14827"/>
                  </a:lnTo>
                  <a:lnTo>
                    <a:pt x="4374" y="15360"/>
                  </a:lnTo>
                  <a:lnTo>
                    <a:pt x="5120" y="15787"/>
                  </a:lnTo>
                  <a:lnTo>
                    <a:pt x="5867" y="15893"/>
                  </a:lnTo>
                  <a:lnTo>
                    <a:pt x="6614" y="16000"/>
                  </a:lnTo>
                  <a:lnTo>
                    <a:pt x="7360" y="15893"/>
                  </a:lnTo>
                  <a:lnTo>
                    <a:pt x="8107" y="15573"/>
                  </a:lnTo>
                  <a:lnTo>
                    <a:pt x="8747" y="15253"/>
                  </a:lnTo>
                  <a:lnTo>
                    <a:pt x="9280" y="14720"/>
                  </a:lnTo>
                  <a:lnTo>
                    <a:pt x="9814" y="14080"/>
                  </a:lnTo>
                  <a:lnTo>
                    <a:pt x="10134" y="13333"/>
                  </a:lnTo>
                  <a:lnTo>
                    <a:pt x="10240" y="12800"/>
                  </a:lnTo>
                  <a:lnTo>
                    <a:pt x="10347" y="12267"/>
                  </a:lnTo>
                  <a:lnTo>
                    <a:pt x="10347" y="11200"/>
                  </a:lnTo>
                  <a:lnTo>
                    <a:pt x="10347" y="10027"/>
                  </a:lnTo>
                  <a:lnTo>
                    <a:pt x="10347" y="8960"/>
                  </a:lnTo>
                  <a:lnTo>
                    <a:pt x="10347" y="8000"/>
                  </a:lnTo>
                  <a:lnTo>
                    <a:pt x="10454" y="7147"/>
                  </a:lnTo>
                  <a:lnTo>
                    <a:pt x="10667" y="5440"/>
                  </a:lnTo>
                  <a:lnTo>
                    <a:pt x="10774" y="4587"/>
                  </a:lnTo>
                  <a:lnTo>
                    <a:pt x="10667" y="3734"/>
                  </a:lnTo>
                  <a:lnTo>
                    <a:pt x="10560" y="2880"/>
                  </a:lnTo>
                  <a:lnTo>
                    <a:pt x="10240" y="2027"/>
                  </a:lnTo>
                  <a:lnTo>
                    <a:pt x="9920" y="1494"/>
                  </a:lnTo>
                  <a:lnTo>
                    <a:pt x="9387" y="960"/>
                  </a:lnTo>
                  <a:lnTo>
                    <a:pt x="8747" y="534"/>
                  </a:lnTo>
                  <a:lnTo>
                    <a:pt x="8107" y="214"/>
                  </a:lnTo>
                  <a:lnTo>
                    <a:pt x="7360" y="107"/>
                  </a:lnTo>
                  <a:lnTo>
                    <a:pt x="66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3382;p50">
              <a:extLst>
                <a:ext uri="{FF2B5EF4-FFF2-40B4-BE49-F238E27FC236}">
                  <a16:creationId xmlns:a16="http://schemas.microsoft.com/office/drawing/2014/main" id="{12A254C3-1FFB-8A30-09AC-7C6E9900032D}"/>
                </a:ext>
              </a:extLst>
            </p:cNvPr>
            <p:cNvSpPr/>
            <p:nvPr/>
          </p:nvSpPr>
          <p:spPr>
            <a:xfrm>
              <a:off x="5737664" y="2405758"/>
              <a:ext cx="156887" cy="232985"/>
            </a:xfrm>
            <a:custGeom>
              <a:avLst/>
              <a:gdLst/>
              <a:ahLst/>
              <a:cxnLst/>
              <a:rect l="l" t="t" r="r" b="b"/>
              <a:pathLst>
                <a:path w="10774" h="16000" fill="none" extrusionOk="0">
                  <a:moveTo>
                    <a:pt x="4587" y="854"/>
                  </a:moveTo>
                  <a:lnTo>
                    <a:pt x="4587" y="854"/>
                  </a:lnTo>
                  <a:lnTo>
                    <a:pt x="5227" y="427"/>
                  </a:lnTo>
                  <a:lnTo>
                    <a:pt x="5867" y="214"/>
                  </a:lnTo>
                  <a:lnTo>
                    <a:pt x="6614" y="0"/>
                  </a:lnTo>
                  <a:lnTo>
                    <a:pt x="7360" y="107"/>
                  </a:lnTo>
                  <a:lnTo>
                    <a:pt x="8107" y="214"/>
                  </a:lnTo>
                  <a:lnTo>
                    <a:pt x="8747" y="534"/>
                  </a:lnTo>
                  <a:lnTo>
                    <a:pt x="9387" y="960"/>
                  </a:lnTo>
                  <a:lnTo>
                    <a:pt x="9920" y="1494"/>
                  </a:lnTo>
                  <a:lnTo>
                    <a:pt x="9920" y="1494"/>
                  </a:lnTo>
                  <a:lnTo>
                    <a:pt x="10240" y="2027"/>
                  </a:lnTo>
                  <a:lnTo>
                    <a:pt x="10240" y="2027"/>
                  </a:lnTo>
                  <a:lnTo>
                    <a:pt x="10560" y="2880"/>
                  </a:lnTo>
                  <a:lnTo>
                    <a:pt x="10667" y="3734"/>
                  </a:lnTo>
                  <a:lnTo>
                    <a:pt x="10774" y="4587"/>
                  </a:lnTo>
                  <a:lnTo>
                    <a:pt x="10667" y="5440"/>
                  </a:lnTo>
                  <a:lnTo>
                    <a:pt x="10667" y="5440"/>
                  </a:lnTo>
                  <a:lnTo>
                    <a:pt x="10454" y="7147"/>
                  </a:lnTo>
                  <a:lnTo>
                    <a:pt x="10347" y="8000"/>
                  </a:lnTo>
                  <a:lnTo>
                    <a:pt x="10347" y="8960"/>
                  </a:lnTo>
                  <a:lnTo>
                    <a:pt x="10347" y="8960"/>
                  </a:lnTo>
                  <a:lnTo>
                    <a:pt x="10347" y="10027"/>
                  </a:lnTo>
                  <a:lnTo>
                    <a:pt x="10347" y="11200"/>
                  </a:lnTo>
                  <a:lnTo>
                    <a:pt x="10347" y="12267"/>
                  </a:lnTo>
                  <a:lnTo>
                    <a:pt x="10240" y="12800"/>
                  </a:lnTo>
                  <a:lnTo>
                    <a:pt x="10134" y="13333"/>
                  </a:lnTo>
                  <a:lnTo>
                    <a:pt x="10134" y="13333"/>
                  </a:lnTo>
                  <a:lnTo>
                    <a:pt x="9814" y="14080"/>
                  </a:lnTo>
                  <a:lnTo>
                    <a:pt x="9280" y="14720"/>
                  </a:lnTo>
                  <a:lnTo>
                    <a:pt x="8747" y="15253"/>
                  </a:lnTo>
                  <a:lnTo>
                    <a:pt x="8107" y="15573"/>
                  </a:lnTo>
                  <a:lnTo>
                    <a:pt x="7360" y="15893"/>
                  </a:lnTo>
                  <a:lnTo>
                    <a:pt x="6614" y="16000"/>
                  </a:lnTo>
                  <a:lnTo>
                    <a:pt x="5867" y="15893"/>
                  </a:lnTo>
                  <a:lnTo>
                    <a:pt x="5120" y="15787"/>
                  </a:lnTo>
                  <a:lnTo>
                    <a:pt x="5120" y="15787"/>
                  </a:lnTo>
                  <a:lnTo>
                    <a:pt x="4374" y="15360"/>
                  </a:lnTo>
                  <a:lnTo>
                    <a:pt x="4374" y="15360"/>
                  </a:lnTo>
                  <a:lnTo>
                    <a:pt x="3627" y="14827"/>
                  </a:lnTo>
                  <a:lnTo>
                    <a:pt x="2987" y="14080"/>
                  </a:lnTo>
                  <a:lnTo>
                    <a:pt x="2454" y="13333"/>
                  </a:lnTo>
                  <a:lnTo>
                    <a:pt x="2027" y="12587"/>
                  </a:lnTo>
                  <a:lnTo>
                    <a:pt x="2027" y="12587"/>
                  </a:lnTo>
                  <a:lnTo>
                    <a:pt x="1387" y="11520"/>
                  </a:lnTo>
                  <a:lnTo>
                    <a:pt x="854" y="10453"/>
                  </a:lnTo>
                  <a:lnTo>
                    <a:pt x="427" y="9280"/>
                  </a:lnTo>
                  <a:lnTo>
                    <a:pt x="107" y="8107"/>
                  </a:lnTo>
                  <a:lnTo>
                    <a:pt x="107" y="8107"/>
                  </a:lnTo>
                  <a:lnTo>
                    <a:pt x="1" y="6934"/>
                  </a:lnTo>
                  <a:lnTo>
                    <a:pt x="107" y="6294"/>
                  </a:lnTo>
                  <a:lnTo>
                    <a:pt x="214" y="5654"/>
                  </a:lnTo>
                  <a:lnTo>
                    <a:pt x="321" y="5120"/>
                  </a:lnTo>
                  <a:lnTo>
                    <a:pt x="641" y="4587"/>
                  </a:lnTo>
                  <a:lnTo>
                    <a:pt x="961" y="4054"/>
                  </a:lnTo>
                  <a:lnTo>
                    <a:pt x="1281" y="36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3383;p50">
              <a:extLst>
                <a:ext uri="{FF2B5EF4-FFF2-40B4-BE49-F238E27FC236}">
                  <a16:creationId xmlns:a16="http://schemas.microsoft.com/office/drawing/2014/main" id="{50C183F2-B1CC-FD9C-BDC5-646225BB6580}"/>
                </a:ext>
              </a:extLst>
            </p:cNvPr>
            <p:cNvSpPr/>
            <p:nvPr/>
          </p:nvSpPr>
          <p:spPr>
            <a:xfrm>
              <a:off x="5796687" y="2436820"/>
              <a:ext cx="38850" cy="281140"/>
            </a:xfrm>
            <a:custGeom>
              <a:avLst/>
              <a:gdLst/>
              <a:ahLst/>
              <a:cxnLst/>
              <a:rect l="l" t="t" r="r" b="b"/>
              <a:pathLst>
                <a:path w="2668" h="19307" extrusionOk="0">
                  <a:moveTo>
                    <a:pt x="854" y="1"/>
                  </a:moveTo>
                  <a:lnTo>
                    <a:pt x="854" y="3947"/>
                  </a:lnTo>
                  <a:lnTo>
                    <a:pt x="747" y="8000"/>
                  </a:lnTo>
                  <a:lnTo>
                    <a:pt x="534" y="12054"/>
                  </a:lnTo>
                  <a:lnTo>
                    <a:pt x="1" y="16000"/>
                  </a:lnTo>
                  <a:lnTo>
                    <a:pt x="1" y="16427"/>
                  </a:lnTo>
                  <a:lnTo>
                    <a:pt x="107" y="16747"/>
                  </a:lnTo>
                  <a:lnTo>
                    <a:pt x="107" y="16960"/>
                  </a:lnTo>
                  <a:lnTo>
                    <a:pt x="321" y="17173"/>
                  </a:lnTo>
                  <a:lnTo>
                    <a:pt x="641" y="17493"/>
                  </a:lnTo>
                  <a:lnTo>
                    <a:pt x="1174" y="17600"/>
                  </a:lnTo>
                  <a:lnTo>
                    <a:pt x="1707" y="17813"/>
                  </a:lnTo>
                  <a:lnTo>
                    <a:pt x="2134" y="18133"/>
                  </a:lnTo>
                  <a:lnTo>
                    <a:pt x="2347" y="18347"/>
                  </a:lnTo>
                  <a:lnTo>
                    <a:pt x="2454" y="18560"/>
                  </a:lnTo>
                  <a:lnTo>
                    <a:pt x="2561" y="18880"/>
                  </a:lnTo>
                  <a:lnTo>
                    <a:pt x="2667" y="19307"/>
                  </a:lnTo>
                  <a:lnTo>
                    <a:pt x="85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3384;p50">
              <a:extLst>
                <a:ext uri="{FF2B5EF4-FFF2-40B4-BE49-F238E27FC236}">
                  <a16:creationId xmlns:a16="http://schemas.microsoft.com/office/drawing/2014/main" id="{AFD22CEC-4826-162D-D45E-EE68C42C9ABB}"/>
                </a:ext>
              </a:extLst>
            </p:cNvPr>
            <p:cNvSpPr/>
            <p:nvPr/>
          </p:nvSpPr>
          <p:spPr>
            <a:xfrm>
              <a:off x="5796687" y="2436820"/>
              <a:ext cx="38850" cy="281140"/>
            </a:xfrm>
            <a:custGeom>
              <a:avLst/>
              <a:gdLst/>
              <a:ahLst/>
              <a:cxnLst/>
              <a:rect l="l" t="t" r="r" b="b"/>
              <a:pathLst>
                <a:path w="2668" h="19307" fill="none" extrusionOk="0">
                  <a:moveTo>
                    <a:pt x="2667" y="19307"/>
                  </a:moveTo>
                  <a:lnTo>
                    <a:pt x="2667" y="19307"/>
                  </a:lnTo>
                  <a:lnTo>
                    <a:pt x="2561" y="18880"/>
                  </a:lnTo>
                  <a:lnTo>
                    <a:pt x="2454" y="18560"/>
                  </a:lnTo>
                  <a:lnTo>
                    <a:pt x="2347" y="18347"/>
                  </a:lnTo>
                  <a:lnTo>
                    <a:pt x="2134" y="18133"/>
                  </a:lnTo>
                  <a:lnTo>
                    <a:pt x="1707" y="17813"/>
                  </a:lnTo>
                  <a:lnTo>
                    <a:pt x="1174" y="17600"/>
                  </a:lnTo>
                  <a:lnTo>
                    <a:pt x="641" y="17493"/>
                  </a:lnTo>
                  <a:lnTo>
                    <a:pt x="321" y="17173"/>
                  </a:lnTo>
                  <a:lnTo>
                    <a:pt x="107" y="16960"/>
                  </a:lnTo>
                  <a:lnTo>
                    <a:pt x="107" y="16747"/>
                  </a:lnTo>
                  <a:lnTo>
                    <a:pt x="1" y="16427"/>
                  </a:lnTo>
                  <a:lnTo>
                    <a:pt x="1" y="16000"/>
                  </a:lnTo>
                  <a:lnTo>
                    <a:pt x="1" y="16000"/>
                  </a:lnTo>
                  <a:lnTo>
                    <a:pt x="534" y="12054"/>
                  </a:lnTo>
                  <a:lnTo>
                    <a:pt x="747" y="8000"/>
                  </a:lnTo>
                  <a:lnTo>
                    <a:pt x="854" y="3947"/>
                  </a:lnTo>
                  <a:lnTo>
                    <a:pt x="8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3385;p50">
              <a:extLst>
                <a:ext uri="{FF2B5EF4-FFF2-40B4-BE49-F238E27FC236}">
                  <a16:creationId xmlns:a16="http://schemas.microsoft.com/office/drawing/2014/main" id="{8B086323-8562-FBF3-264B-7B9D0EF2EB5F}"/>
                </a:ext>
              </a:extLst>
            </p:cNvPr>
            <p:cNvSpPr/>
            <p:nvPr/>
          </p:nvSpPr>
          <p:spPr>
            <a:xfrm>
              <a:off x="5670878" y="2427500"/>
              <a:ext cx="209687" cy="358797"/>
            </a:xfrm>
            <a:custGeom>
              <a:avLst/>
              <a:gdLst/>
              <a:ahLst/>
              <a:cxnLst/>
              <a:rect l="l" t="t" r="r" b="b"/>
              <a:pathLst>
                <a:path w="14400" h="24640" extrusionOk="0">
                  <a:moveTo>
                    <a:pt x="8533" y="1"/>
                  </a:moveTo>
                  <a:lnTo>
                    <a:pt x="7573" y="107"/>
                  </a:lnTo>
                  <a:lnTo>
                    <a:pt x="6720" y="321"/>
                  </a:lnTo>
                  <a:lnTo>
                    <a:pt x="5867" y="641"/>
                  </a:lnTo>
                  <a:lnTo>
                    <a:pt x="5013" y="961"/>
                  </a:lnTo>
                  <a:lnTo>
                    <a:pt x="4160" y="1494"/>
                  </a:lnTo>
                  <a:lnTo>
                    <a:pt x="3413" y="2134"/>
                  </a:lnTo>
                  <a:lnTo>
                    <a:pt x="2667" y="2881"/>
                  </a:lnTo>
                  <a:lnTo>
                    <a:pt x="1920" y="3734"/>
                  </a:lnTo>
                  <a:lnTo>
                    <a:pt x="3733" y="19520"/>
                  </a:lnTo>
                  <a:lnTo>
                    <a:pt x="0" y="20160"/>
                  </a:lnTo>
                  <a:lnTo>
                    <a:pt x="1280" y="22080"/>
                  </a:lnTo>
                  <a:lnTo>
                    <a:pt x="2027" y="22827"/>
                  </a:lnTo>
                  <a:lnTo>
                    <a:pt x="2987" y="23467"/>
                  </a:lnTo>
                  <a:lnTo>
                    <a:pt x="3733" y="23893"/>
                  </a:lnTo>
                  <a:lnTo>
                    <a:pt x="4480" y="24107"/>
                  </a:lnTo>
                  <a:lnTo>
                    <a:pt x="5227" y="24426"/>
                  </a:lnTo>
                  <a:lnTo>
                    <a:pt x="5973" y="24533"/>
                  </a:lnTo>
                  <a:lnTo>
                    <a:pt x="6826" y="24640"/>
                  </a:lnTo>
                  <a:lnTo>
                    <a:pt x="7573" y="24640"/>
                  </a:lnTo>
                  <a:lnTo>
                    <a:pt x="8320" y="24533"/>
                  </a:lnTo>
                  <a:lnTo>
                    <a:pt x="9066" y="24426"/>
                  </a:lnTo>
                  <a:lnTo>
                    <a:pt x="9813" y="24213"/>
                  </a:lnTo>
                  <a:lnTo>
                    <a:pt x="10560" y="23893"/>
                  </a:lnTo>
                  <a:lnTo>
                    <a:pt x="11306" y="23573"/>
                  </a:lnTo>
                  <a:lnTo>
                    <a:pt x="11946" y="23147"/>
                  </a:lnTo>
                  <a:lnTo>
                    <a:pt x="12586" y="22613"/>
                  </a:lnTo>
                  <a:lnTo>
                    <a:pt x="13120" y="22080"/>
                  </a:lnTo>
                  <a:lnTo>
                    <a:pt x="13653" y="21440"/>
                  </a:lnTo>
                  <a:lnTo>
                    <a:pt x="14080" y="20800"/>
                  </a:lnTo>
                  <a:lnTo>
                    <a:pt x="14293" y="20373"/>
                  </a:lnTo>
                  <a:lnTo>
                    <a:pt x="12906" y="20053"/>
                  </a:lnTo>
                  <a:lnTo>
                    <a:pt x="11520" y="19840"/>
                  </a:lnTo>
                  <a:lnTo>
                    <a:pt x="11306" y="16853"/>
                  </a:lnTo>
                  <a:lnTo>
                    <a:pt x="11733" y="16747"/>
                  </a:lnTo>
                  <a:lnTo>
                    <a:pt x="12160" y="16427"/>
                  </a:lnTo>
                  <a:lnTo>
                    <a:pt x="12693" y="16000"/>
                  </a:lnTo>
                  <a:lnTo>
                    <a:pt x="13333" y="15360"/>
                  </a:lnTo>
                  <a:lnTo>
                    <a:pt x="13866" y="14614"/>
                  </a:lnTo>
                  <a:lnTo>
                    <a:pt x="14186" y="13547"/>
                  </a:lnTo>
                  <a:lnTo>
                    <a:pt x="14293" y="12907"/>
                  </a:lnTo>
                  <a:lnTo>
                    <a:pt x="14400" y="12160"/>
                  </a:lnTo>
                  <a:lnTo>
                    <a:pt x="14400" y="10347"/>
                  </a:lnTo>
                  <a:lnTo>
                    <a:pt x="14186" y="8214"/>
                  </a:lnTo>
                  <a:lnTo>
                    <a:pt x="13866" y="6080"/>
                  </a:lnTo>
                  <a:lnTo>
                    <a:pt x="13440" y="3947"/>
                  </a:lnTo>
                  <a:lnTo>
                    <a:pt x="13226" y="3094"/>
                  </a:lnTo>
                  <a:lnTo>
                    <a:pt x="12906" y="2347"/>
                  </a:lnTo>
                  <a:lnTo>
                    <a:pt x="12373" y="1707"/>
                  </a:lnTo>
                  <a:lnTo>
                    <a:pt x="11733" y="1067"/>
                  </a:lnTo>
                  <a:lnTo>
                    <a:pt x="11093" y="641"/>
                  </a:lnTo>
                  <a:lnTo>
                    <a:pt x="10240" y="321"/>
                  </a:lnTo>
                  <a:lnTo>
                    <a:pt x="9493" y="107"/>
                  </a:lnTo>
                  <a:lnTo>
                    <a:pt x="853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3386;p50">
              <a:extLst>
                <a:ext uri="{FF2B5EF4-FFF2-40B4-BE49-F238E27FC236}">
                  <a16:creationId xmlns:a16="http://schemas.microsoft.com/office/drawing/2014/main" id="{82B52566-0633-216C-BAC4-602A5E1FB1C9}"/>
                </a:ext>
              </a:extLst>
            </p:cNvPr>
            <p:cNvSpPr/>
            <p:nvPr/>
          </p:nvSpPr>
          <p:spPr>
            <a:xfrm>
              <a:off x="5849507" y="2519145"/>
              <a:ext cx="13994" cy="13994"/>
            </a:xfrm>
            <a:custGeom>
              <a:avLst/>
              <a:gdLst/>
              <a:ahLst/>
              <a:cxnLst/>
              <a:rect l="l" t="t" r="r" b="b"/>
              <a:pathLst>
                <a:path w="961" h="961" extrusionOk="0">
                  <a:moveTo>
                    <a:pt x="427" y="1"/>
                  </a:moveTo>
                  <a:lnTo>
                    <a:pt x="214" y="107"/>
                  </a:lnTo>
                  <a:lnTo>
                    <a:pt x="107" y="214"/>
                  </a:lnTo>
                  <a:lnTo>
                    <a:pt x="0" y="427"/>
                  </a:lnTo>
                  <a:lnTo>
                    <a:pt x="0" y="641"/>
                  </a:lnTo>
                  <a:lnTo>
                    <a:pt x="107" y="747"/>
                  </a:lnTo>
                  <a:lnTo>
                    <a:pt x="214" y="961"/>
                  </a:lnTo>
                  <a:lnTo>
                    <a:pt x="747" y="961"/>
                  </a:lnTo>
                  <a:lnTo>
                    <a:pt x="854" y="854"/>
                  </a:lnTo>
                  <a:lnTo>
                    <a:pt x="960" y="641"/>
                  </a:lnTo>
                  <a:lnTo>
                    <a:pt x="960" y="427"/>
                  </a:lnTo>
                  <a:lnTo>
                    <a:pt x="854" y="214"/>
                  </a:lnTo>
                  <a:lnTo>
                    <a:pt x="747" y="107"/>
                  </a:lnTo>
                  <a:lnTo>
                    <a:pt x="640" y="107"/>
                  </a:lnTo>
                  <a:lnTo>
                    <a:pt x="42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3387;p50">
              <a:extLst>
                <a:ext uri="{FF2B5EF4-FFF2-40B4-BE49-F238E27FC236}">
                  <a16:creationId xmlns:a16="http://schemas.microsoft.com/office/drawing/2014/main" id="{AE544400-3519-C5F5-6C05-9B07BB483851}"/>
                </a:ext>
              </a:extLst>
            </p:cNvPr>
            <p:cNvSpPr/>
            <p:nvPr/>
          </p:nvSpPr>
          <p:spPr>
            <a:xfrm>
              <a:off x="5837085" y="2512941"/>
              <a:ext cx="27958" cy="9334"/>
            </a:xfrm>
            <a:custGeom>
              <a:avLst/>
              <a:gdLst/>
              <a:ahLst/>
              <a:cxnLst/>
              <a:rect l="l" t="t" r="r" b="b"/>
              <a:pathLst>
                <a:path w="1920" h="641" extrusionOk="0">
                  <a:moveTo>
                    <a:pt x="960" y="0"/>
                  </a:moveTo>
                  <a:lnTo>
                    <a:pt x="533" y="107"/>
                  </a:lnTo>
                  <a:lnTo>
                    <a:pt x="107" y="320"/>
                  </a:lnTo>
                  <a:lnTo>
                    <a:pt x="0" y="533"/>
                  </a:lnTo>
                  <a:lnTo>
                    <a:pt x="0" y="640"/>
                  </a:lnTo>
                  <a:lnTo>
                    <a:pt x="320" y="533"/>
                  </a:lnTo>
                  <a:lnTo>
                    <a:pt x="533" y="427"/>
                  </a:lnTo>
                  <a:lnTo>
                    <a:pt x="960" y="320"/>
                  </a:lnTo>
                  <a:lnTo>
                    <a:pt x="1280" y="320"/>
                  </a:lnTo>
                  <a:lnTo>
                    <a:pt x="1600" y="427"/>
                  </a:lnTo>
                  <a:lnTo>
                    <a:pt x="1920" y="427"/>
                  </a:lnTo>
                  <a:lnTo>
                    <a:pt x="1920" y="320"/>
                  </a:lnTo>
                  <a:lnTo>
                    <a:pt x="1707" y="213"/>
                  </a:lnTo>
                  <a:lnTo>
                    <a:pt x="128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3388;p50">
              <a:extLst>
                <a:ext uri="{FF2B5EF4-FFF2-40B4-BE49-F238E27FC236}">
                  <a16:creationId xmlns:a16="http://schemas.microsoft.com/office/drawing/2014/main" id="{DB0BE9BD-81F2-F1C3-E990-6229E082E9D1}"/>
                </a:ext>
              </a:extLst>
            </p:cNvPr>
            <p:cNvSpPr/>
            <p:nvPr/>
          </p:nvSpPr>
          <p:spPr>
            <a:xfrm>
              <a:off x="5770285" y="2530023"/>
              <a:ext cx="13994" cy="13994"/>
            </a:xfrm>
            <a:custGeom>
              <a:avLst/>
              <a:gdLst/>
              <a:ahLst/>
              <a:cxnLst/>
              <a:rect l="l" t="t" r="r" b="b"/>
              <a:pathLst>
                <a:path w="961" h="961" extrusionOk="0">
                  <a:moveTo>
                    <a:pt x="214" y="0"/>
                  </a:moveTo>
                  <a:lnTo>
                    <a:pt x="107" y="214"/>
                  </a:lnTo>
                  <a:lnTo>
                    <a:pt x="0" y="320"/>
                  </a:lnTo>
                  <a:lnTo>
                    <a:pt x="0" y="534"/>
                  </a:lnTo>
                  <a:lnTo>
                    <a:pt x="0" y="747"/>
                  </a:lnTo>
                  <a:lnTo>
                    <a:pt x="214" y="854"/>
                  </a:lnTo>
                  <a:lnTo>
                    <a:pt x="320" y="960"/>
                  </a:lnTo>
                  <a:lnTo>
                    <a:pt x="534" y="960"/>
                  </a:lnTo>
                  <a:lnTo>
                    <a:pt x="747" y="854"/>
                  </a:lnTo>
                  <a:lnTo>
                    <a:pt x="854" y="747"/>
                  </a:lnTo>
                  <a:lnTo>
                    <a:pt x="960" y="534"/>
                  </a:lnTo>
                  <a:lnTo>
                    <a:pt x="960" y="320"/>
                  </a:lnTo>
                  <a:lnTo>
                    <a:pt x="854" y="214"/>
                  </a:lnTo>
                  <a:lnTo>
                    <a:pt x="747" y="107"/>
                  </a:lnTo>
                  <a:lnTo>
                    <a:pt x="64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3389;p50">
              <a:extLst>
                <a:ext uri="{FF2B5EF4-FFF2-40B4-BE49-F238E27FC236}">
                  <a16:creationId xmlns:a16="http://schemas.microsoft.com/office/drawing/2014/main" id="{C863BDE2-A3EE-5CDA-82A4-6940125253E3}"/>
                </a:ext>
              </a:extLst>
            </p:cNvPr>
            <p:cNvSpPr/>
            <p:nvPr/>
          </p:nvSpPr>
          <p:spPr>
            <a:xfrm>
              <a:off x="5757863" y="2522261"/>
              <a:ext cx="27973" cy="9334"/>
            </a:xfrm>
            <a:custGeom>
              <a:avLst/>
              <a:gdLst/>
              <a:ahLst/>
              <a:cxnLst/>
              <a:rect l="l" t="t" r="r" b="b"/>
              <a:pathLst>
                <a:path w="1921" h="641" extrusionOk="0">
                  <a:moveTo>
                    <a:pt x="960" y="0"/>
                  </a:moveTo>
                  <a:lnTo>
                    <a:pt x="534" y="107"/>
                  </a:lnTo>
                  <a:lnTo>
                    <a:pt x="107" y="320"/>
                  </a:lnTo>
                  <a:lnTo>
                    <a:pt x="0" y="533"/>
                  </a:lnTo>
                  <a:lnTo>
                    <a:pt x="0" y="640"/>
                  </a:lnTo>
                  <a:lnTo>
                    <a:pt x="320" y="533"/>
                  </a:lnTo>
                  <a:lnTo>
                    <a:pt x="534" y="427"/>
                  </a:lnTo>
                  <a:lnTo>
                    <a:pt x="960" y="320"/>
                  </a:lnTo>
                  <a:lnTo>
                    <a:pt x="1280" y="320"/>
                  </a:lnTo>
                  <a:lnTo>
                    <a:pt x="1600" y="427"/>
                  </a:lnTo>
                  <a:lnTo>
                    <a:pt x="1920" y="427"/>
                  </a:lnTo>
                  <a:lnTo>
                    <a:pt x="1920" y="320"/>
                  </a:lnTo>
                  <a:lnTo>
                    <a:pt x="1707" y="213"/>
                  </a:lnTo>
                  <a:lnTo>
                    <a:pt x="128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3390;p50">
              <a:extLst>
                <a:ext uri="{FF2B5EF4-FFF2-40B4-BE49-F238E27FC236}">
                  <a16:creationId xmlns:a16="http://schemas.microsoft.com/office/drawing/2014/main" id="{BEDB1DEA-3160-A92D-486E-D9CE4F0B7A01}"/>
                </a:ext>
              </a:extLst>
            </p:cNvPr>
            <p:cNvSpPr/>
            <p:nvPr/>
          </p:nvSpPr>
          <p:spPr>
            <a:xfrm>
              <a:off x="5810668" y="2517601"/>
              <a:ext cx="29531" cy="65236"/>
            </a:xfrm>
            <a:custGeom>
              <a:avLst/>
              <a:gdLst/>
              <a:ahLst/>
              <a:cxnLst/>
              <a:rect l="l" t="t" r="r" b="b"/>
              <a:pathLst>
                <a:path w="2028" h="4480" extrusionOk="0">
                  <a:moveTo>
                    <a:pt x="1" y="0"/>
                  </a:moveTo>
                  <a:lnTo>
                    <a:pt x="534" y="1387"/>
                  </a:lnTo>
                  <a:lnTo>
                    <a:pt x="1174" y="2667"/>
                  </a:lnTo>
                  <a:lnTo>
                    <a:pt x="1707" y="3627"/>
                  </a:lnTo>
                  <a:lnTo>
                    <a:pt x="1814" y="3840"/>
                  </a:lnTo>
                  <a:lnTo>
                    <a:pt x="1814" y="4053"/>
                  </a:lnTo>
                  <a:lnTo>
                    <a:pt x="1707" y="4160"/>
                  </a:lnTo>
                  <a:lnTo>
                    <a:pt x="1494" y="4160"/>
                  </a:lnTo>
                  <a:lnTo>
                    <a:pt x="641" y="4480"/>
                  </a:lnTo>
                  <a:lnTo>
                    <a:pt x="1601" y="4373"/>
                  </a:lnTo>
                  <a:lnTo>
                    <a:pt x="1814" y="4267"/>
                  </a:lnTo>
                  <a:lnTo>
                    <a:pt x="1921" y="4160"/>
                  </a:lnTo>
                  <a:lnTo>
                    <a:pt x="2027" y="4053"/>
                  </a:lnTo>
                  <a:lnTo>
                    <a:pt x="1921" y="3840"/>
                  </a:lnTo>
                  <a:lnTo>
                    <a:pt x="1814" y="3520"/>
                  </a:lnTo>
                  <a:lnTo>
                    <a:pt x="1387" y="2560"/>
                  </a:lnTo>
                  <a:lnTo>
                    <a:pt x="747" y="1280"/>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3391;p50">
              <a:extLst>
                <a:ext uri="{FF2B5EF4-FFF2-40B4-BE49-F238E27FC236}">
                  <a16:creationId xmlns:a16="http://schemas.microsoft.com/office/drawing/2014/main" id="{CF172278-F7D8-7D5A-E433-E93E190DEACF}"/>
                </a:ext>
              </a:extLst>
            </p:cNvPr>
            <p:cNvSpPr/>
            <p:nvPr/>
          </p:nvSpPr>
          <p:spPr>
            <a:xfrm>
              <a:off x="5757863" y="2660507"/>
              <a:ext cx="77671" cy="27973"/>
            </a:xfrm>
            <a:custGeom>
              <a:avLst/>
              <a:gdLst/>
              <a:ahLst/>
              <a:cxnLst/>
              <a:rect l="l" t="t" r="r" b="b"/>
              <a:pathLst>
                <a:path w="5334" h="1921" extrusionOk="0">
                  <a:moveTo>
                    <a:pt x="0" y="0"/>
                  </a:moveTo>
                  <a:lnTo>
                    <a:pt x="320" y="427"/>
                  </a:lnTo>
                  <a:lnTo>
                    <a:pt x="640" y="853"/>
                  </a:lnTo>
                  <a:lnTo>
                    <a:pt x="1173" y="1173"/>
                  </a:lnTo>
                  <a:lnTo>
                    <a:pt x="1920" y="1600"/>
                  </a:lnTo>
                  <a:lnTo>
                    <a:pt x="2880" y="1813"/>
                  </a:lnTo>
                  <a:lnTo>
                    <a:pt x="3947" y="1920"/>
                  </a:lnTo>
                  <a:lnTo>
                    <a:pt x="4587" y="1920"/>
                  </a:lnTo>
                  <a:lnTo>
                    <a:pt x="5333" y="1813"/>
                  </a:lnTo>
                  <a:lnTo>
                    <a:pt x="5333" y="853"/>
                  </a:lnTo>
                  <a:lnTo>
                    <a:pt x="3947" y="960"/>
                  </a:lnTo>
                  <a:lnTo>
                    <a:pt x="2560" y="853"/>
                  </a:lnTo>
                  <a:lnTo>
                    <a:pt x="1280" y="533"/>
                  </a:lnTo>
                  <a:lnTo>
                    <a:pt x="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3392;p50">
              <a:extLst>
                <a:ext uri="{FF2B5EF4-FFF2-40B4-BE49-F238E27FC236}">
                  <a16:creationId xmlns:a16="http://schemas.microsoft.com/office/drawing/2014/main" id="{DFF20A23-B798-DA90-CCEC-D5F78EA76A24}"/>
                </a:ext>
              </a:extLst>
            </p:cNvPr>
            <p:cNvSpPr/>
            <p:nvPr/>
          </p:nvSpPr>
          <p:spPr>
            <a:xfrm>
              <a:off x="5796687" y="2596809"/>
              <a:ext cx="23313" cy="18653"/>
            </a:xfrm>
            <a:custGeom>
              <a:avLst/>
              <a:gdLst/>
              <a:ahLst/>
              <a:cxnLst/>
              <a:rect l="l" t="t" r="r" b="b"/>
              <a:pathLst>
                <a:path w="1601" h="1281" extrusionOk="0">
                  <a:moveTo>
                    <a:pt x="641" y="1"/>
                  </a:moveTo>
                  <a:lnTo>
                    <a:pt x="321" y="214"/>
                  </a:lnTo>
                  <a:lnTo>
                    <a:pt x="107" y="428"/>
                  </a:lnTo>
                  <a:lnTo>
                    <a:pt x="1" y="748"/>
                  </a:lnTo>
                  <a:lnTo>
                    <a:pt x="107" y="1068"/>
                  </a:lnTo>
                  <a:lnTo>
                    <a:pt x="427" y="1281"/>
                  </a:lnTo>
                  <a:lnTo>
                    <a:pt x="747" y="1174"/>
                  </a:lnTo>
                  <a:lnTo>
                    <a:pt x="1174" y="961"/>
                  </a:lnTo>
                  <a:lnTo>
                    <a:pt x="1387" y="748"/>
                  </a:lnTo>
                  <a:lnTo>
                    <a:pt x="1601" y="534"/>
                  </a:lnTo>
                  <a:lnTo>
                    <a:pt x="1601" y="321"/>
                  </a:lnTo>
                  <a:lnTo>
                    <a:pt x="1494" y="321"/>
                  </a:lnTo>
                  <a:lnTo>
                    <a:pt x="1067" y="108"/>
                  </a:lnTo>
                  <a:lnTo>
                    <a:pt x="641"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3393;p50">
              <a:extLst>
                <a:ext uri="{FF2B5EF4-FFF2-40B4-BE49-F238E27FC236}">
                  <a16:creationId xmlns:a16="http://schemas.microsoft.com/office/drawing/2014/main" id="{3B9F3F94-7C9D-0BDD-C50C-64F82BC6D04C}"/>
                </a:ext>
              </a:extLst>
            </p:cNvPr>
            <p:cNvSpPr/>
            <p:nvPr/>
          </p:nvSpPr>
          <p:spPr>
            <a:xfrm>
              <a:off x="5796687" y="2596809"/>
              <a:ext cx="23313" cy="18653"/>
            </a:xfrm>
            <a:custGeom>
              <a:avLst/>
              <a:gdLst/>
              <a:ahLst/>
              <a:cxnLst/>
              <a:rect l="l" t="t" r="r" b="b"/>
              <a:pathLst>
                <a:path w="1601" h="1281" fill="none" extrusionOk="0">
                  <a:moveTo>
                    <a:pt x="1494" y="321"/>
                  </a:moveTo>
                  <a:lnTo>
                    <a:pt x="1494" y="321"/>
                  </a:lnTo>
                  <a:lnTo>
                    <a:pt x="1067" y="108"/>
                  </a:lnTo>
                  <a:lnTo>
                    <a:pt x="641" y="1"/>
                  </a:lnTo>
                  <a:lnTo>
                    <a:pt x="641" y="1"/>
                  </a:lnTo>
                  <a:lnTo>
                    <a:pt x="321" y="214"/>
                  </a:lnTo>
                  <a:lnTo>
                    <a:pt x="107" y="428"/>
                  </a:lnTo>
                  <a:lnTo>
                    <a:pt x="107" y="428"/>
                  </a:lnTo>
                  <a:lnTo>
                    <a:pt x="1" y="748"/>
                  </a:lnTo>
                  <a:lnTo>
                    <a:pt x="107" y="1068"/>
                  </a:lnTo>
                  <a:lnTo>
                    <a:pt x="107" y="1068"/>
                  </a:lnTo>
                  <a:lnTo>
                    <a:pt x="427" y="1281"/>
                  </a:lnTo>
                  <a:lnTo>
                    <a:pt x="747" y="1174"/>
                  </a:lnTo>
                  <a:lnTo>
                    <a:pt x="747" y="1174"/>
                  </a:lnTo>
                  <a:lnTo>
                    <a:pt x="1174" y="961"/>
                  </a:lnTo>
                  <a:lnTo>
                    <a:pt x="1387" y="748"/>
                  </a:lnTo>
                  <a:lnTo>
                    <a:pt x="1387" y="748"/>
                  </a:lnTo>
                  <a:lnTo>
                    <a:pt x="1601" y="534"/>
                  </a:lnTo>
                  <a:lnTo>
                    <a:pt x="1601" y="534"/>
                  </a:lnTo>
                  <a:lnTo>
                    <a:pt x="1601" y="3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3394;p50">
              <a:extLst>
                <a:ext uri="{FF2B5EF4-FFF2-40B4-BE49-F238E27FC236}">
                  <a16:creationId xmlns:a16="http://schemas.microsoft.com/office/drawing/2014/main" id="{10507C2D-042C-5CA9-4ED7-34EA80E167FE}"/>
                </a:ext>
              </a:extLst>
            </p:cNvPr>
            <p:cNvSpPr/>
            <p:nvPr/>
          </p:nvSpPr>
          <p:spPr>
            <a:xfrm>
              <a:off x="5796687" y="2589047"/>
              <a:ext cx="27973" cy="21755"/>
            </a:xfrm>
            <a:custGeom>
              <a:avLst/>
              <a:gdLst/>
              <a:ahLst/>
              <a:cxnLst/>
              <a:rect l="l" t="t" r="r" b="b"/>
              <a:pathLst>
                <a:path w="1921" h="1494" extrusionOk="0">
                  <a:moveTo>
                    <a:pt x="107" y="1"/>
                  </a:moveTo>
                  <a:lnTo>
                    <a:pt x="1" y="107"/>
                  </a:lnTo>
                  <a:lnTo>
                    <a:pt x="107" y="427"/>
                  </a:lnTo>
                  <a:lnTo>
                    <a:pt x="214" y="854"/>
                  </a:lnTo>
                  <a:lnTo>
                    <a:pt x="641" y="1174"/>
                  </a:lnTo>
                  <a:lnTo>
                    <a:pt x="1067" y="1387"/>
                  </a:lnTo>
                  <a:lnTo>
                    <a:pt x="1601" y="1494"/>
                  </a:lnTo>
                  <a:lnTo>
                    <a:pt x="1814" y="1387"/>
                  </a:lnTo>
                  <a:lnTo>
                    <a:pt x="1921" y="1281"/>
                  </a:lnTo>
                  <a:lnTo>
                    <a:pt x="1601" y="1281"/>
                  </a:lnTo>
                  <a:lnTo>
                    <a:pt x="1174" y="1174"/>
                  </a:lnTo>
                  <a:lnTo>
                    <a:pt x="747" y="961"/>
                  </a:lnTo>
                  <a:lnTo>
                    <a:pt x="427" y="641"/>
                  </a:lnTo>
                  <a:lnTo>
                    <a:pt x="321" y="427"/>
                  </a:lnTo>
                  <a:lnTo>
                    <a:pt x="1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3395;p50">
              <a:extLst>
                <a:ext uri="{FF2B5EF4-FFF2-40B4-BE49-F238E27FC236}">
                  <a16:creationId xmlns:a16="http://schemas.microsoft.com/office/drawing/2014/main" id="{9272D197-4759-1357-CA6A-8282BDFBD2C1}"/>
                </a:ext>
              </a:extLst>
            </p:cNvPr>
            <p:cNvSpPr/>
            <p:nvPr/>
          </p:nvSpPr>
          <p:spPr>
            <a:xfrm>
              <a:off x="5838629" y="2503620"/>
              <a:ext cx="24871" cy="4674"/>
            </a:xfrm>
            <a:custGeom>
              <a:avLst/>
              <a:gdLst/>
              <a:ahLst/>
              <a:cxnLst/>
              <a:rect l="l" t="t" r="r" b="b"/>
              <a:pathLst>
                <a:path w="1708" h="321" extrusionOk="0">
                  <a:moveTo>
                    <a:pt x="854" y="0"/>
                  </a:moveTo>
                  <a:lnTo>
                    <a:pt x="534" y="107"/>
                  </a:lnTo>
                  <a:lnTo>
                    <a:pt x="214" y="107"/>
                  </a:lnTo>
                  <a:lnTo>
                    <a:pt x="1" y="214"/>
                  </a:lnTo>
                  <a:lnTo>
                    <a:pt x="1" y="320"/>
                  </a:lnTo>
                  <a:lnTo>
                    <a:pt x="1707" y="320"/>
                  </a:lnTo>
                  <a:lnTo>
                    <a:pt x="1707" y="214"/>
                  </a:lnTo>
                  <a:lnTo>
                    <a:pt x="1494" y="107"/>
                  </a:lnTo>
                  <a:lnTo>
                    <a:pt x="1174" y="107"/>
                  </a:lnTo>
                  <a:lnTo>
                    <a:pt x="8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3396;p50">
              <a:extLst>
                <a:ext uri="{FF2B5EF4-FFF2-40B4-BE49-F238E27FC236}">
                  <a16:creationId xmlns:a16="http://schemas.microsoft.com/office/drawing/2014/main" id="{830EA925-0C16-9E57-405F-AAE68AF0BEFE}"/>
                </a:ext>
              </a:extLst>
            </p:cNvPr>
            <p:cNvSpPr/>
            <p:nvPr/>
          </p:nvSpPr>
          <p:spPr>
            <a:xfrm>
              <a:off x="5759406" y="2503620"/>
              <a:ext cx="26429" cy="7776"/>
            </a:xfrm>
            <a:custGeom>
              <a:avLst/>
              <a:gdLst/>
              <a:ahLst/>
              <a:cxnLst/>
              <a:rect l="l" t="t" r="r" b="b"/>
              <a:pathLst>
                <a:path w="1815" h="534" extrusionOk="0">
                  <a:moveTo>
                    <a:pt x="854" y="0"/>
                  </a:moveTo>
                  <a:lnTo>
                    <a:pt x="428" y="107"/>
                  </a:lnTo>
                  <a:lnTo>
                    <a:pt x="1" y="427"/>
                  </a:lnTo>
                  <a:lnTo>
                    <a:pt x="1" y="534"/>
                  </a:lnTo>
                  <a:lnTo>
                    <a:pt x="108" y="534"/>
                  </a:lnTo>
                  <a:lnTo>
                    <a:pt x="961" y="320"/>
                  </a:lnTo>
                  <a:lnTo>
                    <a:pt x="1814" y="320"/>
                  </a:lnTo>
                  <a:lnTo>
                    <a:pt x="1814" y="214"/>
                  </a:lnTo>
                  <a:lnTo>
                    <a:pt x="1601" y="107"/>
                  </a:lnTo>
                  <a:lnTo>
                    <a:pt x="128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3397;p50">
              <a:extLst>
                <a:ext uri="{FF2B5EF4-FFF2-40B4-BE49-F238E27FC236}">
                  <a16:creationId xmlns:a16="http://schemas.microsoft.com/office/drawing/2014/main" id="{925BA945-EDB1-D63D-143E-D9B56D453D01}"/>
                </a:ext>
              </a:extLst>
            </p:cNvPr>
            <p:cNvSpPr/>
            <p:nvPr/>
          </p:nvSpPr>
          <p:spPr>
            <a:xfrm>
              <a:off x="5757863" y="2557984"/>
              <a:ext cx="1558" cy="4674"/>
            </a:xfrm>
            <a:custGeom>
              <a:avLst/>
              <a:gdLst/>
              <a:ahLst/>
              <a:cxnLst/>
              <a:rect l="l" t="t" r="r" b="b"/>
              <a:pathLst>
                <a:path w="107" h="321" extrusionOk="0">
                  <a:moveTo>
                    <a:pt x="0" y="0"/>
                  </a:moveTo>
                  <a:lnTo>
                    <a:pt x="0" y="107"/>
                  </a:lnTo>
                  <a:lnTo>
                    <a:pt x="0" y="320"/>
                  </a:lnTo>
                  <a:lnTo>
                    <a:pt x="107" y="107"/>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3398;p50">
              <a:extLst>
                <a:ext uri="{FF2B5EF4-FFF2-40B4-BE49-F238E27FC236}">
                  <a16:creationId xmlns:a16="http://schemas.microsoft.com/office/drawing/2014/main" id="{67F97118-8BEF-8AC9-7772-73193942259E}"/>
                </a:ext>
              </a:extLst>
            </p:cNvPr>
            <p:cNvSpPr/>
            <p:nvPr/>
          </p:nvSpPr>
          <p:spPr>
            <a:xfrm>
              <a:off x="5774945" y="2557984"/>
              <a:ext cx="1573" cy="3116"/>
            </a:xfrm>
            <a:custGeom>
              <a:avLst/>
              <a:gdLst/>
              <a:ahLst/>
              <a:cxnLst/>
              <a:rect l="l" t="t" r="r" b="b"/>
              <a:pathLst>
                <a:path w="108" h="214" extrusionOk="0">
                  <a:moveTo>
                    <a:pt x="0" y="0"/>
                  </a:moveTo>
                  <a:lnTo>
                    <a:pt x="0" y="107"/>
                  </a:lnTo>
                  <a:lnTo>
                    <a:pt x="0" y="214"/>
                  </a:lnTo>
                  <a:lnTo>
                    <a:pt x="107" y="214"/>
                  </a:lnTo>
                  <a:lnTo>
                    <a:pt x="107" y="107"/>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3399;p50">
              <a:extLst>
                <a:ext uri="{FF2B5EF4-FFF2-40B4-BE49-F238E27FC236}">
                  <a16:creationId xmlns:a16="http://schemas.microsoft.com/office/drawing/2014/main" id="{09DA29A6-2130-CDB2-BDBD-565406CE36E4}"/>
                </a:ext>
              </a:extLst>
            </p:cNvPr>
            <p:cNvSpPr/>
            <p:nvPr/>
          </p:nvSpPr>
          <p:spPr>
            <a:xfrm>
              <a:off x="5765625" y="2565746"/>
              <a:ext cx="1573" cy="3131"/>
            </a:xfrm>
            <a:custGeom>
              <a:avLst/>
              <a:gdLst/>
              <a:ahLst/>
              <a:cxnLst/>
              <a:rect l="l" t="t" r="r" b="b"/>
              <a:pathLst>
                <a:path w="108" h="215" extrusionOk="0">
                  <a:moveTo>
                    <a:pt x="1" y="1"/>
                  </a:moveTo>
                  <a:lnTo>
                    <a:pt x="1" y="107"/>
                  </a:lnTo>
                  <a:lnTo>
                    <a:pt x="1" y="214"/>
                  </a:lnTo>
                  <a:lnTo>
                    <a:pt x="107" y="214"/>
                  </a:lnTo>
                  <a:lnTo>
                    <a:pt x="107" y="107"/>
                  </a:lnTo>
                  <a:lnTo>
                    <a:pt x="1"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3400;p50">
              <a:extLst>
                <a:ext uri="{FF2B5EF4-FFF2-40B4-BE49-F238E27FC236}">
                  <a16:creationId xmlns:a16="http://schemas.microsoft.com/office/drawing/2014/main" id="{370551BE-6995-844E-A676-4B946F79D769}"/>
                </a:ext>
              </a:extLst>
            </p:cNvPr>
            <p:cNvSpPr/>
            <p:nvPr/>
          </p:nvSpPr>
          <p:spPr>
            <a:xfrm>
              <a:off x="5866589" y="2553324"/>
              <a:ext cx="3116" cy="4674"/>
            </a:xfrm>
            <a:custGeom>
              <a:avLst/>
              <a:gdLst/>
              <a:ahLst/>
              <a:cxnLst/>
              <a:rect l="l" t="t" r="r" b="b"/>
              <a:pathLst>
                <a:path w="214" h="321" extrusionOk="0">
                  <a:moveTo>
                    <a:pt x="107" y="0"/>
                  </a:moveTo>
                  <a:lnTo>
                    <a:pt x="1" y="214"/>
                  </a:lnTo>
                  <a:lnTo>
                    <a:pt x="107" y="320"/>
                  </a:lnTo>
                  <a:lnTo>
                    <a:pt x="214" y="214"/>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3401;p50">
              <a:extLst>
                <a:ext uri="{FF2B5EF4-FFF2-40B4-BE49-F238E27FC236}">
                  <a16:creationId xmlns:a16="http://schemas.microsoft.com/office/drawing/2014/main" id="{F420A98D-7973-EAAA-8FFE-C5169D351105}"/>
                </a:ext>
              </a:extLst>
            </p:cNvPr>
            <p:cNvSpPr/>
            <p:nvPr/>
          </p:nvSpPr>
          <p:spPr>
            <a:xfrm>
              <a:off x="5849507" y="2554882"/>
              <a:ext cx="1558" cy="3116"/>
            </a:xfrm>
            <a:custGeom>
              <a:avLst/>
              <a:gdLst/>
              <a:ahLst/>
              <a:cxnLst/>
              <a:rect l="l" t="t" r="r" b="b"/>
              <a:pathLst>
                <a:path w="107" h="214" extrusionOk="0">
                  <a:moveTo>
                    <a:pt x="0" y="0"/>
                  </a:moveTo>
                  <a:lnTo>
                    <a:pt x="0" y="107"/>
                  </a:lnTo>
                  <a:lnTo>
                    <a:pt x="0" y="213"/>
                  </a:lnTo>
                  <a:lnTo>
                    <a:pt x="107" y="107"/>
                  </a:lnTo>
                  <a:lnTo>
                    <a:pt x="0"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3402;p50">
              <a:extLst>
                <a:ext uri="{FF2B5EF4-FFF2-40B4-BE49-F238E27FC236}">
                  <a16:creationId xmlns:a16="http://schemas.microsoft.com/office/drawing/2014/main" id="{142C6588-6015-F16F-F4A5-D8399176D20D}"/>
                </a:ext>
              </a:extLst>
            </p:cNvPr>
            <p:cNvSpPr/>
            <p:nvPr/>
          </p:nvSpPr>
          <p:spPr>
            <a:xfrm>
              <a:off x="5857269" y="2559542"/>
              <a:ext cx="3116" cy="4674"/>
            </a:xfrm>
            <a:custGeom>
              <a:avLst/>
              <a:gdLst/>
              <a:ahLst/>
              <a:cxnLst/>
              <a:rect l="l" t="t" r="r" b="b"/>
              <a:pathLst>
                <a:path w="214" h="321" extrusionOk="0">
                  <a:moveTo>
                    <a:pt x="107" y="0"/>
                  </a:moveTo>
                  <a:lnTo>
                    <a:pt x="1" y="213"/>
                  </a:lnTo>
                  <a:lnTo>
                    <a:pt x="107" y="320"/>
                  </a:lnTo>
                  <a:lnTo>
                    <a:pt x="214" y="213"/>
                  </a:lnTo>
                  <a:lnTo>
                    <a:pt x="10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3403;p50">
              <a:extLst>
                <a:ext uri="{FF2B5EF4-FFF2-40B4-BE49-F238E27FC236}">
                  <a16:creationId xmlns:a16="http://schemas.microsoft.com/office/drawing/2014/main" id="{169E2BA5-3940-9DD5-ED4B-97C123557E67}"/>
                </a:ext>
              </a:extLst>
            </p:cNvPr>
            <p:cNvSpPr/>
            <p:nvPr/>
          </p:nvSpPr>
          <p:spPr>
            <a:xfrm>
              <a:off x="5670878" y="2399539"/>
              <a:ext cx="159988" cy="251639"/>
            </a:xfrm>
            <a:custGeom>
              <a:avLst/>
              <a:gdLst/>
              <a:ahLst/>
              <a:cxnLst/>
              <a:rect l="l" t="t" r="r" b="b"/>
              <a:pathLst>
                <a:path w="10987" h="17281" extrusionOk="0">
                  <a:moveTo>
                    <a:pt x="7466" y="1"/>
                  </a:moveTo>
                  <a:lnTo>
                    <a:pt x="6400" y="107"/>
                  </a:lnTo>
                  <a:lnTo>
                    <a:pt x="5333" y="321"/>
                  </a:lnTo>
                  <a:lnTo>
                    <a:pt x="4267" y="747"/>
                  </a:lnTo>
                  <a:lnTo>
                    <a:pt x="3307" y="1281"/>
                  </a:lnTo>
                  <a:lnTo>
                    <a:pt x="2560" y="1921"/>
                  </a:lnTo>
                  <a:lnTo>
                    <a:pt x="1813" y="2667"/>
                  </a:lnTo>
                  <a:lnTo>
                    <a:pt x="1173" y="3521"/>
                  </a:lnTo>
                  <a:lnTo>
                    <a:pt x="747" y="4481"/>
                  </a:lnTo>
                  <a:lnTo>
                    <a:pt x="320" y="5334"/>
                  </a:lnTo>
                  <a:lnTo>
                    <a:pt x="107" y="6401"/>
                  </a:lnTo>
                  <a:lnTo>
                    <a:pt x="0" y="7361"/>
                  </a:lnTo>
                  <a:lnTo>
                    <a:pt x="107" y="8427"/>
                  </a:lnTo>
                  <a:lnTo>
                    <a:pt x="320" y="9387"/>
                  </a:lnTo>
                  <a:lnTo>
                    <a:pt x="427" y="10347"/>
                  </a:lnTo>
                  <a:lnTo>
                    <a:pt x="427" y="11307"/>
                  </a:lnTo>
                  <a:lnTo>
                    <a:pt x="427" y="12374"/>
                  </a:lnTo>
                  <a:lnTo>
                    <a:pt x="427" y="13440"/>
                  </a:lnTo>
                  <a:lnTo>
                    <a:pt x="640" y="14507"/>
                  </a:lnTo>
                  <a:lnTo>
                    <a:pt x="853" y="15040"/>
                  </a:lnTo>
                  <a:lnTo>
                    <a:pt x="1067" y="15467"/>
                  </a:lnTo>
                  <a:lnTo>
                    <a:pt x="1493" y="16000"/>
                  </a:lnTo>
                  <a:lnTo>
                    <a:pt x="1920" y="16427"/>
                  </a:lnTo>
                  <a:lnTo>
                    <a:pt x="2560" y="16854"/>
                  </a:lnTo>
                  <a:lnTo>
                    <a:pt x="3200" y="17280"/>
                  </a:lnTo>
                  <a:lnTo>
                    <a:pt x="3520" y="17067"/>
                  </a:lnTo>
                  <a:lnTo>
                    <a:pt x="3733" y="16747"/>
                  </a:lnTo>
                  <a:lnTo>
                    <a:pt x="4160" y="16000"/>
                  </a:lnTo>
                  <a:lnTo>
                    <a:pt x="4373" y="15147"/>
                  </a:lnTo>
                  <a:lnTo>
                    <a:pt x="4480" y="14080"/>
                  </a:lnTo>
                  <a:lnTo>
                    <a:pt x="4373" y="13120"/>
                  </a:lnTo>
                  <a:lnTo>
                    <a:pt x="4267" y="12054"/>
                  </a:lnTo>
                  <a:lnTo>
                    <a:pt x="3947" y="11094"/>
                  </a:lnTo>
                  <a:lnTo>
                    <a:pt x="3520" y="10134"/>
                  </a:lnTo>
                  <a:lnTo>
                    <a:pt x="4160" y="9707"/>
                  </a:lnTo>
                  <a:lnTo>
                    <a:pt x="4693" y="9174"/>
                  </a:lnTo>
                  <a:lnTo>
                    <a:pt x="5120" y="8534"/>
                  </a:lnTo>
                  <a:lnTo>
                    <a:pt x="5333" y="7787"/>
                  </a:lnTo>
                  <a:lnTo>
                    <a:pt x="5547" y="7254"/>
                  </a:lnTo>
                  <a:lnTo>
                    <a:pt x="5760" y="6827"/>
                  </a:lnTo>
                  <a:lnTo>
                    <a:pt x="6293" y="6614"/>
                  </a:lnTo>
                  <a:lnTo>
                    <a:pt x="6720" y="6507"/>
                  </a:lnTo>
                  <a:lnTo>
                    <a:pt x="7466" y="6401"/>
                  </a:lnTo>
                  <a:lnTo>
                    <a:pt x="8320" y="5974"/>
                  </a:lnTo>
                  <a:lnTo>
                    <a:pt x="9173" y="5547"/>
                  </a:lnTo>
                  <a:lnTo>
                    <a:pt x="9813" y="4907"/>
                  </a:lnTo>
                  <a:lnTo>
                    <a:pt x="10346" y="4054"/>
                  </a:lnTo>
                  <a:lnTo>
                    <a:pt x="10666" y="3307"/>
                  </a:lnTo>
                  <a:lnTo>
                    <a:pt x="10880" y="2347"/>
                  </a:lnTo>
                  <a:lnTo>
                    <a:pt x="10986" y="1387"/>
                  </a:lnTo>
                  <a:lnTo>
                    <a:pt x="10773" y="427"/>
                  </a:lnTo>
                  <a:lnTo>
                    <a:pt x="9706" y="214"/>
                  </a:lnTo>
                  <a:lnTo>
                    <a:pt x="864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3404;p50">
              <a:extLst>
                <a:ext uri="{FF2B5EF4-FFF2-40B4-BE49-F238E27FC236}">
                  <a16:creationId xmlns:a16="http://schemas.microsoft.com/office/drawing/2014/main" id="{DFE25506-7947-3676-CBF3-166BA636F728}"/>
                </a:ext>
              </a:extLst>
            </p:cNvPr>
            <p:cNvSpPr/>
            <p:nvPr/>
          </p:nvSpPr>
          <p:spPr>
            <a:xfrm>
              <a:off x="5670878" y="2399539"/>
              <a:ext cx="159988" cy="251639"/>
            </a:xfrm>
            <a:custGeom>
              <a:avLst/>
              <a:gdLst/>
              <a:ahLst/>
              <a:cxnLst/>
              <a:rect l="l" t="t" r="r" b="b"/>
              <a:pathLst>
                <a:path w="10987" h="17281" fill="none" extrusionOk="0">
                  <a:moveTo>
                    <a:pt x="10773" y="427"/>
                  </a:moveTo>
                  <a:lnTo>
                    <a:pt x="10773" y="427"/>
                  </a:lnTo>
                  <a:lnTo>
                    <a:pt x="10986" y="1387"/>
                  </a:lnTo>
                  <a:lnTo>
                    <a:pt x="10880" y="2347"/>
                  </a:lnTo>
                  <a:lnTo>
                    <a:pt x="10666" y="3307"/>
                  </a:lnTo>
                  <a:lnTo>
                    <a:pt x="10346" y="4054"/>
                  </a:lnTo>
                  <a:lnTo>
                    <a:pt x="9813" y="4907"/>
                  </a:lnTo>
                  <a:lnTo>
                    <a:pt x="9173" y="5547"/>
                  </a:lnTo>
                  <a:lnTo>
                    <a:pt x="8320" y="5974"/>
                  </a:lnTo>
                  <a:lnTo>
                    <a:pt x="7466" y="6401"/>
                  </a:lnTo>
                  <a:lnTo>
                    <a:pt x="7466" y="6401"/>
                  </a:lnTo>
                  <a:lnTo>
                    <a:pt x="6720" y="6507"/>
                  </a:lnTo>
                  <a:lnTo>
                    <a:pt x="6720" y="6507"/>
                  </a:lnTo>
                  <a:lnTo>
                    <a:pt x="6293" y="6614"/>
                  </a:lnTo>
                  <a:lnTo>
                    <a:pt x="5760" y="6827"/>
                  </a:lnTo>
                  <a:lnTo>
                    <a:pt x="5760" y="6827"/>
                  </a:lnTo>
                  <a:lnTo>
                    <a:pt x="5547" y="7254"/>
                  </a:lnTo>
                  <a:lnTo>
                    <a:pt x="5333" y="7787"/>
                  </a:lnTo>
                  <a:lnTo>
                    <a:pt x="5333" y="7787"/>
                  </a:lnTo>
                  <a:lnTo>
                    <a:pt x="5120" y="8534"/>
                  </a:lnTo>
                  <a:lnTo>
                    <a:pt x="4693" y="9174"/>
                  </a:lnTo>
                  <a:lnTo>
                    <a:pt x="4160" y="9707"/>
                  </a:lnTo>
                  <a:lnTo>
                    <a:pt x="3520" y="10134"/>
                  </a:lnTo>
                  <a:lnTo>
                    <a:pt x="3520" y="10134"/>
                  </a:lnTo>
                  <a:lnTo>
                    <a:pt x="3947" y="11094"/>
                  </a:lnTo>
                  <a:lnTo>
                    <a:pt x="4267" y="12054"/>
                  </a:lnTo>
                  <a:lnTo>
                    <a:pt x="4373" y="13120"/>
                  </a:lnTo>
                  <a:lnTo>
                    <a:pt x="4480" y="14080"/>
                  </a:lnTo>
                  <a:lnTo>
                    <a:pt x="4373" y="15147"/>
                  </a:lnTo>
                  <a:lnTo>
                    <a:pt x="4160" y="16000"/>
                  </a:lnTo>
                  <a:lnTo>
                    <a:pt x="3733" y="16747"/>
                  </a:lnTo>
                  <a:lnTo>
                    <a:pt x="3520" y="17067"/>
                  </a:lnTo>
                  <a:lnTo>
                    <a:pt x="3200" y="17280"/>
                  </a:lnTo>
                  <a:lnTo>
                    <a:pt x="3200" y="17280"/>
                  </a:lnTo>
                  <a:lnTo>
                    <a:pt x="2560" y="16854"/>
                  </a:lnTo>
                  <a:lnTo>
                    <a:pt x="1920" y="16427"/>
                  </a:lnTo>
                  <a:lnTo>
                    <a:pt x="1493" y="16000"/>
                  </a:lnTo>
                  <a:lnTo>
                    <a:pt x="1067" y="15467"/>
                  </a:lnTo>
                  <a:lnTo>
                    <a:pt x="853" y="15040"/>
                  </a:lnTo>
                  <a:lnTo>
                    <a:pt x="640" y="14507"/>
                  </a:lnTo>
                  <a:lnTo>
                    <a:pt x="427" y="13440"/>
                  </a:lnTo>
                  <a:lnTo>
                    <a:pt x="427" y="12374"/>
                  </a:lnTo>
                  <a:lnTo>
                    <a:pt x="427" y="11307"/>
                  </a:lnTo>
                  <a:lnTo>
                    <a:pt x="427" y="10347"/>
                  </a:lnTo>
                  <a:lnTo>
                    <a:pt x="320" y="9387"/>
                  </a:lnTo>
                  <a:lnTo>
                    <a:pt x="320" y="9387"/>
                  </a:lnTo>
                  <a:lnTo>
                    <a:pt x="107" y="8427"/>
                  </a:lnTo>
                  <a:lnTo>
                    <a:pt x="0" y="7361"/>
                  </a:lnTo>
                  <a:lnTo>
                    <a:pt x="107" y="6401"/>
                  </a:lnTo>
                  <a:lnTo>
                    <a:pt x="320" y="5334"/>
                  </a:lnTo>
                  <a:lnTo>
                    <a:pt x="747" y="4481"/>
                  </a:lnTo>
                  <a:lnTo>
                    <a:pt x="1173" y="3521"/>
                  </a:lnTo>
                  <a:lnTo>
                    <a:pt x="1813" y="2667"/>
                  </a:lnTo>
                  <a:lnTo>
                    <a:pt x="2560" y="1921"/>
                  </a:lnTo>
                  <a:lnTo>
                    <a:pt x="2560" y="1921"/>
                  </a:lnTo>
                  <a:lnTo>
                    <a:pt x="3307" y="1281"/>
                  </a:lnTo>
                  <a:lnTo>
                    <a:pt x="4267" y="747"/>
                  </a:lnTo>
                  <a:lnTo>
                    <a:pt x="5333" y="321"/>
                  </a:lnTo>
                  <a:lnTo>
                    <a:pt x="6400" y="107"/>
                  </a:lnTo>
                  <a:lnTo>
                    <a:pt x="7466" y="1"/>
                  </a:lnTo>
                  <a:lnTo>
                    <a:pt x="8640" y="1"/>
                  </a:lnTo>
                  <a:lnTo>
                    <a:pt x="9706" y="214"/>
                  </a:lnTo>
                  <a:lnTo>
                    <a:pt x="10773" y="42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3405;p50">
              <a:extLst>
                <a:ext uri="{FF2B5EF4-FFF2-40B4-BE49-F238E27FC236}">
                  <a16:creationId xmlns:a16="http://schemas.microsoft.com/office/drawing/2014/main" id="{E1147952-A645-77B4-1369-85E2BC74F05E}"/>
                </a:ext>
              </a:extLst>
            </p:cNvPr>
            <p:cNvSpPr/>
            <p:nvPr/>
          </p:nvSpPr>
          <p:spPr>
            <a:xfrm>
              <a:off x="5585437" y="2415078"/>
              <a:ext cx="108731" cy="111848"/>
            </a:xfrm>
            <a:custGeom>
              <a:avLst/>
              <a:gdLst/>
              <a:ahLst/>
              <a:cxnLst/>
              <a:rect l="l" t="t" r="r" b="b"/>
              <a:pathLst>
                <a:path w="7467" h="7681" extrusionOk="0">
                  <a:moveTo>
                    <a:pt x="3414" y="0"/>
                  </a:moveTo>
                  <a:lnTo>
                    <a:pt x="2881" y="107"/>
                  </a:lnTo>
                  <a:lnTo>
                    <a:pt x="2347" y="320"/>
                  </a:lnTo>
                  <a:lnTo>
                    <a:pt x="1921" y="534"/>
                  </a:lnTo>
                  <a:lnTo>
                    <a:pt x="1387" y="854"/>
                  </a:lnTo>
                  <a:lnTo>
                    <a:pt x="1067" y="1280"/>
                  </a:lnTo>
                  <a:lnTo>
                    <a:pt x="641" y="1707"/>
                  </a:lnTo>
                  <a:lnTo>
                    <a:pt x="427" y="2134"/>
                  </a:lnTo>
                  <a:lnTo>
                    <a:pt x="214" y="2667"/>
                  </a:lnTo>
                  <a:lnTo>
                    <a:pt x="1" y="3200"/>
                  </a:lnTo>
                  <a:lnTo>
                    <a:pt x="1" y="3734"/>
                  </a:lnTo>
                  <a:lnTo>
                    <a:pt x="1" y="4267"/>
                  </a:lnTo>
                  <a:lnTo>
                    <a:pt x="107" y="4907"/>
                  </a:lnTo>
                  <a:lnTo>
                    <a:pt x="214" y="5440"/>
                  </a:lnTo>
                  <a:lnTo>
                    <a:pt x="534" y="5867"/>
                  </a:lnTo>
                  <a:lnTo>
                    <a:pt x="854" y="6400"/>
                  </a:lnTo>
                  <a:lnTo>
                    <a:pt x="1281" y="6720"/>
                  </a:lnTo>
                  <a:lnTo>
                    <a:pt x="1707" y="7040"/>
                  </a:lnTo>
                  <a:lnTo>
                    <a:pt x="2134" y="7360"/>
                  </a:lnTo>
                  <a:lnTo>
                    <a:pt x="2667" y="7467"/>
                  </a:lnTo>
                  <a:lnTo>
                    <a:pt x="3200" y="7573"/>
                  </a:lnTo>
                  <a:lnTo>
                    <a:pt x="3734" y="7680"/>
                  </a:lnTo>
                  <a:lnTo>
                    <a:pt x="4267" y="7573"/>
                  </a:lnTo>
                  <a:lnTo>
                    <a:pt x="4800" y="7467"/>
                  </a:lnTo>
                  <a:lnTo>
                    <a:pt x="5334" y="7253"/>
                  </a:lnTo>
                  <a:lnTo>
                    <a:pt x="5760" y="6933"/>
                  </a:lnTo>
                  <a:lnTo>
                    <a:pt x="6187" y="6507"/>
                  </a:lnTo>
                  <a:lnTo>
                    <a:pt x="6507" y="6080"/>
                  </a:lnTo>
                  <a:lnTo>
                    <a:pt x="6827" y="5654"/>
                  </a:lnTo>
                  <a:lnTo>
                    <a:pt x="7040" y="5120"/>
                  </a:lnTo>
                  <a:lnTo>
                    <a:pt x="7094" y="4854"/>
                  </a:lnTo>
                  <a:lnTo>
                    <a:pt x="7147" y="4694"/>
                  </a:lnTo>
                  <a:lnTo>
                    <a:pt x="7360" y="4054"/>
                  </a:lnTo>
                  <a:lnTo>
                    <a:pt x="7467" y="3307"/>
                  </a:lnTo>
                  <a:lnTo>
                    <a:pt x="7360" y="2560"/>
                  </a:lnTo>
                  <a:lnTo>
                    <a:pt x="7147" y="1920"/>
                  </a:lnTo>
                  <a:lnTo>
                    <a:pt x="6827" y="1280"/>
                  </a:lnTo>
                  <a:lnTo>
                    <a:pt x="6400" y="747"/>
                  </a:lnTo>
                  <a:lnTo>
                    <a:pt x="5974" y="427"/>
                  </a:lnTo>
                  <a:lnTo>
                    <a:pt x="5547" y="214"/>
                  </a:lnTo>
                  <a:lnTo>
                    <a:pt x="5014" y="107"/>
                  </a:lnTo>
                  <a:lnTo>
                    <a:pt x="458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3406;p50">
              <a:extLst>
                <a:ext uri="{FF2B5EF4-FFF2-40B4-BE49-F238E27FC236}">
                  <a16:creationId xmlns:a16="http://schemas.microsoft.com/office/drawing/2014/main" id="{70BFA3B3-5D77-BE2C-33AE-67686B158256}"/>
                </a:ext>
              </a:extLst>
            </p:cNvPr>
            <p:cNvSpPr/>
            <p:nvPr/>
          </p:nvSpPr>
          <p:spPr>
            <a:xfrm>
              <a:off x="5585437" y="2415078"/>
              <a:ext cx="108731" cy="111848"/>
            </a:xfrm>
            <a:custGeom>
              <a:avLst/>
              <a:gdLst/>
              <a:ahLst/>
              <a:cxnLst/>
              <a:rect l="l" t="t" r="r" b="b"/>
              <a:pathLst>
                <a:path w="7467" h="7681" fill="none" extrusionOk="0">
                  <a:moveTo>
                    <a:pt x="6507" y="5974"/>
                  </a:moveTo>
                  <a:lnTo>
                    <a:pt x="6507" y="5974"/>
                  </a:lnTo>
                  <a:lnTo>
                    <a:pt x="6934" y="5334"/>
                  </a:lnTo>
                  <a:lnTo>
                    <a:pt x="7147" y="4694"/>
                  </a:lnTo>
                  <a:lnTo>
                    <a:pt x="7360" y="4054"/>
                  </a:lnTo>
                  <a:lnTo>
                    <a:pt x="7467" y="3307"/>
                  </a:lnTo>
                  <a:lnTo>
                    <a:pt x="7467" y="3307"/>
                  </a:lnTo>
                  <a:lnTo>
                    <a:pt x="7360" y="2560"/>
                  </a:lnTo>
                  <a:lnTo>
                    <a:pt x="7147" y="1920"/>
                  </a:lnTo>
                  <a:lnTo>
                    <a:pt x="6827" y="1280"/>
                  </a:lnTo>
                  <a:lnTo>
                    <a:pt x="6400" y="747"/>
                  </a:lnTo>
                  <a:lnTo>
                    <a:pt x="6400" y="747"/>
                  </a:lnTo>
                  <a:lnTo>
                    <a:pt x="5974" y="427"/>
                  </a:lnTo>
                  <a:lnTo>
                    <a:pt x="5547" y="214"/>
                  </a:lnTo>
                  <a:lnTo>
                    <a:pt x="5014" y="107"/>
                  </a:lnTo>
                  <a:lnTo>
                    <a:pt x="4587" y="0"/>
                  </a:lnTo>
                  <a:lnTo>
                    <a:pt x="4587" y="0"/>
                  </a:lnTo>
                  <a:lnTo>
                    <a:pt x="3947" y="0"/>
                  </a:lnTo>
                  <a:lnTo>
                    <a:pt x="3414" y="0"/>
                  </a:lnTo>
                  <a:lnTo>
                    <a:pt x="2881" y="107"/>
                  </a:lnTo>
                  <a:lnTo>
                    <a:pt x="2347" y="320"/>
                  </a:lnTo>
                  <a:lnTo>
                    <a:pt x="1921" y="534"/>
                  </a:lnTo>
                  <a:lnTo>
                    <a:pt x="1387" y="854"/>
                  </a:lnTo>
                  <a:lnTo>
                    <a:pt x="1067" y="1280"/>
                  </a:lnTo>
                  <a:lnTo>
                    <a:pt x="641" y="1707"/>
                  </a:lnTo>
                  <a:lnTo>
                    <a:pt x="641" y="1707"/>
                  </a:lnTo>
                  <a:lnTo>
                    <a:pt x="427" y="2134"/>
                  </a:lnTo>
                  <a:lnTo>
                    <a:pt x="214" y="2667"/>
                  </a:lnTo>
                  <a:lnTo>
                    <a:pt x="1" y="3200"/>
                  </a:lnTo>
                  <a:lnTo>
                    <a:pt x="1" y="3734"/>
                  </a:lnTo>
                  <a:lnTo>
                    <a:pt x="1" y="4267"/>
                  </a:lnTo>
                  <a:lnTo>
                    <a:pt x="107" y="4907"/>
                  </a:lnTo>
                  <a:lnTo>
                    <a:pt x="214" y="5440"/>
                  </a:lnTo>
                  <a:lnTo>
                    <a:pt x="534" y="5867"/>
                  </a:lnTo>
                  <a:lnTo>
                    <a:pt x="534" y="5867"/>
                  </a:lnTo>
                  <a:lnTo>
                    <a:pt x="854" y="6400"/>
                  </a:lnTo>
                  <a:lnTo>
                    <a:pt x="1281" y="6720"/>
                  </a:lnTo>
                  <a:lnTo>
                    <a:pt x="1707" y="7040"/>
                  </a:lnTo>
                  <a:lnTo>
                    <a:pt x="2134" y="7360"/>
                  </a:lnTo>
                  <a:lnTo>
                    <a:pt x="2667" y="7467"/>
                  </a:lnTo>
                  <a:lnTo>
                    <a:pt x="3200" y="7573"/>
                  </a:lnTo>
                  <a:lnTo>
                    <a:pt x="3734" y="7680"/>
                  </a:lnTo>
                  <a:lnTo>
                    <a:pt x="4267" y="7573"/>
                  </a:lnTo>
                  <a:lnTo>
                    <a:pt x="4267" y="7573"/>
                  </a:lnTo>
                  <a:lnTo>
                    <a:pt x="4800" y="7467"/>
                  </a:lnTo>
                  <a:lnTo>
                    <a:pt x="5334" y="7253"/>
                  </a:lnTo>
                  <a:lnTo>
                    <a:pt x="5760" y="6933"/>
                  </a:lnTo>
                  <a:lnTo>
                    <a:pt x="6187" y="6507"/>
                  </a:lnTo>
                  <a:lnTo>
                    <a:pt x="6507" y="6080"/>
                  </a:lnTo>
                  <a:lnTo>
                    <a:pt x="6827" y="5654"/>
                  </a:lnTo>
                  <a:lnTo>
                    <a:pt x="7040" y="5120"/>
                  </a:lnTo>
                  <a:lnTo>
                    <a:pt x="7147" y="458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3407;p50">
            <a:extLst>
              <a:ext uri="{FF2B5EF4-FFF2-40B4-BE49-F238E27FC236}">
                <a16:creationId xmlns:a16="http://schemas.microsoft.com/office/drawing/2014/main" id="{BE409772-D0BD-050D-AA56-08140D357FC3}"/>
              </a:ext>
            </a:extLst>
          </p:cNvPr>
          <p:cNvGrpSpPr/>
          <p:nvPr/>
        </p:nvGrpSpPr>
        <p:grpSpPr>
          <a:xfrm>
            <a:off x="4013814" y="2622484"/>
            <a:ext cx="849639" cy="2399893"/>
            <a:chOff x="4306284" y="2268099"/>
            <a:chExt cx="849639" cy="2399893"/>
          </a:xfrm>
        </p:grpSpPr>
        <p:sp>
          <p:nvSpPr>
            <p:cNvPr id="745" name="Google Shape;3408;p50">
              <a:extLst>
                <a:ext uri="{FF2B5EF4-FFF2-40B4-BE49-F238E27FC236}">
                  <a16:creationId xmlns:a16="http://schemas.microsoft.com/office/drawing/2014/main" id="{CF35C1AF-31F2-1837-0CC3-044190F191EE}"/>
                </a:ext>
              </a:extLst>
            </p:cNvPr>
            <p:cNvSpPr/>
            <p:nvPr/>
          </p:nvSpPr>
          <p:spPr>
            <a:xfrm>
              <a:off x="5047217" y="2962444"/>
              <a:ext cx="22075" cy="27580"/>
            </a:xfrm>
            <a:custGeom>
              <a:avLst/>
              <a:gdLst/>
              <a:ahLst/>
              <a:cxnLst/>
              <a:rect l="l" t="t" r="r" b="b"/>
              <a:pathLst>
                <a:path w="1516" h="1894" extrusionOk="0">
                  <a:moveTo>
                    <a:pt x="1" y="0"/>
                  </a:moveTo>
                  <a:lnTo>
                    <a:pt x="854" y="1067"/>
                  </a:lnTo>
                  <a:lnTo>
                    <a:pt x="1516" y="1894"/>
                  </a:lnTo>
                  <a:lnTo>
                    <a:pt x="1"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3409;p50">
              <a:extLst>
                <a:ext uri="{FF2B5EF4-FFF2-40B4-BE49-F238E27FC236}">
                  <a16:creationId xmlns:a16="http://schemas.microsoft.com/office/drawing/2014/main" id="{06ECA611-E126-7E84-9051-E1FFE9C5CF17}"/>
                </a:ext>
              </a:extLst>
            </p:cNvPr>
            <p:cNvSpPr/>
            <p:nvPr/>
          </p:nvSpPr>
          <p:spPr>
            <a:xfrm>
              <a:off x="5047217" y="2962444"/>
              <a:ext cx="24871" cy="31074"/>
            </a:xfrm>
            <a:custGeom>
              <a:avLst/>
              <a:gdLst/>
              <a:ahLst/>
              <a:cxnLst/>
              <a:rect l="l" t="t" r="r" b="b"/>
              <a:pathLst>
                <a:path w="1708" h="2134" fill="none" extrusionOk="0">
                  <a:moveTo>
                    <a:pt x="1708" y="2134"/>
                  </a:moveTo>
                  <a:lnTo>
                    <a:pt x="1708" y="2134"/>
                  </a:lnTo>
                  <a:lnTo>
                    <a:pt x="854" y="106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3410;p50">
              <a:extLst>
                <a:ext uri="{FF2B5EF4-FFF2-40B4-BE49-F238E27FC236}">
                  <a16:creationId xmlns:a16="http://schemas.microsoft.com/office/drawing/2014/main" id="{528DB551-BB6C-5651-A0C8-51331130C437}"/>
                </a:ext>
              </a:extLst>
            </p:cNvPr>
            <p:cNvSpPr/>
            <p:nvPr/>
          </p:nvSpPr>
          <p:spPr>
            <a:xfrm>
              <a:off x="4955573" y="3019910"/>
              <a:ext cx="144465" cy="4674"/>
            </a:xfrm>
            <a:custGeom>
              <a:avLst/>
              <a:gdLst/>
              <a:ahLst/>
              <a:cxnLst/>
              <a:rect l="l" t="t" r="r" b="b"/>
              <a:pathLst>
                <a:path w="9921" h="321" extrusionOk="0">
                  <a:moveTo>
                    <a:pt x="5014" y="1"/>
                  </a:moveTo>
                  <a:lnTo>
                    <a:pt x="1494" y="107"/>
                  </a:lnTo>
                  <a:lnTo>
                    <a:pt x="1" y="214"/>
                  </a:lnTo>
                  <a:lnTo>
                    <a:pt x="1494" y="214"/>
                  </a:lnTo>
                  <a:lnTo>
                    <a:pt x="5014" y="321"/>
                  </a:lnTo>
                  <a:lnTo>
                    <a:pt x="8427" y="214"/>
                  </a:lnTo>
                  <a:lnTo>
                    <a:pt x="9920" y="214"/>
                  </a:lnTo>
                  <a:lnTo>
                    <a:pt x="8427" y="107"/>
                  </a:lnTo>
                  <a:lnTo>
                    <a:pt x="5014"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3411;p50">
              <a:extLst>
                <a:ext uri="{FF2B5EF4-FFF2-40B4-BE49-F238E27FC236}">
                  <a16:creationId xmlns:a16="http://schemas.microsoft.com/office/drawing/2014/main" id="{365445B3-BF2B-CF3C-F547-9A9F7BAA75E4}"/>
                </a:ext>
              </a:extLst>
            </p:cNvPr>
            <p:cNvSpPr/>
            <p:nvPr/>
          </p:nvSpPr>
          <p:spPr>
            <a:xfrm>
              <a:off x="5000631" y="2894101"/>
              <a:ext cx="3116" cy="187946"/>
            </a:xfrm>
            <a:custGeom>
              <a:avLst/>
              <a:gdLst/>
              <a:ahLst/>
              <a:cxnLst/>
              <a:rect l="l" t="t" r="r" b="b"/>
              <a:pathLst>
                <a:path w="214" h="12907" extrusionOk="0">
                  <a:moveTo>
                    <a:pt x="107" y="0"/>
                  </a:moveTo>
                  <a:lnTo>
                    <a:pt x="0" y="1813"/>
                  </a:lnTo>
                  <a:lnTo>
                    <a:pt x="0" y="6400"/>
                  </a:lnTo>
                  <a:lnTo>
                    <a:pt x="0" y="10986"/>
                  </a:lnTo>
                  <a:lnTo>
                    <a:pt x="107" y="12906"/>
                  </a:lnTo>
                  <a:lnTo>
                    <a:pt x="107" y="10986"/>
                  </a:lnTo>
                  <a:lnTo>
                    <a:pt x="213" y="6400"/>
                  </a:lnTo>
                  <a:lnTo>
                    <a:pt x="107" y="1813"/>
                  </a:lnTo>
                  <a:lnTo>
                    <a:pt x="10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3412;p50">
              <a:extLst>
                <a:ext uri="{FF2B5EF4-FFF2-40B4-BE49-F238E27FC236}">
                  <a16:creationId xmlns:a16="http://schemas.microsoft.com/office/drawing/2014/main" id="{FC1911BF-BC6B-80AF-9608-B801DD2D6EF5}"/>
                </a:ext>
              </a:extLst>
            </p:cNvPr>
            <p:cNvSpPr/>
            <p:nvPr/>
          </p:nvSpPr>
          <p:spPr>
            <a:xfrm>
              <a:off x="5045674" y="2950008"/>
              <a:ext cx="52815" cy="71468"/>
            </a:xfrm>
            <a:custGeom>
              <a:avLst/>
              <a:gdLst/>
              <a:ahLst/>
              <a:cxnLst/>
              <a:rect l="l" t="t" r="r" b="b"/>
              <a:pathLst>
                <a:path w="3627" h="4908" extrusionOk="0">
                  <a:moveTo>
                    <a:pt x="0" y="1"/>
                  </a:moveTo>
                  <a:lnTo>
                    <a:pt x="747" y="1281"/>
                  </a:lnTo>
                  <a:lnTo>
                    <a:pt x="1707" y="2561"/>
                  </a:lnTo>
                  <a:lnTo>
                    <a:pt x="2667" y="3734"/>
                  </a:lnTo>
                  <a:lnTo>
                    <a:pt x="3627" y="4907"/>
                  </a:lnTo>
                  <a:lnTo>
                    <a:pt x="2773" y="3627"/>
                  </a:lnTo>
                  <a:lnTo>
                    <a:pt x="1920" y="2454"/>
                  </a:lnTo>
                  <a:lnTo>
                    <a:pt x="960" y="117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3413;p50">
              <a:extLst>
                <a:ext uri="{FF2B5EF4-FFF2-40B4-BE49-F238E27FC236}">
                  <a16:creationId xmlns:a16="http://schemas.microsoft.com/office/drawing/2014/main" id="{A779FBDD-A931-3E0B-59EA-8B3275AC0ADC}"/>
                </a:ext>
              </a:extLst>
            </p:cNvPr>
            <p:cNvSpPr/>
            <p:nvPr/>
          </p:nvSpPr>
          <p:spPr>
            <a:xfrm>
              <a:off x="4310944" y="4512653"/>
              <a:ext cx="128928" cy="155328"/>
            </a:xfrm>
            <a:custGeom>
              <a:avLst/>
              <a:gdLst/>
              <a:ahLst/>
              <a:cxnLst/>
              <a:rect l="l" t="t" r="r" b="b"/>
              <a:pathLst>
                <a:path w="8854" h="10667" extrusionOk="0">
                  <a:moveTo>
                    <a:pt x="8854" y="1"/>
                  </a:moveTo>
                  <a:lnTo>
                    <a:pt x="3414" y="427"/>
                  </a:lnTo>
                  <a:lnTo>
                    <a:pt x="2881" y="2774"/>
                  </a:lnTo>
                  <a:lnTo>
                    <a:pt x="1494" y="6400"/>
                  </a:lnTo>
                  <a:lnTo>
                    <a:pt x="427" y="8747"/>
                  </a:lnTo>
                  <a:lnTo>
                    <a:pt x="107" y="9600"/>
                  </a:lnTo>
                  <a:lnTo>
                    <a:pt x="1" y="10134"/>
                  </a:lnTo>
                  <a:lnTo>
                    <a:pt x="107" y="10347"/>
                  </a:lnTo>
                  <a:lnTo>
                    <a:pt x="107" y="10560"/>
                  </a:lnTo>
                  <a:lnTo>
                    <a:pt x="214" y="10667"/>
                  </a:lnTo>
                  <a:lnTo>
                    <a:pt x="854" y="10667"/>
                  </a:lnTo>
                  <a:lnTo>
                    <a:pt x="1281" y="10454"/>
                  </a:lnTo>
                  <a:lnTo>
                    <a:pt x="1814" y="10134"/>
                  </a:lnTo>
                  <a:lnTo>
                    <a:pt x="2347" y="9707"/>
                  </a:lnTo>
                  <a:lnTo>
                    <a:pt x="3627" y="8640"/>
                  </a:lnTo>
                  <a:lnTo>
                    <a:pt x="4907" y="7254"/>
                  </a:lnTo>
                  <a:lnTo>
                    <a:pt x="7147" y="4694"/>
                  </a:lnTo>
                  <a:lnTo>
                    <a:pt x="8000" y="3521"/>
                  </a:lnTo>
                  <a:lnTo>
                    <a:pt x="88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3414;p50">
              <a:extLst>
                <a:ext uri="{FF2B5EF4-FFF2-40B4-BE49-F238E27FC236}">
                  <a16:creationId xmlns:a16="http://schemas.microsoft.com/office/drawing/2014/main" id="{A818E29D-F759-633D-EF1A-0723C3734C01}"/>
                </a:ext>
              </a:extLst>
            </p:cNvPr>
            <p:cNvSpPr/>
            <p:nvPr/>
          </p:nvSpPr>
          <p:spPr>
            <a:xfrm>
              <a:off x="4310944" y="4512653"/>
              <a:ext cx="128928" cy="155328"/>
            </a:xfrm>
            <a:custGeom>
              <a:avLst/>
              <a:gdLst/>
              <a:ahLst/>
              <a:cxnLst/>
              <a:rect l="l" t="t" r="r" b="b"/>
              <a:pathLst>
                <a:path w="8854" h="10667" fill="none" extrusionOk="0">
                  <a:moveTo>
                    <a:pt x="8854" y="1"/>
                  </a:moveTo>
                  <a:lnTo>
                    <a:pt x="8000" y="3521"/>
                  </a:lnTo>
                  <a:lnTo>
                    <a:pt x="8000" y="3521"/>
                  </a:lnTo>
                  <a:lnTo>
                    <a:pt x="7147" y="4694"/>
                  </a:lnTo>
                  <a:lnTo>
                    <a:pt x="4907" y="7254"/>
                  </a:lnTo>
                  <a:lnTo>
                    <a:pt x="3627" y="8640"/>
                  </a:lnTo>
                  <a:lnTo>
                    <a:pt x="2347" y="9707"/>
                  </a:lnTo>
                  <a:lnTo>
                    <a:pt x="1814" y="10134"/>
                  </a:lnTo>
                  <a:lnTo>
                    <a:pt x="1281" y="10454"/>
                  </a:lnTo>
                  <a:lnTo>
                    <a:pt x="854" y="10667"/>
                  </a:lnTo>
                  <a:lnTo>
                    <a:pt x="427" y="10667"/>
                  </a:lnTo>
                  <a:lnTo>
                    <a:pt x="427" y="10667"/>
                  </a:lnTo>
                  <a:lnTo>
                    <a:pt x="214" y="10667"/>
                  </a:lnTo>
                  <a:lnTo>
                    <a:pt x="107" y="10560"/>
                  </a:lnTo>
                  <a:lnTo>
                    <a:pt x="107" y="10347"/>
                  </a:lnTo>
                  <a:lnTo>
                    <a:pt x="1" y="10134"/>
                  </a:lnTo>
                  <a:lnTo>
                    <a:pt x="107" y="9600"/>
                  </a:lnTo>
                  <a:lnTo>
                    <a:pt x="427" y="8747"/>
                  </a:lnTo>
                  <a:lnTo>
                    <a:pt x="1494" y="6400"/>
                  </a:lnTo>
                  <a:lnTo>
                    <a:pt x="2881" y="2774"/>
                  </a:lnTo>
                  <a:lnTo>
                    <a:pt x="3414" y="427"/>
                  </a:lnTo>
                  <a:lnTo>
                    <a:pt x="8854"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3415;p50">
              <a:extLst>
                <a:ext uri="{FF2B5EF4-FFF2-40B4-BE49-F238E27FC236}">
                  <a16:creationId xmlns:a16="http://schemas.microsoft.com/office/drawing/2014/main" id="{72A6B08E-3F63-7436-89A7-25809AAA0ECA}"/>
                </a:ext>
              </a:extLst>
            </p:cNvPr>
            <p:cNvSpPr/>
            <p:nvPr/>
          </p:nvSpPr>
          <p:spPr>
            <a:xfrm>
              <a:off x="4318706" y="4553036"/>
              <a:ext cx="110304" cy="105644"/>
            </a:xfrm>
            <a:custGeom>
              <a:avLst/>
              <a:gdLst/>
              <a:ahLst/>
              <a:cxnLst/>
              <a:rect l="l" t="t" r="r" b="b"/>
              <a:pathLst>
                <a:path w="7575" h="7255" extrusionOk="0">
                  <a:moveTo>
                    <a:pt x="7574" y="1"/>
                  </a:moveTo>
                  <a:lnTo>
                    <a:pt x="7361" y="214"/>
                  </a:lnTo>
                  <a:lnTo>
                    <a:pt x="6614" y="1174"/>
                  </a:lnTo>
                  <a:lnTo>
                    <a:pt x="5441" y="2561"/>
                  </a:lnTo>
                  <a:lnTo>
                    <a:pt x="3948" y="4267"/>
                  </a:lnTo>
                  <a:lnTo>
                    <a:pt x="2561" y="5654"/>
                  </a:lnTo>
                  <a:lnTo>
                    <a:pt x="1068" y="6934"/>
                  </a:lnTo>
                  <a:lnTo>
                    <a:pt x="854" y="7147"/>
                  </a:lnTo>
                  <a:lnTo>
                    <a:pt x="1174" y="7041"/>
                  </a:lnTo>
                  <a:lnTo>
                    <a:pt x="2668" y="5654"/>
                  </a:lnTo>
                  <a:lnTo>
                    <a:pt x="4054" y="4267"/>
                  </a:lnTo>
                  <a:lnTo>
                    <a:pt x="5441" y="2774"/>
                  </a:lnTo>
                  <a:lnTo>
                    <a:pt x="6614" y="1281"/>
                  </a:lnTo>
                  <a:lnTo>
                    <a:pt x="7361" y="321"/>
                  </a:lnTo>
                  <a:lnTo>
                    <a:pt x="7574" y="1"/>
                  </a:lnTo>
                  <a:close/>
                  <a:moveTo>
                    <a:pt x="1" y="7147"/>
                  </a:moveTo>
                  <a:lnTo>
                    <a:pt x="214" y="7254"/>
                  </a:lnTo>
                  <a:lnTo>
                    <a:pt x="534" y="7254"/>
                  </a:lnTo>
                  <a:lnTo>
                    <a:pt x="854" y="714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3416;p50">
              <a:extLst>
                <a:ext uri="{FF2B5EF4-FFF2-40B4-BE49-F238E27FC236}">
                  <a16:creationId xmlns:a16="http://schemas.microsoft.com/office/drawing/2014/main" id="{66D48861-650F-3350-8564-BD311566B5DB}"/>
                </a:ext>
              </a:extLst>
            </p:cNvPr>
            <p:cNvSpPr/>
            <p:nvPr/>
          </p:nvSpPr>
          <p:spPr>
            <a:xfrm>
              <a:off x="4314061" y="4551493"/>
              <a:ext cx="114949" cy="107188"/>
            </a:xfrm>
            <a:custGeom>
              <a:avLst/>
              <a:gdLst/>
              <a:ahLst/>
              <a:cxnLst/>
              <a:rect l="l" t="t" r="r" b="b"/>
              <a:pathLst>
                <a:path w="7894" h="7361" fill="none" extrusionOk="0">
                  <a:moveTo>
                    <a:pt x="0" y="6933"/>
                  </a:moveTo>
                  <a:lnTo>
                    <a:pt x="0" y="6933"/>
                  </a:lnTo>
                  <a:lnTo>
                    <a:pt x="107" y="7040"/>
                  </a:lnTo>
                  <a:lnTo>
                    <a:pt x="320" y="7253"/>
                  </a:lnTo>
                  <a:lnTo>
                    <a:pt x="320" y="7253"/>
                  </a:lnTo>
                  <a:lnTo>
                    <a:pt x="640" y="7253"/>
                  </a:lnTo>
                  <a:lnTo>
                    <a:pt x="853" y="7253"/>
                  </a:lnTo>
                  <a:lnTo>
                    <a:pt x="1173" y="7253"/>
                  </a:lnTo>
                  <a:lnTo>
                    <a:pt x="1387" y="7040"/>
                  </a:lnTo>
                  <a:lnTo>
                    <a:pt x="1387" y="7040"/>
                  </a:lnTo>
                  <a:lnTo>
                    <a:pt x="2880" y="5760"/>
                  </a:lnTo>
                  <a:lnTo>
                    <a:pt x="4267" y="4373"/>
                  </a:lnTo>
                  <a:lnTo>
                    <a:pt x="4267" y="4373"/>
                  </a:lnTo>
                  <a:lnTo>
                    <a:pt x="5760" y="2667"/>
                  </a:lnTo>
                  <a:lnTo>
                    <a:pt x="6933" y="1280"/>
                  </a:lnTo>
                  <a:lnTo>
                    <a:pt x="6933" y="1280"/>
                  </a:lnTo>
                  <a:lnTo>
                    <a:pt x="7680" y="320"/>
                  </a:lnTo>
                  <a:lnTo>
                    <a:pt x="7680" y="320"/>
                  </a:lnTo>
                  <a:lnTo>
                    <a:pt x="7893" y="107"/>
                  </a:lnTo>
                  <a:lnTo>
                    <a:pt x="7893" y="0"/>
                  </a:lnTo>
                  <a:lnTo>
                    <a:pt x="7893" y="107"/>
                  </a:lnTo>
                  <a:lnTo>
                    <a:pt x="7680" y="427"/>
                  </a:lnTo>
                  <a:lnTo>
                    <a:pt x="7680" y="427"/>
                  </a:lnTo>
                  <a:lnTo>
                    <a:pt x="6933" y="1387"/>
                  </a:lnTo>
                  <a:lnTo>
                    <a:pt x="6933" y="1387"/>
                  </a:lnTo>
                  <a:lnTo>
                    <a:pt x="5760" y="2880"/>
                  </a:lnTo>
                  <a:lnTo>
                    <a:pt x="4373" y="4373"/>
                  </a:lnTo>
                  <a:lnTo>
                    <a:pt x="4373" y="4373"/>
                  </a:lnTo>
                  <a:lnTo>
                    <a:pt x="2987" y="5760"/>
                  </a:lnTo>
                  <a:lnTo>
                    <a:pt x="1493" y="7147"/>
                  </a:lnTo>
                  <a:lnTo>
                    <a:pt x="1493" y="7147"/>
                  </a:lnTo>
                  <a:lnTo>
                    <a:pt x="1173" y="7253"/>
                  </a:lnTo>
                  <a:lnTo>
                    <a:pt x="853" y="7360"/>
                  </a:lnTo>
                  <a:lnTo>
                    <a:pt x="853" y="7360"/>
                  </a:lnTo>
                  <a:lnTo>
                    <a:pt x="533" y="7360"/>
                  </a:lnTo>
                  <a:lnTo>
                    <a:pt x="320" y="7253"/>
                  </a:lnTo>
                  <a:lnTo>
                    <a:pt x="320" y="7253"/>
                  </a:lnTo>
                  <a:lnTo>
                    <a:pt x="107" y="7040"/>
                  </a:lnTo>
                  <a:lnTo>
                    <a:pt x="0" y="6933"/>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3417;p50">
              <a:extLst>
                <a:ext uri="{FF2B5EF4-FFF2-40B4-BE49-F238E27FC236}">
                  <a16:creationId xmlns:a16="http://schemas.microsoft.com/office/drawing/2014/main" id="{A4E8C7B7-3E7B-3698-9829-0A250B3C525A}"/>
                </a:ext>
              </a:extLst>
            </p:cNvPr>
            <p:cNvSpPr/>
            <p:nvPr/>
          </p:nvSpPr>
          <p:spPr>
            <a:xfrm>
              <a:off x="4332687" y="4616735"/>
              <a:ext cx="29531" cy="23313"/>
            </a:xfrm>
            <a:custGeom>
              <a:avLst/>
              <a:gdLst/>
              <a:ahLst/>
              <a:cxnLst/>
              <a:rect l="l" t="t" r="r" b="b"/>
              <a:pathLst>
                <a:path w="2028" h="1601" extrusionOk="0">
                  <a:moveTo>
                    <a:pt x="1" y="0"/>
                  </a:moveTo>
                  <a:lnTo>
                    <a:pt x="534" y="213"/>
                  </a:lnTo>
                  <a:lnTo>
                    <a:pt x="1068" y="427"/>
                  </a:lnTo>
                  <a:lnTo>
                    <a:pt x="1494" y="747"/>
                  </a:lnTo>
                  <a:lnTo>
                    <a:pt x="1814" y="1173"/>
                  </a:lnTo>
                  <a:lnTo>
                    <a:pt x="2028" y="1600"/>
                  </a:lnTo>
                  <a:lnTo>
                    <a:pt x="2028" y="1600"/>
                  </a:lnTo>
                  <a:lnTo>
                    <a:pt x="1921" y="1173"/>
                  </a:lnTo>
                  <a:lnTo>
                    <a:pt x="1601" y="747"/>
                  </a:lnTo>
                  <a:lnTo>
                    <a:pt x="1174" y="320"/>
                  </a:lnTo>
                  <a:lnTo>
                    <a:pt x="641" y="10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3418;p50">
              <a:extLst>
                <a:ext uri="{FF2B5EF4-FFF2-40B4-BE49-F238E27FC236}">
                  <a16:creationId xmlns:a16="http://schemas.microsoft.com/office/drawing/2014/main" id="{6D6312D3-DF45-324A-5747-E7786D65A0C1}"/>
                </a:ext>
              </a:extLst>
            </p:cNvPr>
            <p:cNvSpPr/>
            <p:nvPr/>
          </p:nvSpPr>
          <p:spPr>
            <a:xfrm>
              <a:off x="4326483" y="4616735"/>
              <a:ext cx="35734" cy="23313"/>
            </a:xfrm>
            <a:custGeom>
              <a:avLst/>
              <a:gdLst/>
              <a:ahLst/>
              <a:cxnLst/>
              <a:rect l="l" t="t" r="r" b="b"/>
              <a:pathLst>
                <a:path w="2454" h="1601" fill="none" extrusionOk="0">
                  <a:moveTo>
                    <a:pt x="0" y="0"/>
                  </a:moveTo>
                  <a:lnTo>
                    <a:pt x="0" y="0"/>
                  </a:lnTo>
                  <a:lnTo>
                    <a:pt x="427" y="0"/>
                  </a:lnTo>
                  <a:lnTo>
                    <a:pt x="427" y="0"/>
                  </a:lnTo>
                  <a:lnTo>
                    <a:pt x="1067" y="107"/>
                  </a:lnTo>
                  <a:lnTo>
                    <a:pt x="1600" y="320"/>
                  </a:lnTo>
                  <a:lnTo>
                    <a:pt x="1600" y="320"/>
                  </a:lnTo>
                  <a:lnTo>
                    <a:pt x="2027" y="747"/>
                  </a:lnTo>
                  <a:lnTo>
                    <a:pt x="2347" y="1173"/>
                  </a:lnTo>
                  <a:lnTo>
                    <a:pt x="2347" y="1173"/>
                  </a:lnTo>
                  <a:lnTo>
                    <a:pt x="2454" y="1600"/>
                  </a:lnTo>
                  <a:lnTo>
                    <a:pt x="2454" y="1600"/>
                  </a:lnTo>
                  <a:lnTo>
                    <a:pt x="2240" y="1173"/>
                  </a:lnTo>
                  <a:lnTo>
                    <a:pt x="2240" y="1173"/>
                  </a:lnTo>
                  <a:lnTo>
                    <a:pt x="1920" y="747"/>
                  </a:lnTo>
                  <a:lnTo>
                    <a:pt x="1494" y="427"/>
                  </a:lnTo>
                  <a:lnTo>
                    <a:pt x="1494" y="427"/>
                  </a:lnTo>
                  <a:lnTo>
                    <a:pt x="960" y="213"/>
                  </a:lnTo>
                  <a:lnTo>
                    <a:pt x="427" y="0"/>
                  </a:lnTo>
                  <a:lnTo>
                    <a:pt x="427"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3419;p50">
              <a:extLst>
                <a:ext uri="{FF2B5EF4-FFF2-40B4-BE49-F238E27FC236}">
                  <a16:creationId xmlns:a16="http://schemas.microsoft.com/office/drawing/2014/main" id="{1F52E3FF-0BFD-4569-BA5E-F0037F19A0BE}"/>
                </a:ext>
              </a:extLst>
            </p:cNvPr>
            <p:cNvSpPr/>
            <p:nvPr/>
          </p:nvSpPr>
          <p:spPr>
            <a:xfrm>
              <a:off x="4402589" y="4539056"/>
              <a:ext cx="31089" cy="52829"/>
            </a:xfrm>
            <a:custGeom>
              <a:avLst/>
              <a:gdLst/>
              <a:ahLst/>
              <a:cxnLst/>
              <a:rect l="l" t="t" r="r" b="b"/>
              <a:pathLst>
                <a:path w="2135" h="3628" extrusionOk="0">
                  <a:moveTo>
                    <a:pt x="2027" y="1"/>
                  </a:moveTo>
                  <a:lnTo>
                    <a:pt x="1494" y="214"/>
                  </a:lnTo>
                  <a:lnTo>
                    <a:pt x="2134" y="1"/>
                  </a:lnTo>
                  <a:close/>
                  <a:moveTo>
                    <a:pt x="1494" y="214"/>
                  </a:moveTo>
                  <a:lnTo>
                    <a:pt x="1174" y="428"/>
                  </a:lnTo>
                  <a:lnTo>
                    <a:pt x="854" y="641"/>
                  </a:lnTo>
                  <a:lnTo>
                    <a:pt x="534" y="961"/>
                  </a:lnTo>
                  <a:lnTo>
                    <a:pt x="321" y="1281"/>
                  </a:lnTo>
                  <a:lnTo>
                    <a:pt x="214" y="1708"/>
                  </a:lnTo>
                  <a:lnTo>
                    <a:pt x="107" y="2134"/>
                  </a:lnTo>
                  <a:lnTo>
                    <a:pt x="427" y="1388"/>
                  </a:lnTo>
                  <a:lnTo>
                    <a:pt x="854" y="748"/>
                  </a:lnTo>
                  <a:lnTo>
                    <a:pt x="1494" y="214"/>
                  </a:lnTo>
                  <a:close/>
                  <a:moveTo>
                    <a:pt x="107" y="2134"/>
                  </a:moveTo>
                  <a:lnTo>
                    <a:pt x="1" y="2561"/>
                  </a:lnTo>
                  <a:lnTo>
                    <a:pt x="107" y="2881"/>
                  </a:lnTo>
                  <a:lnTo>
                    <a:pt x="107" y="2134"/>
                  </a:lnTo>
                  <a:close/>
                  <a:moveTo>
                    <a:pt x="107" y="2881"/>
                  </a:moveTo>
                  <a:lnTo>
                    <a:pt x="214" y="3628"/>
                  </a:lnTo>
                  <a:lnTo>
                    <a:pt x="214" y="3414"/>
                  </a:lnTo>
                  <a:lnTo>
                    <a:pt x="107" y="288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3420;p50">
              <a:extLst>
                <a:ext uri="{FF2B5EF4-FFF2-40B4-BE49-F238E27FC236}">
                  <a16:creationId xmlns:a16="http://schemas.microsoft.com/office/drawing/2014/main" id="{87ADA8FE-48BA-0432-6C6E-D02B3986FA87}"/>
                </a:ext>
              </a:extLst>
            </p:cNvPr>
            <p:cNvSpPr/>
            <p:nvPr/>
          </p:nvSpPr>
          <p:spPr>
            <a:xfrm>
              <a:off x="4402589" y="4539056"/>
              <a:ext cx="31089" cy="52829"/>
            </a:xfrm>
            <a:custGeom>
              <a:avLst/>
              <a:gdLst/>
              <a:ahLst/>
              <a:cxnLst/>
              <a:rect l="l" t="t" r="r" b="b"/>
              <a:pathLst>
                <a:path w="2135" h="3628" fill="none" extrusionOk="0">
                  <a:moveTo>
                    <a:pt x="214" y="3628"/>
                  </a:moveTo>
                  <a:lnTo>
                    <a:pt x="214" y="3628"/>
                  </a:lnTo>
                  <a:lnTo>
                    <a:pt x="214" y="3414"/>
                  </a:lnTo>
                  <a:lnTo>
                    <a:pt x="214" y="3414"/>
                  </a:lnTo>
                  <a:lnTo>
                    <a:pt x="107" y="2881"/>
                  </a:lnTo>
                  <a:lnTo>
                    <a:pt x="107" y="2881"/>
                  </a:lnTo>
                  <a:lnTo>
                    <a:pt x="1" y="2561"/>
                  </a:lnTo>
                  <a:lnTo>
                    <a:pt x="107" y="2134"/>
                  </a:lnTo>
                  <a:lnTo>
                    <a:pt x="214" y="1708"/>
                  </a:lnTo>
                  <a:lnTo>
                    <a:pt x="321" y="1281"/>
                  </a:lnTo>
                  <a:lnTo>
                    <a:pt x="321" y="1281"/>
                  </a:lnTo>
                  <a:lnTo>
                    <a:pt x="534" y="961"/>
                  </a:lnTo>
                  <a:lnTo>
                    <a:pt x="854" y="641"/>
                  </a:lnTo>
                  <a:lnTo>
                    <a:pt x="1174" y="428"/>
                  </a:lnTo>
                  <a:lnTo>
                    <a:pt x="1494" y="214"/>
                  </a:lnTo>
                  <a:lnTo>
                    <a:pt x="1494" y="214"/>
                  </a:lnTo>
                  <a:lnTo>
                    <a:pt x="2027" y="1"/>
                  </a:lnTo>
                  <a:lnTo>
                    <a:pt x="2027" y="1"/>
                  </a:lnTo>
                  <a:lnTo>
                    <a:pt x="2134" y="1"/>
                  </a:lnTo>
                  <a:lnTo>
                    <a:pt x="2134" y="1"/>
                  </a:lnTo>
                  <a:lnTo>
                    <a:pt x="1494" y="214"/>
                  </a:lnTo>
                  <a:lnTo>
                    <a:pt x="1494" y="214"/>
                  </a:lnTo>
                  <a:lnTo>
                    <a:pt x="854" y="748"/>
                  </a:lnTo>
                  <a:lnTo>
                    <a:pt x="427" y="1388"/>
                  </a:lnTo>
                  <a:lnTo>
                    <a:pt x="427" y="1388"/>
                  </a:lnTo>
                  <a:lnTo>
                    <a:pt x="107" y="2134"/>
                  </a:lnTo>
                  <a:lnTo>
                    <a:pt x="107" y="2881"/>
                  </a:lnTo>
                  <a:lnTo>
                    <a:pt x="107" y="2881"/>
                  </a:lnTo>
                  <a:lnTo>
                    <a:pt x="214" y="3628"/>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3421;p50">
              <a:extLst>
                <a:ext uri="{FF2B5EF4-FFF2-40B4-BE49-F238E27FC236}">
                  <a16:creationId xmlns:a16="http://schemas.microsoft.com/office/drawing/2014/main" id="{3FCBB141-7374-E7FC-D531-235E900F0C5C}"/>
                </a:ext>
              </a:extLst>
            </p:cNvPr>
            <p:cNvSpPr/>
            <p:nvPr/>
          </p:nvSpPr>
          <p:spPr>
            <a:xfrm>
              <a:off x="4427448" y="4521974"/>
              <a:ext cx="7776" cy="32633"/>
            </a:xfrm>
            <a:custGeom>
              <a:avLst/>
              <a:gdLst/>
              <a:ahLst/>
              <a:cxnLst/>
              <a:rect l="l" t="t" r="r" b="b"/>
              <a:pathLst>
                <a:path w="534" h="2241" extrusionOk="0">
                  <a:moveTo>
                    <a:pt x="534" y="1"/>
                  </a:moveTo>
                  <a:lnTo>
                    <a:pt x="320" y="534"/>
                  </a:lnTo>
                  <a:lnTo>
                    <a:pt x="214" y="1067"/>
                  </a:lnTo>
                  <a:lnTo>
                    <a:pt x="0" y="2241"/>
                  </a:lnTo>
                  <a:lnTo>
                    <a:pt x="0" y="2241"/>
                  </a:lnTo>
                  <a:lnTo>
                    <a:pt x="214" y="1601"/>
                  </a:lnTo>
                  <a:lnTo>
                    <a:pt x="320" y="1067"/>
                  </a:lnTo>
                  <a:lnTo>
                    <a:pt x="5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3422;p50">
              <a:extLst>
                <a:ext uri="{FF2B5EF4-FFF2-40B4-BE49-F238E27FC236}">
                  <a16:creationId xmlns:a16="http://schemas.microsoft.com/office/drawing/2014/main" id="{AF84320C-4B03-82D2-AEED-555B8008BE5C}"/>
                </a:ext>
              </a:extLst>
            </p:cNvPr>
            <p:cNvSpPr/>
            <p:nvPr/>
          </p:nvSpPr>
          <p:spPr>
            <a:xfrm>
              <a:off x="4427448" y="4521974"/>
              <a:ext cx="7776" cy="32633"/>
            </a:xfrm>
            <a:custGeom>
              <a:avLst/>
              <a:gdLst/>
              <a:ahLst/>
              <a:cxnLst/>
              <a:rect l="l" t="t" r="r" b="b"/>
              <a:pathLst>
                <a:path w="534" h="2241" fill="none" extrusionOk="0">
                  <a:moveTo>
                    <a:pt x="534" y="1"/>
                  </a:moveTo>
                  <a:lnTo>
                    <a:pt x="534" y="1"/>
                  </a:lnTo>
                  <a:lnTo>
                    <a:pt x="320" y="1067"/>
                  </a:lnTo>
                  <a:lnTo>
                    <a:pt x="320" y="1067"/>
                  </a:lnTo>
                  <a:lnTo>
                    <a:pt x="214" y="1601"/>
                  </a:lnTo>
                  <a:lnTo>
                    <a:pt x="0" y="2241"/>
                  </a:lnTo>
                  <a:lnTo>
                    <a:pt x="0" y="2241"/>
                  </a:lnTo>
                  <a:lnTo>
                    <a:pt x="214" y="1067"/>
                  </a:lnTo>
                  <a:lnTo>
                    <a:pt x="214" y="1067"/>
                  </a:lnTo>
                  <a:lnTo>
                    <a:pt x="320" y="534"/>
                  </a:lnTo>
                  <a:lnTo>
                    <a:pt x="534"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3423;p50">
              <a:extLst>
                <a:ext uri="{FF2B5EF4-FFF2-40B4-BE49-F238E27FC236}">
                  <a16:creationId xmlns:a16="http://schemas.microsoft.com/office/drawing/2014/main" id="{88D1E3F7-00C6-1E9F-E1D3-3B209A284F33}"/>
                </a:ext>
              </a:extLst>
            </p:cNvPr>
            <p:cNvSpPr/>
            <p:nvPr/>
          </p:nvSpPr>
          <p:spPr>
            <a:xfrm>
              <a:off x="4352886" y="4559255"/>
              <a:ext cx="20211" cy="6232"/>
            </a:xfrm>
            <a:custGeom>
              <a:avLst/>
              <a:gdLst/>
              <a:ahLst/>
              <a:cxnLst/>
              <a:rect l="l" t="t" r="r" b="b"/>
              <a:pathLst>
                <a:path w="1388" h="428" extrusionOk="0">
                  <a:moveTo>
                    <a:pt x="321" y="1"/>
                  </a:moveTo>
                  <a:lnTo>
                    <a:pt x="1" y="107"/>
                  </a:lnTo>
                  <a:lnTo>
                    <a:pt x="641" y="214"/>
                  </a:lnTo>
                  <a:lnTo>
                    <a:pt x="1387" y="427"/>
                  </a:lnTo>
                  <a:lnTo>
                    <a:pt x="1067" y="214"/>
                  </a:lnTo>
                  <a:lnTo>
                    <a:pt x="747" y="107"/>
                  </a:lnTo>
                  <a:lnTo>
                    <a:pt x="3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3424;p50">
              <a:extLst>
                <a:ext uri="{FF2B5EF4-FFF2-40B4-BE49-F238E27FC236}">
                  <a16:creationId xmlns:a16="http://schemas.microsoft.com/office/drawing/2014/main" id="{C093007A-D5F7-BFF3-5AF9-67E5D3F0196E}"/>
                </a:ext>
              </a:extLst>
            </p:cNvPr>
            <p:cNvSpPr/>
            <p:nvPr/>
          </p:nvSpPr>
          <p:spPr>
            <a:xfrm>
              <a:off x="4349784" y="4568575"/>
              <a:ext cx="17095" cy="4674"/>
            </a:xfrm>
            <a:custGeom>
              <a:avLst/>
              <a:gdLst/>
              <a:ahLst/>
              <a:cxnLst/>
              <a:rect l="l" t="t" r="r" b="b"/>
              <a:pathLst>
                <a:path w="1174" h="321" extrusionOk="0">
                  <a:moveTo>
                    <a:pt x="0" y="1"/>
                  </a:moveTo>
                  <a:lnTo>
                    <a:pt x="640" y="107"/>
                  </a:lnTo>
                  <a:lnTo>
                    <a:pt x="1174" y="321"/>
                  </a:lnTo>
                  <a:lnTo>
                    <a:pt x="960" y="107"/>
                  </a:lnTo>
                  <a:lnTo>
                    <a:pt x="6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3425;p50">
              <a:extLst>
                <a:ext uri="{FF2B5EF4-FFF2-40B4-BE49-F238E27FC236}">
                  <a16:creationId xmlns:a16="http://schemas.microsoft.com/office/drawing/2014/main" id="{2EBC0526-77D2-AA05-B593-28042E5EE4D3}"/>
                </a:ext>
              </a:extLst>
            </p:cNvPr>
            <p:cNvSpPr/>
            <p:nvPr/>
          </p:nvSpPr>
          <p:spPr>
            <a:xfrm>
              <a:off x="4343565" y="4579453"/>
              <a:ext cx="17095" cy="4674"/>
            </a:xfrm>
            <a:custGeom>
              <a:avLst/>
              <a:gdLst/>
              <a:ahLst/>
              <a:cxnLst/>
              <a:rect l="l" t="t" r="r" b="b"/>
              <a:pathLst>
                <a:path w="1174" h="321" extrusionOk="0">
                  <a:moveTo>
                    <a:pt x="1" y="0"/>
                  </a:moveTo>
                  <a:lnTo>
                    <a:pt x="641" y="107"/>
                  </a:lnTo>
                  <a:lnTo>
                    <a:pt x="1174" y="320"/>
                  </a:lnTo>
                  <a:lnTo>
                    <a:pt x="961" y="107"/>
                  </a:lnTo>
                  <a:lnTo>
                    <a:pt x="6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3426;p50">
              <a:extLst>
                <a:ext uri="{FF2B5EF4-FFF2-40B4-BE49-F238E27FC236}">
                  <a16:creationId xmlns:a16="http://schemas.microsoft.com/office/drawing/2014/main" id="{E4E5A7D7-8B5F-F062-BD29-B84B81B1178E}"/>
                </a:ext>
              </a:extLst>
            </p:cNvPr>
            <p:cNvSpPr/>
            <p:nvPr/>
          </p:nvSpPr>
          <p:spPr>
            <a:xfrm>
              <a:off x="4357546" y="4535954"/>
              <a:ext cx="31074" cy="20211"/>
            </a:xfrm>
            <a:custGeom>
              <a:avLst/>
              <a:gdLst/>
              <a:ahLst/>
              <a:cxnLst/>
              <a:rect l="l" t="t" r="r" b="b"/>
              <a:pathLst>
                <a:path w="2134" h="1388" extrusionOk="0">
                  <a:moveTo>
                    <a:pt x="1707" y="1"/>
                  </a:moveTo>
                  <a:lnTo>
                    <a:pt x="1494" y="107"/>
                  </a:lnTo>
                  <a:lnTo>
                    <a:pt x="1281" y="214"/>
                  </a:lnTo>
                  <a:lnTo>
                    <a:pt x="747" y="854"/>
                  </a:lnTo>
                  <a:lnTo>
                    <a:pt x="442" y="1261"/>
                  </a:lnTo>
                  <a:lnTo>
                    <a:pt x="442" y="1261"/>
                  </a:lnTo>
                  <a:lnTo>
                    <a:pt x="1" y="1387"/>
                  </a:lnTo>
                  <a:lnTo>
                    <a:pt x="214" y="1387"/>
                  </a:lnTo>
                  <a:lnTo>
                    <a:pt x="747" y="1281"/>
                  </a:lnTo>
                  <a:lnTo>
                    <a:pt x="1494" y="961"/>
                  </a:lnTo>
                  <a:lnTo>
                    <a:pt x="1814" y="641"/>
                  </a:lnTo>
                  <a:lnTo>
                    <a:pt x="1387" y="854"/>
                  </a:lnTo>
                  <a:lnTo>
                    <a:pt x="747" y="1174"/>
                  </a:lnTo>
                  <a:lnTo>
                    <a:pt x="449" y="1259"/>
                  </a:lnTo>
                  <a:lnTo>
                    <a:pt x="449" y="1259"/>
                  </a:lnTo>
                  <a:lnTo>
                    <a:pt x="854" y="854"/>
                  </a:lnTo>
                  <a:lnTo>
                    <a:pt x="1387" y="321"/>
                  </a:lnTo>
                  <a:lnTo>
                    <a:pt x="1707" y="107"/>
                  </a:lnTo>
                  <a:lnTo>
                    <a:pt x="1921" y="107"/>
                  </a:lnTo>
                  <a:lnTo>
                    <a:pt x="2027" y="214"/>
                  </a:lnTo>
                  <a:lnTo>
                    <a:pt x="1921" y="427"/>
                  </a:lnTo>
                  <a:lnTo>
                    <a:pt x="1814" y="641"/>
                  </a:lnTo>
                  <a:lnTo>
                    <a:pt x="2027" y="534"/>
                  </a:lnTo>
                  <a:lnTo>
                    <a:pt x="2134" y="214"/>
                  </a:lnTo>
                  <a:lnTo>
                    <a:pt x="1921" y="1"/>
                  </a:lnTo>
                  <a:close/>
                  <a:moveTo>
                    <a:pt x="347" y="1361"/>
                  </a:moveTo>
                  <a:lnTo>
                    <a:pt x="321" y="1387"/>
                  </a:lnTo>
                  <a:lnTo>
                    <a:pt x="347" y="136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3427;p50">
              <a:extLst>
                <a:ext uri="{FF2B5EF4-FFF2-40B4-BE49-F238E27FC236}">
                  <a16:creationId xmlns:a16="http://schemas.microsoft.com/office/drawing/2014/main" id="{5DA5B177-C494-BFCC-9C3A-E1C60CF28577}"/>
                </a:ext>
              </a:extLst>
            </p:cNvPr>
            <p:cNvSpPr/>
            <p:nvPr/>
          </p:nvSpPr>
          <p:spPr>
            <a:xfrm>
              <a:off x="4346667" y="4528192"/>
              <a:ext cx="15552" cy="27973"/>
            </a:xfrm>
            <a:custGeom>
              <a:avLst/>
              <a:gdLst/>
              <a:ahLst/>
              <a:cxnLst/>
              <a:rect l="l" t="t" r="r" b="b"/>
              <a:pathLst>
                <a:path w="1068" h="1921" extrusionOk="0">
                  <a:moveTo>
                    <a:pt x="214" y="0"/>
                  </a:moveTo>
                  <a:lnTo>
                    <a:pt x="1" y="214"/>
                  </a:lnTo>
                  <a:lnTo>
                    <a:pt x="1" y="427"/>
                  </a:lnTo>
                  <a:lnTo>
                    <a:pt x="108" y="854"/>
                  </a:lnTo>
                  <a:lnTo>
                    <a:pt x="534" y="1494"/>
                  </a:lnTo>
                  <a:lnTo>
                    <a:pt x="961" y="1814"/>
                  </a:lnTo>
                  <a:lnTo>
                    <a:pt x="1068" y="1920"/>
                  </a:lnTo>
                  <a:lnTo>
                    <a:pt x="1068" y="1920"/>
                  </a:lnTo>
                  <a:lnTo>
                    <a:pt x="641" y="1387"/>
                  </a:lnTo>
                  <a:lnTo>
                    <a:pt x="214" y="854"/>
                  </a:lnTo>
                  <a:lnTo>
                    <a:pt x="108" y="427"/>
                  </a:lnTo>
                  <a:lnTo>
                    <a:pt x="108" y="214"/>
                  </a:lnTo>
                  <a:lnTo>
                    <a:pt x="214" y="107"/>
                  </a:lnTo>
                  <a:lnTo>
                    <a:pt x="428" y="107"/>
                  </a:lnTo>
                  <a:lnTo>
                    <a:pt x="534" y="214"/>
                  </a:lnTo>
                  <a:lnTo>
                    <a:pt x="748" y="534"/>
                  </a:lnTo>
                  <a:lnTo>
                    <a:pt x="961" y="1174"/>
                  </a:lnTo>
                  <a:lnTo>
                    <a:pt x="1068" y="1920"/>
                  </a:lnTo>
                  <a:lnTo>
                    <a:pt x="1068" y="1707"/>
                  </a:lnTo>
                  <a:lnTo>
                    <a:pt x="1068" y="1174"/>
                  </a:lnTo>
                  <a:lnTo>
                    <a:pt x="854" y="534"/>
                  </a:lnTo>
                  <a:lnTo>
                    <a:pt x="641" y="107"/>
                  </a:lnTo>
                  <a:lnTo>
                    <a:pt x="4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3428;p50">
              <a:extLst>
                <a:ext uri="{FF2B5EF4-FFF2-40B4-BE49-F238E27FC236}">
                  <a16:creationId xmlns:a16="http://schemas.microsoft.com/office/drawing/2014/main" id="{D65BD2A1-AD0B-33F6-EF5A-F4F740193B1B}"/>
                </a:ext>
              </a:extLst>
            </p:cNvPr>
            <p:cNvSpPr/>
            <p:nvPr/>
          </p:nvSpPr>
          <p:spPr>
            <a:xfrm>
              <a:off x="4421229" y="4539056"/>
              <a:ext cx="12450" cy="32633"/>
            </a:xfrm>
            <a:custGeom>
              <a:avLst/>
              <a:gdLst/>
              <a:ahLst/>
              <a:cxnLst/>
              <a:rect l="l" t="t" r="r" b="b"/>
              <a:pathLst>
                <a:path w="855" h="2241" extrusionOk="0">
                  <a:moveTo>
                    <a:pt x="214" y="2134"/>
                  </a:moveTo>
                  <a:lnTo>
                    <a:pt x="214" y="2134"/>
                  </a:lnTo>
                  <a:lnTo>
                    <a:pt x="1" y="2241"/>
                  </a:lnTo>
                  <a:lnTo>
                    <a:pt x="1" y="2241"/>
                  </a:lnTo>
                  <a:lnTo>
                    <a:pt x="214" y="2134"/>
                  </a:lnTo>
                  <a:lnTo>
                    <a:pt x="214" y="2134"/>
                  </a:lnTo>
                  <a:close/>
                  <a:moveTo>
                    <a:pt x="321" y="1921"/>
                  </a:moveTo>
                  <a:lnTo>
                    <a:pt x="321" y="1921"/>
                  </a:lnTo>
                  <a:lnTo>
                    <a:pt x="321" y="1921"/>
                  </a:lnTo>
                  <a:lnTo>
                    <a:pt x="321" y="1921"/>
                  </a:lnTo>
                  <a:lnTo>
                    <a:pt x="321" y="1921"/>
                  </a:lnTo>
                  <a:lnTo>
                    <a:pt x="321" y="1921"/>
                  </a:lnTo>
                  <a:close/>
                  <a:moveTo>
                    <a:pt x="854" y="1"/>
                  </a:moveTo>
                  <a:lnTo>
                    <a:pt x="854" y="1"/>
                  </a:lnTo>
                  <a:lnTo>
                    <a:pt x="854" y="1"/>
                  </a:lnTo>
                  <a:lnTo>
                    <a:pt x="854" y="1"/>
                  </a:lnTo>
                  <a:lnTo>
                    <a:pt x="854" y="1"/>
                  </a:lnTo>
                  <a:lnTo>
                    <a:pt x="854" y="1"/>
                  </a:lnTo>
                  <a:lnTo>
                    <a:pt x="854" y="1"/>
                  </a:lnTo>
                  <a:lnTo>
                    <a:pt x="854" y="1"/>
                  </a:lnTo>
                  <a:lnTo>
                    <a:pt x="427" y="1708"/>
                  </a:lnTo>
                  <a:lnTo>
                    <a:pt x="427" y="1708"/>
                  </a:lnTo>
                  <a:lnTo>
                    <a:pt x="427" y="1708"/>
                  </a:lnTo>
                  <a:lnTo>
                    <a:pt x="8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3429;p50">
              <a:extLst>
                <a:ext uri="{FF2B5EF4-FFF2-40B4-BE49-F238E27FC236}">
                  <a16:creationId xmlns:a16="http://schemas.microsoft.com/office/drawing/2014/main" id="{63021ECA-4581-0185-72AA-795BBD7C07B3}"/>
                </a:ext>
              </a:extLst>
            </p:cNvPr>
            <p:cNvSpPr/>
            <p:nvPr/>
          </p:nvSpPr>
          <p:spPr>
            <a:xfrm>
              <a:off x="4421229" y="4570133"/>
              <a:ext cx="3131" cy="1558"/>
            </a:xfrm>
            <a:custGeom>
              <a:avLst/>
              <a:gdLst/>
              <a:ahLst/>
              <a:cxnLst/>
              <a:rect l="l" t="t" r="r" b="b"/>
              <a:pathLst>
                <a:path w="215" h="107" fill="none" extrusionOk="0">
                  <a:moveTo>
                    <a:pt x="214" y="0"/>
                  </a:moveTo>
                  <a:lnTo>
                    <a:pt x="214" y="0"/>
                  </a:lnTo>
                  <a:lnTo>
                    <a:pt x="1" y="107"/>
                  </a:lnTo>
                  <a:lnTo>
                    <a:pt x="1" y="107"/>
                  </a:lnTo>
                  <a:lnTo>
                    <a:pt x="214" y="0"/>
                  </a:lnTo>
                  <a:lnTo>
                    <a:pt x="21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3430;p50">
              <a:extLst>
                <a:ext uri="{FF2B5EF4-FFF2-40B4-BE49-F238E27FC236}">
                  <a16:creationId xmlns:a16="http://schemas.microsoft.com/office/drawing/2014/main" id="{F0E16C55-AEC8-EC63-A708-BBB4176B30EA}"/>
                </a:ext>
              </a:extLst>
            </p:cNvPr>
            <p:cNvSpPr/>
            <p:nvPr/>
          </p:nvSpPr>
          <p:spPr>
            <a:xfrm>
              <a:off x="4425890" y="4567017"/>
              <a:ext cx="15" cy="15"/>
            </a:xfrm>
            <a:custGeom>
              <a:avLst/>
              <a:gdLst/>
              <a:ahLst/>
              <a:cxnLst/>
              <a:rect l="l" t="t" r="r" b="b"/>
              <a:pathLst>
                <a:path w="1" h="1" fill="none" extrusionOk="0">
                  <a:moveTo>
                    <a:pt x="1" y="1"/>
                  </a:moveTo>
                  <a:lnTo>
                    <a:pt x="1" y="1"/>
                  </a:lnTo>
                  <a:lnTo>
                    <a:pt x="1" y="1"/>
                  </a:lnTo>
                  <a:lnTo>
                    <a:pt x="1" y="1"/>
                  </a:lnTo>
                  <a:lnTo>
                    <a:pt x="1" y="1"/>
                  </a:ln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3431;p50">
              <a:extLst>
                <a:ext uri="{FF2B5EF4-FFF2-40B4-BE49-F238E27FC236}">
                  <a16:creationId xmlns:a16="http://schemas.microsoft.com/office/drawing/2014/main" id="{FD687DE2-D3B2-BB28-A960-652D4D3F02EA}"/>
                </a:ext>
              </a:extLst>
            </p:cNvPr>
            <p:cNvSpPr/>
            <p:nvPr/>
          </p:nvSpPr>
          <p:spPr>
            <a:xfrm>
              <a:off x="4427448" y="4539056"/>
              <a:ext cx="6232" cy="24871"/>
            </a:xfrm>
            <a:custGeom>
              <a:avLst/>
              <a:gdLst/>
              <a:ahLst/>
              <a:cxnLst/>
              <a:rect l="l" t="t" r="r" b="b"/>
              <a:pathLst>
                <a:path w="428" h="1708" fill="none" extrusionOk="0">
                  <a:moveTo>
                    <a:pt x="427" y="1"/>
                  </a:moveTo>
                  <a:lnTo>
                    <a:pt x="427" y="1"/>
                  </a:lnTo>
                  <a:lnTo>
                    <a:pt x="427" y="1"/>
                  </a:lnTo>
                  <a:lnTo>
                    <a:pt x="427" y="1"/>
                  </a:lnTo>
                  <a:lnTo>
                    <a:pt x="427" y="1"/>
                  </a:lnTo>
                  <a:lnTo>
                    <a:pt x="427" y="1"/>
                  </a:lnTo>
                  <a:lnTo>
                    <a:pt x="427" y="1"/>
                  </a:lnTo>
                  <a:lnTo>
                    <a:pt x="427" y="1"/>
                  </a:lnTo>
                  <a:lnTo>
                    <a:pt x="0" y="1708"/>
                  </a:lnTo>
                  <a:lnTo>
                    <a:pt x="0" y="1708"/>
                  </a:lnTo>
                  <a:lnTo>
                    <a:pt x="0" y="1708"/>
                  </a:lnTo>
                  <a:lnTo>
                    <a:pt x="42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3432;p50">
              <a:extLst>
                <a:ext uri="{FF2B5EF4-FFF2-40B4-BE49-F238E27FC236}">
                  <a16:creationId xmlns:a16="http://schemas.microsoft.com/office/drawing/2014/main" id="{EE76B695-ABAC-B692-8F08-E6407F0BBEDE}"/>
                </a:ext>
              </a:extLst>
            </p:cNvPr>
            <p:cNvSpPr/>
            <p:nvPr/>
          </p:nvSpPr>
          <p:spPr>
            <a:xfrm>
              <a:off x="4424346" y="4567017"/>
              <a:ext cx="1558" cy="3131"/>
            </a:xfrm>
            <a:custGeom>
              <a:avLst/>
              <a:gdLst/>
              <a:ahLst/>
              <a:cxnLst/>
              <a:rect l="l" t="t" r="r" b="b"/>
              <a:pathLst>
                <a:path w="107" h="215" extrusionOk="0">
                  <a:moveTo>
                    <a:pt x="107" y="1"/>
                  </a:moveTo>
                  <a:lnTo>
                    <a:pt x="107" y="1"/>
                  </a:lnTo>
                  <a:lnTo>
                    <a:pt x="107" y="1"/>
                  </a:lnTo>
                  <a:lnTo>
                    <a:pt x="0" y="214"/>
                  </a:lnTo>
                  <a:lnTo>
                    <a:pt x="0" y="214"/>
                  </a:lnTo>
                  <a:lnTo>
                    <a:pt x="0" y="214"/>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3433;p50">
              <a:extLst>
                <a:ext uri="{FF2B5EF4-FFF2-40B4-BE49-F238E27FC236}">
                  <a16:creationId xmlns:a16="http://schemas.microsoft.com/office/drawing/2014/main" id="{E962FE58-554E-B0BF-357C-8FA09C0B924A}"/>
                </a:ext>
              </a:extLst>
            </p:cNvPr>
            <p:cNvSpPr/>
            <p:nvPr/>
          </p:nvSpPr>
          <p:spPr>
            <a:xfrm>
              <a:off x="4424346" y="4567017"/>
              <a:ext cx="1558" cy="3131"/>
            </a:xfrm>
            <a:custGeom>
              <a:avLst/>
              <a:gdLst/>
              <a:ahLst/>
              <a:cxnLst/>
              <a:rect l="l" t="t" r="r" b="b"/>
              <a:pathLst>
                <a:path w="107" h="215" fill="none" extrusionOk="0">
                  <a:moveTo>
                    <a:pt x="107" y="1"/>
                  </a:moveTo>
                  <a:lnTo>
                    <a:pt x="107" y="1"/>
                  </a:lnTo>
                  <a:lnTo>
                    <a:pt x="107" y="1"/>
                  </a:lnTo>
                  <a:lnTo>
                    <a:pt x="0" y="214"/>
                  </a:lnTo>
                  <a:lnTo>
                    <a:pt x="0" y="214"/>
                  </a:lnTo>
                  <a:lnTo>
                    <a:pt x="0" y="214"/>
                  </a:lnTo>
                  <a:lnTo>
                    <a:pt x="10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3434;p50">
              <a:extLst>
                <a:ext uri="{FF2B5EF4-FFF2-40B4-BE49-F238E27FC236}">
                  <a16:creationId xmlns:a16="http://schemas.microsoft.com/office/drawing/2014/main" id="{C8CE74DA-675D-7F3C-44A0-A9F0D99C3540}"/>
                </a:ext>
              </a:extLst>
            </p:cNvPr>
            <p:cNvSpPr/>
            <p:nvPr/>
          </p:nvSpPr>
          <p:spPr>
            <a:xfrm>
              <a:off x="4404147" y="4539056"/>
              <a:ext cx="29531" cy="52829"/>
            </a:xfrm>
            <a:custGeom>
              <a:avLst/>
              <a:gdLst/>
              <a:ahLst/>
              <a:cxnLst/>
              <a:rect l="l" t="t" r="r" b="b"/>
              <a:pathLst>
                <a:path w="2028" h="3628" extrusionOk="0">
                  <a:moveTo>
                    <a:pt x="1814" y="108"/>
                  </a:moveTo>
                  <a:lnTo>
                    <a:pt x="1387" y="214"/>
                  </a:lnTo>
                  <a:lnTo>
                    <a:pt x="747" y="748"/>
                  </a:lnTo>
                  <a:lnTo>
                    <a:pt x="320" y="1388"/>
                  </a:lnTo>
                  <a:lnTo>
                    <a:pt x="107" y="1814"/>
                  </a:lnTo>
                  <a:lnTo>
                    <a:pt x="0" y="2668"/>
                  </a:lnTo>
                  <a:lnTo>
                    <a:pt x="0" y="2881"/>
                  </a:lnTo>
                  <a:lnTo>
                    <a:pt x="0" y="2988"/>
                  </a:lnTo>
                  <a:lnTo>
                    <a:pt x="747" y="2134"/>
                  </a:lnTo>
                  <a:lnTo>
                    <a:pt x="1494" y="1174"/>
                  </a:lnTo>
                  <a:lnTo>
                    <a:pt x="1600" y="1068"/>
                  </a:lnTo>
                  <a:lnTo>
                    <a:pt x="1814" y="108"/>
                  </a:lnTo>
                  <a:close/>
                  <a:moveTo>
                    <a:pt x="2027" y="1"/>
                  </a:moveTo>
                  <a:lnTo>
                    <a:pt x="1920" y="108"/>
                  </a:lnTo>
                  <a:lnTo>
                    <a:pt x="1814" y="534"/>
                  </a:lnTo>
                  <a:lnTo>
                    <a:pt x="1600" y="1068"/>
                  </a:lnTo>
                  <a:lnTo>
                    <a:pt x="1707" y="961"/>
                  </a:lnTo>
                  <a:lnTo>
                    <a:pt x="1707" y="961"/>
                  </a:lnTo>
                  <a:lnTo>
                    <a:pt x="1494" y="1281"/>
                  </a:lnTo>
                  <a:lnTo>
                    <a:pt x="747" y="2241"/>
                  </a:lnTo>
                  <a:lnTo>
                    <a:pt x="107" y="3201"/>
                  </a:lnTo>
                  <a:lnTo>
                    <a:pt x="107" y="3628"/>
                  </a:lnTo>
                  <a:lnTo>
                    <a:pt x="1174" y="2241"/>
                  </a:lnTo>
                  <a:lnTo>
                    <a:pt x="1387" y="2134"/>
                  </a:lnTo>
                  <a:lnTo>
                    <a:pt x="1494" y="1921"/>
                  </a:lnTo>
                  <a:lnTo>
                    <a:pt x="1600" y="1708"/>
                  </a:lnTo>
                  <a:lnTo>
                    <a:pt x="20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3435;p50">
              <a:extLst>
                <a:ext uri="{FF2B5EF4-FFF2-40B4-BE49-F238E27FC236}">
                  <a16:creationId xmlns:a16="http://schemas.microsoft.com/office/drawing/2014/main" id="{6B5AEF34-EDDB-9EF7-FF0C-D9CCD2CB4B1F}"/>
                </a:ext>
              </a:extLst>
            </p:cNvPr>
            <p:cNvSpPr/>
            <p:nvPr/>
          </p:nvSpPr>
          <p:spPr>
            <a:xfrm>
              <a:off x="4404147" y="4539056"/>
              <a:ext cx="29531" cy="52829"/>
            </a:xfrm>
            <a:custGeom>
              <a:avLst/>
              <a:gdLst/>
              <a:ahLst/>
              <a:cxnLst/>
              <a:rect l="l" t="t" r="r" b="b"/>
              <a:pathLst>
                <a:path w="2028" h="3628" fill="none" extrusionOk="0">
                  <a:moveTo>
                    <a:pt x="2027" y="1"/>
                  </a:moveTo>
                  <a:lnTo>
                    <a:pt x="2027" y="1"/>
                  </a:lnTo>
                  <a:lnTo>
                    <a:pt x="1920" y="108"/>
                  </a:lnTo>
                  <a:lnTo>
                    <a:pt x="1920" y="108"/>
                  </a:lnTo>
                  <a:lnTo>
                    <a:pt x="1814" y="534"/>
                  </a:lnTo>
                  <a:lnTo>
                    <a:pt x="1600" y="1068"/>
                  </a:lnTo>
                  <a:lnTo>
                    <a:pt x="1600" y="1068"/>
                  </a:lnTo>
                  <a:lnTo>
                    <a:pt x="1814" y="108"/>
                  </a:lnTo>
                  <a:lnTo>
                    <a:pt x="1814" y="108"/>
                  </a:lnTo>
                  <a:lnTo>
                    <a:pt x="1387" y="214"/>
                  </a:lnTo>
                  <a:lnTo>
                    <a:pt x="1387" y="214"/>
                  </a:lnTo>
                  <a:lnTo>
                    <a:pt x="747" y="748"/>
                  </a:lnTo>
                  <a:lnTo>
                    <a:pt x="320" y="1388"/>
                  </a:lnTo>
                  <a:lnTo>
                    <a:pt x="320" y="1388"/>
                  </a:lnTo>
                  <a:lnTo>
                    <a:pt x="107" y="1814"/>
                  </a:lnTo>
                  <a:lnTo>
                    <a:pt x="107" y="1814"/>
                  </a:lnTo>
                  <a:lnTo>
                    <a:pt x="0" y="2668"/>
                  </a:lnTo>
                  <a:lnTo>
                    <a:pt x="0" y="2668"/>
                  </a:lnTo>
                  <a:lnTo>
                    <a:pt x="0" y="2881"/>
                  </a:lnTo>
                  <a:lnTo>
                    <a:pt x="0" y="2881"/>
                  </a:lnTo>
                  <a:lnTo>
                    <a:pt x="0" y="2988"/>
                  </a:lnTo>
                  <a:lnTo>
                    <a:pt x="0" y="2988"/>
                  </a:lnTo>
                  <a:lnTo>
                    <a:pt x="747" y="2134"/>
                  </a:lnTo>
                  <a:lnTo>
                    <a:pt x="747" y="2134"/>
                  </a:lnTo>
                  <a:lnTo>
                    <a:pt x="1494" y="1174"/>
                  </a:lnTo>
                  <a:lnTo>
                    <a:pt x="1494" y="1174"/>
                  </a:lnTo>
                  <a:lnTo>
                    <a:pt x="1707" y="961"/>
                  </a:lnTo>
                  <a:lnTo>
                    <a:pt x="1707" y="854"/>
                  </a:lnTo>
                  <a:lnTo>
                    <a:pt x="1707" y="961"/>
                  </a:lnTo>
                  <a:lnTo>
                    <a:pt x="1494" y="1281"/>
                  </a:lnTo>
                  <a:lnTo>
                    <a:pt x="1494" y="1281"/>
                  </a:lnTo>
                  <a:lnTo>
                    <a:pt x="747" y="2241"/>
                  </a:lnTo>
                  <a:lnTo>
                    <a:pt x="747" y="2241"/>
                  </a:lnTo>
                  <a:lnTo>
                    <a:pt x="107" y="3201"/>
                  </a:lnTo>
                  <a:lnTo>
                    <a:pt x="107" y="3201"/>
                  </a:lnTo>
                  <a:lnTo>
                    <a:pt x="107" y="3628"/>
                  </a:lnTo>
                  <a:lnTo>
                    <a:pt x="107" y="3628"/>
                  </a:lnTo>
                  <a:lnTo>
                    <a:pt x="1174" y="2241"/>
                  </a:lnTo>
                  <a:lnTo>
                    <a:pt x="1174" y="2241"/>
                  </a:lnTo>
                  <a:lnTo>
                    <a:pt x="1387" y="2134"/>
                  </a:lnTo>
                  <a:lnTo>
                    <a:pt x="1387" y="2134"/>
                  </a:lnTo>
                  <a:lnTo>
                    <a:pt x="1494" y="1921"/>
                  </a:lnTo>
                  <a:lnTo>
                    <a:pt x="1494" y="1921"/>
                  </a:lnTo>
                  <a:lnTo>
                    <a:pt x="1494" y="1921"/>
                  </a:lnTo>
                  <a:lnTo>
                    <a:pt x="1494" y="1921"/>
                  </a:lnTo>
                  <a:lnTo>
                    <a:pt x="1600" y="1708"/>
                  </a:lnTo>
                  <a:lnTo>
                    <a:pt x="202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3436;p50">
              <a:extLst>
                <a:ext uri="{FF2B5EF4-FFF2-40B4-BE49-F238E27FC236}">
                  <a16:creationId xmlns:a16="http://schemas.microsoft.com/office/drawing/2014/main" id="{F8455569-709F-869C-EC6E-199777E67B09}"/>
                </a:ext>
              </a:extLst>
            </p:cNvPr>
            <p:cNvSpPr/>
            <p:nvPr/>
          </p:nvSpPr>
          <p:spPr>
            <a:xfrm>
              <a:off x="4433666" y="4539056"/>
              <a:ext cx="15" cy="15"/>
            </a:xfrm>
            <a:custGeom>
              <a:avLst/>
              <a:gdLst/>
              <a:ahLst/>
              <a:cxnLst/>
              <a:rect l="l" t="t" r="r" b="b"/>
              <a:pathLst>
                <a:path w="1" h="1" fill="none" extrusionOk="0">
                  <a:moveTo>
                    <a:pt x="0" y="1"/>
                  </a:moveTo>
                  <a:lnTo>
                    <a:pt x="0" y="1"/>
                  </a:lnTo>
                  <a:lnTo>
                    <a:pt x="0" y="1"/>
                  </a:lnTo>
                  <a:lnTo>
                    <a:pt x="0" y="1"/>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3437;p50">
              <a:extLst>
                <a:ext uri="{FF2B5EF4-FFF2-40B4-BE49-F238E27FC236}">
                  <a16:creationId xmlns:a16="http://schemas.microsoft.com/office/drawing/2014/main" id="{095D063F-96D4-F2B1-4F70-8368B5566BD0}"/>
                </a:ext>
              </a:extLst>
            </p:cNvPr>
            <p:cNvSpPr/>
            <p:nvPr/>
          </p:nvSpPr>
          <p:spPr>
            <a:xfrm>
              <a:off x="4404147" y="4553036"/>
              <a:ext cx="24871" cy="32633"/>
            </a:xfrm>
            <a:custGeom>
              <a:avLst/>
              <a:gdLst/>
              <a:ahLst/>
              <a:cxnLst/>
              <a:rect l="l" t="t" r="r" b="b"/>
              <a:pathLst>
                <a:path w="1708" h="2241" extrusionOk="0">
                  <a:moveTo>
                    <a:pt x="1707" y="1"/>
                  </a:moveTo>
                  <a:lnTo>
                    <a:pt x="1494" y="214"/>
                  </a:lnTo>
                  <a:lnTo>
                    <a:pt x="747" y="1174"/>
                  </a:lnTo>
                  <a:lnTo>
                    <a:pt x="0" y="2028"/>
                  </a:lnTo>
                  <a:lnTo>
                    <a:pt x="107" y="2241"/>
                  </a:lnTo>
                  <a:lnTo>
                    <a:pt x="747" y="1281"/>
                  </a:lnTo>
                  <a:lnTo>
                    <a:pt x="1494" y="321"/>
                  </a:lnTo>
                  <a:lnTo>
                    <a:pt x="17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3438;p50">
              <a:extLst>
                <a:ext uri="{FF2B5EF4-FFF2-40B4-BE49-F238E27FC236}">
                  <a16:creationId xmlns:a16="http://schemas.microsoft.com/office/drawing/2014/main" id="{49709C1B-083C-073B-5678-436C08FA547D}"/>
                </a:ext>
              </a:extLst>
            </p:cNvPr>
            <p:cNvSpPr/>
            <p:nvPr/>
          </p:nvSpPr>
          <p:spPr>
            <a:xfrm>
              <a:off x="4404147" y="4551493"/>
              <a:ext cx="24871" cy="34176"/>
            </a:xfrm>
            <a:custGeom>
              <a:avLst/>
              <a:gdLst/>
              <a:ahLst/>
              <a:cxnLst/>
              <a:rect l="l" t="t" r="r" b="b"/>
              <a:pathLst>
                <a:path w="1708" h="2347" fill="none" extrusionOk="0">
                  <a:moveTo>
                    <a:pt x="1707" y="0"/>
                  </a:moveTo>
                  <a:lnTo>
                    <a:pt x="1707" y="107"/>
                  </a:lnTo>
                  <a:lnTo>
                    <a:pt x="1707" y="107"/>
                  </a:lnTo>
                  <a:lnTo>
                    <a:pt x="1494" y="320"/>
                  </a:lnTo>
                  <a:lnTo>
                    <a:pt x="1494" y="320"/>
                  </a:lnTo>
                  <a:lnTo>
                    <a:pt x="747" y="1280"/>
                  </a:lnTo>
                  <a:lnTo>
                    <a:pt x="747" y="1280"/>
                  </a:lnTo>
                  <a:lnTo>
                    <a:pt x="0" y="2134"/>
                  </a:lnTo>
                  <a:lnTo>
                    <a:pt x="0" y="2134"/>
                  </a:lnTo>
                  <a:lnTo>
                    <a:pt x="107" y="2347"/>
                  </a:lnTo>
                  <a:lnTo>
                    <a:pt x="107" y="2347"/>
                  </a:lnTo>
                  <a:lnTo>
                    <a:pt x="747" y="1387"/>
                  </a:lnTo>
                  <a:lnTo>
                    <a:pt x="747" y="1387"/>
                  </a:lnTo>
                  <a:lnTo>
                    <a:pt x="1494" y="427"/>
                  </a:lnTo>
                  <a:lnTo>
                    <a:pt x="1707" y="107"/>
                  </a:lnTo>
                  <a:lnTo>
                    <a:pt x="170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3439;p50">
              <a:extLst>
                <a:ext uri="{FF2B5EF4-FFF2-40B4-BE49-F238E27FC236}">
                  <a16:creationId xmlns:a16="http://schemas.microsoft.com/office/drawing/2014/main" id="{1EED88CB-153A-6A5C-2F50-71AF469587FD}"/>
                </a:ext>
              </a:extLst>
            </p:cNvPr>
            <p:cNvSpPr/>
            <p:nvPr/>
          </p:nvSpPr>
          <p:spPr>
            <a:xfrm>
              <a:off x="4362206" y="4633496"/>
              <a:ext cx="6553" cy="6553"/>
            </a:xfrm>
            <a:custGeom>
              <a:avLst/>
              <a:gdLst/>
              <a:ahLst/>
              <a:cxnLst/>
              <a:rect l="l" t="t" r="r" b="b"/>
              <a:pathLst>
                <a:path w="450" h="450" extrusionOk="0">
                  <a:moveTo>
                    <a:pt x="449" y="1"/>
                  </a:moveTo>
                  <a:lnTo>
                    <a:pt x="1" y="449"/>
                  </a:lnTo>
                  <a:lnTo>
                    <a:pt x="321" y="129"/>
                  </a:lnTo>
                  <a:lnTo>
                    <a:pt x="449"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3440;p50">
              <a:extLst>
                <a:ext uri="{FF2B5EF4-FFF2-40B4-BE49-F238E27FC236}">
                  <a16:creationId xmlns:a16="http://schemas.microsoft.com/office/drawing/2014/main" id="{8AE4D4D6-2FBB-DA4A-ACA6-DBBBF6711CD6}"/>
                </a:ext>
              </a:extLst>
            </p:cNvPr>
            <p:cNvSpPr/>
            <p:nvPr/>
          </p:nvSpPr>
          <p:spPr>
            <a:xfrm>
              <a:off x="4362206" y="4632259"/>
              <a:ext cx="7776" cy="7790"/>
            </a:xfrm>
            <a:custGeom>
              <a:avLst/>
              <a:gdLst/>
              <a:ahLst/>
              <a:cxnLst/>
              <a:rect l="l" t="t" r="r" b="b"/>
              <a:pathLst>
                <a:path w="534" h="535" fill="none" extrusionOk="0">
                  <a:moveTo>
                    <a:pt x="534" y="1"/>
                  </a:moveTo>
                  <a:lnTo>
                    <a:pt x="534" y="1"/>
                  </a:lnTo>
                  <a:lnTo>
                    <a:pt x="1" y="534"/>
                  </a:lnTo>
                  <a:lnTo>
                    <a:pt x="1" y="534"/>
                  </a:lnTo>
                  <a:lnTo>
                    <a:pt x="1" y="534"/>
                  </a:lnTo>
                  <a:lnTo>
                    <a:pt x="1" y="534"/>
                  </a:lnTo>
                  <a:lnTo>
                    <a:pt x="321" y="214"/>
                  </a:lnTo>
                  <a:lnTo>
                    <a:pt x="321" y="214"/>
                  </a:lnTo>
                  <a:lnTo>
                    <a:pt x="53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3441;p50">
              <a:extLst>
                <a:ext uri="{FF2B5EF4-FFF2-40B4-BE49-F238E27FC236}">
                  <a16:creationId xmlns:a16="http://schemas.microsoft.com/office/drawing/2014/main" id="{CCAEE61A-E5CA-B368-0C06-CDFC2CDB5799}"/>
                </a:ext>
              </a:extLst>
            </p:cNvPr>
            <p:cNvSpPr/>
            <p:nvPr/>
          </p:nvSpPr>
          <p:spPr>
            <a:xfrm>
              <a:off x="4360648" y="4585657"/>
              <a:ext cx="45068" cy="54388"/>
            </a:xfrm>
            <a:custGeom>
              <a:avLst/>
              <a:gdLst/>
              <a:ahLst/>
              <a:cxnLst/>
              <a:rect l="l" t="t" r="r" b="b"/>
              <a:pathLst>
                <a:path w="3095" h="3735" extrusionOk="0">
                  <a:moveTo>
                    <a:pt x="1814" y="1174"/>
                  </a:moveTo>
                  <a:lnTo>
                    <a:pt x="961" y="2134"/>
                  </a:lnTo>
                  <a:lnTo>
                    <a:pt x="961" y="2134"/>
                  </a:lnTo>
                  <a:lnTo>
                    <a:pt x="1068" y="2027"/>
                  </a:lnTo>
                  <a:lnTo>
                    <a:pt x="1814" y="1174"/>
                  </a:lnTo>
                  <a:close/>
                  <a:moveTo>
                    <a:pt x="2987" y="1"/>
                  </a:moveTo>
                  <a:lnTo>
                    <a:pt x="1174" y="2027"/>
                  </a:lnTo>
                  <a:lnTo>
                    <a:pt x="1" y="3307"/>
                  </a:lnTo>
                  <a:lnTo>
                    <a:pt x="108" y="3734"/>
                  </a:lnTo>
                  <a:lnTo>
                    <a:pt x="641" y="3201"/>
                  </a:lnTo>
                  <a:lnTo>
                    <a:pt x="3094" y="428"/>
                  </a:lnTo>
                  <a:lnTo>
                    <a:pt x="3094" y="214"/>
                  </a:lnTo>
                  <a:lnTo>
                    <a:pt x="29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3442;p50">
              <a:extLst>
                <a:ext uri="{FF2B5EF4-FFF2-40B4-BE49-F238E27FC236}">
                  <a16:creationId xmlns:a16="http://schemas.microsoft.com/office/drawing/2014/main" id="{73F88A73-1BC1-E2D8-F25C-749CB41A9430}"/>
                </a:ext>
              </a:extLst>
            </p:cNvPr>
            <p:cNvSpPr/>
            <p:nvPr/>
          </p:nvSpPr>
          <p:spPr>
            <a:xfrm>
              <a:off x="4374628" y="4602754"/>
              <a:ext cx="12450" cy="13994"/>
            </a:xfrm>
            <a:custGeom>
              <a:avLst/>
              <a:gdLst/>
              <a:ahLst/>
              <a:cxnLst/>
              <a:rect l="l" t="t" r="r" b="b"/>
              <a:pathLst>
                <a:path w="855" h="961" fill="none" extrusionOk="0">
                  <a:moveTo>
                    <a:pt x="854" y="0"/>
                  </a:moveTo>
                  <a:lnTo>
                    <a:pt x="1" y="960"/>
                  </a:lnTo>
                  <a:lnTo>
                    <a:pt x="1" y="960"/>
                  </a:lnTo>
                  <a:lnTo>
                    <a:pt x="108" y="853"/>
                  </a:lnTo>
                  <a:lnTo>
                    <a:pt x="108" y="853"/>
                  </a:lnTo>
                  <a:lnTo>
                    <a:pt x="85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3443;p50">
              <a:extLst>
                <a:ext uri="{FF2B5EF4-FFF2-40B4-BE49-F238E27FC236}">
                  <a16:creationId xmlns:a16="http://schemas.microsoft.com/office/drawing/2014/main" id="{C4B890C6-752D-7A3F-17B7-C97780AB6194}"/>
                </a:ext>
              </a:extLst>
            </p:cNvPr>
            <p:cNvSpPr/>
            <p:nvPr/>
          </p:nvSpPr>
          <p:spPr>
            <a:xfrm>
              <a:off x="4359104" y="4585657"/>
              <a:ext cx="45054" cy="48170"/>
            </a:xfrm>
            <a:custGeom>
              <a:avLst/>
              <a:gdLst/>
              <a:ahLst/>
              <a:cxnLst/>
              <a:rect l="l" t="t" r="r" b="b"/>
              <a:pathLst>
                <a:path w="3094" h="3308" extrusionOk="0">
                  <a:moveTo>
                    <a:pt x="3093" y="1"/>
                  </a:moveTo>
                  <a:lnTo>
                    <a:pt x="1920" y="1174"/>
                  </a:lnTo>
                  <a:lnTo>
                    <a:pt x="1174" y="2027"/>
                  </a:lnTo>
                  <a:lnTo>
                    <a:pt x="1067" y="2134"/>
                  </a:lnTo>
                  <a:lnTo>
                    <a:pt x="0" y="3201"/>
                  </a:lnTo>
                  <a:lnTo>
                    <a:pt x="107" y="3307"/>
                  </a:lnTo>
                  <a:lnTo>
                    <a:pt x="1280" y="2027"/>
                  </a:lnTo>
                  <a:lnTo>
                    <a:pt x="30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3444;p50">
              <a:extLst>
                <a:ext uri="{FF2B5EF4-FFF2-40B4-BE49-F238E27FC236}">
                  <a16:creationId xmlns:a16="http://schemas.microsoft.com/office/drawing/2014/main" id="{E47BEAE3-DDF6-B9E7-9D62-1837BFBBCB0B}"/>
                </a:ext>
              </a:extLst>
            </p:cNvPr>
            <p:cNvSpPr/>
            <p:nvPr/>
          </p:nvSpPr>
          <p:spPr>
            <a:xfrm>
              <a:off x="4331143" y="4615176"/>
              <a:ext cx="10878" cy="3116"/>
            </a:xfrm>
            <a:custGeom>
              <a:avLst/>
              <a:gdLst/>
              <a:ahLst/>
              <a:cxnLst/>
              <a:rect l="l" t="t" r="r" b="b"/>
              <a:pathLst>
                <a:path w="747" h="214" extrusionOk="0">
                  <a:moveTo>
                    <a:pt x="214" y="0"/>
                  </a:moveTo>
                  <a:lnTo>
                    <a:pt x="0" y="107"/>
                  </a:lnTo>
                  <a:lnTo>
                    <a:pt x="107" y="107"/>
                  </a:lnTo>
                  <a:lnTo>
                    <a:pt x="747" y="214"/>
                  </a:lnTo>
                  <a:lnTo>
                    <a:pt x="747" y="214"/>
                  </a:lnTo>
                  <a:lnTo>
                    <a:pt x="534" y="107"/>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3445;p50">
              <a:extLst>
                <a:ext uri="{FF2B5EF4-FFF2-40B4-BE49-F238E27FC236}">
                  <a16:creationId xmlns:a16="http://schemas.microsoft.com/office/drawing/2014/main" id="{A4355793-3E4E-B536-2CF6-9C10B837BB43}"/>
                </a:ext>
              </a:extLst>
            </p:cNvPr>
            <p:cNvSpPr/>
            <p:nvPr/>
          </p:nvSpPr>
          <p:spPr>
            <a:xfrm>
              <a:off x="4331143" y="4615176"/>
              <a:ext cx="18653" cy="6232"/>
            </a:xfrm>
            <a:custGeom>
              <a:avLst/>
              <a:gdLst/>
              <a:ahLst/>
              <a:cxnLst/>
              <a:rect l="l" t="t" r="r" b="b"/>
              <a:pathLst>
                <a:path w="1281" h="428" fill="none" extrusionOk="0">
                  <a:moveTo>
                    <a:pt x="214" y="0"/>
                  </a:moveTo>
                  <a:lnTo>
                    <a:pt x="214" y="0"/>
                  </a:lnTo>
                  <a:lnTo>
                    <a:pt x="0" y="107"/>
                  </a:lnTo>
                  <a:lnTo>
                    <a:pt x="0" y="107"/>
                  </a:lnTo>
                  <a:lnTo>
                    <a:pt x="107" y="107"/>
                  </a:lnTo>
                  <a:lnTo>
                    <a:pt x="107" y="107"/>
                  </a:lnTo>
                  <a:lnTo>
                    <a:pt x="747" y="214"/>
                  </a:lnTo>
                  <a:lnTo>
                    <a:pt x="1280" y="427"/>
                  </a:lnTo>
                  <a:lnTo>
                    <a:pt x="1280" y="427"/>
                  </a:lnTo>
                  <a:lnTo>
                    <a:pt x="1280" y="427"/>
                  </a:lnTo>
                  <a:lnTo>
                    <a:pt x="1280" y="427"/>
                  </a:lnTo>
                  <a:lnTo>
                    <a:pt x="747" y="214"/>
                  </a:lnTo>
                  <a:lnTo>
                    <a:pt x="534" y="107"/>
                  </a:lnTo>
                  <a:lnTo>
                    <a:pt x="21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3446;p50">
              <a:extLst>
                <a:ext uri="{FF2B5EF4-FFF2-40B4-BE49-F238E27FC236}">
                  <a16:creationId xmlns:a16="http://schemas.microsoft.com/office/drawing/2014/main" id="{4A557357-87D8-5BC1-0C6E-7AD685112A71}"/>
                </a:ext>
              </a:extLst>
            </p:cNvPr>
            <p:cNvSpPr/>
            <p:nvPr/>
          </p:nvSpPr>
          <p:spPr>
            <a:xfrm>
              <a:off x="4354444" y="4640035"/>
              <a:ext cx="7776" cy="7776"/>
            </a:xfrm>
            <a:custGeom>
              <a:avLst/>
              <a:gdLst/>
              <a:ahLst/>
              <a:cxnLst/>
              <a:rect l="l" t="t" r="r" b="b"/>
              <a:pathLst>
                <a:path w="534" h="534" extrusionOk="0">
                  <a:moveTo>
                    <a:pt x="534" y="0"/>
                  </a:moveTo>
                  <a:lnTo>
                    <a:pt x="534" y="0"/>
                  </a:lnTo>
                  <a:lnTo>
                    <a:pt x="0" y="533"/>
                  </a:lnTo>
                  <a:lnTo>
                    <a:pt x="0" y="533"/>
                  </a:lnTo>
                  <a:lnTo>
                    <a:pt x="534" y="0"/>
                  </a:lnTo>
                  <a:lnTo>
                    <a:pt x="534" y="0"/>
                  </a:lnTo>
                  <a:lnTo>
                    <a:pt x="534"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3447;p50">
              <a:extLst>
                <a:ext uri="{FF2B5EF4-FFF2-40B4-BE49-F238E27FC236}">
                  <a16:creationId xmlns:a16="http://schemas.microsoft.com/office/drawing/2014/main" id="{FEB1F0C5-E4B4-034F-C761-E86AF952C27C}"/>
                </a:ext>
              </a:extLst>
            </p:cNvPr>
            <p:cNvSpPr/>
            <p:nvPr/>
          </p:nvSpPr>
          <p:spPr>
            <a:xfrm>
              <a:off x="4354444" y="4640035"/>
              <a:ext cx="7776" cy="7776"/>
            </a:xfrm>
            <a:custGeom>
              <a:avLst/>
              <a:gdLst/>
              <a:ahLst/>
              <a:cxnLst/>
              <a:rect l="l" t="t" r="r" b="b"/>
              <a:pathLst>
                <a:path w="534" h="534" fill="none" extrusionOk="0">
                  <a:moveTo>
                    <a:pt x="534" y="0"/>
                  </a:moveTo>
                  <a:lnTo>
                    <a:pt x="534" y="0"/>
                  </a:lnTo>
                  <a:lnTo>
                    <a:pt x="0" y="533"/>
                  </a:lnTo>
                  <a:lnTo>
                    <a:pt x="0" y="533"/>
                  </a:lnTo>
                  <a:lnTo>
                    <a:pt x="534" y="0"/>
                  </a:lnTo>
                  <a:lnTo>
                    <a:pt x="534" y="0"/>
                  </a:lnTo>
                  <a:lnTo>
                    <a:pt x="5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3448;p50">
              <a:extLst>
                <a:ext uri="{FF2B5EF4-FFF2-40B4-BE49-F238E27FC236}">
                  <a16:creationId xmlns:a16="http://schemas.microsoft.com/office/drawing/2014/main" id="{8C9B10C7-43FA-5810-55E7-DB17DA43DEA3}"/>
                </a:ext>
              </a:extLst>
            </p:cNvPr>
            <p:cNvSpPr/>
            <p:nvPr/>
          </p:nvSpPr>
          <p:spPr>
            <a:xfrm>
              <a:off x="4312503" y="4616735"/>
              <a:ext cx="49713" cy="51257"/>
            </a:xfrm>
            <a:custGeom>
              <a:avLst/>
              <a:gdLst/>
              <a:ahLst/>
              <a:cxnLst/>
              <a:rect l="l" t="t" r="r" b="b"/>
              <a:pathLst>
                <a:path w="3414" h="3520" extrusionOk="0">
                  <a:moveTo>
                    <a:pt x="1067" y="0"/>
                  </a:moveTo>
                  <a:lnTo>
                    <a:pt x="427" y="1387"/>
                  </a:lnTo>
                  <a:lnTo>
                    <a:pt x="107" y="2347"/>
                  </a:lnTo>
                  <a:lnTo>
                    <a:pt x="0" y="2987"/>
                  </a:lnTo>
                  <a:lnTo>
                    <a:pt x="0" y="3307"/>
                  </a:lnTo>
                  <a:lnTo>
                    <a:pt x="214" y="3413"/>
                  </a:lnTo>
                  <a:lnTo>
                    <a:pt x="320" y="3520"/>
                  </a:lnTo>
                  <a:lnTo>
                    <a:pt x="534" y="3520"/>
                  </a:lnTo>
                  <a:lnTo>
                    <a:pt x="960" y="3413"/>
                  </a:lnTo>
                  <a:lnTo>
                    <a:pt x="1920" y="2880"/>
                  </a:lnTo>
                  <a:lnTo>
                    <a:pt x="2880" y="2133"/>
                  </a:lnTo>
                  <a:lnTo>
                    <a:pt x="3414" y="1600"/>
                  </a:lnTo>
                  <a:lnTo>
                    <a:pt x="3200" y="1173"/>
                  </a:lnTo>
                  <a:lnTo>
                    <a:pt x="1600" y="2667"/>
                  </a:lnTo>
                  <a:lnTo>
                    <a:pt x="1280" y="2773"/>
                  </a:lnTo>
                  <a:lnTo>
                    <a:pt x="960" y="2880"/>
                  </a:lnTo>
                  <a:lnTo>
                    <a:pt x="854" y="2880"/>
                  </a:lnTo>
                  <a:lnTo>
                    <a:pt x="427" y="2773"/>
                  </a:lnTo>
                  <a:lnTo>
                    <a:pt x="1174" y="2773"/>
                  </a:lnTo>
                  <a:lnTo>
                    <a:pt x="1494" y="2560"/>
                  </a:lnTo>
                  <a:lnTo>
                    <a:pt x="3200" y="1067"/>
                  </a:lnTo>
                  <a:lnTo>
                    <a:pt x="2880" y="747"/>
                  </a:lnTo>
                  <a:lnTo>
                    <a:pt x="2454" y="427"/>
                  </a:lnTo>
                  <a:lnTo>
                    <a:pt x="1920" y="213"/>
                  </a:lnTo>
                  <a:lnTo>
                    <a:pt x="13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3449;p50">
              <a:extLst>
                <a:ext uri="{FF2B5EF4-FFF2-40B4-BE49-F238E27FC236}">
                  <a16:creationId xmlns:a16="http://schemas.microsoft.com/office/drawing/2014/main" id="{3281CC0F-0468-5C66-92DE-51ABCE2AA49C}"/>
                </a:ext>
              </a:extLst>
            </p:cNvPr>
            <p:cNvSpPr/>
            <p:nvPr/>
          </p:nvSpPr>
          <p:spPr>
            <a:xfrm>
              <a:off x="4312503" y="4616735"/>
              <a:ext cx="49713" cy="51257"/>
            </a:xfrm>
            <a:custGeom>
              <a:avLst/>
              <a:gdLst/>
              <a:ahLst/>
              <a:cxnLst/>
              <a:rect l="l" t="t" r="r" b="b"/>
              <a:pathLst>
                <a:path w="3414" h="3520" fill="none" extrusionOk="0">
                  <a:moveTo>
                    <a:pt x="1067" y="0"/>
                  </a:moveTo>
                  <a:lnTo>
                    <a:pt x="1067" y="0"/>
                  </a:lnTo>
                  <a:lnTo>
                    <a:pt x="427" y="1387"/>
                  </a:lnTo>
                  <a:lnTo>
                    <a:pt x="107" y="2347"/>
                  </a:lnTo>
                  <a:lnTo>
                    <a:pt x="0" y="2987"/>
                  </a:lnTo>
                  <a:lnTo>
                    <a:pt x="0" y="2987"/>
                  </a:lnTo>
                  <a:lnTo>
                    <a:pt x="0" y="3307"/>
                  </a:lnTo>
                  <a:lnTo>
                    <a:pt x="214" y="3413"/>
                  </a:lnTo>
                  <a:lnTo>
                    <a:pt x="320" y="3520"/>
                  </a:lnTo>
                  <a:lnTo>
                    <a:pt x="534" y="3520"/>
                  </a:lnTo>
                  <a:lnTo>
                    <a:pt x="534" y="3520"/>
                  </a:lnTo>
                  <a:lnTo>
                    <a:pt x="960" y="3413"/>
                  </a:lnTo>
                  <a:lnTo>
                    <a:pt x="960" y="3413"/>
                  </a:lnTo>
                  <a:lnTo>
                    <a:pt x="1920" y="2880"/>
                  </a:lnTo>
                  <a:lnTo>
                    <a:pt x="2880" y="2133"/>
                  </a:lnTo>
                  <a:lnTo>
                    <a:pt x="2880" y="2133"/>
                  </a:lnTo>
                  <a:lnTo>
                    <a:pt x="3414" y="1600"/>
                  </a:lnTo>
                  <a:lnTo>
                    <a:pt x="3414" y="1600"/>
                  </a:lnTo>
                  <a:lnTo>
                    <a:pt x="3200" y="1173"/>
                  </a:lnTo>
                  <a:lnTo>
                    <a:pt x="3200" y="1173"/>
                  </a:lnTo>
                  <a:lnTo>
                    <a:pt x="3200" y="1173"/>
                  </a:lnTo>
                  <a:lnTo>
                    <a:pt x="3200" y="1173"/>
                  </a:lnTo>
                  <a:lnTo>
                    <a:pt x="1600" y="2667"/>
                  </a:lnTo>
                  <a:lnTo>
                    <a:pt x="1600" y="2667"/>
                  </a:lnTo>
                  <a:lnTo>
                    <a:pt x="1280" y="2773"/>
                  </a:lnTo>
                  <a:lnTo>
                    <a:pt x="960" y="2880"/>
                  </a:lnTo>
                  <a:lnTo>
                    <a:pt x="960" y="2880"/>
                  </a:lnTo>
                  <a:lnTo>
                    <a:pt x="854" y="2880"/>
                  </a:lnTo>
                  <a:lnTo>
                    <a:pt x="854" y="2880"/>
                  </a:lnTo>
                  <a:lnTo>
                    <a:pt x="427" y="2773"/>
                  </a:lnTo>
                  <a:lnTo>
                    <a:pt x="427" y="2773"/>
                  </a:lnTo>
                  <a:lnTo>
                    <a:pt x="214" y="2560"/>
                  </a:lnTo>
                  <a:lnTo>
                    <a:pt x="107" y="2453"/>
                  </a:lnTo>
                  <a:lnTo>
                    <a:pt x="107" y="2453"/>
                  </a:lnTo>
                  <a:lnTo>
                    <a:pt x="214" y="2560"/>
                  </a:lnTo>
                  <a:lnTo>
                    <a:pt x="427" y="2773"/>
                  </a:lnTo>
                  <a:lnTo>
                    <a:pt x="427" y="2773"/>
                  </a:lnTo>
                  <a:lnTo>
                    <a:pt x="854" y="2773"/>
                  </a:lnTo>
                  <a:lnTo>
                    <a:pt x="854" y="2773"/>
                  </a:lnTo>
                  <a:lnTo>
                    <a:pt x="1174" y="2773"/>
                  </a:lnTo>
                  <a:lnTo>
                    <a:pt x="1494" y="2560"/>
                  </a:lnTo>
                  <a:lnTo>
                    <a:pt x="1494" y="2560"/>
                  </a:lnTo>
                  <a:lnTo>
                    <a:pt x="3200" y="1067"/>
                  </a:lnTo>
                  <a:lnTo>
                    <a:pt x="3200" y="1067"/>
                  </a:lnTo>
                  <a:lnTo>
                    <a:pt x="2880" y="747"/>
                  </a:lnTo>
                  <a:lnTo>
                    <a:pt x="2454" y="427"/>
                  </a:lnTo>
                  <a:lnTo>
                    <a:pt x="2454" y="427"/>
                  </a:lnTo>
                  <a:lnTo>
                    <a:pt x="1920" y="213"/>
                  </a:lnTo>
                  <a:lnTo>
                    <a:pt x="1387" y="0"/>
                  </a:lnTo>
                  <a:lnTo>
                    <a:pt x="1387" y="0"/>
                  </a:lnTo>
                  <a:lnTo>
                    <a:pt x="1067"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3450;p50">
              <a:extLst>
                <a:ext uri="{FF2B5EF4-FFF2-40B4-BE49-F238E27FC236}">
                  <a16:creationId xmlns:a16="http://schemas.microsoft.com/office/drawing/2014/main" id="{10AF26F4-7ACC-3F31-BA7F-DD8AF34A6D67}"/>
                </a:ext>
              </a:extLst>
            </p:cNvPr>
            <p:cNvSpPr/>
            <p:nvPr/>
          </p:nvSpPr>
          <p:spPr>
            <a:xfrm>
              <a:off x="4318706" y="4632259"/>
              <a:ext cx="40408" cy="26429"/>
            </a:xfrm>
            <a:custGeom>
              <a:avLst/>
              <a:gdLst/>
              <a:ahLst/>
              <a:cxnLst/>
              <a:rect l="l" t="t" r="r" b="b"/>
              <a:pathLst>
                <a:path w="2775" h="1815" extrusionOk="0">
                  <a:moveTo>
                    <a:pt x="2774" y="1"/>
                  </a:moveTo>
                  <a:lnTo>
                    <a:pt x="1068" y="1494"/>
                  </a:lnTo>
                  <a:lnTo>
                    <a:pt x="748" y="1707"/>
                  </a:lnTo>
                  <a:lnTo>
                    <a:pt x="1" y="1707"/>
                  </a:lnTo>
                  <a:lnTo>
                    <a:pt x="428" y="1814"/>
                  </a:lnTo>
                  <a:lnTo>
                    <a:pt x="534" y="1814"/>
                  </a:lnTo>
                  <a:lnTo>
                    <a:pt x="854" y="1707"/>
                  </a:lnTo>
                  <a:lnTo>
                    <a:pt x="1174" y="1601"/>
                  </a:lnTo>
                  <a:lnTo>
                    <a:pt x="2774" y="107"/>
                  </a:lnTo>
                  <a:lnTo>
                    <a:pt x="2774" y="1"/>
                  </a:lnTo>
                  <a:close/>
                </a:path>
              </a:pathLst>
            </a:custGeom>
            <a:solidFill>
              <a:srgbClr val="171E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3451;p50">
              <a:extLst>
                <a:ext uri="{FF2B5EF4-FFF2-40B4-BE49-F238E27FC236}">
                  <a16:creationId xmlns:a16="http://schemas.microsoft.com/office/drawing/2014/main" id="{B41645C7-7C36-42C4-6AAE-8358F1A781BF}"/>
                </a:ext>
              </a:extLst>
            </p:cNvPr>
            <p:cNvSpPr/>
            <p:nvPr/>
          </p:nvSpPr>
          <p:spPr>
            <a:xfrm>
              <a:off x="4314061" y="4632259"/>
              <a:ext cx="45054" cy="26429"/>
            </a:xfrm>
            <a:custGeom>
              <a:avLst/>
              <a:gdLst/>
              <a:ahLst/>
              <a:cxnLst/>
              <a:rect l="l" t="t" r="r" b="b"/>
              <a:pathLst>
                <a:path w="3094" h="1815" fill="none" extrusionOk="0">
                  <a:moveTo>
                    <a:pt x="3093" y="1"/>
                  </a:moveTo>
                  <a:lnTo>
                    <a:pt x="3093" y="1"/>
                  </a:lnTo>
                  <a:lnTo>
                    <a:pt x="1387" y="1494"/>
                  </a:lnTo>
                  <a:lnTo>
                    <a:pt x="1387" y="1494"/>
                  </a:lnTo>
                  <a:lnTo>
                    <a:pt x="1067" y="1707"/>
                  </a:lnTo>
                  <a:lnTo>
                    <a:pt x="747" y="1707"/>
                  </a:lnTo>
                  <a:lnTo>
                    <a:pt x="747" y="1707"/>
                  </a:lnTo>
                  <a:lnTo>
                    <a:pt x="320" y="1707"/>
                  </a:lnTo>
                  <a:lnTo>
                    <a:pt x="320" y="1707"/>
                  </a:lnTo>
                  <a:lnTo>
                    <a:pt x="107" y="1494"/>
                  </a:lnTo>
                  <a:lnTo>
                    <a:pt x="0" y="1387"/>
                  </a:lnTo>
                  <a:lnTo>
                    <a:pt x="107" y="1494"/>
                  </a:lnTo>
                  <a:lnTo>
                    <a:pt x="107" y="1494"/>
                  </a:lnTo>
                  <a:lnTo>
                    <a:pt x="320" y="1707"/>
                  </a:lnTo>
                  <a:lnTo>
                    <a:pt x="320" y="1707"/>
                  </a:lnTo>
                  <a:lnTo>
                    <a:pt x="747" y="1814"/>
                  </a:lnTo>
                  <a:lnTo>
                    <a:pt x="747" y="1814"/>
                  </a:lnTo>
                  <a:lnTo>
                    <a:pt x="853" y="1814"/>
                  </a:lnTo>
                  <a:lnTo>
                    <a:pt x="853" y="1814"/>
                  </a:lnTo>
                  <a:lnTo>
                    <a:pt x="1173" y="1707"/>
                  </a:lnTo>
                  <a:lnTo>
                    <a:pt x="1493" y="1601"/>
                  </a:lnTo>
                  <a:lnTo>
                    <a:pt x="1493" y="1601"/>
                  </a:lnTo>
                  <a:lnTo>
                    <a:pt x="3093" y="107"/>
                  </a:lnTo>
                  <a:lnTo>
                    <a:pt x="3093" y="107"/>
                  </a:lnTo>
                  <a:lnTo>
                    <a:pt x="309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3452;p50">
              <a:extLst>
                <a:ext uri="{FF2B5EF4-FFF2-40B4-BE49-F238E27FC236}">
                  <a16:creationId xmlns:a16="http://schemas.microsoft.com/office/drawing/2014/main" id="{9F102706-D17C-5181-60F9-0E1E5B56032C}"/>
                </a:ext>
              </a:extLst>
            </p:cNvPr>
            <p:cNvSpPr/>
            <p:nvPr/>
          </p:nvSpPr>
          <p:spPr>
            <a:xfrm>
              <a:off x="4332687" y="4616735"/>
              <a:ext cx="29531" cy="23313"/>
            </a:xfrm>
            <a:custGeom>
              <a:avLst/>
              <a:gdLst/>
              <a:ahLst/>
              <a:cxnLst/>
              <a:rect l="l" t="t" r="r" b="b"/>
              <a:pathLst>
                <a:path w="2028" h="1601" extrusionOk="0">
                  <a:moveTo>
                    <a:pt x="1" y="0"/>
                  </a:moveTo>
                  <a:lnTo>
                    <a:pt x="534" y="213"/>
                  </a:lnTo>
                  <a:lnTo>
                    <a:pt x="1068" y="427"/>
                  </a:lnTo>
                  <a:lnTo>
                    <a:pt x="1494" y="747"/>
                  </a:lnTo>
                  <a:lnTo>
                    <a:pt x="1601" y="853"/>
                  </a:lnTo>
                  <a:lnTo>
                    <a:pt x="1174" y="320"/>
                  </a:lnTo>
                  <a:lnTo>
                    <a:pt x="641" y="107"/>
                  </a:lnTo>
                  <a:lnTo>
                    <a:pt x="1" y="0"/>
                  </a:lnTo>
                  <a:close/>
                  <a:moveTo>
                    <a:pt x="1601" y="853"/>
                  </a:moveTo>
                  <a:lnTo>
                    <a:pt x="1601" y="853"/>
                  </a:lnTo>
                  <a:lnTo>
                    <a:pt x="1814" y="1173"/>
                  </a:lnTo>
                  <a:lnTo>
                    <a:pt x="2028" y="1600"/>
                  </a:lnTo>
                  <a:lnTo>
                    <a:pt x="2028" y="1600"/>
                  </a:lnTo>
                  <a:lnTo>
                    <a:pt x="1921" y="1173"/>
                  </a:lnTo>
                  <a:lnTo>
                    <a:pt x="1814" y="1067"/>
                  </a:lnTo>
                  <a:lnTo>
                    <a:pt x="1601" y="85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3453;p50">
              <a:extLst>
                <a:ext uri="{FF2B5EF4-FFF2-40B4-BE49-F238E27FC236}">
                  <a16:creationId xmlns:a16="http://schemas.microsoft.com/office/drawing/2014/main" id="{4E61E932-07B6-03CF-4C34-F1CF62EE6D4C}"/>
                </a:ext>
              </a:extLst>
            </p:cNvPr>
            <p:cNvSpPr/>
            <p:nvPr/>
          </p:nvSpPr>
          <p:spPr>
            <a:xfrm>
              <a:off x="4328027" y="4616735"/>
              <a:ext cx="34191" cy="23313"/>
            </a:xfrm>
            <a:custGeom>
              <a:avLst/>
              <a:gdLst/>
              <a:ahLst/>
              <a:cxnLst/>
              <a:rect l="l" t="t" r="r" b="b"/>
              <a:pathLst>
                <a:path w="2348" h="1601" fill="none" extrusionOk="0">
                  <a:moveTo>
                    <a:pt x="214" y="0"/>
                  </a:moveTo>
                  <a:lnTo>
                    <a:pt x="214" y="0"/>
                  </a:lnTo>
                  <a:lnTo>
                    <a:pt x="1" y="0"/>
                  </a:lnTo>
                  <a:lnTo>
                    <a:pt x="1" y="0"/>
                  </a:lnTo>
                  <a:lnTo>
                    <a:pt x="1" y="0"/>
                  </a:lnTo>
                  <a:lnTo>
                    <a:pt x="1" y="0"/>
                  </a:lnTo>
                  <a:lnTo>
                    <a:pt x="321" y="0"/>
                  </a:lnTo>
                  <a:lnTo>
                    <a:pt x="321" y="0"/>
                  </a:lnTo>
                  <a:lnTo>
                    <a:pt x="854" y="213"/>
                  </a:lnTo>
                  <a:lnTo>
                    <a:pt x="1388" y="427"/>
                  </a:lnTo>
                  <a:lnTo>
                    <a:pt x="1388" y="427"/>
                  </a:lnTo>
                  <a:lnTo>
                    <a:pt x="1814" y="747"/>
                  </a:lnTo>
                  <a:lnTo>
                    <a:pt x="2134" y="1067"/>
                  </a:lnTo>
                  <a:lnTo>
                    <a:pt x="2134" y="1067"/>
                  </a:lnTo>
                  <a:lnTo>
                    <a:pt x="2134" y="1173"/>
                  </a:lnTo>
                  <a:lnTo>
                    <a:pt x="2134" y="1173"/>
                  </a:lnTo>
                  <a:lnTo>
                    <a:pt x="2134" y="1173"/>
                  </a:lnTo>
                  <a:lnTo>
                    <a:pt x="2134" y="1173"/>
                  </a:lnTo>
                  <a:lnTo>
                    <a:pt x="2348" y="1600"/>
                  </a:lnTo>
                  <a:lnTo>
                    <a:pt x="2348" y="1600"/>
                  </a:lnTo>
                  <a:lnTo>
                    <a:pt x="2348" y="1600"/>
                  </a:lnTo>
                  <a:lnTo>
                    <a:pt x="2348" y="1600"/>
                  </a:lnTo>
                  <a:lnTo>
                    <a:pt x="2348" y="1600"/>
                  </a:lnTo>
                  <a:lnTo>
                    <a:pt x="2348" y="1600"/>
                  </a:lnTo>
                  <a:lnTo>
                    <a:pt x="2348" y="1600"/>
                  </a:lnTo>
                  <a:lnTo>
                    <a:pt x="2348" y="1600"/>
                  </a:lnTo>
                  <a:lnTo>
                    <a:pt x="2241" y="1173"/>
                  </a:lnTo>
                  <a:lnTo>
                    <a:pt x="2241" y="1173"/>
                  </a:lnTo>
                  <a:lnTo>
                    <a:pt x="2241" y="1173"/>
                  </a:lnTo>
                  <a:lnTo>
                    <a:pt x="2241" y="1173"/>
                  </a:lnTo>
                  <a:lnTo>
                    <a:pt x="2134" y="1067"/>
                  </a:lnTo>
                  <a:lnTo>
                    <a:pt x="2134" y="1173"/>
                  </a:lnTo>
                  <a:lnTo>
                    <a:pt x="2134" y="1173"/>
                  </a:lnTo>
                  <a:lnTo>
                    <a:pt x="1921" y="853"/>
                  </a:lnTo>
                  <a:lnTo>
                    <a:pt x="1494" y="320"/>
                  </a:lnTo>
                  <a:lnTo>
                    <a:pt x="1494" y="320"/>
                  </a:lnTo>
                  <a:lnTo>
                    <a:pt x="1494" y="320"/>
                  </a:lnTo>
                  <a:lnTo>
                    <a:pt x="1494" y="320"/>
                  </a:lnTo>
                  <a:lnTo>
                    <a:pt x="961" y="107"/>
                  </a:lnTo>
                  <a:lnTo>
                    <a:pt x="321" y="0"/>
                  </a:lnTo>
                  <a:lnTo>
                    <a:pt x="321" y="0"/>
                  </a:lnTo>
                  <a:lnTo>
                    <a:pt x="21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3454;p50">
              <a:extLst>
                <a:ext uri="{FF2B5EF4-FFF2-40B4-BE49-F238E27FC236}">
                  <a16:creationId xmlns:a16="http://schemas.microsoft.com/office/drawing/2014/main" id="{C2502616-07A9-D3F6-9E55-5B746F836EEC}"/>
                </a:ext>
              </a:extLst>
            </p:cNvPr>
            <p:cNvSpPr/>
            <p:nvPr/>
          </p:nvSpPr>
          <p:spPr>
            <a:xfrm>
              <a:off x="4404147" y="4542172"/>
              <a:ext cx="20211" cy="46612"/>
            </a:xfrm>
            <a:custGeom>
              <a:avLst/>
              <a:gdLst/>
              <a:ahLst/>
              <a:cxnLst/>
              <a:rect l="l" t="t" r="r" b="b"/>
              <a:pathLst>
                <a:path w="1388" h="3201" extrusionOk="0">
                  <a:moveTo>
                    <a:pt x="1387" y="0"/>
                  </a:moveTo>
                  <a:lnTo>
                    <a:pt x="960" y="320"/>
                  </a:lnTo>
                  <a:lnTo>
                    <a:pt x="534" y="640"/>
                  </a:lnTo>
                  <a:lnTo>
                    <a:pt x="320" y="1174"/>
                  </a:lnTo>
                  <a:lnTo>
                    <a:pt x="747" y="534"/>
                  </a:lnTo>
                  <a:lnTo>
                    <a:pt x="1387" y="0"/>
                  </a:lnTo>
                  <a:close/>
                  <a:moveTo>
                    <a:pt x="0" y="2774"/>
                  </a:moveTo>
                  <a:lnTo>
                    <a:pt x="0" y="2987"/>
                  </a:lnTo>
                  <a:lnTo>
                    <a:pt x="107" y="3200"/>
                  </a:lnTo>
                  <a:lnTo>
                    <a:pt x="107" y="2987"/>
                  </a:lnTo>
                  <a:lnTo>
                    <a:pt x="0" y="277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3455;p50">
              <a:extLst>
                <a:ext uri="{FF2B5EF4-FFF2-40B4-BE49-F238E27FC236}">
                  <a16:creationId xmlns:a16="http://schemas.microsoft.com/office/drawing/2014/main" id="{9FA0F358-7EE1-F5A8-8F44-F496D3E27104}"/>
                </a:ext>
              </a:extLst>
            </p:cNvPr>
            <p:cNvSpPr/>
            <p:nvPr/>
          </p:nvSpPr>
          <p:spPr>
            <a:xfrm>
              <a:off x="4404147" y="4577895"/>
              <a:ext cx="1573" cy="13994"/>
            </a:xfrm>
            <a:custGeom>
              <a:avLst/>
              <a:gdLst/>
              <a:ahLst/>
              <a:cxnLst/>
              <a:rect l="l" t="t" r="r" b="b"/>
              <a:pathLst>
                <a:path w="108" h="961" fill="none" extrusionOk="0">
                  <a:moveTo>
                    <a:pt x="0" y="1"/>
                  </a:moveTo>
                  <a:lnTo>
                    <a:pt x="0" y="1"/>
                  </a:lnTo>
                  <a:lnTo>
                    <a:pt x="0" y="534"/>
                  </a:lnTo>
                  <a:lnTo>
                    <a:pt x="0" y="534"/>
                  </a:lnTo>
                  <a:lnTo>
                    <a:pt x="0" y="534"/>
                  </a:lnTo>
                  <a:lnTo>
                    <a:pt x="0" y="534"/>
                  </a:lnTo>
                  <a:lnTo>
                    <a:pt x="0" y="534"/>
                  </a:lnTo>
                  <a:lnTo>
                    <a:pt x="107" y="747"/>
                  </a:lnTo>
                  <a:lnTo>
                    <a:pt x="107" y="747"/>
                  </a:lnTo>
                  <a:lnTo>
                    <a:pt x="107" y="961"/>
                  </a:lnTo>
                  <a:lnTo>
                    <a:pt x="107" y="961"/>
                  </a:lnTo>
                  <a:lnTo>
                    <a:pt x="107" y="961"/>
                  </a:lnTo>
                  <a:lnTo>
                    <a:pt x="107" y="961"/>
                  </a:lnTo>
                  <a:lnTo>
                    <a:pt x="107" y="534"/>
                  </a:lnTo>
                  <a:lnTo>
                    <a:pt x="107" y="534"/>
                  </a:lnTo>
                  <a:lnTo>
                    <a:pt x="0" y="321"/>
                  </a:lnTo>
                  <a:lnTo>
                    <a:pt x="0" y="321"/>
                  </a:lnTo>
                  <a:lnTo>
                    <a:pt x="0" y="214"/>
                  </a:lnTo>
                  <a:lnTo>
                    <a:pt x="0" y="214"/>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3456;p50">
              <a:extLst>
                <a:ext uri="{FF2B5EF4-FFF2-40B4-BE49-F238E27FC236}">
                  <a16:creationId xmlns:a16="http://schemas.microsoft.com/office/drawing/2014/main" id="{E07628CF-1658-4621-D809-1B98E21A3F43}"/>
                </a:ext>
              </a:extLst>
            </p:cNvPr>
            <p:cNvSpPr/>
            <p:nvPr/>
          </p:nvSpPr>
          <p:spPr>
            <a:xfrm>
              <a:off x="4405705" y="4540614"/>
              <a:ext cx="24857" cy="24871"/>
            </a:xfrm>
            <a:custGeom>
              <a:avLst/>
              <a:gdLst/>
              <a:ahLst/>
              <a:cxnLst/>
              <a:rect l="l" t="t" r="r" b="b"/>
              <a:pathLst>
                <a:path w="1707" h="1708" fill="none" extrusionOk="0">
                  <a:moveTo>
                    <a:pt x="1707" y="1"/>
                  </a:moveTo>
                  <a:lnTo>
                    <a:pt x="1707" y="1"/>
                  </a:lnTo>
                  <a:lnTo>
                    <a:pt x="1280" y="107"/>
                  </a:lnTo>
                  <a:lnTo>
                    <a:pt x="853" y="427"/>
                  </a:lnTo>
                  <a:lnTo>
                    <a:pt x="427" y="747"/>
                  </a:lnTo>
                  <a:lnTo>
                    <a:pt x="213" y="1281"/>
                  </a:lnTo>
                  <a:lnTo>
                    <a:pt x="213" y="1281"/>
                  </a:lnTo>
                  <a:lnTo>
                    <a:pt x="0" y="1707"/>
                  </a:lnTo>
                  <a:lnTo>
                    <a:pt x="0" y="1707"/>
                  </a:lnTo>
                  <a:lnTo>
                    <a:pt x="213" y="1281"/>
                  </a:lnTo>
                  <a:lnTo>
                    <a:pt x="213" y="1281"/>
                  </a:lnTo>
                  <a:lnTo>
                    <a:pt x="640" y="641"/>
                  </a:lnTo>
                  <a:lnTo>
                    <a:pt x="1280" y="107"/>
                  </a:lnTo>
                  <a:lnTo>
                    <a:pt x="1280" y="107"/>
                  </a:lnTo>
                  <a:lnTo>
                    <a:pt x="1707" y="1"/>
                  </a:lnTo>
                  <a:lnTo>
                    <a:pt x="1707" y="1"/>
                  </a:lnTo>
                  <a:lnTo>
                    <a:pt x="170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3457;p50">
              <a:extLst>
                <a:ext uri="{FF2B5EF4-FFF2-40B4-BE49-F238E27FC236}">
                  <a16:creationId xmlns:a16="http://schemas.microsoft.com/office/drawing/2014/main" id="{5ECF31FC-645D-E151-9B15-AFD93E3A9024}"/>
                </a:ext>
              </a:extLst>
            </p:cNvPr>
            <p:cNvSpPr/>
            <p:nvPr/>
          </p:nvSpPr>
          <p:spPr>
            <a:xfrm>
              <a:off x="4432108" y="4539056"/>
              <a:ext cx="1573" cy="1573"/>
            </a:xfrm>
            <a:custGeom>
              <a:avLst/>
              <a:gdLst/>
              <a:ahLst/>
              <a:cxnLst/>
              <a:rect l="l" t="t" r="r" b="b"/>
              <a:pathLst>
                <a:path w="108" h="108" fill="none" extrusionOk="0">
                  <a:moveTo>
                    <a:pt x="107" y="1"/>
                  </a:moveTo>
                  <a:lnTo>
                    <a:pt x="107" y="1"/>
                  </a:lnTo>
                  <a:lnTo>
                    <a:pt x="0" y="108"/>
                  </a:lnTo>
                  <a:lnTo>
                    <a:pt x="0" y="108"/>
                  </a:lnTo>
                  <a:lnTo>
                    <a:pt x="0" y="108"/>
                  </a:lnTo>
                  <a:lnTo>
                    <a:pt x="0" y="108"/>
                  </a:lnTo>
                  <a:lnTo>
                    <a:pt x="107" y="1"/>
                  </a:lnTo>
                  <a:lnTo>
                    <a:pt x="107" y="1"/>
                  </a:lnTo>
                  <a:lnTo>
                    <a:pt x="107" y="1"/>
                  </a:lnTo>
                  <a:lnTo>
                    <a:pt x="107" y="1"/>
                  </a:lnTo>
                  <a:lnTo>
                    <a:pt x="107" y="1"/>
                  </a:lnTo>
                  <a:lnTo>
                    <a:pt x="107" y="1"/>
                  </a:lnTo>
                  <a:lnTo>
                    <a:pt x="107"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3458;p50">
              <a:extLst>
                <a:ext uri="{FF2B5EF4-FFF2-40B4-BE49-F238E27FC236}">
                  <a16:creationId xmlns:a16="http://schemas.microsoft.com/office/drawing/2014/main" id="{53E4548B-7FEB-FA53-F57D-148CEEF8A214}"/>
                </a:ext>
              </a:extLst>
            </p:cNvPr>
            <p:cNvSpPr/>
            <p:nvPr/>
          </p:nvSpPr>
          <p:spPr>
            <a:xfrm>
              <a:off x="4427448" y="4540614"/>
              <a:ext cx="4674" cy="13994"/>
            </a:xfrm>
            <a:custGeom>
              <a:avLst/>
              <a:gdLst/>
              <a:ahLst/>
              <a:cxnLst/>
              <a:rect l="l" t="t" r="r" b="b"/>
              <a:pathLst>
                <a:path w="321" h="961" extrusionOk="0">
                  <a:moveTo>
                    <a:pt x="214" y="1"/>
                  </a:moveTo>
                  <a:lnTo>
                    <a:pt x="0" y="961"/>
                  </a:lnTo>
                  <a:lnTo>
                    <a:pt x="214" y="427"/>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3459;p50">
              <a:extLst>
                <a:ext uri="{FF2B5EF4-FFF2-40B4-BE49-F238E27FC236}">
                  <a16:creationId xmlns:a16="http://schemas.microsoft.com/office/drawing/2014/main" id="{A043DC57-00F2-C46A-3940-54F82347F89F}"/>
                </a:ext>
              </a:extLst>
            </p:cNvPr>
            <p:cNvSpPr/>
            <p:nvPr/>
          </p:nvSpPr>
          <p:spPr>
            <a:xfrm>
              <a:off x="4427448" y="4540614"/>
              <a:ext cx="4674" cy="13994"/>
            </a:xfrm>
            <a:custGeom>
              <a:avLst/>
              <a:gdLst/>
              <a:ahLst/>
              <a:cxnLst/>
              <a:rect l="l" t="t" r="r" b="b"/>
              <a:pathLst>
                <a:path w="321" h="961" fill="none" extrusionOk="0">
                  <a:moveTo>
                    <a:pt x="320" y="1"/>
                  </a:moveTo>
                  <a:lnTo>
                    <a:pt x="320" y="1"/>
                  </a:lnTo>
                  <a:lnTo>
                    <a:pt x="214" y="1"/>
                  </a:lnTo>
                  <a:lnTo>
                    <a:pt x="214" y="1"/>
                  </a:lnTo>
                  <a:lnTo>
                    <a:pt x="214" y="1"/>
                  </a:lnTo>
                  <a:lnTo>
                    <a:pt x="214" y="1"/>
                  </a:lnTo>
                  <a:lnTo>
                    <a:pt x="0" y="961"/>
                  </a:lnTo>
                  <a:lnTo>
                    <a:pt x="0" y="961"/>
                  </a:lnTo>
                  <a:lnTo>
                    <a:pt x="214" y="427"/>
                  </a:lnTo>
                  <a:lnTo>
                    <a:pt x="320" y="1"/>
                  </a:lnTo>
                  <a:lnTo>
                    <a:pt x="320" y="1"/>
                  </a:lnTo>
                  <a:lnTo>
                    <a:pt x="32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3460;p50">
              <a:extLst>
                <a:ext uri="{FF2B5EF4-FFF2-40B4-BE49-F238E27FC236}">
                  <a16:creationId xmlns:a16="http://schemas.microsoft.com/office/drawing/2014/main" id="{7EBD35FE-253B-66FB-7909-E6E5032734DF}"/>
                </a:ext>
              </a:extLst>
            </p:cNvPr>
            <p:cNvSpPr/>
            <p:nvPr/>
          </p:nvSpPr>
          <p:spPr>
            <a:xfrm>
              <a:off x="4714818" y="4466052"/>
              <a:ext cx="215905" cy="107188"/>
            </a:xfrm>
            <a:custGeom>
              <a:avLst/>
              <a:gdLst/>
              <a:ahLst/>
              <a:cxnLst/>
              <a:rect l="l" t="t" r="r" b="b"/>
              <a:pathLst>
                <a:path w="14827" h="7361" extrusionOk="0">
                  <a:moveTo>
                    <a:pt x="107" y="1"/>
                  </a:moveTo>
                  <a:lnTo>
                    <a:pt x="0" y="6934"/>
                  </a:lnTo>
                  <a:lnTo>
                    <a:pt x="533" y="6934"/>
                  </a:lnTo>
                  <a:lnTo>
                    <a:pt x="3520" y="7147"/>
                  </a:lnTo>
                  <a:lnTo>
                    <a:pt x="7893" y="7254"/>
                  </a:lnTo>
                  <a:lnTo>
                    <a:pt x="12053" y="7361"/>
                  </a:lnTo>
                  <a:lnTo>
                    <a:pt x="13653" y="7254"/>
                  </a:lnTo>
                  <a:lnTo>
                    <a:pt x="14613" y="7147"/>
                  </a:lnTo>
                  <a:lnTo>
                    <a:pt x="14826" y="7041"/>
                  </a:lnTo>
                  <a:lnTo>
                    <a:pt x="14826" y="6934"/>
                  </a:lnTo>
                  <a:lnTo>
                    <a:pt x="14720" y="6721"/>
                  </a:lnTo>
                  <a:lnTo>
                    <a:pt x="14506" y="6614"/>
                  </a:lnTo>
                  <a:lnTo>
                    <a:pt x="13546" y="6187"/>
                  </a:lnTo>
                  <a:lnTo>
                    <a:pt x="12480" y="5761"/>
                  </a:lnTo>
                  <a:lnTo>
                    <a:pt x="10026" y="5121"/>
                  </a:lnTo>
                  <a:lnTo>
                    <a:pt x="8960" y="4801"/>
                  </a:lnTo>
                  <a:lnTo>
                    <a:pt x="8960" y="108"/>
                  </a:lnTo>
                  <a:lnTo>
                    <a:pt x="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3461;p50">
              <a:extLst>
                <a:ext uri="{FF2B5EF4-FFF2-40B4-BE49-F238E27FC236}">
                  <a16:creationId xmlns:a16="http://schemas.microsoft.com/office/drawing/2014/main" id="{53135C26-A956-D1F5-3598-B0BEED401E7E}"/>
                </a:ext>
              </a:extLst>
            </p:cNvPr>
            <p:cNvSpPr/>
            <p:nvPr/>
          </p:nvSpPr>
          <p:spPr>
            <a:xfrm>
              <a:off x="4714818" y="4466052"/>
              <a:ext cx="215905" cy="107188"/>
            </a:xfrm>
            <a:custGeom>
              <a:avLst/>
              <a:gdLst/>
              <a:ahLst/>
              <a:cxnLst/>
              <a:rect l="l" t="t" r="r" b="b"/>
              <a:pathLst>
                <a:path w="14827" h="7361" fill="none" extrusionOk="0">
                  <a:moveTo>
                    <a:pt x="8960" y="4801"/>
                  </a:moveTo>
                  <a:lnTo>
                    <a:pt x="8960" y="108"/>
                  </a:lnTo>
                  <a:lnTo>
                    <a:pt x="107" y="1"/>
                  </a:lnTo>
                  <a:lnTo>
                    <a:pt x="0" y="6934"/>
                  </a:lnTo>
                  <a:lnTo>
                    <a:pt x="533" y="6934"/>
                  </a:lnTo>
                  <a:lnTo>
                    <a:pt x="533" y="6934"/>
                  </a:lnTo>
                  <a:lnTo>
                    <a:pt x="3520" y="7147"/>
                  </a:lnTo>
                  <a:lnTo>
                    <a:pt x="7893" y="7254"/>
                  </a:lnTo>
                  <a:lnTo>
                    <a:pt x="12053" y="7361"/>
                  </a:lnTo>
                  <a:lnTo>
                    <a:pt x="13653" y="7254"/>
                  </a:lnTo>
                  <a:lnTo>
                    <a:pt x="14613" y="7147"/>
                  </a:lnTo>
                  <a:lnTo>
                    <a:pt x="14613" y="7147"/>
                  </a:lnTo>
                  <a:lnTo>
                    <a:pt x="14826" y="7041"/>
                  </a:lnTo>
                  <a:lnTo>
                    <a:pt x="14826" y="6934"/>
                  </a:lnTo>
                  <a:lnTo>
                    <a:pt x="14720" y="6721"/>
                  </a:lnTo>
                  <a:lnTo>
                    <a:pt x="14506" y="6614"/>
                  </a:lnTo>
                  <a:lnTo>
                    <a:pt x="13546" y="6187"/>
                  </a:lnTo>
                  <a:lnTo>
                    <a:pt x="12480" y="5761"/>
                  </a:lnTo>
                  <a:lnTo>
                    <a:pt x="10026" y="5121"/>
                  </a:lnTo>
                  <a:lnTo>
                    <a:pt x="8960" y="480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3462;p50">
              <a:extLst>
                <a:ext uri="{FF2B5EF4-FFF2-40B4-BE49-F238E27FC236}">
                  <a16:creationId xmlns:a16="http://schemas.microsoft.com/office/drawing/2014/main" id="{1795A306-6B34-479D-B4DC-793F2053D982}"/>
                </a:ext>
              </a:extLst>
            </p:cNvPr>
            <p:cNvSpPr/>
            <p:nvPr/>
          </p:nvSpPr>
          <p:spPr>
            <a:xfrm>
              <a:off x="4714818" y="4528192"/>
              <a:ext cx="15" cy="12436"/>
            </a:xfrm>
            <a:custGeom>
              <a:avLst/>
              <a:gdLst/>
              <a:ahLst/>
              <a:cxnLst/>
              <a:rect l="l" t="t" r="r" b="b"/>
              <a:pathLst>
                <a:path w="1" h="854" extrusionOk="0">
                  <a:moveTo>
                    <a:pt x="0" y="0"/>
                  </a:moveTo>
                  <a:lnTo>
                    <a:pt x="0" y="0"/>
                  </a:lnTo>
                  <a:lnTo>
                    <a:pt x="0" y="0"/>
                  </a:lnTo>
                  <a:lnTo>
                    <a:pt x="0" y="854"/>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3463;p50">
              <a:extLst>
                <a:ext uri="{FF2B5EF4-FFF2-40B4-BE49-F238E27FC236}">
                  <a16:creationId xmlns:a16="http://schemas.microsoft.com/office/drawing/2014/main" id="{6B685C3A-9779-AB3A-ADA0-0DA25AB69F4A}"/>
                </a:ext>
              </a:extLst>
            </p:cNvPr>
            <p:cNvSpPr/>
            <p:nvPr/>
          </p:nvSpPr>
          <p:spPr>
            <a:xfrm>
              <a:off x="4714818" y="4528192"/>
              <a:ext cx="15" cy="12436"/>
            </a:xfrm>
            <a:custGeom>
              <a:avLst/>
              <a:gdLst/>
              <a:ahLst/>
              <a:cxnLst/>
              <a:rect l="l" t="t" r="r" b="b"/>
              <a:pathLst>
                <a:path w="1" h="854" fill="none" extrusionOk="0">
                  <a:moveTo>
                    <a:pt x="0" y="0"/>
                  </a:moveTo>
                  <a:lnTo>
                    <a:pt x="0" y="0"/>
                  </a:lnTo>
                  <a:lnTo>
                    <a:pt x="0" y="0"/>
                  </a:lnTo>
                  <a:lnTo>
                    <a:pt x="0" y="854"/>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3464;p50">
              <a:extLst>
                <a:ext uri="{FF2B5EF4-FFF2-40B4-BE49-F238E27FC236}">
                  <a16:creationId xmlns:a16="http://schemas.microsoft.com/office/drawing/2014/main" id="{4D5F25F5-43B1-F717-BB22-4A1531A583EF}"/>
                </a:ext>
              </a:extLst>
            </p:cNvPr>
            <p:cNvSpPr/>
            <p:nvPr/>
          </p:nvSpPr>
          <p:spPr>
            <a:xfrm>
              <a:off x="4714818" y="4528192"/>
              <a:ext cx="46597" cy="37292"/>
            </a:xfrm>
            <a:custGeom>
              <a:avLst/>
              <a:gdLst/>
              <a:ahLst/>
              <a:cxnLst/>
              <a:rect l="l" t="t" r="r" b="b"/>
              <a:pathLst>
                <a:path w="3200" h="2561" extrusionOk="0">
                  <a:moveTo>
                    <a:pt x="0" y="0"/>
                  </a:moveTo>
                  <a:lnTo>
                    <a:pt x="0" y="854"/>
                  </a:lnTo>
                  <a:lnTo>
                    <a:pt x="0" y="2454"/>
                  </a:lnTo>
                  <a:lnTo>
                    <a:pt x="3200" y="2560"/>
                  </a:lnTo>
                  <a:lnTo>
                    <a:pt x="3200" y="2560"/>
                  </a:lnTo>
                  <a:lnTo>
                    <a:pt x="2987" y="2027"/>
                  </a:lnTo>
                  <a:lnTo>
                    <a:pt x="2773" y="1494"/>
                  </a:lnTo>
                  <a:lnTo>
                    <a:pt x="2453" y="1067"/>
                  </a:lnTo>
                  <a:lnTo>
                    <a:pt x="2133" y="747"/>
                  </a:lnTo>
                  <a:lnTo>
                    <a:pt x="1707" y="427"/>
                  </a:lnTo>
                  <a:lnTo>
                    <a:pt x="1173" y="214"/>
                  </a:lnTo>
                  <a:lnTo>
                    <a:pt x="747" y="107"/>
                  </a:lnTo>
                  <a:lnTo>
                    <a:pt x="21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3465;p50">
              <a:extLst>
                <a:ext uri="{FF2B5EF4-FFF2-40B4-BE49-F238E27FC236}">
                  <a16:creationId xmlns:a16="http://schemas.microsoft.com/office/drawing/2014/main" id="{D0E9AFB7-18AB-1B24-D5B4-99B7E832C7EE}"/>
                </a:ext>
              </a:extLst>
            </p:cNvPr>
            <p:cNvSpPr/>
            <p:nvPr/>
          </p:nvSpPr>
          <p:spPr>
            <a:xfrm>
              <a:off x="4930728" y="4565473"/>
              <a:ext cx="1558" cy="1558"/>
            </a:xfrm>
            <a:custGeom>
              <a:avLst/>
              <a:gdLst/>
              <a:ahLst/>
              <a:cxnLst/>
              <a:rect l="l" t="t" r="r" b="b"/>
              <a:pathLst>
                <a:path w="107" h="107" extrusionOk="0">
                  <a:moveTo>
                    <a:pt x="0" y="0"/>
                  </a:moveTo>
                  <a:lnTo>
                    <a:pt x="0" y="107"/>
                  </a:lnTo>
                  <a:lnTo>
                    <a:pt x="107" y="10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3466;p50">
              <a:extLst>
                <a:ext uri="{FF2B5EF4-FFF2-40B4-BE49-F238E27FC236}">
                  <a16:creationId xmlns:a16="http://schemas.microsoft.com/office/drawing/2014/main" id="{16BE03E8-A0B4-DA62-4D27-51D8CFB8552F}"/>
                </a:ext>
              </a:extLst>
            </p:cNvPr>
            <p:cNvSpPr/>
            <p:nvPr/>
          </p:nvSpPr>
          <p:spPr>
            <a:xfrm>
              <a:off x="4926068" y="4570133"/>
              <a:ext cx="3116" cy="15"/>
            </a:xfrm>
            <a:custGeom>
              <a:avLst/>
              <a:gdLst/>
              <a:ahLst/>
              <a:cxnLst/>
              <a:rect l="l" t="t" r="r" b="b"/>
              <a:pathLst>
                <a:path w="214" h="1" fill="none" extrusionOk="0">
                  <a:moveTo>
                    <a:pt x="214" y="0"/>
                  </a:moveTo>
                  <a:lnTo>
                    <a:pt x="214" y="0"/>
                  </a:lnTo>
                  <a:lnTo>
                    <a:pt x="107" y="0"/>
                  </a:lnTo>
                  <a:lnTo>
                    <a:pt x="107" y="0"/>
                  </a:lnTo>
                  <a:lnTo>
                    <a:pt x="0" y="0"/>
                  </a:lnTo>
                  <a:lnTo>
                    <a:pt x="0" y="0"/>
                  </a:lnTo>
                  <a:lnTo>
                    <a:pt x="214" y="0"/>
                  </a:lnTo>
                  <a:lnTo>
                    <a:pt x="214" y="0"/>
                  </a:lnTo>
                  <a:lnTo>
                    <a:pt x="214"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3467;p50">
              <a:extLst>
                <a:ext uri="{FF2B5EF4-FFF2-40B4-BE49-F238E27FC236}">
                  <a16:creationId xmlns:a16="http://schemas.microsoft.com/office/drawing/2014/main" id="{BD42BF11-80E1-639A-89E7-3D949EA343E0}"/>
                </a:ext>
              </a:extLst>
            </p:cNvPr>
            <p:cNvSpPr/>
            <p:nvPr/>
          </p:nvSpPr>
          <p:spPr>
            <a:xfrm>
              <a:off x="4930728" y="4565473"/>
              <a:ext cx="1558" cy="1558"/>
            </a:xfrm>
            <a:custGeom>
              <a:avLst/>
              <a:gdLst/>
              <a:ahLst/>
              <a:cxnLst/>
              <a:rect l="l" t="t" r="r" b="b"/>
              <a:pathLst>
                <a:path w="107" h="107" fill="none" extrusionOk="0">
                  <a:moveTo>
                    <a:pt x="0" y="0"/>
                  </a:moveTo>
                  <a:lnTo>
                    <a:pt x="0" y="0"/>
                  </a:lnTo>
                  <a:lnTo>
                    <a:pt x="0" y="107"/>
                  </a:lnTo>
                  <a:lnTo>
                    <a:pt x="0" y="107"/>
                  </a:lnTo>
                  <a:lnTo>
                    <a:pt x="107" y="107"/>
                  </a:lnTo>
                  <a:lnTo>
                    <a:pt x="107" y="107"/>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3468;p50">
              <a:extLst>
                <a:ext uri="{FF2B5EF4-FFF2-40B4-BE49-F238E27FC236}">
                  <a16:creationId xmlns:a16="http://schemas.microsoft.com/office/drawing/2014/main" id="{2A2B23E2-243D-1674-E7F1-A977CBD48BD2}"/>
                </a:ext>
              </a:extLst>
            </p:cNvPr>
            <p:cNvSpPr/>
            <p:nvPr/>
          </p:nvSpPr>
          <p:spPr>
            <a:xfrm>
              <a:off x="4714818" y="4563915"/>
              <a:ext cx="15" cy="3116"/>
            </a:xfrm>
            <a:custGeom>
              <a:avLst/>
              <a:gdLst/>
              <a:ahLst/>
              <a:cxnLst/>
              <a:rect l="l" t="t" r="r" b="b"/>
              <a:pathLst>
                <a:path w="1" h="214" fill="none" extrusionOk="0">
                  <a:moveTo>
                    <a:pt x="0" y="1"/>
                  </a:moveTo>
                  <a:lnTo>
                    <a:pt x="0" y="214"/>
                  </a:lnTo>
                  <a:lnTo>
                    <a:pt x="0" y="214"/>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3469;p50">
              <a:extLst>
                <a:ext uri="{FF2B5EF4-FFF2-40B4-BE49-F238E27FC236}">
                  <a16:creationId xmlns:a16="http://schemas.microsoft.com/office/drawing/2014/main" id="{43995B62-EF0C-3E45-2DA1-9D6E1CFE70D0}"/>
                </a:ext>
              </a:extLst>
            </p:cNvPr>
            <p:cNvSpPr/>
            <p:nvPr/>
          </p:nvSpPr>
          <p:spPr>
            <a:xfrm>
              <a:off x="4930728" y="4567017"/>
              <a:ext cx="1558" cy="1573"/>
            </a:xfrm>
            <a:custGeom>
              <a:avLst/>
              <a:gdLst/>
              <a:ahLst/>
              <a:cxnLst/>
              <a:rect l="l" t="t" r="r" b="b"/>
              <a:pathLst>
                <a:path w="107" h="108" extrusionOk="0">
                  <a:moveTo>
                    <a:pt x="0" y="1"/>
                  </a:moveTo>
                  <a:lnTo>
                    <a:pt x="0"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3470;p50">
              <a:extLst>
                <a:ext uri="{FF2B5EF4-FFF2-40B4-BE49-F238E27FC236}">
                  <a16:creationId xmlns:a16="http://schemas.microsoft.com/office/drawing/2014/main" id="{3D25755C-D311-24F9-216C-3981F3071116}"/>
                </a:ext>
              </a:extLst>
            </p:cNvPr>
            <p:cNvSpPr/>
            <p:nvPr/>
          </p:nvSpPr>
          <p:spPr>
            <a:xfrm>
              <a:off x="4929170" y="4567017"/>
              <a:ext cx="3116" cy="3131"/>
            </a:xfrm>
            <a:custGeom>
              <a:avLst/>
              <a:gdLst/>
              <a:ahLst/>
              <a:cxnLst/>
              <a:rect l="l" t="t" r="r" b="b"/>
              <a:pathLst>
                <a:path w="214" h="215" fill="none" extrusionOk="0">
                  <a:moveTo>
                    <a:pt x="214" y="1"/>
                  </a:moveTo>
                  <a:lnTo>
                    <a:pt x="214" y="1"/>
                  </a:lnTo>
                  <a:lnTo>
                    <a:pt x="107" y="1"/>
                  </a:lnTo>
                  <a:lnTo>
                    <a:pt x="107" y="1"/>
                  </a:lnTo>
                  <a:lnTo>
                    <a:pt x="107" y="108"/>
                  </a:lnTo>
                  <a:lnTo>
                    <a:pt x="1" y="214"/>
                  </a:lnTo>
                  <a:lnTo>
                    <a:pt x="1" y="214"/>
                  </a:lnTo>
                  <a:lnTo>
                    <a:pt x="1" y="214"/>
                  </a:lnTo>
                  <a:lnTo>
                    <a:pt x="1" y="214"/>
                  </a:lnTo>
                  <a:lnTo>
                    <a:pt x="107" y="108"/>
                  </a:lnTo>
                  <a:lnTo>
                    <a:pt x="107" y="108"/>
                  </a:lnTo>
                  <a:lnTo>
                    <a:pt x="214"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3471;p50">
              <a:extLst>
                <a:ext uri="{FF2B5EF4-FFF2-40B4-BE49-F238E27FC236}">
                  <a16:creationId xmlns:a16="http://schemas.microsoft.com/office/drawing/2014/main" id="{904C3283-D450-871D-633E-C925B8AD9A95}"/>
                </a:ext>
              </a:extLst>
            </p:cNvPr>
            <p:cNvSpPr/>
            <p:nvPr/>
          </p:nvSpPr>
          <p:spPr>
            <a:xfrm>
              <a:off x="4755201" y="4570133"/>
              <a:ext cx="80773" cy="1558"/>
            </a:xfrm>
            <a:custGeom>
              <a:avLst/>
              <a:gdLst/>
              <a:ahLst/>
              <a:cxnLst/>
              <a:rect l="l" t="t" r="r" b="b"/>
              <a:pathLst>
                <a:path w="5547" h="107" extrusionOk="0">
                  <a:moveTo>
                    <a:pt x="0" y="0"/>
                  </a:moveTo>
                  <a:lnTo>
                    <a:pt x="5547" y="107"/>
                  </a:lnTo>
                  <a:lnTo>
                    <a:pt x="6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3472;p50">
              <a:extLst>
                <a:ext uri="{FF2B5EF4-FFF2-40B4-BE49-F238E27FC236}">
                  <a16:creationId xmlns:a16="http://schemas.microsoft.com/office/drawing/2014/main" id="{79F6ADF0-3B83-9AD5-6E93-B00FE964CF4A}"/>
                </a:ext>
              </a:extLst>
            </p:cNvPr>
            <p:cNvSpPr/>
            <p:nvPr/>
          </p:nvSpPr>
          <p:spPr>
            <a:xfrm>
              <a:off x="4755201" y="4570133"/>
              <a:ext cx="80773" cy="1558"/>
            </a:xfrm>
            <a:custGeom>
              <a:avLst/>
              <a:gdLst/>
              <a:ahLst/>
              <a:cxnLst/>
              <a:rect l="l" t="t" r="r" b="b"/>
              <a:pathLst>
                <a:path w="5547" h="107" fill="none" extrusionOk="0">
                  <a:moveTo>
                    <a:pt x="0" y="0"/>
                  </a:moveTo>
                  <a:lnTo>
                    <a:pt x="0" y="0"/>
                  </a:lnTo>
                  <a:lnTo>
                    <a:pt x="5547" y="107"/>
                  </a:lnTo>
                  <a:lnTo>
                    <a:pt x="5547" y="107"/>
                  </a:lnTo>
                  <a:lnTo>
                    <a:pt x="640" y="0"/>
                  </a:lnTo>
                  <a:lnTo>
                    <a:pt x="640" y="0"/>
                  </a:lnTo>
                  <a:lnTo>
                    <a:pt x="0" y="0"/>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3473;p50">
              <a:extLst>
                <a:ext uri="{FF2B5EF4-FFF2-40B4-BE49-F238E27FC236}">
                  <a16:creationId xmlns:a16="http://schemas.microsoft.com/office/drawing/2014/main" id="{586CC1D9-AEF4-096C-9F9D-73F640DB1B45}"/>
                </a:ext>
              </a:extLst>
            </p:cNvPr>
            <p:cNvSpPr/>
            <p:nvPr/>
          </p:nvSpPr>
          <p:spPr>
            <a:xfrm>
              <a:off x="4714818" y="4567017"/>
              <a:ext cx="15" cy="15"/>
            </a:xfrm>
            <a:custGeom>
              <a:avLst/>
              <a:gdLst/>
              <a:ahLst/>
              <a:cxnLst/>
              <a:rect l="l" t="t" r="r" b="b"/>
              <a:pathLst>
                <a:path w="1" h="1" fill="none" extrusionOk="0">
                  <a:moveTo>
                    <a:pt x="0" y="1"/>
                  </a:moveTo>
                  <a:lnTo>
                    <a:pt x="0" y="1"/>
                  </a:lnTo>
                  <a:lnTo>
                    <a:pt x="0" y="1"/>
                  </a:lnTo>
                  <a:lnTo>
                    <a:pt x="0" y="1"/>
                  </a:lnTo>
                  <a:lnTo>
                    <a:pt x="0"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3474;p50">
              <a:extLst>
                <a:ext uri="{FF2B5EF4-FFF2-40B4-BE49-F238E27FC236}">
                  <a16:creationId xmlns:a16="http://schemas.microsoft.com/office/drawing/2014/main" id="{8133336B-6ACC-89B9-27A5-5BC0003876EC}"/>
                </a:ext>
              </a:extLst>
            </p:cNvPr>
            <p:cNvSpPr/>
            <p:nvPr/>
          </p:nvSpPr>
          <p:spPr>
            <a:xfrm>
              <a:off x="4714818" y="4567017"/>
              <a:ext cx="49713" cy="3131"/>
            </a:xfrm>
            <a:custGeom>
              <a:avLst/>
              <a:gdLst/>
              <a:ahLst/>
              <a:cxnLst/>
              <a:rect l="l" t="t" r="r" b="b"/>
              <a:pathLst>
                <a:path w="3414" h="215" extrusionOk="0">
                  <a:moveTo>
                    <a:pt x="0" y="1"/>
                  </a:moveTo>
                  <a:lnTo>
                    <a:pt x="2773" y="214"/>
                  </a:lnTo>
                  <a:lnTo>
                    <a:pt x="3413" y="214"/>
                  </a:lnTo>
                  <a:lnTo>
                    <a:pt x="5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3475;p50">
              <a:extLst>
                <a:ext uri="{FF2B5EF4-FFF2-40B4-BE49-F238E27FC236}">
                  <a16:creationId xmlns:a16="http://schemas.microsoft.com/office/drawing/2014/main" id="{9BB42057-86E1-AA00-4ABF-866DD6862C94}"/>
                </a:ext>
              </a:extLst>
            </p:cNvPr>
            <p:cNvSpPr/>
            <p:nvPr/>
          </p:nvSpPr>
          <p:spPr>
            <a:xfrm>
              <a:off x="4714818" y="4567017"/>
              <a:ext cx="49713" cy="3131"/>
            </a:xfrm>
            <a:custGeom>
              <a:avLst/>
              <a:gdLst/>
              <a:ahLst/>
              <a:cxnLst/>
              <a:rect l="l" t="t" r="r" b="b"/>
              <a:pathLst>
                <a:path w="3414" h="215" fill="none" extrusionOk="0">
                  <a:moveTo>
                    <a:pt x="0" y="1"/>
                  </a:moveTo>
                  <a:lnTo>
                    <a:pt x="0" y="1"/>
                  </a:lnTo>
                  <a:lnTo>
                    <a:pt x="0" y="1"/>
                  </a:lnTo>
                  <a:lnTo>
                    <a:pt x="0" y="1"/>
                  </a:lnTo>
                  <a:lnTo>
                    <a:pt x="2773" y="214"/>
                  </a:lnTo>
                  <a:lnTo>
                    <a:pt x="2773" y="214"/>
                  </a:lnTo>
                  <a:lnTo>
                    <a:pt x="3413" y="214"/>
                  </a:lnTo>
                  <a:lnTo>
                    <a:pt x="3413" y="214"/>
                  </a:lnTo>
                  <a:lnTo>
                    <a:pt x="533" y="1"/>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3476;p50">
              <a:extLst>
                <a:ext uri="{FF2B5EF4-FFF2-40B4-BE49-F238E27FC236}">
                  <a16:creationId xmlns:a16="http://schemas.microsoft.com/office/drawing/2014/main" id="{45FC11A4-7941-1D60-0798-086E1E48DB7C}"/>
                </a:ext>
              </a:extLst>
            </p:cNvPr>
            <p:cNvSpPr/>
            <p:nvPr/>
          </p:nvSpPr>
          <p:spPr>
            <a:xfrm>
              <a:off x="4714818" y="4551493"/>
              <a:ext cx="215905" cy="21755"/>
            </a:xfrm>
            <a:custGeom>
              <a:avLst/>
              <a:gdLst/>
              <a:ahLst/>
              <a:cxnLst/>
              <a:rect l="l" t="t" r="r" b="b"/>
              <a:pathLst>
                <a:path w="14827" h="1494" extrusionOk="0">
                  <a:moveTo>
                    <a:pt x="12373" y="0"/>
                  </a:moveTo>
                  <a:lnTo>
                    <a:pt x="12266" y="107"/>
                  </a:lnTo>
                  <a:lnTo>
                    <a:pt x="11946" y="534"/>
                  </a:lnTo>
                  <a:lnTo>
                    <a:pt x="11733" y="1067"/>
                  </a:lnTo>
                  <a:lnTo>
                    <a:pt x="3200" y="960"/>
                  </a:lnTo>
                  <a:lnTo>
                    <a:pt x="3200" y="1067"/>
                  </a:lnTo>
                  <a:lnTo>
                    <a:pt x="0" y="960"/>
                  </a:lnTo>
                  <a:lnTo>
                    <a:pt x="0" y="1067"/>
                  </a:lnTo>
                  <a:lnTo>
                    <a:pt x="533" y="1067"/>
                  </a:lnTo>
                  <a:lnTo>
                    <a:pt x="3413" y="1280"/>
                  </a:lnTo>
                  <a:lnTo>
                    <a:pt x="8320" y="1387"/>
                  </a:lnTo>
                  <a:lnTo>
                    <a:pt x="10346" y="1494"/>
                  </a:lnTo>
                  <a:lnTo>
                    <a:pt x="12906" y="1387"/>
                  </a:lnTo>
                  <a:lnTo>
                    <a:pt x="14506" y="1280"/>
                  </a:lnTo>
                  <a:lnTo>
                    <a:pt x="14720" y="1280"/>
                  </a:lnTo>
                  <a:lnTo>
                    <a:pt x="14826" y="1174"/>
                  </a:lnTo>
                  <a:lnTo>
                    <a:pt x="14826" y="1067"/>
                  </a:lnTo>
                  <a:lnTo>
                    <a:pt x="14826" y="960"/>
                  </a:lnTo>
                  <a:lnTo>
                    <a:pt x="14400" y="640"/>
                  </a:lnTo>
                  <a:lnTo>
                    <a:pt x="13546" y="320"/>
                  </a:lnTo>
                  <a:lnTo>
                    <a:pt x="125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3477;p50">
              <a:extLst>
                <a:ext uri="{FF2B5EF4-FFF2-40B4-BE49-F238E27FC236}">
                  <a16:creationId xmlns:a16="http://schemas.microsoft.com/office/drawing/2014/main" id="{7337D06A-786A-EC3C-5D25-6AFFDF7FE932}"/>
                </a:ext>
              </a:extLst>
            </p:cNvPr>
            <p:cNvSpPr/>
            <p:nvPr/>
          </p:nvSpPr>
          <p:spPr>
            <a:xfrm>
              <a:off x="4714818" y="4563915"/>
              <a:ext cx="46597" cy="3116"/>
            </a:xfrm>
            <a:custGeom>
              <a:avLst/>
              <a:gdLst/>
              <a:ahLst/>
              <a:cxnLst/>
              <a:rect l="l" t="t" r="r" b="b"/>
              <a:pathLst>
                <a:path w="3200" h="214" extrusionOk="0">
                  <a:moveTo>
                    <a:pt x="0" y="1"/>
                  </a:moveTo>
                  <a:lnTo>
                    <a:pt x="0" y="107"/>
                  </a:lnTo>
                  <a:lnTo>
                    <a:pt x="3200" y="214"/>
                  </a:lnTo>
                  <a:lnTo>
                    <a:pt x="3200" y="107"/>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3478;p50">
              <a:extLst>
                <a:ext uri="{FF2B5EF4-FFF2-40B4-BE49-F238E27FC236}">
                  <a16:creationId xmlns:a16="http://schemas.microsoft.com/office/drawing/2014/main" id="{D5551E13-D4CB-8E62-369C-358D8701171D}"/>
                </a:ext>
              </a:extLst>
            </p:cNvPr>
            <p:cNvSpPr/>
            <p:nvPr/>
          </p:nvSpPr>
          <p:spPr>
            <a:xfrm>
              <a:off x="4714818" y="4563915"/>
              <a:ext cx="46597" cy="3116"/>
            </a:xfrm>
            <a:custGeom>
              <a:avLst/>
              <a:gdLst/>
              <a:ahLst/>
              <a:cxnLst/>
              <a:rect l="l" t="t" r="r" b="b"/>
              <a:pathLst>
                <a:path w="3200" h="214" fill="none" extrusionOk="0">
                  <a:moveTo>
                    <a:pt x="0" y="1"/>
                  </a:moveTo>
                  <a:lnTo>
                    <a:pt x="0" y="107"/>
                  </a:lnTo>
                  <a:lnTo>
                    <a:pt x="3200" y="214"/>
                  </a:lnTo>
                  <a:lnTo>
                    <a:pt x="3200" y="214"/>
                  </a:lnTo>
                  <a:lnTo>
                    <a:pt x="3200" y="107"/>
                  </a:lnTo>
                  <a:lnTo>
                    <a:pt x="0"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3479;p50">
              <a:extLst>
                <a:ext uri="{FF2B5EF4-FFF2-40B4-BE49-F238E27FC236}">
                  <a16:creationId xmlns:a16="http://schemas.microsoft.com/office/drawing/2014/main" id="{FD6A0BA3-C0B7-F219-DDA1-4CA906CA26E7}"/>
                </a:ext>
              </a:extLst>
            </p:cNvPr>
            <p:cNvSpPr/>
            <p:nvPr/>
          </p:nvSpPr>
          <p:spPr>
            <a:xfrm>
              <a:off x="4744323" y="4565473"/>
              <a:ext cx="178627" cy="3116"/>
            </a:xfrm>
            <a:custGeom>
              <a:avLst/>
              <a:gdLst/>
              <a:ahLst/>
              <a:cxnLst/>
              <a:rect l="l" t="t" r="r" b="b"/>
              <a:pathLst>
                <a:path w="12267" h="214" extrusionOk="0">
                  <a:moveTo>
                    <a:pt x="1" y="0"/>
                  </a:moveTo>
                  <a:lnTo>
                    <a:pt x="2454" y="107"/>
                  </a:lnTo>
                  <a:lnTo>
                    <a:pt x="2667" y="107"/>
                  </a:lnTo>
                  <a:lnTo>
                    <a:pt x="1" y="0"/>
                  </a:lnTo>
                  <a:close/>
                  <a:moveTo>
                    <a:pt x="2667" y="107"/>
                  </a:moveTo>
                  <a:lnTo>
                    <a:pt x="5334" y="214"/>
                  </a:lnTo>
                  <a:lnTo>
                    <a:pt x="10667" y="214"/>
                  </a:lnTo>
                  <a:lnTo>
                    <a:pt x="12267" y="10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3480;p50">
              <a:extLst>
                <a:ext uri="{FF2B5EF4-FFF2-40B4-BE49-F238E27FC236}">
                  <a16:creationId xmlns:a16="http://schemas.microsoft.com/office/drawing/2014/main" id="{A892D3DA-F5AB-4827-AFF9-F3C109D0BFBD}"/>
                </a:ext>
              </a:extLst>
            </p:cNvPr>
            <p:cNvSpPr/>
            <p:nvPr/>
          </p:nvSpPr>
          <p:spPr>
            <a:xfrm>
              <a:off x="4885671" y="4549934"/>
              <a:ext cx="13994" cy="20211"/>
            </a:xfrm>
            <a:custGeom>
              <a:avLst/>
              <a:gdLst/>
              <a:ahLst/>
              <a:cxnLst/>
              <a:rect l="l" t="t" r="r" b="b"/>
              <a:pathLst>
                <a:path w="961" h="1388" extrusionOk="0">
                  <a:moveTo>
                    <a:pt x="961" y="1"/>
                  </a:moveTo>
                  <a:lnTo>
                    <a:pt x="534" y="214"/>
                  </a:lnTo>
                  <a:lnTo>
                    <a:pt x="214" y="534"/>
                  </a:lnTo>
                  <a:lnTo>
                    <a:pt x="108" y="961"/>
                  </a:lnTo>
                  <a:lnTo>
                    <a:pt x="1" y="1387"/>
                  </a:lnTo>
                  <a:lnTo>
                    <a:pt x="321" y="534"/>
                  </a:lnTo>
                  <a:lnTo>
                    <a:pt x="9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3481;p50">
              <a:extLst>
                <a:ext uri="{FF2B5EF4-FFF2-40B4-BE49-F238E27FC236}">
                  <a16:creationId xmlns:a16="http://schemas.microsoft.com/office/drawing/2014/main" id="{E9BBA60A-1E94-F2F9-EE58-F5E1080F6307}"/>
                </a:ext>
              </a:extLst>
            </p:cNvPr>
            <p:cNvSpPr/>
            <p:nvPr/>
          </p:nvSpPr>
          <p:spPr>
            <a:xfrm>
              <a:off x="4848404" y="4539056"/>
              <a:ext cx="7776" cy="10892"/>
            </a:xfrm>
            <a:custGeom>
              <a:avLst/>
              <a:gdLst/>
              <a:ahLst/>
              <a:cxnLst/>
              <a:rect l="l" t="t" r="r" b="b"/>
              <a:pathLst>
                <a:path w="534" h="748" extrusionOk="0">
                  <a:moveTo>
                    <a:pt x="533" y="1"/>
                  </a:moveTo>
                  <a:lnTo>
                    <a:pt x="213" y="321"/>
                  </a:lnTo>
                  <a:lnTo>
                    <a:pt x="0" y="748"/>
                  </a:lnTo>
                  <a:lnTo>
                    <a:pt x="320" y="428"/>
                  </a:lnTo>
                  <a:lnTo>
                    <a:pt x="5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3482;p50">
              <a:extLst>
                <a:ext uri="{FF2B5EF4-FFF2-40B4-BE49-F238E27FC236}">
                  <a16:creationId xmlns:a16="http://schemas.microsoft.com/office/drawing/2014/main" id="{D20C351C-03D3-C228-C7C0-239879D46E79}"/>
                </a:ext>
              </a:extLst>
            </p:cNvPr>
            <p:cNvSpPr/>
            <p:nvPr/>
          </p:nvSpPr>
          <p:spPr>
            <a:xfrm>
              <a:off x="4837526" y="4537512"/>
              <a:ext cx="9334" cy="6218"/>
            </a:xfrm>
            <a:custGeom>
              <a:avLst/>
              <a:gdLst/>
              <a:ahLst/>
              <a:cxnLst/>
              <a:rect l="l" t="t" r="r" b="b"/>
              <a:pathLst>
                <a:path w="641" h="427" extrusionOk="0">
                  <a:moveTo>
                    <a:pt x="0" y="427"/>
                  </a:moveTo>
                  <a:lnTo>
                    <a:pt x="0" y="427"/>
                  </a:lnTo>
                  <a:lnTo>
                    <a:pt x="320" y="214"/>
                  </a:lnTo>
                  <a:lnTo>
                    <a:pt x="320" y="214"/>
                  </a:lnTo>
                  <a:lnTo>
                    <a:pt x="640" y="0"/>
                  </a:lnTo>
                  <a:lnTo>
                    <a:pt x="640" y="0"/>
                  </a:lnTo>
                  <a:lnTo>
                    <a:pt x="320" y="214"/>
                  </a:lnTo>
                  <a:lnTo>
                    <a:pt x="320" y="214"/>
                  </a:lnTo>
                  <a:lnTo>
                    <a:pt x="0" y="427"/>
                  </a:lnTo>
                  <a:lnTo>
                    <a:pt x="0" y="42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3483;p50">
              <a:extLst>
                <a:ext uri="{FF2B5EF4-FFF2-40B4-BE49-F238E27FC236}">
                  <a16:creationId xmlns:a16="http://schemas.microsoft.com/office/drawing/2014/main" id="{FB65867C-D69C-F5B3-A575-CCCA803CB3F2}"/>
                </a:ext>
              </a:extLst>
            </p:cNvPr>
            <p:cNvSpPr/>
            <p:nvPr/>
          </p:nvSpPr>
          <p:spPr>
            <a:xfrm>
              <a:off x="4831307" y="4531294"/>
              <a:ext cx="13994" cy="1573"/>
            </a:xfrm>
            <a:custGeom>
              <a:avLst/>
              <a:gdLst/>
              <a:ahLst/>
              <a:cxnLst/>
              <a:rect l="l" t="t" r="r" b="b"/>
              <a:pathLst>
                <a:path w="961" h="108" extrusionOk="0">
                  <a:moveTo>
                    <a:pt x="1" y="1"/>
                  </a:moveTo>
                  <a:lnTo>
                    <a:pt x="534" y="107"/>
                  </a:lnTo>
                  <a:lnTo>
                    <a:pt x="961" y="107"/>
                  </a:lnTo>
                  <a:lnTo>
                    <a:pt x="5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3484;p50">
              <a:extLst>
                <a:ext uri="{FF2B5EF4-FFF2-40B4-BE49-F238E27FC236}">
                  <a16:creationId xmlns:a16="http://schemas.microsoft.com/office/drawing/2014/main" id="{E00217E6-9559-2564-BE18-7AF6B4313950}"/>
                </a:ext>
              </a:extLst>
            </p:cNvPr>
            <p:cNvSpPr/>
            <p:nvPr/>
          </p:nvSpPr>
          <p:spPr>
            <a:xfrm>
              <a:off x="4829764" y="4523532"/>
              <a:ext cx="15537" cy="1573"/>
            </a:xfrm>
            <a:custGeom>
              <a:avLst/>
              <a:gdLst/>
              <a:ahLst/>
              <a:cxnLst/>
              <a:rect l="l" t="t" r="r" b="b"/>
              <a:pathLst>
                <a:path w="1067" h="108" extrusionOk="0">
                  <a:moveTo>
                    <a:pt x="0" y="0"/>
                  </a:moveTo>
                  <a:lnTo>
                    <a:pt x="213" y="107"/>
                  </a:lnTo>
                  <a:lnTo>
                    <a:pt x="1067" y="107"/>
                  </a:lnTo>
                  <a:lnTo>
                    <a:pt x="5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3485;p50">
              <a:extLst>
                <a:ext uri="{FF2B5EF4-FFF2-40B4-BE49-F238E27FC236}">
                  <a16:creationId xmlns:a16="http://schemas.microsoft.com/office/drawing/2014/main" id="{A0C644F7-9777-AA62-4C67-A3317639251E}"/>
                </a:ext>
              </a:extLst>
            </p:cNvPr>
            <p:cNvSpPr/>
            <p:nvPr/>
          </p:nvSpPr>
          <p:spPr>
            <a:xfrm>
              <a:off x="4853064" y="4526634"/>
              <a:ext cx="24857" cy="13994"/>
            </a:xfrm>
            <a:custGeom>
              <a:avLst/>
              <a:gdLst/>
              <a:ahLst/>
              <a:cxnLst/>
              <a:rect l="l" t="t" r="r" b="b"/>
              <a:pathLst>
                <a:path w="1707" h="961" extrusionOk="0">
                  <a:moveTo>
                    <a:pt x="1280" y="1"/>
                  </a:moveTo>
                  <a:lnTo>
                    <a:pt x="853" y="107"/>
                  </a:lnTo>
                  <a:lnTo>
                    <a:pt x="533" y="214"/>
                  </a:lnTo>
                  <a:lnTo>
                    <a:pt x="320" y="427"/>
                  </a:lnTo>
                  <a:lnTo>
                    <a:pt x="116" y="835"/>
                  </a:lnTo>
                  <a:lnTo>
                    <a:pt x="116" y="835"/>
                  </a:lnTo>
                  <a:lnTo>
                    <a:pt x="0" y="854"/>
                  </a:lnTo>
                  <a:lnTo>
                    <a:pt x="107" y="854"/>
                  </a:lnTo>
                  <a:lnTo>
                    <a:pt x="107" y="961"/>
                  </a:lnTo>
                  <a:lnTo>
                    <a:pt x="187" y="854"/>
                  </a:lnTo>
                  <a:lnTo>
                    <a:pt x="533" y="854"/>
                  </a:lnTo>
                  <a:lnTo>
                    <a:pt x="1173" y="641"/>
                  </a:lnTo>
                  <a:lnTo>
                    <a:pt x="1173" y="641"/>
                  </a:lnTo>
                  <a:lnTo>
                    <a:pt x="640" y="747"/>
                  </a:lnTo>
                  <a:lnTo>
                    <a:pt x="213" y="818"/>
                  </a:lnTo>
                  <a:lnTo>
                    <a:pt x="213" y="818"/>
                  </a:lnTo>
                  <a:lnTo>
                    <a:pt x="427" y="534"/>
                  </a:lnTo>
                  <a:lnTo>
                    <a:pt x="640" y="321"/>
                  </a:lnTo>
                  <a:lnTo>
                    <a:pt x="853" y="214"/>
                  </a:lnTo>
                  <a:lnTo>
                    <a:pt x="1173" y="107"/>
                  </a:lnTo>
                  <a:lnTo>
                    <a:pt x="1600" y="214"/>
                  </a:lnTo>
                  <a:lnTo>
                    <a:pt x="1600" y="321"/>
                  </a:lnTo>
                  <a:lnTo>
                    <a:pt x="1493" y="427"/>
                  </a:lnTo>
                  <a:lnTo>
                    <a:pt x="1173" y="641"/>
                  </a:lnTo>
                  <a:lnTo>
                    <a:pt x="1493" y="534"/>
                  </a:lnTo>
                  <a:lnTo>
                    <a:pt x="1707" y="427"/>
                  </a:lnTo>
                  <a:lnTo>
                    <a:pt x="1707" y="214"/>
                  </a:lnTo>
                  <a:lnTo>
                    <a:pt x="1600" y="107"/>
                  </a:lnTo>
                  <a:lnTo>
                    <a:pt x="12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3486;p50">
              <a:extLst>
                <a:ext uri="{FF2B5EF4-FFF2-40B4-BE49-F238E27FC236}">
                  <a16:creationId xmlns:a16="http://schemas.microsoft.com/office/drawing/2014/main" id="{3A61C625-6705-CE10-C942-39F809FED085}"/>
                </a:ext>
              </a:extLst>
            </p:cNvPr>
            <p:cNvSpPr/>
            <p:nvPr/>
          </p:nvSpPr>
          <p:spPr>
            <a:xfrm>
              <a:off x="4845288" y="4521974"/>
              <a:ext cx="10892" cy="17095"/>
            </a:xfrm>
            <a:custGeom>
              <a:avLst/>
              <a:gdLst/>
              <a:ahLst/>
              <a:cxnLst/>
              <a:rect l="l" t="t" r="r" b="b"/>
              <a:pathLst>
                <a:path w="748" h="1174" extrusionOk="0">
                  <a:moveTo>
                    <a:pt x="107" y="1"/>
                  </a:moveTo>
                  <a:lnTo>
                    <a:pt x="1" y="107"/>
                  </a:lnTo>
                  <a:lnTo>
                    <a:pt x="1" y="321"/>
                  </a:lnTo>
                  <a:lnTo>
                    <a:pt x="1" y="534"/>
                  </a:lnTo>
                  <a:lnTo>
                    <a:pt x="321" y="961"/>
                  </a:lnTo>
                  <a:lnTo>
                    <a:pt x="641" y="1174"/>
                  </a:lnTo>
                  <a:lnTo>
                    <a:pt x="641" y="1174"/>
                  </a:lnTo>
                  <a:lnTo>
                    <a:pt x="321" y="854"/>
                  </a:lnTo>
                  <a:lnTo>
                    <a:pt x="107" y="534"/>
                  </a:lnTo>
                  <a:lnTo>
                    <a:pt x="107" y="321"/>
                  </a:lnTo>
                  <a:lnTo>
                    <a:pt x="107" y="214"/>
                  </a:lnTo>
                  <a:lnTo>
                    <a:pt x="107" y="107"/>
                  </a:lnTo>
                  <a:lnTo>
                    <a:pt x="321" y="214"/>
                  </a:lnTo>
                  <a:lnTo>
                    <a:pt x="534" y="427"/>
                  </a:lnTo>
                  <a:lnTo>
                    <a:pt x="641" y="747"/>
                  </a:lnTo>
                  <a:lnTo>
                    <a:pt x="641" y="1174"/>
                  </a:lnTo>
                  <a:lnTo>
                    <a:pt x="747" y="961"/>
                  </a:lnTo>
                  <a:lnTo>
                    <a:pt x="747" y="747"/>
                  </a:lnTo>
                  <a:lnTo>
                    <a:pt x="641" y="321"/>
                  </a:lnTo>
                  <a:lnTo>
                    <a:pt x="427" y="107"/>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3487;p50">
              <a:extLst>
                <a:ext uri="{FF2B5EF4-FFF2-40B4-BE49-F238E27FC236}">
                  <a16:creationId xmlns:a16="http://schemas.microsoft.com/office/drawing/2014/main" id="{50D52D74-9CA8-5517-AD88-FD841403DB80}"/>
                </a:ext>
              </a:extLst>
            </p:cNvPr>
            <p:cNvSpPr/>
            <p:nvPr/>
          </p:nvSpPr>
          <p:spPr>
            <a:xfrm>
              <a:off x="4716362" y="4528192"/>
              <a:ext cx="45054" cy="37292"/>
            </a:xfrm>
            <a:custGeom>
              <a:avLst/>
              <a:gdLst/>
              <a:ahLst/>
              <a:cxnLst/>
              <a:rect l="l" t="t" r="r" b="b"/>
              <a:pathLst>
                <a:path w="3094" h="2561" extrusionOk="0">
                  <a:moveTo>
                    <a:pt x="1" y="0"/>
                  </a:moveTo>
                  <a:lnTo>
                    <a:pt x="641" y="107"/>
                  </a:lnTo>
                  <a:lnTo>
                    <a:pt x="1387" y="214"/>
                  </a:lnTo>
                  <a:lnTo>
                    <a:pt x="641" y="0"/>
                  </a:lnTo>
                  <a:close/>
                  <a:moveTo>
                    <a:pt x="1387" y="214"/>
                  </a:moveTo>
                  <a:lnTo>
                    <a:pt x="2027" y="640"/>
                  </a:lnTo>
                  <a:lnTo>
                    <a:pt x="2561" y="1280"/>
                  </a:lnTo>
                  <a:lnTo>
                    <a:pt x="2881" y="1920"/>
                  </a:lnTo>
                  <a:lnTo>
                    <a:pt x="3094" y="2560"/>
                  </a:lnTo>
                  <a:lnTo>
                    <a:pt x="3094" y="2347"/>
                  </a:lnTo>
                  <a:lnTo>
                    <a:pt x="2987" y="1920"/>
                  </a:lnTo>
                  <a:lnTo>
                    <a:pt x="2667" y="1174"/>
                  </a:lnTo>
                  <a:lnTo>
                    <a:pt x="2134" y="534"/>
                  </a:lnTo>
                  <a:lnTo>
                    <a:pt x="1387" y="2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3488;p50">
              <a:extLst>
                <a:ext uri="{FF2B5EF4-FFF2-40B4-BE49-F238E27FC236}">
                  <a16:creationId xmlns:a16="http://schemas.microsoft.com/office/drawing/2014/main" id="{1BAF5C5C-B5EC-4221-D490-4E7506AB4AF8}"/>
                </a:ext>
              </a:extLst>
            </p:cNvPr>
            <p:cNvSpPr/>
            <p:nvPr/>
          </p:nvSpPr>
          <p:spPr>
            <a:xfrm>
              <a:off x="4728799" y="4475372"/>
              <a:ext cx="1558" cy="52829"/>
            </a:xfrm>
            <a:custGeom>
              <a:avLst/>
              <a:gdLst/>
              <a:ahLst/>
              <a:cxnLst/>
              <a:rect l="l" t="t" r="r" b="b"/>
              <a:pathLst>
                <a:path w="107" h="3628" extrusionOk="0">
                  <a:moveTo>
                    <a:pt x="107" y="1"/>
                  </a:moveTo>
                  <a:lnTo>
                    <a:pt x="0" y="1814"/>
                  </a:lnTo>
                  <a:lnTo>
                    <a:pt x="0" y="3627"/>
                  </a:lnTo>
                  <a:lnTo>
                    <a:pt x="107" y="1814"/>
                  </a:lnTo>
                  <a:lnTo>
                    <a:pt x="1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3489;p50">
              <a:extLst>
                <a:ext uri="{FF2B5EF4-FFF2-40B4-BE49-F238E27FC236}">
                  <a16:creationId xmlns:a16="http://schemas.microsoft.com/office/drawing/2014/main" id="{18D4B875-3530-3857-8512-E28C1B5B92D0}"/>
                </a:ext>
              </a:extLst>
            </p:cNvPr>
            <p:cNvSpPr/>
            <p:nvPr/>
          </p:nvSpPr>
          <p:spPr>
            <a:xfrm>
              <a:off x="4776944" y="4554595"/>
              <a:ext cx="37292" cy="1573"/>
            </a:xfrm>
            <a:custGeom>
              <a:avLst/>
              <a:gdLst/>
              <a:ahLst/>
              <a:cxnLst/>
              <a:rect l="l" t="t" r="r" b="b"/>
              <a:pathLst>
                <a:path w="2561" h="108" extrusionOk="0">
                  <a:moveTo>
                    <a:pt x="1" y="1"/>
                  </a:moveTo>
                  <a:lnTo>
                    <a:pt x="641" y="107"/>
                  </a:lnTo>
                  <a:lnTo>
                    <a:pt x="1920" y="107"/>
                  </a:lnTo>
                  <a:lnTo>
                    <a:pt x="25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3490;p50">
              <a:extLst>
                <a:ext uri="{FF2B5EF4-FFF2-40B4-BE49-F238E27FC236}">
                  <a16:creationId xmlns:a16="http://schemas.microsoft.com/office/drawing/2014/main" id="{250A2BA9-8990-816F-1F74-B596B90EDD7E}"/>
                </a:ext>
              </a:extLst>
            </p:cNvPr>
            <p:cNvSpPr/>
            <p:nvPr/>
          </p:nvSpPr>
          <p:spPr>
            <a:xfrm>
              <a:off x="4752085" y="4553036"/>
              <a:ext cx="4674" cy="7790"/>
            </a:xfrm>
            <a:custGeom>
              <a:avLst/>
              <a:gdLst/>
              <a:ahLst/>
              <a:cxnLst/>
              <a:rect l="l" t="t" r="r" b="b"/>
              <a:pathLst>
                <a:path w="321" h="535" extrusionOk="0">
                  <a:moveTo>
                    <a:pt x="1" y="1"/>
                  </a:moveTo>
                  <a:lnTo>
                    <a:pt x="108" y="321"/>
                  </a:lnTo>
                  <a:lnTo>
                    <a:pt x="214" y="534"/>
                  </a:lnTo>
                  <a:lnTo>
                    <a:pt x="321" y="428"/>
                  </a:lnTo>
                  <a:lnTo>
                    <a:pt x="214" y="214"/>
                  </a:lnTo>
                  <a:lnTo>
                    <a:pt x="108" y="10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3491;p50">
              <a:extLst>
                <a:ext uri="{FF2B5EF4-FFF2-40B4-BE49-F238E27FC236}">
                  <a16:creationId xmlns:a16="http://schemas.microsoft.com/office/drawing/2014/main" id="{4070EA0E-C79C-C99C-FE67-8A823268F82E}"/>
                </a:ext>
              </a:extLst>
            </p:cNvPr>
            <p:cNvSpPr/>
            <p:nvPr/>
          </p:nvSpPr>
          <p:spPr>
            <a:xfrm>
              <a:off x="4742765" y="4542172"/>
              <a:ext cx="4674" cy="4674"/>
            </a:xfrm>
            <a:custGeom>
              <a:avLst/>
              <a:gdLst/>
              <a:ahLst/>
              <a:cxnLst/>
              <a:rect l="l" t="t" r="r" b="b"/>
              <a:pathLst>
                <a:path w="321" h="321" extrusionOk="0">
                  <a:moveTo>
                    <a:pt x="1" y="0"/>
                  </a:moveTo>
                  <a:lnTo>
                    <a:pt x="108" y="214"/>
                  </a:lnTo>
                  <a:lnTo>
                    <a:pt x="321" y="320"/>
                  </a:lnTo>
                  <a:lnTo>
                    <a:pt x="214" y="10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3492;p50">
              <a:extLst>
                <a:ext uri="{FF2B5EF4-FFF2-40B4-BE49-F238E27FC236}">
                  <a16:creationId xmlns:a16="http://schemas.microsoft.com/office/drawing/2014/main" id="{963CAD90-D182-F3E8-F82F-359B488E5815}"/>
                </a:ext>
              </a:extLst>
            </p:cNvPr>
            <p:cNvSpPr/>
            <p:nvPr/>
          </p:nvSpPr>
          <p:spPr>
            <a:xfrm>
              <a:off x="4728799" y="4535954"/>
              <a:ext cx="7776" cy="3116"/>
            </a:xfrm>
            <a:custGeom>
              <a:avLst/>
              <a:gdLst/>
              <a:ahLst/>
              <a:cxnLst/>
              <a:rect l="l" t="t" r="r" b="b"/>
              <a:pathLst>
                <a:path w="534" h="214" extrusionOk="0">
                  <a:moveTo>
                    <a:pt x="0" y="1"/>
                  </a:moveTo>
                  <a:lnTo>
                    <a:pt x="320" y="107"/>
                  </a:lnTo>
                  <a:lnTo>
                    <a:pt x="533" y="214"/>
                  </a:lnTo>
                  <a:lnTo>
                    <a:pt x="533" y="107"/>
                  </a:lnTo>
                  <a:lnTo>
                    <a:pt x="3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3493;p50">
              <a:extLst>
                <a:ext uri="{FF2B5EF4-FFF2-40B4-BE49-F238E27FC236}">
                  <a16:creationId xmlns:a16="http://schemas.microsoft.com/office/drawing/2014/main" id="{AEB3D2D5-CABB-6C9F-0DBD-9449A694C71E}"/>
                </a:ext>
              </a:extLst>
            </p:cNvPr>
            <p:cNvSpPr/>
            <p:nvPr/>
          </p:nvSpPr>
          <p:spPr>
            <a:xfrm>
              <a:off x="4719478" y="4532852"/>
              <a:ext cx="4674" cy="1558"/>
            </a:xfrm>
            <a:custGeom>
              <a:avLst/>
              <a:gdLst/>
              <a:ahLst/>
              <a:cxnLst/>
              <a:rect l="l" t="t" r="r" b="b"/>
              <a:pathLst>
                <a:path w="321" h="107" extrusionOk="0">
                  <a:moveTo>
                    <a:pt x="0" y="0"/>
                  </a:moveTo>
                  <a:lnTo>
                    <a:pt x="107" y="107"/>
                  </a:lnTo>
                  <a:lnTo>
                    <a:pt x="320" y="107"/>
                  </a:lnTo>
                  <a:lnTo>
                    <a:pt x="2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3494;p50">
              <a:extLst>
                <a:ext uri="{FF2B5EF4-FFF2-40B4-BE49-F238E27FC236}">
                  <a16:creationId xmlns:a16="http://schemas.microsoft.com/office/drawing/2014/main" id="{213B636B-D77F-C460-B069-A76B84F88B9B}"/>
                </a:ext>
              </a:extLst>
            </p:cNvPr>
            <p:cNvSpPr/>
            <p:nvPr/>
          </p:nvSpPr>
          <p:spPr>
            <a:xfrm>
              <a:off x="4326483" y="3221839"/>
              <a:ext cx="582449" cy="1301587"/>
            </a:xfrm>
            <a:custGeom>
              <a:avLst/>
              <a:gdLst/>
              <a:ahLst/>
              <a:cxnLst/>
              <a:rect l="l" t="t" r="r" b="b"/>
              <a:pathLst>
                <a:path w="39999" h="89385" extrusionOk="0">
                  <a:moveTo>
                    <a:pt x="14933" y="1"/>
                  </a:moveTo>
                  <a:lnTo>
                    <a:pt x="0" y="89384"/>
                  </a:lnTo>
                  <a:lnTo>
                    <a:pt x="9387" y="89384"/>
                  </a:lnTo>
                  <a:lnTo>
                    <a:pt x="26666" y="11947"/>
                  </a:lnTo>
                  <a:lnTo>
                    <a:pt x="25599" y="88958"/>
                  </a:lnTo>
                  <a:lnTo>
                    <a:pt x="36372" y="89064"/>
                  </a:lnTo>
                  <a:lnTo>
                    <a:pt x="39999" y="961"/>
                  </a:lnTo>
                  <a:lnTo>
                    <a:pt x="14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3495;p50">
              <a:extLst>
                <a:ext uri="{FF2B5EF4-FFF2-40B4-BE49-F238E27FC236}">
                  <a16:creationId xmlns:a16="http://schemas.microsoft.com/office/drawing/2014/main" id="{EF41215B-3ABA-2D93-8AF4-0D2AC968E80C}"/>
                </a:ext>
              </a:extLst>
            </p:cNvPr>
            <p:cNvSpPr/>
            <p:nvPr/>
          </p:nvSpPr>
          <p:spPr>
            <a:xfrm>
              <a:off x="4711702" y="3265339"/>
              <a:ext cx="49713" cy="125827"/>
            </a:xfrm>
            <a:custGeom>
              <a:avLst/>
              <a:gdLst/>
              <a:ahLst/>
              <a:cxnLst/>
              <a:rect l="l" t="t" r="r" b="b"/>
              <a:pathLst>
                <a:path w="3414" h="8641" extrusionOk="0">
                  <a:moveTo>
                    <a:pt x="3414" y="0"/>
                  </a:moveTo>
                  <a:lnTo>
                    <a:pt x="3094" y="1494"/>
                  </a:lnTo>
                  <a:lnTo>
                    <a:pt x="2454" y="4907"/>
                  </a:lnTo>
                  <a:lnTo>
                    <a:pt x="2027" y="6827"/>
                  </a:lnTo>
                  <a:lnTo>
                    <a:pt x="1707" y="7574"/>
                  </a:lnTo>
                  <a:lnTo>
                    <a:pt x="1281" y="8107"/>
                  </a:lnTo>
                  <a:lnTo>
                    <a:pt x="641" y="8534"/>
                  </a:lnTo>
                  <a:lnTo>
                    <a:pt x="1" y="8640"/>
                  </a:lnTo>
                  <a:lnTo>
                    <a:pt x="427" y="8640"/>
                  </a:lnTo>
                  <a:lnTo>
                    <a:pt x="961" y="8534"/>
                  </a:lnTo>
                  <a:lnTo>
                    <a:pt x="1387" y="8214"/>
                  </a:lnTo>
                  <a:lnTo>
                    <a:pt x="1921" y="7680"/>
                  </a:lnTo>
                  <a:lnTo>
                    <a:pt x="2241" y="6934"/>
                  </a:lnTo>
                  <a:lnTo>
                    <a:pt x="2561" y="5974"/>
                  </a:lnTo>
                  <a:lnTo>
                    <a:pt x="2667" y="5014"/>
                  </a:lnTo>
                  <a:lnTo>
                    <a:pt x="3201" y="1494"/>
                  </a:lnTo>
                  <a:lnTo>
                    <a:pt x="34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3496;p50">
              <a:extLst>
                <a:ext uri="{FF2B5EF4-FFF2-40B4-BE49-F238E27FC236}">
                  <a16:creationId xmlns:a16="http://schemas.microsoft.com/office/drawing/2014/main" id="{D8F41273-AC5C-4C0B-C25A-B8B9D079BFA2}"/>
                </a:ext>
              </a:extLst>
            </p:cNvPr>
            <p:cNvSpPr/>
            <p:nvPr/>
          </p:nvSpPr>
          <p:spPr>
            <a:xfrm>
              <a:off x="4717920" y="3268441"/>
              <a:ext cx="17095" cy="17110"/>
            </a:xfrm>
            <a:custGeom>
              <a:avLst/>
              <a:gdLst/>
              <a:ahLst/>
              <a:cxnLst/>
              <a:rect l="l" t="t" r="r" b="b"/>
              <a:pathLst>
                <a:path w="1174" h="1175" extrusionOk="0">
                  <a:moveTo>
                    <a:pt x="320" y="1"/>
                  </a:moveTo>
                  <a:lnTo>
                    <a:pt x="214" y="107"/>
                  </a:lnTo>
                  <a:lnTo>
                    <a:pt x="320" y="107"/>
                  </a:lnTo>
                  <a:lnTo>
                    <a:pt x="640" y="214"/>
                  </a:lnTo>
                  <a:lnTo>
                    <a:pt x="747" y="321"/>
                  </a:lnTo>
                  <a:lnTo>
                    <a:pt x="854" y="427"/>
                  </a:lnTo>
                  <a:lnTo>
                    <a:pt x="854" y="641"/>
                  </a:lnTo>
                  <a:lnTo>
                    <a:pt x="747" y="854"/>
                  </a:lnTo>
                  <a:lnTo>
                    <a:pt x="534" y="961"/>
                  </a:lnTo>
                  <a:lnTo>
                    <a:pt x="320" y="961"/>
                  </a:lnTo>
                  <a:lnTo>
                    <a:pt x="214" y="854"/>
                  </a:lnTo>
                  <a:lnTo>
                    <a:pt x="107" y="641"/>
                  </a:lnTo>
                  <a:lnTo>
                    <a:pt x="107" y="321"/>
                  </a:lnTo>
                  <a:lnTo>
                    <a:pt x="107" y="214"/>
                  </a:lnTo>
                  <a:lnTo>
                    <a:pt x="0" y="321"/>
                  </a:lnTo>
                  <a:lnTo>
                    <a:pt x="0" y="427"/>
                  </a:lnTo>
                  <a:lnTo>
                    <a:pt x="0" y="641"/>
                  </a:lnTo>
                  <a:lnTo>
                    <a:pt x="107" y="961"/>
                  </a:lnTo>
                  <a:lnTo>
                    <a:pt x="214" y="1174"/>
                  </a:lnTo>
                  <a:lnTo>
                    <a:pt x="747" y="1174"/>
                  </a:lnTo>
                  <a:lnTo>
                    <a:pt x="960" y="1067"/>
                  </a:lnTo>
                  <a:lnTo>
                    <a:pt x="1067" y="854"/>
                  </a:lnTo>
                  <a:lnTo>
                    <a:pt x="1174" y="641"/>
                  </a:lnTo>
                  <a:lnTo>
                    <a:pt x="1067" y="321"/>
                  </a:lnTo>
                  <a:lnTo>
                    <a:pt x="960" y="107"/>
                  </a:lnTo>
                  <a:lnTo>
                    <a:pt x="6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3497;p50">
              <a:extLst>
                <a:ext uri="{FF2B5EF4-FFF2-40B4-BE49-F238E27FC236}">
                  <a16:creationId xmlns:a16="http://schemas.microsoft.com/office/drawing/2014/main" id="{89463371-A5BE-FE07-31D2-F48CA9F4928C}"/>
                </a:ext>
              </a:extLst>
            </p:cNvPr>
            <p:cNvSpPr/>
            <p:nvPr/>
          </p:nvSpPr>
          <p:spPr>
            <a:xfrm>
              <a:off x="4609179" y="3254460"/>
              <a:ext cx="6232" cy="35749"/>
            </a:xfrm>
            <a:custGeom>
              <a:avLst/>
              <a:gdLst/>
              <a:ahLst/>
              <a:cxnLst/>
              <a:rect l="l" t="t" r="r" b="b"/>
              <a:pathLst>
                <a:path w="428" h="2455" extrusionOk="0">
                  <a:moveTo>
                    <a:pt x="428" y="1"/>
                  </a:moveTo>
                  <a:lnTo>
                    <a:pt x="108" y="534"/>
                  </a:lnTo>
                  <a:lnTo>
                    <a:pt x="1" y="1174"/>
                  </a:lnTo>
                  <a:lnTo>
                    <a:pt x="1" y="1814"/>
                  </a:lnTo>
                  <a:lnTo>
                    <a:pt x="108" y="2454"/>
                  </a:lnTo>
                  <a:lnTo>
                    <a:pt x="214" y="2027"/>
                  </a:lnTo>
                  <a:lnTo>
                    <a:pt x="214" y="1174"/>
                  </a:lnTo>
                  <a:lnTo>
                    <a:pt x="321" y="321"/>
                  </a:lnTo>
                  <a:lnTo>
                    <a:pt x="42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3498;p50">
              <a:extLst>
                <a:ext uri="{FF2B5EF4-FFF2-40B4-BE49-F238E27FC236}">
                  <a16:creationId xmlns:a16="http://schemas.microsoft.com/office/drawing/2014/main" id="{599074A4-59A7-2F90-75F1-90FE0F1CA0E7}"/>
                </a:ext>
              </a:extLst>
            </p:cNvPr>
            <p:cNvSpPr/>
            <p:nvPr/>
          </p:nvSpPr>
          <p:spPr>
            <a:xfrm>
              <a:off x="4632479" y="3251358"/>
              <a:ext cx="6232" cy="37292"/>
            </a:xfrm>
            <a:custGeom>
              <a:avLst/>
              <a:gdLst/>
              <a:ahLst/>
              <a:cxnLst/>
              <a:rect l="l" t="t" r="r" b="b"/>
              <a:pathLst>
                <a:path w="428" h="2561" extrusionOk="0">
                  <a:moveTo>
                    <a:pt x="428" y="1"/>
                  </a:moveTo>
                  <a:lnTo>
                    <a:pt x="108" y="641"/>
                  </a:lnTo>
                  <a:lnTo>
                    <a:pt x="1" y="1280"/>
                  </a:lnTo>
                  <a:lnTo>
                    <a:pt x="1" y="1920"/>
                  </a:lnTo>
                  <a:lnTo>
                    <a:pt x="214" y="2560"/>
                  </a:lnTo>
                  <a:lnTo>
                    <a:pt x="214" y="1280"/>
                  </a:lnTo>
                  <a:lnTo>
                    <a:pt x="42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3499;p50">
              <a:extLst>
                <a:ext uri="{FF2B5EF4-FFF2-40B4-BE49-F238E27FC236}">
                  <a16:creationId xmlns:a16="http://schemas.microsoft.com/office/drawing/2014/main" id="{1154603B-3B52-A43C-26CC-78AA945D474A}"/>
                </a:ext>
              </a:extLst>
            </p:cNvPr>
            <p:cNvSpPr/>
            <p:nvPr/>
          </p:nvSpPr>
          <p:spPr>
            <a:xfrm>
              <a:off x="4843744" y="3254460"/>
              <a:ext cx="4674" cy="38850"/>
            </a:xfrm>
            <a:custGeom>
              <a:avLst/>
              <a:gdLst/>
              <a:ahLst/>
              <a:cxnLst/>
              <a:rect l="l" t="t" r="r" b="b"/>
              <a:pathLst>
                <a:path w="321" h="2668" extrusionOk="0">
                  <a:moveTo>
                    <a:pt x="107" y="1"/>
                  </a:moveTo>
                  <a:lnTo>
                    <a:pt x="0" y="1387"/>
                  </a:lnTo>
                  <a:lnTo>
                    <a:pt x="0" y="2667"/>
                  </a:lnTo>
                  <a:lnTo>
                    <a:pt x="213" y="2027"/>
                  </a:lnTo>
                  <a:lnTo>
                    <a:pt x="320" y="1387"/>
                  </a:lnTo>
                  <a:lnTo>
                    <a:pt x="320" y="747"/>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3500;p50">
              <a:extLst>
                <a:ext uri="{FF2B5EF4-FFF2-40B4-BE49-F238E27FC236}">
                  <a16:creationId xmlns:a16="http://schemas.microsoft.com/office/drawing/2014/main" id="{C81E63A2-6E5D-A23B-5977-437F074FFBDB}"/>
                </a:ext>
              </a:extLst>
            </p:cNvPr>
            <p:cNvSpPr/>
            <p:nvPr/>
          </p:nvSpPr>
          <p:spPr>
            <a:xfrm>
              <a:off x="4868588" y="3252916"/>
              <a:ext cx="7776" cy="38836"/>
            </a:xfrm>
            <a:custGeom>
              <a:avLst/>
              <a:gdLst/>
              <a:ahLst/>
              <a:cxnLst/>
              <a:rect l="l" t="t" r="r" b="b"/>
              <a:pathLst>
                <a:path w="534" h="2667" extrusionOk="0">
                  <a:moveTo>
                    <a:pt x="214" y="0"/>
                  </a:moveTo>
                  <a:lnTo>
                    <a:pt x="214" y="427"/>
                  </a:lnTo>
                  <a:lnTo>
                    <a:pt x="214" y="1387"/>
                  </a:lnTo>
                  <a:lnTo>
                    <a:pt x="107" y="2347"/>
                  </a:lnTo>
                  <a:lnTo>
                    <a:pt x="1" y="2667"/>
                  </a:lnTo>
                  <a:lnTo>
                    <a:pt x="427" y="2133"/>
                  </a:lnTo>
                  <a:lnTo>
                    <a:pt x="534" y="1387"/>
                  </a:lnTo>
                  <a:lnTo>
                    <a:pt x="534" y="640"/>
                  </a:lnTo>
                  <a:lnTo>
                    <a:pt x="2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3501;p50">
              <a:extLst>
                <a:ext uri="{FF2B5EF4-FFF2-40B4-BE49-F238E27FC236}">
                  <a16:creationId xmlns:a16="http://schemas.microsoft.com/office/drawing/2014/main" id="{D1AA07D2-1512-D174-E502-B53158210A31}"/>
                </a:ext>
              </a:extLst>
            </p:cNvPr>
            <p:cNvSpPr/>
            <p:nvPr/>
          </p:nvSpPr>
          <p:spPr>
            <a:xfrm>
              <a:off x="4632479" y="2356641"/>
              <a:ext cx="195722" cy="324636"/>
            </a:xfrm>
            <a:custGeom>
              <a:avLst/>
              <a:gdLst/>
              <a:ahLst/>
              <a:cxnLst/>
              <a:rect l="l" t="t" r="r" b="b"/>
              <a:pathLst>
                <a:path w="13441" h="22294" extrusionOk="0">
                  <a:moveTo>
                    <a:pt x="8107" y="1"/>
                  </a:moveTo>
                  <a:lnTo>
                    <a:pt x="6507" y="107"/>
                  </a:lnTo>
                  <a:lnTo>
                    <a:pt x="4907" y="427"/>
                  </a:lnTo>
                  <a:lnTo>
                    <a:pt x="3307" y="961"/>
                  </a:lnTo>
                  <a:lnTo>
                    <a:pt x="1814" y="1601"/>
                  </a:lnTo>
                  <a:lnTo>
                    <a:pt x="534" y="2561"/>
                  </a:lnTo>
                  <a:lnTo>
                    <a:pt x="1" y="2987"/>
                  </a:lnTo>
                  <a:lnTo>
                    <a:pt x="1388" y="22293"/>
                  </a:lnTo>
                  <a:lnTo>
                    <a:pt x="9814" y="21653"/>
                  </a:lnTo>
                  <a:lnTo>
                    <a:pt x="9921" y="18773"/>
                  </a:lnTo>
                  <a:lnTo>
                    <a:pt x="9814" y="16747"/>
                  </a:lnTo>
                  <a:lnTo>
                    <a:pt x="10454" y="16640"/>
                  </a:lnTo>
                  <a:lnTo>
                    <a:pt x="10987" y="16427"/>
                  </a:lnTo>
                  <a:lnTo>
                    <a:pt x="11627" y="16107"/>
                  </a:lnTo>
                  <a:lnTo>
                    <a:pt x="12267" y="15574"/>
                  </a:lnTo>
                  <a:lnTo>
                    <a:pt x="12907" y="14827"/>
                  </a:lnTo>
                  <a:lnTo>
                    <a:pt x="13120" y="14400"/>
                  </a:lnTo>
                  <a:lnTo>
                    <a:pt x="13227" y="13867"/>
                  </a:lnTo>
                  <a:lnTo>
                    <a:pt x="13334" y="13334"/>
                  </a:lnTo>
                  <a:lnTo>
                    <a:pt x="13440" y="12694"/>
                  </a:lnTo>
                  <a:lnTo>
                    <a:pt x="13334" y="9387"/>
                  </a:lnTo>
                  <a:lnTo>
                    <a:pt x="13120" y="5547"/>
                  </a:lnTo>
                  <a:lnTo>
                    <a:pt x="12907" y="1067"/>
                  </a:lnTo>
                  <a:lnTo>
                    <a:pt x="11307" y="427"/>
                  </a:lnTo>
                  <a:lnTo>
                    <a:pt x="9707" y="107"/>
                  </a:lnTo>
                  <a:lnTo>
                    <a:pt x="8107"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3502;p50">
              <a:extLst>
                <a:ext uri="{FF2B5EF4-FFF2-40B4-BE49-F238E27FC236}">
                  <a16:creationId xmlns:a16="http://schemas.microsoft.com/office/drawing/2014/main" id="{D6B1AC02-960E-AD70-F37F-143A3806DF88}"/>
                </a:ext>
              </a:extLst>
            </p:cNvPr>
            <p:cNvSpPr/>
            <p:nvPr/>
          </p:nvSpPr>
          <p:spPr>
            <a:xfrm>
              <a:off x="4708600" y="2580328"/>
              <a:ext cx="66794" cy="32633"/>
            </a:xfrm>
            <a:custGeom>
              <a:avLst/>
              <a:gdLst/>
              <a:ahLst/>
              <a:cxnLst/>
              <a:rect l="l" t="t" r="r" b="b"/>
              <a:pathLst>
                <a:path w="4587" h="2241" extrusionOk="0">
                  <a:moveTo>
                    <a:pt x="0" y="0"/>
                  </a:moveTo>
                  <a:lnTo>
                    <a:pt x="214" y="427"/>
                  </a:lnTo>
                  <a:lnTo>
                    <a:pt x="534" y="854"/>
                  </a:lnTo>
                  <a:lnTo>
                    <a:pt x="960" y="1280"/>
                  </a:lnTo>
                  <a:lnTo>
                    <a:pt x="1600" y="1707"/>
                  </a:lnTo>
                  <a:lnTo>
                    <a:pt x="2454" y="2027"/>
                  </a:lnTo>
                  <a:lnTo>
                    <a:pt x="3414" y="2240"/>
                  </a:lnTo>
                  <a:lnTo>
                    <a:pt x="4587" y="2240"/>
                  </a:lnTo>
                  <a:lnTo>
                    <a:pt x="4587" y="1387"/>
                  </a:lnTo>
                  <a:lnTo>
                    <a:pt x="3414" y="1280"/>
                  </a:lnTo>
                  <a:lnTo>
                    <a:pt x="2240" y="1067"/>
                  </a:lnTo>
                  <a:lnTo>
                    <a:pt x="1067" y="640"/>
                  </a:lnTo>
                  <a:lnTo>
                    <a:pt x="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3503;p50">
              <a:extLst>
                <a:ext uri="{FF2B5EF4-FFF2-40B4-BE49-F238E27FC236}">
                  <a16:creationId xmlns:a16="http://schemas.microsoft.com/office/drawing/2014/main" id="{5DE96508-14F2-1A5A-85C6-B2C889D51755}"/>
                </a:ext>
              </a:extLst>
            </p:cNvPr>
            <p:cNvSpPr/>
            <p:nvPr/>
          </p:nvSpPr>
          <p:spPr>
            <a:xfrm>
              <a:off x="4604519" y="2451402"/>
              <a:ext cx="35749" cy="54373"/>
            </a:xfrm>
            <a:custGeom>
              <a:avLst/>
              <a:gdLst/>
              <a:ahLst/>
              <a:cxnLst/>
              <a:rect l="l" t="t" r="r" b="b"/>
              <a:pathLst>
                <a:path w="2455" h="3734" extrusionOk="0">
                  <a:moveTo>
                    <a:pt x="1494" y="0"/>
                  </a:moveTo>
                  <a:lnTo>
                    <a:pt x="1068" y="107"/>
                  </a:lnTo>
                  <a:lnTo>
                    <a:pt x="641" y="214"/>
                  </a:lnTo>
                  <a:lnTo>
                    <a:pt x="321" y="534"/>
                  </a:lnTo>
                  <a:lnTo>
                    <a:pt x="1" y="1067"/>
                  </a:lnTo>
                  <a:lnTo>
                    <a:pt x="1" y="1813"/>
                  </a:lnTo>
                  <a:lnTo>
                    <a:pt x="108" y="2667"/>
                  </a:lnTo>
                  <a:lnTo>
                    <a:pt x="428" y="3200"/>
                  </a:lnTo>
                  <a:lnTo>
                    <a:pt x="748" y="3520"/>
                  </a:lnTo>
                  <a:lnTo>
                    <a:pt x="1281" y="3627"/>
                  </a:lnTo>
                  <a:lnTo>
                    <a:pt x="1708" y="3733"/>
                  </a:lnTo>
                  <a:lnTo>
                    <a:pt x="2028" y="3733"/>
                  </a:lnTo>
                  <a:lnTo>
                    <a:pt x="2454" y="3627"/>
                  </a:lnTo>
                  <a:lnTo>
                    <a:pt x="2348" y="107"/>
                  </a:lnTo>
                  <a:lnTo>
                    <a:pt x="1921"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3504;p50">
              <a:extLst>
                <a:ext uri="{FF2B5EF4-FFF2-40B4-BE49-F238E27FC236}">
                  <a16:creationId xmlns:a16="http://schemas.microsoft.com/office/drawing/2014/main" id="{8C001018-56C0-0B06-1CE0-D0CF2DB58956}"/>
                </a:ext>
              </a:extLst>
            </p:cNvPr>
            <p:cNvSpPr/>
            <p:nvPr/>
          </p:nvSpPr>
          <p:spPr>
            <a:xfrm>
              <a:off x="4612295" y="2462266"/>
              <a:ext cx="15537" cy="31089"/>
            </a:xfrm>
            <a:custGeom>
              <a:avLst/>
              <a:gdLst/>
              <a:ahLst/>
              <a:cxnLst/>
              <a:rect l="l" t="t" r="r" b="b"/>
              <a:pathLst>
                <a:path w="1067" h="2135" extrusionOk="0">
                  <a:moveTo>
                    <a:pt x="640" y="1"/>
                  </a:moveTo>
                  <a:lnTo>
                    <a:pt x="320" y="214"/>
                  </a:lnTo>
                  <a:lnTo>
                    <a:pt x="214" y="427"/>
                  </a:lnTo>
                  <a:lnTo>
                    <a:pt x="107" y="747"/>
                  </a:lnTo>
                  <a:lnTo>
                    <a:pt x="0" y="1174"/>
                  </a:lnTo>
                  <a:lnTo>
                    <a:pt x="107" y="1494"/>
                  </a:lnTo>
                  <a:lnTo>
                    <a:pt x="214" y="1707"/>
                  </a:lnTo>
                  <a:lnTo>
                    <a:pt x="427" y="1921"/>
                  </a:lnTo>
                  <a:lnTo>
                    <a:pt x="747" y="2134"/>
                  </a:lnTo>
                  <a:lnTo>
                    <a:pt x="854" y="2134"/>
                  </a:lnTo>
                  <a:lnTo>
                    <a:pt x="1067" y="2027"/>
                  </a:lnTo>
                  <a:lnTo>
                    <a:pt x="747" y="2027"/>
                  </a:lnTo>
                  <a:lnTo>
                    <a:pt x="534" y="1814"/>
                  </a:lnTo>
                  <a:lnTo>
                    <a:pt x="320" y="1601"/>
                  </a:lnTo>
                  <a:lnTo>
                    <a:pt x="214" y="1387"/>
                  </a:lnTo>
                  <a:lnTo>
                    <a:pt x="214" y="1067"/>
                  </a:lnTo>
                  <a:lnTo>
                    <a:pt x="214" y="854"/>
                  </a:lnTo>
                  <a:lnTo>
                    <a:pt x="320" y="534"/>
                  </a:lnTo>
                  <a:lnTo>
                    <a:pt x="427" y="321"/>
                  </a:lnTo>
                  <a:lnTo>
                    <a:pt x="640" y="214"/>
                  </a:lnTo>
                  <a:lnTo>
                    <a:pt x="747" y="214"/>
                  </a:lnTo>
                  <a:lnTo>
                    <a:pt x="854" y="321"/>
                  </a:lnTo>
                  <a:lnTo>
                    <a:pt x="854" y="427"/>
                  </a:lnTo>
                  <a:lnTo>
                    <a:pt x="960" y="321"/>
                  </a:lnTo>
                  <a:lnTo>
                    <a:pt x="960" y="214"/>
                  </a:lnTo>
                  <a:lnTo>
                    <a:pt x="854" y="107"/>
                  </a:lnTo>
                  <a:lnTo>
                    <a:pt x="64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3505;p50">
              <a:extLst>
                <a:ext uri="{FF2B5EF4-FFF2-40B4-BE49-F238E27FC236}">
                  <a16:creationId xmlns:a16="http://schemas.microsoft.com/office/drawing/2014/main" id="{0B773126-510E-EC54-8C21-A883AB34F051}"/>
                </a:ext>
              </a:extLst>
            </p:cNvPr>
            <p:cNvSpPr/>
            <p:nvPr/>
          </p:nvSpPr>
          <p:spPr>
            <a:xfrm>
              <a:off x="4794026" y="2445184"/>
              <a:ext cx="13994" cy="13994"/>
            </a:xfrm>
            <a:custGeom>
              <a:avLst/>
              <a:gdLst/>
              <a:ahLst/>
              <a:cxnLst/>
              <a:rect l="l" t="t" r="r" b="b"/>
              <a:pathLst>
                <a:path w="961" h="961" extrusionOk="0">
                  <a:moveTo>
                    <a:pt x="428" y="1"/>
                  </a:moveTo>
                  <a:lnTo>
                    <a:pt x="214" y="107"/>
                  </a:lnTo>
                  <a:lnTo>
                    <a:pt x="108" y="214"/>
                  </a:lnTo>
                  <a:lnTo>
                    <a:pt x="1" y="321"/>
                  </a:lnTo>
                  <a:lnTo>
                    <a:pt x="1" y="534"/>
                  </a:lnTo>
                  <a:lnTo>
                    <a:pt x="1" y="747"/>
                  </a:lnTo>
                  <a:lnTo>
                    <a:pt x="108" y="854"/>
                  </a:lnTo>
                  <a:lnTo>
                    <a:pt x="321" y="961"/>
                  </a:lnTo>
                  <a:lnTo>
                    <a:pt x="641" y="961"/>
                  </a:lnTo>
                  <a:lnTo>
                    <a:pt x="854" y="854"/>
                  </a:lnTo>
                  <a:lnTo>
                    <a:pt x="961" y="641"/>
                  </a:lnTo>
                  <a:lnTo>
                    <a:pt x="961" y="534"/>
                  </a:lnTo>
                  <a:lnTo>
                    <a:pt x="961" y="427"/>
                  </a:lnTo>
                  <a:lnTo>
                    <a:pt x="961" y="321"/>
                  </a:lnTo>
                  <a:lnTo>
                    <a:pt x="854" y="107"/>
                  </a:lnTo>
                  <a:lnTo>
                    <a:pt x="64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3506;p50">
              <a:extLst>
                <a:ext uri="{FF2B5EF4-FFF2-40B4-BE49-F238E27FC236}">
                  <a16:creationId xmlns:a16="http://schemas.microsoft.com/office/drawing/2014/main" id="{2E5DE4C3-AA71-9319-183A-B5934062AA50}"/>
                </a:ext>
              </a:extLst>
            </p:cNvPr>
            <p:cNvSpPr/>
            <p:nvPr/>
          </p:nvSpPr>
          <p:spPr>
            <a:xfrm>
              <a:off x="4780046" y="2435864"/>
              <a:ext cx="29531" cy="7776"/>
            </a:xfrm>
            <a:custGeom>
              <a:avLst/>
              <a:gdLst/>
              <a:ahLst/>
              <a:cxnLst/>
              <a:rect l="l" t="t" r="r" b="b"/>
              <a:pathLst>
                <a:path w="2028" h="534" extrusionOk="0">
                  <a:moveTo>
                    <a:pt x="1068" y="1"/>
                  </a:moveTo>
                  <a:lnTo>
                    <a:pt x="641" y="107"/>
                  </a:lnTo>
                  <a:lnTo>
                    <a:pt x="214" y="321"/>
                  </a:lnTo>
                  <a:lnTo>
                    <a:pt x="108" y="427"/>
                  </a:lnTo>
                  <a:lnTo>
                    <a:pt x="1" y="534"/>
                  </a:lnTo>
                  <a:lnTo>
                    <a:pt x="321" y="427"/>
                  </a:lnTo>
                  <a:lnTo>
                    <a:pt x="641" y="427"/>
                  </a:lnTo>
                  <a:lnTo>
                    <a:pt x="1068" y="321"/>
                  </a:lnTo>
                  <a:lnTo>
                    <a:pt x="1388" y="427"/>
                  </a:lnTo>
                  <a:lnTo>
                    <a:pt x="1707" y="427"/>
                  </a:lnTo>
                  <a:lnTo>
                    <a:pt x="2027" y="534"/>
                  </a:lnTo>
                  <a:lnTo>
                    <a:pt x="2027" y="427"/>
                  </a:lnTo>
                  <a:lnTo>
                    <a:pt x="1814" y="321"/>
                  </a:lnTo>
                  <a:lnTo>
                    <a:pt x="1494" y="107"/>
                  </a:lnTo>
                  <a:lnTo>
                    <a:pt x="10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3507;p50">
              <a:extLst>
                <a:ext uri="{FF2B5EF4-FFF2-40B4-BE49-F238E27FC236}">
                  <a16:creationId xmlns:a16="http://schemas.microsoft.com/office/drawing/2014/main" id="{BF542010-0C7E-C668-AB63-C3E1D2485F2D}"/>
                </a:ext>
              </a:extLst>
            </p:cNvPr>
            <p:cNvSpPr/>
            <p:nvPr/>
          </p:nvSpPr>
          <p:spPr>
            <a:xfrm>
              <a:off x="4716362" y="2446742"/>
              <a:ext cx="13994" cy="13994"/>
            </a:xfrm>
            <a:custGeom>
              <a:avLst/>
              <a:gdLst/>
              <a:ahLst/>
              <a:cxnLst/>
              <a:rect l="l" t="t" r="r" b="b"/>
              <a:pathLst>
                <a:path w="961" h="961" extrusionOk="0">
                  <a:moveTo>
                    <a:pt x="427" y="0"/>
                  </a:moveTo>
                  <a:lnTo>
                    <a:pt x="214" y="107"/>
                  </a:lnTo>
                  <a:lnTo>
                    <a:pt x="107" y="214"/>
                  </a:lnTo>
                  <a:lnTo>
                    <a:pt x="1" y="320"/>
                  </a:lnTo>
                  <a:lnTo>
                    <a:pt x="1" y="534"/>
                  </a:lnTo>
                  <a:lnTo>
                    <a:pt x="1" y="747"/>
                  </a:lnTo>
                  <a:lnTo>
                    <a:pt x="107" y="854"/>
                  </a:lnTo>
                  <a:lnTo>
                    <a:pt x="321" y="960"/>
                  </a:lnTo>
                  <a:lnTo>
                    <a:pt x="641" y="960"/>
                  </a:lnTo>
                  <a:lnTo>
                    <a:pt x="854" y="854"/>
                  </a:lnTo>
                  <a:lnTo>
                    <a:pt x="961" y="747"/>
                  </a:lnTo>
                  <a:lnTo>
                    <a:pt x="961" y="534"/>
                  </a:lnTo>
                  <a:lnTo>
                    <a:pt x="961" y="320"/>
                  </a:lnTo>
                  <a:lnTo>
                    <a:pt x="854" y="214"/>
                  </a:lnTo>
                  <a:lnTo>
                    <a:pt x="641" y="107"/>
                  </a:lnTo>
                  <a:lnTo>
                    <a:pt x="42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3508;p50">
              <a:extLst>
                <a:ext uri="{FF2B5EF4-FFF2-40B4-BE49-F238E27FC236}">
                  <a16:creationId xmlns:a16="http://schemas.microsoft.com/office/drawing/2014/main" id="{FB4D84C7-4013-4F7C-6C98-EB3679CDE16F}"/>
                </a:ext>
              </a:extLst>
            </p:cNvPr>
            <p:cNvSpPr/>
            <p:nvPr/>
          </p:nvSpPr>
          <p:spPr>
            <a:xfrm>
              <a:off x="4702382" y="2437422"/>
              <a:ext cx="29531" cy="7776"/>
            </a:xfrm>
            <a:custGeom>
              <a:avLst/>
              <a:gdLst/>
              <a:ahLst/>
              <a:cxnLst/>
              <a:rect l="l" t="t" r="r" b="b"/>
              <a:pathLst>
                <a:path w="2028" h="534" extrusionOk="0">
                  <a:moveTo>
                    <a:pt x="1067" y="0"/>
                  </a:moveTo>
                  <a:lnTo>
                    <a:pt x="641" y="107"/>
                  </a:lnTo>
                  <a:lnTo>
                    <a:pt x="214" y="214"/>
                  </a:lnTo>
                  <a:lnTo>
                    <a:pt x="1" y="427"/>
                  </a:lnTo>
                  <a:lnTo>
                    <a:pt x="1" y="534"/>
                  </a:lnTo>
                  <a:lnTo>
                    <a:pt x="321" y="427"/>
                  </a:lnTo>
                  <a:lnTo>
                    <a:pt x="641" y="427"/>
                  </a:lnTo>
                  <a:lnTo>
                    <a:pt x="1067" y="320"/>
                  </a:lnTo>
                  <a:lnTo>
                    <a:pt x="1387" y="427"/>
                  </a:lnTo>
                  <a:lnTo>
                    <a:pt x="1707" y="427"/>
                  </a:lnTo>
                  <a:lnTo>
                    <a:pt x="2027" y="534"/>
                  </a:lnTo>
                  <a:lnTo>
                    <a:pt x="2027" y="427"/>
                  </a:lnTo>
                  <a:lnTo>
                    <a:pt x="1814" y="320"/>
                  </a:lnTo>
                  <a:lnTo>
                    <a:pt x="1494" y="107"/>
                  </a:lnTo>
                  <a:lnTo>
                    <a:pt x="10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3509;p50">
              <a:extLst>
                <a:ext uri="{FF2B5EF4-FFF2-40B4-BE49-F238E27FC236}">
                  <a16:creationId xmlns:a16="http://schemas.microsoft.com/office/drawing/2014/main" id="{469B3A22-1D12-B3F1-CB38-304D16F11AC8}"/>
                </a:ext>
              </a:extLst>
            </p:cNvPr>
            <p:cNvSpPr/>
            <p:nvPr/>
          </p:nvSpPr>
          <p:spPr>
            <a:xfrm>
              <a:off x="4756745" y="2437422"/>
              <a:ext cx="23313" cy="66794"/>
            </a:xfrm>
            <a:custGeom>
              <a:avLst/>
              <a:gdLst/>
              <a:ahLst/>
              <a:cxnLst/>
              <a:rect l="l" t="t" r="r" b="b"/>
              <a:pathLst>
                <a:path w="1601" h="4587" extrusionOk="0">
                  <a:moveTo>
                    <a:pt x="1" y="0"/>
                  </a:moveTo>
                  <a:lnTo>
                    <a:pt x="428" y="1387"/>
                  </a:lnTo>
                  <a:lnTo>
                    <a:pt x="961" y="2773"/>
                  </a:lnTo>
                  <a:lnTo>
                    <a:pt x="1388" y="3840"/>
                  </a:lnTo>
                  <a:lnTo>
                    <a:pt x="1388" y="4053"/>
                  </a:lnTo>
                  <a:lnTo>
                    <a:pt x="1494" y="4267"/>
                  </a:lnTo>
                  <a:lnTo>
                    <a:pt x="1388" y="4373"/>
                  </a:lnTo>
                  <a:lnTo>
                    <a:pt x="1174" y="4373"/>
                  </a:lnTo>
                  <a:lnTo>
                    <a:pt x="321" y="4587"/>
                  </a:lnTo>
                  <a:lnTo>
                    <a:pt x="1388" y="4587"/>
                  </a:lnTo>
                  <a:lnTo>
                    <a:pt x="1494" y="4480"/>
                  </a:lnTo>
                  <a:lnTo>
                    <a:pt x="1601" y="4373"/>
                  </a:lnTo>
                  <a:lnTo>
                    <a:pt x="1601" y="4053"/>
                  </a:lnTo>
                  <a:lnTo>
                    <a:pt x="1494" y="3840"/>
                  </a:lnTo>
                  <a:lnTo>
                    <a:pt x="1174" y="2773"/>
                  </a:lnTo>
                  <a:lnTo>
                    <a:pt x="641" y="1387"/>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3510;p50">
              <a:extLst>
                <a:ext uri="{FF2B5EF4-FFF2-40B4-BE49-F238E27FC236}">
                  <a16:creationId xmlns:a16="http://schemas.microsoft.com/office/drawing/2014/main" id="{9930D336-9AD8-493D-7BD6-B2A981FF4C54}"/>
                </a:ext>
              </a:extLst>
            </p:cNvPr>
            <p:cNvSpPr/>
            <p:nvPr/>
          </p:nvSpPr>
          <p:spPr>
            <a:xfrm>
              <a:off x="4736561" y="2508867"/>
              <a:ext cx="26415" cy="23313"/>
            </a:xfrm>
            <a:custGeom>
              <a:avLst/>
              <a:gdLst/>
              <a:ahLst/>
              <a:cxnLst/>
              <a:rect l="l" t="t" r="r" b="b"/>
              <a:pathLst>
                <a:path w="1814" h="1601" extrusionOk="0">
                  <a:moveTo>
                    <a:pt x="107" y="1"/>
                  </a:moveTo>
                  <a:lnTo>
                    <a:pt x="0" y="107"/>
                  </a:lnTo>
                  <a:lnTo>
                    <a:pt x="0" y="427"/>
                  </a:lnTo>
                  <a:lnTo>
                    <a:pt x="107" y="854"/>
                  </a:lnTo>
                  <a:lnTo>
                    <a:pt x="427" y="1281"/>
                  </a:lnTo>
                  <a:lnTo>
                    <a:pt x="854" y="1494"/>
                  </a:lnTo>
                  <a:lnTo>
                    <a:pt x="1387" y="1601"/>
                  </a:lnTo>
                  <a:lnTo>
                    <a:pt x="1707" y="1601"/>
                  </a:lnTo>
                  <a:lnTo>
                    <a:pt x="1814" y="1494"/>
                  </a:lnTo>
                  <a:lnTo>
                    <a:pt x="1387" y="1387"/>
                  </a:lnTo>
                  <a:lnTo>
                    <a:pt x="1067" y="1281"/>
                  </a:lnTo>
                  <a:lnTo>
                    <a:pt x="640" y="1067"/>
                  </a:lnTo>
                  <a:lnTo>
                    <a:pt x="320" y="747"/>
                  </a:lnTo>
                  <a:lnTo>
                    <a:pt x="214" y="427"/>
                  </a:lnTo>
                  <a:lnTo>
                    <a:pt x="1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3511;p50">
              <a:extLst>
                <a:ext uri="{FF2B5EF4-FFF2-40B4-BE49-F238E27FC236}">
                  <a16:creationId xmlns:a16="http://schemas.microsoft.com/office/drawing/2014/main" id="{F757B7A8-7A2B-A3A4-8A14-EED24C280C38}"/>
                </a:ext>
              </a:extLst>
            </p:cNvPr>
            <p:cNvSpPr/>
            <p:nvPr/>
          </p:nvSpPr>
          <p:spPr>
            <a:xfrm>
              <a:off x="4697721" y="2407903"/>
              <a:ext cx="35734" cy="10892"/>
            </a:xfrm>
            <a:custGeom>
              <a:avLst/>
              <a:gdLst/>
              <a:ahLst/>
              <a:cxnLst/>
              <a:rect l="l" t="t" r="r" b="b"/>
              <a:pathLst>
                <a:path w="2454" h="748" extrusionOk="0">
                  <a:moveTo>
                    <a:pt x="1174" y="1"/>
                  </a:moveTo>
                  <a:lnTo>
                    <a:pt x="747" y="107"/>
                  </a:lnTo>
                  <a:lnTo>
                    <a:pt x="321" y="321"/>
                  </a:lnTo>
                  <a:lnTo>
                    <a:pt x="1" y="534"/>
                  </a:lnTo>
                  <a:lnTo>
                    <a:pt x="1" y="747"/>
                  </a:lnTo>
                  <a:lnTo>
                    <a:pt x="427" y="747"/>
                  </a:lnTo>
                  <a:lnTo>
                    <a:pt x="1281" y="641"/>
                  </a:lnTo>
                  <a:lnTo>
                    <a:pt x="2134" y="534"/>
                  </a:lnTo>
                  <a:lnTo>
                    <a:pt x="2347" y="534"/>
                  </a:lnTo>
                  <a:lnTo>
                    <a:pt x="2454" y="427"/>
                  </a:lnTo>
                  <a:lnTo>
                    <a:pt x="2454" y="321"/>
                  </a:lnTo>
                  <a:lnTo>
                    <a:pt x="2134" y="214"/>
                  </a:lnTo>
                  <a:lnTo>
                    <a:pt x="170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3512;p50">
              <a:extLst>
                <a:ext uri="{FF2B5EF4-FFF2-40B4-BE49-F238E27FC236}">
                  <a16:creationId xmlns:a16="http://schemas.microsoft.com/office/drawing/2014/main" id="{34F68733-DAF8-CF0B-672A-CC885E1A36E8}"/>
                </a:ext>
              </a:extLst>
            </p:cNvPr>
            <p:cNvSpPr/>
            <p:nvPr/>
          </p:nvSpPr>
          <p:spPr>
            <a:xfrm>
              <a:off x="4780046" y="2412563"/>
              <a:ext cx="26429" cy="9334"/>
            </a:xfrm>
            <a:custGeom>
              <a:avLst/>
              <a:gdLst/>
              <a:ahLst/>
              <a:cxnLst/>
              <a:rect l="l" t="t" r="r" b="b"/>
              <a:pathLst>
                <a:path w="1815" h="641" extrusionOk="0">
                  <a:moveTo>
                    <a:pt x="534" y="1"/>
                  </a:moveTo>
                  <a:lnTo>
                    <a:pt x="214" y="214"/>
                  </a:lnTo>
                  <a:lnTo>
                    <a:pt x="1" y="427"/>
                  </a:lnTo>
                  <a:lnTo>
                    <a:pt x="1" y="534"/>
                  </a:lnTo>
                  <a:lnTo>
                    <a:pt x="108" y="641"/>
                  </a:lnTo>
                  <a:lnTo>
                    <a:pt x="321" y="641"/>
                  </a:lnTo>
                  <a:lnTo>
                    <a:pt x="961" y="534"/>
                  </a:lnTo>
                  <a:lnTo>
                    <a:pt x="1494" y="641"/>
                  </a:lnTo>
                  <a:lnTo>
                    <a:pt x="1707" y="641"/>
                  </a:lnTo>
                  <a:lnTo>
                    <a:pt x="1814" y="534"/>
                  </a:lnTo>
                  <a:lnTo>
                    <a:pt x="1814" y="427"/>
                  </a:lnTo>
                  <a:lnTo>
                    <a:pt x="1707" y="214"/>
                  </a:lnTo>
                  <a:lnTo>
                    <a:pt x="1388" y="107"/>
                  </a:lnTo>
                  <a:lnTo>
                    <a:pt x="96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3513;p50">
              <a:extLst>
                <a:ext uri="{FF2B5EF4-FFF2-40B4-BE49-F238E27FC236}">
                  <a16:creationId xmlns:a16="http://schemas.microsoft.com/office/drawing/2014/main" id="{4FB0F5B5-C30B-3092-9435-B6D625155C25}"/>
                </a:ext>
              </a:extLst>
            </p:cNvPr>
            <p:cNvSpPr/>
            <p:nvPr/>
          </p:nvSpPr>
          <p:spPr>
            <a:xfrm>
              <a:off x="4596757" y="2268099"/>
              <a:ext cx="253182" cy="170866"/>
            </a:xfrm>
            <a:custGeom>
              <a:avLst/>
              <a:gdLst/>
              <a:ahLst/>
              <a:cxnLst/>
              <a:rect l="l" t="t" r="r" b="b"/>
              <a:pathLst>
                <a:path w="17387" h="11734" extrusionOk="0">
                  <a:moveTo>
                    <a:pt x="2027" y="9601"/>
                  </a:moveTo>
                  <a:lnTo>
                    <a:pt x="2134" y="10027"/>
                  </a:lnTo>
                  <a:lnTo>
                    <a:pt x="2134" y="10169"/>
                  </a:lnTo>
                  <a:lnTo>
                    <a:pt x="2027" y="9601"/>
                  </a:lnTo>
                  <a:close/>
                  <a:moveTo>
                    <a:pt x="6294" y="1"/>
                  </a:moveTo>
                  <a:lnTo>
                    <a:pt x="5654" y="214"/>
                  </a:lnTo>
                  <a:lnTo>
                    <a:pt x="5014" y="534"/>
                  </a:lnTo>
                  <a:lnTo>
                    <a:pt x="4481" y="961"/>
                  </a:lnTo>
                  <a:lnTo>
                    <a:pt x="4054" y="1388"/>
                  </a:lnTo>
                  <a:lnTo>
                    <a:pt x="3734" y="2028"/>
                  </a:lnTo>
                  <a:lnTo>
                    <a:pt x="3521" y="2668"/>
                  </a:lnTo>
                  <a:lnTo>
                    <a:pt x="3414" y="3414"/>
                  </a:lnTo>
                  <a:lnTo>
                    <a:pt x="2774" y="3414"/>
                  </a:lnTo>
                  <a:lnTo>
                    <a:pt x="2134" y="3521"/>
                  </a:lnTo>
                  <a:lnTo>
                    <a:pt x="1494" y="3734"/>
                  </a:lnTo>
                  <a:lnTo>
                    <a:pt x="961" y="4161"/>
                  </a:lnTo>
                  <a:lnTo>
                    <a:pt x="534" y="4694"/>
                  </a:lnTo>
                  <a:lnTo>
                    <a:pt x="214" y="5227"/>
                  </a:lnTo>
                  <a:lnTo>
                    <a:pt x="1" y="5761"/>
                  </a:lnTo>
                  <a:lnTo>
                    <a:pt x="1" y="6401"/>
                  </a:lnTo>
                  <a:lnTo>
                    <a:pt x="1" y="7041"/>
                  </a:lnTo>
                  <a:lnTo>
                    <a:pt x="107" y="7574"/>
                  </a:lnTo>
                  <a:lnTo>
                    <a:pt x="427" y="8107"/>
                  </a:lnTo>
                  <a:lnTo>
                    <a:pt x="747" y="8641"/>
                  </a:lnTo>
                  <a:lnTo>
                    <a:pt x="747" y="9067"/>
                  </a:lnTo>
                  <a:lnTo>
                    <a:pt x="747" y="9494"/>
                  </a:lnTo>
                  <a:lnTo>
                    <a:pt x="854" y="9921"/>
                  </a:lnTo>
                  <a:lnTo>
                    <a:pt x="1067" y="10347"/>
                  </a:lnTo>
                  <a:lnTo>
                    <a:pt x="1281" y="10667"/>
                  </a:lnTo>
                  <a:lnTo>
                    <a:pt x="1601" y="10987"/>
                  </a:lnTo>
                  <a:lnTo>
                    <a:pt x="1921" y="11201"/>
                  </a:lnTo>
                  <a:lnTo>
                    <a:pt x="2347" y="11307"/>
                  </a:lnTo>
                  <a:lnTo>
                    <a:pt x="2208" y="10565"/>
                  </a:lnTo>
                  <a:lnTo>
                    <a:pt x="2347" y="10774"/>
                  </a:lnTo>
                  <a:lnTo>
                    <a:pt x="2561" y="11094"/>
                  </a:lnTo>
                  <a:lnTo>
                    <a:pt x="2881" y="11307"/>
                  </a:lnTo>
                  <a:lnTo>
                    <a:pt x="3201" y="11521"/>
                  </a:lnTo>
                  <a:lnTo>
                    <a:pt x="3627" y="11734"/>
                  </a:lnTo>
                  <a:lnTo>
                    <a:pt x="4800" y="11734"/>
                  </a:lnTo>
                  <a:lnTo>
                    <a:pt x="5227" y="11521"/>
                  </a:lnTo>
                  <a:lnTo>
                    <a:pt x="5547" y="11307"/>
                  </a:lnTo>
                  <a:lnTo>
                    <a:pt x="5760" y="10987"/>
                  </a:lnTo>
                  <a:lnTo>
                    <a:pt x="5974" y="10667"/>
                  </a:lnTo>
                  <a:lnTo>
                    <a:pt x="6187" y="10241"/>
                  </a:lnTo>
                  <a:lnTo>
                    <a:pt x="6187" y="9814"/>
                  </a:lnTo>
                  <a:lnTo>
                    <a:pt x="6400" y="9814"/>
                  </a:lnTo>
                  <a:lnTo>
                    <a:pt x="6934" y="9494"/>
                  </a:lnTo>
                  <a:lnTo>
                    <a:pt x="7254" y="9067"/>
                  </a:lnTo>
                  <a:lnTo>
                    <a:pt x="7467" y="8534"/>
                  </a:lnTo>
                  <a:lnTo>
                    <a:pt x="7360" y="8001"/>
                  </a:lnTo>
                  <a:lnTo>
                    <a:pt x="7574" y="8214"/>
                  </a:lnTo>
                  <a:lnTo>
                    <a:pt x="7894" y="8427"/>
                  </a:lnTo>
                  <a:lnTo>
                    <a:pt x="8427" y="8641"/>
                  </a:lnTo>
                  <a:lnTo>
                    <a:pt x="8960" y="8641"/>
                  </a:lnTo>
                  <a:lnTo>
                    <a:pt x="9494" y="8427"/>
                  </a:lnTo>
                  <a:lnTo>
                    <a:pt x="9920" y="8001"/>
                  </a:lnTo>
                  <a:lnTo>
                    <a:pt x="10134" y="8534"/>
                  </a:lnTo>
                  <a:lnTo>
                    <a:pt x="10560" y="9067"/>
                  </a:lnTo>
                  <a:lnTo>
                    <a:pt x="10987" y="9494"/>
                  </a:lnTo>
                  <a:lnTo>
                    <a:pt x="11627" y="9814"/>
                  </a:lnTo>
                  <a:lnTo>
                    <a:pt x="11947" y="9921"/>
                  </a:lnTo>
                  <a:lnTo>
                    <a:pt x="12267" y="9921"/>
                  </a:lnTo>
                  <a:lnTo>
                    <a:pt x="12907" y="9814"/>
                  </a:lnTo>
                  <a:lnTo>
                    <a:pt x="13120" y="9601"/>
                  </a:lnTo>
                  <a:lnTo>
                    <a:pt x="13334" y="9387"/>
                  </a:lnTo>
                  <a:lnTo>
                    <a:pt x="13547" y="9174"/>
                  </a:lnTo>
                  <a:lnTo>
                    <a:pt x="13654" y="8854"/>
                  </a:lnTo>
                  <a:lnTo>
                    <a:pt x="13867" y="9174"/>
                  </a:lnTo>
                  <a:lnTo>
                    <a:pt x="14187" y="9494"/>
                  </a:lnTo>
                  <a:lnTo>
                    <a:pt x="14507" y="9707"/>
                  </a:lnTo>
                  <a:lnTo>
                    <a:pt x="15467" y="9707"/>
                  </a:lnTo>
                  <a:lnTo>
                    <a:pt x="16000" y="9387"/>
                  </a:lnTo>
                  <a:lnTo>
                    <a:pt x="16320" y="8961"/>
                  </a:lnTo>
                  <a:lnTo>
                    <a:pt x="16533" y="8427"/>
                  </a:lnTo>
                  <a:lnTo>
                    <a:pt x="16853" y="8214"/>
                  </a:lnTo>
                  <a:lnTo>
                    <a:pt x="17067" y="8107"/>
                  </a:lnTo>
                  <a:lnTo>
                    <a:pt x="17280" y="7787"/>
                  </a:lnTo>
                  <a:lnTo>
                    <a:pt x="17387" y="7467"/>
                  </a:lnTo>
                  <a:lnTo>
                    <a:pt x="17387" y="7041"/>
                  </a:lnTo>
                  <a:lnTo>
                    <a:pt x="17173" y="6614"/>
                  </a:lnTo>
                  <a:lnTo>
                    <a:pt x="16853" y="6401"/>
                  </a:lnTo>
                  <a:lnTo>
                    <a:pt x="16427" y="6187"/>
                  </a:lnTo>
                  <a:lnTo>
                    <a:pt x="16853" y="5654"/>
                  </a:lnTo>
                  <a:lnTo>
                    <a:pt x="16960" y="5121"/>
                  </a:lnTo>
                  <a:lnTo>
                    <a:pt x="16853" y="4587"/>
                  </a:lnTo>
                  <a:lnTo>
                    <a:pt x="16533" y="4054"/>
                  </a:lnTo>
                  <a:lnTo>
                    <a:pt x="16107" y="3734"/>
                  </a:lnTo>
                  <a:lnTo>
                    <a:pt x="15573" y="3521"/>
                  </a:lnTo>
                  <a:lnTo>
                    <a:pt x="14933" y="3628"/>
                  </a:lnTo>
                  <a:lnTo>
                    <a:pt x="14400" y="3841"/>
                  </a:lnTo>
                  <a:lnTo>
                    <a:pt x="14507" y="3094"/>
                  </a:lnTo>
                  <a:lnTo>
                    <a:pt x="14400" y="2348"/>
                  </a:lnTo>
                  <a:lnTo>
                    <a:pt x="14080" y="1708"/>
                  </a:lnTo>
                  <a:lnTo>
                    <a:pt x="13547" y="1068"/>
                  </a:lnTo>
                  <a:lnTo>
                    <a:pt x="13120" y="748"/>
                  </a:lnTo>
                  <a:lnTo>
                    <a:pt x="12587" y="534"/>
                  </a:lnTo>
                  <a:lnTo>
                    <a:pt x="12054" y="321"/>
                  </a:lnTo>
                  <a:lnTo>
                    <a:pt x="11520" y="321"/>
                  </a:lnTo>
                  <a:lnTo>
                    <a:pt x="10987" y="428"/>
                  </a:lnTo>
                  <a:lnTo>
                    <a:pt x="10454" y="534"/>
                  </a:lnTo>
                  <a:lnTo>
                    <a:pt x="10027" y="854"/>
                  </a:lnTo>
                  <a:lnTo>
                    <a:pt x="9600" y="1281"/>
                  </a:lnTo>
                  <a:lnTo>
                    <a:pt x="9067" y="748"/>
                  </a:lnTo>
                  <a:lnTo>
                    <a:pt x="8427" y="321"/>
                  </a:lnTo>
                  <a:lnTo>
                    <a:pt x="7680" y="108"/>
                  </a:lnTo>
                  <a:lnTo>
                    <a:pt x="69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3514;p50">
              <a:extLst>
                <a:ext uri="{FF2B5EF4-FFF2-40B4-BE49-F238E27FC236}">
                  <a16:creationId xmlns:a16="http://schemas.microsoft.com/office/drawing/2014/main" id="{44818730-1426-74A4-7796-A7586A8ABC37}"/>
                </a:ext>
              </a:extLst>
            </p:cNvPr>
            <p:cNvSpPr/>
            <p:nvPr/>
          </p:nvSpPr>
          <p:spPr>
            <a:xfrm>
              <a:off x="4596757" y="2268099"/>
              <a:ext cx="253182" cy="170866"/>
            </a:xfrm>
            <a:custGeom>
              <a:avLst/>
              <a:gdLst/>
              <a:ahLst/>
              <a:cxnLst/>
              <a:rect l="l" t="t" r="r" b="b"/>
              <a:pathLst>
                <a:path w="17387" h="11734" fill="none" extrusionOk="0">
                  <a:moveTo>
                    <a:pt x="2347" y="11307"/>
                  </a:moveTo>
                  <a:lnTo>
                    <a:pt x="2347" y="11307"/>
                  </a:lnTo>
                  <a:lnTo>
                    <a:pt x="1921" y="11201"/>
                  </a:lnTo>
                  <a:lnTo>
                    <a:pt x="1601" y="10987"/>
                  </a:lnTo>
                  <a:lnTo>
                    <a:pt x="1281" y="10667"/>
                  </a:lnTo>
                  <a:lnTo>
                    <a:pt x="1067" y="10347"/>
                  </a:lnTo>
                  <a:lnTo>
                    <a:pt x="854" y="9921"/>
                  </a:lnTo>
                  <a:lnTo>
                    <a:pt x="747" y="9494"/>
                  </a:lnTo>
                  <a:lnTo>
                    <a:pt x="747" y="9067"/>
                  </a:lnTo>
                  <a:lnTo>
                    <a:pt x="747" y="8641"/>
                  </a:lnTo>
                  <a:lnTo>
                    <a:pt x="747" y="8641"/>
                  </a:lnTo>
                  <a:lnTo>
                    <a:pt x="427" y="8107"/>
                  </a:lnTo>
                  <a:lnTo>
                    <a:pt x="107" y="7574"/>
                  </a:lnTo>
                  <a:lnTo>
                    <a:pt x="1" y="7041"/>
                  </a:lnTo>
                  <a:lnTo>
                    <a:pt x="1" y="6401"/>
                  </a:lnTo>
                  <a:lnTo>
                    <a:pt x="1" y="5761"/>
                  </a:lnTo>
                  <a:lnTo>
                    <a:pt x="214" y="5227"/>
                  </a:lnTo>
                  <a:lnTo>
                    <a:pt x="534" y="4694"/>
                  </a:lnTo>
                  <a:lnTo>
                    <a:pt x="961" y="4161"/>
                  </a:lnTo>
                  <a:lnTo>
                    <a:pt x="961" y="4161"/>
                  </a:lnTo>
                  <a:lnTo>
                    <a:pt x="1494" y="3734"/>
                  </a:lnTo>
                  <a:lnTo>
                    <a:pt x="2134" y="3521"/>
                  </a:lnTo>
                  <a:lnTo>
                    <a:pt x="2774" y="3414"/>
                  </a:lnTo>
                  <a:lnTo>
                    <a:pt x="3414" y="3414"/>
                  </a:lnTo>
                  <a:lnTo>
                    <a:pt x="3414" y="3414"/>
                  </a:lnTo>
                  <a:lnTo>
                    <a:pt x="3521" y="2668"/>
                  </a:lnTo>
                  <a:lnTo>
                    <a:pt x="3734" y="2028"/>
                  </a:lnTo>
                  <a:lnTo>
                    <a:pt x="4054" y="1388"/>
                  </a:lnTo>
                  <a:lnTo>
                    <a:pt x="4481" y="961"/>
                  </a:lnTo>
                  <a:lnTo>
                    <a:pt x="5014" y="534"/>
                  </a:lnTo>
                  <a:lnTo>
                    <a:pt x="5654" y="214"/>
                  </a:lnTo>
                  <a:lnTo>
                    <a:pt x="6294" y="1"/>
                  </a:lnTo>
                  <a:lnTo>
                    <a:pt x="6934" y="1"/>
                  </a:lnTo>
                  <a:lnTo>
                    <a:pt x="6934" y="1"/>
                  </a:lnTo>
                  <a:lnTo>
                    <a:pt x="7680" y="108"/>
                  </a:lnTo>
                  <a:lnTo>
                    <a:pt x="8427" y="321"/>
                  </a:lnTo>
                  <a:lnTo>
                    <a:pt x="9067" y="748"/>
                  </a:lnTo>
                  <a:lnTo>
                    <a:pt x="9600" y="1281"/>
                  </a:lnTo>
                  <a:lnTo>
                    <a:pt x="9600" y="1281"/>
                  </a:lnTo>
                  <a:lnTo>
                    <a:pt x="10027" y="854"/>
                  </a:lnTo>
                  <a:lnTo>
                    <a:pt x="10454" y="534"/>
                  </a:lnTo>
                  <a:lnTo>
                    <a:pt x="10987" y="428"/>
                  </a:lnTo>
                  <a:lnTo>
                    <a:pt x="11520" y="321"/>
                  </a:lnTo>
                  <a:lnTo>
                    <a:pt x="12054" y="321"/>
                  </a:lnTo>
                  <a:lnTo>
                    <a:pt x="12587" y="534"/>
                  </a:lnTo>
                  <a:lnTo>
                    <a:pt x="13120" y="748"/>
                  </a:lnTo>
                  <a:lnTo>
                    <a:pt x="13547" y="1068"/>
                  </a:lnTo>
                  <a:lnTo>
                    <a:pt x="13547" y="1068"/>
                  </a:lnTo>
                  <a:lnTo>
                    <a:pt x="14080" y="1708"/>
                  </a:lnTo>
                  <a:lnTo>
                    <a:pt x="14400" y="2348"/>
                  </a:lnTo>
                  <a:lnTo>
                    <a:pt x="14507" y="3094"/>
                  </a:lnTo>
                  <a:lnTo>
                    <a:pt x="14400" y="3841"/>
                  </a:lnTo>
                  <a:lnTo>
                    <a:pt x="14400" y="3841"/>
                  </a:lnTo>
                  <a:lnTo>
                    <a:pt x="14933" y="3628"/>
                  </a:lnTo>
                  <a:lnTo>
                    <a:pt x="15573" y="3521"/>
                  </a:lnTo>
                  <a:lnTo>
                    <a:pt x="16107" y="3734"/>
                  </a:lnTo>
                  <a:lnTo>
                    <a:pt x="16533" y="4054"/>
                  </a:lnTo>
                  <a:lnTo>
                    <a:pt x="16533" y="4054"/>
                  </a:lnTo>
                  <a:lnTo>
                    <a:pt x="16853" y="4587"/>
                  </a:lnTo>
                  <a:lnTo>
                    <a:pt x="16960" y="5121"/>
                  </a:lnTo>
                  <a:lnTo>
                    <a:pt x="16853" y="5654"/>
                  </a:lnTo>
                  <a:lnTo>
                    <a:pt x="16427" y="6187"/>
                  </a:lnTo>
                  <a:lnTo>
                    <a:pt x="16427" y="6187"/>
                  </a:lnTo>
                  <a:lnTo>
                    <a:pt x="16853" y="6401"/>
                  </a:lnTo>
                  <a:lnTo>
                    <a:pt x="17173" y="6614"/>
                  </a:lnTo>
                  <a:lnTo>
                    <a:pt x="17387" y="7041"/>
                  </a:lnTo>
                  <a:lnTo>
                    <a:pt x="17387" y="7467"/>
                  </a:lnTo>
                  <a:lnTo>
                    <a:pt x="17387" y="7467"/>
                  </a:lnTo>
                  <a:lnTo>
                    <a:pt x="17280" y="7787"/>
                  </a:lnTo>
                  <a:lnTo>
                    <a:pt x="17067" y="8107"/>
                  </a:lnTo>
                  <a:lnTo>
                    <a:pt x="16853" y="8214"/>
                  </a:lnTo>
                  <a:lnTo>
                    <a:pt x="16533" y="8427"/>
                  </a:lnTo>
                  <a:lnTo>
                    <a:pt x="16533" y="8427"/>
                  </a:lnTo>
                  <a:lnTo>
                    <a:pt x="16320" y="8961"/>
                  </a:lnTo>
                  <a:lnTo>
                    <a:pt x="16000" y="9387"/>
                  </a:lnTo>
                  <a:lnTo>
                    <a:pt x="15467" y="9707"/>
                  </a:lnTo>
                  <a:lnTo>
                    <a:pt x="14933" y="9707"/>
                  </a:lnTo>
                  <a:lnTo>
                    <a:pt x="14933" y="9707"/>
                  </a:lnTo>
                  <a:lnTo>
                    <a:pt x="14507" y="9707"/>
                  </a:lnTo>
                  <a:lnTo>
                    <a:pt x="14187" y="9494"/>
                  </a:lnTo>
                  <a:lnTo>
                    <a:pt x="13867" y="9174"/>
                  </a:lnTo>
                  <a:lnTo>
                    <a:pt x="13654" y="8854"/>
                  </a:lnTo>
                  <a:lnTo>
                    <a:pt x="13654" y="8854"/>
                  </a:lnTo>
                  <a:lnTo>
                    <a:pt x="13547" y="9174"/>
                  </a:lnTo>
                  <a:lnTo>
                    <a:pt x="13334" y="9387"/>
                  </a:lnTo>
                  <a:lnTo>
                    <a:pt x="13120" y="9601"/>
                  </a:lnTo>
                  <a:lnTo>
                    <a:pt x="12907" y="9814"/>
                  </a:lnTo>
                  <a:lnTo>
                    <a:pt x="12267" y="9921"/>
                  </a:lnTo>
                  <a:lnTo>
                    <a:pt x="11947" y="9921"/>
                  </a:lnTo>
                  <a:lnTo>
                    <a:pt x="11627" y="9814"/>
                  </a:lnTo>
                  <a:lnTo>
                    <a:pt x="11627" y="9814"/>
                  </a:lnTo>
                  <a:lnTo>
                    <a:pt x="10987" y="9494"/>
                  </a:lnTo>
                  <a:lnTo>
                    <a:pt x="10560" y="9067"/>
                  </a:lnTo>
                  <a:lnTo>
                    <a:pt x="10134" y="8534"/>
                  </a:lnTo>
                  <a:lnTo>
                    <a:pt x="9920" y="8001"/>
                  </a:lnTo>
                  <a:lnTo>
                    <a:pt x="9920" y="8001"/>
                  </a:lnTo>
                  <a:lnTo>
                    <a:pt x="9494" y="8427"/>
                  </a:lnTo>
                  <a:lnTo>
                    <a:pt x="8960" y="8641"/>
                  </a:lnTo>
                  <a:lnTo>
                    <a:pt x="8427" y="8641"/>
                  </a:lnTo>
                  <a:lnTo>
                    <a:pt x="7894" y="8427"/>
                  </a:lnTo>
                  <a:lnTo>
                    <a:pt x="7894" y="8427"/>
                  </a:lnTo>
                  <a:lnTo>
                    <a:pt x="7574" y="8214"/>
                  </a:lnTo>
                  <a:lnTo>
                    <a:pt x="7360" y="8001"/>
                  </a:lnTo>
                  <a:lnTo>
                    <a:pt x="7360" y="8001"/>
                  </a:lnTo>
                  <a:lnTo>
                    <a:pt x="7467" y="8534"/>
                  </a:lnTo>
                  <a:lnTo>
                    <a:pt x="7254" y="9067"/>
                  </a:lnTo>
                  <a:lnTo>
                    <a:pt x="6934" y="9494"/>
                  </a:lnTo>
                  <a:lnTo>
                    <a:pt x="6400" y="9814"/>
                  </a:lnTo>
                  <a:lnTo>
                    <a:pt x="6400" y="9814"/>
                  </a:lnTo>
                  <a:lnTo>
                    <a:pt x="6187" y="9814"/>
                  </a:lnTo>
                  <a:lnTo>
                    <a:pt x="6187" y="9814"/>
                  </a:lnTo>
                  <a:lnTo>
                    <a:pt x="6187" y="10241"/>
                  </a:lnTo>
                  <a:lnTo>
                    <a:pt x="5974" y="10667"/>
                  </a:lnTo>
                  <a:lnTo>
                    <a:pt x="5760" y="10987"/>
                  </a:lnTo>
                  <a:lnTo>
                    <a:pt x="5547" y="11307"/>
                  </a:lnTo>
                  <a:lnTo>
                    <a:pt x="5227" y="11521"/>
                  </a:lnTo>
                  <a:lnTo>
                    <a:pt x="4800" y="11734"/>
                  </a:lnTo>
                  <a:lnTo>
                    <a:pt x="4374" y="11734"/>
                  </a:lnTo>
                  <a:lnTo>
                    <a:pt x="3947" y="11734"/>
                  </a:lnTo>
                  <a:lnTo>
                    <a:pt x="3947" y="11734"/>
                  </a:lnTo>
                  <a:lnTo>
                    <a:pt x="3627" y="11734"/>
                  </a:lnTo>
                  <a:lnTo>
                    <a:pt x="3201" y="11521"/>
                  </a:lnTo>
                  <a:lnTo>
                    <a:pt x="2881" y="11307"/>
                  </a:lnTo>
                  <a:lnTo>
                    <a:pt x="2561" y="11094"/>
                  </a:lnTo>
                  <a:lnTo>
                    <a:pt x="2347" y="10774"/>
                  </a:lnTo>
                  <a:lnTo>
                    <a:pt x="2134" y="10454"/>
                  </a:lnTo>
                  <a:lnTo>
                    <a:pt x="2134" y="10027"/>
                  </a:lnTo>
                  <a:lnTo>
                    <a:pt x="2027" y="96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3515;p50">
              <a:extLst>
                <a:ext uri="{FF2B5EF4-FFF2-40B4-BE49-F238E27FC236}">
                  <a16:creationId xmlns:a16="http://schemas.microsoft.com/office/drawing/2014/main" id="{3884D3DD-D683-318F-8C73-8E785D4AAA93}"/>
                </a:ext>
              </a:extLst>
            </p:cNvPr>
            <p:cNvSpPr/>
            <p:nvPr/>
          </p:nvSpPr>
          <p:spPr>
            <a:xfrm>
              <a:off x="4621615" y="2409461"/>
              <a:ext cx="38836" cy="68352"/>
            </a:xfrm>
            <a:custGeom>
              <a:avLst/>
              <a:gdLst/>
              <a:ahLst/>
              <a:cxnLst/>
              <a:rect l="l" t="t" r="r" b="b"/>
              <a:pathLst>
                <a:path w="2667" h="4694" extrusionOk="0">
                  <a:moveTo>
                    <a:pt x="0" y="0"/>
                  </a:moveTo>
                  <a:lnTo>
                    <a:pt x="640" y="3840"/>
                  </a:lnTo>
                  <a:lnTo>
                    <a:pt x="640" y="4267"/>
                  </a:lnTo>
                  <a:lnTo>
                    <a:pt x="960" y="4587"/>
                  </a:lnTo>
                  <a:lnTo>
                    <a:pt x="1174" y="4693"/>
                  </a:lnTo>
                  <a:lnTo>
                    <a:pt x="1494" y="4693"/>
                  </a:lnTo>
                  <a:lnTo>
                    <a:pt x="1814" y="4587"/>
                  </a:lnTo>
                  <a:lnTo>
                    <a:pt x="2027" y="4373"/>
                  </a:lnTo>
                  <a:lnTo>
                    <a:pt x="2240" y="3840"/>
                  </a:lnTo>
                  <a:lnTo>
                    <a:pt x="2347" y="3200"/>
                  </a:lnTo>
                  <a:lnTo>
                    <a:pt x="2667" y="214"/>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3516;p50">
              <a:extLst>
                <a:ext uri="{FF2B5EF4-FFF2-40B4-BE49-F238E27FC236}">
                  <a16:creationId xmlns:a16="http://schemas.microsoft.com/office/drawing/2014/main" id="{06D56C41-CA5B-43EA-BE16-4979DC92D983}"/>
                </a:ext>
              </a:extLst>
            </p:cNvPr>
            <p:cNvSpPr/>
            <p:nvPr/>
          </p:nvSpPr>
          <p:spPr>
            <a:xfrm>
              <a:off x="4621615" y="2409461"/>
              <a:ext cx="38836" cy="68352"/>
            </a:xfrm>
            <a:custGeom>
              <a:avLst/>
              <a:gdLst/>
              <a:ahLst/>
              <a:cxnLst/>
              <a:rect l="l" t="t" r="r" b="b"/>
              <a:pathLst>
                <a:path w="2667" h="4694" fill="none" extrusionOk="0">
                  <a:moveTo>
                    <a:pt x="0" y="0"/>
                  </a:moveTo>
                  <a:lnTo>
                    <a:pt x="0" y="0"/>
                  </a:lnTo>
                  <a:lnTo>
                    <a:pt x="640" y="3840"/>
                  </a:lnTo>
                  <a:lnTo>
                    <a:pt x="640" y="3840"/>
                  </a:lnTo>
                  <a:lnTo>
                    <a:pt x="640" y="4267"/>
                  </a:lnTo>
                  <a:lnTo>
                    <a:pt x="960" y="4587"/>
                  </a:lnTo>
                  <a:lnTo>
                    <a:pt x="960" y="4587"/>
                  </a:lnTo>
                  <a:lnTo>
                    <a:pt x="1174" y="4693"/>
                  </a:lnTo>
                  <a:lnTo>
                    <a:pt x="1494" y="4693"/>
                  </a:lnTo>
                  <a:lnTo>
                    <a:pt x="1814" y="4587"/>
                  </a:lnTo>
                  <a:lnTo>
                    <a:pt x="2027" y="4373"/>
                  </a:lnTo>
                  <a:lnTo>
                    <a:pt x="2027" y="4373"/>
                  </a:lnTo>
                  <a:lnTo>
                    <a:pt x="2240" y="3840"/>
                  </a:lnTo>
                  <a:lnTo>
                    <a:pt x="2347" y="3200"/>
                  </a:lnTo>
                  <a:lnTo>
                    <a:pt x="2347" y="3200"/>
                  </a:lnTo>
                  <a:lnTo>
                    <a:pt x="2667" y="2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3517;p50">
              <a:extLst>
                <a:ext uri="{FF2B5EF4-FFF2-40B4-BE49-F238E27FC236}">
                  <a16:creationId xmlns:a16="http://schemas.microsoft.com/office/drawing/2014/main" id="{67970098-54F5-DED6-7A73-DBA25921C322}"/>
                </a:ext>
              </a:extLst>
            </p:cNvPr>
            <p:cNvSpPr/>
            <p:nvPr/>
          </p:nvSpPr>
          <p:spPr>
            <a:xfrm>
              <a:off x="4680639" y="2415665"/>
              <a:ext cx="71454" cy="71468"/>
            </a:xfrm>
            <a:custGeom>
              <a:avLst/>
              <a:gdLst/>
              <a:ahLst/>
              <a:cxnLst/>
              <a:rect l="l" t="t" r="r" b="b"/>
              <a:pathLst>
                <a:path w="4907" h="4908" extrusionOk="0">
                  <a:moveTo>
                    <a:pt x="4480" y="1174"/>
                  </a:moveTo>
                  <a:lnTo>
                    <a:pt x="4800" y="1921"/>
                  </a:lnTo>
                  <a:lnTo>
                    <a:pt x="4694" y="1494"/>
                  </a:lnTo>
                  <a:lnTo>
                    <a:pt x="4480" y="1174"/>
                  </a:lnTo>
                  <a:close/>
                  <a:moveTo>
                    <a:pt x="4800" y="1921"/>
                  </a:moveTo>
                  <a:lnTo>
                    <a:pt x="4907" y="2454"/>
                  </a:lnTo>
                  <a:lnTo>
                    <a:pt x="4907" y="2348"/>
                  </a:lnTo>
                  <a:lnTo>
                    <a:pt x="4800" y="1921"/>
                  </a:lnTo>
                  <a:close/>
                  <a:moveTo>
                    <a:pt x="2240" y="1"/>
                  </a:moveTo>
                  <a:lnTo>
                    <a:pt x="1707" y="108"/>
                  </a:lnTo>
                  <a:lnTo>
                    <a:pt x="1067" y="534"/>
                  </a:lnTo>
                  <a:lnTo>
                    <a:pt x="534" y="961"/>
                  </a:lnTo>
                  <a:lnTo>
                    <a:pt x="320" y="1388"/>
                  </a:lnTo>
                  <a:lnTo>
                    <a:pt x="107" y="1708"/>
                  </a:lnTo>
                  <a:lnTo>
                    <a:pt x="0" y="2454"/>
                  </a:lnTo>
                  <a:lnTo>
                    <a:pt x="107" y="3201"/>
                  </a:lnTo>
                  <a:lnTo>
                    <a:pt x="320" y="3627"/>
                  </a:lnTo>
                  <a:lnTo>
                    <a:pt x="534" y="3947"/>
                  </a:lnTo>
                  <a:lnTo>
                    <a:pt x="854" y="4374"/>
                  </a:lnTo>
                  <a:lnTo>
                    <a:pt x="1280" y="4587"/>
                  </a:lnTo>
                  <a:lnTo>
                    <a:pt x="1707" y="4801"/>
                  </a:lnTo>
                  <a:lnTo>
                    <a:pt x="2240" y="4907"/>
                  </a:lnTo>
                  <a:lnTo>
                    <a:pt x="2667" y="4907"/>
                  </a:lnTo>
                  <a:lnTo>
                    <a:pt x="3094" y="4801"/>
                  </a:lnTo>
                  <a:lnTo>
                    <a:pt x="3520" y="4694"/>
                  </a:lnTo>
                  <a:lnTo>
                    <a:pt x="3947" y="4374"/>
                  </a:lnTo>
                  <a:lnTo>
                    <a:pt x="4267" y="4161"/>
                  </a:lnTo>
                  <a:lnTo>
                    <a:pt x="4480" y="3841"/>
                  </a:lnTo>
                  <a:lnTo>
                    <a:pt x="4694" y="3414"/>
                  </a:lnTo>
                  <a:lnTo>
                    <a:pt x="4800" y="3094"/>
                  </a:lnTo>
                  <a:lnTo>
                    <a:pt x="4907" y="2668"/>
                  </a:lnTo>
                  <a:lnTo>
                    <a:pt x="4907" y="2454"/>
                  </a:lnTo>
                  <a:lnTo>
                    <a:pt x="4800" y="2988"/>
                  </a:lnTo>
                  <a:lnTo>
                    <a:pt x="4480" y="3734"/>
                  </a:lnTo>
                  <a:lnTo>
                    <a:pt x="3947" y="4267"/>
                  </a:lnTo>
                  <a:lnTo>
                    <a:pt x="3307" y="4587"/>
                  </a:lnTo>
                  <a:lnTo>
                    <a:pt x="2560" y="4694"/>
                  </a:lnTo>
                  <a:lnTo>
                    <a:pt x="1814" y="4587"/>
                  </a:lnTo>
                  <a:lnTo>
                    <a:pt x="1174" y="4267"/>
                  </a:lnTo>
                  <a:lnTo>
                    <a:pt x="854" y="3947"/>
                  </a:lnTo>
                  <a:lnTo>
                    <a:pt x="640" y="3627"/>
                  </a:lnTo>
                  <a:lnTo>
                    <a:pt x="427" y="3201"/>
                  </a:lnTo>
                  <a:lnTo>
                    <a:pt x="320" y="2774"/>
                  </a:lnTo>
                  <a:lnTo>
                    <a:pt x="320" y="2348"/>
                  </a:lnTo>
                  <a:lnTo>
                    <a:pt x="320" y="1921"/>
                  </a:lnTo>
                  <a:lnTo>
                    <a:pt x="534" y="1494"/>
                  </a:lnTo>
                  <a:lnTo>
                    <a:pt x="747" y="1068"/>
                  </a:lnTo>
                  <a:lnTo>
                    <a:pt x="1067" y="748"/>
                  </a:lnTo>
                  <a:lnTo>
                    <a:pt x="1387" y="534"/>
                  </a:lnTo>
                  <a:lnTo>
                    <a:pt x="1814" y="321"/>
                  </a:lnTo>
                  <a:lnTo>
                    <a:pt x="2240" y="214"/>
                  </a:lnTo>
                  <a:lnTo>
                    <a:pt x="2667" y="214"/>
                  </a:lnTo>
                  <a:lnTo>
                    <a:pt x="3094" y="321"/>
                  </a:lnTo>
                  <a:lnTo>
                    <a:pt x="3520" y="428"/>
                  </a:lnTo>
                  <a:lnTo>
                    <a:pt x="3947" y="641"/>
                  </a:lnTo>
                  <a:lnTo>
                    <a:pt x="4480" y="1174"/>
                  </a:lnTo>
                  <a:lnTo>
                    <a:pt x="4267" y="854"/>
                  </a:lnTo>
                  <a:lnTo>
                    <a:pt x="3947" y="534"/>
                  </a:lnTo>
                  <a:lnTo>
                    <a:pt x="3414" y="214"/>
                  </a:lnTo>
                  <a:lnTo>
                    <a:pt x="28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3518;p50">
              <a:extLst>
                <a:ext uri="{FF2B5EF4-FFF2-40B4-BE49-F238E27FC236}">
                  <a16:creationId xmlns:a16="http://schemas.microsoft.com/office/drawing/2014/main" id="{C8FE0E64-E670-E164-EF21-944FBDBFFF82}"/>
                </a:ext>
              </a:extLst>
            </p:cNvPr>
            <p:cNvSpPr/>
            <p:nvPr/>
          </p:nvSpPr>
          <p:spPr>
            <a:xfrm>
              <a:off x="4769182" y="2415665"/>
              <a:ext cx="71454" cy="71468"/>
            </a:xfrm>
            <a:custGeom>
              <a:avLst/>
              <a:gdLst/>
              <a:ahLst/>
              <a:cxnLst/>
              <a:rect l="l" t="t" r="r" b="b"/>
              <a:pathLst>
                <a:path w="4907" h="4908" extrusionOk="0">
                  <a:moveTo>
                    <a:pt x="4800" y="1921"/>
                  </a:moveTo>
                  <a:lnTo>
                    <a:pt x="4907" y="2454"/>
                  </a:lnTo>
                  <a:lnTo>
                    <a:pt x="4907" y="2348"/>
                  </a:lnTo>
                  <a:lnTo>
                    <a:pt x="4800" y="1921"/>
                  </a:lnTo>
                  <a:close/>
                  <a:moveTo>
                    <a:pt x="2240" y="1"/>
                  </a:moveTo>
                  <a:lnTo>
                    <a:pt x="1707" y="108"/>
                  </a:lnTo>
                  <a:lnTo>
                    <a:pt x="1067" y="534"/>
                  </a:lnTo>
                  <a:lnTo>
                    <a:pt x="534" y="961"/>
                  </a:lnTo>
                  <a:lnTo>
                    <a:pt x="320" y="1388"/>
                  </a:lnTo>
                  <a:lnTo>
                    <a:pt x="214" y="1708"/>
                  </a:lnTo>
                  <a:lnTo>
                    <a:pt x="0" y="2454"/>
                  </a:lnTo>
                  <a:lnTo>
                    <a:pt x="214" y="3201"/>
                  </a:lnTo>
                  <a:lnTo>
                    <a:pt x="320" y="3627"/>
                  </a:lnTo>
                  <a:lnTo>
                    <a:pt x="534" y="3947"/>
                  </a:lnTo>
                  <a:lnTo>
                    <a:pt x="960" y="4374"/>
                  </a:lnTo>
                  <a:lnTo>
                    <a:pt x="1280" y="4587"/>
                  </a:lnTo>
                  <a:lnTo>
                    <a:pt x="1707" y="4801"/>
                  </a:lnTo>
                  <a:lnTo>
                    <a:pt x="2240" y="4907"/>
                  </a:lnTo>
                  <a:lnTo>
                    <a:pt x="2667" y="4907"/>
                  </a:lnTo>
                  <a:lnTo>
                    <a:pt x="3093" y="4801"/>
                  </a:lnTo>
                  <a:lnTo>
                    <a:pt x="3627" y="4694"/>
                  </a:lnTo>
                  <a:lnTo>
                    <a:pt x="3947" y="4374"/>
                  </a:lnTo>
                  <a:lnTo>
                    <a:pt x="4267" y="4161"/>
                  </a:lnTo>
                  <a:lnTo>
                    <a:pt x="4587" y="3841"/>
                  </a:lnTo>
                  <a:lnTo>
                    <a:pt x="4693" y="3414"/>
                  </a:lnTo>
                  <a:lnTo>
                    <a:pt x="4800" y="3094"/>
                  </a:lnTo>
                  <a:lnTo>
                    <a:pt x="4907" y="2668"/>
                  </a:lnTo>
                  <a:lnTo>
                    <a:pt x="4907" y="2454"/>
                  </a:lnTo>
                  <a:lnTo>
                    <a:pt x="4800" y="2988"/>
                  </a:lnTo>
                  <a:lnTo>
                    <a:pt x="4480" y="3734"/>
                  </a:lnTo>
                  <a:lnTo>
                    <a:pt x="3947" y="4267"/>
                  </a:lnTo>
                  <a:lnTo>
                    <a:pt x="3307" y="4587"/>
                  </a:lnTo>
                  <a:lnTo>
                    <a:pt x="2560" y="4694"/>
                  </a:lnTo>
                  <a:lnTo>
                    <a:pt x="1920" y="4587"/>
                  </a:lnTo>
                  <a:lnTo>
                    <a:pt x="1174" y="4267"/>
                  </a:lnTo>
                  <a:lnTo>
                    <a:pt x="854" y="3947"/>
                  </a:lnTo>
                  <a:lnTo>
                    <a:pt x="640" y="3627"/>
                  </a:lnTo>
                  <a:lnTo>
                    <a:pt x="427" y="3201"/>
                  </a:lnTo>
                  <a:lnTo>
                    <a:pt x="320" y="2774"/>
                  </a:lnTo>
                  <a:lnTo>
                    <a:pt x="320" y="2348"/>
                  </a:lnTo>
                  <a:lnTo>
                    <a:pt x="427" y="1921"/>
                  </a:lnTo>
                  <a:lnTo>
                    <a:pt x="534" y="1494"/>
                  </a:lnTo>
                  <a:lnTo>
                    <a:pt x="747" y="1068"/>
                  </a:lnTo>
                  <a:lnTo>
                    <a:pt x="1067" y="748"/>
                  </a:lnTo>
                  <a:lnTo>
                    <a:pt x="1387" y="534"/>
                  </a:lnTo>
                  <a:lnTo>
                    <a:pt x="1814" y="321"/>
                  </a:lnTo>
                  <a:lnTo>
                    <a:pt x="2240" y="214"/>
                  </a:lnTo>
                  <a:lnTo>
                    <a:pt x="2667" y="214"/>
                  </a:lnTo>
                  <a:lnTo>
                    <a:pt x="3093" y="321"/>
                  </a:lnTo>
                  <a:lnTo>
                    <a:pt x="3520" y="428"/>
                  </a:lnTo>
                  <a:lnTo>
                    <a:pt x="3947" y="641"/>
                  </a:lnTo>
                  <a:lnTo>
                    <a:pt x="4480" y="1174"/>
                  </a:lnTo>
                  <a:lnTo>
                    <a:pt x="4800" y="1921"/>
                  </a:lnTo>
                  <a:lnTo>
                    <a:pt x="4693" y="1494"/>
                  </a:lnTo>
                  <a:lnTo>
                    <a:pt x="4587" y="1174"/>
                  </a:lnTo>
                  <a:lnTo>
                    <a:pt x="4267" y="854"/>
                  </a:lnTo>
                  <a:lnTo>
                    <a:pt x="3947" y="534"/>
                  </a:lnTo>
                  <a:lnTo>
                    <a:pt x="3520" y="214"/>
                  </a:lnTo>
                  <a:lnTo>
                    <a:pt x="28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3519;p50">
              <a:extLst>
                <a:ext uri="{FF2B5EF4-FFF2-40B4-BE49-F238E27FC236}">
                  <a16:creationId xmlns:a16="http://schemas.microsoft.com/office/drawing/2014/main" id="{9753AB24-7446-5700-3CC6-2CD9789997F7}"/>
                </a:ext>
              </a:extLst>
            </p:cNvPr>
            <p:cNvSpPr/>
            <p:nvPr/>
          </p:nvSpPr>
          <p:spPr>
            <a:xfrm>
              <a:off x="4752085" y="2446742"/>
              <a:ext cx="20211" cy="3116"/>
            </a:xfrm>
            <a:custGeom>
              <a:avLst/>
              <a:gdLst/>
              <a:ahLst/>
              <a:cxnLst/>
              <a:rect l="l" t="t" r="r" b="b"/>
              <a:pathLst>
                <a:path w="1388" h="214" extrusionOk="0">
                  <a:moveTo>
                    <a:pt x="214" y="0"/>
                  </a:moveTo>
                  <a:lnTo>
                    <a:pt x="1" y="107"/>
                  </a:lnTo>
                  <a:lnTo>
                    <a:pt x="214" y="214"/>
                  </a:lnTo>
                  <a:lnTo>
                    <a:pt x="1174" y="214"/>
                  </a:lnTo>
                  <a:lnTo>
                    <a:pt x="1388" y="107"/>
                  </a:lnTo>
                  <a:lnTo>
                    <a:pt x="11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3520;p50">
              <a:extLst>
                <a:ext uri="{FF2B5EF4-FFF2-40B4-BE49-F238E27FC236}">
                  <a16:creationId xmlns:a16="http://schemas.microsoft.com/office/drawing/2014/main" id="{244C28B8-91F5-D48B-79B6-30B5CF4FF653}"/>
                </a:ext>
              </a:extLst>
            </p:cNvPr>
            <p:cNvSpPr/>
            <p:nvPr/>
          </p:nvSpPr>
          <p:spPr>
            <a:xfrm>
              <a:off x="4632479" y="2446742"/>
              <a:ext cx="54388" cy="6218"/>
            </a:xfrm>
            <a:custGeom>
              <a:avLst/>
              <a:gdLst/>
              <a:ahLst/>
              <a:cxnLst/>
              <a:rect l="l" t="t" r="r" b="b"/>
              <a:pathLst>
                <a:path w="3735" h="427" extrusionOk="0">
                  <a:moveTo>
                    <a:pt x="2774" y="0"/>
                  </a:moveTo>
                  <a:lnTo>
                    <a:pt x="1814" y="107"/>
                  </a:lnTo>
                  <a:lnTo>
                    <a:pt x="854" y="214"/>
                  </a:lnTo>
                  <a:lnTo>
                    <a:pt x="1" y="427"/>
                  </a:lnTo>
                  <a:lnTo>
                    <a:pt x="1814" y="320"/>
                  </a:lnTo>
                  <a:lnTo>
                    <a:pt x="3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3521;p50">
              <a:extLst>
                <a:ext uri="{FF2B5EF4-FFF2-40B4-BE49-F238E27FC236}">
                  <a16:creationId xmlns:a16="http://schemas.microsoft.com/office/drawing/2014/main" id="{A381D99F-8EB2-CEF2-90F1-8B19FBF297EF}"/>
                </a:ext>
              </a:extLst>
            </p:cNvPr>
            <p:cNvSpPr/>
            <p:nvPr/>
          </p:nvSpPr>
          <p:spPr>
            <a:xfrm>
              <a:off x="4679081" y="2286739"/>
              <a:ext cx="114949" cy="91665"/>
            </a:xfrm>
            <a:custGeom>
              <a:avLst/>
              <a:gdLst/>
              <a:ahLst/>
              <a:cxnLst/>
              <a:rect l="l" t="t" r="r" b="b"/>
              <a:pathLst>
                <a:path w="7894" h="6295" extrusionOk="0">
                  <a:moveTo>
                    <a:pt x="2027" y="1"/>
                  </a:moveTo>
                  <a:lnTo>
                    <a:pt x="1494" y="108"/>
                  </a:lnTo>
                  <a:lnTo>
                    <a:pt x="1067" y="321"/>
                  </a:lnTo>
                  <a:lnTo>
                    <a:pt x="747" y="534"/>
                  </a:lnTo>
                  <a:lnTo>
                    <a:pt x="321" y="854"/>
                  </a:lnTo>
                  <a:lnTo>
                    <a:pt x="107" y="1281"/>
                  </a:lnTo>
                  <a:lnTo>
                    <a:pt x="1" y="1708"/>
                  </a:lnTo>
                  <a:lnTo>
                    <a:pt x="1" y="2134"/>
                  </a:lnTo>
                  <a:lnTo>
                    <a:pt x="1" y="2561"/>
                  </a:lnTo>
                  <a:lnTo>
                    <a:pt x="107" y="2881"/>
                  </a:lnTo>
                  <a:lnTo>
                    <a:pt x="427" y="3201"/>
                  </a:lnTo>
                  <a:lnTo>
                    <a:pt x="747" y="3307"/>
                  </a:lnTo>
                  <a:lnTo>
                    <a:pt x="1067" y="3414"/>
                  </a:lnTo>
                  <a:lnTo>
                    <a:pt x="1387" y="3521"/>
                  </a:lnTo>
                  <a:lnTo>
                    <a:pt x="1707" y="3414"/>
                  </a:lnTo>
                  <a:lnTo>
                    <a:pt x="1921" y="3307"/>
                  </a:lnTo>
                  <a:lnTo>
                    <a:pt x="2134" y="2987"/>
                  </a:lnTo>
                  <a:lnTo>
                    <a:pt x="2347" y="2561"/>
                  </a:lnTo>
                  <a:lnTo>
                    <a:pt x="2241" y="2134"/>
                  </a:lnTo>
                  <a:lnTo>
                    <a:pt x="2241" y="2561"/>
                  </a:lnTo>
                  <a:lnTo>
                    <a:pt x="2134" y="2881"/>
                  </a:lnTo>
                  <a:lnTo>
                    <a:pt x="1921" y="3094"/>
                  </a:lnTo>
                  <a:lnTo>
                    <a:pt x="1707" y="3201"/>
                  </a:lnTo>
                  <a:lnTo>
                    <a:pt x="1387" y="3307"/>
                  </a:lnTo>
                  <a:lnTo>
                    <a:pt x="1174" y="3307"/>
                  </a:lnTo>
                  <a:lnTo>
                    <a:pt x="854" y="3201"/>
                  </a:lnTo>
                  <a:lnTo>
                    <a:pt x="534" y="2987"/>
                  </a:lnTo>
                  <a:lnTo>
                    <a:pt x="321" y="2668"/>
                  </a:lnTo>
                  <a:lnTo>
                    <a:pt x="214" y="2454"/>
                  </a:lnTo>
                  <a:lnTo>
                    <a:pt x="214" y="2028"/>
                  </a:lnTo>
                  <a:lnTo>
                    <a:pt x="214" y="1601"/>
                  </a:lnTo>
                  <a:lnTo>
                    <a:pt x="321" y="1281"/>
                  </a:lnTo>
                  <a:lnTo>
                    <a:pt x="534" y="961"/>
                  </a:lnTo>
                  <a:lnTo>
                    <a:pt x="854" y="641"/>
                  </a:lnTo>
                  <a:lnTo>
                    <a:pt x="1174" y="428"/>
                  </a:lnTo>
                  <a:lnTo>
                    <a:pt x="1601" y="321"/>
                  </a:lnTo>
                  <a:lnTo>
                    <a:pt x="2027" y="214"/>
                  </a:lnTo>
                  <a:lnTo>
                    <a:pt x="2454" y="108"/>
                  </a:lnTo>
                  <a:lnTo>
                    <a:pt x="2987" y="108"/>
                  </a:lnTo>
                  <a:lnTo>
                    <a:pt x="3414" y="214"/>
                  </a:lnTo>
                  <a:lnTo>
                    <a:pt x="3841" y="428"/>
                  </a:lnTo>
                  <a:lnTo>
                    <a:pt x="4267" y="641"/>
                  </a:lnTo>
                  <a:lnTo>
                    <a:pt x="4587" y="854"/>
                  </a:lnTo>
                  <a:lnTo>
                    <a:pt x="4907" y="1174"/>
                  </a:lnTo>
                  <a:lnTo>
                    <a:pt x="5121" y="1601"/>
                  </a:lnTo>
                  <a:lnTo>
                    <a:pt x="5334" y="1921"/>
                  </a:lnTo>
                  <a:lnTo>
                    <a:pt x="5334" y="2348"/>
                  </a:lnTo>
                  <a:lnTo>
                    <a:pt x="5227" y="2668"/>
                  </a:lnTo>
                  <a:lnTo>
                    <a:pt x="5121" y="3094"/>
                  </a:lnTo>
                  <a:lnTo>
                    <a:pt x="4801" y="3414"/>
                  </a:lnTo>
                  <a:lnTo>
                    <a:pt x="5227" y="3201"/>
                  </a:lnTo>
                  <a:lnTo>
                    <a:pt x="5761" y="3094"/>
                  </a:lnTo>
                  <a:lnTo>
                    <a:pt x="6294" y="3094"/>
                  </a:lnTo>
                  <a:lnTo>
                    <a:pt x="6827" y="3201"/>
                  </a:lnTo>
                  <a:lnTo>
                    <a:pt x="7361" y="3627"/>
                  </a:lnTo>
                  <a:lnTo>
                    <a:pt x="7574" y="3947"/>
                  </a:lnTo>
                  <a:lnTo>
                    <a:pt x="7787" y="4374"/>
                  </a:lnTo>
                  <a:lnTo>
                    <a:pt x="7787" y="4801"/>
                  </a:lnTo>
                  <a:lnTo>
                    <a:pt x="7681" y="5334"/>
                  </a:lnTo>
                  <a:lnTo>
                    <a:pt x="7361" y="5761"/>
                  </a:lnTo>
                  <a:lnTo>
                    <a:pt x="6934" y="6187"/>
                  </a:lnTo>
                  <a:lnTo>
                    <a:pt x="6934" y="6187"/>
                  </a:lnTo>
                  <a:lnTo>
                    <a:pt x="7254" y="6081"/>
                  </a:lnTo>
                  <a:lnTo>
                    <a:pt x="7467" y="5867"/>
                  </a:lnTo>
                  <a:lnTo>
                    <a:pt x="7681" y="5654"/>
                  </a:lnTo>
                  <a:lnTo>
                    <a:pt x="7787" y="5334"/>
                  </a:lnTo>
                  <a:lnTo>
                    <a:pt x="7894" y="4801"/>
                  </a:lnTo>
                  <a:lnTo>
                    <a:pt x="7894" y="4374"/>
                  </a:lnTo>
                  <a:lnTo>
                    <a:pt x="7787" y="3841"/>
                  </a:lnTo>
                  <a:lnTo>
                    <a:pt x="7467" y="3521"/>
                  </a:lnTo>
                  <a:lnTo>
                    <a:pt x="6934" y="3094"/>
                  </a:lnTo>
                  <a:lnTo>
                    <a:pt x="6294" y="2881"/>
                  </a:lnTo>
                  <a:lnTo>
                    <a:pt x="5654" y="2881"/>
                  </a:lnTo>
                  <a:lnTo>
                    <a:pt x="5321" y="3014"/>
                  </a:lnTo>
                  <a:lnTo>
                    <a:pt x="5321" y="3014"/>
                  </a:lnTo>
                  <a:lnTo>
                    <a:pt x="5441" y="2774"/>
                  </a:lnTo>
                  <a:lnTo>
                    <a:pt x="5547" y="2348"/>
                  </a:lnTo>
                  <a:lnTo>
                    <a:pt x="5441" y="1921"/>
                  </a:lnTo>
                  <a:lnTo>
                    <a:pt x="5334" y="1494"/>
                  </a:lnTo>
                  <a:lnTo>
                    <a:pt x="5014" y="1068"/>
                  </a:lnTo>
                  <a:lnTo>
                    <a:pt x="4694" y="748"/>
                  </a:lnTo>
                  <a:lnTo>
                    <a:pt x="4374" y="428"/>
                  </a:lnTo>
                  <a:lnTo>
                    <a:pt x="3947" y="214"/>
                  </a:lnTo>
                  <a:lnTo>
                    <a:pt x="3414" y="108"/>
                  </a:lnTo>
                  <a:lnTo>
                    <a:pt x="2987" y="1"/>
                  </a:lnTo>
                  <a:close/>
                  <a:moveTo>
                    <a:pt x="6934" y="6187"/>
                  </a:moveTo>
                  <a:lnTo>
                    <a:pt x="6507" y="6294"/>
                  </a:lnTo>
                  <a:lnTo>
                    <a:pt x="6614" y="6294"/>
                  </a:lnTo>
                  <a:lnTo>
                    <a:pt x="6934" y="6187"/>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3522;p50">
              <a:extLst>
                <a:ext uri="{FF2B5EF4-FFF2-40B4-BE49-F238E27FC236}">
                  <a16:creationId xmlns:a16="http://schemas.microsoft.com/office/drawing/2014/main" id="{0AA82084-5101-3393-602C-A47FF034423F}"/>
                </a:ext>
              </a:extLst>
            </p:cNvPr>
            <p:cNvSpPr/>
            <p:nvPr/>
          </p:nvSpPr>
          <p:spPr>
            <a:xfrm>
              <a:off x="4915190" y="2713913"/>
              <a:ext cx="62149" cy="377436"/>
            </a:xfrm>
            <a:custGeom>
              <a:avLst/>
              <a:gdLst/>
              <a:ahLst/>
              <a:cxnLst/>
              <a:rect l="l" t="t" r="r" b="b"/>
              <a:pathLst>
                <a:path w="4268" h="25920" extrusionOk="0">
                  <a:moveTo>
                    <a:pt x="427" y="0"/>
                  </a:moveTo>
                  <a:lnTo>
                    <a:pt x="1" y="25493"/>
                  </a:lnTo>
                  <a:lnTo>
                    <a:pt x="4267" y="25919"/>
                  </a:lnTo>
                  <a:lnTo>
                    <a:pt x="3947" y="21226"/>
                  </a:lnTo>
                  <a:lnTo>
                    <a:pt x="3734" y="16746"/>
                  </a:lnTo>
                  <a:lnTo>
                    <a:pt x="3627" y="11946"/>
                  </a:lnTo>
                  <a:lnTo>
                    <a:pt x="3627" y="10346"/>
                  </a:lnTo>
                  <a:lnTo>
                    <a:pt x="3520" y="8960"/>
                  </a:lnTo>
                  <a:lnTo>
                    <a:pt x="3307" y="7573"/>
                  </a:lnTo>
                  <a:lnTo>
                    <a:pt x="3094" y="6400"/>
                  </a:lnTo>
                  <a:lnTo>
                    <a:pt x="2667" y="4267"/>
                  </a:lnTo>
                  <a:lnTo>
                    <a:pt x="2027" y="2667"/>
                  </a:lnTo>
                  <a:lnTo>
                    <a:pt x="1494" y="1493"/>
                  </a:lnTo>
                  <a:lnTo>
                    <a:pt x="961" y="640"/>
                  </a:lnTo>
                  <a:lnTo>
                    <a:pt x="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3523;p50">
              <a:extLst>
                <a:ext uri="{FF2B5EF4-FFF2-40B4-BE49-F238E27FC236}">
                  <a16:creationId xmlns:a16="http://schemas.microsoft.com/office/drawing/2014/main" id="{3CB68D11-144E-C3A8-273F-7C6879289358}"/>
                </a:ext>
              </a:extLst>
            </p:cNvPr>
            <p:cNvSpPr/>
            <p:nvPr/>
          </p:nvSpPr>
          <p:spPr>
            <a:xfrm>
              <a:off x="4915190" y="2713913"/>
              <a:ext cx="62149" cy="377436"/>
            </a:xfrm>
            <a:custGeom>
              <a:avLst/>
              <a:gdLst/>
              <a:ahLst/>
              <a:cxnLst/>
              <a:rect l="l" t="t" r="r" b="b"/>
              <a:pathLst>
                <a:path w="4268" h="25920" fill="none" extrusionOk="0">
                  <a:moveTo>
                    <a:pt x="427" y="0"/>
                  </a:moveTo>
                  <a:lnTo>
                    <a:pt x="427" y="0"/>
                  </a:lnTo>
                  <a:lnTo>
                    <a:pt x="961" y="640"/>
                  </a:lnTo>
                  <a:lnTo>
                    <a:pt x="1494" y="1493"/>
                  </a:lnTo>
                  <a:lnTo>
                    <a:pt x="2027" y="2667"/>
                  </a:lnTo>
                  <a:lnTo>
                    <a:pt x="2667" y="4267"/>
                  </a:lnTo>
                  <a:lnTo>
                    <a:pt x="3094" y="6400"/>
                  </a:lnTo>
                  <a:lnTo>
                    <a:pt x="3307" y="7573"/>
                  </a:lnTo>
                  <a:lnTo>
                    <a:pt x="3520" y="8960"/>
                  </a:lnTo>
                  <a:lnTo>
                    <a:pt x="3627" y="10346"/>
                  </a:lnTo>
                  <a:lnTo>
                    <a:pt x="3627" y="11946"/>
                  </a:lnTo>
                  <a:lnTo>
                    <a:pt x="3627" y="11946"/>
                  </a:lnTo>
                  <a:lnTo>
                    <a:pt x="3734" y="16746"/>
                  </a:lnTo>
                  <a:lnTo>
                    <a:pt x="3947" y="21226"/>
                  </a:lnTo>
                  <a:lnTo>
                    <a:pt x="4267" y="25919"/>
                  </a:lnTo>
                  <a:lnTo>
                    <a:pt x="1" y="25493"/>
                  </a:lnTo>
                  <a:lnTo>
                    <a:pt x="4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3524;p50">
              <a:extLst>
                <a:ext uri="{FF2B5EF4-FFF2-40B4-BE49-F238E27FC236}">
                  <a16:creationId xmlns:a16="http://schemas.microsoft.com/office/drawing/2014/main" id="{4589A72E-3243-A4CE-8C30-06D5F76C2F89}"/>
                </a:ext>
              </a:extLst>
            </p:cNvPr>
            <p:cNvSpPr/>
            <p:nvPr/>
          </p:nvSpPr>
          <p:spPr>
            <a:xfrm>
              <a:off x="4488030" y="2651773"/>
              <a:ext cx="433353" cy="601102"/>
            </a:xfrm>
            <a:custGeom>
              <a:avLst/>
              <a:gdLst/>
              <a:ahLst/>
              <a:cxnLst/>
              <a:rect l="l" t="t" r="r" b="b"/>
              <a:pathLst>
                <a:path w="29760" h="41280" extrusionOk="0">
                  <a:moveTo>
                    <a:pt x="10880" y="1"/>
                  </a:moveTo>
                  <a:lnTo>
                    <a:pt x="9920" y="107"/>
                  </a:lnTo>
                  <a:lnTo>
                    <a:pt x="8960" y="321"/>
                  </a:lnTo>
                  <a:lnTo>
                    <a:pt x="7147" y="747"/>
                  </a:lnTo>
                  <a:lnTo>
                    <a:pt x="5760" y="1067"/>
                  </a:lnTo>
                  <a:lnTo>
                    <a:pt x="4587" y="1601"/>
                  </a:lnTo>
                  <a:lnTo>
                    <a:pt x="3413" y="2241"/>
                  </a:lnTo>
                  <a:lnTo>
                    <a:pt x="2454" y="2987"/>
                  </a:lnTo>
                  <a:lnTo>
                    <a:pt x="1600" y="3841"/>
                  </a:lnTo>
                  <a:lnTo>
                    <a:pt x="854" y="4801"/>
                  </a:lnTo>
                  <a:lnTo>
                    <a:pt x="320" y="5760"/>
                  </a:lnTo>
                  <a:lnTo>
                    <a:pt x="0" y="6720"/>
                  </a:lnTo>
                  <a:lnTo>
                    <a:pt x="4907" y="24320"/>
                  </a:lnTo>
                  <a:lnTo>
                    <a:pt x="3413" y="41279"/>
                  </a:lnTo>
                  <a:lnTo>
                    <a:pt x="3413" y="41279"/>
                  </a:lnTo>
                  <a:lnTo>
                    <a:pt x="29333" y="41173"/>
                  </a:lnTo>
                  <a:lnTo>
                    <a:pt x="29439" y="20160"/>
                  </a:lnTo>
                  <a:lnTo>
                    <a:pt x="29759" y="4267"/>
                  </a:lnTo>
                  <a:lnTo>
                    <a:pt x="28799" y="3307"/>
                  </a:lnTo>
                  <a:lnTo>
                    <a:pt x="27839" y="2454"/>
                  </a:lnTo>
                  <a:lnTo>
                    <a:pt x="26986" y="1814"/>
                  </a:lnTo>
                  <a:lnTo>
                    <a:pt x="26026" y="1281"/>
                  </a:lnTo>
                  <a:lnTo>
                    <a:pt x="25173" y="854"/>
                  </a:lnTo>
                  <a:lnTo>
                    <a:pt x="24106" y="641"/>
                  </a:lnTo>
                  <a:lnTo>
                    <a:pt x="22933" y="321"/>
                  </a:lnTo>
                  <a:lnTo>
                    <a:pt x="21546" y="107"/>
                  </a:lnTo>
                  <a:lnTo>
                    <a:pt x="19946" y="1"/>
                  </a:lnTo>
                  <a:lnTo>
                    <a:pt x="18880" y="321"/>
                  </a:lnTo>
                  <a:lnTo>
                    <a:pt x="17706" y="534"/>
                  </a:lnTo>
                  <a:lnTo>
                    <a:pt x="16640" y="641"/>
                  </a:lnTo>
                  <a:lnTo>
                    <a:pt x="14293" y="641"/>
                  </a:lnTo>
                  <a:lnTo>
                    <a:pt x="13120" y="534"/>
                  </a:lnTo>
                  <a:lnTo>
                    <a:pt x="12053" y="321"/>
                  </a:lnTo>
                  <a:lnTo>
                    <a:pt x="108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3525;p50">
              <a:extLst>
                <a:ext uri="{FF2B5EF4-FFF2-40B4-BE49-F238E27FC236}">
                  <a16:creationId xmlns:a16="http://schemas.microsoft.com/office/drawing/2014/main" id="{0E0A3FAD-C83E-705B-0B19-BE5F432D3C6B}"/>
                </a:ext>
              </a:extLst>
            </p:cNvPr>
            <p:cNvSpPr/>
            <p:nvPr/>
          </p:nvSpPr>
          <p:spPr>
            <a:xfrm>
              <a:off x="4306284" y="2737214"/>
              <a:ext cx="253182" cy="489255"/>
            </a:xfrm>
            <a:custGeom>
              <a:avLst/>
              <a:gdLst/>
              <a:ahLst/>
              <a:cxnLst/>
              <a:rect l="l" t="t" r="r" b="b"/>
              <a:pathLst>
                <a:path w="17387" h="33599" extrusionOk="0">
                  <a:moveTo>
                    <a:pt x="12800" y="0"/>
                  </a:moveTo>
                  <a:lnTo>
                    <a:pt x="6507" y="12693"/>
                  </a:lnTo>
                  <a:lnTo>
                    <a:pt x="2134" y="21653"/>
                  </a:lnTo>
                  <a:lnTo>
                    <a:pt x="641" y="24959"/>
                  </a:lnTo>
                  <a:lnTo>
                    <a:pt x="1" y="26453"/>
                  </a:lnTo>
                  <a:lnTo>
                    <a:pt x="107" y="26879"/>
                  </a:lnTo>
                  <a:lnTo>
                    <a:pt x="321" y="27306"/>
                  </a:lnTo>
                  <a:lnTo>
                    <a:pt x="747" y="27732"/>
                  </a:lnTo>
                  <a:lnTo>
                    <a:pt x="1281" y="28266"/>
                  </a:lnTo>
                  <a:lnTo>
                    <a:pt x="2774" y="29439"/>
                  </a:lnTo>
                  <a:lnTo>
                    <a:pt x="4481" y="30612"/>
                  </a:lnTo>
                  <a:lnTo>
                    <a:pt x="7680" y="32746"/>
                  </a:lnTo>
                  <a:lnTo>
                    <a:pt x="9067" y="33599"/>
                  </a:lnTo>
                  <a:lnTo>
                    <a:pt x="14294" y="26773"/>
                  </a:lnTo>
                  <a:lnTo>
                    <a:pt x="12480" y="24853"/>
                  </a:lnTo>
                  <a:lnTo>
                    <a:pt x="17387" y="18453"/>
                  </a:lnTo>
                  <a:lnTo>
                    <a:pt x="17387" y="17813"/>
                  </a:lnTo>
                  <a:lnTo>
                    <a:pt x="17280" y="15893"/>
                  </a:lnTo>
                  <a:lnTo>
                    <a:pt x="17280" y="12586"/>
                  </a:lnTo>
                  <a:lnTo>
                    <a:pt x="17387" y="7893"/>
                  </a:lnTo>
                  <a:lnTo>
                    <a:pt x="17387" y="6507"/>
                  </a:lnTo>
                  <a:lnTo>
                    <a:pt x="17280" y="5440"/>
                  </a:lnTo>
                  <a:lnTo>
                    <a:pt x="17067" y="4373"/>
                  </a:lnTo>
                  <a:lnTo>
                    <a:pt x="16853" y="3520"/>
                  </a:lnTo>
                  <a:lnTo>
                    <a:pt x="16533" y="2773"/>
                  </a:lnTo>
                  <a:lnTo>
                    <a:pt x="16107" y="2133"/>
                  </a:lnTo>
                  <a:lnTo>
                    <a:pt x="15680" y="1600"/>
                  </a:lnTo>
                  <a:lnTo>
                    <a:pt x="15253" y="1173"/>
                  </a:lnTo>
                  <a:lnTo>
                    <a:pt x="14294" y="533"/>
                  </a:lnTo>
                  <a:lnTo>
                    <a:pt x="13547" y="213"/>
                  </a:lnTo>
                  <a:lnTo>
                    <a:pt x="130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3526;p50">
              <a:extLst>
                <a:ext uri="{FF2B5EF4-FFF2-40B4-BE49-F238E27FC236}">
                  <a16:creationId xmlns:a16="http://schemas.microsoft.com/office/drawing/2014/main" id="{E78B93A9-2320-66EC-0E2E-E4585AD384D1}"/>
                </a:ext>
              </a:extLst>
            </p:cNvPr>
            <p:cNvSpPr/>
            <p:nvPr/>
          </p:nvSpPr>
          <p:spPr>
            <a:xfrm>
              <a:off x="4306284" y="2737214"/>
              <a:ext cx="253182" cy="489255"/>
            </a:xfrm>
            <a:custGeom>
              <a:avLst/>
              <a:gdLst/>
              <a:ahLst/>
              <a:cxnLst/>
              <a:rect l="l" t="t" r="r" b="b"/>
              <a:pathLst>
                <a:path w="17387" h="33599" fill="none" extrusionOk="0">
                  <a:moveTo>
                    <a:pt x="17387" y="18453"/>
                  </a:moveTo>
                  <a:lnTo>
                    <a:pt x="12480" y="24853"/>
                  </a:lnTo>
                  <a:lnTo>
                    <a:pt x="14294" y="26773"/>
                  </a:lnTo>
                  <a:lnTo>
                    <a:pt x="9067" y="33599"/>
                  </a:lnTo>
                  <a:lnTo>
                    <a:pt x="9067" y="33599"/>
                  </a:lnTo>
                  <a:lnTo>
                    <a:pt x="7680" y="32746"/>
                  </a:lnTo>
                  <a:lnTo>
                    <a:pt x="4481" y="30612"/>
                  </a:lnTo>
                  <a:lnTo>
                    <a:pt x="2774" y="29439"/>
                  </a:lnTo>
                  <a:lnTo>
                    <a:pt x="1281" y="28266"/>
                  </a:lnTo>
                  <a:lnTo>
                    <a:pt x="747" y="27732"/>
                  </a:lnTo>
                  <a:lnTo>
                    <a:pt x="321" y="27306"/>
                  </a:lnTo>
                  <a:lnTo>
                    <a:pt x="107" y="26879"/>
                  </a:lnTo>
                  <a:lnTo>
                    <a:pt x="1" y="26453"/>
                  </a:lnTo>
                  <a:lnTo>
                    <a:pt x="1" y="26453"/>
                  </a:lnTo>
                  <a:lnTo>
                    <a:pt x="641" y="24959"/>
                  </a:lnTo>
                  <a:lnTo>
                    <a:pt x="2134" y="21653"/>
                  </a:lnTo>
                  <a:lnTo>
                    <a:pt x="6507" y="12693"/>
                  </a:lnTo>
                  <a:lnTo>
                    <a:pt x="12800" y="0"/>
                  </a:lnTo>
                  <a:lnTo>
                    <a:pt x="12800" y="0"/>
                  </a:lnTo>
                  <a:lnTo>
                    <a:pt x="13014" y="0"/>
                  </a:lnTo>
                  <a:lnTo>
                    <a:pt x="13547" y="213"/>
                  </a:lnTo>
                  <a:lnTo>
                    <a:pt x="14294" y="533"/>
                  </a:lnTo>
                  <a:lnTo>
                    <a:pt x="15253" y="1173"/>
                  </a:lnTo>
                  <a:lnTo>
                    <a:pt x="15680" y="1600"/>
                  </a:lnTo>
                  <a:lnTo>
                    <a:pt x="16107" y="2133"/>
                  </a:lnTo>
                  <a:lnTo>
                    <a:pt x="16533" y="2773"/>
                  </a:lnTo>
                  <a:lnTo>
                    <a:pt x="16853" y="3520"/>
                  </a:lnTo>
                  <a:lnTo>
                    <a:pt x="17067" y="4373"/>
                  </a:lnTo>
                  <a:lnTo>
                    <a:pt x="17280" y="5440"/>
                  </a:lnTo>
                  <a:lnTo>
                    <a:pt x="17387" y="6507"/>
                  </a:lnTo>
                  <a:lnTo>
                    <a:pt x="17387" y="7893"/>
                  </a:lnTo>
                  <a:lnTo>
                    <a:pt x="17387" y="7893"/>
                  </a:lnTo>
                  <a:lnTo>
                    <a:pt x="17280" y="12586"/>
                  </a:lnTo>
                  <a:lnTo>
                    <a:pt x="17280" y="15893"/>
                  </a:lnTo>
                  <a:lnTo>
                    <a:pt x="17387" y="17813"/>
                  </a:lnTo>
                  <a:lnTo>
                    <a:pt x="17387" y="184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3527;p50">
              <a:extLst>
                <a:ext uri="{FF2B5EF4-FFF2-40B4-BE49-F238E27FC236}">
                  <a16:creationId xmlns:a16="http://schemas.microsoft.com/office/drawing/2014/main" id="{E89CE856-FE46-FFA4-6B65-BFE98AF6EC19}"/>
                </a:ext>
              </a:extLst>
            </p:cNvPr>
            <p:cNvSpPr/>
            <p:nvPr/>
          </p:nvSpPr>
          <p:spPr>
            <a:xfrm>
              <a:off x="4553272" y="2845941"/>
              <a:ext cx="10878" cy="197266"/>
            </a:xfrm>
            <a:custGeom>
              <a:avLst/>
              <a:gdLst/>
              <a:ahLst/>
              <a:cxnLst/>
              <a:rect l="l" t="t" r="r" b="b"/>
              <a:pathLst>
                <a:path w="747" h="13547" extrusionOk="0">
                  <a:moveTo>
                    <a:pt x="107" y="1"/>
                  </a:moveTo>
                  <a:lnTo>
                    <a:pt x="0" y="534"/>
                  </a:lnTo>
                  <a:lnTo>
                    <a:pt x="0" y="2027"/>
                  </a:lnTo>
                  <a:lnTo>
                    <a:pt x="0" y="4160"/>
                  </a:lnTo>
                  <a:lnTo>
                    <a:pt x="107" y="6720"/>
                  </a:lnTo>
                  <a:lnTo>
                    <a:pt x="427" y="11520"/>
                  </a:lnTo>
                  <a:lnTo>
                    <a:pt x="640" y="13013"/>
                  </a:lnTo>
                  <a:lnTo>
                    <a:pt x="747" y="13547"/>
                  </a:lnTo>
                  <a:lnTo>
                    <a:pt x="747" y="13013"/>
                  </a:lnTo>
                  <a:lnTo>
                    <a:pt x="640" y="11520"/>
                  </a:lnTo>
                  <a:lnTo>
                    <a:pt x="320" y="6720"/>
                  </a:lnTo>
                  <a:lnTo>
                    <a:pt x="107" y="2027"/>
                  </a:lnTo>
                  <a:lnTo>
                    <a:pt x="107" y="534"/>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3528;p50">
              <a:extLst>
                <a:ext uri="{FF2B5EF4-FFF2-40B4-BE49-F238E27FC236}">
                  <a16:creationId xmlns:a16="http://schemas.microsoft.com/office/drawing/2014/main" id="{714BC904-15D1-3A09-7432-FBE4DFA78185}"/>
                </a:ext>
              </a:extLst>
            </p:cNvPr>
            <p:cNvSpPr/>
            <p:nvPr/>
          </p:nvSpPr>
          <p:spPr>
            <a:xfrm>
              <a:off x="4408807" y="3096030"/>
              <a:ext cx="79230" cy="34176"/>
            </a:xfrm>
            <a:custGeom>
              <a:avLst/>
              <a:gdLst/>
              <a:ahLst/>
              <a:cxnLst/>
              <a:rect l="l" t="t" r="r" b="b"/>
              <a:pathLst>
                <a:path w="5441" h="2347" extrusionOk="0">
                  <a:moveTo>
                    <a:pt x="3947" y="0"/>
                  </a:moveTo>
                  <a:lnTo>
                    <a:pt x="3414" y="107"/>
                  </a:lnTo>
                  <a:lnTo>
                    <a:pt x="2880" y="214"/>
                  </a:lnTo>
                  <a:lnTo>
                    <a:pt x="2454" y="427"/>
                  </a:lnTo>
                  <a:lnTo>
                    <a:pt x="1494" y="960"/>
                  </a:lnTo>
                  <a:lnTo>
                    <a:pt x="534" y="1707"/>
                  </a:lnTo>
                  <a:lnTo>
                    <a:pt x="214" y="2027"/>
                  </a:lnTo>
                  <a:lnTo>
                    <a:pt x="0" y="2347"/>
                  </a:lnTo>
                  <a:lnTo>
                    <a:pt x="1174" y="1387"/>
                  </a:lnTo>
                  <a:lnTo>
                    <a:pt x="2454" y="640"/>
                  </a:lnTo>
                  <a:lnTo>
                    <a:pt x="3520" y="320"/>
                  </a:lnTo>
                  <a:lnTo>
                    <a:pt x="4587" y="107"/>
                  </a:lnTo>
                  <a:lnTo>
                    <a:pt x="5014" y="214"/>
                  </a:lnTo>
                  <a:lnTo>
                    <a:pt x="5440" y="320"/>
                  </a:lnTo>
                  <a:lnTo>
                    <a:pt x="50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3529;p50">
              <a:extLst>
                <a:ext uri="{FF2B5EF4-FFF2-40B4-BE49-F238E27FC236}">
                  <a16:creationId xmlns:a16="http://schemas.microsoft.com/office/drawing/2014/main" id="{7511817B-E4B0-3DE9-A16E-8B7F9C8E776A}"/>
                </a:ext>
              </a:extLst>
            </p:cNvPr>
            <p:cNvSpPr/>
            <p:nvPr/>
          </p:nvSpPr>
          <p:spPr>
            <a:xfrm>
              <a:off x="4424346" y="3068069"/>
              <a:ext cx="63692" cy="29516"/>
            </a:xfrm>
            <a:custGeom>
              <a:avLst/>
              <a:gdLst/>
              <a:ahLst/>
              <a:cxnLst/>
              <a:rect l="l" t="t" r="r" b="b"/>
              <a:pathLst>
                <a:path w="4374" h="2027" extrusionOk="0">
                  <a:moveTo>
                    <a:pt x="0" y="0"/>
                  </a:moveTo>
                  <a:lnTo>
                    <a:pt x="1280" y="214"/>
                  </a:lnTo>
                  <a:lnTo>
                    <a:pt x="2453" y="640"/>
                  </a:lnTo>
                  <a:lnTo>
                    <a:pt x="3413" y="960"/>
                  </a:lnTo>
                  <a:lnTo>
                    <a:pt x="4053" y="1387"/>
                  </a:lnTo>
                  <a:lnTo>
                    <a:pt x="4160" y="1600"/>
                  </a:lnTo>
                  <a:lnTo>
                    <a:pt x="4267" y="1814"/>
                  </a:lnTo>
                  <a:lnTo>
                    <a:pt x="4160" y="2027"/>
                  </a:lnTo>
                  <a:lnTo>
                    <a:pt x="4267" y="2027"/>
                  </a:lnTo>
                  <a:lnTo>
                    <a:pt x="4373" y="1920"/>
                  </a:lnTo>
                  <a:lnTo>
                    <a:pt x="4373" y="1600"/>
                  </a:lnTo>
                  <a:lnTo>
                    <a:pt x="4160" y="1280"/>
                  </a:lnTo>
                  <a:lnTo>
                    <a:pt x="3840" y="1067"/>
                  </a:lnTo>
                  <a:lnTo>
                    <a:pt x="3520" y="854"/>
                  </a:lnTo>
                  <a:lnTo>
                    <a:pt x="2560" y="427"/>
                  </a:lnTo>
                  <a:lnTo>
                    <a:pt x="1920" y="214"/>
                  </a:lnTo>
                  <a:lnTo>
                    <a:pt x="128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3530;p50">
              <a:extLst>
                <a:ext uri="{FF2B5EF4-FFF2-40B4-BE49-F238E27FC236}">
                  <a16:creationId xmlns:a16="http://schemas.microsoft.com/office/drawing/2014/main" id="{54BB71B5-6847-F2BC-3A7D-09125AB41CD1}"/>
                </a:ext>
              </a:extLst>
            </p:cNvPr>
            <p:cNvSpPr/>
            <p:nvPr/>
          </p:nvSpPr>
          <p:spPr>
            <a:xfrm>
              <a:off x="4913632" y="2804000"/>
              <a:ext cx="3131" cy="337057"/>
            </a:xfrm>
            <a:custGeom>
              <a:avLst/>
              <a:gdLst/>
              <a:ahLst/>
              <a:cxnLst/>
              <a:rect l="l" t="t" r="r" b="b"/>
              <a:pathLst>
                <a:path w="215" h="23147" extrusionOk="0">
                  <a:moveTo>
                    <a:pt x="108" y="1"/>
                  </a:moveTo>
                  <a:lnTo>
                    <a:pt x="1" y="3414"/>
                  </a:lnTo>
                  <a:lnTo>
                    <a:pt x="1" y="11627"/>
                  </a:lnTo>
                  <a:lnTo>
                    <a:pt x="1" y="19733"/>
                  </a:lnTo>
                  <a:lnTo>
                    <a:pt x="108" y="23146"/>
                  </a:lnTo>
                  <a:lnTo>
                    <a:pt x="214" y="19733"/>
                  </a:lnTo>
                  <a:lnTo>
                    <a:pt x="214" y="11627"/>
                  </a:lnTo>
                  <a:lnTo>
                    <a:pt x="108" y="3414"/>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3531;p50">
              <a:extLst>
                <a:ext uri="{FF2B5EF4-FFF2-40B4-BE49-F238E27FC236}">
                  <a16:creationId xmlns:a16="http://schemas.microsoft.com/office/drawing/2014/main" id="{18307A7E-5BD3-EBA8-E29F-FF5AF101E2CE}"/>
                </a:ext>
              </a:extLst>
            </p:cNvPr>
            <p:cNvSpPr/>
            <p:nvPr/>
          </p:nvSpPr>
          <p:spPr>
            <a:xfrm>
              <a:off x="4520651" y="2861480"/>
              <a:ext cx="38836" cy="147567"/>
            </a:xfrm>
            <a:custGeom>
              <a:avLst/>
              <a:gdLst/>
              <a:ahLst/>
              <a:cxnLst/>
              <a:rect l="l" t="t" r="r" b="b"/>
              <a:pathLst>
                <a:path w="2667" h="10134" extrusionOk="0">
                  <a:moveTo>
                    <a:pt x="1707" y="0"/>
                  </a:moveTo>
                  <a:lnTo>
                    <a:pt x="1600" y="107"/>
                  </a:lnTo>
                  <a:lnTo>
                    <a:pt x="1387" y="427"/>
                  </a:lnTo>
                  <a:lnTo>
                    <a:pt x="1173" y="1387"/>
                  </a:lnTo>
                  <a:lnTo>
                    <a:pt x="960" y="2240"/>
                  </a:lnTo>
                  <a:lnTo>
                    <a:pt x="853" y="3200"/>
                  </a:lnTo>
                  <a:lnTo>
                    <a:pt x="853" y="4160"/>
                  </a:lnTo>
                  <a:lnTo>
                    <a:pt x="640" y="3733"/>
                  </a:lnTo>
                  <a:lnTo>
                    <a:pt x="107" y="3733"/>
                  </a:lnTo>
                  <a:lnTo>
                    <a:pt x="107" y="3947"/>
                  </a:lnTo>
                  <a:lnTo>
                    <a:pt x="0" y="4053"/>
                  </a:lnTo>
                  <a:lnTo>
                    <a:pt x="107" y="4373"/>
                  </a:lnTo>
                  <a:lnTo>
                    <a:pt x="1173" y="7253"/>
                  </a:lnTo>
                  <a:lnTo>
                    <a:pt x="2453" y="10133"/>
                  </a:lnTo>
                  <a:lnTo>
                    <a:pt x="2667" y="9920"/>
                  </a:lnTo>
                  <a:lnTo>
                    <a:pt x="2347" y="5653"/>
                  </a:lnTo>
                  <a:lnTo>
                    <a:pt x="2240" y="2560"/>
                  </a:lnTo>
                  <a:lnTo>
                    <a:pt x="2133" y="533"/>
                  </a:lnTo>
                  <a:lnTo>
                    <a:pt x="2027" y="213"/>
                  </a:lnTo>
                  <a:lnTo>
                    <a:pt x="192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3532;p50">
              <a:extLst>
                <a:ext uri="{FF2B5EF4-FFF2-40B4-BE49-F238E27FC236}">
                  <a16:creationId xmlns:a16="http://schemas.microsoft.com/office/drawing/2014/main" id="{6E304322-B145-91BF-262E-E18FEC03AFDA}"/>
                </a:ext>
              </a:extLst>
            </p:cNvPr>
            <p:cNvSpPr/>
            <p:nvPr/>
          </p:nvSpPr>
          <p:spPr>
            <a:xfrm>
              <a:off x="4520651" y="2861480"/>
              <a:ext cx="38836" cy="147567"/>
            </a:xfrm>
            <a:custGeom>
              <a:avLst/>
              <a:gdLst/>
              <a:ahLst/>
              <a:cxnLst/>
              <a:rect l="l" t="t" r="r" b="b"/>
              <a:pathLst>
                <a:path w="2667" h="10134" fill="none" extrusionOk="0">
                  <a:moveTo>
                    <a:pt x="1813" y="0"/>
                  </a:moveTo>
                  <a:lnTo>
                    <a:pt x="1813" y="0"/>
                  </a:lnTo>
                  <a:lnTo>
                    <a:pt x="1707" y="0"/>
                  </a:lnTo>
                  <a:lnTo>
                    <a:pt x="1600" y="107"/>
                  </a:lnTo>
                  <a:lnTo>
                    <a:pt x="1387" y="427"/>
                  </a:lnTo>
                  <a:lnTo>
                    <a:pt x="1387" y="427"/>
                  </a:lnTo>
                  <a:lnTo>
                    <a:pt x="1173" y="1387"/>
                  </a:lnTo>
                  <a:lnTo>
                    <a:pt x="960" y="2240"/>
                  </a:lnTo>
                  <a:lnTo>
                    <a:pt x="853" y="3200"/>
                  </a:lnTo>
                  <a:lnTo>
                    <a:pt x="853" y="4160"/>
                  </a:lnTo>
                  <a:lnTo>
                    <a:pt x="853" y="4160"/>
                  </a:lnTo>
                  <a:lnTo>
                    <a:pt x="640" y="3733"/>
                  </a:lnTo>
                  <a:lnTo>
                    <a:pt x="640" y="3733"/>
                  </a:lnTo>
                  <a:lnTo>
                    <a:pt x="320" y="3733"/>
                  </a:lnTo>
                  <a:lnTo>
                    <a:pt x="320" y="3733"/>
                  </a:lnTo>
                  <a:lnTo>
                    <a:pt x="107" y="3733"/>
                  </a:lnTo>
                  <a:lnTo>
                    <a:pt x="107" y="3733"/>
                  </a:lnTo>
                  <a:lnTo>
                    <a:pt x="107" y="3947"/>
                  </a:lnTo>
                  <a:lnTo>
                    <a:pt x="0" y="4053"/>
                  </a:lnTo>
                  <a:lnTo>
                    <a:pt x="107" y="4373"/>
                  </a:lnTo>
                  <a:lnTo>
                    <a:pt x="107" y="4373"/>
                  </a:lnTo>
                  <a:lnTo>
                    <a:pt x="1173" y="7253"/>
                  </a:lnTo>
                  <a:lnTo>
                    <a:pt x="2453" y="10133"/>
                  </a:lnTo>
                  <a:lnTo>
                    <a:pt x="2667" y="9920"/>
                  </a:lnTo>
                  <a:lnTo>
                    <a:pt x="2667" y="9920"/>
                  </a:lnTo>
                  <a:lnTo>
                    <a:pt x="2347" y="5653"/>
                  </a:lnTo>
                  <a:lnTo>
                    <a:pt x="2347" y="5653"/>
                  </a:lnTo>
                  <a:lnTo>
                    <a:pt x="2240" y="2560"/>
                  </a:lnTo>
                  <a:lnTo>
                    <a:pt x="2240" y="2560"/>
                  </a:lnTo>
                  <a:lnTo>
                    <a:pt x="2133" y="533"/>
                  </a:lnTo>
                  <a:lnTo>
                    <a:pt x="2133" y="533"/>
                  </a:lnTo>
                  <a:lnTo>
                    <a:pt x="2027" y="213"/>
                  </a:lnTo>
                  <a:lnTo>
                    <a:pt x="1920" y="0"/>
                  </a:lnTo>
                  <a:lnTo>
                    <a:pt x="181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3533;p50">
              <a:extLst>
                <a:ext uri="{FF2B5EF4-FFF2-40B4-BE49-F238E27FC236}">
                  <a16:creationId xmlns:a16="http://schemas.microsoft.com/office/drawing/2014/main" id="{3E33DADA-E027-4DAF-3FB0-1307C150AC2C}"/>
                </a:ext>
              </a:extLst>
            </p:cNvPr>
            <p:cNvSpPr/>
            <p:nvPr/>
          </p:nvSpPr>
          <p:spPr>
            <a:xfrm>
              <a:off x="4553272" y="2898761"/>
              <a:ext cx="6218" cy="107173"/>
            </a:xfrm>
            <a:custGeom>
              <a:avLst/>
              <a:gdLst/>
              <a:ahLst/>
              <a:cxnLst/>
              <a:rect l="l" t="t" r="r" b="b"/>
              <a:pathLst>
                <a:path w="427" h="7360" extrusionOk="0">
                  <a:moveTo>
                    <a:pt x="0" y="0"/>
                  </a:moveTo>
                  <a:lnTo>
                    <a:pt x="107" y="3093"/>
                  </a:lnTo>
                  <a:lnTo>
                    <a:pt x="427" y="7360"/>
                  </a:lnTo>
                  <a:lnTo>
                    <a:pt x="213" y="3627"/>
                  </a:lnTo>
                  <a:lnTo>
                    <a:pt x="0"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3534;p50">
              <a:extLst>
                <a:ext uri="{FF2B5EF4-FFF2-40B4-BE49-F238E27FC236}">
                  <a16:creationId xmlns:a16="http://schemas.microsoft.com/office/drawing/2014/main" id="{77B26A3A-6978-5DD5-4032-51FE21FDD75C}"/>
                </a:ext>
              </a:extLst>
            </p:cNvPr>
            <p:cNvSpPr/>
            <p:nvPr/>
          </p:nvSpPr>
          <p:spPr>
            <a:xfrm>
              <a:off x="4553272" y="2898761"/>
              <a:ext cx="6218" cy="107173"/>
            </a:xfrm>
            <a:custGeom>
              <a:avLst/>
              <a:gdLst/>
              <a:ahLst/>
              <a:cxnLst/>
              <a:rect l="l" t="t" r="r" b="b"/>
              <a:pathLst>
                <a:path w="427" h="7360" fill="none" extrusionOk="0">
                  <a:moveTo>
                    <a:pt x="0" y="0"/>
                  </a:moveTo>
                  <a:lnTo>
                    <a:pt x="0" y="0"/>
                  </a:lnTo>
                  <a:lnTo>
                    <a:pt x="107" y="3093"/>
                  </a:lnTo>
                  <a:lnTo>
                    <a:pt x="107" y="3093"/>
                  </a:lnTo>
                  <a:lnTo>
                    <a:pt x="427" y="7360"/>
                  </a:lnTo>
                  <a:lnTo>
                    <a:pt x="427" y="7360"/>
                  </a:lnTo>
                  <a:lnTo>
                    <a:pt x="427" y="7360"/>
                  </a:lnTo>
                  <a:lnTo>
                    <a:pt x="213" y="3627"/>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3535;p50">
              <a:extLst>
                <a:ext uri="{FF2B5EF4-FFF2-40B4-BE49-F238E27FC236}">
                  <a16:creationId xmlns:a16="http://schemas.microsoft.com/office/drawing/2014/main" id="{DC10CF42-4B9C-54C6-C7B4-297F214DFFE5}"/>
                </a:ext>
              </a:extLst>
            </p:cNvPr>
            <p:cNvSpPr/>
            <p:nvPr/>
          </p:nvSpPr>
          <p:spPr>
            <a:xfrm>
              <a:off x="4393269" y="3085152"/>
              <a:ext cx="94767" cy="40394"/>
            </a:xfrm>
            <a:custGeom>
              <a:avLst/>
              <a:gdLst/>
              <a:ahLst/>
              <a:cxnLst/>
              <a:rect l="l" t="t" r="r" b="b"/>
              <a:pathLst>
                <a:path w="6508" h="2774" extrusionOk="0">
                  <a:moveTo>
                    <a:pt x="6401" y="747"/>
                  </a:moveTo>
                  <a:lnTo>
                    <a:pt x="6294" y="854"/>
                  </a:lnTo>
                  <a:lnTo>
                    <a:pt x="6507" y="961"/>
                  </a:lnTo>
                  <a:lnTo>
                    <a:pt x="6507" y="854"/>
                  </a:lnTo>
                  <a:lnTo>
                    <a:pt x="6401" y="747"/>
                  </a:lnTo>
                  <a:close/>
                  <a:moveTo>
                    <a:pt x="4161" y="1"/>
                  </a:moveTo>
                  <a:lnTo>
                    <a:pt x="3201" y="107"/>
                  </a:lnTo>
                  <a:lnTo>
                    <a:pt x="2241" y="321"/>
                  </a:lnTo>
                  <a:lnTo>
                    <a:pt x="1387" y="747"/>
                  </a:lnTo>
                  <a:lnTo>
                    <a:pt x="534" y="1281"/>
                  </a:lnTo>
                  <a:lnTo>
                    <a:pt x="214" y="1494"/>
                  </a:lnTo>
                  <a:lnTo>
                    <a:pt x="1" y="1921"/>
                  </a:lnTo>
                  <a:lnTo>
                    <a:pt x="1" y="2134"/>
                  </a:lnTo>
                  <a:lnTo>
                    <a:pt x="1" y="2347"/>
                  </a:lnTo>
                  <a:lnTo>
                    <a:pt x="107" y="2561"/>
                  </a:lnTo>
                  <a:lnTo>
                    <a:pt x="214" y="2667"/>
                  </a:lnTo>
                  <a:lnTo>
                    <a:pt x="534" y="2774"/>
                  </a:lnTo>
                  <a:lnTo>
                    <a:pt x="854" y="2774"/>
                  </a:lnTo>
                  <a:lnTo>
                    <a:pt x="1387" y="2454"/>
                  </a:lnTo>
                  <a:lnTo>
                    <a:pt x="2134" y="2027"/>
                  </a:lnTo>
                  <a:lnTo>
                    <a:pt x="2774" y="1601"/>
                  </a:lnTo>
                  <a:lnTo>
                    <a:pt x="3521" y="1174"/>
                  </a:lnTo>
                  <a:lnTo>
                    <a:pt x="4481" y="854"/>
                  </a:lnTo>
                  <a:lnTo>
                    <a:pt x="5547" y="747"/>
                  </a:lnTo>
                  <a:lnTo>
                    <a:pt x="5974" y="747"/>
                  </a:lnTo>
                  <a:lnTo>
                    <a:pt x="6294" y="854"/>
                  </a:lnTo>
                  <a:lnTo>
                    <a:pt x="6401" y="641"/>
                  </a:lnTo>
                  <a:lnTo>
                    <a:pt x="6081" y="427"/>
                  </a:lnTo>
                  <a:lnTo>
                    <a:pt x="5441" y="214"/>
                  </a:lnTo>
                  <a:lnTo>
                    <a:pt x="4801" y="107"/>
                  </a:lnTo>
                  <a:lnTo>
                    <a:pt x="416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3536;p50">
              <a:extLst>
                <a:ext uri="{FF2B5EF4-FFF2-40B4-BE49-F238E27FC236}">
                  <a16:creationId xmlns:a16="http://schemas.microsoft.com/office/drawing/2014/main" id="{FDA911F9-970F-F136-99D4-119D7AA56A8C}"/>
                </a:ext>
              </a:extLst>
            </p:cNvPr>
            <p:cNvSpPr/>
            <p:nvPr/>
          </p:nvSpPr>
          <p:spPr>
            <a:xfrm>
              <a:off x="4393269" y="3085152"/>
              <a:ext cx="94767" cy="40394"/>
            </a:xfrm>
            <a:custGeom>
              <a:avLst/>
              <a:gdLst/>
              <a:ahLst/>
              <a:cxnLst/>
              <a:rect l="l" t="t" r="r" b="b"/>
              <a:pathLst>
                <a:path w="6508" h="2774" fill="none" extrusionOk="0">
                  <a:moveTo>
                    <a:pt x="4161" y="1"/>
                  </a:moveTo>
                  <a:lnTo>
                    <a:pt x="4161" y="1"/>
                  </a:lnTo>
                  <a:lnTo>
                    <a:pt x="3201" y="107"/>
                  </a:lnTo>
                  <a:lnTo>
                    <a:pt x="2241" y="321"/>
                  </a:lnTo>
                  <a:lnTo>
                    <a:pt x="1387" y="747"/>
                  </a:lnTo>
                  <a:lnTo>
                    <a:pt x="534" y="1281"/>
                  </a:lnTo>
                  <a:lnTo>
                    <a:pt x="534" y="1281"/>
                  </a:lnTo>
                  <a:lnTo>
                    <a:pt x="214" y="1494"/>
                  </a:lnTo>
                  <a:lnTo>
                    <a:pt x="1" y="1921"/>
                  </a:lnTo>
                  <a:lnTo>
                    <a:pt x="1" y="1921"/>
                  </a:lnTo>
                  <a:lnTo>
                    <a:pt x="1" y="2134"/>
                  </a:lnTo>
                  <a:lnTo>
                    <a:pt x="1" y="2347"/>
                  </a:lnTo>
                  <a:lnTo>
                    <a:pt x="107" y="2561"/>
                  </a:lnTo>
                  <a:lnTo>
                    <a:pt x="214" y="2667"/>
                  </a:lnTo>
                  <a:lnTo>
                    <a:pt x="214" y="2667"/>
                  </a:lnTo>
                  <a:lnTo>
                    <a:pt x="534" y="2774"/>
                  </a:lnTo>
                  <a:lnTo>
                    <a:pt x="534" y="2774"/>
                  </a:lnTo>
                  <a:lnTo>
                    <a:pt x="854" y="2774"/>
                  </a:lnTo>
                  <a:lnTo>
                    <a:pt x="854" y="2774"/>
                  </a:lnTo>
                  <a:lnTo>
                    <a:pt x="1387" y="2454"/>
                  </a:lnTo>
                  <a:lnTo>
                    <a:pt x="1387" y="2454"/>
                  </a:lnTo>
                  <a:lnTo>
                    <a:pt x="2134" y="2027"/>
                  </a:lnTo>
                  <a:lnTo>
                    <a:pt x="2134" y="2027"/>
                  </a:lnTo>
                  <a:lnTo>
                    <a:pt x="2774" y="1601"/>
                  </a:lnTo>
                  <a:lnTo>
                    <a:pt x="3521" y="1174"/>
                  </a:lnTo>
                  <a:lnTo>
                    <a:pt x="3521" y="1174"/>
                  </a:lnTo>
                  <a:lnTo>
                    <a:pt x="4481" y="854"/>
                  </a:lnTo>
                  <a:lnTo>
                    <a:pt x="5547" y="747"/>
                  </a:lnTo>
                  <a:lnTo>
                    <a:pt x="5547" y="747"/>
                  </a:lnTo>
                  <a:lnTo>
                    <a:pt x="5654" y="747"/>
                  </a:lnTo>
                  <a:lnTo>
                    <a:pt x="5654" y="747"/>
                  </a:lnTo>
                  <a:lnTo>
                    <a:pt x="5654" y="747"/>
                  </a:lnTo>
                  <a:lnTo>
                    <a:pt x="5654" y="747"/>
                  </a:lnTo>
                  <a:lnTo>
                    <a:pt x="5974" y="747"/>
                  </a:lnTo>
                  <a:lnTo>
                    <a:pt x="6294" y="854"/>
                  </a:lnTo>
                  <a:lnTo>
                    <a:pt x="6294" y="854"/>
                  </a:lnTo>
                  <a:lnTo>
                    <a:pt x="6507" y="961"/>
                  </a:lnTo>
                  <a:lnTo>
                    <a:pt x="6507" y="854"/>
                  </a:lnTo>
                  <a:lnTo>
                    <a:pt x="6507" y="854"/>
                  </a:lnTo>
                  <a:lnTo>
                    <a:pt x="6401" y="747"/>
                  </a:lnTo>
                  <a:lnTo>
                    <a:pt x="6401" y="747"/>
                  </a:lnTo>
                  <a:lnTo>
                    <a:pt x="6294" y="854"/>
                  </a:lnTo>
                  <a:lnTo>
                    <a:pt x="6294" y="854"/>
                  </a:lnTo>
                  <a:lnTo>
                    <a:pt x="6294" y="854"/>
                  </a:lnTo>
                  <a:lnTo>
                    <a:pt x="6294" y="854"/>
                  </a:lnTo>
                  <a:lnTo>
                    <a:pt x="6401" y="641"/>
                  </a:lnTo>
                  <a:lnTo>
                    <a:pt x="6401" y="641"/>
                  </a:lnTo>
                  <a:lnTo>
                    <a:pt x="6401" y="641"/>
                  </a:lnTo>
                  <a:lnTo>
                    <a:pt x="6401" y="641"/>
                  </a:lnTo>
                  <a:lnTo>
                    <a:pt x="6081" y="427"/>
                  </a:lnTo>
                  <a:lnTo>
                    <a:pt x="6081" y="427"/>
                  </a:lnTo>
                  <a:lnTo>
                    <a:pt x="5441" y="214"/>
                  </a:lnTo>
                  <a:lnTo>
                    <a:pt x="5441" y="214"/>
                  </a:lnTo>
                  <a:lnTo>
                    <a:pt x="4801" y="107"/>
                  </a:lnTo>
                  <a:lnTo>
                    <a:pt x="416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3537;p50">
              <a:extLst>
                <a:ext uri="{FF2B5EF4-FFF2-40B4-BE49-F238E27FC236}">
                  <a16:creationId xmlns:a16="http://schemas.microsoft.com/office/drawing/2014/main" id="{449C31C5-10A8-046C-1EEC-D1A89CDBF77C}"/>
                </a:ext>
              </a:extLst>
            </p:cNvPr>
            <p:cNvSpPr/>
            <p:nvPr/>
          </p:nvSpPr>
          <p:spPr>
            <a:xfrm>
              <a:off x="4484913" y="3094472"/>
              <a:ext cx="1573" cy="3116"/>
            </a:xfrm>
            <a:custGeom>
              <a:avLst/>
              <a:gdLst/>
              <a:ahLst/>
              <a:cxnLst/>
              <a:rect l="l" t="t" r="r" b="b"/>
              <a:pathLst>
                <a:path w="108" h="214" extrusionOk="0">
                  <a:moveTo>
                    <a:pt x="108" y="1"/>
                  </a:moveTo>
                  <a:lnTo>
                    <a:pt x="1" y="214"/>
                  </a:lnTo>
                  <a:lnTo>
                    <a:pt x="108" y="107"/>
                  </a:lnTo>
                  <a:lnTo>
                    <a:pt x="108"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3538;p50">
              <a:extLst>
                <a:ext uri="{FF2B5EF4-FFF2-40B4-BE49-F238E27FC236}">
                  <a16:creationId xmlns:a16="http://schemas.microsoft.com/office/drawing/2014/main" id="{752531E0-8EC2-5814-A44B-F9ABCDEB5BA1}"/>
                </a:ext>
              </a:extLst>
            </p:cNvPr>
            <p:cNvSpPr/>
            <p:nvPr/>
          </p:nvSpPr>
          <p:spPr>
            <a:xfrm>
              <a:off x="4484913" y="3094472"/>
              <a:ext cx="1573" cy="3116"/>
            </a:xfrm>
            <a:custGeom>
              <a:avLst/>
              <a:gdLst/>
              <a:ahLst/>
              <a:cxnLst/>
              <a:rect l="l" t="t" r="r" b="b"/>
              <a:pathLst>
                <a:path w="108" h="214" fill="none" extrusionOk="0">
                  <a:moveTo>
                    <a:pt x="108" y="1"/>
                  </a:moveTo>
                  <a:lnTo>
                    <a:pt x="108" y="1"/>
                  </a:lnTo>
                  <a:lnTo>
                    <a:pt x="108" y="1"/>
                  </a:lnTo>
                  <a:lnTo>
                    <a:pt x="108" y="1"/>
                  </a:lnTo>
                  <a:lnTo>
                    <a:pt x="1" y="214"/>
                  </a:lnTo>
                  <a:lnTo>
                    <a:pt x="1" y="214"/>
                  </a:lnTo>
                  <a:lnTo>
                    <a:pt x="1" y="214"/>
                  </a:lnTo>
                  <a:lnTo>
                    <a:pt x="1" y="214"/>
                  </a:lnTo>
                  <a:lnTo>
                    <a:pt x="108" y="107"/>
                  </a:lnTo>
                  <a:lnTo>
                    <a:pt x="108" y="107"/>
                  </a:lnTo>
                  <a:lnTo>
                    <a:pt x="10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3539;p50">
              <a:extLst>
                <a:ext uri="{FF2B5EF4-FFF2-40B4-BE49-F238E27FC236}">
                  <a16:creationId xmlns:a16="http://schemas.microsoft.com/office/drawing/2014/main" id="{0374A581-2556-BB96-C6B3-11B268E85AAB}"/>
                </a:ext>
              </a:extLst>
            </p:cNvPr>
            <p:cNvSpPr/>
            <p:nvPr/>
          </p:nvSpPr>
          <p:spPr>
            <a:xfrm>
              <a:off x="4508214" y="2873902"/>
              <a:ext cx="48170" cy="79230"/>
            </a:xfrm>
            <a:custGeom>
              <a:avLst/>
              <a:gdLst/>
              <a:ahLst/>
              <a:cxnLst/>
              <a:rect l="l" t="t" r="r" b="b"/>
              <a:pathLst>
                <a:path w="3308" h="5441" extrusionOk="0">
                  <a:moveTo>
                    <a:pt x="1" y="0"/>
                  </a:moveTo>
                  <a:lnTo>
                    <a:pt x="214" y="960"/>
                  </a:lnTo>
                  <a:lnTo>
                    <a:pt x="641" y="2134"/>
                  </a:lnTo>
                  <a:lnTo>
                    <a:pt x="1068" y="3307"/>
                  </a:lnTo>
                  <a:lnTo>
                    <a:pt x="1707" y="4374"/>
                  </a:lnTo>
                  <a:lnTo>
                    <a:pt x="2347" y="5334"/>
                  </a:lnTo>
                  <a:lnTo>
                    <a:pt x="2561" y="5440"/>
                  </a:lnTo>
                  <a:lnTo>
                    <a:pt x="2774" y="5440"/>
                  </a:lnTo>
                  <a:lnTo>
                    <a:pt x="3094" y="5334"/>
                  </a:lnTo>
                  <a:lnTo>
                    <a:pt x="3307" y="5120"/>
                  </a:lnTo>
                  <a:lnTo>
                    <a:pt x="3307" y="5120"/>
                  </a:lnTo>
                  <a:lnTo>
                    <a:pt x="3094" y="5227"/>
                  </a:lnTo>
                  <a:lnTo>
                    <a:pt x="2774" y="5334"/>
                  </a:lnTo>
                  <a:lnTo>
                    <a:pt x="2561" y="5334"/>
                  </a:lnTo>
                  <a:lnTo>
                    <a:pt x="2454" y="5227"/>
                  </a:lnTo>
                  <a:lnTo>
                    <a:pt x="1814" y="4267"/>
                  </a:lnTo>
                  <a:lnTo>
                    <a:pt x="1281" y="3200"/>
                  </a:lnTo>
                  <a:lnTo>
                    <a:pt x="748" y="1920"/>
                  </a:lnTo>
                  <a:lnTo>
                    <a:pt x="428" y="96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3540;p50">
              <a:extLst>
                <a:ext uri="{FF2B5EF4-FFF2-40B4-BE49-F238E27FC236}">
                  <a16:creationId xmlns:a16="http://schemas.microsoft.com/office/drawing/2014/main" id="{2B331277-6BE8-B62A-F5F2-8040F5CDCE18}"/>
                </a:ext>
              </a:extLst>
            </p:cNvPr>
            <p:cNvSpPr/>
            <p:nvPr/>
          </p:nvSpPr>
          <p:spPr>
            <a:xfrm>
              <a:off x="4602975" y="2662652"/>
              <a:ext cx="10878" cy="554491"/>
            </a:xfrm>
            <a:custGeom>
              <a:avLst/>
              <a:gdLst/>
              <a:ahLst/>
              <a:cxnLst/>
              <a:rect l="l" t="t" r="r" b="b"/>
              <a:pathLst>
                <a:path w="747" h="38079" extrusionOk="0">
                  <a:moveTo>
                    <a:pt x="747" y="0"/>
                  </a:moveTo>
                  <a:lnTo>
                    <a:pt x="534" y="1174"/>
                  </a:lnTo>
                  <a:lnTo>
                    <a:pt x="320" y="5227"/>
                  </a:lnTo>
                  <a:lnTo>
                    <a:pt x="0" y="11413"/>
                  </a:lnTo>
                  <a:lnTo>
                    <a:pt x="0" y="18880"/>
                  </a:lnTo>
                  <a:lnTo>
                    <a:pt x="107" y="26453"/>
                  </a:lnTo>
                  <a:lnTo>
                    <a:pt x="214" y="32532"/>
                  </a:lnTo>
                  <a:lnTo>
                    <a:pt x="427" y="36692"/>
                  </a:lnTo>
                  <a:lnTo>
                    <a:pt x="427" y="37866"/>
                  </a:lnTo>
                  <a:lnTo>
                    <a:pt x="534" y="38079"/>
                  </a:lnTo>
                  <a:lnTo>
                    <a:pt x="534" y="37866"/>
                  </a:lnTo>
                  <a:lnTo>
                    <a:pt x="534" y="36692"/>
                  </a:lnTo>
                  <a:lnTo>
                    <a:pt x="427" y="32532"/>
                  </a:lnTo>
                  <a:lnTo>
                    <a:pt x="320" y="26453"/>
                  </a:lnTo>
                  <a:lnTo>
                    <a:pt x="214" y="18880"/>
                  </a:lnTo>
                  <a:lnTo>
                    <a:pt x="214" y="11413"/>
                  </a:lnTo>
                  <a:lnTo>
                    <a:pt x="427" y="5227"/>
                  </a:lnTo>
                  <a:lnTo>
                    <a:pt x="640" y="1174"/>
                  </a:lnTo>
                  <a:lnTo>
                    <a:pt x="74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3541;p50">
              <a:extLst>
                <a:ext uri="{FF2B5EF4-FFF2-40B4-BE49-F238E27FC236}">
                  <a16:creationId xmlns:a16="http://schemas.microsoft.com/office/drawing/2014/main" id="{A5BE7ADB-94D8-9E5A-00AC-59E7A2E045BE}"/>
                </a:ext>
              </a:extLst>
            </p:cNvPr>
            <p:cNvSpPr/>
            <p:nvPr/>
          </p:nvSpPr>
          <p:spPr>
            <a:xfrm>
              <a:off x="4725682" y="2667312"/>
              <a:ext cx="10892" cy="577789"/>
            </a:xfrm>
            <a:custGeom>
              <a:avLst/>
              <a:gdLst/>
              <a:ahLst/>
              <a:cxnLst/>
              <a:rect l="l" t="t" r="r" b="b"/>
              <a:pathLst>
                <a:path w="748" h="39679" extrusionOk="0">
                  <a:moveTo>
                    <a:pt x="1" y="0"/>
                  </a:moveTo>
                  <a:lnTo>
                    <a:pt x="1" y="1174"/>
                  </a:lnTo>
                  <a:lnTo>
                    <a:pt x="214" y="5547"/>
                  </a:lnTo>
                  <a:lnTo>
                    <a:pt x="427" y="11947"/>
                  </a:lnTo>
                  <a:lnTo>
                    <a:pt x="534" y="19840"/>
                  </a:lnTo>
                  <a:lnTo>
                    <a:pt x="427" y="27733"/>
                  </a:lnTo>
                  <a:lnTo>
                    <a:pt x="214" y="34239"/>
                  </a:lnTo>
                  <a:lnTo>
                    <a:pt x="1" y="38506"/>
                  </a:lnTo>
                  <a:lnTo>
                    <a:pt x="1" y="39679"/>
                  </a:lnTo>
                  <a:lnTo>
                    <a:pt x="107" y="38506"/>
                  </a:lnTo>
                  <a:lnTo>
                    <a:pt x="427" y="34239"/>
                  </a:lnTo>
                  <a:lnTo>
                    <a:pt x="641" y="27733"/>
                  </a:lnTo>
                  <a:lnTo>
                    <a:pt x="747" y="19840"/>
                  </a:lnTo>
                  <a:lnTo>
                    <a:pt x="641" y="11947"/>
                  </a:lnTo>
                  <a:lnTo>
                    <a:pt x="321" y="5547"/>
                  </a:lnTo>
                  <a:lnTo>
                    <a:pt x="107" y="1174"/>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3542;p50">
              <a:extLst>
                <a:ext uri="{FF2B5EF4-FFF2-40B4-BE49-F238E27FC236}">
                  <a16:creationId xmlns:a16="http://schemas.microsoft.com/office/drawing/2014/main" id="{FA22A6BD-D59F-7EBB-63E6-C4A736ABA277}"/>
                </a:ext>
              </a:extLst>
            </p:cNvPr>
            <p:cNvSpPr/>
            <p:nvPr/>
          </p:nvSpPr>
          <p:spPr>
            <a:xfrm>
              <a:off x="4839084" y="2678176"/>
              <a:ext cx="31074" cy="570042"/>
            </a:xfrm>
            <a:custGeom>
              <a:avLst/>
              <a:gdLst/>
              <a:ahLst/>
              <a:cxnLst/>
              <a:rect l="l" t="t" r="r" b="b"/>
              <a:pathLst>
                <a:path w="2134" h="39147" extrusionOk="0">
                  <a:moveTo>
                    <a:pt x="2133" y="1"/>
                  </a:moveTo>
                  <a:lnTo>
                    <a:pt x="1920" y="1174"/>
                  </a:lnTo>
                  <a:lnTo>
                    <a:pt x="1387" y="5441"/>
                  </a:lnTo>
                  <a:lnTo>
                    <a:pt x="747" y="11734"/>
                  </a:lnTo>
                  <a:lnTo>
                    <a:pt x="427" y="15467"/>
                  </a:lnTo>
                  <a:lnTo>
                    <a:pt x="213" y="19520"/>
                  </a:lnTo>
                  <a:lnTo>
                    <a:pt x="0" y="23573"/>
                  </a:lnTo>
                  <a:lnTo>
                    <a:pt x="0" y="27307"/>
                  </a:lnTo>
                  <a:lnTo>
                    <a:pt x="0" y="33706"/>
                  </a:lnTo>
                  <a:lnTo>
                    <a:pt x="107" y="37973"/>
                  </a:lnTo>
                  <a:lnTo>
                    <a:pt x="213" y="39146"/>
                  </a:lnTo>
                  <a:lnTo>
                    <a:pt x="213" y="37973"/>
                  </a:lnTo>
                  <a:lnTo>
                    <a:pt x="107" y="33706"/>
                  </a:lnTo>
                  <a:lnTo>
                    <a:pt x="213" y="27307"/>
                  </a:lnTo>
                  <a:lnTo>
                    <a:pt x="213" y="23573"/>
                  </a:lnTo>
                  <a:lnTo>
                    <a:pt x="427" y="19520"/>
                  </a:lnTo>
                  <a:lnTo>
                    <a:pt x="640" y="15467"/>
                  </a:lnTo>
                  <a:lnTo>
                    <a:pt x="960" y="11734"/>
                  </a:lnTo>
                  <a:lnTo>
                    <a:pt x="1493" y="5441"/>
                  </a:lnTo>
                  <a:lnTo>
                    <a:pt x="2027" y="1174"/>
                  </a:lnTo>
                  <a:lnTo>
                    <a:pt x="21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3543;p50">
              <a:extLst>
                <a:ext uri="{FF2B5EF4-FFF2-40B4-BE49-F238E27FC236}">
                  <a16:creationId xmlns:a16="http://schemas.microsoft.com/office/drawing/2014/main" id="{10A91C39-AEE3-6D6F-C37E-6B064F4087D8}"/>
                </a:ext>
              </a:extLst>
            </p:cNvPr>
            <p:cNvSpPr/>
            <p:nvPr/>
          </p:nvSpPr>
          <p:spPr>
            <a:xfrm>
              <a:off x="4349784" y="2703035"/>
              <a:ext cx="164648" cy="465971"/>
            </a:xfrm>
            <a:custGeom>
              <a:avLst/>
              <a:gdLst/>
              <a:ahLst/>
              <a:cxnLst/>
              <a:rect l="l" t="t" r="r" b="b"/>
              <a:pathLst>
                <a:path w="11307" h="32000" extrusionOk="0">
                  <a:moveTo>
                    <a:pt x="11307" y="1"/>
                  </a:moveTo>
                  <a:lnTo>
                    <a:pt x="11200" y="321"/>
                  </a:lnTo>
                  <a:lnTo>
                    <a:pt x="10880" y="1281"/>
                  </a:lnTo>
                  <a:lnTo>
                    <a:pt x="9707" y="4694"/>
                  </a:lnTo>
                  <a:lnTo>
                    <a:pt x="7787" y="9814"/>
                  </a:lnTo>
                  <a:lnTo>
                    <a:pt x="5333" y="16000"/>
                  </a:lnTo>
                  <a:lnTo>
                    <a:pt x="2773" y="22186"/>
                  </a:lnTo>
                  <a:lnTo>
                    <a:pt x="1600" y="24746"/>
                  </a:lnTo>
                  <a:lnTo>
                    <a:pt x="1067" y="26026"/>
                  </a:lnTo>
                  <a:lnTo>
                    <a:pt x="534" y="27093"/>
                  </a:lnTo>
                  <a:lnTo>
                    <a:pt x="214" y="28160"/>
                  </a:lnTo>
                  <a:lnTo>
                    <a:pt x="0" y="29120"/>
                  </a:lnTo>
                  <a:lnTo>
                    <a:pt x="0" y="29973"/>
                  </a:lnTo>
                  <a:lnTo>
                    <a:pt x="107" y="30719"/>
                  </a:lnTo>
                  <a:lnTo>
                    <a:pt x="107" y="29973"/>
                  </a:lnTo>
                  <a:lnTo>
                    <a:pt x="107" y="29120"/>
                  </a:lnTo>
                  <a:lnTo>
                    <a:pt x="320" y="28266"/>
                  </a:lnTo>
                  <a:lnTo>
                    <a:pt x="747" y="27200"/>
                  </a:lnTo>
                  <a:lnTo>
                    <a:pt x="1707" y="24853"/>
                  </a:lnTo>
                  <a:lnTo>
                    <a:pt x="2987" y="22186"/>
                  </a:lnTo>
                  <a:lnTo>
                    <a:pt x="5547" y="16107"/>
                  </a:lnTo>
                  <a:lnTo>
                    <a:pt x="6827" y="12907"/>
                  </a:lnTo>
                  <a:lnTo>
                    <a:pt x="8000" y="9920"/>
                  </a:lnTo>
                  <a:lnTo>
                    <a:pt x="9813" y="4800"/>
                  </a:lnTo>
                  <a:lnTo>
                    <a:pt x="10987" y="1281"/>
                  </a:lnTo>
                  <a:lnTo>
                    <a:pt x="11307" y="321"/>
                  </a:lnTo>
                  <a:lnTo>
                    <a:pt x="11307" y="1"/>
                  </a:lnTo>
                  <a:close/>
                  <a:moveTo>
                    <a:pt x="107" y="30719"/>
                  </a:moveTo>
                  <a:lnTo>
                    <a:pt x="214" y="31253"/>
                  </a:lnTo>
                  <a:lnTo>
                    <a:pt x="427" y="31679"/>
                  </a:lnTo>
                  <a:lnTo>
                    <a:pt x="640" y="31999"/>
                  </a:lnTo>
                  <a:lnTo>
                    <a:pt x="320" y="31359"/>
                  </a:lnTo>
                  <a:lnTo>
                    <a:pt x="107" y="30719"/>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3544;p50">
              <a:extLst>
                <a:ext uri="{FF2B5EF4-FFF2-40B4-BE49-F238E27FC236}">
                  <a16:creationId xmlns:a16="http://schemas.microsoft.com/office/drawing/2014/main" id="{F00CAB21-EE7A-4361-D440-FB312CE1824E}"/>
                </a:ext>
              </a:extLst>
            </p:cNvPr>
            <p:cNvSpPr/>
            <p:nvPr/>
          </p:nvSpPr>
          <p:spPr>
            <a:xfrm>
              <a:off x="4450749" y="2925163"/>
              <a:ext cx="76113" cy="152227"/>
            </a:xfrm>
            <a:custGeom>
              <a:avLst/>
              <a:gdLst/>
              <a:ahLst/>
              <a:cxnLst/>
              <a:rect l="l" t="t" r="r" b="b"/>
              <a:pathLst>
                <a:path w="5227" h="10454" extrusionOk="0">
                  <a:moveTo>
                    <a:pt x="5227" y="0"/>
                  </a:moveTo>
                  <a:lnTo>
                    <a:pt x="4374" y="1494"/>
                  </a:lnTo>
                  <a:lnTo>
                    <a:pt x="2454" y="5227"/>
                  </a:lnTo>
                  <a:lnTo>
                    <a:pt x="747" y="8853"/>
                  </a:lnTo>
                  <a:lnTo>
                    <a:pt x="0" y="10453"/>
                  </a:lnTo>
                  <a:lnTo>
                    <a:pt x="854" y="8960"/>
                  </a:lnTo>
                  <a:lnTo>
                    <a:pt x="2667" y="5333"/>
                  </a:lnTo>
                  <a:lnTo>
                    <a:pt x="4480" y="1600"/>
                  </a:lnTo>
                  <a:lnTo>
                    <a:pt x="52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3545;p50">
              <a:extLst>
                <a:ext uri="{FF2B5EF4-FFF2-40B4-BE49-F238E27FC236}">
                  <a16:creationId xmlns:a16="http://schemas.microsoft.com/office/drawing/2014/main" id="{C9E7E3AD-B519-1E99-1C67-5956FE11EE7C}"/>
                </a:ext>
              </a:extLst>
            </p:cNvPr>
            <p:cNvSpPr/>
            <p:nvPr/>
          </p:nvSpPr>
          <p:spPr>
            <a:xfrm>
              <a:off x="4432108" y="3114671"/>
              <a:ext cx="37292" cy="57475"/>
            </a:xfrm>
            <a:custGeom>
              <a:avLst/>
              <a:gdLst/>
              <a:ahLst/>
              <a:cxnLst/>
              <a:rect l="l" t="t" r="r" b="b"/>
              <a:pathLst>
                <a:path w="2561" h="3947" extrusionOk="0">
                  <a:moveTo>
                    <a:pt x="0" y="0"/>
                  </a:moveTo>
                  <a:lnTo>
                    <a:pt x="107" y="640"/>
                  </a:lnTo>
                  <a:lnTo>
                    <a:pt x="320" y="1173"/>
                  </a:lnTo>
                  <a:lnTo>
                    <a:pt x="534" y="1707"/>
                  </a:lnTo>
                  <a:lnTo>
                    <a:pt x="854" y="2240"/>
                  </a:lnTo>
                  <a:lnTo>
                    <a:pt x="1280" y="2773"/>
                  </a:lnTo>
                  <a:lnTo>
                    <a:pt x="1600" y="3200"/>
                  </a:lnTo>
                  <a:lnTo>
                    <a:pt x="2134" y="3627"/>
                  </a:lnTo>
                  <a:lnTo>
                    <a:pt x="2560" y="3947"/>
                  </a:lnTo>
                  <a:lnTo>
                    <a:pt x="1814" y="3093"/>
                  </a:lnTo>
                  <a:lnTo>
                    <a:pt x="1067" y="2133"/>
                  </a:lnTo>
                  <a:lnTo>
                    <a:pt x="534" y="106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3546;p50">
              <a:extLst>
                <a:ext uri="{FF2B5EF4-FFF2-40B4-BE49-F238E27FC236}">
                  <a16:creationId xmlns:a16="http://schemas.microsoft.com/office/drawing/2014/main" id="{EE84FBAF-BD1B-4C9C-4984-501DCB369FA7}"/>
                </a:ext>
              </a:extLst>
            </p:cNvPr>
            <p:cNvSpPr/>
            <p:nvPr/>
          </p:nvSpPr>
          <p:spPr>
            <a:xfrm>
              <a:off x="4916748" y="3127093"/>
              <a:ext cx="9334" cy="3116"/>
            </a:xfrm>
            <a:custGeom>
              <a:avLst/>
              <a:gdLst/>
              <a:ahLst/>
              <a:cxnLst/>
              <a:rect l="l" t="t" r="r" b="b"/>
              <a:pathLst>
                <a:path w="641" h="214" extrusionOk="0">
                  <a:moveTo>
                    <a:pt x="0" y="1"/>
                  </a:moveTo>
                  <a:lnTo>
                    <a:pt x="0" y="214"/>
                  </a:lnTo>
                  <a:lnTo>
                    <a:pt x="640" y="1"/>
                  </a:lnTo>
                  <a:close/>
                </a:path>
              </a:pathLst>
            </a:custGeom>
            <a:solidFill>
              <a:srgbClr val="A4A4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3547;p50">
              <a:extLst>
                <a:ext uri="{FF2B5EF4-FFF2-40B4-BE49-F238E27FC236}">
                  <a16:creationId xmlns:a16="http://schemas.microsoft.com/office/drawing/2014/main" id="{5603A987-F233-B8A7-2AC2-FD56457B3235}"/>
                </a:ext>
              </a:extLst>
            </p:cNvPr>
            <p:cNvSpPr/>
            <p:nvPr/>
          </p:nvSpPr>
          <p:spPr>
            <a:xfrm>
              <a:off x="4916748" y="3127093"/>
              <a:ext cx="9334" cy="3116"/>
            </a:xfrm>
            <a:custGeom>
              <a:avLst/>
              <a:gdLst/>
              <a:ahLst/>
              <a:cxnLst/>
              <a:rect l="l" t="t" r="r" b="b"/>
              <a:pathLst>
                <a:path w="641" h="214" fill="none" extrusionOk="0">
                  <a:moveTo>
                    <a:pt x="640" y="1"/>
                  </a:moveTo>
                  <a:lnTo>
                    <a:pt x="0" y="1"/>
                  </a:lnTo>
                  <a:lnTo>
                    <a:pt x="0" y="1"/>
                  </a:lnTo>
                  <a:lnTo>
                    <a:pt x="0" y="214"/>
                  </a:lnTo>
                  <a:lnTo>
                    <a:pt x="0" y="214"/>
                  </a:lnTo>
                  <a:lnTo>
                    <a:pt x="64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3548;p50">
              <a:extLst>
                <a:ext uri="{FF2B5EF4-FFF2-40B4-BE49-F238E27FC236}">
                  <a16:creationId xmlns:a16="http://schemas.microsoft.com/office/drawing/2014/main" id="{07E51208-7DE0-BAFD-1732-4ED12067DEB7}"/>
                </a:ext>
              </a:extLst>
            </p:cNvPr>
            <p:cNvSpPr/>
            <p:nvPr/>
          </p:nvSpPr>
          <p:spPr>
            <a:xfrm>
              <a:off x="4840628" y="3127093"/>
              <a:ext cx="74570" cy="17095"/>
            </a:xfrm>
            <a:custGeom>
              <a:avLst/>
              <a:gdLst/>
              <a:ahLst/>
              <a:cxnLst/>
              <a:rect l="l" t="t" r="r" b="b"/>
              <a:pathLst>
                <a:path w="5121" h="1174" extrusionOk="0">
                  <a:moveTo>
                    <a:pt x="5121" y="1"/>
                  </a:moveTo>
                  <a:lnTo>
                    <a:pt x="1" y="107"/>
                  </a:lnTo>
                  <a:lnTo>
                    <a:pt x="1" y="1174"/>
                  </a:lnTo>
                  <a:lnTo>
                    <a:pt x="2561" y="747"/>
                  </a:lnTo>
                  <a:lnTo>
                    <a:pt x="5121" y="214"/>
                  </a:lnTo>
                  <a:lnTo>
                    <a:pt x="512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3549;p50">
              <a:extLst>
                <a:ext uri="{FF2B5EF4-FFF2-40B4-BE49-F238E27FC236}">
                  <a16:creationId xmlns:a16="http://schemas.microsoft.com/office/drawing/2014/main" id="{90FEA00B-5C0E-9F9F-D30D-64CB67BEDF21}"/>
                </a:ext>
              </a:extLst>
            </p:cNvPr>
            <p:cNvSpPr/>
            <p:nvPr/>
          </p:nvSpPr>
          <p:spPr>
            <a:xfrm>
              <a:off x="4840628" y="3127093"/>
              <a:ext cx="74570" cy="17095"/>
            </a:xfrm>
            <a:custGeom>
              <a:avLst/>
              <a:gdLst/>
              <a:ahLst/>
              <a:cxnLst/>
              <a:rect l="l" t="t" r="r" b="b"/>
              <a:pathLst>
                <a:path w="5121" h="1174" fill="none" extrusionOk="0">
                  <a:moveTo>
                    <a:pt x="5121" y="1"/>
                  </a:moveTo>
                  <a:lnTo>
                    <a:pt x="1" y="107"/>
                  </a:lnTo>
                  <a:lnTo>
                    <a:pt x="1" y="107"/>
                  </a:lnTo>
                  <a:lnTo>
                    <a:pt x="1" y="1174"/>
                  </a:lnTo>
                  <a:lnTo>
                    <a:pt x="1" y="1174"/>
                  </a:lnTo>
                  <a:lnTo>
                    <a:pt x="2561" y="747"/>
                  </a:lnTo>
                  <a:lnTo>
                    <a:pt x="5121" y="214"/>
                  </a:lnTo>
                  <a:lnTo>
                    <a:pt x="5121" y="214"/>
                  </a:lnTo>
                  <a:lnTo>
                    <a:pt x="51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3550;p50">
              <a:extLst>
                <a:ext uri="{FF2B5EF4-FFF2-40B4-BE49-F238E27FC236}">
                  <a16:creationId xmlns:a16="http://schemas.microsoft.com/office/drawing/2014/main" id="{738A7C1F-29ED-9BD1-01C1-F97EBD268D3A}"/>
                </a:ext>
              </a:extLst>
            </p:cNvPr>
            <p:cNvSpPr/>
            <p:nvPr/>
          </p:nvSpPr>
          <p:spPr>
            <a:xfrm>
              <a:off x="4915190" y="3127093"/>
              <a:ext cx="1573" cy="3116"/>
            </a:xfrm>
            <a:custGeom>
              <a:avLst/>
              <a:gdLst/>
              <a:ahLst/>
              <a:cxnLst/>
              <a:rect l="l" t="t" r="r" b="b"/>
              <a:pathLst>
                <a:path w="108" h="214" extrusionOk="0">
                  <a:moveTo>
                    <a:pt x="1" y="1"/>
                  </a:moveTo>
                  <a:lnTo>
                    <a:pt x="1" y="214"/>
                  </a:lnTo>
                  <a:lnTo>
                    <a:pt x="107" y="214"/>
                  </a:lnTo>
                  <a:lnTo>
                    <a:pt x="107"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3551;p50">
              <a:extLst>
                <a:ext uri="{FF2B5EF4-FFF2-40B4-BE49-F238E27FC236}">
                  <a16:creationId xmlns:a16="http://schemas.microsoft.com/office/drawing/2014/main" id="{29AF6AF0-D643-DFAC-7B0E-53988C9264F2}"/>
                </a:ext>
              </a:extLst>
            </p:cNvPr>
            <p:cNvSpPr/>
            <p:nvPr/>
          </p:nvSpPr>
          <p:spPr>
            <a:xfrm>
              <a:off x="4915190" y="3127093"/>
              <a:ext cx="1573" cy="3116"/>
            </a:xfrm>
            <a:custGeom>
              <a:avLst/>
              <a:gdLst/>
              <a:ahLst/>
              <a:cxnLst/>
              <a:rect l="l" t="t" r="r" b="b"/>
              <a:pathLst>
                <a:path w="108" h="214" fill="none" extrusionOk="0">
                  <a:moveTo>
                    <a:pt x="107" y="1"/>
                  </a:moveTo>
                  <a:lnTo>
                    <a:pt x="1" y="1"/>
                  </a:lnTo>
                  <a:lnTo>
                    <a:pt x="1" y="1"/>
                  </a:lnTo>
                  <a:lnTo>
                    <a:pt x="1" y="214"/>
                  </a:lnTo>
                  <a:lnTo>
                    <a:pt x="1" y="214"/>
                  </a:lnTo>
                  <a:lnTo>
                    <a:pt x="107" y="214"/>
                  </a:lnTo>
                  <a:lnTo>
                    <a:pt x="107" y="214"/>
                  </a:lnTo>
                  <a:lnTo>
                    <a:pt x="1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3552;p50">
              <a:extLst>
                <a:ext uri="{FF2B5EF4-FFF2-40B4-BE49-F238E27FC236}">
                  <a16:creationId xmlns:a16="http://schemas.microsoft.com/office/drawing/2014/main" id="{80F78A3A-6E15-52AA-58BA-46028DDEBE88}"/>
                </a:ext>
              </a:extLst>
            </p:cNvPr>
            <p:cNvSpPr/>
            <p:nvPr/>
          </p:nvSpPr>
          <p:spPr>
            <a:xfrm>
              <a:off x="4620057" y="3128651"/>
              <a:ext cx="219021" cy="20197"/>
            </a:xfrm>
            <a:custGeom>
              <a:avLst/>
              <a:gdLst/>
              <a:ahLst/>
              <a:cxnLst/>
              <a:rect l="l" t="t" r="r" b="b"/>
              <a:pathLst>
                <a:path w="15041" h="1387" extrusionOk="0">
                  <a:moveTo>
                    <a:pt x="7574" y="0"/>
                  </a:moveTo>
                  <a:lnTo>
                    <a:pt x="1" y="107"/>
                  </a:lnTo>
                  <a:lnTo>
                    <a:pt x="1921" y="533"/>
                  </a:lnTo>
                  <a:lnTo>
                    <a:pt x="3734" y="853"/>
                  </a:lnTo>
                  <a:lnTo>
                    <a:pt x="5654" y="1173"/>
                  </a:lnTo>
                  <a:lnTo>
                    <a:pt x="7574" y="1280"/>
                  </a:lnTo>
                  <a:lnTo>
                    <a:pt x="7574" y="0"/>
                  </a:lnTo>
                  <a:close/>
                  <a:moveTo>
                    <a:pt x="7787" y="0"/>
                  </a:moveTo>
                  <a:lnTo>
                    <a:pt x="7680" y="1387"/>
                  </a:lnTo>
                  <a:lnTo>
                    <a:pt x="10027" y="1387"/>
                  </a:lnTo>
                  <a:lnTo>
                    <a:pt x="12587" y="1280"/>
                  </a:lnTo>
                  <a:lnTo>
                    <a:pt x="15040" y="1067"/>
                  </a:lnTo>
                  <a:lnTo>
                    <a:pt x="14933"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3553;p50">
              <a:extLst>
                <a:ext uri="{FF2B5EF4-FFF2-40B4-BE49-F238E27FC236}">
                  <a16:creationId xmlns:a16="http://schemas.microsoft.com/office/drawing/2014/main" id="{C273F80B-3A95-C626-D783-31792A332764}"/>
                </a:ext>
              </a:extLst>
            </p:cNvPr>
            <p:cNvSpPr/>
            <p:nvPr/>
          </p:nvSpPr>
          <p:spPr>
            <a:xfrm>
              <a:off x="4620057" y="3128651"/>
              <a:ext cx="110289" cy="18653"/>
            </a:xfrm>
            <a:custGeom>
              <a:avLst/>
              <a:gdLst/>
              <a:ahLst/>
              <a:cxnLst/>
              <a:rect l="l" t="t" r="r" b="b"/>
              <a:pathLst>
                <a:path w="7574" h="1281" fill="none" extrusionOk="0">
                  <a:moveTo>
                    <a:pt x="7574" y="0"/>
                  </a:moveTo>
                  <a:lnTo>
                    <a:pt x="1" y="107"/>
                  </a:lnTo>
                  <a:lnTo>
                    <a:pt x="1" y="107"/>
                  </a:lnTo>
                  <a:lnTo>
                    <a:pt x="1921" y="533"/>
                  </a:lnTo>
                  <a:lnTo>
                    <a:pt x="3734" y="853"/>
                  </a:lnTo>
                  <a:lnTo>
                    <a:pt x="5654" y="1173"/>
                  </a:lnTo>
                  <a:lnTo>
                    <a:pt x="7574" y="1280"/>
                  </a:lnTo>
                  <a:lnTo>
                    <a:pt x="7574" y="1280"/>
                  </a:lnTo>
                  <a:lnTo>
                    <a:pt x="75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3554;p50">
              <a:extLst>
                <a:ext uri="{FF2B5EF4-FFF2-40B4-BE49-F238E27FC236}">
                  <a16:creationId xmlns:a16="http://schemas.microsoft.com/office/drawing/2014/main" id="{22DECB6F-3778-6B30-A9C4-08E145A7ABEB}"/>
                </a:ext>
              </a:extLst>
            </p:cNvPr>
            <p:cNvSpPr/>
            <p:nvPr/>
          </p:nvSpPr>
          <p:spPr>
            <a:xfrm>
              <a:off x="4731901" y="3128651"/>
              <a:ext cx="107188" cy="20197"/>
            </a:xfrm>
            <a:custGeom>
              <a:avLst/>
              <a:gdLst/>
              <a:ahLst/>
              <a:cxnLst/>
              <a:rect l="l" t="t" r="r" b="b"/>
              <a:pathLst>
                <a:path w="7361" h="1387" fill="none" extrusionOk="0">
                  <a:moveTo>
                    <a:pt x="7253" y="0"/>
                  </a:moveTo>
                  <a:lnTo>
                    <a:pt x="107" y="0"/>
                  </a:lnTo>
                  <a:lnTo>
                    <a:pt x="107" y="0"/>
                  </a:lnTo>
                  <a:lnTo>
                    <a:pt x="0" y="1387"/>
                  </a:lnTo>
                  <a:lnTo>
                    <a:pt x="0" y="1387"/>
                  </a:lnTo>
                  <a:lnTo>
                    <a:pt x="2347" y="1387"/>
                  </a:lnTo>
                  <a:lnTo>
                    <a:pt x="2347" y="1387"/>
                  </a:lnTo>
                  <a:lnTo>
                    <a:pt x="4907" y="1280"/>
                  </a:lnTo>
                  <a:lnTo>
                    <a:pt x="7360" y="1067"/>
                  </a:lnTo>
                  <a:lnTo>
                    <a:pt x="7360" y="1067"/>
                  </a:lnTo>
                  <a:lnTo>
                    <a:pt x="725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3555;p50">
              <a:extLst>
                <a:ext uri="{FF2B5EF4-FFF2-40B4-BE49-F238E27FC236}">
                  <a16:creationId xmlns:a16="http://schemas.microsoft.com/office/drawing/2014/main" id="{142A1A9C-EC76-768A-4C66-0522B5FB9F2B}"/>
                </a:ext>
              </a:extLst>
            </p:cNvPr>
            <p:cNvSpPr/>
            <p:nvPr/>
          </p:nvSpPr>
          <p:spPr>
            <a:xfrm>
              <a:off x="4730342" y="3128651"/>
              <a:ext cx="3116" cy="20197"/>
            </a:xfrm>
            <a:custGeom>
              <a:avLst/>
              <a:gdLst/>
              <a:ahLst/>
              <a:cxnLst/>
              <a:rect l="l" t="t" r="r" b="b"/>
              <a:pathLst>
                <a:path w="214" h="1387" extrusionOk="0">
                  <a:moveTo>
                    <a:pt x="1" y="0"/>
                  </a:moveTo>
                  <a:lnTo>
                    <a:pt x="1" y="1280"/>
                  </a:lnTo>
                  <a:lnTo>
                    <a:pt x="107" y="1387"/>
                  </a:lnTo>
                  <a:lnTo>
                    <a:pt x="214"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3556;p50">
              <a:extLst>
                <a:ext uri="{FF2B5EF4-FFF2-40B4-BE49-F238E27FC236}">
                  <a16:creationId xmlns:a16="http://schemas.microsoft.com/office/drawing/2014/main" id="{D9902F5B-7737-C56A-1009-9483262044B6}"/>
                </a:ext>
              </a:extLst>
            </p:cNvPr>
            <p:cNvSpPr/>
            <p:nvPr/>
          </p:nvSpPr>
          <p:spPr>
            <a:xfrm>
              <a:off x="4730342" y="3128651"/>
              <a:ext cx="3116" cy="20197"/>
            </a:xfrm>
            <a:custGeom>
              <a:avLst/>
              <a:gdLst/>
              <a:ahLst/>
              <a:cxnLst/>
              <a:rect l="l" t="t" r="r" b="b"/>
              <a:pathLst>
                <a:path w="214" h="1387" fill="none" extrusionOk="0">
                  <a:moveTo>
                    <a:pt x="214" y="0"/>
                  </a:moveTo>
                  <a:lnTo>
                    <a:pt x="1" y="0"/>
                  </a:lnTo>
                  <a:lnTo>
                    <a:pt x="1" y="0"/>
                  </a:lnTo>
                  <a:lnTo>
                    <a:pt x="1" y="1280"/>
                  </a:lnTo>
                  <a:lnTo>
                    <a:pt x="1" y="1280"/>
                  </a:lnTo>
                  <a:lnTo>
                    <a:pt x="107" y="1387"/>
                  </a:lnTo>
                  <a:lnTo>
                    <a:pt x="107" y="1387"/>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3557;p50">
              <a:extLst>
                <a:ext uri="{FF2B5EF4-FFF2-40B4-BE49-F238E27FC236}">
                  <a16:creationId xmlns:a16="http://schemas.microsoft.com/office/drawing/2014/main" id="{9B639E9E-CF51-5968-548E-28C7C7BF43B5}"/>
                </a:ext>
              </a:extLst>
            </p:cNvPr>
            <p:cNvSpPr/>
            <p:nvPr/>
          </p:nvSpPr>
          <p:spPr>
            <a:xfrm>
              <a:off x="4837526" y="3128651"/>
              <a:ext cx="3116" cy="15537"/>
            </a:xfrm>
            <a:custGeom>
              <a:avLst/>
              <a:gdLst/>
              <a:ahLst/>
              <a:cxnLst/>
              <a:rect l="l" t="t" r="r" b="b"/>
              <a:pathLst>
                <a:path w="214" h="1067" extrusionOk="0">
                  <a:moveTo>
                    <a:pt x="0" y="0"/>
                  </a:moveTo>
                  <a:lnTo>
                    <a:pt x="107" y="1067"/>
                  </a:lnTo>
                  <a:lnTo>
                    <a:pt x="214" y="1067"/>
                  </a:lnTo>
                  <a:lnTo>
                    <a:pt x="214"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3558;p50">
              <a:extLst>
                <a:ext uri="{FF2B5EF4-FFF2-40B4-BE49-F238E27FC236}">
                  <a16:creationId xmlns:a16="http://schemas.microsoft.com/office/drawing/2014/main" id="{94A3036A-BE55-16E2-D61A-49548743A098}"/>
                </a:ext>
              </a:extLst>
            </p:cNvPr>
            <p:cNvSpPr/>
            <p:nvPr/>
          </p:nvSpPr>
          <p:spPr>
            <a:xfrm>
              <a:off x="4837526" y="3128651"/>
              <a:ext cx="3116" cy="15537"/>
            </a:xfrm>
            <a:custGeom>
              <a:avLst/>
              <a:gdLst/>
              <a:ahLst/>
              <a:cxnLst/>
              <a:rect l="l" t="t" r="r" b="b"/>
              <a:pathLst>
                <a:path w="214" h="1067" fill="none" extrusionOk="0">
                  <a:moveTo>
                    <a:pt x="214" y="0"/>
                  </a:moveTo>
                  <a:lnTo>
                    <a:pt x="0" y="0"/>
                  </a:lnTo>
                  <a:lnTo>
                    <a:pt x="0" y="0"/>
                  </a:lnTo>
                  <a:lnTo>
                    <a:pt x="107" y="1067"/>
                  </a:lnTo>
                  <a:lnTo>
                    <a:pt x="107" y="1067"/>
                  </a:lnTo>
                  <a:lnTo>
                    <a:pt x="214" y="1067"/>
                  </a:lnTo>
                  <a:lnTo>
                    <a:pt x="214" y="1067"/>
                  </a:lnTo>
                  <a:lnTo>
                    <a:pt x="2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3559;p50">
              <a:extLst>
                <a:ext uri="{FF2B5EF4-FFF2-40B4-BE49-F238E27FC236}">
                  <a16:creationId xmlns:a16="http://schemas.microsoft.com/office/drawing/2014/main" id="{CC93EC02-2A3B-DF1E-60DD-3972774D37AC}"/>
                </a:ext>
              </a:extLst>
            </p:cNvPr>
            <p:cNvSpPr/>
            <p:nvPr/>
          </p:nvSpPr>
          <p:spPr>
            <a:xfrm>
              <a:off x="4452307" y="3145733"/>
              <a:ext cx="234543" cy="225224"/>
            </a:xfrm>
            <a:custGeom>
              <a:avLst/>
              <a:gdLst/>
              <a:ahLst/>
              <a:cxnLst/>
              <a:rect l="l" t="t" r="r" b="b"/>
              <a:pathLst>
                <a:path w="16107" h="15467" extrusionOk="0">
                  <a:moveTo>
                    <a:pt x="3307" y="0"/>
                  </a:moveTo>
                  <a:lnTo>
                    <a:pt x="0" y="4374"/>
                  </a:lnTo>
                  <a:lnTo>
                    <a:pt x="4053" y="6507"/>
                  </a:lnTo>
                  <a:lnTo>
                    <a:pt x="4587" y="7894"/>
                  </a:lnTo>
                  <a:lnTo>
                    <a:pt x="4800" y="8213"/>
                  </a:lnTo>
                  <a:lnTo>
                    <a:pt x="5226" y="8640"/>
                  </a:lnTo>
                  <a:lnTo>
                    <a:pt x="6400" y="9920"/>
                  </a:lnTo>
                  <a:lnTo>
                    <a:pt x="8000" y="11413"/>
                  </a:lnTo>
                  <a:lnTo>
                    <a:pt x="9386" y="14187"/>
                  </a:lnTo>
                  <a:lnTo>
                    <a:pt x="9600" y="14507"/>
                  </a:lnTo>
                  <a:lnTo>
                    <a:pt x="9920" y="14720"/>
                  </a:lnTo>
                  <a:lnTo>
                    <a:pt x="10240" y="14720"/>
                  </a:lnTo>
                  <a:lnTo>
                    <a:pt x="10346" y="14613"/>
                  </a:lnTo>
                  <a:lnTo>
                    <a:pt x="10346" y="14507"/>
                  </a:lnTo>
                  <a:lnTo>
                    <a:pt x="10240" y="13440"/>
                  </a:lnTo>
                  <a:lnTo>
                    <a:pt x="10026" y="12373"/>
                  </a:lnTo>
                  <a:lnTo>
                    <a:pt x="10346" y="12907"/>
                  </a:lnTo>
                  <a:lnTo>
                    <a:pt x="11840" y="15253"/>
                  </a:lnTo>
                  <a:lnTo>
                    <a:pt x="11946" y="15360"/>
                  </a:lnTo>
                  <a:lnTo>
                    <a:pt x="12160" y="15467"/>
                  </a:lnTo>
                  <a:lnTo>
                    <a:pt x="12373" y="15467"/>
                  </a:lnTo>
                  <a:lnTo>
                    <a:pt x="12586" y="15360"/>
                  </a:lnTo>
                  <a:lnTo>
                    <a:pt x="12693" y="15253"/>
                  </a:lnTo>
                  <a:lnTo>
                    <a:pt x="12800" y="14827"/>
                  </a:lnTo>
                  <a:lnTo>
                    <a:pt x="12800" y="14400"/>
                  </a:lnTo>
                  <a:lnTo>
                    <a:pt x="13226" y="14933"/>
                  </a:lnTo>
                  <a:lnTo>
                    <a:pt x="13440" y="15147"/>
                  </a:lnTo>
                  <a:lnTo>
                    <a:pt x="13653" y="15253"/>
                  </a:lnTo>
                  <a:lnTo>
                    <a:pt x="13973" y="15253"/>
                  </a:lnTo>
                  <a:lnTo>
                    <a:pt x="14080" y="15147"/>
                  </a:lnTo>
                  <a:lnTo>
                    <a:pt x="14293" y="14933"/>
                  </a:lnTo>
                  <a:lnTo>
                    <a:pt x="14400" y="14613"/>
                  </a:lnTo>
                  <a:lnTo>
                    <a:pt x="14400" y="14293"/>
                  </a:lnTo>
                  <a:lnTo>
                    <a:pt x="14293" y="13867"/>
                  </a:lnTo>
                  <a:lnTo>
                    <a:pt x="13866" y="13013"/>
                  </a:lnTo>
                  <a:lnTo>
                    <a:pt x="13120" y="11627"/>
                  </a:lnTo>
                  <a:lnTo>
                    <a:pt x="11840" y="9493"/>
                  </a:lnTo>
                  <a:lnTo>
                    <a:pt x="11840" y="9280"/>
                  </a:lnTo>
                  <a:lnTo>
                    <a:pt x="12160" y="9280"/>
                  </a:lnTo>
                  <a:lnTo>
                    <a:pt x="13653" y="10773"/>
                  </a:lnTo>
                  <a:lnTo>
                    <a:pt x="14719" y="11840"/>
                  </a:lnTo>
                  <a:lnTo>
                    <a:pt x="15466" y="12480"/>
                  </a:lnTo>
                  <a:lnTo>
                    <a:pt x="15786" y="12587"/>
                  </a:lnTo>
                  <a:lnTo>
                    <a:pt x="15999" y="12587"/>
                  </a:lnTo>
                  <a:lnTo>
                    <a:pt x="16106" y="12373"/>
                  </a:lnTo>
                  <a:lnTo>
                    <a:pt x="16106" y="12053"/>
                  </a:lnTo>
                  <a:lnTo>
                    <a:pt x="15786" y="11520"/>
                  </a:lnTo>
                  <a:lnTo>
                    <a:pt x="15359" y="10667"/>
                  </a:lnTo>
                  <a:lnTo>
                    <a:pt x="13866" y="8640"/>
                  </a:lnTo>
                  <a:lnTo>
                    <a:pt x="11840" y="5974"/>
                  </a:lnTo>
                  <a:lnTo>
                    <a:pt x="11946" y="5974"/>
                  </a:lnTo>
                  <a:lnTo>
                    <a:pt x="11200" y="5334"/>
                  </a:lnTo>
                  <a:lnTo>
                    <a:pt x="10026" y="4480"/>
                  </a:lnTo>
                  <a:lnTo>
                    <a:pt x="7146" y="2454"/>
                  </a:lnTo>
                  <a:lnTo>
                    <a:pt x="330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3560;p50">
              <a:extLst>
                <a:ext uri="{FF2B5EF4-FFF2-40B4-BE49-F238E27FC236}">
                  <a16:creationId xmlns:a16="http://schemas.microsoft.com/office/drawing/2014/main" id="{20D73925-1967-8844-D81B-58FF0051276C}"/>
                </a:ext>
              </a:extLst>
            </p:cNvPr>
            <p:cNvSpPr/>
            <p:nvPr/>
          </p:nvSpPr>
          <p:spPr>
            <a:xfrm>
              <a:off x="4452307" y="3145733"/>
              <a:ext cx="234543" cy="225224"/>
            </a:xfrm>
            <a:custGeom>
              <a:avLst/>
              <a:gdLst/>
              <a:ahLst/>
              <a:cxnLst/>
              <a:rect l="l" t="t" r="r" b="b"/>
              <a:pathLst>
                <a:path w="16107" h="15467" fill="none" extrusionOk="0">
                  <a:moveTo>
                    <a:pt x="11840" y="5974"/>
                  </a:moveTo>
                  <a:lnTo>
                    <a:pt x="11840" y="5974"/>
                  </a:lnTo>
                  <a:lnTo>
                    <a:pt x="13866" y="8640"/>
                  </a:lnTo>
                  <a:lnTo>
                    <a:pt x="15359" y="10667"/>
                  </a:lnTo>
                  <a:lnTo>
                    <a:pt x="15786" y="11520"/>
                  </a:lnTo>
                  <a:lnTo>
                    <a:pt x="16106" y="12053"/>
                  </a:lnTo>
                  <a:lnTo>
                    <a:pt x="16106" y="12053"/>
                  </a:lnTo>
                  <a:lnTo>
                    <a:pt x="16106" y="12373"/>
                  </a:lnTo>
                  <a:lnTo>
                    <a:pt x="15999" y="12587"/>
                  </a:lnTo>
                  <a:lnTo>
                    <a:pt x="15786" y="12587"/>
                  </a:lnTo>
                  <a:lnTo>
                    <a:pt x="15466" y="12480"/>
                  </a:lnTo>
                  <a:lnTo>
                    <a:pt x="15466" y="12480"/>
                  </a:lnTo>
                  <a:lnTo>
                    <a:pt x="14719" y="11840"/>
                  </a:lnTo>
                  <a:lnTo>
                    <a:pt x="13653" y="10773"/>
                  </a:lnTo>
                  <a:lnTo>
                    <a:pt x="12160" y="9280"/>
                  </a:lnTo>
                  <a:lnTo>
                    <a:pt x="12160" y="9280"/>
                  </a:lnTo>
                  <a:lnTo>
                    <a:pt x="11946" y="9280"/>
                  </a:lnTo>
                  <a:lnTo>
                    <a:pt x="11840" y="9280"/>
                  </a:lnTo>
                  <a:lnTo>
                    <a:pt x="11840" y="9493"/>
                  </a:lnTo>
                  <a:lnTo>
                    <a:pt x="11840" y="9493"/>
                  </a:lnTo>
                  <a:lnTo>
                    <a:pt x="13120" y="11627"/>
                  </a:lnTo>
                  <a:lnTo>
                    <a:pt x="13866" y="13013"/>
                  </a:lnTo>
                  <a:lnTo>
                    <a:pt x="14293" y="13867"/>
                  </a:lnTo>
                  <a:lnTo>
                    <a:pt x="14293" y="13867"/>
                  </a:lnTo>
                  <a:lnTo>
                    <a:pt x="14400" y="14293"/>
                  </a:lnTo>
                  <a:lnTo>
                    <a:pt x="14400" y="14613"/>
                  </a:lnTo>
                  <a:lnTo>
                    <a:pt x="14293" y="14933"/>
                  </a:lnTo>
                  <a:lnTo>
                    <a:pt x="14080" y="15147"/>
                  </a:lnTo>
                  <a:lnTo>
                    <a:pt x="13973" y="15253"/>
                  </a:lnTo>
                  <a:lnTo>
                    <a:pt x="13653" y="15253"/>
                  </a:lnTo>
                  <a:lnTo>
                    <a:pt x="13440" y="15147"/>
                  </a:lnTo>
                  <a:lnTo>
                    <a:pt x="13226" y="14933"/>
                  </a:lnTo>
                  <a:lnTo>
                    <a:pt x="13226" y="14933"/>
                  </a:lnTo>
                  <a:lnTo>
                    <a:pt x="12800" y="14400"/>
                  </a:lnTo>
                  <a:lnTo>
                    <a:pt x="12800" y="14400"/>
                  </a:lnTo>
                  <a:lnTo>
                    <a:pt x="12800" y="14827"/>
                  </a:lnTo>
                  <a:lnTo>
                    <a:pt x="12693" y="15253"/>
                  </a:lnTo>
                  <a:lnTo>
                    <a:pt x="12693" y="15253"/>
                  </a:lnTo>
                  <a:lnTo>
                    <a:pt x="12586" y="15360"/>
                  </a:lnTo>
                  <a:lnTo>
                    <a:pt x="12373" y="15467"/>
                  </a:lnTo>
                  <a:lnTo>
                    <a:pt x="12160" y="15467"/>
                  </a:lnTo>
                  <a:lnTo>
                    <a:pt x="11946" y="15360"/>
                  </a:lnTo>
                  <a:lnTo>
                    <a:pt x="11840" y="15253"/>
                  </a:lnTo>
                  <a:lnTo>
                    <a:pt x="11840" y="15253"/>
                  </a:lnTo>
                  <a:lnTo>
                    <a:pt x="10346" y="12907"/>
                  </a:lnTo>
                  <a:lnTo>
                    <a:pt x="10346" y="12907"/>
                  </a:lnTo>
                  <a:lnTo>
                    <a:pt x="10026" y="12373"/>
                  </a:lnTo>
                  <a:lnTo>
                    <a:pt x="10026" y="12373"/>
                  </a:lnTo>
                  <a:lnTo>
                    <a:pt x="10240" y="13440"/>
                  </a:lnTo>
                  <a:lnTo>
                    <a:pt x="10346" y="14507"/>
                  </a:lnTo>
                  <a:lnTo>
                    <a:pt x="10346" y="14507"/>
                  </a:lnTo>
                  <a:lnTo>
                    <a:pt x="10346" y="14613"/>
                  </a:lnTo>
                  <a:lnTo>
                    <a:pt x="10240" y="14720"/>
                  </a:lnTo>
                  <a:lnTo>
                    <a:pt x="9920" y="14720"/>
                  </a:lnTo>
                  <a:lnTo>
                    <a:pt x="9600" y="14507"/>
                  </a:lnTo>
                  <a:lnTo>
                    <a:pt x="9386" y="14187"/>
                  </a:lnTo>
                  <a:lnTo>
                    <a:pt x="9386" y="14187"/>
                  </a:lnTo>
                  <a:lnTo>
                    <a:pt x="8000" y="11413"/>
                  </a:lnTo>
                  <a:lnTo>
                    <a:pt x="8000" y="11413"/>
                  </a:lnTo>
                  <a:lnTo>
                    <a:pt x="6400" y="9920"/>
                  </a:lnTo>
                  <a:lnTo>
                    <a:pt x="5226" y="8640"/>
                  </a:lnTo>
                  <a:lnTo>
                    <a:pt x="4800" y="8213"/>
                  </a:lnTo>
                  <a:lnTo>
                    <a:pt x="4587" y="7894"/>
                  </a:lnTo>
                  <a:lnTo>
                    <a:pt x="4587" y="7894"/>
                  </a:lnTo>
                  <a:lnTo>
                    <a:pt x="4053" y="6507"/>
                  </a:lnTo>
                  <a:lnTo>
                    <a:pt x="0" y="4374"/>
                  </a:lnTo>
                  <a:lnTo>
                    <a:pt x="3307" y="0"/>
                  </a:lnTo>
                  <a:lnTo>
                    <a:pt x="3307" y="0"/>
                  </a:lnTo>
                  <a:lnTo>
                    <a:pt x="7146" y="2454"/>
                  </a:lnTo>
                  <a:lnTo>
                    <a:pt x="10026" y="4480"/>
                  </a:lnTo>
                  <a:lnTo>
                    <a:pt x="11200" y="5334"/>
                  </a:lnTo>
                  <a:lnTo>
                    <a:pt x="11946" y="59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3561;p50">
              <a:extLst>
                <a:ext uri="{FF2B5EF4-FFF2-40B4-BE49-F238E27FC236}">
                  <a16:creationId xmlns:a16="http://schemas.microsoft.com/office/drawing/2014/main" id="{3F422B71-EB45-AB91-C0B9-C363CAAB2858}"/>
                </a:ext>
              </a:extLst>
            </p:cNvPr>
            <p:cNvSpPr/>
            <p:nvPr/>
          </p:nvSpPr>
          <p:spPr>
            <a:xfrm>
              <a:off x="4610737" y="3296401"/>
              <a:ext cx="29531" cy="59033"/>
            </a:xfrm>
            <a:custGeom>
              <a:avLst/>
              <a:gdLst/>
              <a:ahLst/>
              <a:cxnLst/>
              <a:rect l="l" t="t" r="r" b="b"/>
              <a:pathLst>
                <a:path w="2028" h="4054" extrusionOk="0">
                  <a:moveTo>
                    <a:pt x="1" y="1"/>
                  </a:moveTo>
                  <a:lnTo>
                    <a:pt x="427" y="961"/>
                  </a:lnTo>
                  <a:lnTo>
                    <a:pt x="961" y="2027"/>
                  </a:lnTo>
                  <a:lnTo>
                    <a:pt x="1494" y="2987"/>
                  </a:lnTo>
                  <a:lnTo>
                    <a:pt x="2027" y="4054"/>
                  </a:lnTo>
                  <a:lnTo>
                    <a:pt x="1707" y="2987"/>
                  </a:lnTo>
                  <a:lnTo>
                    <a:pt x="1174" y="1921"/>
                  </a:lnTo>
                  <a:lnTo>
                    <a:pt x="641" y="854"/>
                  </a:lnTo>
                  <a:lnTo>
                    <a:pt x="1"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3562;p50">
              <a:extLst>
                <a:ext uri="{FF2B5EF4-FFF2-40B4-BE49-F238E27FC236}">
                  <a16:creationId xmlns:a16="http://schemas.microsoft.com/office/drawing/2014/main" id="{831930FC-7D27-A227-8C55-C6DBFC69841D}"/>
                </a:ext>
              </a:extLst>
            </p:cNvPr>
            <p:cNvSpPr/>
            <p:nvPr/>
          </p:nvSpPr>
          <p:spPr>
            <a:xfrm>
              <a:off x="4584334" y="3293299"/>
              <a:ext cx="15537" cy="37292"/>
            </a:xfrm>
            <a:custGeom>
              <a:avLst/>
              <a:gdLst/>
              <a:ahLst/>
              <a:cxnLst/>
              <a:rect l="l" t="t" r="r" b="b"/>
              <a:pathLst>
                <a:path w="1067" h="2561" extrusionOk="0">
                  <a:moveTo>
                    <a:pt x="0" y="0"/>
                  </a:moveTo>
                  <a:lnTo>
                    <a:pt x="214" y="320"/>
                  </a:lnTo>
                  <a:lnTo>
                    <a:pt x="640" y="1280"/>
                  </a:lnTo>
                  <a:lnTo>
                    <a:pt x="960" y="2134"/>
                  </a:lnTo>
                  <a:lnTo>
                    <a:pt x="1067" y="2560"/>
                  </a:lnTo>
                  <a:lnTo>
                    <a:pt x="1067" y="1814"/>
                  </a:lnTo>
                  <a:lnTo>
                    <a:pt x="854" y="1174"/>
                  </a:lnTo>
                  <a:lnTo>
                    <a:pt x="534" y="534"/>
                  </a:lnTo>
                  <a:lnTo>
                    <a:pt x="0"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3563;p50">
              <a:extLst>
                <a:ext uri="{FF2B5EF4-FFF2-40B4-BE49-F238E27FC236}">
                  <a16:creationId xmlns:a16="http://schemas.microsoft.com/office/drawing/2014/main" id="{85A47868-4B0F-2B60-131A-39D0C93ED038}"/>
                </a:ext>
              </a:extLst>
            </p:cNvPr>
            <p:cNvSpPr/>
            <p:nvPr/>
          </p:nvSpPr>
          <p:spPr>
            <a:xfrm>
              <a:off x="4915190" y="3120874"/>
              <a:ext cx="150669" cy="37292"/>
            </a:xfrm>
            <a:custGeom>
              <a:avLst/>
              <a:gdLst/>
              <a:ahLst/>
              <a:cxnLst/>
              <a:rect l="l" t="t" r="r" b="b"/>
              <a:pathLst>
                <a:path w="10347" h="2561" extrusionOk="0">
                  <a:moveTo>
                    <a:pt x="1" y="1"/>
                  </a:moveTo>
                  <a:lnTo>
                    <a:pt x="1" y="2561"/>
                  </a:lnTo>
                  <a:lnTo>
                    <a:pt x="6934" y="2561"/>
                  </a:lnTo>
                  <a:lnTo>
                    <a:pt x="8854" y="2454"/>
                  </a:lnTo>
                  <a:lnTo>
                    <a:pt x="9707" y="2347"/>
                  </a:lnTo>
                  <a:lnTo>
                    <a:pt x="10027" y="2241"/>
                  </a:lnTo>
                  <a:lnTo>
                    <a:pt x="10134" y="2134"/>
                  </a:lnTo>
                  <a:lnTo>
                    <a:pt x="10347" y="1601"/>
                  </a:lnTo>
                  <a:lnTo>
                    <a:pt x="10347" y="961"/>
                  </a:lnTo>
                  <a:lnTo>
                    <a:pt x="10347" y="108"/>
                  </a:lnTo>
                  <a:lnTo>
                    <a:pt x="1"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3564;p50">
              <a:extLst>
                <a:ext uri="{FF2B5EF4-FFF2-40B4-BE49-F238E27FC236}">
                  <a16:creationId xmlns:a16="http://schemas.microsoft.com/office/drawing/2014/main" id="{097B8498-782F-BC4D-2B9D-F6ED6831D290}"/>
                </a:ext>
              </a:extLst>
            </p:cNvPr>
            <p:cNvSpPr/>
            <p:nvPr/>
          </p:nvSpPr>
          <p:spPr>
            <a:xfrm>
              <a:off x="4620057" y="2877004"/>
              <a:ext cx="535866" cy="250081"/>
            </a:xfrm>
            <a:custGeom>
              <a:avLst/>
              <a:gdLst/>
              <a:ahLst/>
              <a:cxnLst/>
              <a:rect l="l" t="t" r="r" b="b"/>
              <a:pathLst>
                <a:path w="36800" h="17174" extrusionOk="0">
                  <a:moveTo>
                    <a:pt x="13760" y="1"/>
                  </a:moveTo>
                  <a:lnTo>
                    <a:pt x="13440" y="107"/>
                  </a:lnTo>
                  <a:lnTo>
                    <a:pt x="13227" y="321"/>
                  </a:lnTo>
                  <a:lnTo>
                    <a:pt x="13013" y="641"/>
                  </a:lnTo>
                  <a:lnTo>
                    <a:pt x="6720" y="15787"/>
                  </a:lnTo>
                  <a:lnTo>
                    <a:pt x="1387" y="15787"/>
                  </a:lnTo>
                  <a:lnTo>
                    <a:pt x="854" y="15894"/>
                  </a:lnTo>
                  <a:lnTo>
                    <a:pt x="427" y="16214"/>
                  </a:lnTo>
                  <a:lnTo>
                    <a:pt x="107" y="16640"/>
                  </a:lnTo>
                  <a:lnTo>
                    <a:pt x="1" y="17174"/>
                  </a:lnTo>
                  <a:lnTo>
                    <a:pt x="29333" y="17174"/>
                  </a:lnTo>
                  <a:lnTo>
                    <a:pt x="32319" y="10987"/>
                  </a:lnTo>
                  <a:lnTo>
                    <a:pt x="36693" y="1601"/>
                  </a:lnTo>
                  <a:lnTo>
                    <a:pt x="36799" y="1067"/>
                  </a:lnTo>
                  <a:lnTo>
                    <a:pt x="36693" y="641"/>
                  </a:lnTo>
                  <a:lnTo>
                    <a:pt x="36479" y="321"/>
                  </a:lnTo>
                  <a:lnTo>
                    <a:pt x="361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3565;p50">
              <a:extLst>
                <a:ext uri="{FF2B5EF4-FFF2-40B4-BE49-F238E27FC236}">
                  <a16:creationId xmlns:a16="http://schemas.microsoft.com/office/drawing/2014/main" id="{0E4D5B4E-8456-646A-01E8-0C24DC4567FB}"/>
                </a:ext>
              </a:extLst>
            </p:cNvPr>
            <p:cNvSpPr/>
            <p:nvPr/>
          </p:nvSpPr>
          <p:spPr>
            <a:xfrm>
              <a:off x="4933830" y="2996609"/>
              <a:ext cx="34191" cy="32633"/>
            </a:xfrm>
            <a:custGeom>
              <a:avLst/>
              <a:gdLst/>
              <a:ahLst/>
              <a:cxnLst/>
              <a:rect l="l" t="t" r="r" b="b"/>
              <a:pathLst>
                <a:path w="2348" h="2241" extrusionOk="0">
                  <a:moveTo>
                    <a:pt x="1174" y="1"/>
                  </a:moveTo>
                  <a:lnTo>
                    <a:pt x="747" y="107"/>
                  </a:lnTo>
                  <a:lnTo>
                    <a:pt x="427" y="321"/>
                  </a:lnTo>
                  <a:lnTo>
                    <a:pt x="107" y="747"/>
                  </a:lnTo>
                  <a:lnTo>
                    <a:pt x="1" y="1174"/>
                  </a:lnTo>
                  <a:lnTo>
                    <a:pt x="1" y="1494"/>
                  </a:lnTo>
                  <a:lnTo>
                    <a:pt x="214" y="1921"/>
                  </a:lnTo>
                  <a:lnTo>
                    <a:pt x="534" y="2134"/>
                  </a:lnTo>
                  <a:lnTo>
                    <a:pt x="960" y="2241"/>
                  </a:lnTo>
                  <a:lnTo>
                    <a:pt x="1387" y="2241"/>
                  </a:lnTo>
                  <a:lnTo>
                    <a:pt x="1707" y="2027"/>
                  </a:lnTo>
                  <a:lnTo>
                    <a:pt x="2027" y="1814"/>
                  </a:lnTo>
                  <a:lnTo>
                    <a:pt x="2240" y="1494"/>
                  </a:lnTo>
                  <a:lnTo>
                    <a:pt x="2347" y="1174"/>
                  </a:lnTo>
                  <a:lnTo>
                    <a:pt x="2347" y="961"/>
                  </a:lnTo>
                  <a:lnTo>
                    <a:pt x="2347" y="641"/>
                  </a:lnTo>
                  <a:lnTo>
                    <a:pt x="2134" y="427"/>
                  </a:lnTo>
                  <a:lnTo>
                    <a:pt x="1920" y="214"/>
                  </a:lnTo>
                  <a:lnTo>
                    <a:pt x="1707" y="107"/>
                  </a:lnTo>
                  <a:lnTo>
                    <a:pt x="14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3566;p50">
              <a:extLst>
                <a:ext uri="{FF2B5EF4-FFF2-40B4-BE49-F238E27FC236}">
                  <a16:creationId xmlns:a16="http://schemas.microsoft.com/office/drawing/2014/main" id="{C5BD6F9B-053E-6826-E4AA-6B469CCD3EEB}"/>
                </a:ext>
              </a:extLst>
            </p:cNvPr>
            <p:cNvSpPr/>
            <p:nvPr/>
          </p:nvSpPr>
          <p:spPr>
            <a:xfrm>
              <a:off x="5020815" y="3068069"/>
              <a:ext cx="24871" cy="71454"/>
            </a:xfrm>
            <a:custGeom>
              <a:avLst/>
              <a:gdLst/>
              <a:ahLst/>
              <a:cxnLst/>
              <a:rect l="l" t="t" r="r" b="b"/>
              <a:pathLst>
                <a:path w="1708" h="4907" extrusionOk="0">
                  <a:moveTo>
                    <a:pt x="961" y="0"/>
                  </a:moveTo>
                  <a:lnTo>
                    <a:pt x="641" y="107"/>
                  </a:lnTo>
                  <a:lnTo>
                    <a:pt x="427" y="320"/>
                  </a:lnTo>
                  <a:lnTo>
                    <a:pt x="214" y="640"/>
                  </a:lnTo>
                  <a:lnTo>
                    <a:pt x="214" y="960"/>
                  </a:lnTo>
                  <a:lnTo>
                    <a:pt x="107" y="2880"/>
                  </a:lnTo>
                  <a:lnTo>
                    <a:pt x="1" y="4907"/>
                  </a:lnTo>
                  <a:lnTo>
                    <a:pt x="1707" y="4800"/>
                  </a:lnTo>
                  <a:lnTo>
                    <a:pt x="1707" y="3734"/>
                  </a:lnTo>
                  <a:lnTo>
                    <a:pt x="1707" y="2774"/>
                  </a:lnTo>
                  <a:lnTo>
                    <a:pt x="1707" y="1707"/>
                  </a:lnTo>
                  <a:lnTo>
                    <a:pt x="1494" y="747"/>
                  </a:lnTo>
                  <a:lnTo>
                    <a:pt x="1387" y="214"/>
                  </a:lnTo>
                  <a:lnTo>
                    <a:pt x="117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3567;p50">
              <a:extLst>
                <a:ext uri="{FF2B5EF4-FFF2-40B4-BE49-F238E27FC236}">
                  <a16:creationId xmlns:a16="http://schemas.microsoft.com/office/drawing/2014/main" id="{CFCB7880-16C8-3CD8-9600-32AEEBA935AC}"/>
                </a:ext>
              </a:extLst>
            </p:cNvPr>
            <p:cNvSpPr/>
            <p:nvPr/>
          </p:nvSpPr>
          <p:spPr>
            <a:xfrm>
              <a:off x="5020815" y="3068069"/>
              <a:ext cx="24871" cy="71454"/>
            </a:xfrm>
            <a:custGeom>
              <a:avLst/>
              <a:gdLst/>
              <a:ahLst/>
              <a:cxnLst/>
              <a:rect l="l" t="t" r="r" b="b"/>
              <a:pathLst>
                <a:path w="1708" h="4907" fill="none" extrusionOk="0">
                  <a:moveTo>
                    <a:pt x="1707" y="4800"/>
                  </a:moveTo>
                  <a:lnTo>
                    <a:pt x="1707" y="4800"/>
                  </a:lnTo>
                  <a:lnTo>
                    <a:pt x="1707" y="3734"/>
                  </a:lnTo>
                  <a:lnTo>
                    <a:pt x="1707" y="2774"/>
                  </a:lnTo>
                  <a:lnTo>
                    <a:pt x="1707" y="1707"/>
                  </a:lnTo>
                  <a:lnTo>
                    <a:pt x="1494" y="747"/>
                  </a:lnTo>
                  <a:lnTo>
                    <a:pt x="1494" y="747"/>
                  </a:lnTo>
                  <a:lnTo>
                    <a:pt x="1387" y="214"/>
                  </a:lnTo>
                  <a:lnTo>
                    <a:pt x="1387" y="214"/>
                  </a:lnTo>
                  <a:lnTo>
                    <a:pt x="1174" y="0"/>
                  </a:lnTo>
                  <a:lnTo>
                    <a:pt x="961" y="0"/>
                  </a:lnTo>
                  <a:lnTo>
                    <a:pt x="961" y="0"/>
                  </a:lnTo>
                  <a:lnTo>
                    <a:pt x="641" y="107"/>
                  </a:lnTo>
                  <a:lnTo>
                    <a:pt x="427" y="320"/>
                  </a:lnTo>
                  <a:lnTo>
                    <a:pt x="427" y="320"/>
                  </a:lnTo>
                  <a:lnTo>
                    <a:pt x="214" y="640"/>
                  </a:lnTo>
                  <a:lnTo>
                    <a:pt x="214" y="960"/>
                  </a:lnTo>
                  <a:lnTo>
                    <a:pt x="214" y="960"/>
                  </a:lnTo>
                  <a:lnTo>
                    <a:pt x="107" y="2880"/>
                  </a:lnTo>
                  <a:lnTo>
                    <a:pt x="1" y="490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3568;p50">
              <a:extLst>
                <a:ext uri="{FF2B5EF4-FFF2-40B4-BE49-F238E27FC236}">
                  <a16:creationId xmlns:a16="http://schemas.microsoft.com/office/drawing/2014/main" id="{B2463D92-E465-AE02-674D-FA785A39823F}"/>
                </a:ext>
              </a:extLst>
            </p:cNvPr>
            <p:cNvSpPr/>
            <p:nvPr/>
          </p:nvSpPr>
          <p:spPr>
            <a:xfrm>
              <a:off x="4999072" y="3075831"/>
              <a:ext cx="23313" cy="59033"/>
            </a:xfrm>
            <a:custGeom>
              <a:avLst/>
              <a:gdLst/>
              <a:ahLst/>
              <a:cxnLst/>
              <a:rect l="l" t="t" r="r" b="b"/>
              <a:pathLst>
                <a:path w="1601" h="4054" extrusionOk="0">
                  <a:moveTo>
                    <a:pt x="854" y="1"/>
                  </a:moveTo>
                  <a:lnTo>
                    <a:pt x="534" y="107"/>
                  </a:lnTo>
                  <a:lnTo>
                    <a:pt x="320" y="321"/>
                  </a:lnTo>
                  <a:lnTo>
                    <a:pt x="214" y="961"/>
                  </a:lnTo>
                  <a:lnTo>
                    <a:pt x="0" y="2347"/>
                  </a:lnTo>
                  <a:lnTo>
                    <a:pt x="0" y="3840"/>
                  </a:lnTo>
                  <a:lnTo>
                    <a:pt x="1494" y="4054"/>
                  </a:lnTo>
                  <a:lnTo>
                    <a:pt x="1600" y="3201"/>
                  </a:lnTo>
                  <a:lnTo>
                    <a:pt x="1600" y="2347"/>
                  </a:lnTo>
                  <a:lnTo>
                    <a:pt x="1600" y="1601"/>
                  </a:lnTo>
                  <a:lnTo>
                    <a:pt x="1494" y="747"/>
                  </a:lnTo>
                  <a:lnTo>
                    <a:pt x="1280" y="321"/>
                  </a:lnTo>
                  <a:lnTo>
                    <a:pt x="1067" y="107"/>
                  </a:lnTo>
                  <a:lnTo>
                    <a:pt x="85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3569;p50">
              <a:extLst>
                <a:ext uri="{FF2B5EF4-FFF2-40B4-BE49-F238E27FC236}">
                  <a16:creationId xmlns:a16="http://schemas.microsoft.com/office/drawing/2014/main" id="{00B1B369-6FF3-C075-3B65-CCAE0013655E}"/>
                </a:ext>
              </a:extLst>
            </p:cNvPr>
            <p:cNvSpPr/>
            <p:nvPr/>
          </p:nvSpPr>
          <p:spPr>
            <a:xfrm>
              <a:off x="4999072" y="3075831"/>
              <a:ext cx="23313" cy="59033"/>
            </a:xfrm>
            <a:custGeom>
              <a:avLst/>
              <a:gdLst/>
              <a:ahLst/>
              <a:cxnLst/>
              <a:rect l="l" t="t" r="r" b="b"/>
              <a:pathLst>
                <a:path w="1601" h="4054" fill="none" extrusionOk="0">
                  <a:moveTo>
                    <a:pt x="1494" y="4054"/>
                  </a:moveTo>
                  <a:lnTo>
                    <a:pt x="1494" y="4054"/>
                  </a:lnTo>
                  <a:lnTo>
                    <a:pt x="1600" y="3201"/>
                  </a:lnTo>
                  <a:lnTo>
                    <a:pt x="1600" y="2347"/>
                  </a:lnTo>
                  <a:lnTo>
                    <a:pt x="1600" y="1601"/>
                  </a:lnTo>
                  <a:lnTo>
                    <a:pt x="1494" y="747"/>
                  </a:lnTo>
                  <a:lnTo>
                    <a:pt x="1494" y="747"/>
                  </a:lnTo>
                  <a:lnTo>
                    <a:pt x="1280" y="321"/>
                  </a:lnTo>
                  <a:lnTo>
                    <a:pt x="1280" y="321"/>
                  </a:lnTo>
                  <a:lnTo>
                    <a:pt x="1067" y="107"/>
                  </a:lnTo>
                  <a:lnTo>
                    <a:pt x="854" y="1"/>
                  </a:lnTo>
                  <a:lnTo>
                    <a:pt x="854" y="1"/>
                  </a:lnTo>
                  <a:lnTo>
                    <a:pt x="534" y="107"/>
                  </a:lnTo>
                  <a:lnTo>
                    <a:pt x="320" y="321"/>
                  </a:lnTo>
                  <a:lnTo>
                    <a:pt x="320" y="321"/>
                  </a:lnTo>
                  <a:lnTo>
                    <a:pt x="214" y="961"/>
                  </a:lnTo>
                  <a:lnTo>
                    <a:pt x="214" y="961"/>
                  </a:lnTo>
                  <a:lnTo>
                    <a:pt x="0" y="2347"/>
                  </a:lnTo>
                  <a:lnTo>
                    <a:pt x="0" y="3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3570;p50">
              <a:extLst>
                <a:ext uri="{FF2B5EF4-FFF2-40B4-BE49-F238E27FC236}">
                  <a16:creationId xmlns:a16="http://schemas.microsoft.com/office/drawing/2014/main" id="{AF9AE0AC-8BB3-18DD-4895-CB45D4642C03}"/>
                </a:ext>
              </a:extLst>
            </p:cNvPr>
            <p:cNvSpPr/>
            <p:nvPr/>
          </p:nvSpPr>
          <p:spPr>
            <a:xfrm>
              <a:off x="4977330" y="3091370"/>
              <a:ext cx="23313" cy="57475"/>
            </a:xfrm>
            <a:custGeom>
              <a:avLst/>
              <a:gdLst/>
              <a:ahLst/>
              <a:cxnLst/>
              <a:rect l="l" t="t" r="r" b="b"/>
              <a:pathLst>
                <a:path w="1601" h="3947" extrusionOk="0">
                  <a:moveTo>
                    <a:pt x="533" y="0"/>
                  </a:moveTo>
                  <a:lnTo>
                    <a:pt x="320" y="320"/>
                  </a:lnTo>
                  <a:lnTo>
                    <a:pt x="107" y="960"/>
                  </a:lnTo>
                  <a:lnTo>
                    <a:pt x="0" y="2347"/>
                  </a:lnTo>
                  <a:lnTo>
                    <a:pt x="0" y="3733"/>
                  </a:lnTo>
                  <a:lnTo>
                    <a:pt x="1493" y="3947"/>
                  </a:lnTo>
                  <a:lnTo>
                    <a:pt x="1600" y="3200"/>
                  </a:lnTo>
                  <a:lnTo>
                    <a:pt x="1600" y="2347"/>
                  </a:lnTo>
                  <a:lnTo>
                    <a:pt x="1600" y="1494"/>
                  </a:lnTo>
                  <a:lnTo>
                    <a:pt x="1493" y="747"/>
                  </a:lnTo>
                  <a:lnTo>
                    <a:pt x="1280" y="214"/>
                  </a:lnTo>
                  <a:lnTo>
                    <a:pt x="1067"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3571;p50">
              <a:extLst>
                <a:ext uri="{FF2B5EF4-FFF2-40B4-BE49-F238E27FC236}">
                  <a16:creationId xmlns:a16="http://schemas.microsoft.com/office/drawing/2014/main" id="{4FC57F46-CD71-D1D7-5E8A-396E70CA316F}"/>
                </a:ext>
              </a:extLst>
            </p:cNvPr>
            <p:cNvSpPr/>
            <p:nvPr/>
          </p:nvSpPr>
          <p:spPr>
            <a:xfrm>
              <a:off x="4977330" y="3091370"/>
              <a:ext cx="23313" cy="57475"/>
            </a:xfrm>
            <a:custGeom>
              <a:avLst/>
              <a:gdLst/>
              <a:ahLst/>
              <a:cxnLst/>
              <a:rect l="l" t="t" r="r" b="b"/>
              <a:pathLst>
                <a:path w="1601" h="3947" fill="none" extrusionOk="0">
                  <a:moveTo>
                    <a:pt x="1493" y="3947"/>
                  </a:moveTo>
                  <a:lnTo>
                    <a:pt x="1493" y="3947"/>
                  </a:lnTo>
                  <a:lnTo>
                    <a:pt x="1600" y="3200"/>
                  </a:lnTo>
                  <a:lnTo>
                    <a:pt x="1600" y="2347"/>
                  </a:lnTo>
                  <a:lnTo>
                    <a:pt x="1600" y="1494"/>
                  </a:lnTo>
                  <a:lnTo>
                    <a:pt x="1493" y="747"/>
                  </a:lnTo>
                  <a:lnTo>
                    <a:pt x="1493" y="747"/>
                  </a:lnTo>
                  <a:lnTo>
                    <a:pt x="1280" y="214"/>
                  </a:lnTo>
                  <a:lnTo>
                    <a:pt x="1280" y="214"/>
                  </a:lnTo>
                  <a:lnTo>
                    <a:pt x="1067" y="0"/>
                  </a:lnTo>
                  <a:lnTo>
                    <a:pt x="853" y="0"/>
                  </a:lnTo>
                  <a:lnTo>
                    <a:pt x="853" y="0"/>
                  </a:lnTo>
                  <a:lnTo>
                    <a:pt x="533" y="0"/>
                  </a:lnTo>
                  <a:lnTo>
                    <a:pt x="320" y="320"/>
                  </a:lnTo>
                  <a:lnTo>
                    <a:pt x="320" y="320"/>
                  </a:lnTo>
                  <a:lnTo>
                    <a:pt x="107" y="960"/>
                  </a:lnTo>
                  <a:lnTo>
                    <a:pt x="107" y="960"/>
                  </a:lnTo>
                  <a:lnTo>
                    <a:pt x="0" y="2347"/>
                  </a:lnTo>
                  <a:lnTo>
                    <a:pt x="0" y="37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3572;p50">
              <a:extLst>
                <a:ext uri="{FF2B5EF4-FFF2-40B4-BE49-F238E27FC236}">
                  <a16:creationId xmlns:a16="http://schemas.microsoft.com/office/drawing/2014/main" id="{664AE7FB-F75D-38B3-8C9F-20CC3E679512}"/>
                </a:ext>
              </a:extLst>
            </p:cNvPr>
            <p:cNvSpPr/>
            <p:nvPr/>
          </p:nvSpPr>
          <p:spPr>
            <a:xfrm>
              <a:off x="5042557" y="3096030"/>
              <a:ext cx="23313" cy="55931"/>
            </a:xfrm>
            <a:custGeom>
              <a:avLst/>
              <a:gdLst/>
              <a:ahLst/>
              <a:cxnLst/>
              <a:rect l="l" t="t" r="r" b="b"/>
              <a:pathLst>
                <a:path w="1601" h="3841" extrusionOk="0">
                  <a:moveTo>
                    <a:pt x="854" y="0"/>
                  </a:moveTo>
                  <a:lnTo>
                    <a:pt x="534" y="107"/>
                  </a:lnTo>
                  <a:lnTo>
                    <a:pt x="321" y="320"/>
                  </a:lnTo>
                  <a:lnTo>
                    <a:pt x="214" y="960"/>
                  </a:lnTo>
                  <a:lnTo>
                    <a:pt x="1" y="2453"/>
                  </a:lnTo>
                  <a:lnTo>
                    <a:pt x="1" y="3840"/>
                  </a:lnTo>
                  <a:lnTo>
                    <a:pt x="1601" y="3307"/>
                  </a:lnTo>
                  <a:lnTo>
                    <a:pt x="1601" y="2027"/>
                  </a:lnTo>
                  <a:lnTo>
                    <a:pt x="1494" y="747"/>
                  </a:lnTo>
                  <a:lnTo>
                    <a:pt x="1281" y="320"/>
                  </a:lnTo>
                  <a:lnTo>
                    <a:pt x="1068" y="107"/>
                  </a:lnTo>
                  <a:lnTo>
                    <a:pt x="854"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3573;p50">
              <a:extLst>
                <a:ext uri="{FF2B5EF4-FFF2-40B4-BE49-F238E27FC236}">
                  <a16:creationId xmlns:a16="http://schemas.microsoft.com/office/drawing/2014/main" id="{A0F6A4B9-E91F-CEA0-1E46-D7C50242980B}"/>
                </a:ext>
              </a:extLst>
            </p:cNvPr>
            <p:cNvSpPr/>
            <p:nvPr/>
          </p:nvSpPr>
          <p:spPr>
            <a:xfrm>
              <a:off x="5042557" y="3096030"/>
              <a:ext cx="23313" cy="55931"/>
            </a:xfrm>
            <a:custGeom>
              <a:avLst/>
              <a:gdLst/>
              <a:ahLst/>
              <a:cxnLst/>
              <a:rect l="l" t="t" r="r" b="b"/>
              <a:pathLst>
                <a:path w="1601" h="3841" fill="none" extrusionOk="0">
                  <a:moveTo>
                    <a:pt x="1601" y="3307"/>
                  </a:moveTo>
                  <a:lnTo>
                    <a:pt x="1601" y="3307"/>
                  </a:lnTo>
                  <a:lnTo>
                    <a:pt x="1601" y="2027"/>
                  </a:lnTo>
                  <a:lnTo>
                    <a:pt x="1494" y="747"/>
                  </a:lnTo>
                  <a:lnTo>
                    <a:pt x="1494" y="747"/>
                  </a:lnTo>
                  <a:lnTo>
                    <a:pt x="1281" y="320"/>
                  </a:lnTo>
                  <a:lnTo>
                    <a:pt x="1281" y="320"/>
                  </a:lnTo>
                  <a:lnTo>
                    <a:pt x="1068" y="107"/>
                  </a:lnTo>
                  <a:lnTo>
                    <a:pt x="854" y="0"/>
                  </a:lnTo>
                  <a:lnTo>
                    <a:pt x="854" y="0"/>
                  </a:lnTo>
                  <a:lnTo>
                    <a:pt x="534" y="107"/>
                  </a:lnTo>
                  <a:lnTo>
                    <a:pt x="321" y="320"/>
                  </a:lnTo>
                  <a:lnTo>
                    <a:pt x="321" y="320"/>
                  </a:lnTo>
                  <a:lnTo>
                    <a:pt x="214" y="960"/>
                  </a:lnTo>
                  <a:lnTo>
                    <a:pt x="214" y="960"/>
                  </a:lnTo>
                  <a:lnTo>
                    <a:pt x="1" y="2453"/>
                  </a:lnTo>
                  <a:lnTo>
                    <a:pt x="1" y="384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3574;p50">
              <a:extLst>
                <a:ext uri="{FF2B5EF4-FFF2-40B4-BE49-F238E27FC236}">
                  <a16:creationId xmlns:a16="http://schemas.microsoft.com/office/drawing/2014/main" id="{408397EA-596D-3885-29E6-5F713D291000}"/>
                </a:ext>
              </a:extLst>
            </p:cNvPr>
            <p:cNvSpPr/>
            <p:nvPr/>
          </p:nvSpPr>
          <p:spPr>
            <a:xfrm>
              <a:off x="4994412" y="3105350"/>
              <a:ext cx="9334" cy="41952"/>
            </a:xfrm>
            <a:custGeom>
              <a:avLst/>
              <a:gdLst/>
              <a:ahLst/>
              <a:cxnLst/>
              <a:rect l="l" t="t" r="r" b="b"/>
              <a:pathLst>
                <a:path w="641" h="2881" extrusionOk="0">
                  <a:moveTo>
                    <a:pt x="427" y="0"/>
                  </a:moveTo>
                  <a:lnTo>
                    <a:pt x="320" y="747"/>
                  </a:lnTo>
                  <a:lnTo>
                    <a:pt x="427" y="1600"/>
                  </a:lnTo>
                  <a:lnTo>
                    <a:pt x="427" y="2133"/>
                  </a:lnTo>
                  <a:lnTo>
                    <a:pt x="427" y="2453"/>
                  </a:lnTo>
                  <a:lnTo>
                    <a:pt x="320" y="2667"/>
                  </a:lnTo>
                  <a:lnTo>
                    <a:pt x="107" y="2773"/>
                  </a:lnTo>
                  <a:lnTo>
                    <a:pt x="0" y="2880"/>
                  </a:lnTo>
                  <a:lnTo>
                    <a:pt x="320" y="2880"/>
                  </a:lnTo>
                  <a:lnTo>
                    <a:pt x="427" y="2667"/>
                  </a:lnTo>
                  <a:lnTo>
                    <a:pt x="534" y="2453"/>
                  </a:lnTo>
                  <a:lnTo>
                    <a:pt x="640" y="2240"/>
                  </a:lnTo>
                  <a:lnTo>
                    <a:pt x="640" y="1600"/>
                  </a:lnTo>
                  <a:lnTo>
                    <a:pt x="534" y="747"/>
                  </a:lnTo>
                  <a:lnTo>
                    <a:pt x="427"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3575;p50">
              <a:extLst>
                <a:ext uri="{FF2B5EF4-FFF2-40B4-BE49-F238E27FC236}">
                  <a16:creationId xmlns:a16="http://schemas.microsoft.com/office/drawing/2014/main" id="{5014F15B-7333-E953-BA5D-C0CFBF8344D4}"/>
                </a:ext>
              </a:extLst>
            </p:cNvPr>
            <p:cNvSpPr/>
            <p:nvPr/>
          </p:nvSpPr>
          <p:spPr>
            <a:xfrm>
              <a:off x="5019257" y="3096030"/>
              <a:ext cx="6232" cy="52815"/>
            </a:xfrm>
            <a:custGeom>
              <a:avLst/>
              <a:gdLst/>
              <a:ahLst/>
              <a:cxnLst/>
              <a:rect l="l" t="t" r="r" b="b"/>
              <a:pathLst>
                <a:path w="428" h="3627" extrusionOk="0">
                  <a:moveTo>
                    <a:pt x="214" y="0"/>
                  </a:moveTo>
                  <a:lnTo>
                    <a:pt x="108" y="960"/>
                  </a:lnTo>
                  <a:lnTo>
                    <a:pt x="214" y="1920"/>
                  </a:lnTo>
                  <a:lnTo>
                    <a:pt x="214" y="2667"/>
                  </a:lnTo>
                  <a:lnTo>
                    <a:pt x="321" y="3200"/>
                  </a:lnTo>
                  <a:lnTo>
                    <a:pt x="214" y="3520"/>
                  </a:lnTo>
                  <a:lnTo>
                    <a:pt x="1" y="3627"/>
                  </a:lnTo>
                  <a:lnTo>
                    <a:pt x="214" y="3627"/>
                  </a:lnTo>
                  <a:lnTo>
                    <a:pt x="321" y="3520"/>
                  </a:lnTo>
                  <a:lnTo>
                    <a:pt x="428" y="3307"/>
                  </a:lnTo>
                  <a:lnTo>
                    <a:pt x="428" y="2667"/>
                  </a:lnTo>
                  <a:lnTo>
                    <a:pt x="428" y="1920"/>
                  </a:lnTo>
                  <a:lnTo>
                    <a:pt x="321" y="960"/>
                  </a:lnTo>
                  <a:lnTo>
                    <a:pt x="214" y="0"/>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3576;p50">
              <a:extLst>
                <a:ext uri="{FF2B5EF4-FFF2-40B4-BE49-F238E27FC236}">
                  <a16:creationId xmlns:a16="http://schemas.microsoft.com/office/drawing/2014/main" id="{BBEFB428-13E5-A64F-6550-830933307A48}"/>
                </a:ext>
              </a:extLst>
            </p:cNvPr>
            <p:cNvSpPr/>
            <p:nvPr/>
          </p:nvSpPr>
          <p:spPr>
            <a:xfrm>
              <a:off x="5044115" y="3102234"/>
              <a:ext cx="4674" cy="41952"/>
            </a:xfrm>
            <a:custGeom>
              <a:avLst/>
              <a:gdLst/>
              <a:ahLst/>
              <a:cxnLst/>
              <a:rect l="l" t="t" r="r" b="b"/>
              <a:pathLst>
                <a:path w="321" h="2881" extrusionOk="0">
                  <a:moveTo>
                    <a:pt x="107" y="1"/>
                  </a:moveTo>
                  <a:lnTo>
                    <a:pt x="1" y="748"/>
                  </a:lnTo>
                  <a:lnTo>
                    <a:pt x="107" y="1494"/>
                  </a:lnTo>
                  <a:lnTo>
                    <a:pt x="214" y="2134"/>
                  </a:lnTo>
                  <a:lnTo>
                    <a:pt x="321" y="2881"/>
                  </a:lnTo>
                  <a:lnTo>
                    <a:pt x="321" y="1388"/>
                  </a:lnTo>
                  <a:lnTo>
                    <a:pt x="107"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21997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933" name="Google Shape;1933;p48"/>
          <p:cNvSpPr txBox="1">
            <a:spLocks noGrp="1"/>
          </p:cNvSpPr>
          <p:nvPr>
            <p:ph type="subTitle" idx="1"/>
          </p:nvPr>
        </p:nvSpPr>
        <p:spPr>
          <a:xfrm>
            <a:off x="953250" y="1712691"/>
            <a:ext cx="4620000" cy="9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t>Does anyone have any questions?</a:t>
            </a:r>
            <a:endParaRPr b="1" dirty="0"/>
          </a:p>
        </p:txBody>
      </p:sp>
      <p:sp>
        <p:nvSpPr>
          <p:cNvPr id="1934" name="Google Shape;1934;p48"/>
          <p:cNvSpPr txBox="1">
            <a:spLocks noGrp="1"/>
          </p:cNvSpPr>
          <p:nvPr>
            <p:ph type="title"/>
          </p:nvPr>
        </p:nvSpPr>
        <p:spPr>
          <a:xfrm>
            <a:off x="953250" y="614150"/>
            <a:ext cx="4616700" cy="109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grpSp>
        <p:nvGrpSpPr>
          <p:cNvPr id="1943" name="Google Shape;1943;p48"/>
          <p:cNvGrpSpPr/>
          <p:nvPr/>
        </p:nvGrpSpPr>
        <p:grpSpPr>
          <a:xfrm>
            <a:off x="4872887" y="945273"/>
            <a:ext cx="4072602" cy="3775332"/>
            <a:chOff x="4872887" y="945273"/>
            <a:chExt cx="4072602" cy="3775332"/>
          </a:xfrm>
        </p:grpSpPr>
        <p:sp>
          <p:nvSpPr>
            <p:cNvPr id="1944" name="Google Shape;1944;p48"/>
            <p:cNvSpPr/>
            <p:nvPr/>
          </p:nvSpPr>
          <p:spPr>
            <a:xfrm>
              <a:off x="8249076" y="3659356"/>
              <a:ext cx="21260" cy="21247"/>
            </a:xfrm>
            <a:custGeom>
              <a:avLst/>
              <a:gdLst/>
              <a:ahLst/>
              <a:cxnLst/>
              <a:rect l="l" t="t" r="r" b="b"/>
              <a:pathLst>
                <a:path w="1650" h="1649" extrusionOk="0">
                  <a:moveTo>
                    <a:pt x="1237" y="0"/>
                  </a:moveTo>
                  <a:lnTo>
                    <a:pt x="825" y="206"/>
                  </a:lnTo>
                  <a:lnTo>
                    <a:pt x="413" y="515"/>
                  </a:lnTo>
                  <a:lnTo>
                    <a:pt x="104" y="825"/>
                  </a:lnTo>
                  <a:lnTo>
                    <a:pt x="0" y="1340"/>
                  </a:lnTo>
                  <a:lnTo>
                    <a:pt x="0" y="1546"/>
                  </a:lnTo>
                  <a:lnTo>
                    <a:pt x="0" y="1649"/>
                  </a:lnTo>
                  <a:lnTo>
                    <a:pt x="207" y="1134"/>
                  </a:lnTo>
                  <a:lnTo>
                    <a:pt x="619" y="619"/>
                  </a:lnTo>
                  <a:lnTo>
                    <a:pt x="1031" y="309"/>
                  </a:lnTo>
                  <a:lnTo>
                    <a:pt x="16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8"/>
            <p:cNvSpPr/>
            <p:nvPr/>
          </p:nvSpPr>
          <p:spPr>
            <a:xfrm>
              <a:off x="8263675" y="3679264"/>
              <a:ext cx="21260" cy="15952"/>
            </a:xfrm>
            <a:custGeom>
              <a:avLst/>
              <a:gdLst/>
              <a:ahLst/>
              <a:cxnLst/>
              <a:rect l="l" t="t" r="r" b="b"/>
              <a:pathLst>
                <a:path w="1650" h="1238" extrusionOk="0">
                  <a:moveTo>
                    <a:pt x="1134" y="1"/>
                  </a:moveTo>
                  <a:lnTo>
                    <a:pt x="825" y="104"/>
                  </a:lnTo>
                  <a:lnTo>
                    <a:pt x="619" y="310"/>
                  </a:lnTo>
                  <a:lnTo>
                    <a:pt x="310" y="619"/>
                  </a:lnTo>
                  <a:lnTo>
                    <a:pt x="104" y="928"/>
                  </a:lnTo>
                  <a:lnTo>
                    <a:pt x="1" y="1134"/>
                  </a:lnTo>
                  <a:lnTo>
                    <a:pt x="1" y="1238"/>
                  </a:lnTo>
                  <a:lnTo>
                    <a:pt x="207" y="928"/>
                  </a:lnTo>
                  <a:lnTo>
                    <a:pt x="413" y="722"/>
                  </a:lnTo>
                  <a:lnTo>
                    <a:pt x="722" y="516"/>
                  </a:lnTo>
                  <a:lnTo>
                    <a:pt x="16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6" name="Google Shape;1946;p48"/>
            <p:cNvGrpSpPr/>
            <p:nvPr/>
          </p:nvGrpSpPr>
          <p:grpSpPr>
            <a:xfrm>
              <a:off x="6858108" y="945273"/>
              <a:ext cx="1290663" cy="3622966"/>
              <a:chOff x="6351663" y="2089211"/>
              <a:chExt cx="1030222" cy="2891895"/>
            </a:xfrm>
          </p:grpSpPr>
          <p:sp>
            <p:nvSpPr>
              <p:cNvPr id="1947" name="Google Shape;1947;p48"/>
              <p:cNvSpPr/>
              <p:nvPr/>
            </p:nvSpPr>
            <p:spPr>
              <a:xfrm>
                <a:off x="6783807" y="2477575"/>
                <a:ext cx="528807" cy="528825"/>
              </a:xfrm>
              <a:custGeom>
                <a:avLst/>
                <a:gdLst/>
                <a:ahLst/>
                <a:cxnLst/>
                <a:rect l="l" t="t" r="r" b="b"/>
                <a:pathLst>
                  <a:path w="29313" h="29314" extrusionOk="0">
                    <a:moveTo>
                      <a:pt x="14758" y="9199"/>
                    </a:moveTo>
                    <a:lnTo>
                      <a:pt x="15667" y="9300"/>
                    </a:lnTo>
                    <a:lnTo>
                      <a:pt x="16678" y="9603"/>
                    </a:lnTo>
                    <a:lnTo>
                      <a:pt x="17588" y="10008"/>
                    </a:lnTo>
                    <a:lnTo>
                      <a:pt x="18498" y="10715"/>
                    </a:lnTo>
                    <a:lnTo>
                      <a:pt x="19104" y="11524"/>
                    </a:lnTo>
                    <a:lnTo>
                      <a:pt x="19609" y="12434"/>
                    </a:lnTo>
                    <a:lnTo>
                      <a:pt x="19913" y="13343"/>
                    </a:lnTo>
                    <a:lnTo>
                      <a:pt x="20014" y="14354"/>
                    </a:lnTo>
                    <a:lnTo>
                      <a:pt x="19913" y="15365"/>
                    </a:lnTo>
                    <a:lnTo>
                      <a:pt x="19711" y="16376"/>
                    </a:lnTo>
                    <a:lnTo>
                      <a:pt x="19205" y="17285"/>
                    </a:lnTo>
                    <a:lnTo>
                      <a:pt x="18599" y="18094"/>
                    </a:lnTo>
                    <a:lnTo>
                      <a:pt x="17790" y="18802"/>
                    </a:lnTo>
                    <a:lnTo>
                      <a:pt x="16880" y="19307"/>
                    </a:lnTo>
                    <a:lnTo>
                      <a:pt x="15870" y="19610"/>
                    </a:lnTo>
                    <a:lnTo>
                      <a:pt x="14859" y="19711"/>
                    </a:lnTo>
                    <a:lnTo>
                      <a:pt x="13848" y="19610"/>
                    </a:lnTo>
                    <a:lnTo>
                      <a:pt x="12938" y="19408"/>
                    </a:lnTo>
                    <a:lnTo>
                      <a:pt x="12029" y="18903"/>
                    </a:lnTo>
                    <a:lnTo>
                      <a:pt x="11119" y="18296"/>
                    </a:lnTo>
                    <a:lnTo>
                      <a:pt x="10411" y="17488"/>
                    </a:lnTo>
                    <a:lnTo>
                      <a:pt x="10007" y="16578"/>
                    </a:lnTo>
                    <a:lnTo>
                      <a:pt x="9603" y="15567"/>
                    </a:lnTo>
                    <a:lnTo>
                      <a:pt x="9502" y="14556"/>
                    </a:lnTo>
                    <a:lnTo>
                      <a:pt x="9603" y="13546"/>
                    </a:lnTo>
                    <a:lnTo>
                      <a:pt x="9906" y="12636"/>
                    </a:lnTo>
                    <a:lnTo>
                      <a:pt x="10310" y="11726"/>
                    </a:lnTo>
                    <a:lnTo>
                      <a:pt x="11018" y="10816"/>
                    </a:lnTo>
                    <a:lnTo>
                      <a:pt x="11826" y="10109"/>
                    </a:lnTo>
                    <a:lnTo>
                      <a:pt x="12736" y="9603"/>
                    </a:lnTo>
                    <a:lnTo>
                      <a:pt x="13747" y="9300"/>
                    </a:lnTo>
                    <a:lnTo>
                      <a:pt x="14758" y="9199"/>
                    </a:lnTo>
                    <a:close/>
                    <a:moveTo>
                      <a:pt x="16880" y="1"/>
                    </a:moveTo>
                    <a:lnTo>
                      <a:pt x="11927" y="102"/>
                    </a:lnTo>
                    <a:lnTo>
                      <a:pt x="11321" y="3033"/>
                    </a:lnTo>
                    <a:lnTo>
                      <a:pt x="9805" y="3539"/>
                    </a:lnTo>
                    <a:lnTo>
                      <a:pt x="8390" y="4246"/>
                    </a:lnTo>
                    <a:lnTo>
                      <a:pt x="5863" y="2730"/>
                    </a:lnTo>
                    <a:lnTo>
                      <a:pt x="2426" y="6268"/>
                    </a:lnTo>
                    <a:lnTo>
                      <a:pt x="4043" y="8795"/>
                    </a:lnTo>
                    <a:lnTo>
                      <a:pt x="3336" y="10210"/>
                    </a:lnTo>
                    <a:lnTo>
                      <a:pt x="2830" y="11726"/>
                    </a:lnTo>
                    <a:lnTo>
                      <a:pt x="0" y="12434"/>
                    </a:lnTo>
                    <a:lnTo>
                      <a:pt x="101" y="17387"/>
                    </a:lnTo>
                    <a:lnTo>
                      <a:pt x="2931" y="17993"/>
                    </a:lnTo>
                    <a:lnTo>
                      <a:pt x="3538" y="19509"/>
                    </a:lnTo>
                    <a:lnTo>
                      <a:pt x="4245" y="20924"/>
                    </a:lnTo>
                    <a:lnTo>
                      <a:pt x="2729" y="23451"/>
                    </a:lnTo>
                    <a:lnTo>
                      <a:pt x="6267" y="26888"/>
                    </a:lnTo>
                    <a:lnTo>
                      <a:pt x="8693" y="25271"/>
                    </a:lnTo>
                    <a:lnTo>
                      <a:pt x="10209" y="25877"/>
                    </a:lnTo>
                    <a:lnTo>
                      <a:pt x="11725" y="26383"/>
                    </a:lnTo>
                    <a:lnTo>
                      <a:pt x="12433" y="29314"/>
                    </a:lnTo>
                    <a:lnTo>
                      <a:pt x="17386" y="29213"/>
                    </a:lnTo>
                    <a:lnTo>
                      <a:pt x="17992" y="26383"/>
                    </a:lnTo>
                    <a:lnTo>
                      <a:pt x="19508" y="25776"/>
                    </a:lnTo>
                    <a:lnTo>
                      <a:pt x="20923" y="25069"/>
                    </a:lnTo>
                    <a:lnTo>
                      <a:pt x="23450" y="26585"/>
                    </a:lnTo>
                    <a:lnTo>
                      <a:pt x="26887" y="23047"/>
                    </a:lnTo>
                    <a:lnTo>
                      <a:pt x="25270" y="20621"/>
                    </a:lnTo>
                    <a:lnTo>
                      <a:pt x="25876" y="19105"/>
                    </a:lnTo>
                    <a:lnTo>
                      <a:pt x="26382" y="17589"/>
                    </a:lnTo>
                    <a:lnTo>
                      <a:pt x="29313" y="16881"/>
                    </a:lnTo>
                    <a:lnTo>
                      <a:pt x="29212" y="11928"/>
                    </a:lnTo>
                    <a:lnTo>
                      <a:pt x="26281" y="11322"/>
                    </a:lnTo>
                    <a:lnTo>
                      <a:pt x="25775" y="9806"/>
                    </a:lnTo>
                    <a:lnTo>
                      <a:pt x="25068" y="8390"/>
                    </a:lnTo>
                    <a:lnTo>
                      <a:pt x="26584" y="5864"/>
                    </a:lnTo>
                    <a:lnTo>
                      <a:pt x="23046" y="2427"/>
                    </a:lnTo>
                    <a:lnTo>
                      <a:pt x="20519" y="4044"/>
                    </a:lnTo>
                    <a:lnTo>
                      <a:pt x="19104" y="3438"/>
                    </a:lnTo>
                    <a:lnTo>
                      <a:pt x="17588" y="2932"/>
                    </a:lnTo>
                    <a:lnTo>
                      <a:pt x="1688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8"/>
              <p:cNvSpPr/>
              <p:nvPr/>
            </p:nvSpPr>
            <p:spPr>
              <a:xfrm>
                <a:off x="6727273" y="2089211"/>
                <a:ext cx="388419" cy="386579"/>
              </a:xfrm>
              <a:custGeom>
                <a:avLst/>
                <a:gdLst/>
                <a:ahLst/>
                <a:cxnLst/>
                <a:rect l="l" t="t" r="r" b="b"/>
                <a:pathLst>
                  <a:path w="21531" h="21429" extrusionOk="0">
                    <a:moveTo>
                      <a:pt x="10816" y="6671"/>
                    </a:moveTo>
                    <a:lnTo>
                      <a:pt x="11524" y="6772"/>
                    </a:lnTo>
                    <a:lnTo>
                      <a:pt x="12231" y="6975"/>
                    </a:lnTo>
                    <a:lnTo>
                      <a:pt x="12939" y="7278"/>
                    </a:lnTo>
                    <a:lnTo>
                      <a:pt x="13545" y="7783"/>
                    </a:lnTo>
                    <a:lnTo>
                      <a:pt x="14051" y="8390"/>
                    </a:lnTo>
                    <a:lnTo>
                      <a:pt x="14455" y="9097"/>
                    </a:lnTo>
                    <a:lnTo>
                      <a:pt x="14657" y="9805"/>
                    </a:lnTo>
                    <a:lnTo>
                      <a:pt x="14758" y="10512"/>
                    </a:lnTo>
                    <a:lnTo>
                      <a:pt x="14657" y="11220"/>
                    </a:lnTo>
                    <a:lnTo>
                      <a:pt x="14455" y="11927"/>
                    </a:lnTo>
                    <a:lnTo>
                      <a:pt x="14152" y="12635"/>
                    </a:lnTo>
                    <a:lnTo>
                      <a:pt x="13646" y="13241"/>
                    </a:lnTo>
                    <a:lnTo>
                      <a:pt x="13040" y="13747"/>
                    </a:lnTo>
                    <a:lnTo>
                      <a:pt x="12433" y="14151"/>
                    </a:lnTo>
                    <a:lnTo>
                      <a:pt x="11726" y="14353"/>
                    </a:lnTo>
                    <a:lnTo>
                      <a:pt x="10917" y="14454"/>
                    </a:lnTo>
                    <a:lnTo>
                      <a:pt x="10210" y="14353"/>
                    </a:lnTo>
                    <a:lnTo>
                      <a:pt x="9502" y="14151"/>
                    </a:lnTo>
                    <a:lnTo>
                      <a:pt x="8795" y="13848"/>
                    </a:lnTo>
                    <a:lnTo>
                      <a:pt x="8188" y="13343"/>
                    </a:lnTo>
                    <a:lnTo>
                      <a:pt x="7683" y="12736"/>
                    </a:lnTo>
                    <a:lnTo>
                      <a:pt x="7278" y="12130"/>
                    </a:lnTo>
                    <a:lnTo>
                      <a:pt x="7076" y="11422"/>
                    </a:lnTo>
                    <a:lnTo>
                      <a:pt x="6975" y="10613"/>
                    </a:lnTo>
                    <a:lnTo>
                      <a:pt x="7076" y="9906"/>
                    </a:lnTo>
                    <a:lnTo>
                      <a:pt x="7278" y="9198"/>
                    </a:lnTo>
                    <a:lnTo>
                      <a:pt x="7582" y="8491"/>
                    </a:lnTo>
                    <a:lnTo>
                      <a:pt x="8087" y="7884"/>
                    </a:lnTo>
                    <a:lnTo>
                      <a:pt x="8693" y="7379"/>
                    </a:lnTo>
                    <a:lnTo>
                      <a:pt x="9401" y="6975"/>
                    </a:lnTo>
                    <a:lnTo>
                      <a:pt x="10109" y="6772"/>
                    </a:lnTo>
                    <a:lnTo>
                      <a:pt x="10816" y="6671"/>
                    </a:lnTo>
                    <a:close/>
                    <a:moveTo>
                      <a:pt x="8795" y="0"/>
                    </a:moveTo>
                    <a:lnTo>
                      <a:pt x="8289" y="2123"/>
                    </a:lnTo>
                    <a:lnTo>
                      <a:pt x="7177" y="2527"/>
                    </a:lnTo>
                    <a:lnTo>
                      <a:pt x="6167" y="3134"/>
                    </a:lnTo>
                    <a:lnTo>
                      <a:pt x="4246" y="1921"/>
                    </a:lnTo>
                    <a:lnTo>
                      <a:pt x="1820" y="4549"/>
                    </a:lnTo>
                    <a:lnTo>
                      <a:pt x="3033" y="6368"/>
                    </a:lnTo>
                    <a:lnTo>
                      <a:pt x="2528" y="7480"/>
                    </a:lnTo>
                    <a:lnTo>
                      <a:pt x="2123" y="8592"/>
                    </a:lnTo>
                    <a:lnTo>
                      <a:pt x="1" y="9097"/>
                    </a:lnTo>
                    <a:lnTo>
                      <a:pt x="102" y="12736"/>
                    </a:lnTo>
                    <a:lnTo>
                      <a:pt x="2224" y="13140"/>
                    </a:lnTo>
                    <a:lnTo>
                      <a:pt x="2629" y="14252"/>
                    </a:lnTo>
                    <a:lnTo>
                      <a:pt x="3134" y="15364"/>
                    </a:lnTo>
                    <a:lnTo>
                      <a:pt x="2022" y="17184"/>
                    </a:lnTo>
                    <a:lnTo>
                      <a:pt x="4650" y="19711"/>
                    </a:lnTo>
                    <a:lnTo>
                      <a:pt x="6470" y="18498"/>
                    </a:lnTo>
                    <a:lnTo>
                      <a:pt x="7582" y="19003"/>
                    </a:lnTo>
                    <a:lnTo>
                      <a:pt x="8693" y="19306"/>
                    </a:lnTo>
                    <a:lnTo>
                      <a:pt x="9199" y="21429"/>
                    </a:lnTo>
                    <a:lnTo>
                      <a:pt x="12737" y="21429"/>
                    </a:lnTo>
                    <a:lnTo>
                      <a:pt x="13242" y="19306"/>
                    </a:lnTo>
                    <a:lnTo>
                      <a:pt x="14354" y="18902"/>
                    </a:lnTo>
                    <a:lnTo>
                      <a:pt x="15365" y="18295"/>
                    </a:lnTo>
                    <a:lnTo>
                      <a:pt x="17285" y="19508"/>
                    </a:lnTo>
                    <a:lnTo>
                      <a:pt x="19812" y="16880"/>
                    </a:lnTo>
                    <a:lnTo>
                      <a:pt x="18599" y="15061"/>
                    </a:lnTo>
                    <a:lnTo>
                      <a:pt x="19105" y="13949"/>
                    </a:lnTo>
                    <a:lnTo>
                      <a:pt x="19408" y="12837"/>
                    </a:lnTo>
                    <a:lnTo>
                      <a:pt x="21530" y="12332"/>
                    </a:lnTo>
                    <a:lnTo>
                      <a:pt x="21429" y="8693"/>
                    </a:lnTo>
                    <a:lnTo>
                      <a:pt x="19307" y="8289"/>
                    </a:lnTo>
                    <a:lnTo>
                      <a:pt x="18902" y="7177"/>
                    </a:lnTo>
                    <a:lnTo>
                      <a:pt x="18397" y="6065"/>
                    </a:lnTo>
                    <a:lnTo>
                      <a:pt x="19509" y="4245"/>
                    </a:lnTo>
                    <a:lnTo>
                      <a:pt x="16881" y="1718"/>
                    </a:lnTo>
                    <a:lnTo>
                      <a:pt x="15061" y="2931"/>
                    </a:lnTo>
                    <a:lnTo>
                      <a:pt x="14051" y="2426"/>
                    </a:lnTo>
                    <a:lnTo>
                      <a:pt x="12939" y="2022"/>
                    </a:lnTo>
                    <a:lnTo>
                      <a:pt x="1233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8"/>
              <p:cNvSpPr/>
              <p:nvPr/>
            </p:nvSpPr>
            <p:spPr>
              <a:xfrm>
                <a:off x="6353485" y="2760211"/>
                <a:ext cx="671052" cy="756742"/>
              </a:xfrm>
              <a:custGeom>
                <a:avLst/>
                <a:gdLst/>
                <a:ahLst/>
                <a:cxnLst/>
                <a:rect l="l" t="t" r="r" b="b"/>
                <a:pathLst>
                  <a:path w="37198" h="41948" extrusionOk="0">
                    <a:moveTo>
                      <a:pt x="4246" y="0"/>
                    </a:moveTo>
                    <a:lnTo>
                      <a:pt x="3437" y="101"/>
                    </a:lnTo>
                    <a:lnTo>
                      <a:pt x="2629" y="303"/>
                    </a:lnTo>
                    <a:lnTo>
                      <a:pt x="1820" y="708"/>
                    </a:lnTo>
                    <a:lnTo>
                      <a:pt x="1213" y="1213"/>
                    </a:lnTo>
                    <a:lnTo>
                      <a:pt x="708" y="1820"/>
                    </a:lnTo>
                    <a:lnTo>
                      <a:pt x="304" y="2628"/>
                    </a:lnTo>
                    <a:lnTo>
                      <a:pt x="102" y="3437"/>
                    </a:lnTo>
                    <a:lnTo>
                      <a:pt x="1" y="4245"/>
                    </a:lnTo>
                    <a:lnTo>
                      <a:pt x="1" y="37602"/>
                    </a:lnTo>
                    <a:lnTo>
                      <a:pt x="102" y="38511"/>
                    </a:lnTo>
                    <a:lnTo>
                      <a:pt x="304" y="39320"/>
                    </a:lnTo>
                    <a:lnTo>
                      <a:pt x="708" y="40027"/>
                    </a:lnTo>
                    <a:lnTo>
                      <a:pt x="1213" y="40634"/>
                    </a:lnTo>
                    <a:lnTo>
                      <a:pt x="1820" y="41240"/>
                    </a:lnTo>
                    <a:lnTo>
                      <a:pt x="2629" y="41544"/>
                    </a:lnTo>
                    <a:lnTo>
                      <a:pt x="3437" y="41847"/>
                    </a:lnTo>
                    <a:lnTo>
                      <a:pt x="4246" y="41948"/>
                    </a:lnTo>
                    <a:lnTo>
                      <a:pt x="32851" y="41948"/>
                    </a:lnTo>
                    <a:lnTo>
                      <a:pt x="33761" y="41847"/>
                    </a:lnTo>
                    <a:lnTo>
                      <a:pt x="34570" y="41544"/>
                    </a:lnTo>
                    <a:lnTo>
                      <a:pt x="35277" y="41240"/>
                    </a:lnTo>
                    <a:lnTo>
                      <a:pt x="35884" y="40634"/>
                    </a:lnTo>
                    <a:lnTo>
                      <a:pt x="36490" y="40027"/>
                    </a:lnTo>
                    <a:lnTo>
                      <a:pt x="36793" y="39320"/>
                    </a:lnTo>
                    <a:lnTo>
                      <a:pt x="37096" y="38511"/>
                    </a:lnTo>
                    <a:lnTo>
                      <a:pt x="37198" y="37602"/>
                    </a:lnTo>
                    <a:lnTo>
                      <a:pt x="37198" y="4245"/>
                    </a:lnTo>
                    <a:lnTo>
                      <a:pt x="37096" y="3437"/>
                    </a:lnTo>
                    <a:lnTo>
                      <a:pt x="36793" y="2628"/>
                    </a:lnTo>
                    <a:lnTo>
                      <a:pt x="36490" y="1820"/>
                    </a:lnTo>
                    <a:lnTo>
                      <a:pt x="35884" y="1213"/>
                    </a:lnTo>
                    <a:lnTo>
                      <a:pt x="35277" y="708"/>
                    </a:lnTo>
                    <a:lnTo>
                      <a:pt x="34570" y="303"/>
                    </a:lnTo>
                    <a:lnTo>
                      <a:pt x="33761" y="101"/>
                    </a:lnTo>
                    <a:lnTo>
                      <a:pt x="328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8"/>
              <p:cNvSpPr/>
              <p:nvPr/>
            </p:nvSpPr>
            <p:spPr>
              <a:xfrm>
                <a:off x="6353485" y="2760211"/>
                <a:ext cx="671052" cy="756742"/>
              </a:xfrm>
              <a:custGeom>
                <a:avLst/>
                <a:gdLst/>
                <a:ahLst/>
                <a:cxnLst/>
                <a:rect l="l" t="t" r="r" b="b"/>
                <a:pathLst>
                  <a:path w="37198" h="41948" fill="none" extrusionOk="0">
                    <a:moveTo>
                      <a:pt x="4246" y="0"/>
                    </a:moveTo>
                    <a:lnTo>
                      <a:pt x="32851" y="0"/>
                    </a:lnTo>
                    <a:lnTo>
                      <a:pt x="32851" y="0"/>
                    </a:lnTo>
                    <a:lnTo>
                      <a:pt x="33761" y="101"/>
                    </a:lnTo>
                    <a:lnTo>
                      <a:pt x="34570" y="303"/>
                    </a:lnTo>
                    <a:lnTo>
                      <a:pt x="35277" y="708"/>
                    </a:lnTo>
                    <a:lnTo>
                      <a:pt x="35884" y="1213"/>
                    </a:lnTo>
                    <a:lnTo>
                      <a:pt x="36490" y="1820"/>
                    </a:lnTo>
                    <a:lnTo>
                      <a:pt x="36793" y="2628"/>
                    </a:lnTo>
                    <a:lnTo>
                      <a:pt x="37096" y="3437"/>
                    </a:lnTo>
                    <a:lnTo>
                      <a:pt x="37198" y="4245"/>
                    </a:lnTo>
                    <a:lnTo>
                      <a:pt x="37198" y="37602"/>
                    </a:lnTo>
                    <a:lnTo>
                      <a:pt x="37198" y="37602"/>
                    </a:lnTo>
                    <a:lnTo>
                      <a:pt x="37096" y="38511"/>
                    </a:lnTo>
                    <a:lnTo>
                      <a:pt x="36793" y="39320"/>
                    </a:lnTo>
                    <a:lnTo>
                      <a:pt x="36490" y="40027"/>
                    </a:lnTo>
                    <a:lnTo>
                      <a:pt x="35884" y="40634"/>
                    </a:lnTo>
                    <a:lnTo>
                      <a:pt x="35277" y="41240"/>
                    </a:lnTo>
                    <a:lnTo>
                      <a:pt x="34570" y="41544"/>
                    </a:lnTo>
                    <a:lnTo>
                      <a:pt x="33761" y="41847"/>
                    </a:lnTo>
                    <a:lnTo>
                      <a:pt x="32851" y="41948"/>
                    </a:lnTo>
                    <a:lnTo>
                      <a:pt x="4246" y="41948"/>
                    </a:lnTo>
                    <a:lnTo>
                      <a:pt x="4246" y="41948"/>
                    </a:lnTo>
                    <a:lnTo>
                      <a:pt x="3437" y="41847"/>
                    </a:lnTo>
                    <a:lnTo>
                      <a:pt x="2629" y="41544"/>
                    </a:lnTo>
                    <a:lnTo>
                      <a:pt x="1820" y="41240"/>
                    </a:lnTo>
                    <a:lnTo>
                      <a:pt x="1213" y="40634"/>
                    </a:lnTo>
                    <a:lnTo>
                      <a:pt x="708" y="40027"/>
                    </a:lnTo>
                    <a:lnTo>
                      <a:pt x="304" y="39320"/>
                    </a:lnTo>
                    <a:lnTo>
                      <a:pt x="102" y="38511"/>
                    </a:lnTo>
                    <a:lnTo>
                      <a:pt x="1" y="37602"/>
                    </a:lnTo>
                    <a:lnTo>
                      <a:pt x="1" y="4245"/>
                    </a:lnTo>
                    <a:lnTo>
                      <a:pt x="1" y="4245"/>
                    </a:lnTo>
                    <a:lnTo>
                      <a:pt x="102" y="3437"/>
                    </a:lnTo>
                    <a:lnTo>
                      <a:pt x="304" y="2628"/>
                    </a:lnTo>
                    <a:lnTo>
                      <a:pt x="708" y="1820"/>
                    </a:lnTo>
                    <a:lnTo>
                      <a:pt x="1213" y="1213"/>
                    </a:lnTo>
                    <a:lnTo>
                      <a:pt x="1820" y="708"/>
                    </a:lnTo>
                    <a:lnTo>
                      <a:pt x="2629" y="303"/>
                    </a:lnTo>
                    <a:lnTo>
                      <a:pt x="3437" y="101"/>
                    </a:lnTo>
                    <a:lnTo>
                      <a:pt x="424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8"/>
              <p:cNvSpPr/>
              <p:nvPr/>
            </p:nvSpPr>
            <p:spPr>
              <a:xfrm>
                <a:off x="6477468" y="2917007"/>
                <a:ext cx="82082" cy="490544"/>
              </a:xfrm>
              <a:custGeom>
                <a:avLst/>
                <a:gdLst/>
                <a:ahLst/>
                <a:cxnLst/>
                <a:rect l="l" t="t" r="r" b="b"/>
                <a:pathLst>
                  <a:path w="4550" h="27192" extrusionOk="0">
                    <a:moveTo>
                      <a:pt x="1719" y="1"/>
                    </a:moveTo>
                    <a:lnTo>
                      <a:pt x="1315" y="203"/>
                    </a:lnTo>
                    <a:lnTo>
                      <a:pt x="911" y="405"/>
                    </a:lnTo>
                    <a:lnTo>
                      <a:pt x="607" y="607"/>
                    </a:lnTo>
                    <a:lnTo>
                      <a:pt x="304" y="911"/>
                    </a:lnTo>
                    <a:lnTo>
                      <a:pt x="102" y="1315"/>
                    </a:lnTo>
                    <a:lnTo>
                      <a:pt x="1" y="1719"/>
                    </a:lnTo>
                    <a:lnTo>
                      <a:pt x="1" y="2225"/>
                    </a:lnTo>
                    <a:lnTo>
                      <a:pt x="1" y="24967"/>
                    </a:lnTo>
                    <a:lnTo>
                      <a:pt x="1" y="25473"/>
                    </a:lnTo>
                    <a:lnTo>
                      <a:pt x="102" y="25877"/>
                    </a:lnTo>
                    <a:lnTo>
                      <a:pt x="304" y="26180"/>
                    </a:lnTo>
                    <a:lnTo>
                      <a:pt x="607" y="26585"/>
                    </a:lnTo>
                    <a:lnTo>
                      <a:pt x="911" y="26787"/>
                    </a:lnTo>
                    <a:lnTo>
                      <a:pt x="1315" y="26989"/>
                    </a:lnTo>
                    <a:lnTo>
                      <a:pt x="1719" y="27191"/>
                    </a:lnTo>
                    <a:lnTo>
                      <a:pt x="2730" y="27191"/>
                    </a:lnTo>
                    <a:lnTo>
                      <a:pt x="3134" y="26989"/>
                    </a:lnTo>
                    <a:lnTo>
                      <a:pt x="3539" y="26787"/>
                    </a:lnTo>
                    <a:lnTo>
                      <a:pt x="3842" y="26585"/>
                    </a:lnTo>
                    <a:lnTo>
                      <a:pt x="4145" y="26180"/>
                    </a:lnTo>
                    <a:lnTo>
                      <a:pt x="4347" y="25877"/>
                    </a:lnTo>
                    <a:lnTo>
                      <a:pt x="4448" y="25473"/>
                    </a:lnTo>
                    <a:lnTo>
                      <a:pt x="4549" y="24967"/>
                    </a:lnTo>
                    <a:lnTo>
                      <a:pt x="4549" y="2225"/>
                    </a:lnTo>
                    <a:lnTo>
                      <a:pt x="4448" y="1719"/>
                    </a:lnTo>
                    <a:lnTo>
                      <a:pt x="4347" y="1315"/>
                    </a:lnTo>
                    <a:lnTo>
                      <a:pt x="4145" y="911"/>
                    </a:lnTo>
                    <a:lnTo>
                      <a:pt x="3842" y="607"/>
                    </a:lnTo>
                    <a:lnTo>
                      <a:pt x="3539" y="405"/>
                    </a:lnTo>
                    <a:lnTo>
                      <a:pt x="3134" y="203"/>
                    </a:lnTo>
                    <a:lnTo>
                      <a:pt x="27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8"/>
              <p:cNvSpPr/>
              <p:nvPr/>
            </p:nvSpPr>
            <p:spPr>
              <a:xfrm>
                <a:off x="6477468" y="2915185"/>
                <a:ext cx="85726" cy="492366"/>
              </a:xfrm>
              <a:custGeom>
                <a:avLst/>
                <a:gdLst/>
                <a:ahLst/>
                <a:cxnLst/>
                <a:rect l="l" t="t" r="r" b="b"/>
                <a:pathLst>
                  <a:path w="4752" h="27293" extrusionOk="0">
                    <a:moveTo>
                      <a:pt x="1921" y="1"/>
                    </a:moveTo>
                    <a:lnTo>
                      <a:pt x="1517" y="102"/>
                    </a:lnTo>
                    <a:lnTo>
                      <a:pt x="1113" y="304"/>
                    </a:lnTo>
                    <a:lnTo>
                      <a:pt x="810" y="506"/>
                    </a:lnTo>
                    <a:lnTo>
                      <a:pt x="506" y="810"/>
                    </a:lnTo>
                    <a:lnTo>
                      <a:pt x="304" y="1113"/>
                    </a:lnTo>
                    <a:lnTo>
                      <a:pt x="102" y="1517"/>
                    </a:lnTo>
                    <a:lnTo>
                      <a:pt x="1" y="1820"/>
                    </a:lnTo>
                    <a:lnTo>
                      <a:pt x="1" y="2629"/>
                    </a:lnTo>
                    <a:lnTo>
                      <a:pt x="1" y="4853"/>
                    </a:lnTo>
                    <a:lnTo>
                      <a:pt x="1" y="10412"/>
                    </a:lnTo>
                    <a:lnTo>
                      <a:pt x="1" y="19913"/>
                    </a:lnTo>
                    <a:lnTo>
                      <a:pt x="1" y="23552"/>
                    </a:lnTo>
                    <a:lnTo>
                      <a:pt x="1" y="25068"/>
                    </a:lnTo>
                    <a:lnTo>
                      <a:pt x="1" y="25473"/>
                    </a:lnTo>
                    <a:lnTo>
                      <a:pt x="102" y="25877"/>
                    </a:lnTo>
                    <a:lnTo>
                      <a:pt x="304" y="26180"/>
                    </a:lnTo>
                    <a:lnTo>
                      <a:pt x="506" y="26484"/>
                    </a:lnTo>
                    <a:lnTo>
                      <a:pt x="708" y="26787"/>
                    </a:lnTo>
                    <a:lnTo>
                      <a:pt x="1012" y="26989"/>
                    </a:lnTo>
                    <a:lnTo>
                      <a:pt x="1416" y="27191"/>
                    </a:lnTo>
                    <a:lnTo>
                      <a:pt x="1719" y="27292"/>
                    </a:lnTo>
                    <a:lnTo>
                      <a:pt x="2326" y="27292"/>
                    </a:lnTo>
                    <a:lnTo>
                      <a:pt x="1820" y="27191"/>
                    </a:lnTo>
                    <a:lnTo>
                      <a:pt x="1416" y="27090"/>
                    </a:lnTo>
                    <a:lnTo>
                      <a:pt x="1012" y="26888"/>
                    </a:lnTo>
                    <a:lnTo>
                      <a:pt x="708" y="26585"/>
                    </a:lnTo>
                    <a:lnTo>
                      <a:pt x="405" y="26281"/>
                    </a:lnTo>
                    <a:lnTo>
                      <a:pt x="203" y="25675"/>
                    </a:lnTo>
                    <a:lnTo>
                      <a:pt x="102" y="25068"/>
                    </a:lnTo>
                    <a:lnTo>
                      <a:pt x="102" y="23552"/>
                    </a:lnTo>
                    <a:lnTo>
                      <a:pt x="102" y="19913"/>
                    </a:lnTo>
                    <a:lnTo>
                      <a:pt x="102" y="10412"/>
                    </a:lnTo>
                    <a:lnTo>
                      <a:pt x="102" y="4853"/>
                    </a:lnTo>
                    <a:lnTo>
                      <a:pt x="102" y="3336"/>
                    </a:lnTo>
                    <a:lnTo>
                      <a:pt x="102" y="2629"/>
                    </a:lnTo>
                    <a:lnTo>
                      <a:pt x="102" y="1921"/>
                    </a:lnTo>
                    <a:lnTo>
                      <a:pt x="203" y="1517"/>
                    </a:lnTo>
                    <a:lnTo>
                      <a:pt x="405" y="1214"/>
                    </a:lnTo>
                    <a:lnTo>
                      <a:pt x="607" y="911"/>
                    </a:lnTo>
                    <a:lnTo>
                      <a:pt x="911" y="708"/>
                    </a:lnTo>
                    <a:lnTo>
                      <a:pt x="1214" y="506"/>
                    </a:lnTo>
                    <a:lnTo>
                      <a:pt x="1517" y="304"/>
                    </a:lnTo>
                    <a:lnTo>
                      <a:pt x="1820" y="203"/>
                    </a:lnTo>
                    <a:lnTo>
                      <a:pt x="2629" y="203"/>
                    </a:lnTo>
                    <a:lnTo>
                      <a:pt x="2932" y="304"/>
                    </a:lnTo>
                    <a:lnTo>
                      <a:pt x="3235" y="405"/>
                    </a:lnTo>
                    <a:lnTo>
                      <a:pt x="3539" y="607"/>
                    </a:lnTo>
                    <a:lnTo>
                      <a:pt x="3842" y="810"/>
                    </a:lnTo>
                    <a:lnTo>
                      <a:pt x="4044" y="1113"/>
                    </a:lnTo>
                    <a:lnTo>
                      <a:pt x="4246" y="1416"/>
                    </a:lnTo>
                    <a:lnTo>
                      <a:pt x="4347" y="1820"/>
                    </a:lnTo>
                    <a:lnTo>
                      <a:pt x="4448" y="2528"/>
                    </a:lnTo>
                    <a:lnTo>
                      <a:pt x="4448" y="3235"/>
                    </a:lnTo>
                    <a:lnTo>
                      <a:pt x="4448" y="4752"/>
                    </a:lnTo>
                    <a:lnTo>
                      <a:pt x="4448" y="10311"/>
                    </a:lnTo>
                    <a:lnTo>
                      <a:pt x="4448" y="19812"/>
                    </a:lnTo>
                    <a:lnTo>
                      <a:pt x="4448" y="23451"/>
                    </a:lnTo>
                    <a:lnTo>
                      <a:pt x="4448" y="24967"/>
                    </a:lnTo>
                    <a:lnTo>
                      <a:pt x="4448" y="25574"/>
                    </a:lnTo>
                    <a:lnTo>
                      <a:pt x="4246" y="26180"/>
                    </a:lnTo>
                    <a:lnTo>
                      <a:pt x="3943" y="26484"/>
                    </a:lnTo>
                    <a:lnTo>
                      <a:pt x="3640" y="26787"/>
                    </a:lnTo>
                    <a:lnTo>
                      <a:pt x="3336" y="26989"/>
                    </a:lnTo>
                    <a:lnTo>
                      <a:pt x="2932" y="27191"/>
                    </a:lnTo>
                    <a:lnTo>
                      <a:pt x="2326" y="27292"/>
                    </a:lnTo>
                    <a:lnTo>
                      <a:pt x="2730" y="27292"/>
                    </a:lnTo>
                    <a:lnTo>
                      <a:pt x="3033" y="27191"/>
                    </a:lnTo>
                    <a:lnTo>
                      <a:pt x="3438" y="27090"/>
                    </a:lnTo>
                    <a:lnTo>
                      <a:pt x="3842" y="26787"/>
                    </a:lnTo>
                    <a:lnTo>
                      <a:pt x="4145" y="26484"/>
                    </a:lnTo>
                    <a:lnTo>
                      <a:pt x="4448" y="26180"/>
                    </a:lnTo>
                    <a:lnTo>
                      <a:pt x="4651" y="25574"/>
                    </a:lnTo>
                    <a:lnTo>
                      <a:pt x="4752" y="24967"/>
                    </a:lnTo>
                    <a:lnTo>
                      <a:pt x="4752" y="23451"/>
                    </a:lnTo>
                    <a:lnTo>
                      <a:pt x="4752" y="19812"/>
                    </a:lnTo>
                    <a:lnTo>
                      <a:pt x="4752" y="10311"/>
                    </a:lnTo>
                    <a:lnTo>
                      <a:pt x="4752" y="4752"/>
                    </a:lnTo>
                    <a:lnTo>
                      <a:pt x="4752" y="2528"/>
                    </a:lnTo>
                    <a:lnTo>
                      <a:pt x="4651" y="1719"/>
                    </a:lnTo>
                    <a:lnTo>
                      <a:pt x="4549" y="1315"/>
                    </a:lnTo>
                    <a:lnTo>
                      <a:pt x="4347" y="1012"/>
                    </a:lnTo>
                    <a:lnTo>
                      <a:pt x="4044" y="708"/>
                    </a:lnTo>
                    <a:lnTo>
                      <a:pt x="3741" y="405"/>
                    </a:lnTo>
                    <a:lnTo>
                      <a:pt x="3438" y="203"/>
                    </a:lnTo>
                    <a:lnTo>
                      <a:pt x="3033" y="102"/>
                    </a:lnTo>
                    <a:lnTo>
                      <a:pt x="2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8"/>
              <p:cNvSpPr/>
              <p:nvPr/>
            </p:nvSpPr>
            <p:spPr>
              <a:xfrm>
                <a:off x="6641569" y="2917007"/>
                <a:ext cx="80260" cy="490544"/>
              </a:xfrm>
              <a:custGeom>
                <a:avLst/>
                <a:gdLst/>
                <a:ahLst/>
                <a:cxnLst/>
                <a:rect l="l" t="t" r="r" b="b"/>
                <a:pathLst>
                  <a:path w="4449" h="27192" extrusionOk="0">
                    <a:moveTo>
                      <a:pt x="1719" y="1"/>
                    </a:moveTo>
                    <a:lnTo>
                      <a:pt x="1315" y="203"/>
                    </a:lnTo>
                    <a:lnTo>
                      <a:pt x="911" y="405"/>
                    </a:lnTo>
                    <a:lnTo>
                      <a:pt x="607" y="607"/>
                    </a:lnTo>
                    <a:lnTo>
                      <a:pt x="304" y="911"/>
                    </a:lnTo>
                    <a:lnTo>
                      <a:pt x="102" y="1315"/>
                    </a:lnTo>
                    <a:lnTo>
                      <a:pt x="1" y="1719"/>
                    </a:lnTo>
                    <a:lnTo>
                      <a:pt x="1" y="2225"/>
                    </a:lnTo>
                    <a:lnTo>
                      <a:pt x="1" y="24967"/>
                    </a:lnTo>
                    <a:lnTo>
                      <a:pt x="1" y="25473"/>
                    </a:lnTo>
                    <a:lnTo>
                      <a:pt x="102" y="25877"/>
                    </a:lnTo>
                    <a:lnTo>
                      <a:pt x="304" y="26180"/>
                    </a:lnTo>
                    <a:lnTo>
                      <a:pt x="607" y="26585"/>
                    </a:lnTo>
                    <a:lnTo>
                      <a:pt x="911" y="26787"/>
                    </a:lnTo>
                    <a:lnTo>
                      <a:pt x="1315" y="26989"/>
                    </a:lnTo>
                    <a:lnTo>
                      <a:pt x="1719" y="27191"/>
                    </a:lnTo>
                    <a:lnTo>
                      <a:pt x="2730" y="27191"/>
                    </a:lnTo>
                    <a:lnTo>
                      <a:pt x="3134" y="26989"/>
                    </a:lnTo>
                    <a:lnTo>
                      <a:pt x="3539" y="26787"/>
                    </a:lnTo>
                    <a:lnTo>
                      <a:pt x="3842" y="26585"/>
                    </a:lnTo>
                    <a:lnTo>
                      <a:pt x="4145" y="26180"/>
                    </a:lnTo>
                    <a:lnTo>
                      <a:pt x="4347" y="25877"/>
                    </a:lnTo>
                    <a:lnTo>
                      <a:pt x="4448" y="25473"/>
                    </a:lnTo>
                    <a:lnTo>
                      <a:pt x="4448" y="24967"/>
                    </a:lnTo>
                    <a:lnTo>
                      <a:pt x="4448" y="2225"/>
                    </a:lnTo>
                    <a:lnTo>
                      <a:pt x="4448" y="1719"/>
                    </a:lnTo>
                    <a:lnTo>
                      <a:pt x="4347" y="1315"/>
                    </a:lnTo>
                    <a:lnTo>
                      <a:pt x="4145" y="911"/>
                    </a:lnTo>
                    <a:lnTo>
                      <a:pt x="3842" y="607"/>
                    </a:lnTo>
                    <a:lnTo>
                      <a:pt x="3539" y="405"/>
                    </a:lnTo>
                    <a:lnTo>
                      <a:pt x="3134" y="203"/>
                    </a:lnTo>
                    <a:lnTo>
                      <a:pt x="27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8"/>
              <p:cNvSpPr/>
              <p:nvPr/>
            </p:nvSpPr>
            <p:spPr>
              <a:xfrm>
                <a:off x="6641569" y="2915185"/>
                <a:ext cx="83904" cy="492366"/>
              </a:xfrm>
              <a:custGeom>
                <a:avLst/>
                <a:gdLst/>
                <a:ahLst/>
                <a:cxnLst/>
                <a:rect l="l" t="t" r="r" b="b"/>
                <a:pathLst>
                  <a:path w="4651" h="27293" extrusionOk="0">
                    <a:moveTo>
                      <a:pt x="1113" y="26989"/>
                    </a:moveTo>
                    <a:lnTo>
                      <a:pt x="1113" y="26989"/>
                    </a:lnTo>
                    <a:lnTo>
                      <a:pt x="1113" y="26989"/>
                    </a:lnTo>
                    <a:lnTo>
                      <a:pt x="1113" y="26989"/>
                    </a:lnTo>
                    <a:lnTo>
                      <a:pt x="1113" y="26989"/>
                    </a:lnTo>
                    <a:close/>
                    <a:moveTo>
                      <a:pt x="1113" y="26989"/>
                    </a:moveTo>
                    <a:lnTo>
                      <a:pt x="1315" y="27090"/>
                    </a:lnTo>
                    <a:lnTo>
                      <a:pt x="1719" y="27292"/>
                    </a:lnTo>
                    <a:lnTo>
                      <a:pt x="2326" y="27292"/>
                    </a:lnTo>
                    <a:lnTo>
                      <a:pt x="1719" y="27191"/>
                    </a:lnTo>
                    <a:lnTo>
                      <a:pt x="1416" y="27090"/>
                    </a:lnTo>
                    <a:lnTo>
                      <a:pt x="1113" y="26989"/>
                    </a:lnTo>
                    <a:close/>
                    <a:moveTo>
                      <a:pt x="1820" y="1"/>
                    </a:moveTo>
                    <a:lnTo>
                      <a:pt x="1517" y="102"/>
                    </a:lnTo>
                    <a:lnTo>
                      <a:pt x="1113" y="304"/>
                    </a:lnTo>
                    <a:lnTo>
                      <a:pt x="810" y="506"/>
                    </a:lnTo>
                    <a:lnTo>
                      <a:pt x="506" y="810"/>
                    </a:lnTo>
                    <a:lnTo>
                      <a:pt x="304" y="1113"/>
                    </a:lnTo>
                    <a:lnTo>
                      <a:pt x="102" y="1517"/>
                    </a:lnTo>
                    <a:lnTo>
                      <a:pt x="1" y="1820"/>
                    </a:lnTo>
                    <a:lnTo>
                      <a:pt x="1" y="2629"/>
                    </a:lnTo>
                    <a:lnTo>
                      <a:pt x="1" y="4853"/>
                    </a:lnTo>
                    <a:lnTo>
                      <a:pt x="1" y="10412"/>
                    </a:lnTo>
                    <a:lnTo>
                      <a:pt x="1" y="19913"/>
                    </a:lnTo>
                    <a:lnTo>
                      <a:pt x="1" y="23552"/>
                    </a:lnTo>
                    <a:lnTo>
                      <a:pt x="1" y="25068"/>
                    </a:lnTo>
                    <a:lnTo>
                      <a:pt x="102" y="25675"/>
                    </a:lnTo>
                    <a:lnTo>
                      <a:pt x="304" y="26281"/>
                    </a:lnTo>
                    <a:lnTo>
                      <a:pt x="607" y="26686"/>
                    </a:lnTo>
                    <a:lnTo>
                      <a:pt x="911" y="26888"/>
                    </a:lnTo>
                    <a:lnTo>
                      <a:pt x="1113" y="26989"/>
                    </a:lnTo>
                    <a:lnTo>
                      <a:pt x="1113" y="26989"/>
                    </a:lnTo>
                    <a:lnTo>
                      <a:pt x="810" y="26686"/>
                    </a:lnTo>
                    <a:lnTo>
                      <a:pt x="506" y="26484"/>
                    </a:lnTo>
                    <a:lnTo>
                      <a:pt x="304" y="26180"/>
                    </a:lnTo>
                    <a:lnTo>
                      <a:pt x="203" y="25776"/>
                    </a:lnTo>
                    <a:lnTo>
                      <a:pt x="102" y="25473"/>
                    </a:lnTo>
                    <a:lnTo>
                      <a:pt x="102" y="25068"/>
                    </a:lnTo>
                    <a:lnTo>
                      <a:pt x="102" y="23552"/>
                    </a:lnTo>
                    <a:lnTo>
                      <a:pt x="102" y="19913"/>
                    </a:lnTo>
                    <a:lnTo>
                      <a:pt x="102" y="10412"/>
                    </a:lnTo>
                    <a:lnTo>
                      <a:pt x="102" y="4853"/>
                    </a:lnTo>
                    <a:lnTo>
                      <a:pt x="102" y="3336"/>
                    </a:lnTo>
                    <a:lnTo>
                      <a:pt x="102" y="2629"/>
                    </a:lnTo>
                    <a:lnTo>
                      <a:pt x="102" y="1921"/>
                    </a:lnTo>
                    <a:lnTo>
                      <a:pt x="203" y="1517"/>
                    </a:lnTo>
                    <a:lnTo>
                      <a:pt x="405" y="1214"/>
                    </a:lnTo>
                    <a:lnTo>
                      <a:pt x="607" y="911"/>
                    </a:lnTo>
                    <a:lnTo>
                      <a:pt x="810" y="708"/>
                    </a:lnTo>
                    <a:lnTo>
                      <a:pt x="1113" y="506"/>
                    </a:lnTo>
                    <a:lnTo>
                      <a:pt x="1517" y="304"/>
                    </a:lnTo>
                    <a:lnTo>
                      <a:pt x="1820" y="203"/>
                    </a:lnTo>
                    <a:lnTo>
                      <a:pt x="2528" y="203"/>
                    </a:lnTo>
                    <a:lnTo>
                      <a:pt x="2932" y="304"/>
                    </a:lnTo>
                    <a:lnTo>
                      <a:pt x="3236" y="405"/>
                    </a:lnTo>
                    <a:lnTo>
                      <a:pt x="3539" y="607"/>
                    </a:lnTo>
                    <a:lnTo>
                      <a:pt x="3842" y="810"/>
                    </a:lnTo>
                    <a:lnTo>
                      <a:pt x="4044" y="1113"/>
                    </a:lnTo>
                    <a:lnTo>
                      <a:pt x="4246" y="1416"/>
                    </a:lnTo>
                    <a:lnTo>
                      <a:pt x="4347" y="1820"/>
                    </a:lnTo>
                    <a:lnTo>
                      <a:pt x="4448" y="2528"/>
                    </a:lnTo>
                    <a:lnTo>
                      <a:pt x="4448" y="3235"/>
                    </a:lnTo>
                    <a:lnTo>
                      <a:pt x="4448" y="4752"/>
                    </a:lnTo>
                    <a:lnTo>
                      <a:pt x="4448" y="10311"/>
                    </a:lnTo>
                    <a:lnTo>
                      <a:pt x="4448" y="19812"/>
                    </a:lnTo>
                    <a:lnTo>
                      <a:pt x="4448" y="23451"/>
                    </a:lnTo>
                    <a:lnTo>
                      <a:pt x="4448" y="24967"/>
                    </a:lnTo>
                    <a:lnTo>
                      <a:pt x="4347" y="25574"/>
                    </a:lnTo>
                    <a:lnTo>
                      <a:pt x="4145" y="26180"/>
                    </a:lnTo>
                    <a:lnTo>
                      <a:pt x="3943" y="26484"/>
                    </a:lnTo>
                    <a:lnTo>
                      <a:pt x="3640" y="26787"/>
                    </a:lnTo>
                    <a:lnTo>
                      <a:pt x="3236" y="26989"/>
                    </a:lnTo>
                    <a:lnTo>
                      <a:pt x="2932" y="27191"/>
                    </a:lnTo>
                    <a:lnTo>
                      <a:pt x="2326" y="27292"/>
                    </a:lnTo>
                    <a:lnTo>
                      <a:pt x="2629" y="27292"/>
                    </a:lnTo>
                    <a:lnTo>
                      <a:pt x="3033" y="27191"/>
                    </a:lnTo>
                    <a:lnTo>
                      <a:pt x="3438" y="27090"/>
                    </a:lnTo>
                    <a:lnTo>
                      <a:pt x="3842" y="26787"/>
                    </a:lnTo>
                    <a:lnTo>
                      <a:pt x="4145" y="26484"/>
                    </a:lnTo>
                    <a:lnTo>
                      <a:pt x="4347" y="26180"/>
                    </a:lnTo>
                    <a:lnTo>
                      <a:pt x="4651" y="25574"/>
                    </a:lnTo>
                    <a:lnTo>
                      <a:pt x="4651" y="24967"/>
                    </a:lnTo>
                    <a:lnTo>
                      <a:pt x="4651" y="23451"/>
                    </a:lnTo>
                    <a:lnTo>
                      <a:pt x="4651" y="19812"/>
                    </a:lnTo>
                    <a:lnTo>
                      <a:pt x="4651" y="10311"/>
                    </a:lnTo>
                    <a:lnTo>
                      <a:pt x="4651" y="4752"/>
                    </a:lnTo>
                    <a:lnTo>
                      <a:pt x="4651" y="2528"/>
                    </a:lnTo>
                    <a:lnTo>
                      <a:pt x="4651" y="1719"/>
                    </a:lnTo>
                    <a:lnTo>
                      <a:pt x="4448" y="1315"/>
                    </a:lnTo>
                    <a:lnTo>
                      <a:pt x="4347" y="1012"/>
                    </a:lnTo>
                    <a:lnTo>
                      <a:pt x="4044" y="708"/>
                    </a:lnTo>
                    <a:lnTo>
                      <a:pt x="3741" y="405"/>
                    </a:lnTo>
                    <a:lnTo>
                      <a:pt x="3438" y="203"/>
                    </a:lnTo>
                    <a:lnTo>
                      <a:pt x="3033" y="102"/>
                    </a:lnTo>
                    <a:lnTo>
                      <a:pt x="26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8"/>
              <p:cNvSpPr/>
              <p:nvPr/>
            </p:nvSpPr>
            <p:spPr>
              <a:xfrm>
                <a:off x="6798383" y="2917007"/>
                <a:ext cx="82082" cy="490544"/>
              </a:xfrm>
              <a:custGeom>
                <a:avLst/>
                <a:gdLst/>
                <a:ahLst/>
                <a:cxnLst/>
                <a:rect l="l" t="t" r="r" b="b"/>
                <a:pathLst>
                  <a:path w="4550" h="27192" extrusionOk="0">
                    <a:moveTo>
                      <a:pt x="1719" y="1"/>
                    </a:moveTo>
                    <a:lnTo>
                      <a:pt x="1315" y="203"/>
                    </a:lnTo>
                    <a:lnTo>
                      <a:pt x="1012" y="405"/>
                    </a:lnTo>
                    <a:lnTo>
                      <a:pt x="607" y="607"/>
                    </a:lnTo>
                    <a:lnTo>
                      <a:pt x="405" y="911"/>
                    </a:lnTo>
                    <a:lnTo>
                      <a:pt x="203" y="1315"/>
                    </a:lnTo>
                    <a:lnTo>
                      <a:pt x="1" y="1719"/>
                    </a:lnTo>
                    <a:lnTo>
                      <a:pt x="1" y="2225"/>
                    </a:lnTo>
                    <a:lnTo>
                      <a:pt x="1" y="24967"/>
                    </a:lnTo>
                    <a:lnTo>
                      <a:pt x="1" y="25473"/>
                    </a:lnTo>
                    <a:lnTo>
                      <a:pt x="203" y="25877"/>
                    </a:lnTo>
                    <a:lnTo>
                      <a:pt x="405" y="26180"/>
                    </a:lnTo>
                    <a:lnTo>
                      <a:pt x="607" y="26585"/>
                    </a:lnTo>
                    <a:lnTo>
                      <a:pt x="1012" y="26787"/>
                    </a:lnTo>
                    <a:lnTo>
                      <a:pt x="1315" y="26989"/>
                    </a:lnTo>
                    <a:lnTo>
                      <a:pt x="1719" y="27191"/>
                    </a:lnTo>
                    <a:lnTo>
                      <a:pt x="2831" y="27191"/>
                    </a:lnTo>
                    <a:lnTo>
                      <a:pt x="3235" y="26989"/>
                    </a:lnTo>
                    <a:lnTo>
                      <a:pt x="3539" y="26787"/>
                    </a:lnTo>
                    <a:lnTo>
                      <a:pt x="3943" y="26585"/>
                    </a:lnTo>
                    <a:lnTo>
                      <a:pt x="4145" y="26180"/>
                    </a:lnTo>
                    <a:lnTo>
                      <a:pt x="4347" y="25877"/>
                    </a:lnTo>
                    <a:lnTo>
                      <a:pt x="4448" y="25473"/>
                    </a:lnTo>
                    <a:lnTo>
                      <a:pt x="4549" y="24967"/>
                    </a:lnTo>
                    <a:lnTo>
                      <a:pt x="4549" y="2225"/>
                    </a:lnTo>
                    <a:lnTo>
                      <a:pt x="4448" y="1719"/>
                    </a:lnTo>
                    <a:lnTo>
                      <a:pt x="4347" y="1315"/>
                    </a:lnTo>
                    <a:lnTo>
                      <a:pt x="4145" y="911"/>
                    </a:lnTo>
                    <a:lnTo>
                      <a:pt x="3943" y="607"/>
                    </a:lnTo>
                    <a:lnTo>
                      <a:pt x="3539" y="405"/>
                    </a:lnTo>
                    <a:lnTo>
                      <a:pt x="3235" y="203"/>
                    </a:lnTo>
                    <a:lnTo>
                      <a:pt x="283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8"/>
              <p:cNvSpPr/>
              <p:nvPr/>
            </p:nvSpPr>
            <p:spPr>
              <a:xfrm>
                <a:off x="6798383" y="2915185"/>
                <a:ext cx="85726" cy="492366"/>
              </a:xfrm>
              <a:custGeom>
                <a:avLst/>
                <a:gdLst/>
                <a:ahLst/>
                <a:cxnLst/>
                <a:rect l="l" t="t" r="r" b="b"/>
                <a:pathLst>
                  <a:path w="4752" h="27293" extrusionOk="0">
                    <a:moveTo>
                      <a:pt x="1012" y="26888"/>
                    </a:moveTo>
                    <a:lnTo>
                      <a:pt x="1113" y="26989"/>
                    </a:lnTo>
                    <a:lnTo>
                      <a:pt x="1416" y="27090"/>
                    </a:lnTo>
                    <a:lnTo>
                      <a:pt x="1012" y="26888"/>
                    </a:lnTo>
                    <a:close/>
                    <a:moveTo>
                      <a:pt x="1921" y="1"/>
                    </a:moveTo>
                    <a:lnTo>
                      <a:pt x="1517" y="102"/>
                    </a:lnTo>
                    <a:lnTo>
                      <a:pt x="1113" y="304"/>
                    </a:lnTo>
                    <a:lnTo>
                      <a:pt x="809" y="506"/>
                    </a:lnTo>
                    <a:lnTo>
                      <a:pt x="506" y="810"/>
                    </a:lnTo>
                    <a:lnTo>
                      <a:pt x="304" y="1113"/>
                    </a:lnTo>
                    <a:lnTo>
                      <a:pt x="102" y="1517"/>
                    </a:lnTo>
                    <a:lnTo>
                      <a:pt x="1" y="1820"/>
                    </a:lnTo>
                    <a:lnTo>
                      <a:pt x="1" y="2629"/>
                    </a:lnTo>
                    <a:lnTo>
                      <a:pt x="1" y="4853"/>
                    </a:lnTo>
                    <a:lnTo>
                      <a:pt x="1" y="10412"/>
                    </a:lnTo>
                    <a:lnTo>
                      <a:pt x="1" y="19913"/>
                    </a:lnTo>
                    <a:lnTo>
                      <a:pt x="1" y="23552"/>
                    </a:lnTo>
                    <a:lnTo>
                      <a:pt x="1" y="25068"/>
                    </a:lnTo>
                    <a:lnTo>
                      <a:pt x="102" y="25675"/>
                    </a:lnTo>
                    <a:lnTo>
                      <a:pt x="405" y="26281"/>
                    </a:lnTo>
                    <a:lnTo>
                      <a:pt x="607" y="26686"/>
                    </a:lnTo>
                    <a:lnTo>
                      <a:pt x="1012" y="26888"/>
                    </a:lnTo>
                    <a:lnTo>
                      <a:pt x="809" y="26686"/>
                    </a:lnTo>
                    <a:lnTo>
                      <a:pt x="607" y="26484"/>
                    </a:lnTo>
                    <a:lnTo>
                      <a:pt x="405" y="26180"/>
                    </a:lnTo>
                    <a:lnTo>
                      <a:pt x="203" y="25776"/>
                    </a:lnTo>
                    <a:lnTo>
                      <a:pt x="102" y="25473"/>
                    </a:lnTo>
                    <a:lnTo>
                      <a:pt x="102" y="25068"/>
                    </a:lnTo>
                    <a:lnTo>
                      <a:pt x="102" y="23552"/>
                    </a:lnTo>
                    <a:lnTo>
                      <a:pt x="102" y="19913"/>
                    </a:lnTo>
                    <a:lnTo>
                      <a:pt x="102" y="10412"/>
                    </a:lnTo>
                    <a:lnTo>
                      <a:pt x="102" y="4853"/>
                    </a:lnTo>
                    <a:lnTo>
                      <a:pt x="102" y="3336"/>
                    </a:lnTo>
                    <a:lnTo>
                      <a:pt x="102" y="2629"/>
                    </a:lnTo>
                    <a:lnTo>
                      <a:pt x="203" y="1921"/>
                    </a:lnTo>
                    <a:lnTo>
                      <a:pt x="304" y="1517"/>
                    </a:lnTo>
                    <a:lnTo>
                      <a:pt x="405" y="1214"/>
                    </a:lnTo>
                    <a:lnTo>
                      <a:pt x="607" y="911"/>
                    </a:lnTo>
                    <a:lnTo>
                      <a:pt x="910" y="708"/>
                    </a:lnTo>
                    <a:lnTo>
                      <a:pt x="1214" y="506"/>
                    </a:lnTo>
                    <a:lnTo>
                      <a:pt x="1517" y="304"/>
                    </a:lnTo>
                    <a:lnTo>
                      <a:pt x="1820" y="203"/>
                    </a:lnTo>
                    <a:lnTo>
                      <a:pt x="2629" y="203"/>
                    </a:lnTo>
                    <a:lnTo>
                      <a:pt x="2932" y="304"/>
                    </a:lnTo>
                    <a:lnTo>
                      <a:pt x="3336" y="405"/>
                    </a:lnTo>
                    <a:lnTo>
                      <a:pt x="3640" y="607"/>
                    </a:lnTo>
                    <a:lnTo>
                      <a:pt x="3842" y="810"/>
                    </a:lnTo>
                    <a:lnTo>
                      <a:pt x="4145" y="1113"/>
                    </a:lnTo>
                    <a:lnTo>
                      <a:pt x="4246" y="1416"/>
                    </a:lnTo>
                    <a:lnTo>
                      <a:pt x="4448" y="1820"/>
                    </a:lnTo>
                    <a:lnTo>
                      <a:pt x="4448" y="2528"/>
                    </a:lnTo>
                    <a:lnTo>
                      <a:pt x="4448" y="3235"/>
                    </a:lnTo>
                    <a:lnTo>
                      <a:pt x="4448" y="4752"/>
                    </a:lnTo>
                    <a:lnTo>
                      <a:pt x="4448" y="10311"/>
                    </a:lnTo>
                    <a:lnTo>
                      <a:pt x="4448" y="19812"/>
                    </a:lnTo>
                    <a:lnTo>
                      <a:pt x="4448" y="23451"/>
                    </a:lnTo>
                    <a:lnTo>
                      <a:pt x="4448" y="24967"/>
                    </a:lnTo>
                    <a:lnTo>
                      <a:pt x="4448" y="25574"/>
                    </a:lnTo>
                    <a:lnTo>
                      <a:pt x="4246" y="26180"/>
                    </a:lnTo>
                    <a:lnTo>
                      <a:pt x="3943" y="26484"/>
                    </a:lnTo>
                    <a:lnTo>
                      <a:pt x="3640" y="26787"/>
                    </a:lnTo>
                    <a:lnTo>
                      <a:pt x="3336" y="26989"/>
                    </a:lnTo>
                    <a:lnTo>
                      <a:pt x="2932" y="27191"/>
                    </a:lnTo>
                    <a:lnTo>
                      <a:pt x="2376" y="27284"/>
                    </a:lnTo>
                    <a:lnTo>
                      <a:pt x="2376" y="27284"/>
                    </a:lnTo>
                    <a:lnTo>
                      <a:pt x="1820" y="27191"/>
                    </a:lnTo>
                    <a:lnTo>
                      <a:pt x="1416" y="27090"/>
                    </a:lnTo>
                    <a:lnTo>
                      <a:pt x="1820" y="27292"/>
                    </a:lnTo>
                    <a:lnTo>
                      <a:pt x="2730" y="27292"/>
                    </a:lnTo>
                    <a:lnTo>
                      <a:pt x="3033" y="27191"/>
                    </a:lnTo>
                    <a:lnTo>
                      <a:pt x="3437" y="27090"/>
                    </a:lnTo>
                    <a:lnTo>
                      <a:pt x="3842" y="26787"/>
                    </a:lnTo>
                    <a:lnTo>
                      <a:pt x="4145" y="26484"/>
                    </a:lnTo>
                    <a:lnTo>
                      <a:pt x="4448" y="26180"/>
                    </a:lnTo>
                    <a:lnTo>
                      <a:pt x="4650" y="25574"/>
                    </a:lnTo>
                    <a:lnTo>
                      <a:pt x="4751" y="24967"/>
                    </a:lnTo>
                    <a:lnTo>
                      <a:pt x="4751" y="23451"/>
                    </a:lnTo>
                    <a:lnTo>
                      <a:pt x="4751" y="19812"/>
                    </a:lnTo>
                    <a:lnTo>
                      <a:pt x="4751" y="10311"/>
                    </a:lnTo>
                    <a:lnTo>
                      <a:pt x="4751" y="4752"/>
                    </a:lnTo>
                    <a:lnTo>
                      <a:pt x="4751" y="2528"/>
                    </a:lnTo>
                    <a:lnTo>
                      <a:pt x="4650" y="1719"/>
                    </a:lnTo>
                    <a:lnTo>
                      <a:pt x="4549" y="1315"/>
                    </a:lnTo>
                    <a:lnTo>
                      <a:pt x="4347" y="1012"/>
                    </a:lnTo>
                    <a:lnTo>
                      <a:pt x="4145" y="708"/>
                    </a:lnTo>
                    <a:lnTo>
                      <a:pt x="3842" y="405"/>
                    </a:lnTo>
                    <a:lnTo>
                      <a:pt x="3437" y="203"/>
                    </a:lnTo>
                    <a:lnTo>
                      <a:pt x="3033" y="102"/>
                    </a:lnTo>
                    <a:lnTo>
                      <a:pt x="2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8"/>
              <p:cNvSpPr/>
              <p:nvPr/>
            </p:nvSpPr>
            <p:spPr>
              <a:xfrm>
                <a:off x="6457426" y="3062889"/>
                <a:ext cx="129473" cy="129473"/>
              </a:xfrm>
              <a:custGeom>
                <a:avLst/>
                <a:gdLst/>
                <a:ahLst/>
                <a:cxnLst/>
                <a:rect l="l" t="t" r="r" b="b"/>
                <a:pathLst>
                  <a:path w="7177" h="7177" extrusionOk="0">
                    <a:moveTo>
                      <a:pt x="3538" y="0"/>
                    </a:moveTo>
                    <a:lnTo>
                      <a:pt x="2830" y="101"/>
                    </a:lnTo>
                    <a:lnTo>
                      <a:pt x="2224" y="303"/>
                    </a:lnTo>
                    <a:lnTo>
                      <a:pt x="1617" y="607"/>
                    </a:lnTo>
                    <a:lnTo>
                      <a:pt x="1011" y="1011"/>
                    </a:lnTo>
                    <a:lnTo>
                      <a:pt x="505" y="1618"/>
                    </a:lnTo>
                    <a:lnTo>
                      <a:pt x="202" y="2224"/>
                    </a:lnTo>
                    <a:lnTo>
                      <a:pt x="0" y="2932"/>
                    </a:lnTo>
                    <a:lnTo>
                      <a:pt x="0" y="3639"/>
                    </a:lnTo>
                    <a:lnTo>
                      <a:pt x="0" y="4347"/>
                    </a:lnTo>
                    <a:lnTo>
                      <a:pt x="202" y="4953"/>
                    </a:lnTo>
                    <a:lnTo>
                      <a:pt x="505" y="5560"/>
                    </a:lnTo>
                    <a:lnTo>
                      <a:pt x="1011" y="6166"/>
                    </a:lnTo>
                    <a:lnTo>
                      <a:pt x="1617" y="6671"/>
                    </a:lnTo>
                    <a:lnTo>
                      <a:pt x="2224" y="6975"/>
                    </a:lnTo>
                    <a:lnTo>
                      <a:pt x="2830" y="7177"/>
                    </a:lnTo>
                    <a:lnTo>
                      <a:pt x="4245" y="7177"/>
                    </a:lnTo>
                    <a:lnTo>
                      <a:pt x="4953" y="6975"/>
                    </a:lnTo>
                    <a:lnTo>
                      <a:pt x="5559" y="6671"/>
                    </a:lnTo>
                    <a:lnTo>
                      <a:pt x="6166" y="6166"/>
                    </a:lnTo>
                    <a:lnTo>
                      <a:pt x="6570" y="5560"/>
                    </a:lnTo>
                    <a:lnTo>
                      <a:pt x="6873" y="4953"/>
                    </a:lnTo>
                    <a:lnTo>
                      <a:pt x="7076" y="4347"/>
                    </a:lnTo>
                    <a:lnTo>
                      <a:pt x="7177" y="3639"/>
                    </a:lnTo>
                    <a:lnTo>
                      <a:pt x="7076" y="2932"/>
                    </a:lnTo>
                    <a:lnTo>
                      <a:pt x="6873" y="2224"/>
                    </a:lnTo>
                    <a:lnTo>
                      <a:pt x="6570" y="1618"/>
                    </a:lnTo>
                    <a:lnTo>
                      <a:pt x="6166" y="1011"/>
                    </a:lnTo>
                    <a:lnTo>
                      <a:pt x="5559" y="607"/>
                    </a:lnTo>
                    <a:lnTo>
                      <a:pt x="4953" y="303"/>
                    </a:lnTo>
                    <a:lnTo>
                      <a:pt x="4245" y="101"/>
                    </a:lnTo>
                    <a:lnTo>
                      <a:pt x="35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8"/>
              <p:cNvSpPr/>
              <p:nvPr/>
            </p:nvSpPr>
            <p:spPr>
              <a:xfrm>
                <a:off x="6616044" y="2902431"/>
                <a:ext cx="131313" cy="131295"/>
              </a:xfrm>
              <a:custGeom>
                <a:avLst/>
                <a:gdLst/>
                <a:ahLst/>
                <a:cxnLst/>
                <a:rect l="l" t="t" r="r" b="b"/>
                <a:pathLst>
                  <a:path w="7279" h="7278" extrusionOk="0">
                    <a:moveTo>
                      <a:pt x="3640" y="0"/>
                    </a:moveTo>
                    <a:lnTo>
                      <a:pt x="2932" y="101"/>
                    </a:lnTo>
                    <a:lnTo>
                      <a:pt x="2326" y="304"/>
                    </a:lnTo>
                    <a:lnTo>
                      <a:pt x="1618" y="607"/>
                    </a:lnTo>
                    <a:lnTo>
                      <a:pt x="1113" y="1112"/>
                    </a:lnTo>
                    <a:lnTo>
                      <a:pt x="607" y="1618"/>
                    </a:lnTo>
                    <a:lnTo>
                      <a:pt x="304" y="2224"/>
                    </a:lnTo>
                    <a:lnTo>
                      <a:pt x="102" y="2932"/>
                    </a:lnTo>
                    <a:lnTo>
                      <a:pt x="1" y="3639"/>
                    </a:lnTo>
                    <a:lnTo>
                      <a:pt x="102" y="4347"/>
                    </a:lnTo>
                    <a:lnTo>
                      <a:pt x="304" y="4953"/>
                    </a:lnTo>
                    <a:lnTo>
                      <a:pt x="607" y="5661"/>
                    </a:lnTo>
                    <a:lnTo>
                      <a:pt x="1113" y="6166"/>
                    </a:lnTo>
                    <a:lnTo>
                      <a:pt x="1618" y="6672"/>
                    </a:lnTo>
                    <a:lnTo>
                      <a:pt x="2326" y="6975"/>
                    </a:lnTo>
                    <a:lnTo>
                      <a:pt x="2932" y="7177"/>
                    </a:lnTo>
                    <a:lnTo>
                      <a:pt x="3640" y="7278"/>
                    </a:lnTo>
                    <a:lnTo>
                      <a:pt x="4347" y="7177"/>
                    </a:lnTo>
                    <a:lnTo>
                      <a:pt x="4954" y="6975"/>
                    </a:lnTo>
                    <a:lnTo>
                      <a:pt x="5661" y="6672"/>
                    </a:lnTo>
                    <a:lnTo>
                      <a:pt x="6167" y="6166"/>
                    </a:lnTo>
                    <a:lnTo>
                      <a:pt x="6672" y="5661"/>
                    </a:lnTo>
                    <a:lnTo>
                      <a:pt x="6975" y="4953"/>
                    </a:lnTo>
                    <a:lnTo>
                      <a:pt x="7177" y="4347"/>
                    </a:lnTo>
                    <a:lnTo>
                      <a:pt x="7279" y="3639"/>
                    </a:lnTo>
                    <a:lnTo>
                      <a:pt x="7177" y="2932"/>
                    </a:lnTo>
                    <a:lnTo>
                      <a:pt x="6975" y="2224"/>
                    </a:lnTo>
                    <a:lnTo>
                      <a:pt x="6672" y="1618"/>
                    </a:lnTo>
                    <a:lnTo>
                      <a:pt x="6167" y="1112"/>
                    </a:lnTo>
                    <a:lnTo>
                      <a:pt x="5661" y="607"/>
                    </a:lnTo>
                    <a:lnTo>
                      <a:pt x="4954" y="304"/>
                    </a:lnTo>
                    <a:lnTo>
                      <a:pt x="4347" y="101"/>
                    </a:lnTo>
                    <a:lnTo>
                      <a:pt x="36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8"/>
              <p:cNvSpPr/>
              <p:nvPr/>
            </p:nvSpPr>
            <p:spPr>
              <a:xfrm>
                <a:off x="6776501" y="2902431"/>
                <a:ext cx="131313" cy="131295"/>
              </a:xfrm>
              <a:custGeom>
                <a:avLst/>
                <a:gdLst/>
                <a:ahLst/>
                <a:cxnLst/>
                <a:rect l="l" t="t" r="r" b="b"/>
                <a:pathLst>
                  <a:path w="7279" h="7278" extrusionOk="0">
                    <a:moveTo>
                      <a:pt x="3640" y="0"/>
                    </a:moveTo>
                    <a:lnTo>
                      <a:pt x="2932" y="101"/>
                    </a:lnTo>
                    <a:lnTo>
                      <a:pt x="2225" y="304"/>
                    </a:lnTo>
                    <a:lnTo>
                      <a:pt x="1618" y="607"/>
                    </a:lnTo>
                    <a:lnTo>
                      <a:pt x="1113" y="1112"/>
                    </a:lnTo>
                    <a:lnTo>
                      <a:pt x="607" y="1618"/>
                    </a:lnTo>
                    <a:lnTo>
                      <a:pt x="304" y="2224"/>
                    </a:lnTo>
                    <a:lnTo>
                      <a:pt x="102" y="2932"/>
                    </a:lnTo>
                    <a:lnTo>
                      <a:pt x="1" y="3639"/>
                    </a:lnTo>
                    <a:lnTo>
                      <a:pt x="102" y="4347"/>
                    </a:lnTo>
                    <a:lnTo>
                      <a:pt x="304" y="4953"/>
                    </a:lnTo>
                    <a:lnTo>
                      <a:pt x="607" y="5661"/>
                    </a:lnTo>
                    <a:lnTo>
                      <a:pt x="1113" y="6166"/>
                    </a:lnTo>
                    <a:lnTo>
                      <a:pt x="1618" y="6672"/>
                    </a:lnTo>
                    <a:lnTo>
                      <a:pt x="2225" y="6975"/>
                    </a:lnTo>
                    <a:lnTo>
                      <a:pt x="2932" y="7177"/>
                    </a:lnTo>
                    <a:lnTo>
                      <a:pt x="3640" y="7278"/>
                    </a:lnTo>
                    <a:lnTo>
                      <a:pt x="4347" y="7177"/>
                    </a:lnTo>
                    <a:lnTo>
                      <a:pt x="4954" y="6975"/>
                    </a:lnTo>
                    <a:lnTo>
                      <a:pt x="5661" y="6672"/>
                    </a:lnTo>
                    <a:lnTo>
                      <a:pt x="6167" y="6166"/>
                    </a:lnTo>
                    <a:lnTo>
                      <a:pt x="6672" y="5661"/>
                    </a:lnTo>
                    <a:lnTo>
                      <a:pt x="6975" y="4953"/>
                    </a:lnTo>
                    <a:lnTo>
                      <a:pt x="7177" y="4347"/>
                    </a:lnTo>
                    <a:lnTo>
                      <a:pt x="7279" y="3639"/>
                    </a:lnTo>
                    <a:lnTo>
                      <a:pt x="7177" y="2932"/>
                    </a:lnTo>
                    <a:lnTo>
                      <a:pt x="6975" y="2224"/>
                    </a:lnTo>
                    <a:lnTo>
                      <a:pt x="6672" y="1618"/>
                    </a:lnTo>
                    <a:lnTo>
                      <a:pt x="6167" y="1112"/>
                    </a:lnTo>
                    <a:lnTo>
                      <a:pt x="5661" y="607"/>
                    </a:lnTo>
                    <a:lnTo>
                      <a:pt x="4954" y="304"/>
                    </a:lnTo>
                    <a:lnTo>
                      <a:pt x="4347" y="101"/>
                    </a:lnTo>
                    <a:lnTo>
                      <a:pt x="364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8"/>
              <p:cNvSpPr/>
              <p:nvPr/>
            </p:nvSpPr>
            <p:spPr>
              <a:xfrm>
                <a:off x="6353485" y="2758389"/>
                <a:ext cx="671052" cy="109413"/>
              </a:xfrm>
              <a:custGeom>
                <a:avLst/>
                <a:gdLst/>
                <a:ahLst/>
                <a:cxnLst/>
                <a:rect l="l" t="t" r="r" b="b"/>
                <a:pathLst>
                  <a:path w="37198" h="6065" extrusionOk="0">
                    <a:moveTo>
                      <a:pt x="3943" y="0"/>
                    </a:moveTo>
                    <a:lnTo>
                      <a:pt x="3134" y="101"/>
                    </a:lnTo>
                    <a:lnTo>
                      <a:pt x="2426" y="303"/>
                    </a:lnTo>
                    <a:lnTo>
                      <a:pt x="1719" y="708"/>
                    </a:lnTo>
                    <a:lnTo>
                      <a:pt x="1112" y="1213"/>
                    </a:lnTo>
                    <a:lnTo>
                      <a:pt x="607" y="1820"/>
                    </a:lnTo>
                    <a:lnTo>
                      <a:pt x="304" y="2426"/>
                    </a:lnTo>
                    <a:lnTo>
                      <a:pt x="102" y="3235"/>
                    </a:lnTo>
                    <a:lnTo>
                      <a:pt x="1" y="4043"/>
                    </a:lnTo>
                    <a:lnTo>
                      <a:pt x="1" y="6065"/>
                    </a:lnTo>
                    <a:lnTo>
                      <a:pt x="37198" y="6065"/>
                    </a:lnTo>
                    <a:lnTo>
                      <a:pt x="37198" y="4144"/>
                    </a:lnTo>
                    <a:lnTo>
                      <a:pt x="37096" y="3336"/>
                    </a:lnTo>
                    <a:lnTo>
                      <a:pt x="36894" y="2527"/>
                    </a:lnTo>
                    <a:lnTo>
                      <a:pt x="36490" y="1820"/>
                    </a:lnTo>
                    <a:lnTo>
                      <a:pt x="35985" y="1213"/>
                    </a:lnTo>
                    <a:lnTo>
                      <a:pt x="35378" y="708"/>
                    </a:lnTo>
                    <a:lnTo>
                      <a:pt x="34671" y="303"/>
                    </a:lnTo>
                    <a:lnTo>
                      <a:pt x="33862" y="101"/>
                    </a:lnTo>
                    <a:lnTo>
                      <a:pt x="330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8"/>
              <p:cNvSpPr/>
              <p:nvPr/>
            </p:nvSpPr>
            <p:spPr>
              <a:xfrm>
                <a:off x="6351663" y="2754727"/>
                <a:ext cx="674696" cy="760404"/>
              </a:xfrm>
              <a:custGeom>
                <a:avLst/>
                <a:gdLst/>
                <a:ahLst/>
                <a:cxnLst/>
                <a:rect l="l" t="t" r="r" b="b"/>
                <a:pathLst>
                  <a:path w="37400" h="42151" extrusionOk="0">
                    <a:moveTo>
                      <a:pt x="35681" y="41241"/>
                    </a:moveTo>
                    <a:lnTo>
                      <a:pt x="35075" y="41645"/>
                    </a:lnTo>
                    <a:lnTo>
                      <a:pt x="35580" y="41342"/>
                    </a:lnTo>
                    <a:lnTo>
                      <a:pt x="35681" y="41241"/>
                    </a:lnTo>
                    <a:close/>
                    <a:moveTo>
                      <a:pt x="35075" y="41645"/>
                    </a:moveTo>
                    <a:lnTo>
                      <a:pt x="34569" y="41848"/>
                    </a:lnTo>
                    <a:lnTo>
                      <a:pt x="34098" y="41982"/>
                    </a:lnTo>
                    <a:lnTo>
                      <a:pt x="34098" y="41982"/>
                    </a:lnTo>
                    <a:lnTo>
                      <a:pt x="34367" y="41949"/>
                    </a:lnTo>
                    <a:lnTo>
                      <a:pt x="35075" y="41645"/>
                    </a:lnTo>
                    <a:close/>
                    <a:moveTo>
                      <a:pt x="34098" y="41982"/>
                    </a:moveTo>
                    <a:lnTo>
                      <a:pt x="33559" y="42050"/>
                    </a:lnTo>
                    <a:lnTo>
                      <a:pt x="33154" y="42151"/>
                    </a:lnTo>
                    <a:lnTo>
                      <a:pt x="33154" y="42151"/>
                    </a:lnTo>
                    <a:lnTo>
                      <a:pt x="33862" y="42050"/>
                    </a:lnTo>
                    <a:lnTo>
                      <a:pt x="34098" y="41982"/>
                    </a:lnTo>
                    <a:close/>
                    <a:moveTo>
                      <a:pt x="4246" y="1"/>
                    </a:moveTo>
                    <a:lnTo>
                      <a:pt x="3235" y="102"/>
                    </a:lnTo>
                    <a:lnTo>
                      <a:pt x="2325" y="506"/>
                    </a:lnTo>
                    <a:lnTo>
                      <a:pt x="1517" y="1012"/>
                    </a:lnTo>
                    <a:lnTo>
                      <a:pt x="809" y="1719"/>
                    </a:lnTo>
                    <a:lnTo>
                      <a:pt x="304" y="2629"/>
                    </a:lnTo>
                    <a:lnTo>
                      <a:pt x="102" y="3539"/>
                    </a:lnTo>
                    <a:lnTo>
                      <a:pt x="0" y="4549"/>
                    </a:lnTo>
                    <a:lnTo>
                      <a:pt x="0" y="5459"/>
                    </a:lnTo>
                    <a:lnTo>
                      <a:pt x="0" y="13040"/>
                    </a:lnTo>
                    <a:lnTo>
                      <a:pt x="0" y="27191"/>
                    </a:lnTo>
                    <a:lnTo>
                      <a:pt x="0" y="33761"/>
                    </a:lnTo>
                    <a:lnTo>
                      <a:pt x="0" y="36996"/>
                    </a:lnTo>
                    <a:lnTo>
                      <a:pt x="0" y="38512"/>
                    </a:lnTo>
                    <a:lnTo>
                      <a:pt x="203" y="39118"/>
                    </a:lnTo>
                    <a:lnTo>
                      <a:pt x="405" y="39624"/>
                    </a:lnTo>
                    <a:lnTo>
                      <a:pt x="607" y="40129"/>
                    </a:lnTo>
                    <a:lnTo>
                      <a:pt x="910" y="40635"/>
                    </a:lnTo>
                    <a:lnTo>
                      <a:pt x="1314" y="41039"/>
                    </a:lnTo>
                    <a:lnTo>
                      <a:pt x="1719" y="41342"/>
                    </a:lnTo>
                    <a:lnTo>
                      <a:pt x="2224" y="41645"/>
                    </a:lnTo>
                    <a:lnTo>
                      <a:pt x="2831" y="41949"/>
                    </a:lnTo>
                    <a:lnTo>
                      <a:pt x="3538" y="42151"/>
                    </a:lnTo>
                    <a:lnTo>
                      <a:pt x="27191" y="42151"/>
                    </a:lnTo>
                    <a:lnTo>
                      <a:pt x="11018" y="42050"/>
                    </a:lnTo>
                    <a:lnTo>
                      <a:pt x="3841" y="42050"/>
                    </a:lnTo>
                    <a:lnTo>
                      <a:pt x="3336" y="41949"/>
                    </a:lnTo>
                    <a:lnTo>
                      <a:pt x="2831" y="41848"/>
                    </a:lnTo>
                    <a:lnTo>
                      <a:pt x="2224" y="41544"/>
                    </a:lnTo>
                    <a:lnTo>
                      <a:pt x="1618" y="41140"/>
                    </a:lnTo>
                    <a:lnTo>
                      <a:pt x="1112" y="40635"/>
                    </a:lnTo>
                    <a:lnTo>
                      <a:pt x="708" y="40028"/>
                    </a:lnTo>
                    <a:lnTo>
                      <a:pt x="405" y="39321"/>
                    </a:lnTo>
                    <a:lnTo>
                      <a:pt x="203" y="38613"/>
                    </a:lnTo>
                    <a:lnTo>
                      <a:pt x="203" y="36996"/>
                    </a:lnTo>
                    <a:lnTo>
                      <a:pt x="203" y="33862"/>
                    </a:lnTo>
                    <a:lnTo>
                      <a:pt x="203" y="27292"/>
                    </a:lnTo>
                    <a:lnTo>
                      <a:pt x="203" y="13040"/>
                    </a:lnTo>
                    <a:lnTo>
                      <a:pt x="203" y="5560"/>
                    </a:lnTo>
                    <a:lnTo>
                      <a:pt x="203" y="4651"/>
                    </a:lnTo>
                    <a:lnTo>
                      <a:pt x="203" y="3640"/>
                    </a:lnTo>
                    <a:lnTo>
                      <a:pt x="506" y="2730"/>
                    </a:lnTo>
                    <a:lnTo>
                      <a:pt x="1011" y="1921"/>
                    </a:lnTo>
                    <a:lnTo>
                      <a:pt x="1618" y="1315"/>
                    </a:lnTo>
                    <a:lnTo>
                      <a:pt x="2426" y="708"/>
                    </a:lnTo>
                    <a:lnTo>
                      <a:pt x="3235" y="405"/>
                    </a:lnTo>
                    <a:lnTo>
                      <a:pt x="4246" y="304"/>
                    </a:lnTo>
                    <a:lnTo>
                      <a:pt x="33660" y="304"/>
                    </a:lnTo>
                    <a:lnTo>
                      <a:pt x="34266" y="506"/>
                    </a:lnTo>
                    <a:lnTo>
                      <a:pt x="34873" y="708"/>
                    </a:lnTo>
                    <a:lnTo>
                      <a:pt x="35378" y="1012"/>
                    </a:lnTo>
                    <a:lnTo>
                      <a:pt x="35883" y="1315"/>
                    </a:lnTo>
                    <a:lnTo>
                      <a:pt x="36288" y="1719"/>
                    </a:lnTo>
                    <a:lnTo>
                      <a:pt x="36591" y="2225"/>
                    </a:lnTo>
                    <a:lnTo>
                      <a:pt x="36894" y="2831"/>
                    </a:lnTo>
                    <a:lnTo>
                      <a:pt x="37096" y="3438"/>
                    </a:lnTo>
                    <a:lnTo>
                      <a:pt x="37197" y="4145"/>
                    </a:lnTo>
                    <a:lnTo>
                      <a:pt x="37197" y="4954"/>
                    </a:lnTo>
                    <a:lnTo>
                      <a:pt x="37197" y="11221"/>
                    </a:lnTo>
                    <a:lnTo>
                      <a:pt x="37197" y="22440"/>
                    </a:lnTo>
                    <a:lnTo>
                      <a:pt x="37197" y="31639"/>
                    </a:lnTo>
                    <a:lnTo>
                      <a:pt x="37197" y="35379"/>
                    </a:lnTo>
                    <a:lnTo>
                      <a:pt x="37197" y="37097"/>
                    </a:lnTo>
                    <a:lnTo>
                      <a:pt x="37197" y="38613"/>
                    </a:lnTo>
                    <a:lnTo>
                      <a:pt x="37096" y="39118"/>
                    </a:lnTo>
                    <a:lnTo>
                      <a:pt x="36894" y="39624"/>
                    </a:lnTo>
                    <a:lnTo>
                      <a:pt x="36692" y="40129"/>
                    </a:lnTo>
                    <a:lnTo>
                      <a:pt x="36389" y="40534"/>
                    </a:lnTo>
                    <a:lnTo>
                      <a:pt x="35985" y="40938"/>
                    </a:lnTo>
                    <a:lnTo>
                      <a:pt x="35681" y="41241"/>
                    </a:lnTo>
                    <a:lnTo>
                      <a:pt x="36288" y="40736"/>
                    </a:lnTo>
                    <a:lnTo>
                      <a:pt x="36692" y="40230"/>
                    </a:lnTo>
                    <a:lnTo>
                      <a:pt x="36995" y="39725"/>
                    </a:lnTo>
                    <a:lnTo>
                      <a:pt x="37197" y="39118"/>
                    </a:lnTo>
                    <a:lnTo>
                      <a:pt x="37400" y="38512"/>
                    </a:lnTo>
                    <a:lnTo>
                      <a:pt x="37400" y="36996"/>
                    </a:lnTo>
                    <a:lnTo>
                      <a:pt x="37400" y="35277"/>
                    </a:lnTo>
                    <a:lnTo>
                      <a:pt x="37400" y="31538"/>
                    </a:lnTo>
                    <a:lnTo>
                      <a:pt x="37400" y="22339"/>
                    </a:lnTo>
                    <a:lnTo>
                      <a:pt x="37400" y="11120"/>
                    </a:lnTo>
                    <a:lnTo>
                      <a:pt x="37400" y="4853"/>
                    </a:lnTo>
                    <a:lnTo>
                      <a:pt x="37400" y="4044"/>
                    </a:lnTo>
                    <a:lnTo>
                      <a:pt x="37299" y="3235"/>
                    </a:lnTo>
                    <a:lnTo>
                      <a:pt x="37096" y="2629"/>
                    </a:lnTo>
                    <a:lnTo>
                      <a:pt x="36793" y="2124"/>
                    </a:lnTo>
                    <a:lnTo>
                      <a:pt x="36389" y="1517"/>
                    </a:lnTo>
                    <a:lnTo>
                      <a:pt x="35985" y="1113"/>
                    </a:lnTo>
                    <a:lnTo>
                      <a:pt x="35479" y="708"/>
                    </a:lnTo>
                    <a:lnTo>
                      <a:pt x="34974" y="405"/>
                    </a:lnTo>
                    <a:lnTo>
                      <a:pt x="34367" y="203"/>
                    </a:lnTo>
                    <a:lnTo>
                      <a:pt x="33660" y="102"/>
                    </a:lnTo>
                    <a:lnTo>
                      <a:pt x="328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8"/>
              <p:cNvSpPr/>
              <p:nvPr/>
            </p:nvSpPr>
            <p:spPr>
              <a:xfrm>
                <a:off x="6502993" y="2800312"/>
                <a:ext cx="36495" cy="36495"/>
              </a:xfrm>
              <a:custGeom>
                <a:avLst/>
                <a:gdLst/>
                <a:ahLst/>
                <a:cxnLst/>
                <a:rect l="l" t="t" r="r" b="b"/>
                <a:pathLst>
                  <a:path w="2023" h="2023" extrusionOk="0">
                    <a:moveTo>
                      <a:pt x="1012" y="1"/>
                    </a:moveTo>
                    <a:lnTo>
                      <a:pt x="607" y="102"/>
                    </a:lnTo>
                    <a:lnTo>
                      <a:pt x="304" y="304"/>
                    </a:lnTo>
                    <a:lnTo>
                      <a:pt x="102" y="607"/>
                    </a:lnTo>
                    <a:lnTo>
                      <a:pt x="1" y="1012"/>
                    </a:lnTo>
                    <a:lnTo>
                      <a:pt x="102" y="1416"/>
                    </a:lnTo>
                    <a:lnTo>
                      <a:pt x="304" y="1719"/>
                    </a:lnTo>
                    <a:lnTo>
                      <a:pt x="607" y="1921"/>
                    </a:lnTo>
                    <a:lnTo>
                      <a:pt x="1012" y="2022"/>
                    </a:lnTo>
                    <a:lnTo>
                      <a:pt x="1416" y="1921"/>
                    </a:lnTo>
                    <a:lnTo>
                      <a:pt x="1719" y="1719"/>
                    </a:lnTo>
                    <a:lnTo>
                      <a:pt x="1921" y="1416"/>
                    </a:lnTo>
                    <a:lnTo>
                      <a:pt x="2023" y="1012"/>
                    </a:lnTo>
                    <a:lnTo>
                      <a:pt x="1921" y="607"/>
                    </a:lnTo>
                    <a:lnTo>
                      <a:pt x="1719" y="304"/>
                    </a:lnTo>
                    <a:lnTo>
                      <a:pt x="1416" y="102"/>
                    </a:lnTo>
                    <a:lnTo>
                      <a:pt x="10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8"/>
              <p:cNvSpPr/>
              <p:nvPr/>
            </p:nvSpPr>
            <p:spPr>
              <a:xfrm>
                <a:off x="6991672" y="2796668"/>
                <a:ext cx="218825" cy="461355"/>
              </a:xfrm>
              <a:custGeom>
                <a:avLst/>
                <a:gdLst/>
                <a:ahLst/>
                <a:cxnLst/>
                <a:rect l="l" t="t" r="r" b="b"/>
                <a:pathLst>
                  <a:path w="12130" h="25574" extrusionOk="0">
                    <a:moveTo>
                      <a:pt x="6368" y="1"/>
                    </a:moveTo>
                    <a:lnTo>
                      <a:pt x="5155" y="102"/>
                    </a:lnTo>
                    <a:lnTo>
                      <a:pt x="4043" y="506"/>
                    </a:lnTo>
                    <a:lnTo>
                      <a:pt x="2931" y="1113"/>
                    </a:lnTo>
                    <a:lnTo>
                      <a:pt x="2123" y="1820"/>
                    </a:lnTo>
                    <a:lnTo>
                      <a:pt x="1314" y="2730"/>
                    </a:lnTo>
                    <a:lnTo>
                      <a:pt x="708" y="3842"/>
                    </a:lnTo>
                    <a:lnTo>
                      <a:pt x="303" y="4954"/>
                    </a:lnTo>
                    <a:lnTo>
                      <a:pt x="202" y="6167"/>
                    </a:lnTo>
                    <a:lnTo>
                      <a:pt x="0" y="10917"/>
                    </a:lnTo>
                    <a:lnTo>
                      <a:pt x="0" y="12939"/>
                    </a:lnTo>
                    <a:lnTo>
                      <a:pt x="101" y="14455"/>
                    </a:lnTo>
                    <a:lnTo>
                      <a:pt x="101" y="15061"/>
                    </a:lnTo>
                    <a:lnTo>
                      <a:pt x="303" y="15668"/>
                    </a:lnTo>
                    <a:lnTo>
                      <a:pt x="506" y="16072"/>
                    </a:lnTo>
                    <a:lnTo>
                      <a:pt x="708" y="16578"/>
                    </a:lnTo>
                    <a:lnTo>
                      <a:pt x="1314" y="17184"/>
                    </a:lnTo>
                    <a:lnTo>
                      <a:pt x="1921" y="17690"/>
                    </a:lnTo>
                    <a:lnTo>
                      <a:pt x="2628" y="17993"/>
                    </a:lnTo>
                    <a:lnTo>
                      <a:pt x="3235" y="18195"/>
                    </a:lnTo>
                    <a:lnTo>
                      <a:pt x="3740" y="18296"/>
                    </a:lnTo>
                    <a:lnTo>
                      <a:pt x="3740" y="21429"/>
                    </a:lnTo>
                    <a:lnTo>
                      <a:pt x="6570" y="25372"/>
                    </a:lnTo>
                    <a:lnTo>
                      <a:pt x="6570" y="25574"/>
                    </a:lnTo>
                    <a:lnTo>
                      <a:pt x="11927" y="21328"/>
                    </a:lnTo>
                    <a:lnTo>
                      <a:pt x="12130" y="6773"/>
                    </a:lnTo>
                    <a:lnTo>
                      <a:pt x="12130" y="5459"/>
                    </a:lnTo>
                    <a:lnTo>
                      <a:pt x="11927" y="4145"/>
                    </a:lnTo>
                    <a:lnTo>
                      <a:pt x="11422" y="3033"/>
                    </a:lnTo>
                    <a:lnTo>
                      <a:pt x="10816" y="2022"/>
                    </a:lnTo>
                    <a:lnTo>
                      <a:pt x="10512" y="1618"/>
                    </a:lnTo>
                    <a:lnTo>
                      <a:pt x="10108" y="1214"/>
                    </a:lnTo>
                    <a:lnTo>
                      <a:pt x="9603" y="809"/>
                    </a:lnTo>
                    <a:lnTo>
                      <a:pt x="9097" y="506"/>
                    </a:lnTo>
                    <a:lnTo>
                      <a:pt x="8592" y="304"/>
                    </a:lnTo>
                    <a:lnTo>
                      <a:pt x="7985" y="102"/>
                    </a:lnTo>
                    <a:lnTo>
                      <a:pt x="7379"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8"/>
              <p:cNvSpPr/>
              <p:nvPr/>
            </p:nvSpPr>
            <p:spPr>
              <a:xfrm>
                <a:off x="7059138" y="3099346"/>
                <a:ext cx="80242" cy="45605"/>
              </a:xfrm>
              <a:custGeom>
                <a:avLst/>
                <a:gdLst/>
                <a:ahLst/>
                <a:cxnLst/>
                <a:rect l="l" t="t" r="r" b="b"/>
                <a:pathLst>
                  <a:path w="4448" h="2528" extrusionOk="0">
                    <a:moveTo>
                      <a:pt x="4448" y="1"/>
                    </a:moveTo>
                    <a:lnTo>
                      <a:pt x="3437" y="708"/>
                    </a:lnTo>
                    <a:lnTo>
                      <a:pt x="2325" y="1113"/>
                    </a:lnTo>
                    <a:lnTo>
                      <a:pt x="1213" y="1416"/>
                    </a:lnTo>
                    <a:lnTo>
                      <a:pt x="0" y="1618"/>
                    </a:lnTo>
                    <a:lnTo>
                      <a:pt x="0" y="2528"/>
                    </a:lnTo>
                    <a:lnTo>
                      <a:pt x="1213" y="2528"/>
                    </a:lnTo>
                    <a:lnTo>
                      <a:pt x="2123" y="2225"/>
                    </a:lnTo>
                    <a:lnTo>
                      <a:pt x="2931" y="1820"/>
                    </a:lnTo>
                    <a:lnTo>
                      <a:pt x="3538" y="1315"/>
                    </a:lnTo>
                    <a:lnTo>
                      <a:pt x="3942" y="911"/>
                    </a:lnTo>
                    <a:lnTo>
                      <a:pt x="4245" y="506"/>
                    </a:lnTo>
                    <a:lnTo>
                      <a:pt x="4448"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8"/>
              <p:cNvSpPr/>
              <p:nvPr/>
            </p:nvSpPr>
            <p:spPr>
              <a:xfrm>
                <a:off x="7015375" y="2953482"/>
                <a:ext cx="18238" cy="18256"/>
              </a:xfrm>
              <a:custGeom>
                <a:avLst/>
                <a:gdLst/>
                <a:ahLst/>
                <a:cxnLst/>
                <a:rect l="l" t="t" r="r" b="b"/>
                <a:pathLst>
                  <a:path w="1011" h="1012" extrusionOk="0">
                    <a:moveTo>
                      <a:pt x="506" y="1"/>
                    </a:moveTo>
                    <a:lnTo>
                      <a:pt x="303" y="102"/>
                    </a:lnTo>
                    <a:lnTo>
                      <a:pt x="101" y="203"/>
                    </a:lnTo>
                    <a:lnTo>
                      <a:pt x="0" y="304"/>
                    </a:lnTo>
                    <a:lnTo>
                      <a:pt x="0" y="506"/>
                    </a:lnTo>
                    <a:lnTo>
                      <a:pt x="0" y="708"/>
                    </a:lnTo>
                    <a:lnTo>
                      <a:pt x="101" y="809"/>
                    </a:lnTo>
                    <a:lnTo>
                      <a:pt x="303" y="910"/>
                    </a:lnTo>
                    <a:lnTo>
                      <a:pt x="506" y="1011"/>
                    </a:lnTo>
                    <a:lnTo>
                      <a:pt x="708" y="910"/>
                    </a:lnTo>
                    <a:lnTo>
                      <a:pt x="809" y="910"/>
                    </a:lnTo>
                    <a:lnTo>
                      <a:pt x="910" y="708"/>
                    </a:lnTo>
                    <a:lnTo>
                      <a:pt x="1011" y="506"/>
                    </a:lnTo>
                    <a:lnTo>
                      <a:pt x="910" y="304"/>
                    </a:lnTo>
                    <a:lnTo>
                      <a:pt x="809" y="203"/>
                    </a:lnTo>
                    <a:lnTo>
                      <a:pt x="708" y="102"/>
                    </a:lnTo>
                    <a:lnTo>
                      <a:pt x="5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8"/>
              <p:cNvSpPr/>
              <p:nvPr/>
            </p:nvSpPr>
            <p:spPr>
              <a:xfrm>
                <a:off x="7009891" y="2926134"/>
                <a:ext cx="34673" cy="9128"/>
              </a:xfrm>
              <a:custGeom>
                <a:avLst/>
                <a:gdLst/>
                <a:ahLst/>
                <a:cxnLst/>
                <a:rect l="l" t="t" r="r" b="b"/>
                <a:pathLst>
                  <a:path w="1922" h="506" extrusionOk="0">
                    <a:moveTo>
                      <a:pt x="506" y="0"/>
                    </a:moveTo>
                    <a:lnTo>
                      <a:pt x="102" y="203"/>
                    </a:lnTo>
                    <a:lnTo>
                      <a:pt x="1" y="405"/>
                    </a:lnTo>
                    <a:lnTo>
                      <a:pt x="1" y="506"/>
                    </a:lnTo>
                    <a:lnTo>
                      <a:pt x="304" y="405"/>
                    </a:lnTo>
                    <a:lnTo>
                      <a:pt x="607" y="304"/>
                    </a:lnTo>
                    <a:lnTo>
                      <a:pt x="1315" y="304"/>
                    </a:lnTo>
                    <a:lnTo>
                      <a:pt x="1618" y="405"/>
                    </a:lnTo>
                    <a:lnTo>
                      <a:pt x="1921" y="405"/>
                    </a:lnTo>
                    <a:lnTo>
                      <a:pt x="1921" y="304"/>
                    </a:lnTo>
                    <a:lnTo>
                      <a:pt x="1719" y="203"/>
                    </a:lnTo>
                    <a:lnTo>
                      <a:pt x="131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8"/>
              <p:cNvSpPr/>
              <p:nvPr/>
            </p:nvSpPr>
            <p:spPr>
              <a:xfrm>
                <a:off x="7101061" y="2953482"/>
                <a:ext cx="18256" cy="18256"/>
              </a:xfrm>
              <a:custGeom>
                <a:avLst/>
                <a:gdLst/>
                <a:ahLst/>
                <a:cxnLst/>
                <a:rect l="l" t="t" r="r" b="b"/>
                <a:pathLst>
                  <a:path w="1012" h="1012" extrusionOk="0">
                    <a:moveTo>
                      <a:pt x="506" y="1"/>
                    </a:moveTo>
                    <a:lnTo>
                      <a:pt x="304" y="102"/>
                    </a:lnTo>
                    <a:lnTo>
                      <a:pt x="203" y="203"/>
                    </a:lnTo>
                    <a:lnTo>
                      <a:pt x="1" y="304"/>
                    </a:lnTo>
                    <a:lnTo>
                      <a:pt x="1" y="506"/>
                    </a:lnTo>
                    <a:lnTo>
                      <a:pt x="1" y="708"/>
                    </a:lnTo>
                    <a:lnTo>
                      <a:pt x="102" y="809"/>
                    </a:lnTo>
                    <a:lnTo>
                      <a:pt x="304" y="910"/>
                    </a:lnTo>
                    <a:lnTo>
                      <a:pt x="506" y="1011"/>
                    </a:lnTo>
                    <a:lnTo>
                      <a:pt x="708" y="910"/>
                    </a:lnTo>
                    <a:lnTo>
                      <a:pt x="809" y="809"/>
                    </a:lnTo>
                    <a:lnTo>
                      <a:pt x="911" y="708"/>
                    </a:lnTo>
                    <a:lnTo>
                      <a:pt x="1012" y="506"/>
                    </a:lnTo>
                    <a:lnTo>
                      <a:pt x="911" y="304"/>
                    </a:lnTo>
                    <a:lnTo>
                      <a:pt x="809" y="203"/>
                    </a:lnTo>
                    <a:lnTo>
                      <a:pt x="708" y="102"/>
                    </a:lnTo>
                    <a:lnTo>
                      <a:pt x="50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8"/>
              <p:cNvSpPr/>
              <p:nvPr/>
            </p:nvSpPr>
            <p:spPr>
              <a:xfrm>
                <a:off x="7104723" y="2924312"/>
                <a:ext cx="34655" cy="9128"/>
              </a:xfrm>
              <a:custGeom>
                <a:avLst/>
                <a:gdLst/>
                <a:ahLst/>
                <a:cxnLst/>
                <a:rect l="l" t="t" r="r" b="b"/>
                <a:pathLst>
                  <a:path w="1921" h="506" extrusionOk="0">
                    <a:moveTo>
                      <a:pt x="910" y="0"/>
                    </a:moveTo>
                    <a:lnTo>
                      <a:pt x="505" y="101"/>
                    </a:lnTo>
                    <a:lnTo>
                      <a:pt x="101" y="304"/>
                    </a:lnTo>
                    <a:lnTo>
                      <a:pt x="0" y="405"/>
                    </a:lnTo>
                    <a:lnTo>
                      <a:pt x="0" y="506"/>
                    </a:lnTo>
                    <a:lnTo>
                      <a:pt x="303" y="405"/>
                    </a:lnTo>
                    <a:lnTo>
                      <a:pt x="505" y="304"/>
                    </a:lnTo>
                    <a:lnTo>
                      <a:pt x="1314" y="304"/>
                    </a:lnTo>
                    <a:lnTo>
                      <a:pt x="1617" y="405"/>
                    </a:lnTo>
                    <a:lnTo>
                      <a:pt x="1921" y="405"/>
                    </a:lnTo>
                    <a:lnTo>
                      <a:pt x="1921" y="304"/>
                    </a:lnTo>
                    <a:lnTo>
                      <a:pt x="1718" y="202"/>
                    </a:lnTo>
                    <a:lnTo>
                      <a:pt x="13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8"/>
              <p:cNvSpPr/>
              <p:nvPr/>
            </p:nvSpPr>
            <p:spPr>
              <a:xfrm>
                <a:off x="7048188" y="2929778"/>
                <a:ext cx="25545" cy="80242"/>
              </a:xfrm>
              <a:custGeom>
                <a:avLst/>
                <a:gdLst/>
                <a:ahLst/>
                <a:cxnLst/>
                <a:rect l="l" t="t" r="r" b="b"/>
                <a:pathLst>
                  <a:path w="1416" h="4448" extrusionOk="0">
                    <a:moveTo>
                      <a:pt x="1416" y="1"/>
                    </a:moveTo>
                    <a:lnTo>
                      <a:pt x="910" y="1315"/>
                    </a:lnTo>
                    <a:lnTo>
                      <a:pt x="405" y="2629"/>
                    </a:lnTo>
                    <a:lnTo>
                      <a:pt x="102" y="3740"/>
                    </a:lnTo>
                    <a:lnTo>
                      <a:pt x="1" y="3943"/>
                    </a:lnTo>
                    <a:lnTo>
                      <a:pt x="1" y="4246"/>
                    </a:lnTo>
                    <a:lnTo>
                      <a:pt x="102" y="4347"/>
                    </a:lnTo>
                    <a:lnTo>
                      <a:pt x="203" y="4448"/>
                    </a:lnTo>
                    <a:lnTo>
                      <a:pt x="1315" y="4448"/>
                    </a:lnTo>
                    <a:lnTo>
                      <a:pt x="506" y="4246"/>
                    </a:lnTo>
                    <a:lnTo>
                      <a:pt x="304" y="4246"/>
                    </a:lnTo>
                    <a:lnTo>
                      <a:pt x="203" y="4145"/>
                    </a:lnTo>
                    <a:lnTo>
                      <a:pt x="203" y="3943"/>
                    </a:lnTo>
                    <a:lnTo>
                      <a:pt x="203" y="3740"/>
                    </a:lnTo>
                    <a:lnTo>
                      <a:pt x="607" y="2730"/>
                    </a:lnTo>
                    <a:lnTo>
                      <a:pt x="1112" y="1315"/>
                    </a:lnTo>
                    <a:lnTo>
                      <a:pt x="141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8"/>
              <p:cNvSpPr/>
              <p:nvPr/>
            </p:nvSpPr>
            <p:spPr>
              <a:xfrm>
                <a:off x="7099239" y="2893303"/>
                <a:ext cx="43783" cy="10968"/>
              </a:xfrm>
              <a:custGeom>
                <a:avLst/>
                <a:gdLst/>
                <a:ahLst/>
                <a:cxnLst/>
                <a:rect l="l" t="t" r="r" b="b"/>
                <a:pathLst>
                  <a:path w="2427" h="608" extrusionOk="0">
                    <a:moveTo>
                      <a:pt x="1214" y="1"/>
                    </a:moveTo>
                    <a:lnTo>
                      <a:pt x="708" y="102"/>
                    </a:lnTo>
                    <a:lnTo>
                      <a:pt x="304" y="304"/>
                    </a:lnTo>
                    <a:lnTo>
                      <a:pt x="102" y="506"/>
                    </a:lnTo>
                    <a:lnTo>
                      <a:pt x="1" y="607"/>
                    </a:lnTo>
                    <a:lnTo>
                      <a:pt x="405" y="607"/>
                    </a:lnTo>
                    <a:lnTo>
                      <a:pt x="1214" y="506"/>
                    </a:lnTo>
                    <a:lnTo>
                      <a:pt x="2326" y="506"/>
                    </a:lnTo>
                    <a:lnTo>
                      <a:pt x="2427" y="405"/>
                    </a:lnTo>
                    <a:lnTo>
                      <a:pt x="2427" y="304"/>
                    </a:lnTo>
                    <a:lnTo>
                      <a:pt x="2123" y="102"/>
                    </a:lnTo>
                    <a:lnTo>
                      <a:pt x="16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8"/>
              <p:cNvSpPr/>
              <p:nvPr/>
            </p:nvSpPr>
            <p:spPr>
              <a:xfrm>
                <a:off x="7008069" y="2896965"/>
                <a:ext cx="38317" cy="10950"/>
              </a:xfrm>
              <a:custGeom>
                <a:avLst/>
                <a:gdLst/>
                <a:ahLst/>
                <a:cxnLst/>
                <a:rect l="l" t="t" r="r" b="b"/>
                <a:pathLst>
                  <a:path w="2124" h="607" extrusionOk="0">
                    <a:moveTo>
                      <a:pt x="1012" y="0"/>
                    </a:moveTo>
                    <a:lnTo>
                      <a:pt x="607" y="101"/>
                    </a:lnTo>
                    <a:lnTo>
                      <a:pt x="203" y="303"/>
                    </a:lnTo>
                    <a:lnTo>
                      <a:pt x="1" y="404"/>
                    </a:lnTo>
                    <a:lnTo>
                      <a:pt x="1" y="607"/>
                    </a:lnTo>
                    <a:lnTo>
                      <a:pt x="405" y="607"/>
                    </a:lnTo>
                    <a:lnTo>
                      <a:pt x="1012" y="505"/>
                    </a:lnTo>
                    <a:lnTo>
                      <a:pt x="2124" y="505"/>
                    </a:lnTo>
                    <a:lnTo>
                      <a:pt x="2124" y="303"/>
                    </a:lnTo>
                    <a:lnTo>
                      <a:pt x="1921" y="202"/>
                    </a:lnTo>
                    <a:lnTo>
                      <a:pt x="151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8"/>
              <p:cNvSpPr/>
              <p:nvPr/>
            </p:nvSpPr>
            <p:spPr>
              <a:xfrm>
                <a:off x="7206824" y="2962591"/>
                <a:ext cx="43783" cy="65666"/>
              </a:xfrm>
              <a:custGeom>
                <a:avLst/>
                <a:gdLst/>
                <a:ahLst/>
                <a:cxnLst/>
                <a:rect l="l" t="t" r="r" b="b"/>
                <a:pathLst>
                  <a:path w="2427" h="3640" extrusionOk="0">
                    <a:moveTo>
                      <a:pt x="405" y="1"/>
                    </a:moveTo>
                    <a:lnTo>
                      <a:pt x="0" y="102"/>
                    </a:lnTo>
                    <a:lnTo>
                      <a:pt x="102" y="3539"/>
                    </a:lnTo>
                    <a:lnTo>
                      <a:pt x="405" y="3640"/>
                    </a:lnTo>
                    <a:lnTo>
                      <a:pt x="809" y="3640"/>
                    </a:lnTo>
                    <a:lnTo>
                      <a:pt x="1213" y="3539"/>
                    </a:lnTo>
                    <a:lnTo>
                      <a:pt x="1719" y="3337"/>
                    </a:lnTo>
                    <a:lnTo>
                      <a:pt x="2022" y="3033"/>
                    </a:lnTo>
                    <a:lnTo>
                      <a:pt x="2325" y="2528"/>
                    </a:lnTo>
                    <a:lnTo>
                      <a:pt x="2426" y="1719"/>
                    </a:lnTo>
                    <a:lnTo>
                      <a:pt x="2325" y="1012"/>
                    </a:lnTo>
                    <a:lnTo>
                      <a:pt x="2022" y="506"/>
                    </a:lnTo>
                    <a:lnTo>
                      <a:pt x="1719" y="203"/>
                    </a:lnTo>
                    <a:lnTo>
                      <a:pt x="1213"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8"/>
              <p:cNvSpPr/>
              <p:nvPr/>
            </p:nvSpPr>
            <p:spPr>
              <a:xfrm>
                <a:off x="7221417" y="2977185"/>
                <a:ext cx="18238" cy="36495"/>
              </a:xfrm>
              <a:custGeom>
                <a:avLst/>
                <a:gdLst/>
                <a:ahLst/>
                <a:cxnLst/>
                <a:rect l="l" t="t" r="r" b="b"/>
                <a:pathLst>
                  <a:path w="1011" h="2023" extrusionOk="0">
                    <a:moveTo>
                      <a:pt x="202" y="1"/>
                    </a:moveTo>
                    <a:lnTo>
                      <a:pt x="101" y="203"/>
                    </a:lnTo>
                    <a:lnTo>
                      <a:pt x="101" y="304"/>
                    </a:lnTo>
                    <a:lnTo>
                      <a:pt x="202" y="203"/>
                    </a:lnTo>
                    <a:lnTo>
                      <a:pt x="303" y="102"/>
                    </a:lnTo>
                    <a:lnTo>
                      <a:pt x="404" y="102"/>
                    </a:lnTo>
                    <a:lnTo>
                      <a:pt x="607" y="203"/>
                    </a:lnTo>
                    <a:lnTo>
                      <a:pt x="708" y="405"/>
                    </a:lnTo>
                    <a:lnTo>
                      <a:pt x="809" y="708"/>
                    </a:lnTo>
                    <a:lnTo>
                      <a:pt x="809" y="1011"/>
                    </a:lnTo>
                    <a:lnTo>
                      <a:pt x="809" y="1214"/>
                    </a:lnTo>
                    <a:lnTo>
                      <a:pt x="708" y="1517"/>
                    </a:lnTo>
                    <a:lnTo>
                      <a:pt x="607" y="1719"/>
                    </a:lnTo>
                    <a:lnTo>
                      <a:pt x="404" y="1921"/>
                    </a:lnTo>
                    <a:lnTo>
                      <a:pt x="101" y="1921"/>
                    </a:lnTo>
                    <a:lnTo>
                      <a:pt x="0" y="1820"/>
                    </a:lnTo>
                    <a:lnTo>
                      <a:pt x="0" y="1921"/>
                    </a:lnTo>
                    <a:lnTo>
                      <a:pt x="202" y="2022"/>
                    </a:lnTo>
                    <a:lnTo>
                      <a:pt x="404" y="2022"/>
                    </a:lnTo>
                    <a:lnTo>
                      <a:pt x="708" y="1820"/>
                    </a:lnTo>
                    <a:lnTo>
                      <a:pt x="910" y="1618"/>
                    </a:lnTo>
                    <a:lnTo>
                      <a:pt x="1011" y="1315"/>
                    </a:lnTo>
                    <a:lnTo>
                      <a:pt x="1011" y="1011"/>
                    </a:lnTo>
                    <a:lnTo>
                      <a:pt x="1011" y="607"/>
                    </a:lnTo>
                    <a:lnTo>
                      <a:pt x="910" y="304"/>
                    </a:lnTo>
                    <a:lnTo>
                      <a:pt x="708" y="102"/>
                    </a:lnTo>
                    <a:lnTo>
                      <a:pt x="404"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8"/>
              <p:cNvSpPr/>
              <p:nvPr/>
            </p:nvSpPr>
            <p:spPr>
              <a:xfrm>
                <a:off x="7073713" y="3015482"/>
                <a:ext cx="31011" cy="25545"/>
              </a:xfrm>
              <a:custGeom>
                <a:avLst/>
                <a:gdLst/>
                <a:ahLst/>
                <a:cxnLst/>
                <a:rect l="l" t="t" r="r" b="b"/>
                <a:pathLst>
                  <a:path w="1719" h="1416" extrusionOk="0">
                    <a:moveTo>
                      <a:pt x="1618" y="0"/>
                    </a:moveTo>
                    <a:lnTo>
                      <a:pt x="1517" y="303"/>
                    </a:lnTo>
                    <a:lnTo>
                      <a:pt x="1315" y="607"/>
                    </a:lnTo>
                    <a:lnTo>
                      <a:pt x="1011" y="910"/>
                    </a:lnTo>
                    <a:lnTo>
                      <a:pt x="708" y="1112"/>
                    </a:lnTo>
                    <a:lnTo>
                      <a:pt x="304" y="1213"/>
                    </a:lnTo>
                    <a:lnTo>
                      <a:pt x="102" y="1314"/>
                    </a:lnTo>
                    <a:lnTo>
                      <a:pt x="1" y="1314"/>
                    </a:lnTo>
                    <a:lnTo>
                      <a:pt x="102" y="1415"/>
                    </a:lnTo>
                    <a:lnTo>
                      <a:pt x="809" y="1415"/>
                    </a:lnTo>
                    <a:lnTo>
                      <a:pt x="1214" y="1112"/>
                    </a:lnTo>
                    <a:lnTo>
                      <a:pt x="1517" y="809"/>
                    </a:lnTo>
                    <a:lnTo>
                      <a:pt x="1719" y="405"/>
                    </a:lnTo>
                    <a:lnTo>
                      <a:pt x="1618" y="101"/>
                    </a:lnTo>
                    <a:lnTo>
                      <a:pt x="161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8"/>
              <p:cNvSpPr/>
              <p:nvPr/>
            </p:nvSpPr>
            <p:spPr>
              <a:xfrm>
                <a:off x="6907790" y="2752905"/>
                <a:ext cx="366537" cy="224309"/>
              </a:xfrm>
              <a:custGeom>
                <a:avLst/>
                <a:gdLst/>
                <a:ahLst/>
                <a:cxnLst/>
                <a:rect l="l" t="t" r="r" b="b"/>
                <a:pathLst>
                  <a:path w="20318" h="12434" extrusionOk="0">
                    <a:moveTo>
                      <a:pt x="9906" y="1"/>
                    </a:moveTo>
                    <a:lnTo>
                      <a:pt x="8794" y="203"/>
                    </a:lnTo>
                    <a:lnTo>
                      <a:pt x="7784" y="506"/>
                    </a:lnTo>
                    <a:lnTo>
                      <a:pt x="7076" y="809"/>
                    </a:lnTo>
                    <a:lnTo>
                      <a:pt x="6470" y="1315"/>
                    </a:lnTo>
                    <a:lnTo>
                      <a:pt x="5863" y="1820"/>
                    </a:lnTo>
                    <a:lnTo>
                      <a:pt x="5358" y="2326"/>
                    </a:lnTo>
                    <a:lnTo>
                      <a:pt x="4953" y="2730"/>
                    </a:lnTo>
                    <a:lnTo>
                      <a:pt x="4549" y="2932"/>
                    </a:lnTo>
                    <a:lnTo>
                      <a:pt x="4044" y="3033"/>
                    </a:lnTo>
                    <a:lnTo>
                      <a:pt x="3740" y="3033"/>
                    </a:lnTo>
                    <a:lnTo>
                      <a:pt x="3437" y="2932"/>
                    </a:lnTo>
                    <a:lnTo>
                      <a:pt x="3134" y="2730"/>
                    </a:lnTo>
                    <a:lnTo>
                      <a:pt x="2831" y="2528"/>
                    </a:lnTo>
                    <a:lnTo>
                      <a:pt x="2629" y="2326"/>
                    </a:lnTo>
                    <a:lnTo>
                      <a:pt x="2426" y="2326"/>
                    </a:lnTo>
                    <a:lnTo>
                      <a:pt x="2325" y="2427"/>
                    </a:lnTo>
                    <a:lnTo>
                      <a:pt x="2224" y="2528"/>
                    </a:lnTo>
                    <a:lnTo>
                      <a:pt x="2224" y="2932"/>
                    </a:lnTo>
                    <a:lnTo>
                      <a:pt x="2325" y="3336"/>
                    </a:lnTo>
                    <a:lnTo>
                      <a:pt x="2426" y="3741"/>
                    </a:lnTo>
                    <a:lnTo>
                      <a:pt x="2730" y="4044"/>
                    </a:lnTo>
                    <a:lnTo>
                      <a:pt x="3033" y="4246"/>
                    </a:lnTo>
                    <a:lnTo>
                      <a:pt x="3336" y="4448"/>
                    </a:lnTo>
                    <a:lnTo>
                      <a:pt x="2831" y="4650"/>
                    </a:lnTo>
                    <a:lnTo>
                      <a:pt x="2325" y="4853"/>
                    </a:lnTo>
                    <a:lnTo>
                      <a:pt x="1719" y="4954"/>
                    </a:lnTo>
                    <a:lnTo>
                      <a:pt x="1213" y="5055"/>
                    </a:lnTo>
                    <a:lnTo>
                      <a:pt x="708" y="5055"/>
                    </a:lnTo>
                    <a:lnTo>
                      <a:pt x="304" y="5156"/>
                    </a:lnTo>
                    <a:lnTo>
                      <a:pt x="102" y="5358"/>
                    </a:lnTo>
                    <a:lnTo>
                      <a:pt x="1" y="5459"/>
                    </a:lnTo>
                    <a:lnTo>
                      <a:pt x="1" y="5762"/>
                    </a:lnTo>
                    <a:lnTo>
                      <a:pt x="102" y="5863"/>
                    </a:lnTo>
                    <a:lnTo>
                      <a:pt x="506" y="6167"/>
                    </a:lnTo>
                    <a:lnTo>
                      <a:pt x="1112" y="6369"/>
                    </a:lnTo>
                    <a:lnTo>
                      <a:pt x="1719" y="6470"/>
                    </a:lnTo>
                    <a:lnTo>
                      <a:pt x="1416" y="6672"/>
                    </a:lnTo>
                    <a:lnTo>
                      <a:pt x="1315" y="6975"/>
                    </a:lnTo>
                    <a:lnTo>
                      <a:pt x="1416" y="7177"/>
                    </a:lnTo>
                    <a:lnTo>
                      <a:pt x="1517" y="7380"/>
                    </a:lnTo>
                    <a:lnTo>
                      <a:pt x="1618" y="7582"/>
                    </a:lnTo>
                    <a:lnTo>
                      <a:pt x="1921" y="7683"/>
                    </a:lnTo>
                    <a:lnTo>
                      <a:pt x="2123" y="7784"/>
                    </a:lnTo>
                    <a:lnTo>
                      <a:pt x="2325" y="7683"/>
                    </a:lnTo>
                    <a:lnTo>
                      <a:pt x="2629" y="7582"/>
                    </a:lnTo>
                    <a:lnTo>
                      <a:pt x="2831" y="7481"/>
                    </a:lnTo>
                    <a:lnTo>
                      <a:pt x="2527" y="7784"/>
                    </a:lnTo>
                    <a:lnTo>
                      <a:pt x="2426" y="7986"/>
                    </a:lnTo>
                    <a:lnTo>
                      <a:pt x="2426" y="8188"/>
                    </a:lnTo>
                    <a:lnTo>
                      <a:pt x="2426" y="8390"/>
                    </a:lnTo>
                    <a:lnTo>
                      <a:pt x="2527" y="8491"/>
                    </a:lnTo>
                    <a:lnTo>
                      <a:pt x="2730" y="8694"/>
                    </a:lnTo>
                    <a:lnTo>
                      <a:pt x="3235" y="8694"/>
                    </a:lnTo>
                    <a:lnTo>
                      <a:pt x="3437" y="8593"/>
                    </a:lnTo>
                    <a:lnTo>
                      <a:pt x="3740" y="9098"/>
                    </a:lnTo>
                    <a:lnTo>
                      <a:pt x="3740" y="9199"/>
                    </a:lnTo>
                    <a:lnTo>
                      <a:pt x="3842" y="9502"/>
                    </a:lnTo>
                    <a:lnTo>
                      <a:pt x="4751" y="11423"/>
                    </a:lnTo>
                    <a:lnTo>
                      <a:pt x="4751" y="9603"/>
                    </a:lnTo>
                    <a:lnTo>
                      <a:pt x="4953" y="7683"/>
                    </a:lnTo>
                    <a:lnTo>
                      <a:pt x="5964" y="7582"/>
                    </a:lnTo>
                    <a:lnTo>
                      <a:pt x="6975" y="7177"/>
                    </a:lnTo>
                    <a:lnTo>
                      <a:pt x="7784" y="6571"/>
                    </a:lnTo>
                    <a:lnTo>
                      <a:pt x="8592" y="5863"/>
                    </a:lnTo>
                    <a:lnTo>
                      <a:pt x="9300" y="4954"/>
                    </a:lnTo>
                    <a:lnTo>
                      <a:pt x="9704" y="4549"/>
                    </a:lnTo>
                    <a:lnTo>
                      <a:pt x="10209" y="4145"/>
                    </a:lnTo>
                    <a:lnTo>
                      <a:pt x="10513" y="4044"/>
                    </a:lnTo>
                    <a:lnTo>
                      <a:pt x="10917" y="3943"/>
                    </a:lnTo>
                    <a:lnTo>
                      <a:pt x="11726" y="3943"/>
                    </a:lnTo>
                    <a:lnTo>
                      <a:pt x="12433" y="4145"/>
                    </a:lnTo>
                    <a:lnTo>
                      <a:pt x="13242" y="4347"/>
                    </a:lnTo>
                    <a:lnTo>
                      <a:pt x="13141" y="4347"/>
                    </a:lnTo>
                    <a:lnTo>
                      <a:pt x="13848" y="4752"/>
                    </a:lnTo>
                    <a:lnTo>
                      <a:pt x="14556" y="5257"/>
                    </a:lnTo>
                    <a:lnTo>
                      <a:pt x="14455" y="6672"/>
                    </a:lnTo>
                    <a:lnTo>
                      <a:pt x="14556" y="8188"/>
                    </a:lnTo>
                    <a:lnTo>
                      <a:pt x="14758" y="9603"/>
                    </a:lnTo>
                    <a:lnTo>
                      <a:pt x="15162" y="11018"/>
                    </a:lnTo>
                    <a:lnTo>
                      <a:pt x="15567" y="11726"/>
                    </a:lnTo>
                    <a:lnTo>
                      <a:pt x="15769" y="12231"/>
                    </a:lnTo>
                    <a:lnTo>
                      <a:pt x="15971" y="12434"/>
                    </a:lnTo>
                    <a:lnTo>
                      <a:pt x="16274" y="12434"/>
                    </a:lnTo>
                    <a:lnTo>
                      <a:pt x="16375" y="12231"/>
                    </a:lnTo>
                    <a:lnTo>
                      <a:pt x="16577" y="11928"/>
                    </a:lnTo>
                    <a:lnTo>
                      <a:pt x="16780" y="11726"/>
                    </a:lnTo>
                    <a:lnTo>
                      <a:pt x="17285" y="11625"/>
                    </a:lnTo>
                    <a:lnTo>
                      <a:pt x="17891" y="11726"/>
                    </a:lnTo>
                    <a:lnTo>
                      <a:pt x="17993" y="11018"/>
                    </a:lnTo>
                    <a:lnTo>
                      <a:pt x="18195" y="10210"/>
                    </a:lnTo>
                    <a:lnTo>
                      <a:pt x="18397" y="8593"/>
                    </a:lnTo>
                    <a:lnTo>
                      <a:pt x="18902" y="8694"/>
                    </a:lnTo>
                    <a:lnTo>
                      <a:pt x="19408" y="8593"/>
                    </a:lnTo>
                    <a:lnTo>
                      <a:pt x="19104" y="7885"/>
                    </a:lnTo>
                    <a:lnTo>
                      <a:pt x="19104" y="7885"/>
                    </a:lnTo>
                    <a:lnTo>
                      <a:pt x="19509" y="8087"/>
                    </a:lnTo>
                    <a:lnTo>
                      <a:pt x="19711" y="8087"/>
                    </a:lnTo>
                    <a:lnTo>
                      <a:pt x="19913" y="7885"/>
                    </a:lnTo>
                    <a:lnTo>
                      <a:pt x="19913" y="7784"/>
                    </a:lnTo>
                    <a:lnTo>
                      <a:pt x="19913" y="7582"/>
                    </a:lnTo>
                    <a:lnTo>
                      <a:pt x="19812" y="7380"/>
                    </a:lnTo>
                    <a:lnTo>
                      <a:pt x="19509" y="6672"/>
                    </a:lnTo>
                    <a:lnTo>
                      <a:pt x="19812" y="6571"/>
                    </a:lnTo>
                    <a:lnTo>
                      <a:pt x="20216" y="6369"/>
                    </a:lnTo>
                    <a:lnTo>
                      <a:pt x="20317" y="6268"/>
                    </a:lnTo>
                    <a:lnTo>
                      <a:pt x="20317" y="6167"/>
                    </a:lnTo>
                    <a:lnTo>
                      <a:pt x="20317" y="5965"/>
                    </a:lnTo>
                    <a:lnTo>
                      <a:pt x="20115" y="5863"/>
                    </a:lnTo>
                    <a:lnTo>
                      <a:pt x="19509" y="5358"/>
                    </a:lnTo>
                    <a:lnTo>
                      <a:pt x="18902" y="4650"/>
                    </a:lnTo>
                    <a:lnTo>
                      <a:pt x="18902" y="4549"/>
                    </a:lnTo>
                    <a:lnTo>
                      <a:pt x="18599" y="3842"/>
                    </a:lnTo>
                    <a:lnTo>
                      <a:pt x="18195" y="3235"/>
                    </a:lnTo>
                    <a:lnTo>
                      <a:pt x="17790" y="2629"/>
                    </a:lnTo>
                    <a:lnTo>
                      <a:pt x="17487" y="2427"/>
                    </a:lnTo>
                    <a:lnTo>
                      <a:pt x="17083" y="2326"/>
                    </a:lnTo>
                    <a:lnTo>
                      <a:pt x="16476" y="2124"/>
                    </a:lnTo>
                    <a:lnTo>
                      <a:pt x="15769" y="2124"/>
                    </a:lnTo>
                    <a:lnTo>
                      <a:pt x="15162" y="2225"/>
                    </a:lnTo>
                    <a:lnTo>
                      <a:pt x="14556" y="2629"/>
                    </a:lnTo>
                    <a:lnTo>
                      <a:pt x="14455" y="2124"/>
                    </a:lnTo>
                    <a:lnTo>
                      <a:pt x="14253" y="1719"/>
                    </a:lnTo>
                    <a:lnTo>
                      <a:pt x="14050" y="1315"/>
                    </a:lnTo>
                    <a:lnTo>
                      <a:pt x="13747" y="1012"/>
                    </a:lnTo>
                    <a:lnTo>
                      <a:pt x="13343" y="708"/>
                    </a:lnTo>
                    <a:lnTo>
                      <a:pt x="12939" y="405"/>
                    </a:lnTo>
                    <a:lnTo>
                      <a:pt x="12534" y="203"/>
                    </a:lnTo>
                    <a:lnTo>
                      <a:pt x="12130" y="102"/>
                    </a:lnTo>
                    <a:lnTo>
                      <a:pt x="1101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8"/>
              <p:cNvSpPr/>
              <p:nvPr/>
            </p:nvSpPr>
            <p:spPr>
              <a:xfrm>
                <a:off x="7152129" y="2807618"/>
                <a:ext cx="80242" cy="105769"/>
              </a:xfrm>
              <a:custGeom>
                <a:avLst/>
                <a:gdLst/>
                <a:ahLst/>
                <a:cxnLst/>
                <a:rect l="l" t="t" r="r" b="b"/>
                <a:pathLst>
                  <a:path w="4448" h="5863" extrusionOk="0">
                    <a:moveTo>
                      <a:pt x="4043" y="4953"/>
                    </a:moveTo>
                    <a:lnTo>
                      <a:pt x="4043" y="4953"/>
                    </a:lnTo>
                    <a:lnTo>
                      <a:pt x="4144" y="5155"/>
                    </a:lnTo>
                    <a:lnTo>
                      <a:pt x="4144" y="5458"/>
                    </a:lnTo>
                    <a:lnTo>
                      <a:pt x="4245" y="5155"/>
                    </a:lnTo>
                    <a:lnTo>
                      <a:pt x="4205" y="5074"/>
                    </a:lnTo>
                    <a:lnTo>
                      <a:pt x="4448" y="5256"/>
                    </a:lnTo>
                    <a:lnTo>
                      <a:pt x="4144" y="4953"/>
                    </a:lnTo>
                    <a:close/>
                    <a:moveTo>
                      <a:pt x="4144" y="5458"/>
                    </a:moveTo>
                    <a:lnTo>
                      <a:pt x="3841" y="5661"/>
                    </a:lnTo>
                    <a:lnTo>
                      <a:pt x="3538" y="5762"/>
                    </a:lnTo>
                    <a:lnTo>
                      <a:pt x="3942" y="5762"/>
                    </a:lnTo>
                    <a:lnTo>
                      <a:pt x="4144" y="5458"/>
                    </a:lnTo>
                    <a:close/>
                    <a:moveTo>
                      <a:pt x="0" y="0"/>
                    </a:moveTo>
                    <a:lnTo>
                      <a:pt x="303" y="303"/>
                    </a:lnTo>
                    <a:lnTo>
                      <a:pt x="607" y="809"/>
                    </a:lnTo>
                    <a:lnTo>
                      <a:pt x="809" y="1415"/>
                    </a:lnTo>
                    <a:lnTo>
                      <a:pt x="910" y="2325"/>
                    </a:lnTo>
                    <a:lnTo>
                      <a:pt x="910" y="3336"/>
                    </a:lnTo>
                    <a:lnTo>
                      <a:pt x="910" y="4549"/>
                    </a:lnTo>
                    <a:lnTo>
                      <a:pt x="1011" y="5155"/>
                    </a:lnTo>
                    <a:lnTo>
                      <a:pt x="1112" y="5458"/>
                    </a:lnTo>
                    <a:lnTo>
                      <a:pt x="1213" y="5661"/>
                    </a:lnTo>
                    <a:lnTo>
                      <a:pt x="1516" y="5863"/>
                    </a:lnTo>
                    <a:lnTo>
                      <a:pt x="1718" y="5863"/>
                    </a:lnTo>
                    <a:lnTo>
                      <a:pt x="2022" y="5762"/>
                    </a:lnTo>
                    <a:lnTo>
                      <a:pt x="2224" y="5560"/>
                    </a:lnTo>
                    <a:lnTo>
                      <a:pt x="2426" y="5155"/>
                    </a:lnTo>
                    <a:lnTo>
                      <a:pt x="2499" y="4861"/>
                    </a:lnTo>
                    <a:lnTo>
                      <a:pt x="2628" y="5054"/>
                    </a:lnTo>
                    <a:lnTo>
                      <a:pt x="2830" y="5458"/>
                    </a:lnTo>
                    <a:lnTo>
                      <a:pt x="3134" y="5661"/>
                    </a:lnTo>
                    <a:lnTo>
                      <a:pt x="3538" y="5762"/>
                    </a:lnTo>
                    <a:lnTo>
                      <a:pt x="3235" y="5661"/>
                    </a:lnTo>
                    <a:lnTo>
                      <a:pt x="2931" y="5357"/>
                    </a:lnTo>
                    <a:lnTo>
                      <a:pt x="2527" y="4650"/>
                    </a:lnTo>
                    <a:lnTo>
                      <a:pt x="2426" y="4549"/>
                    </a:lnTo>
                    <a:lnTo>
                      <a:pt x="2426" y="4650"/>
                    </a:lnTo>
                    <a:lnTo>
                      <a:pt x="2325" y="5155"/>
                    </a:lnTo>
                    <a:lnTo>
                      <a:pt x="2123" y="5560"/>
                    </a:lnTo>
                    <a:lnTo>
                      <a:pt x="2022" y="5661"/>
                    </a:lnTo>
                    <a:lnTo>
                      <a:pt x="1718" y="5762"/>
                    </a:lnTo>
                    <a:lnTo>
                      <a:pt x="1516" y="5762"/>
                    </a:lnTo>
                    <a:lnTo>
                      <a:pt x="1314" y="5661"/>
                    </a:lnTo>
                    <a:lnTo>
                      <a:pt x="1213" y="5357"/>
                    </a:lnTo>
                    <a:lnTo>
                      <a:pt x="1112" y="5054"/>
                    </a:lnTo>
                    <a:lnTo>
                      <a:pt x="1011" y="4549"/>
                    </a:lnTo>
                    <a:lnTo>
                      <a:pt x="1011" y="3336"/>
                    </a:lnTo>
                    <a:lnTo>
                      <a:pt x="1011" y="2325"/>
                    </a:lnTo>
                    <a:lnTo>
                      <a:pt x="910" y="1415"/>
                    </a:lnTo>
                    <a:lnTo>
                      <a:pt x="708" y="809"/>
                    </a:lnTo>
                    <a:lnTo>
                      <a:pt x="404" y="303"/>
                    </a:lnTo>
                    <a:lnTo>
                      <a:pt x="0"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8"/>
              <p:cNvSpPr/>
              <p:nvPr/>
            </p:nvSpPr>
            <p:spPr>
              <a:xfrm>
                <a:off x="6957019" y="2772965"/>
                <a:ext cx="191477" cy="107609"/>
              </a:xfrm>
              <a:custGeom>
                <a:avLst/>
                <a:gdLst/>
                <a:ahLst/>
                <a:cxnLst/>
                <a:rect l="l" t="t" r="r" b="b"/>
                <a:pathLst>
                  <a:path w="10614" h="5965" extrusionOk="0">
                    <a:moveTo>
                      <a:pt x="8289" y="1"/>
                    </a:moveTo>
                    <a:lnTo>
                      <a:pt x="7784" y="304"/>
                    </a:lnTo>
                    <a:lnTo>
                      <a:pt x="8289" y="102"/>
                    </a:lnTo>
                    <a:lnTo>
                      <a:pt x="8794" y="1"/>
                    </a:lnTo>
                    <a:close/>
                    <a:moveTo>
                      <a:pt x="9300" y="102"/>
                    </a:moveTo>
                    <a:lnTo>
                      <a:pt x="9704" y="304"/>
                    </a:lnTo>
                    <a:lnTo>
                      <a:pt x="10109" y="506"/>
                    </a:lnTo>
                    <a:lnTo>
                      <a:pt x="9704" y="203"/>
                    </a:lnTo>
                    <a:lnTo>
                      <a:pt x="9300" y="102"/>
                    </a:lnTo>
                    <a:close/>
                    <a:moveTo>
                      <a:pt x="7784" y="304"/>
                    </a:moveTo>
                    <a:lnTo>
                      <a:pt x="7278" y="607"/>
                    </a:lnTo>
                    <a:lnTo>
                      <a:pt x="6874" y="1214"/>
                    </a:lnTo>
                    <a:lnTo>
                      <a:pt x="7278" y="708"/>
                    </a:lnTo>
                    <a:lnTo>
                      <a:pt x="7784" y="304"/>
                    </a:lnTo>
                    <a:close/>
                    <a:moveTo>
                      <a:pt x="10513" y="1012"/>
                    </a:moveTo>
                    <a:lnTo>
                      <a:pt x="10614" y="1618"/>
                    </a:lnTo>
                    <a:lnTo>
                      <a:pt x="10614" y="1517"/>
                    </a:lnTo>
                    <a:lnTo>
                      <a:pt x="10614" y="1416"/>
                    </a:lnTo>
                    <a:lnTo>
                      <a:pt x="10513" y="1012"/>
                    </a:lnTo>
                    <a:close/>
                    <a:moveTo>
                      <a:pt x="6874" y="1214"/>
                    </a:moveTo>
                    <a:lnTo>
                      <a:pt x="6470" y="1719"/>
                    </a:lnTo>
                    <a:lnTo>
                      <a:pt x="5762" y="3033"/>
                    </a:lnTo>
                    <a:lnTo>
                      <a:pt x="5459" y="3538"/>
                    </a:lnTo>
                    <a:lnTo>
                      <a:pt x="5055" y="4145"/>
                    </a:lnTo>
                    <a:lnTo>
                      <a:pt x="5560" y="3640"/>
                    </a:lnTo>
                    <a:lnTo>
                      <a:pt x="5863" y="3033"/>
                    </a:lnTo>
                    <a:lnTo>
                      <a:pt x="6571" y="1820"/>
                    </a:lnTo>
                    <a:lnTo>
                      <a:pt x="6874" y="1214"/>
                    </a:lnTo>
                    <a:close/>
                    <a:moveTo>
                      <a:pt x="5055" y="4145"/>
                    </a:moveTo>
                    <a:lnTo>
                      <a:pt x="4549" y="4650"/>
                    </a:lnTo>
                    <a:lnTo>
                      <a:pt x="4044" y="5055"/>
                    </a:lnTo>
                    <a:lnTo>
                      <a:pt x="3639" y="5358"/>
                    </a:lnTo>
                    <a:lnTo>
                      <a:pt x="3134" y="5661"/>
                    </a:lnTo>
                    <a:lnTo>
                      <a:pt x="3134" y="5661"/>
                    </a:lnTo>
                    <a:lnTo>
                      <a:pt x="3639" y="5459"/>
                    </a:lnTo>
                    <a:lnTo>
                      <a:pt x="4145" y="5156"/>
                    </a:lnTo>
                    <a:lnTo>
                      <a:pt x="4650" y="4650"/>
                    </a:lnTo>
                    <a:lnTo>
                      <a:pt x="5055" y="4145"/>
                    </a:lnTo>
                    <a:close/>
                    <a:moveTo>
                      <a:pt x="1" y="5459"/>
                    </a:moveTo>
                    <a:lnTo>
                      <a:pt x="506" y="5661"/>
                    </a:lnTo>
                    <a:lnTo>
                      <a:pt x="304" y="5560"/>
                    </a:lnTo>
                    <a:lnTo>
                      <a:pt x="203" y="5459"/>
                    </a:lnTo>
                    <a:close/>
                    <a:moveTo>
                      <a:pt x="506" y="5661"/>
                    </a:moveTo>
                    <a:lnTo>
                      <a:pt x="1214" y="5964"/>
                    </a:lnTo>
                    <a:lnTo>
                      <a:pt x="2022" y="5964"/>
                    </a:lnTo>
                    <a:lnTo>
                      <a:pt x="2528" y="5863"/>
                    </a:lnTo>
                    <a:lnTo>
                      <a:pt x="3134" y="5661"/>
                    </a:lnTo>
                    <a:lnTo>
                      <a:pt x="3134" y="5661"/>
                    </a:lnTo>
                    <a:lnTo>
                      <a:pt x="2528" y="5762"/>
                    </a:lnTo>
                    <a:lnTo>
                      <a:pt x="2022" y="5863"/>
                    </a:lnTo>
                    <a:lnTo>
                      <a:pt x="1214" y="5863"/>
                    </a:lnTo>
                    <a:lnTo>
                      <a:pt x="506" y="566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8"/>
              <p:cNvSpPr/>
              <p:nvPr/>
            </p:nvSpPr>
            <p:spPr>
              <a:xfrm>
                <a:off x="6951553" y="2842253"/>
                <a:ext cx="67488" cy="10968"/>
              </a:xfrm>
              <a:custGeom>
                <a:avLst/>
                <a:gdLst/>
                <a:ahLst/>
                <a:cxnLst/>
                <a:rect l="l" t="t" r="r" b="b"/>
                <a:pathLst>
                  <a:path w="3741" h="608" extrusionOk="0">
                    <a:moveTo>
                      <a:pt x="0" y="1"/>
                    </a:moveTo>
                    <a:lnTo>
                      <a:pt x="101" y="102"/>
                    </a:lnTo>
                    <a:lnTo>
                      <a:pt x="506" y="304"/>
                    </a:lnTo>
                    <a:lnTo>
                      <a:pt x="0" y="1"/>
                    </a:lnTo>
                    <a:close/>
                    <a:moveTo>
                      <a:pt x="3740" y="102"/>
                    </a:moveTo>
                    <a:lnTo>
                      <a:pt x="3134" y="304"/>
                    </a:lnTo>
                    <a:lnTo>
                      <a:pt x="2628" y="506"/>
                    </a:lnTo>
                    <a:lnTo>
                      <a:pt x="3235" y="405"/>
                    </a:lnTo>
                    <a:lnTo>
                      <a:pt x="3538" y="203"/>
                    </a:lnTo>
                    <a:lnTo>
                      <a:pt x="3740" y="102"/>
                    </a:lnTo>
                    <a:close/>
                    <a:moveTo>
                      <a:pt x="506" y="304"/>
                    </a:moveTo>
                    <a:lnTo>
                      <a:pt x="1112" y="506"/>
                    </a:lnTo>
                    <a:lnTo>
                      <a:pt x="1820" y="607"/>
                    </a:lnTo>
                    <a:lnTo>
                      <a:pt x="2628" y="506"/>
                    </a:lnTo>
                    <a:lnTo>
                      <a:pt x="1820" y="506"/>
                    </a:lnTo>
                    <a:lnTo>
                      <a:pt x="1112" y="405"/>
                    </a:lnTo>
                    <a:lnTo>
                      <a:pt x="506" y="304"/>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8"/>
              <p:cNvSpPr/>
              <p:nvPr/>
            </p:nvSpPr>
            <p:spPr>
              <a:xfrm>
                <a:off x="6993494" y="4764082"/>
                <a:ext cx="262590" cy="215199"/>
              </a:xfrm>
              <a:custGeom>
                <a:avLst/>
                <a:gdLst/>
                <a:ahLst/>
                <a:cxnLst/>
                <a:rect l="l" t="t" r="r" b="b"/>
                <a:pathLst>
                  <a:path w="14556" h="11929" extrusionOk="0">
                    <a:moveTo>
                      <a:pt x="14556" y="1"/>
                    </a:moveTo>
                    <a:lnTo>
                      <a:pt x="7278" y="102"/>
                    </a:lnTo>
                    <a:lnTo>
                      <a:pt x="7581" y="7683"/>
                    </a:lnTo>
                    <a:lnTo>
                      <a:pt x="6368" y="8087"/>
                    </a:lnTo>
                    <a:lnTo>
                      <a:pt x="3841" y="9300"/>
                    </a:lnTo>
                    <a:lnTo>
                      <a:pt x="2426" y="9907"/>
                    </a:lnTo>
                    <a:lnTo>
                      <a:pt x="1213" y="10614"/>
                    </a:lnTo>
                    <a:lnTo>
                      <a:pt x="303" y="11322"/>
                    </a:lnTo>
                    <a:lnTo>
                      <a:pt x="101" y="11625"/>
                    </a:lnTo>
                    <a:lnTo>
                      <a:pt x="0" y="11928"/>
                    </a:lnTo>
                    <a:lnTo>
                      <a:pt x="14556" y="11827"/>
                    </a:lnTo>
                    <a:lnTo>
                      <a:pt x="1455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8"/>
              <p:cNvSpPr/>
              <p:nvPr/>
            </p:nvSpPr>
            <p:spPr>
              <a:xfrm>
                <a:off x="6993494" y="4764082"/>
                <a:ext cx="262590" cy="215199"/>
              </a:xfrm>
              <a:custGeom>
                <a:avLst/>
                <a:gdLst/>
                <a:ahLst/>
                <a:cxnLst/>
                <a:rect l="l" t="t" r="r" b="b"/>
                <a:pathLst>
                  <a:path w="14556" h="11929" fill="none" extrusionOk="0">
                    <a:moveTo>
                      <a:pt x="7278" y="102"/>
                    </a:moveTo>
                    <a:lnTo>
                      <a:pt x="7581" y="7683"/>
                    </a:lnTo>
                    <a:lnTo>
                      <a:pt x="7581" y="7683"/>
                    </a:lnTo>
                    <a:lnTo>
                      <a:pt x="6368" y="8087"/>
                    </a:lnTo>
                    <a:lnTo>
                      <a:pt x="3841" y="9300"/>
                    </a:lnTo>
                    <a:lnTo>
                      <a:pt x="2426" y="9907"/>
                    </a:lnTo>
                    <a:lnTo>
                      <a:pt x="1213" y="10614"/>
                    </a:lnTo>
                    <a:lnTo>
                      <a:pt x="303" y="11322"/>
                    </a:lnTo>
                    <a:lnTo>
                      <a:pt x="101" y="11625"/>
                    </a:lnTo>
                    <a:lnTo>
                      <a:pt x="0" y="11928"/>
                    </a:lnTo>
                    <a:lnTo>
                      <a:pt x="14556" y="11827"/>
                    </a:lnTo>
                    <a:lnTo>
                      <a:pt x="14556" y="1"/>
                    </a:lnTo>
                    <a:lnTo>
                      <a:pt x="7278" y="102"/>
                    </a:ln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8"/>
              <p:cNvSpPr/>
              <p:nvPr/>
            </p:nvSpPr>
            <p:spPr>
              <a:xfrm>
                <a:off x="7199536" y="4889905"/>
                <a:ext cx="20060" cy="20079"/>
              </a:xfrm>
              <a:custGeom>
                <a:avLst/>
                <a:gdLst/>
                <a:ahLst/>
                <a:cxnLst/>
                <a:rect l="l" t="t" r="r" b="b"/>
                <a:pathLst>
                  <a:path w="1112" h="1113" extrusionOk="0">
                    <a:moveTo>
                      <a:pt x="303" y="0"/>
                    </a:moveTo>
                    <a:lnTo>
                      <a:pt x="101" y="202"/>
                    </a:lnTo>
                    <a:lnTo>
                      <a:pt x="0" y="405"/>
                    </a:lnTo>
                    <a:lnTo>
                      <a:pt x="0" y="607"/>
                    </a:lnTo>
                    <a:lnTo>
                      <a:pt x="101" y="809"/>
                    </a:lnTo>
                    <a:lnTo>
                      <a:pt x="202" y="1011"/>
                    </a:lnTo>
                    <a:lnTo>
                      <a:pt x="404" y="1112"/>
                    </a:lnTo>
                    <a:lnTo>
                      <a:pt x="607" y="1112"/>
                    </a:lnTo>
                    <a:lnTo>
                      <a:pt x="809" y="1011"/>
                    </a:lnTo>
                    <a:lnTo>
                      <a:pt x="1011" y="910"/>
                    </a:lnTo>
                    <a:lnTo>
                      <a:pt x="1112" y="708"/>
                    </a:lnTo>
                    <a:lnTo>
                      <a:pt x="1112" y="506"/>
                    </a:lnTo>
                    <a:lnTo>
                      <a:pt x="1011" y="304"/>
                    </a:lnTo>
                    <a:lnTo>
                      <a:pt x="910" y="101"/>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8"/>
              <p:cNvSpPr/>
              <p:nvPr/>
            </p:nvSpPr>
            <p:spPr>
              <a:xfrm>
                <a:off x="6993494" y="4971947"/>
                <a:ext cx="1840" cy="7324"/>
              </a:xfrm>
              <a:custGeom>
                <a:avLst/>
                <a:gdLst/>
                <a:ahLst/>
                <a:cxnLst/>
                <a:rect l="l" t="t" r="r" b="b"/>
                <a:pathLst>
                  <a:path w="102" h="406" extrusionOk="0">
                    <a:moveTo>
                      <a:pt x="101" y="1"/>
                    </a:moveTo>
                    <a:lnTo>
                      <a:pt x="101" y="1"/>
                    </a:lnTo>
                    <a:lnTo>
                      <a:pt x="101" y="1"/>
                    </a:lnTo>
                    <a:lnTo>
                      <a:pt x="0" y="203"/>
                    </a:lnTo>
                    <a:lnTo>
                      <a:pt x="0" y="405"/>
                    </a:lnTo>
                    <a:lnTo>
                      <a:pt x="0" y="405"/>
                    </a:lnTo>
                    <a:lnTo>
                      <a:pt x="0" y="405"/>
                    </a:lnTo>
                    <a:lnTo>
                      <a:pt x="0" y="304"/>
                    </a:lnTo>
                    <a:lnTo>
                      <a:pt x="0" y="304"/>
                    </a:lnTo>
                    <a:lnTo>
                      <a:pt x="0" y="203"/>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8"/>
              <p:cNvSpPr/>
              <p:nvPr/>
            </p:nvSpPr>
            <p:spPr>
              <a:xfrm>
                <a:off x="6993494" y="4971947"/>
                <a:ext cx="1840" cy="7324"/>
              </a:xfrm>
              <a:custGeom>
                <a:avLst/>
                <a:gdLst/>
                <a:ahLst/>
                <a:cxnLst/>
                <a:rect l="l" t="t" r="r" b="b"/>
                <a:pathLst>
                  <a:path w="102" h="406" fill="none" extrusionOk="0">
                    <a:moveTo>
                      <a:pt x="101" y="1"/>
                    </a:moveTo>
                    <a:lnTo>
                      <a:pt x="101" y="1"/>
                    </a:lnTo>
                    <a:lnTo>
                      <a:pt x="101" y="1"/>
                    </a:lnTo>
                    <a:lnTo>
                      <a:pt x="0" y="203"/>
                    </a:lnTo>
                    <a:lnTo>
                      <a:pt x="0" y="405"/>
                    </a:lnTo>
                    <a:lnTo>
                      <a:pt x="0" y="405"/>
                    </a:lnTo>
                    <a:lnTo>
                      <a:pt x="0" y="405"/>
                    </a:lnTo>
                    <a:lnTo>
                      <a:pt x="0" y="304"/>
                    </a:lnTo>
                    <a:lnTo>
                      <a:pt x="0" y="304"/>
                    </a:lnTo>
                    <a:lnTo>
                      <a:pt x="0" y="203"/>
                    </a:lnTo>
                    <a:lnTo>
                      <a:pt x="10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8"/>
              <p:cNvSpPr/>
              <p:nvPr/>
            </p:nvSpPr>
            <p:spPr>
              <a:xfrm>
                <a:off x="6993494" y="4955549"/>
                <a:ext cx="262590" cy="23723"/>
              </a:xfrm>
              <a:custGeom>
                <a:avLst/>
                <a:gdLst/>
                <a:ahLst/>
                <a:cxnLst/>
                <a:rect l="l" t="t" r="r" b="b"/>
                <a:pathLst>
                  <a:path w="14556" h="1315" extrusionOk="0">
                    <a:moveTo>
                      <a:pt x="14556" y="0"/>
                    </a:moveTo>
                    <a:lnTo>
                      <a:pt x="1719" y="506"/>
                    </a:lnTo>
                    <a:lnTo>
                      <a:pt x="202" y="910"/>
                    </a:lnTo>
                    <a:lnTo>
                      <a:pt x="0" y="1314"/>
                    </a:lnTo>
                    <a:lnTo>
                      <a:pt x="14556" y="1213"/>
                    </a:lnTo>
                    <a:lnTo>
                      <a:pt x="145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8"/>
              <p:cNvSpPr/>
              <p:nvPr/>
            </p:nvSpPr>
            <p:spPr>
              <a:xfrm>
                <a:off x="6993494" y="4955549"/>
                <a:ext cx="262590" cy="23723"/>
              </a:xfrm>
              <a:custGeom>
                <a:avLst/>
                <a:gdLst/>
                <a:ahLst/>
                <a:cxnLst/>
                <a:rect l="l" t="t" r="r" b="b"/>
                <a:pathLst>
                  <a:path w="14556" h="1315" fill="none" extrusionOk="0">
                    <a:moveTo>
                      <a:pt x="14556" y="0"/>
                    </a:moveTo>
                    <a:lnTo>
                      <a:pt x="1719" y="506"/>
                    </a:lnTo>
                    <a:lnTo>
                      <a:pt x="202" y="910"/>
                    </a:lnTo>
                    <a:lnTo>
                      <a:pt x="202" y="910"/>
                    </a:lnTo>
                    <a:lnTo>
                      <a:pt x="202" y="910"/>
                    </a:lnTo>
                    <a:lnTo>
                      <a:pt x="202" y="910"/>
                    </a:lnTo>
                    <a:lnTo>
                      <a:pt x="0" y="1314"/>
                    </a:lnTo>
                    <a:lnTo>
                      <a:pt x="0" y="1314"/>
                    </a:lnTo>
                    <a:lnTo>
                      <a:pt x="0" y="1213"/>
                    </a:lnTo>
                    <a:lnTo>
                      <a:pt x="0" y="1213"/>
                    </a:lnTo>
                    <a:lnTo>
                      <a:pt x="0" y="1314"/>
                    </a:lnTo>
                    <a:lnTo>
                      <a:pt x="14556" y="1213"/>
                    </a:lnTo>
                    <a:lnTo>
                      <a:pt x="1455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8"/>
              <p:cNvSpPr/>
              <p:nvPr/>
            </p:nvSpPr>
            <p:spPr>
              <a:xfrm>
                <a:off x="7126586" y="4899015"/>
                <a:ext cx="23723" cy="16434"/>
              </a:xfrm>
              <a:custGeom>
                <a:avLst/>
                <a:gdLst/>
                <a:ahLst/>
                <a:cxnLst/>
                <a:rect l="l" t="t" r="r" b="b"/>
                <a:pathLst>
                  <a:path w="1315" h="911" extrusionOk="0">
                    <a:moveTo>
                      <a:pt x="203" y="1"/>
                    </a:moveTo>
                    <a:lnTo>
                      <a:pt x="1" y="102"/>
                    </a:lnTo>
                    <a:lnTo>
                      <a:pt x="203" y="203"/>
                    </a:lnTo>
                    <a:lnTo>
                      <a:pt x="709" y="405"/>
                    </a:lnTo>
                    <a:lnTo>
                      <a:pt x="1113" y="809"/>
                    </a:lnTo>
                    <a:lnTo>
                      <a:pt x="1315" y="910"/>
                    </a:lnTo>
                    <a:lnTo>
                      <a:pt x="1315" y="809"/>
                    </a:lnTo>
                    <a:lnTo>
                      <a:pt x="1214" y="708"/>
                    </a:lnTo>
                    <a:lnTo>
                      <a:pt x="1113" y="405"/>
                    </a:lnTo>
                    <a:lnTo>
                      <a:pt x="810" y="203"/>
                    </a:lnTo>
                    <a:lnTo>
                      <a:pt x="506" y="102"/>
                    </a:lnTo>
                    <a:lnTo>
                      <a:pt x="2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8"/>
              <p:cNvSpPr/>
              <p:nvPr/>
            </p:nvSpPr>
            <p:spPr>
              <a:xfrm>
                <a:off x="7126586" y="4899015"/>
                <a:ext cx="23723" cy="16434"/>
              </a:xfrm>
              <a:custGeom>
                <a:avLst/>
                <a:gdLst/>
                <a:ahLst/>
                <a:cxnLst/>
                <a:rect l="l" t="t" r="r" b="b"/>
                <a:pathLst>
                  <a:path w="1315" h="911" fill="none" extrusionOk="0">
                    <a:moveTo>
                      <a:pt x="1" y="102"/>
                    </a:moveTo>
                    <a:lnTo>
                      <a:pt x="1" y="102"/>
                    </a:lnTo>
                    <a:lnTo>
                      <a:pt x="203" y="203"/>
                    </a:lnTo>
                    <a:lnTo>
                      <a:pt x="709" y="405"/>
                    </a:lnTo>
                    <a:lnTo>
                      <a:pt x="709" y="405"/>
                    </a:lnTo>
                    <a:lnTo>
                      <a:pt x="1113" y="809"/>
                    </a:lnTo>
                    <a:lnTo>
                      <a:pt x="1315" y="910"/>
                    </a:lnTo>
                    <a:lnTo>
                      <a:pt x="1315" y="910"/>
                    </a:lnTo>
                    <a:lnTo>
                      <a:pt x="1315" y="809"/>
                    </a:lnTo>
                    <a:lnTo>
                      <a:pt x="1214" y="708"/>
                    </a:lnTo>
                    <a:lnTo>
                      <a:pt x="1113" y="405"/>
                    </a:lnTo>
                    <a:lnTo>
                      <a:pt x="810" y="203"/>
                    </a:lnTo>
                    <a:lnTo>
                      <a:pt x="810" y="203"/>
                    </a:lnTo>
                    <a:lnTo>
                      <a:pt x="506" y="102"/>
                    </a:lnTo>
                    <a:lnTo>
                      <a:pt x="203" y="1"/>
                    </a:lnTo>
                    <a:lnTo>
                      <a:pt x="1" y="102"/>
                    </a:lnTo>
                    <a:lnTo>
                      <a:pt x="1" y="1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8"/>
              <p:cNvSpPr/>
              <p:nvPr/>
            </p:nvSpPr>
            <p:spPr>
              <a:xfrm>
                <a:off x="7099239" y="4911786"/>
                <a:ext cx="16434" cy="20079"/>
              </a:xfrm>
              <a:custGeom>
                <a:avLst/>
                <a:gdLst/>
                <a:ahLst/>
                <a:cxnLst/>
                <a:rect l="l" t="t" r="r" b="b"/>
                <a:pathLst>
                  <a:path w="911" h="1113" extrusionOk="0">
                    <a:moveTo>
                      <a:pt x="1" y="0"/>
                    </a:moveTo>
                    <a:lnTo>
                      <a:pt x="102" y="202"/>
                    </a:lnTo>
                    <a:lnTo>
                      <a:pt x="506" y="506"/>
                    </a:lnTo>
                    <a:lnTo>
                      <a:pt x="708" y="910"/>
                    </a:lnTo>
                    <a:lnTo>
                      <a:pt x="910" y="1112"/>
                    </a:lnTo>
                    <a:lnTo>
                      <a:pt x="910" y="910"/>
                    </a:lnTo>
                    <a:lnTo>
                      <a:pt x="910" y="607"/>
                    </a:lnTo>
                    <a:lnTo>
                      <a:pt x="708" y="405"/>
                    </a:lnTo>
                    <a:lnTo>
                      <a:pt x="405" y="101"/>
                    </a:lnTo>
                    <a:lnTo>
                      <a:pt x="2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8"/>
              <p:cNvSpPr/>
              <p:nvPr/>
            </p:nvSpPr>
            <p:spPr>
              <a:xfrm>
                <a:off x="7099239" y="4911786"/>
                <a:ext cx="16434" cy="20079"/>
              </a:xfrm>
              <a:custGeom>
                <a:avLst/>
                <a:gdLst/>
                <a:ahLst/>
                <a:cxnLst/>
                <a:rect l="l" t="t" r="r" b="b"/>
                <a:pathLst>
                  <a:path w="911" h="1113" fill="none" extrusionOk="0">
                    <a:moveTo>
                      <a:pt x="1" y="0"/>
                    </a:moveTo>
                    <a:lnTo>
                      <a:pt x="1" y="0"/>
                    </a:lnTo>
                    <a:lnTo>
                      <a:pt x="102" y="202"/>
                    </a:lnTo>
                    <a:lnTo>
                      <a:pt x="506" y="506"/>
                    </a:lnTo>
                    <a:lnTo>
                      <a:pt x="506" y="506"/>
                    </a:lnTo>
                    <a:lnTo>
                      <a:pt x="708" y="910"/>
                    </a:lnTo>
                    <a:lnTo>
                      <a:pt x="910" y="1112"/>
                    </a:lnTo>
                    <a:lnTo>
                      <a:pt x="910" y="1112"/>
                    </a:lnTo>
                    <a:lnTo>
                      <a:pt x="910" y="1112"/>
                    </a:lnTo>
                    <a:lnTo>
                      <a:pt x="910" y="910"/>
                    </a:lnTo>
                    <a:lnTo>
                      <a:pt x="910" y="607"/>
                    </a:lnTo>
                    <a:lnTo>
                      <a:pt x="708" y="405"/>
                    </a:lnTo>
                    <a:lnTo>
                      <a:pt x="708" y="405"/>
                    </a:lnTo>
                    <a:lnTo>
                      <a:pt x="405" y="101"/>
                    </a:lnTo>
                    <a:lnTo>
                      <a:pt x="203"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8"/>
              <p:cNvSpPr/>
              <p:nvPr/>
            </p:nvSpPr>
            <p:spPr>
              <a:xfrm>
                <a:off x="7071891" y="4924540"/>
                <a:ext cx="12790" cy="21901"/>
              </a:xfrm>
              <a:custGeom>
                <a:avLst/>
                <a:gdLst/>
                <a:ahLst/>
                <a:cxnLst/>
                <a:rect l="l" t="t" r="r" b="b"/>
                <a:pathLst>
                  <a:path w="709" h="1214" extrusionOk="0">
                    <a:moveTo>
                      <a:pt x="1" y="1"/>
                    </a:moveTo>
                    <a:lnTo>
                      <a:pt x="102" y="203"/>
                    </a:lnTo>
                    <a:lnTo>
                      <a:pt x="405" y="506"/>
                    </a:lnTo>
                    <a:lnTo>
                      <a:pt x="506" y="1012"/>
                    </a:lnTo>
                    <a:lnTo>
                      <a:pt x="607" y="1214"/>
                    </a:lnTo>
                    <a:lnTo>
                      <a:pt x="708" y="910"/>
                    </a:lnTo>
                    <a:lnTo>
                      <a:pt x="708" y="708"/>
                    </a:lnTo>
                    <a:lnTo>
                      <a:pt x="607" y="405"/>
                    </a:lnTo>
                    <a:lnTo>
                      <a:pt x="405" y="203"/>
                    </a:lnTo>
                    <a:lnTo>
                      <a:pt x="20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8"/>
              <p:cNvSpPr/>
              <p:nvPr/>
            </p:nvSpPr>
            <p:spPr>
              <a:xfrm>
                <a:off x="7071891" y="4924540"/>
                <a:ext cx="12790" cy="21901"/>
              </a:xfrm>
              <a:custGeom>
                <a:avLst/>
                <a:gdLst/>
                <a:ahLst/>
                <a:cxnLst/>
                <a:rect l="l" t="t" r="r" b="b"/>
                <a:pathLst>
                  <a:path w="709" h="1214" fill="none" extrusionOk="0">
                    <a:moveTo>
                      <a:pt x="607" y="1214"/>
                    </a:moveTo>
                    <a:lnTo>
                      <a:pt x="607" y="1214"/>
                    </a:lnTo>
                    <a:lnTo>
                      <a:pt x="708" y="910"/>
                    </a:lnTo>
                    <a:lnTo>
                      <a:pt x="708" y="708"/>
                    </a:lnTo>
                    <a:lnTo>
                      <a:pt x="607" y="405"/>
                    </a:lnTo>
                    <a:lnTo>
                      <a:pt x="607" y="405"/>
                    </a:lnTo>
                    <a:lnTo>
                      <a:pt x="405" y="203"/>
                    </a:lnTo>
                    <a:lnTo>
                      <a:pt x="203" y="1"/>
                    </a:lnTo>
                    <a:lnTo>
                      <a:pt x="1" y="1"/>
                    </a:lnTo>
                    <a:lnTo>
                      <a:pt x="1" y="1"/>
                    </a:lnTo>
                    <a:lnTo>
                      <a:pt x="102" y="203"/>
                    </a:lnTo>
                    <a:lnTo>
                      <a:pt x="405" y="506"/>
                    </a:lnTo>
                    <a:lnTo>
                      <a:pt x="405" y="506"/>
                    </a:lnTo>
                    <a:lnTo>
                      <a:pt x="506" y="1012"/>
                    </a:lnTo>
                    <a:lnTo>
                      <a:pt x="607" y="12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8"/>
              <p:cNvSpPr/>
              <p:nvPr/>
            </p:nvSpPr>
            <p:spPr>
              <a:xfrm>
                <a:off x="7128426" y="4864380"/>
                <a:ext cx="27367" cy="7306"/>
              </a:xfrm>
              <a:custGeom>
                <a:avLst/>
                <a:gdLst/>
                <a:ahLst/>
                <a:cxnLst/>
                <a:rect l="l" t="t" r="r" b="b"/>
                <a:pathLst>
                  <a:path w="1517" h="405" extrusionOk="0">
                    <a:moveTo>
                      <a:pt x="708" y="0"/>
                    </a:moveTo>
                    <a:lnTo>
                      <a:pt x="404" y="101"/>
                    </a:lnTo>
                    <a:lnTo>
                      <a:pt x="202" y="101"/>
                    </a:lnTo>
                    <a:lnTo>
                      <a:pt x="0" y="202"/>
                    </a:lnTo>
                    <a:lnTo>
                      <a:pt x="0" y="303"/>
                    </a:lnTo>
                    <a:lnTo>
                      <a:pt x="708" y="303"/>
                    </a:lnTo>
                    <a:lnTo>
                      <a:pt x="1213" y="404"/>
                    </a:lnTo>
                    <a:lnTo>
                      <a:pt x="1516" y="404"/>
                    </a:lnTo>
                    <a:lnTo>
                      <a:pt x="1516" y="303"/>
                    </a:lnTo>
                    <a:lnTo>
                      <a:pt x="1314" y="202"/>
                    </a:lnTo>
                    <a:lnTo>
                      <a:pt x="1112" y="101"/>
                    </a:lnTo>
                    <a:lnTo>
                      <a:pt x="7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8"/>
              <p:cNvSpPr/>
              <p:nvPr/>
            </p:nvSpPr>
            <p:spPr>
              <a:xfrm>
                <a:off x="6993494" y="4868023"/>
                <a:ext cx="134957" cy="111253"/>
              </a:xfrm>
              <a:custGeom>
                <a:avLst/>
                <a:gdLst/>
                <a:ahLst/>
                <a:cxnLst/>
                <a:rect l="l" t="t" r="r" b="b"/>
                <a:pathLst>
                  <a:path w="7481" h="6167" extrusionOk="0">
                    <a:moveTo>
                      <a:pt x="7278" y="0"/>
                    </a:moveTo>
                    <a:lnTo>
                      <a:pt x="7278" y="910"/>
                    </a:lnTo>
                    <a:lnTo>
                      <a:pt x="7278" y="1759"/>
                    </a:lnTo>
                    <a:lnTo>
                      <a:pt x="5863" y="2325"/>
                    </a:lnTo>
                    <a:lnTo>
                      <a:pt x="4144" y="3033"/>
                    </a:lnTo>
                    <a:lnTo>
                      <a:pt x="2426" y="3942"/>
                    </a:lnTo>
                    <a:lnTo>
                      <a:pt x="910" y="4953"/>
                    </a:lnTo>
                    <a:lnTo>
                      <a:pt x="506" y="5256"/>
                    </a:lnTo>
                    <a:lnTo>
                      <a:pt x="101" y="5762"/>
                    </a:lnTo>
                    <a:lnTo>
                      <a:pt x="0" y="6065"/>
                    </a:lnTo>
                    <a:lnTo>
                      <a:pt x="0" y="6166"/>
                    </a:lnTo>
                    <a:lnTo>
                      <a:pt x="202" y="5762"/>
                    </a:lnTo>
                    <a:lnTo>
                      <a:pt x="506" y="5358"/>
                    </a:lnTo>
                    <a:lnTo>
                      <a:pt x="1011" y="5054"/>
                    </a:lnTo>
                    <a:lnTo>
                      <a:pt x="2527" y="4145"/>
                    </a:lnTo>
                    <a:lnTo>
                      <a:pt x="4246" y="3235"/>
                    </a:lnTo>
                    <a:lnTo>
                      <a:pt x="7379" y="1921"/>
                    </a:lnTo>
                    <a:lnTo>
                      <a:pt x="7480" y="1820"/>
                    </a:lnTo>
                    <a:lnTo>
                      <a:pt x="7379" y="910"/>
                    </a:lnTo>
                    <a:lnTo>
                      <a:pt x="727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8"/>
              <p:cNvSpPr/>
              <p:nvPr/>
            </p:nvSpPr>
            <p:spPr>
              <a:xfrm>
                <a:off x="6993494" y="4868023"/>
                <a:ext cx="134957" cy="111253"/>
              </a:xfrm>
              <a:custGeom>
                <a:avLst/>
                <a:gdLst/>
                <a:ahLst/>
                <a:cxnLst/>
                <a:rect l="l" t="t" r="r" b="b"/>
                <a:pathLst>
                  <a:path w="7481" h="6167" fill="none" extrusionOk="0">
                    <a:moveTo>
                      <a:pt x="7278" y="0"/>
                    </a:moveTo>
                    <a:lnTo>
                      <a:pt x="7278" y="0"/>
                    </a:lnTo>
                    <a:lnTo>
                      <a:pt x="7278" y="910"/>
                    </a:lnTo>
                    <a:lnTo>
                      <a:pt x="7278" y="1820"/>
                    </a:lnTo>
                    <a:lnTo>
                      <a:pt x="7379" y="1719"/>
                    </a:lnTo>
                    <a:lnTo>
                      <a:pt x="7379" y="1719"/>
                    </a:lnTo>
                    <a:lnTo>
                      <a:pt x="5863" y="2325"/>
                    </a:lnTo>
                    <a:lnTo>
                      <a:pt x="4144" y="3033"/>
                    </a:lnTo>
                    <a:lnTo>
                      <a:pt x="4144" y="3033"/>
                    </a:lnTo>
                    <a:lnTo>
                      <a:pt x="2426" y="3942"/>
                    </a:lnTo>
                    <a:lnTo>
                      <a:pt x="910" y="4953"/>
                    </a:lnTo>
                    <a:lnTo>
                      <a:pt x="910" y="4953"/>
                    </a:lnTo>
                    <a:lnTo>
                      <a:pt x="506" y="5256"/>
                    </a:lnTo>
                    <a:lnTo>
                      <a:pt x="101" y="5762"/>
                    </a:lnTo>
                    <a:lnTo>
                      <a:pt x="101" y="5762"/>
                    </a:lnTo>
                    <a:lnTo>
                      <a:pt x="0" y="6065"/>
                    </a:lnTo>
                    <a:lnTo>
                      <a:pt x="0" y="6166"/>
                    </a:lnTo>
                    <a:lnTo>
                      <a:pt x="0" y="6166"/>
                    </a:lnTo>
                    <a:lnTo>
                      <a:pt x="202" y="5762"/>
                    </a:lnTo>
                    <a:lnTo>
                      <a:pt x="202" y="5762"/>
                    </a:lnTo>
                    <a:lnTo>
                      <a:pt x="506" y="5358"/>
                    </a:lnTo>
                    <a:lnTo>
                      <a:pt x="1011" y="5054"/>
                    </a:lnTo>
                    <a:lnTo>
                      <a:pt x="1011" y="5054"/>
                    </a:lnTo>
                    <a:lnTo>
                      <a:pt x="2527" y="4145"/>
                    </a:lnTo>
                    <a:lnTo>
                      <a:pt x="4246" y="3235"/>
                    </a:lnTo>
                    <a:lnTo>
                      <a:pt x="4246" y="3235"/>
                    </a:lnTo>
                    <a:lnTo>
                      <a:pt x="7379" y="1921"/>
                    </a:lnTo>
                    <a:lnTo>
                      <a:pt x="7480" y="1820"/>
                    </a:lnTo>
                    <a:lnTo>
                      <a:pt x="7480" y="1820"/>
                    </a:lnTo>
                    <a:lnTo>
                      <a:pt x="7480" y="1820"/>
                    </a:lnTo>
                    <a:lnTo>
                      <a:pt x="7379" y="910"/>
                    </a:lnTo>
                    <a:lnTo>
                      <a:pt x="72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8"/>
              <p:cNvSpPr/>
              <p:nvPr/>
            </p:nvSpPr>
            <p:spPr>
              <a:xfrm>
                <a:off x="6980722" y="3817752"/>
                <a:ext cx="313661" cy="1053987"/>
              </a:xfrm>
              <a:custGeom>
                <a:avLst/>
                <a:gdLst/>
                <a:ahLst/>
                <a:cxnLst/>
                <a:rect l="l" t="t" r="r" b="b"/>
                <a:pathLst>
                  <a:path w="17387" h="58425" extrusionOk="0">
                    <a:moveTo>
                      <a:pt x="17386" y="1"/>
                    </a:moveTo>
                    <a:lnTo>
                      <a:pt x="1" y="405"/>
                    </a:lnTo>
                    <a:lnTo>
                      <a:pt x="3235" y="11120"/>
                    </a:lnTo>
                    <a:lnTo>
                      <a:pt x="4954" y="29314"/>
                    </a:lnTo>
                    <a:lnTo>
                      <a:pt x="7885" y="58424"/>
                    </a:lnTo>
                    <a:lnTo>
                      <a:pt x="15870" y="58424"/>
                    </a:lnTo>
                    <a:lnTo>
                      <a:pt x="15971" y="57009"/>
                    </a:lnTo>
                    <a:lnTo>
                      <a:pt x="16173" y="53371"/>
                    </a:lnTo>
                    <a:lnTo>
                      <a:pt x="16274" y="48923"/>
                    </a:lnTo>
                    <a:lnTo>
                      <a:pt x="16274" y="46699"/>
                    </a:lnTo>
                    <a:lnTo>
                      <a:pt x="16072" y="44678"/>
                    </a:lnTo>
                    <a:lnTo>
                      <a:pt x="14758" y="28707"/>
                    </a:lnTo>
                    <a:lnTo>
                      <a:pt x="17386" y="6874"/>
                    </a:lnTo>
                    <a:lnTo>
                      <a:pt x="1738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8"/>
              <p:cNvSpPr/>
              <p:nvPr/>
            </p:nvSpPr>
            <p:spPr>
              <a:xfrm>
                <a:off x="6962484" y="4709388"/>
                <a:ext cx="255302" cy="271718"/>
              </a:xfrm>
              <a:custGeom>
                <a:avLst/>
                <a:gdLst/>
                <a:ahLst/>
                <a:cxnLst/>
                <a:rect l="l" t="t" r="r" b="b"/>
                <a:pathLst>
                  <a:path w="14152" h="15062" extrusionOk="0">
                    <a:moveTo>
                      <a:pt x="11322" y="0"/>
                    </a:moveTo>
                    <a:lnTo>
                      <a:pt x="4246" y="1820"/>
                    </a:lnTo>
                    <a:lnTo>
                      <a:pt x="6369" y="9098"/>
                    </a:lnTo>
                    <a:lnTo>
                      <a:pt x="5358" y="9805"/>
                    </a:lnTo>
                    <a:lnTo>
                      <a:pt x="3033" y="11523"/>
                    </a:lnTo>
                    <a:lnTo>
                      <a:pt x="1921" y="12534"/>
                    </a:lnTo>
                    <a:lnTo>
                      <a:pt x="810" y="13545"/>
                    </a:lnTo>
                    <a:lnTo>
                      <a:pt x="203" y="14354"/>
                    </a:lnTo>
                    <a:lnTo>
                      <a:pt x="1" y="14758"/>
                    </a:lnTo>
                    <a:lnTo>
                      <a:pt x="1" y="15061"/>
                    </a:lnTo>
                    <a:lnTo>
                      <a:pt x="14152" y="11523"/>
                    </a:lnTo>
                    <a:lnTo>
                      <a:pt x="113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8"/>
              <p:cNvSpPr/>
              <p:nvPr/>
            </p:nvSpPr>
            <p:spPr>
              <a:xfrm>
                <a:off x="6962484" y="4709388"/>
                <a:ext cx="255302" cy="271718"/>
              </a:xfrm>
              <a:custGeom>
                <a:avLst/>
                <a:gdLst/>
                <a:ahLst/>
                <a:cxnLst/>
                <a:rect l="l" t="t" r="r" b="b"/>
                <a:pathLst>
                  <a:path w="14152" h="15062" fill="none" extrusionOk="0">
                    <a:moveTo>
                      <a:pt x="4246" y="1820"/>
                    </a:moveTo>
                    <a:lnTo>
                      <a:pt x="6369" y="9098"/>
                    </a:lnTo>
                    <a:lnTo>
                      <a:pt x="6369" y="9098"/>
                    </a:lnTo>
                    <a:lnTo>
                      <a:pt x="5358" y="9805"/>
                    </a:lnTo>
                    <a:lnTo>
                      <a:pt x="3033" y="11523"/>
                    </a:lnTo>
                    <a:lnTo>
                      <a:pt x="1921" y="12534"/>
                    </a:lnTo>
                    <a:lnTo>
                      <a:pt x="810" y="13545"/>
                    </a:lnTo>
                    <a:lnTo>
                      <a:pt x="203" y="14354"/>
                    </a:lnTo>
                    <a:lnTo>
                      <a:pt x="1" y="14758"/>
                    </a:lnTo>
                    <a:lnTo>
                      <a:pt x="1" y="15061"/>
                    </a:lnTo>
                    <a:lnTo>
                      <a:pt x="14152" y="11523"/>
                    </a:lnTo>
                    <a:lnTo>
                      <a:pt x="11322" y="0"/>
                    </a:lnTo>
                    <a:lnTo>
                      <a:pt x="4246" y="18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8"/>
              <p:cNvSpPr/>
              <p:nvPr/>
            </p:nvSpPr>
            <p:spPr>
              <a:xfrm>
                <a:off x="7143001" y="4842498"/>
                <a:ext cx="21901" cy="20079"/>
              </a:xfrm>
              <a:custGeom>
                <a:avLst/>
                <a:gdLst/>
                <a:ahLst/>
                <a:cxnLst/>
                <a:rect l="l" t="t" r="r" b="b"/>
                <a:pathLst>
                  <a:path w="1214" h="1113" extrusionOk="0">
                    <a:moveTo>
                      <a:pt x="405" y="0"/>
                    </a:moveTo>
                    <a:lnTo>
                      <a:pt x="203" y="101"/>
                    </a:lnTo>
                    <a:lnTo>
                      <a:pt x="102" y="303"/>
                    </a:lnTo>
                    <a:lnTo>
                      <a:pt x="1" y="506"/>
                    </a:lnTo>
                    <a:lnTo>
                      <a:pt x="102" y="708"/>
                    </a:lnTo>
                    <a:lnTo>
                      <a:pt x="203" y="910"/>
                    </a:lnTo>
                    <a:lnTo>
                      <a:pt x="405" y="1112"/>
                    </a:lnTo>
                    <a:lnTo>
                      <a:pt x="809" y="1112"/>
                    </a:lnTo>
                    <a:lnTo>
                      <a:pt x="1011" y="910"/>
                    </a:lnTo>
                    <a:lnTo>
                      <a:pt x="1113" y="809"/>
                    </a:lnTo>
                    <a:lnTo>
                      <a:pt x="1214" y="607"/>
                    </a:lnTo>
                    <a:lnTo>
                      <a:pt x="1113" y="303"/>
                    </a:lnTo>
                    <a:lnTo>
                      <a:pt x="1011" y="202"/>
                    </a:lnTo>
                    <a:lnTo>
                      <a:pt x="809" y="101"/>
                    </a:lnTo>
                    <a:lnTo>
                      <a:pt x="6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8"/>
              <p:cNvSpPr/>
              <p:nvPr/>
            </p:nvSpPr>
            <p:spPr>
              <a:xfrm>
                <a:off x="7143001" y="4842498"/>
                <a:ext cx="21901" cy="20079"/>
              </a:xfrm>
              <a:custGeom>
                <a:avLst/>
                <a:gdLst/>
                <a:ahLst/>
                <a:cxnLst/>
                <a:rect l="l" t="t" r="r" b="b"/>
                <a:pathLst>
                  <a:path w="1214" h="1113" fill="none" extrusionOk="0">
                    <a:moveTo>
                      <a:pt x="607" y="0"/>
                    </a:moveTo>
                    <a:lnTo>
                      <a:pt x="607" y="0"/>
                    </a:lnTo>
                    <a:lnTo>
                      <a:pt x="809" y="101"/>
                    </a:lnTo>
                    <a:lnTo>
                      <a:pt x="1011" y="202"/>
                    </a:lnTo>
                    <a:lnTo>
                      <a:pt x="1113" y="303"/>
                    </a:lnTo>
                    <a:lnTo>
                      <a:pt x="1214" y="607"/>
                    </a:lnTo>
                    <a:lnTo>
                      <a:pt x="1214" y="607"/>
                    </a:lnTo>
                    <a:lnTo>
                      <a:pt x="1113" y="809"/>
                    </a:lnTo>
                    <a:lnTo>
                      <a:pt x="1011" y="910"/>
                    </a:lnTo>
                    <a:lnTo>
                      <a:pt x="809" y="1112"/>
                    </a:lnTo>
                    <a:lnTo>
                      <a:pt x="607" y="1112"/>
                    </a:lnTo>
                    <a:lnTo>
                      <a:pt x="607" y="1112"/>
                    </a:lnTo>
                    <a:lnTo>
                      <a:pt x="405" y="1112"/>
                    </a:lnTo>
                    <a:lnTo>
                      <a:pt x="203" y="910"/>
                    </a:lnTo>
                    <a:lnTo>
                      <a:pt x="102" y="708"/>
                    </a:lnTo>
                    <a:lnTo>
                      <a:pt x="1" y="506"/>
                    </a:lnTo>
                    <a:lnTo>
                      <a:pt x="1" y="506"/>
                    </a:lnTo>
                    <a:lnTo>
                      <a:pt x="102" y="303"/>
                    </a:lnTo>
                    <a:lnTo>
                      <a:pt x="203" y="101"/>
                    </a:lnTo>
                    <a:lnTo>
                      <a:pt x="405" y="0"/>
                    </a:lnTo>
                    <a:lnTo>
                      <a:pt x="6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8"/>
              <p:cNvSpPr/>
              <p:nvPr/>
            </p:nvSpPr>
            <p:spPr>
              <a:xfrm>
                <a:off x="6960662" y="4966481"/>
                <a:ext cx="7324" cy="14612"/>
              </a:xfrm>
              <a:custGeom>
                <a:avLst/>
                <a:gdLst/>
                <a:ahLst/>
                <a:cxnLst/>
                <a:rect l="l" t="t" r="r" b="b"/>
                <a:pathLst>
                  <a:path w="406" h="810" extrusionOk="0">
                    <a:moveTo>
                      <a:pt x="405" y="1"/>
                    </a:moveTo>
                    <a:lnTo>
                      <a:pt x="102" y="304"/>
                    </a:lnTo>
                    <a:lnTo>
                      <a:pt x="1" y="506"/>
                    </a:lnTo>
                    <a:lnTo>
                      <a:pt x="1" y="809"/>
                    </a:lnTo>
                    <a:lnTo>
                      <a:pt x="102" y="809"/>
                    </a:lnTo>
                    <a:lnTo>
                      <a:pt x="102" y="405"/>
                    </a:lnTo>
                    <a:lnTo>
                      <a:pt x="4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8"/>
              <p:cNvSpPr/>
              <p:nvPr/>
            </p:nvSpPr>
            <p:spPr>
              <a:xfrm>
                <a:off x="6960662" y="4966481"/>
                <a:ext cx="7324" cy="14612"/>
              </a:xfrm>
              <a:custGeom>
                <a:avLst/>
                <a:gdLst/>
                <a:ahLst/>
                <a:cxnLst/>
                <a:rect l="l" t="t" r="r" b="b"/>
                <a:pathLst>
                  <a:path w="406" h="810" fill="none" extrusionOk="0">
                    <a:moveTo>
                      <a:pt x="405" y="1"/>
                    </a:moveTo>
                    <a:lnTo>
                      <a:pt x="405" y="1"/>
                    </a:lnTo>
                    <a:lnTo>
                      <a:pt x="102" y="304"/>
                    </a:lnTo>
                    <a:lnTo>
                      <a:pt x="1" y="506"/>
                    </a:lnTo>
                    <a:lnTo>
                      <a:pt x="1" y="809"/>
                    </a:lnTo>
                    <a:lnTo>
                      <a:pt x="1" y="809"/>
                    </a:lnTo>
                    <a:lnTo>
                      <a:pt x="102" y="809"/>
                    </a:lnTo>
                    <a:lnTo>
                      <a:pt x="102" y="809"/>
                    </a:lnTo>
                    <a:lnTo>
                      <a:pt x="102" y="405"/>
                    </a:lnTo>
                    <a:lnTo>
                      <a:pt x="4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8"/>
              <p:cNvSpPr/>
              <p:nvPr/>
            </p:nvSpPr>
            <p:spPr>
              <a:xfrm>
                <a:off x="6960662" y="4981074"/>
                <a:ext cx="1840" cy="18"/>
              </a:xfrm>
              <a:custGeom>
                <a:avLst/>
                <a:gdLst/>
                <a:ahLst/>
                <a:cxnLst/>
                <a:rect l="l" t="t" r="r" b="b"/>
                <a:pathLst>
                  <a:path w="102" h="1" extrusionOk="0">
                    <a:moveTo>
                      <a:pt x="1" y="0"/>
                    </a:moveTo>
                    <a:lnTo>
                      <a:pt x="1" y="0"/>
                    </a:lnTo>
                    <a:lnTo>
                      <a:pt x="102" y="0"/>
                    </a:lnTo>
                    <a:lnTo>
                      <a:pt x="102" y="0"/>
                    </a:lnTo>
                    <a:lnTo>
                      <a:pt x="102" y="0"/>
                    </a:lnTo>
                    <a:lnTo>
                      <a:pt x="102" y="0"/>
                    </a:lnTo>
                    <a:lnTo>
                      <a:pt x="102" y="0"/>
                    </a:lnTo>
                    <a:lnTo>
                      <a:pt x="1" y="0"/>
                    </a:lnTo>
                    <a:close/>
                  </a:path>
                </a:pathLst>
              </a:custGeom>
              <a:solidFill>
                <a:srgbClr val="A8A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8"/>
              <p:cNvSpPr/>
              <p:nvPr/>
            </p:nvSpPr>
            <p:spPr>
              <a:xfrm>
                <a:off x="6960662" y="4981074"/>
                <a:ext cx="1840" cy="18"/>
              </a:xfrm>
              <a:custGeom>
                <a:avLst/>
                <a:gdLst/>
                <a:ahLst/>
                <a:cxnLst/>
                <a:rect l="l" t="t" r="r" b="b"/>
                <a:pathLst>
                  <a:path w="102" h="1" fill="none" extrusionOk="0">
                    <a:moveTo>
                      <a:pt x="1" y="0"/>
                    </a:moveTo>
                    <a:lnTo>
                      <a:pt x="1" y="0"/>
                    </a:lnTo>
                    <a:lnTo>
                      <a:pt x="102" y="0"/>
                    </a:lnTo>
                    <a:lnTo>
                      <a:pt x="102" y="0"/>
                    </a:lnTo>
                    <a:lnTo>
                      <a:pt x="102" y="0"/>
                    </a:lnTo>
                    <a:lnTo>
                      <a:pt x="102" y="0"/>
                    </a:lnTo>
                    <a:lnTo>
                      <a:pt x="102"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8"/>
              <p:cNvSpPr/>
              <p:nvPr/>
            </p:nvSpPr>
            <p:spPr>
              <a:xfrm>
                <a:off x="6962484" y="4895371"/>
                <a:ext cx="255302" cy="85726"/>
              </a:xfrm>
              <a:custGeom>
                <a:avLst/>
                <a:gdLst/>
                <a:ahLst/>
                <a:cxnLst/>
                <a:rect l="l" t="t" r="r" b="b"/>
                <a:pathLst>
                  <a:path w="14152" h="4752" extrusionOk="0">
                    <a:moveTo>
                      <a:pt x="13849" y="1"/>
                    </a:moveTo>
                    <a:lnTo>
                      <a:pt x="304" y="3842"/>
                    </a:lnTo>
                    <a:lnTo>
                      <a:pt x="304" y="3943"/>
                    </a:lnTo>
                    <a:lnTo>
                      <a:pt x="1" y="4347"/>
                    </a:lnTo>
                    <a:lnTo>
                      <a:pt x="1" y="4751"/>
                    </a:lnTo>
                    <a:lnTo>
                      <a:pt x="14152" y="1213"/>
                    </a:lnTo>
                    <a:lnTo>
                      <a:pt x="138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8"/>
              <p:cNvSpPr/>
              <p:nvPr/>
            </p:nvSpPr>
            <p:spPr>
              <a:xfrm>
                <a:off x="6962484" y="4895371"/>
                <a:ext cx="255302" cy="85726"/>
              </a:xfrm>
              <a:custGeom>
                <a:avLst/>
                <a:gdLst/>
                <a:ahLst/>
                <a:cxnLst/>
                <a:rect l="l" t="t" r="r" b="b"/>
                <a:pathLst>
                  <a:path w="14152" h="4752" fill="none" extrusionOk="0">
                    <a:moveTo>
                      <a:pt x="13849" y="1"/>
                    </a:moveTo>
                    <a:lnTo>
                      <a:pt x="304" y="3842"/>
                    </a:lnTo>
                    <a:lnTo>
                      <a:pt x="304" y="3842"/>
                    </a:lnTo>
                    <a:lnTo>
                      <a:pt x="304" y="3943"/>
                    </a:lnTo>
                    <a:lnTo>
                      <a:pt x="304" y="3943"/>
                    </a:lnTo>
                    <a:lnTo>
                      <a:pt x="1" y="4347"/>
                    </a:lnTo>
                    <a:lnTo>
                      <a:pt x="1" y="4751"/>
                    </a:lnTo>
                    <a:lnTo>
                      <a:pt x="1" y="4751"/>
                    </a:lnTo>
                    <a:lnTo>
                      <a:pt x="1" y="4751"/>
                    </a:lnTo>
                    <a:lnTo>
                      <a:pt x="14152" y="1213"/>
                    </a:lnTo>
                    <a:lnTo>
                      <a:pt x="1384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8"/>
              <p:cNvSpPr/>
              <p:nvPr/>
            </p:nvSpPr>
            <p:spPr>
              <a:xfrm>
                <a:off x="7073713" y="4869845"/>
                <a:ext cx="25545" cy="12772"/>
              </a:xfrm>
              <a:custGeom>
                <a:avLst/>
                <a:gdLst/>
                <a:ahLst/>
                <a:cxnLst/>
                <a:rect l="l" t="t" r="r" b="b"/>
                <a:pathLst>
                  <a:path w="1416" h="708" extrusionOk="0">
                    <a:moveTo>
                      <a:pt x="203" y="0"/>
                    </a:moveTo>
                    <a:lnTo>
                      <a:pt x="1" y="101"/>
                    </a:lnTo>
                    <a:lnTo>
                      <a:pt x="1" y="203"/>
                    </a:lnTo>
                    <a:lnTo>
                      <a:pt x="203" y="203"/>
                    </a:lnTo>
                    <a:lnTo>
                      <a:pt x="708" y="304"/>
                    </a:lnTo>
                    <a:lnTo>
                      <a:pt x="1214" y="607"/>
                    </a:lnTo>
                    <a:lnTo>
                      <a:pt x="1416" y="708"/>
                    </a:lnTo>
                    <a:lnTo>
                      <a:pt x="1416" y="607"/>
                    </a:lnTo>
                    <a:lnTo>
                      <a:pt x="1315" y="405"/>
                    </a:lnTo>
                    <a:lnTo>
                      <a:pt x="1113" y="203"/>
                    </a:lnTo>
                    <a:lnTo>
                      <a:pt x="809" y="101"/>
                    </a:lnTo>
                    <a:lnTo>
                      <a:pt x="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8"/>
              <p:cNvSpPr/>
              <p:nvPr/>
            </p:nvSpPr>
            <p:spPr>
              <a:xfrm>
                <a:off x="7048188" y="4889905"/>
                <a:ext cx="21901" cy="16416"/>
              </a:xfrm>
              <a:custGeom>
                <a:avLst/>
                <a:gdLst/>
                <a:ahLst/>
                <a:cxnLst/>
                <a:rect l="l" t="t" r="r" b="b"/>
                <a:pathLst>
                  <a:path w="1214" h="910" extrusionOk="0">
                    <a:moveTo>
                      <a:pt x="102" y="0"/>
                    </a:moveTo>
                    <a:lnTo>
                      <a:pt x="1" y="101"/>
                    </a:lnTo>
                    <a:lnTo>
                      <a:pt x="203" y="202"/>
                    </a:lnTo>
                    <a:lnTo>
                      <a:pt x="708" y="405"/>
                    </a:lnTo>
                    <a:lnTo>
                      <a:pt x="1011" y="708"/>
                    </a:lnTo>
                    <a:lnTo>
                      <a:pt x="1214" y="910"/>
                    </a:lnTo>
                    <a:lnTo>
                      <a:pt x="1214" y="809"/>
                    </a:lnTo>
                    <a:lnTo>
                      <a:pt x="1214" y="607"/>
                    </a:lnTo>
                    <a:lnTo>
                      <a:pt x="1011" y="405"/>
                    </a:lnTo>
                    <a:lnTo>
                      <a:pt x="809" y="202"/>
                    </a:lnTo>
                    <a:lnTo>
                      <a:pt x="5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8"/>
              <p:cNvSpPr/>
              <p:nvPr/>
            </p:nvSpPr>
            <p:spPr>
              <a:xfrm>
                <a:off x="7026307" y="4908142"/>
                <a:ext cx="16434" cy="18238"/>
              </a:xfrm>
              <a:custGeom>
                <a:avLst/>
                <a:gdLst/>
                <a:ahLst/>
                <a:cxnLst/>
                <a:rect l="l" t="t" r="r" b="b"/>
                <a:pathLst>
                  <a:path w="911" h="1011" extrusionOk="0">
                    <a:moveTo>
                      <a:pt x="1" y="0"/>
                    </a:moveTo>
                    <a:lnTo>
                      <a:pt x="102" y="202"/>
                    </a:lnTo>
                    <a:lnTo>
                      <a:pt x="506" y="505"/>
                    </a:lnTo>
                    <a:lnTo>
                      <a:pt x="708" y="910"/>
                    </a:lnTo>
                    <a:lnTo>
                      <a:pt x="809" y="1011"/>
                    </a:lnTo>
                    <a:lnTo>
                      <a:pt x="910" y="1011"/>
                    </a:lnTo>
                    <a:lnTo>
                      <a:pt x="910" y="809"/>
                    </a:lnTo>
                    <a:lnTo>
                      <a:pt x="809" y="607"/>
                    </a:lnTo>
                    <a:lnTo>
                      <a:pt x="607" y="303"/>
                    </a:lnTo>
                    <a:lnTo>
                      <a:pt x="405" y="101"/>
                    </a:lnTo>
                    <a:lnTo>
                      <a:pt x="2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8"/>
              <p:cNvSpPr/>
              <p:nvPr/>
            </p:nvSpPr>
            <p:spPr>
              <a:xfrm>
                <a:off x="7068248" y="4833370"/>
                <a:ext cx="25545" cy="9146"/>
              </a:xfrm>
              <a:custGeom>
                <a:avLst/>
                <a:gdLst/>
                <a:ahLst/>
                <a:cxnLst/>
                <a:rect l="l" t="t" r="r" b="b"/>
                <a:pathLst>
                  <a:path w="1416" h="507" extrusionOk="0">
                    <a:moveTo>
                      <a:pt x="1011" y="1"/>
                    </a:moveTo>
                    <a:lnTo>
                      <a:pt x="607" y="102"/>
                    </a:lnTo>
                    <a:lnTo>
                      <a:pt x="304" y="203"/>
                    </a:lnTo>
                    <a:lnTo>
                      <a:pt x="102" y="304"/>
                    </a:lnTo>
                    <a:lnTo>
                      <a:pt x="0" y="405"/>
                    </a:lnTo>
                    <a:lnTo>
                      <a:pt x="0" y="506"/>
                    </a:lnTo>
                    <a:lnTo>
                      <a:pt x="203" y="506"/>
                    </a:lnTo>
                    <a:lnTo>
                      <a:pt x="708" y="304"/>
                    </a:lnTo>
                    <a:lnTo>
                      <a:pt x="1213" y="304"/>
                    </a:lnTo>
                    <a:lnTo>
                      <a:pt x="1416" y="203"/>
                    </a:lnTo>
                    <a:lnTo>
                      <a:pt x="1213" y="102"/>
                    </a:lnTo>
                    <a:lnTo>
                      <a:pt x="10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8"/>
              <p:cNvSpPr/>
              <p:nvPr/>
            </p:nvSpPr>
            <p:spPr>
              <a:xfrm>
                <a:off x="6918722" y="3826880"/>
                <a:ext cx="297245" cy="1039393"/>
              </a:xfrm>
              <a:custGeom>
                <a:avLst/>
                <a:gdLst/>
                <a:ahLst/>
                <a:cxnLst/>
                <a:rect l="l" t="t" r="r" b="b"/>
                <a:pathLst>
                  <a:path w="16477" h="57616" extrusionOk="0">
                    <a:moveTo>
                      <a:pt x="304" y="0"/>
                    </a:moveTo>
                    <a:lnTo>
                      <a:pt x="1" y="3740"/>
                    </a:lnTo>
                    <a:lnTo>
                      <a:pt x="405" y="30627"/>
                    </a:lnTo>
                    <a:lnTo>
                      <a:pt x="6773" y="52359"/>
                    </a:lnTo>
                    <a:lnTo>
                      <a:pt x="8289" y="57615"/>
                    </a:lnTo>
                    <a:lnTo>
                      <a:pt x="16477" y="56099"/>
                    </a:lnTo>
                    <a:lnTo>
                      <a:pt x="1010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8"/>
              <p:cNvSpPr/>
              <p:nvPr/>
            </p:nvSpPr>
            <p:spPr>
              <a:xfrm>
                <a:off x="6967968" y="3963634"/>
                <a:ext cx="247996" cy="904453"/>
              </a:xfrm>
              <a:custGeom>
                <a:avLst/>
                <a:gdLst/>
                <a:ahLst/>
                <a:cxnLst/>
                <a:rect l="l" t="t" r="r" b="b"/>
                <a:pathLst>
                  <a:path w="13747" h="50136" extrusionOk="0">
                    <a:moveTo>
                      <a:pt x="13747" y="0"/>
                    </a:moveTo>
                    <a:lnTo>
                      <a:pt x="13545" y="202"/>
                    </a:lnTo>
                    <a:lnTo>
                      <a:pt x="13241" y="809"/>
                    </a:lnTo>
                    <a:lnTo>
                      <a:pt x="13646" y="202"/>
                    </a:lnTo>
                    <a:lnTo>
                      <a:pt x="13747" y="0"/>
                    </a:lnTo>
                    <a:close/>
                    <a:moveTo>
                      <a:pt x="13241" y="809"/>
                    </a:moveTo>
                    <a:lnTo>
                      <a:pt x="11826" y="3235"/>
                    </a:lnTo>
                    <a:lnTo>
                      <a:pt x="8693" y="22440"/>
                    </a:lnTo>
                    <a:lnTo>
                      <a:pt x="12332" y="41645"/>
                    </a:lnTo>
                    <a:lnTo>
                      <a:pt x="13631" y="48439"/>
                    </a:lnTo>
                    <a:lnTo>
                      <a:pt x="13631" y="48439"/>
                    </a:lnTo>
                    <a:lnTo>
                      <a:pt x="5559" y="49933"/>
                    </a:lnTo>
                    <a:lnTo>
                      <a:pt x="0" y="31031"/>
                    </a:lnTo>
                    <a:lnTo>
                      <a:pt x="5458" y="50034"/>
                    </a:lnTo>
                    <a:lnTo>
                      <a:pt x="5458" y="50135"/>
                    </a:lnTo>
                    <a:lnTo>
                      <a:pt x="5559" y="50135"/>
                    </a:lnTo>
                    <a:lnTo>
                      <a:pt x="13747" y="48518"/>
                    </a:lnTo>
                    <a:lnTo>
                      <a:pt x="13732" y="48432"/>
                    </a:lnTo>
                    <a:lnTo>
                      <a:pt x="13747" y="48417"/>
                    </a:lnTo>
                    <a:lnTo>
                      <a:pt x="13730" y="48420"/>
                    </a:lnTo>
                    <a:lnTo>
                      <a:pt x="12534" y="41645"/>
                    </a:lnTo>
                    <a:lnTo>
                      <a:pt x="8895" y="22440"/>
                    </a:lnTo>
                    <a:lnTo>
                      <a:pt x="11927" y="3336"/>
                    </a:lnTo>
                    <a:lnTo>
                      <a:pt x="13241" y="80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8"/>
              <p:cNvSpPr/>
              <p:nvPr/>
            </p:nvSpPr>
            <p:spPr>
              <a:xfrm>
                <a:off x="6951553" y="3866999"/>
                <a:ext cx="80242" cy="47427"/>
              </a:xfrm>
              <a:custGeom>
                <a:avLst/>
                <a:gdLst/>
                <a:ahLst/>
                <a:cxnLst/>
                <a:rect l="l" t="t" r="r" b="b"/>
                <a:pathLst>
                  <a:path w="4448" h="2629" extrusionOk="0">
                    <a:moveTo>
                      <a:pt x="0" y="0"/>
                    </a:moveTo>
                    <a:lnTo>
                      <a:pt x="405" y="607"/>
                    </a:lnTo>
                    <a:lnTo>
                      <a:pt x="1112" y="1314"/>
                    </a:lnTo>
                    <a:lnTo>
                      <a:pt x="1921" y="1819"/>
                    </a:lnTo>
                    <a:lnTo>
                      <a:pt x="2730" y="2325"/>
                    </a:lnTo>
                    <a:lnTo>
                      <a:pt x="3639" y="2527"/>
                    </a:lnTo>
                    <a:lnTo>
                      <a:pt x="4044" y="2628"/>
                    </a:lnTo>
                    <a:lnTo>
                      <a:pt x="4448" y="2628"/>
                    </a:lnTo>
                    <a:lnTo>
                      <a:pt x="3841" y="2527"/>
                    </a:lnTo>
                    <a:lnTo>
                      <a:pt x="3134" y="2325"/>
                    </a:lnTo>
                    <a:lnTo>
                      <a:pt x="2022" y="1718"/>
                    </a:lnTo>
                    <a:lnTo>
                      <a:pt x="910" y="910"/>
                    </a:lnTo>
                    <a:lnTo>
                      <a:pt x="405" y="505"/>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8"/>
              <p:cNvSpPr/>
              <p:nvPr/>
            </p:nvSpPr>
            <p:spPr>
              <a:xfrm>
                <a:off x="6594162" y="3354617"/>
                <a:ext cx="392063" cy="249836"/>
              </a:xfrm>
              <a:custGeom>
                <a:avLst/>
                <a:gdLst/>
                <a:ahLst/>
                <a:cxnLst/>
                <a:rect l="l" t="t" r="r" b="b"/>
                <a:pathLst>
                  <a:path w="21733" h="13849" extrusionOk="0">
                    <a:moveTo>
                      <a:pt x="4651" y="1"/>
                    </a:moveTo>
                    <a:lnTo>
                      <a:pt x="1" y="102"/>
                    </a:lnTo>
                    <a:lnTo>
                      <a:pt x="1113" y="2022"/>
                    </a:lnTo>
                    <a:lnTo>
                      <a:pt x="3842" y="6369"/>
                    </a:lnTo>
                    <a:lnTo>
                      <a:pt x="5358" y="8694"/>
                    </a:lnTo>
                    <a:lnTo>
                      <a:pt x="6773" y="10816"/>
                    </a:lnTo>
                    <a:lnTo>
                      <a:pt x="7986" y="12434"/>
                    </a:lnTo>
                    <a:lnTo>
                      <a:pt x="8492" y="12939"/>
                    </a:lnTo>
                    <a:lnTo>
                      <a:pt x="8896" y="13242"/>
                    </a:lnTo>
                    <a:lnTo>
                      <a:pt x="9502" y="13545"/>
                    </a:lnTo>
                    <a:lnTo>
                      <a:pt x="10109" y="13748"/>
                    </a:lnTo>
                    <a:lnTo>
                      <a:pt x="10614" y="13849"/>
                    </a:lnTo>
                    <a:lnTo>
                      <a:pt x="11221" y="13748"/>
                    </a:lnTo>
                    <a:lnTo>
                      <a:pt x="11827" y="13647"/>
                    </a:lnTo>
                    <a:lnTo>
                      <a:pt x="12434" y="13343"/>
                    </a:lnTo>
                    <a:lnTo>
                      <a:pt x="13647" y="12636"/>
                    </a:lnTo>
                    <a:lnTo>
                      <a:pt x="14556" y="11928"/>
                    </a:lnTo>
                    <a:lnTo>
                      <a:pt x="15769" y="10816"/>
                    </a:lnTo>
                    <a:lnTo>
                      <a:pt x="18397" y="7683"/>
                    </a:lnTo>
                    <a:lnTo>
                      <a:pt x="20823" y="4853"/>
                    </a:lnTo>
                    <a:lnTo>
                      <a:pt x="21733" y="3640"/>
                    </a:lnTo>
                    <a:lnTo>
                      <a:pt x="14657" y="708"/>
                    </a:lnTo>
                    <a:lnTo>
                      <a:pt x="10412" y="5257"/>
                    </a:lnTo>
                    <a:lnTo>
                      <a:pt x="4651"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8"/>
              <p:cNvSpPr/>
              <p:nvPr/>
            </p:nvSpPr>
            <p:spPr>
              <a:xfrm>
                <a:off x="6594162" y="3354617"/>
                <a:ext cx="392063" cy="249836"/>
              </a:xfrm>
              <a:custGeom>
                <a:avLst/>
                <a:gdLst/>
                <a:ahLst/>
                <a:cxnLst/>
                <a:rect l="l" t="t" r="r" b="b"/>
                <a:pathLst>
                  <a:path w="21733" h="13849" fill="none" extrusionOk="0">
                    <a:moveTo>
                      <a:pt x="14657" y="708"/>
                    </a:moveTo>
                    <a:lnTo>
                      <a:pt x="10412" y="5257"/>
                    </a:lnTo>
                    <a:lnTo>
                      <a:pt x="4651" y="1"/>
                    </a:lnTo>
                    <a:lnTo>
                      <a:pt x="1" y="102"/>
                    </a:lnTo>
                    <a:lnTo>
                      <a:pt x="1" y="102"/>
                    </a:lnTo>
                    <a:lnTo>
                      <a:pt x="1113" y="2022"/>
                    </a:lnTo>
                    <a:lnTo>
                      <a:pt x="3842" y="6369"/>
                    </a:lnTo>
                    <a:lnTo>
                      <a:pt x="5358" y="8694"/>
                    </a:lnTo>
                    <a:lnTo>
                      <a:pt x="6773" y="10816"/>
                    </a:lnTo>
                    <a:lnTo>
                      <a:pt x="7986" y="12434"/>
                    </a:lnTo>
                    <a:lnTo>
                      <a:pt x="8492" y="12939"/>
                    </a:lnTo>
                    <a:lnTo>
                      <a:pt x="8896" y="13242"/>
                    </a:lnTo>
                    <a:lnTo>
                      <a:pt x="8896" y="13242"/>
                    </a:lnTo>
                    <a:lnTo>
                      <a:pt x="9502" y="13545"/>
                    </a:lnTo>
                    <a:lnTo>
                      <a:pt x="10109" y="13748"/>
                    </a:lnTo>
                    <a:lnTo>
                      <a:pt x="10614" y="13849"/>
                    </a:lnTo>
                    <a:lnTo>
                      <a:pt x="11221" y="13748"/>
                    </a:lnTo>
                    <a:lnTo>
                      <a:pt x="11827" y="13647"/>
                    </a:lnTo>
                    <a:lnTo>
                      <a:pt x="12434" y="13343"/>
                    </a:lnTo>
                    <a:lnTo>
                      <a:pt x="13647" y="12636"/>
                    </a:lnTo>
                    <a:lnTo>
                      <a:pt x="13647" y="12636"/>
                    </a:lnTo>
                    <a:lnTo>
                      <a:pt x="14556" y="11928"/>
                    </a:lnTo>
                    <a:lnTo>
                      <a:pt x="15769" y="10816"/>
                    </a:lnTo>
                    <a:lnTo>
                      <a:pt x="18397" y="7683"/>
                    </a:lnTo>
                    <a:lnTo>
                      <a:pt x="20823" y="4853"/>
                    </a:lnTo>
                    <a:lnTo>
                      <a:pt x="21733" y="3640"/>
                    </a:lnTo>
                    <a:lnTo>
                      <a:pt x="14657" y="70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8"/>
              <p:cNvSpPr/>
              <p:nvPr/>
            </p:nvSpPr>
            <p:spPr>
              <a:xfrm>
                <a:off x="6778323" y="3449430"/>
                <a:ext cx="7324" cy="65666"/>
              </a:xfrm>
              <a:custGeom>
                <a:avLst/>
                <a:gdLst/>
                <a:ahLst/>
                <a:cxnLst/>
                <a:rect l="l" t="t" r="r" b="b"/>
                <a:pathLst>
                  <a:path w="406" h="3640" extrusionOk="0">
                    <a:moveTo>
                      <a:pt x="203" y="1"/>
                    </a:moveTo>
                    <a:lnTo>
                      <a:pt x="1" y="911"/>
                    </a:lnTo>
                    <a:lnTo>
                      <a:pt x="1" y="1820"/>
                    </a:lnTo>
                    <a:lnTo>
                      <a:pt x="203" y="2730"/>
                    </a:lnTo>
                    <a:lnTo>
                      <a:pt x="405" y="3640"/>
                    </a:lnTo>
                    <a:lnTo>
                      <a:pt x="405" y="3134"/>
                    </a:lnTo>
                    <a:lnTo>
                      <a:pt x="203" y="1820"/>
                    </a:lnTo>
                    <a:lnTo>
                      <a:pt x="203" y="506"/>
                    </a:lnTo>
                    <a:lnTo>
                      <a:pt x="203"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8"/>
              <p:cNvSpPr/>
              <p:nvPr/>
            </p:nvSpPr>
            <p:spPr>
              <a:xfrm>
                <a:off x="6546756" y="3188693"/>
                <a:ext cx="136779" cy="196961"/>
              </a:xfrm>
              <a:custGeom>
                <a:avLst/>
                <a:gdLst/>
                <a:ahLst/>
                <a:cxnLst/>
                <a:rect l="l" t="t" r="r" b="b"/>
                <a:pathLst>
                  <a:path w="7582" h="10918" extrusionOk="0">
                    <a:moveTo>
                      <a:pt x="1416" y="1"/>
                    </a:moveTo>
                    <a:lnTo>
                      <a:pt x="1315" y="102"/>
                    </a:lnTo>
                    <a:lnTo>
                      <a:pt x="1113" y="405"/>
                    </a:lnTo>
                    <a:lnTo>
                      <a:pt x="1113" y="607"/>
                    </a:lnTo>
                    <a:lnTo>
                      <a:pt x="3235" y="4044"/>
                    </a:lnTo>
                    <a:lnTo>
                      <a:pt x="2730" y="4044"/>
                    </a:lnTo>
                    <a:lnTo>
                      <a:pt x="2427" y="4246"/>
                    </a:lnTo>
                    <a:lnTo>
                      <a:pt x="2225" y="4347"/>
                    </a:lnTo>
                    <a:lnTo>
                      <a:pt x="2124" y="4650"/>
                    </a:lnTo>
                    <a:lnTo>
                      <a:pt x="2022" y="5055"/>
                    </a:lnTo>
                    <a:lnTo>
                      <a:pt x="2022" y="5156"/>
                    </a:lnTo>
                    <a:lnTo>
                      <a:pt x="1618" y="5156"/>
                    </a:lnTo>
                    <a:lnTo>
                      <a:pt x="1315" y="5257"/>
                    </a:lnTo>
                    <a:lnTo>
                      <a:pt x="1113" y="5459"/>
                    </a:lnTo>
                    <a:lnTo>
                      <a:pt x="1012" y="5762"/>
                    </a:lnTo>
                    <a:lnTo>
                      <a:pt x="911" y="6268"/>
                    </a:lnTo>
                    <a:lnTo>
                      <a:pt x="1012" y="6470"/>
                    </a:lnTo>
                    <a:lnTo>
                      <a:pt x="506" y="6369"/>
                    </a:lnTo>
                    <a:lnTo>
                      <a:pt x="203" y="6470"/>
                    </a:lnTo>
                    <a:lnTo>
                      <a:pt x="102" y="6672"/>
                    </a:lnTo>
                    <a:lnTo>
                      <a:pt x="1" y="6874"/>
                    </a:lnTo>
                    <a:lnTo>
                      <a:pt x="102" y="7177"/>
                    </a:lnTo>
                    <a:lnTo>
                      <a:pt x="102" y="7481"/>
                    </a:lnTo>
                    <a:lnTo>
                      <a:pt x="405" y="7885"/>
                    </a:lnTo>
                    <a:lnTo>
                      <a:pt x="3640" y="10917"/>
                    </a:lnTo>
                    <a:lnTo>
                      <a:pt x="7582" y="9502"/>
                    </a:lnTo>
                    <a:lnTo>
                      <a:pt x="7076" y="7481"/>
                    </a:lnTo>
                    <a:lnTo>
                      <a:pt x="6672" y="6571"/>
                    </a:lnTo>
                    <a:lnTo>
                      <a:pt x="6066" y="5560"/>
                    </a:lnTo>
                    <a:lnTo>
                      <a:pt x="4651" y="3437"/>
                    </a:lnTo>
                    <a:lnTo>
                      <a:pt x="3235" y="1416"/>
                    </a:lnTo>
                    <a:lnTo>
                      <a:pt x="2225" y="304"/>
                    </a:lnTo>
                    <a:lnTo>
                      <a:pt x="1921" y="102"/>
                    </a:lnTo>
                    <a:lnTo>
                      <a:pt x="1618"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8"/>
              <p:cNvSpPr/>
              <p:nvPr/>
            </p:nvSpPr>
            <p:spPr>
              <a:xfrm>
                <a:off x="7143001" y="3480439"/>
                <a:ext cx="235242" cy="306355"/>
              </a:xfrm>
              <a:custGeom>
                <a:avLst/>
                <a:gdLst/>
                <a:ahLst/>
                <a:cxnLst/>
                <a:rect l="l" t="t" r="r" b="b"/>
                <a:pathLst>
                  <a:path w="13040" h="16982" extrusionOk="0">
                    <a:moveTo>
                      <a:pt x="12534" y="0"/>
                    </a:moveTo>
                    <a:lnTo>
                      <a:pt x="4650" y="1011"/>
                    </a:lnTo>
                    <a:lnTo>
                      <a:pt x="1" y="12635"/>
                    </a:lnTo>
                    <a:lnTo>
                      <a:pt x="6975" y="16982"/>
                    </a:lnTo>
                    <a:lnTo>
                      <a:pt x="7885" y="16072"/>
                    </a:lnTo>
                    <a:lnTo>
                      <a:pt x="9704" y="13646"/>
                    </a:lnTo>
                    <a:lnTo>
                      <a:pt x="10715" y="12231"/>
                    </a:lnTo>
                    <a:lnTo>
                      <a:pt x="11625" y="10816"/>
                    </a:lnTo>
                    <a:lnTo>
                      <a:pt x="12433" y="9603"/>
                    </a:lnTo>
                    <a:lnTo>
                      <a:pt x="12636" y="8996"/>
                    </a:lnTo>
                    <a:lnTo>
                      <a:pt x="12838" y="8491"/>
                    </a:lnTo>
                    <a:lnTo>
                      <a:pt x="13040" y="7480"/>
                    </a:lnTo>
                    <a:lnTo>
                      <a:pt x="13040" y="6166"/>
                    </a:lnTo>
                    <a:lnTo>
                      <a:pt x="13040" y="4751"/>
                    </a:lnTo>
                    <a:lnTo>
                      <a:pt x="12939" y="3336"/>
                    </a:lnTo>
                    <a:lnTo>
                      <a:pt x="12636" y="910"/>
                    </a:lnTo>
                    <a:lnTo>
                      <a:pt x="12534" y="0"/>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8"/>
              <p:cNvSpPr/>
              <p:nvPr/>
            </p:nvSpPr>
            <p:spPr>
              <a:xfrm>
                <a:off x="7177655" y="3205109"/>
                <a:ext cx="204231" cy="306355"/>
              </a:xfrm>
              <a:custGeom>
                <a:avLst/>
                <a:gdLst/>
                <a:ahLst/>
                <a:cxnLst/>
                <a:rect l="l" t="t" r="r" b="b"/>
                <a:pathLst>
                  <a:path w="11321" h="16982" extrusionOk="0">
                    <a:moveTo>
                      <a:pt x="4751" y="0"/>
                    </a:moveTo>
                    <a:lnTo>
                      <a:pt x="4043" y="101"/>
                    </a:lnTo>
                    <a:lnTo>
                      <a:pt x="3437" y="203"/>
                    </a:lnTo>
                    <a:lnTo>
                      <a:pt x="2830" y="304"/>
                    </a:lnTo>
                    <a:lnTo>
                      <a:pt x="2022" y="708"/>
                    </a:lnTo>
                    <a:lnTo>
                      <a:pt x="1617" y="1011"/>
                    </a:lnTo>
                    <a:lnTo>
                      <a:pt x="1314" y="1314"/>
                    </a:lnTo>
                    <a:lnTo>
                      <a:pt x="910" y="1719"/>
                    </a:lnTo>
                    <a:lnTo>
                      <a:pt x="607" y="2224"/>
                    </a:lnTo>
                    <a:lnTo>
                      <a:pt x="404" y="2831"/>
                    </a:lnTo>
                    <a:lnTo>
                      <a:pt x="101" y="3538"/>
                    </a:lnTo>
                    <a:lnTo>
                      <a:pt x="0" y="4246"/>
                    </a:lnTo>
                    <a:lnTo>
                      <a:pt x="0" y="5155"/>
                    </a:lnTo>
                    <a:lnTo>
                      <a:pt x="0" y="7177"/>
                    </a:lnTo>
                    <a:lnTo>
                      <a:pt x="101" y="9199"/>
                    </a:lnTo>
                    <a:lnTo>
                      <a:pt x="404" y="12939"/>
                    </a:lnTo>
                    <a:lnTo>
                      <a:pt x="809" y="15870"/>
                    </a:lnTo>
                    <a:lnTo>
                      <a:pt x="1011" y="16982"/>
                    </a:lnTo>
                    <a:lnTo>
                      <a:pt x="11321" y="15162"/>
                    </a:lnTo>
                    <a:lnTo>
                      <a:pt x="11119" y="13646"/>
                    </a:lnTo>
                    <a:lnTo>
                      <a:pt x="10512" y="10108"/>
                    </a:lnTo>
                    <a:lnTo>
                      <a:pt x="9805" y="6065"/>
                    </a:lnTo>
                    <a:lnTo>
                      <a:pt x="9401" y="4347"/>
                    </a:lnTo>
                    <a:lnTo>
                      <a:pt x="8996" y="3033"/>
                    </a:lnTo>
                    <a:lnTo>
                      <a:pt x="8491" y="2123"/>
                    </a:lnTo>
                    <a:lnTo>
                      <a:pt x="7985" y="1314"/>
                    </a:lnTo>
                    <a:lnTo>
                      <a:pt x="7379" y="809"/>
                    </a:lnTo>
                    <a:lnTo>
                      <a:pt x="6772" y="405"/>
                    </a:lnTo>
                    <a:lnTo>
                      <a:pt x="6065" y="101"/>
                    </a:lnTo>
                    <a:lnTo>
                      <a:pt x="53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8"/>
              <p:cNvSpPr/>
              <p:nvPr/>
            </p:nvSpPr>
            <p:spPr>
              <a:xfrm>
                <a:off x="6915078" y="3141287"/>
                <a:ext cx="410302" cy="725767"/>
              </a:xfrm>
              <a:custGeom>
                <a:avLst/>
                <a:gdLst/>
                <a:ahLst/>
                <a:cxnLst/>
                <a:rect l="l" t="t" r="r" b="b"/>
                <a:pathLst>
                  <a:path w="22744" h="40231" extrusionOk="0">
                    <a:moveTo>
                      <a:pt x="16679" y="1"/>
                    </a:moveTo>
                    <a:lnTo>
                      <a:pt x="7986" y="1820"/>
                    </a:lnTo>
                    <a:lnTo>
                      <a:pt x="4954" y="3538"/>
                    </a:lnTo>
                    <a:lnTo>
                      <a:pt x="4448" y="3943"/>
                    </a:lnTo>
                    <a:lnTo>
                      <a:pt x="4044" y="4347"/>
                    </a:lnTo>
                    <a:lnTo>
                      <a:pt x="3640" y="4954"/>
                    </a:lnTo>
                    <a:lnTo>
                      <a:pt x="3336" y="5560"/>
                    </a:lnTo>
                    <a:lnTo>
                      <a:pt x="3134" y="6166"/>
                    </a:lnTo>
                    <a:lnTo>
                      <a:pt x="2932" y="6874"/>
                    </a:lnTo>
                    <a:lnTo>
                      <a:pt x="2730" y="8188"/>
                    </a:lnTo>
                    <a:lnTo>
                      <a:pt x="2629" y="9502"/>
                    </a:lnTo>
                    <a:lnTo>
                      <a:pt x="2629" y="10614"/>
                    </a:lnTo>
                    <a:lnTo>
                      <a:pt x="2730" y="11625"/>
                    </a:lnTo>
                    <a:lnTo>
                      <a:pt x="102" y="35783"/>
                    </a:lnTo>
                    <a:lnTo>
                      <a:pt x="1" y="38006"/>
                    </a:lnTo>
                    <a:lnTo>
                      <a:pt x="2932" y="38613"/>
                    </a:lnTo>
                    <a:lnTo>
                      <a:pt x="5762" y="39219"/>
                    </a:lnTo>
                    <a:lnTo>
                      <a:pt x="8593" y="39725"/>
                    </a:lnTo>
                    <a:lnTo>
                      <a:pt x="11322" y="40028"/>
                    </a:lnTo>
                    <a:lnTo>
                      <a:pt x="13849" y="40230"/>
                    </a:lnTo>
                    <a:lnTo>
                      <a:pt x="16376" y="40129"/>
                    </a:lnTo>
                    <a:lnTo>
                      <a:pt x="17589" y="40028"/>
                    </a:lnTo>
                    <a:lnTo>
                      <a:pt x="18801" y="39927"/>
                    </a:lnTo>
                    <a:lnTo>
                      <a:pt x="19913" y="39624"/>
                    </a:lnTo>
                    <a:lnTo>
                      <a:pt x="21025" y="39320"/>
                    </a:lnTo>
                    <a:lnTo>
                      <a:pt x="21227" y="39118"/>
                    </a:lnTo>
                    <a:lnTo>
                      <a:pt x="21531" y="38613"/>
                    </a:lnTo>
                    <a:lnTo>
                      <a:pt x="21834" y="37804"/>
                    </a:lnTo>
                    <a:lnTo>
                      <a:pt x="21935" y="37400"/>
                    </a:lnTo>
                    <a:lnTo>
                      <a:pt x="21935" y="36894"/>
                    </a:lnTo>
                    <a:lnTo>
                      <a:pt x="21632" y="35378"/>
                    </a:lnTo>
                    <a:lnTo>
                      <a:pt x="21025" y="33862"/>
                    </a:lnTo>
                    <a:lnTo>
                      <a:pt x="21126" y="29617"/>
                    </a:lnTo>
                    <a:lnTo>
                      <a:pt x="21328" y="25877"/>
                    </a:lnTo>
                    <a:lnTo>
                      <a:pt x="21632" y="22642"/>
                    </a:lnTo>
                    <a:lnTo>
                      <a:pt x="22036" y="18700"/>
                    </a:lnTo>
                    <a:lnTo>
                      <a:pt x="22541" y="13242"/>
                    </a:lnTo>
                    <a:lnTo>
                      <a:pt x="22744" y="8188"/>
                    </a:lnTo>
                    <a:lnTo>
                      <a:pt x="22744" y="6369"/>
                    </a:lnTo>
                    <a:lnTo>
                      <a:pt x="22642" y="5358"/>
                    </a:lnTo>
                    <a:lnTo>
                      <a:pt x="22339" y="4852"/>
                    </a:lnTo>
                    <a:lnTo>
                      <a:pt x="21632" y="4246"/>
                    </a:lnTo>
                    <a:lnTo>
                      <a:pt x="19610" y="2730"/>
                    </a:lnTo>
                    <a:lnTo>
                      <a:pt x="16780" y="809"/>
                    </a:lnTo>
                    <a:lnTo>
                      <a:pt x="166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8"/>
              <p:cNvSpPr/>
              <p:nvPr/>
            </p:nvSpPr>
            <p:spPr>
              <a:xfrm>
                <a:off x="6915078" y="3141287"/>
                <a:ext cx="410302" cy="725767"/>
              </a:xfrm>
              <a:custGeom>
                <a:avLst/>
                <a:gdLst/>
                <a:ahLst/>
                <a:cxnLst/>
                <a:rect l="l" t="t" r="r" b="b"/>
                <a:pathLst>
                  <a:path w="22744" h="40231" fill="none" extrusionOk="0">
                    <a:moveTo>
                      <a:pt x="16679" y="1"/>
                    </a:moveTo>
                    <a:lnTo>
                      <a:pt x="16780" y="809"/>
                    </a:lnTo>
                    <a:lnTo>
                      <a:pt x="16780" y="809"/>
                    </a:lnTo>
                    <a:lnTo>
                      <a:pt x="19610" y="2730"/>
                    </a:lnTo>
                    <a:lnTo>
                      <a:pt x="21632" y="4246"/>
                    </a:lnTo>
                    <a:lnTo>
                      <a:pt x="22339" y="4852"/>
                    </a:lnTo>
                    <a:lnTo>
                      <a:pt x="22642" y="5358"/>
                    </a:lnTo>
                    <a:lnTo>
                      <a:pt x="22642" y="5358"/>
                    </a:lnTo>
                    <a:lnTo>
                      <a:pt x="22744" y="6369"/>
                    </a:lnTo>
                    <a:lnTo>
                      <a:pt x="22744" y="8188"/>
                    </a:lnTo>
                    <a:lnTo>
                      <a:pt x="22541" y="13242"/>
                    </a:lnTo>
                    <a:lnTo>
                      <a:pt x="22036" y="18700"/>
                    </a:lnTo>
                    <a:lnTo>
                      <a:pt x="21632" y="22642"/>
                    </a:lnTo>
                    <a:lnTo>
                      <a:pt x="21632" y="22642"/>
                    </a:lnTo>
                    <a:lnTo>
                      <a:pt x="21328" y="25877"/>
                    </a:lnTo>
                    <a:lnTo>
                      <a:pt x="21126" y="29617"/>
                    </a:lnTo>
                    <a:lnTo>
                      <a:pt x="21025" y="33862"/>
                    </a:lnTo>
                    <a:lnTo>
                      <a:pt x="21025" y="33862"/>
                    </a:lnTo>
                    <a:lnTo>
                      <a:pt x="21632" y="35378"/>
                    </a:lnTo>
                    <a:lnTo>
                      <a:pt x="21935" y="36894"/>
                    </a:lnTo>
                    <a:lnTo>
                      <a:pt x="21935" y="36894"/>
                    </a:lnTo>
                    <a:lnTo>
                      <a:pt x="21935" y="37400"/>
                    </a:lnTo>
                    <a:lnTo>
                      <a:pt x="21834" y="37804"/>
                    </a:lnTo>
                    <a:lnTo>
                      <a:pt x="21531" y="38613"/>
                    </a:lnTo>
                    <a:lnTo>
                      <a:pt x="21227" y="39118"/>
                    </a:lnTo>
                    <a:lnTo>
                      <a:pt x="21025" y="39320"/>
                    </a:lnTo>
                    <a:lnTo>
                      <a:pt x="21025" y="39320"/>
                    </a:lnTo>
                    <a:lnTo>
                      <a:pt x="19913" y="39624"/>
                    </a:lnTo>
                    <a:lnTo>
                      <a:pt x="18801" y="39927"/>
                    </a:lnTo>
                    <a:lnTo>
                      <a:pt x="17589" y="40028"/>
                    </a:lnTo>
                    <a:lnTo>
                      <a:pt x="16376" y="40129"/>
                    </a:lnTo>
                    <a:lnTo>
                      <a:pt x="13849" y="40230"/>
                    </a:lnTo>
                    <a:lnTo>
                      <a:pt x="11322" y="40028"/>
                    </a:lnTo>
                    <a:lnTo>
                      <a:pt x="8593" y="39725"/>
                    </a:lnTo>
                    <a:lnTo>
                      <a:pt x="5762" y="39219"/>
                    </a:lnTo>
                    <a:lnTo>
                      <a:pt x="2932" y="38613"/>
                    </a:lnTo>
                    <a:lnTo>
                      <a:pt x="1" y="38006"/>
                    </a:lnTo>
                    <a:lnTo>
                      <a:pt x="102" y="35783"/>
                    </a:lnTo>
                    <a:lnTo>
                      <a:pt x="2730" y="11625"/>
                    </a:lnTo>
                    <a:lnTo>
                      <a:pt x="2730" y="11625"/>
                    </a:lnTo>
                    <a:lnTo>
                      <a:pt x="2629" y="10614"/>
                    </a:lnTo>
                    <a:lnTo>
                      <a:pt x="2629" y="9502"/>
                    </a:lnTo>
                    <a:lnTo>
                      <a:pt x="2730" y="8188"/>
                    </a:lnTo>
                    <a:lnTo>
                      <a:pt x="2932" y="6874"/>
                    </a:lnTo>
                    <a:lnTo>
                      <a:pt x="3134" y="6166"/>
                    </a:lnTo>
                    <a:lnTo>
                      <a:pt x="3336" y="5560"/>
                    </a:lnTo>
                    <a:lnTo>
                      <a:pt x="3640" y="4954"/>
                    </a:lnTo>
                    <a:lnTo>
                      <a:pt x="4044" y="4347"/>
                    </a:lnTo>
                    <a:lnTo>
                      <a:pt x="4448" y="3943"/>
                    </a:lnTo>
                    <a:lnTo>
                      <a:pt x="4954" y="3538"/>
                    </a:lnTo>
                    <a:lnTo>
                      <a:pt x="4954" y="3538"/>
                    </a:lnTo>
                    <a:lnTo>
                      <a:pt x="7986" y="1820"/>
                    </a:lnTo>
                    <a:lnTo>
                      <a:pt x="16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8"/>
              <p:cNvSpPr/>
              <p:nvPr/>
            </p:nvSpPr>
            <p:spPr>
              <a:xfrm>
                <a:off x="6938781" y="3573431"/>
                <a:ext cx="1840" cy="7306"/>
              </a:xfrm>
              <a:custGeom>
                <a:avLst/>
                <a:gdLst/>
                <a:ahLst/>
                <a:cxnLst/>
                <a:rect l="l" t="t" r="r" b="b"/>
                <a:pathLst>
                  <a:path w="102" h="405" extrusionOk="0">
                    <a:moveTo>
                      <a:pt x="102" y="0"/>
                    </a:moveTo>
                    <a:lnTo>
                      <a:pt x="1" y="405"/>
                    </a:lnTo>
                    <a:lnTo>
                      <a:pt x="1" y="405"/>
                    </a:lnTo>
                    <a:lnTo>
                      <a:pt x="1" y="405"/>
                    </a:lnTo>
                    <a:lnTo>
                      <a:pt x="102"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8"/>
              <p:cNvSpPr/>
              <p:nvPr/>
            </p:nvSpPr>
            <p:spPr>
              <a:xfrm>
                <a:off x="6938781" y="3573431"/>
                <a:ext cx="1840" cy="7306"/>
              </a:xfrm>
              <a:custGeom>
                <a:avLst/>
                <a:gdLst/>
                <a:ahLst/>
                <a:cxnLst/>
                <a:rect l="l" t="t" r="r" b="b"/>
                <a:pathLst>
                  <a:path w="102" h="405" fill="none" extrusionOk="0">
                    <a:moveTo>
                      <a:pt x="102" y="0"/>
                    </a:moveTo>
                    <a:lnTo>
                      <a:pt x="1" y="405"/>
                    </a:lnTo>
                    <a:lnTo>
                      <a:pt x="1" y="405"/>
                    </a:lnTo>
                    <a:lnTo>
                      <a:pt x="1" y="405"/>
                    </a:lnTo>
                    <a:lnTo>
                      <a:pt x="10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8"/>
              <p:cNvSpPr/>
              <p:nvPr/>
            </p:nvSpPr>
            <p:spPr>
              <a:xfrm>
                <a:off x="6938781" y="3329091"/>
                <a:ext cx="116719" cy="251658"/>
              </a:xfrm>
              <a:custGeom>
                <a:avLst/>
                <a:gdLst/>
                <a:ahLst/>
                <a:cxnLst/>
                <a:rect l="l" t="t" r="r" b="b"/>
                <a:pathLst>
                  <a:path w="6470" h="13950" extrusionOk="0">
                    <a:moveTo>
                      <a:pt x="6470" y="1"/>
                    </a:moveTo>
                    <a:lnTo>
                      <a:pt x="809" y="6773"/>
                    </a:lnTo>
                    <a:lnTo>
                      <a:pt x="102" y="13545"/>
                    </a:lnTo>
                    <a:lnTo>
                      <a:pt x="1" y="13950"/>
                    </a:lnTo>
                    <a:lnTo>
                      <a:pt x="1416" y="12535"/>
                    </a:lnTo>
                    <a:lnTo>
                      <a:pt x="2629" y="10917"/>
                    </a:lnTo>
                    <a:lnTo>
                      <a:pt x="3741" y="9300"/>
                    </a:lnTo>
                    <a:lnTo>
                      <a:pt x="4650" y="7481"/>
                    </a:lnTo>
                    <a:lnTo>
                      <a:pt x="5459" y="5661"/>
                    </a:lnTo>
                    <a:lnTo>
                      <a:pt x="5965" y="3842"/>
                    </a:lnTo>
                    <a:lnTo>
                      <a:pt x="6369" y="1921"/>
                    </a:lnTo>
                    <a:lnTo>
                      <a:pt x="647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8"/>
              <p:cNvSpPr/>
              <p:nvPr/>
            </p:nvSpPr>
            <p:spPr>
              <a:xfrm>
                <a:off x="6831214" y="3203287"/>
                <a:ext cx="240708" cy="275363"/>
              </a:xfrm>
              <a:custGeom>
                <a:avLst/>
                <a:gdLst/>
                <a:ahLst/>
                <a:cxnLst/>
                <a:rect l="l" t="t" r="r" b="b"/>
                <a:pathLst>
                  <a:path w="13343" h="15264" extrusionOk="0">
                    <a:moveTo>
                      <a:pt x="10209" y="0"/>
                    </a:moveTo>
                    <a:lnTo>
                      <a:pt x="9704" y="101"/>
                    </a:lnTo>
                    <a:lnTo>
                      <a:pt x="9198" y="202"/>
                    </a:lnTo>
                    <a:lnTo>
                      <a:pt x="8693" y="405"/>
                    </a:lnTo>
                    <a:lnTo>
                      <a:pt x="8188" y="607"/>
                    </a:lnTo>
                    <a:lnTo>
                      <a:pt x="7783" y="910"/>
                    </a:lnTo>
                    <a:lnTo>
                      <a:pt x="6975" y="1719"/>
                    </a:lnTo>
                    <a:lnTo>
                      <a:pt x="6267" y="2729"/>
                    </a:lnTo>
                    <a:lnTo>
                      <a:pt x="0" y="10209"/>
                    </a:lnTo>
                    <a:lnTo>
                      <a:pt x="8390" y="15263"/>
                    </a:lnTo>
                    <a:lnTo>
                      <a:pt x="8996" y="14657"/>
                    </a:lnTo>
                    <a:lnTo>
                      <a:pt x="10209" y="13040"/>
                    </a:lnTo>
                    <a:lnTo>
                      <a:pt x="11624" y="11119"/>
                    </a:lnTo>
                    <a:lnTo>
                      <a:pt x="12130" y="10108"/>
                    </a:lnTo>
                    <a:lnTo>
                      <a:pt x="12534" y="9300"/>
                    </a:lnTo>
                    <a:lnTo>
                      <a:pt x="12938" y="7682"/>
                    </a:lnTo>
                    <a:lnTo>
                      <a:pt x="13140" y="6773"/>
                    </a:lnTo>
                    <a:lnTo>
                      <a:pt x="13242" y="5762"/>
                    </a:lnTo>
                    <a:lnTo>
                      <a:pt x="13343" y="4852"/>
                    </a:lnTo>
                    <a:lnTo>
                      <a:pt x="13242" y="3841"/>
                    </a:lnTo>
                    <a:lnTo>
                      <a:pt x="13140" y="2932"/>
                    </a:lnTo>
                    <a:lnTo>
                      <a:pt x="12837" y="1921"/>
                    </a:lnTo>
                    <a:lnTo>
                      <a:pt x="12635" y="1517"/>
                    </a:lnTo>
                    <a:lnTo>
                      <a:pt x="12332" y="1011"/>
                    </a:lnTo>
                    <a:lnTo>
                      <a:pt x="12029" y="708"/>
                    </a:lnTo>
                    <a:lnTo>
                      <a:pt x="11624" y="405"/>
                    </a:lnTo>
                    <a:lnTo>
                      <a:pt x="11220" y="202"/>
                    </a:lnTo>
                    <a:lnTo>
                      <a:pt x="10715" y="101"/>
                    </a:lnTo>
                    <a:lnTo>
                      <a:pt x="102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8"/>
              <p:cNvSpPr/>
              <p:nvPr/>
            </p:nvSpPr>
            <p:spPr>
              <a:xfrm>
                <a:off x="6829392" y="3203287"/>
                <a:ext cx="242530" cy="277185"/>
              </a:xfrm>
              <a:custGeom>
                <a:avLst/>
                <a:gdLst/>
                <a:ahLst/>
                <a:cxnLst/>
                <a:rect l="l" t="t" r="r" b="b"/>
                <a:pathLst>
                  <a:path w="13444" h="15365" extrusionOk="0">
                    <a:moveTo>
                      <a:pt x="8794" y="405"/>
                    </a:moveTo>
                    <a:lnTo>
                      <a:pt x="8289" y="607"/>
                    </a:lnTo>
                    <a:lnTo>
                      <a:pt x="7884" y="910"/>
                    </a:lnTo>
                    <a:lnTo>
                      <a:pt x="8289" y="708"/>
                    </a:lnTo>
                    <a:lnTo>
                      <a:pt x="8794" y="405"/>
                    </a:lnTo>
                    <a:close/>
                    <a:moveTo>
                      <a:pt x="7884" y="910"/>
                    </a:moveTo>
                    <a:lnTo>
                      <a:pt x="7682" y="1011"/>
                    </a:lnTo>
                    <a:lnTo>
                      <a:pt x="7278" y="1517"/>
                    </a:lnTo>
                    <a:lnTo>
                      <a:pt x="7682" y="1112"/>
                    </a:lnTo>
                    <a:lnTo>
                      <a:pt x="7884" y="910"/>
                    </a:lnTo>
                    <a:close/>
                    <a:moveTo>
                      <a:pt x="10209" y="0"/>
                    </a:moveTo>
                    <a:lnTo>
                      <a:pt x="9299" y="202"/>
                    </a:lnTo>
                    <a:lnTo>
                      <a:pt x="8794" y="405"/>
                    </a:lnTo>
                    <a:lnTo>
                      <a:pt x="9400" y="202"/>
                    </a:lnTo>
                    <a:lnTo>
                      <a:pt x="10209" y="101"/>
                    </a:lnTo>
                    <a:lnTo>
                      <a:pt x="10714" y="101"/>
                    </a:lnTo>
                    <a:lnTo>
                      <a:pt x="11119" y="202"/>
                    </a:lnTo>
                    <a:lnTo>
                      <a:pt x="11523" y="405"/>
                    </a:lnTo>
                    <a:lnTo>
                      <a:pt x="11826" y="607"/>
                    </a:lnTo>
                    <a:lnTo>
                      <a:pt x="12231" y="910"/>
                    </a:lnTo>
                    <a:lnTo>
                      <a:pt x="12534" y="1213"/>
                    </a:lnTo>
                    <a:lnTo>
                      <a:pt x="12736" y="1517"/>
                    </a:lnTo>
                    <a:lnTo>
                      <a:pt x="12938" y="2022"/>
                    </a:lnTo>
                    <a:lnTo>
                      <a:pt x="13140" y="2628"/>
                    </a:lnTo>
                    <a:lnTo>
                      <a:pt x="13241" y="3437"/>
                    </a:lnTo>
                    <a:lnTo>
                      <a:pt x="13343" y="4145"/>
                    </a:lnTo>
                    <a:lnTo>
                      <a:pt x="13343" y="4953"/>
                    </a:lnTo>
                    <a:lnTo>
                      <a:pt x="13241" y="6672"/>
                    </a:lnTo>
                    <a:lnTo>
                      <a:pt x="12837" y="8491"/>
                    </a:lnTo>
                    <a:lnTo>
                      <a:pt x="12534" y="9401"/>
                    </a:lnTo>
                    <a:lnTo>
                      <a:pt x="12130" y="10209"/>
                    </a:lnTo>
                    <a:lnTo>
                      <a:pt x="11018" y="11928"/>
                    </a:lnTo>
                    <a:lnTo>
                      <a:pt x="9805" y="13646"/>
                    </a:lnTo>
                    <a:lnTo>
                      <a:pt x="8524" y="15222"/>
                    </a:lnTo>
                    <a:lnTo>
                      <a:pt x="8086" y="14960"/>
                    </a:lnTo>
                    <a:lnTo>
                      <a:pt x="158" y="10243"/>
                    </a:lnTo>
                    <a:lnTo>
                      <a:pt x="5762" y="3538"/>
                    </a:lnTo>
                    <a:lnTo>
                      <a:pt x="7278" y="1517"/>
                    </a:lnTo>
                    <a:lnTo>
                      <a:pt x="5661" y="3437"/>
                    </a:lnTo>
                    <a:lnTo>
                      <a:pt x="101" y="10209"/>
                    </a:lnTo>
                    <a:lnTo>
                      <a:pt x="0" y="10209"/>
                    </a:lnTo>
                    <a:lnTo>
                      <a:pt x="101" y="10310"/>
                    </a:lnTo>
                    <a:lnTo>
                      <a:pt x="7985" y="15061"/>
                    </a:lnTo>
                    <a:lnTo>
                      <a:pt x="8491" y="15364"/>
                    </a:lnTo>
                    <a:lnTo>
                      <a:pt x="8592" y="15364"/>
                    </a:lnTo>
                    <a:lnTo>
                      <a:pt x="9906" y="13646"/>
                    </a:lnTo>
                    <a:lnTo>
                      <a:pt x="11119" y="12029"/>
                    </a:lnTo>
                    <a:lnTo>
                      <a:pt x="12231" y="10310"/>
                    </a:lnTo>
                    <a:lnTo>
                      <a:pt x="12635" y="9401"/>
                    </a:lnTo>
                    <a:lnTo>
                      <a:pt x="12938" y="8491"/>
                    </a:lnTo>
                    <a:lnTo>
                      <a:pt x="13343" y="6672"/>
                    </a:lnTo>
                    <a:lnTo>
                      <a:pt x="13444" y="5863"/>
                    </a:lnTo>
                    <a:lnTo>
                      <a:pt x="13444" y="4953"/>
                    </a:lnTo>
                    <a:lnTo>
                      <a:pt x="13444" y="4145"/>
                    </a:lnTo>
                    <a:lnTo>
                      <a:pt x="13343" y="3336"/>
                    </a:lnTo>
                    <a:lnTo>
                      <a:pt x="13241" y="2628"/>
                    </a:lnTo>
                    <a:lnTo>
                      <a:pt x="13039" y="1921"/>
                    </a:lnTo>
                    <a:lnTo>
                      <a:pt x="12736" y="1314"/>
                    </a:lnTo>
                    <a:lnTo>
                      <a:pt x="12332" y="809"/>
                    </a:lnTo>
                    <a:lnTo>
                      <a:pt x="11826" y="405"/>
                    </a:lnTo>
                    <a:lnTo>
                      <a:pt x="11220" y="101"/>
                    </a:lnTo>
                    <a:lnTo>
                      <a:pt x="107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8"/>
              <p:cNvSpPr/>
              <p:nvPr/>
            </p:nvSpPr>
            <p:spPr>
              <a:xfrm>
                <a:off x="7307103" y="3298100"/>
                <a:ext cx="18256" cy="248014"/>
              </a:xfrm>
              <a:custGeom>
                <a:avLst/>
                <a:gdLst/>
                <a:ahLst/>
                <a:cxnLst/>
                <a:rect l="l" t="t" r="r" b="b"/>
                <a:pathLst>
                  <a:path w="1012" h="13748" extrusionOk="0">
                    <a:moveTo>
                      <a:pt x="1012" y="0"/>
                    </a:moveTo>
                    <a:lnTo>
                      <a:pt x="910" y="1618"/>
                    </a:lnTo>
                    <a:lnTo>
                      <a:pt x="506" y="6672"/>
                    </a:lnTo>
                    <a:lnTo>
                      <a:pt x="102" y="11827"/>
                    </a:lnTo>
                    <a:lnTo>
                      <a:pt x="1" y="13343"/>
                    </a:lnTo>
                    <a:lnTo>
                      <a:pt x="1" y="13747"/>
                    </a:lnTo>
                    <a:lnTo>
                      <a:pt x="102" y="13343"/>
                    </a:lnTo>
                    <a:lnTo>
                      <a:pt x="203" y="11827"/>
                    </a:lnTo>
                    <a:lnTo>
                      <a:pt x="708" y="6773"/>
                    </a:lnTo>
                    <a:lnTo>
                      <a:pt x="1012" y="1618"/>
                    </a:lnTo>
                    <a:lnTo>
                      <a:pt x="101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8"/>
              <p:cNvSpPr/>
              <p:nvPr/>
            </p:nvSpPr>
            <p:spPr>
              <a:xfrm>
                <a:off x="6991672" y="3817752"/>
                <a:ext cx="286295" cy="18256"/>
              </a:xfrm>
              <a:custGeom>
                <a:avLst/>
                <a:gdLst/>
                <a:ahLst/>
                <a:cxnLst/>
                <a:rect l="l" t="t" r="r" b="b"/>
                <a:pathLst>
                  <a:path w="15870" h="1012" extrusionOk="0">
                    <a:moveTo>
                      <a:pt x="0" y="1"/>
                    </a:moveTo>
                    <a:lnTo>
                      <a:pt x="101" y="102"/>
                    </a:lnTo>
                    <a:lnTo>
                      <a:pt x="607" y="203"/>
                    </a:lnTo>
                    <a:lnTo>
                      <a:pt x="1314" y="304"/>
                    </a:lnTo>
                    <a:lnTo>
                      <a:pt x="2224" y="506"/>
                    </a:lnTo>
                    <a:lnTo>
                      <a:pt x="4751" y="810"/>
                    </a:lnTo>
                    <a:lnTo>
                      <a:pt x="6267" y="911"/>
                    </a:lnTo>
                    <a:lnTo>
                      <a:pt x="7884" y="1012"/>
                    </a:lnTo>
                    <a:lnTo>
                      <a:pt x="9502" y="911"/>
                    </a:lnTo>
                    <a:lnTo>
                      <a:pt x="11018" y="911"/>
                    </a:lnTo>
                    <a:lnTo>
                      <a:pt x="13545" y="607"/>
                    </a:lnTo>
                    <a:lnTo>
                      <a:pt x="14454" y="405"/>
                    </a:lnTo>
                    <a:lnTo>
                      <a:pt x="15263" y="304"/>
                    </a:lnTo>
                    <a:lnTo>
                      <a:pt x="15667" y="203"/>
                    </a:lnTo>
                    <a:lnTo>
                      <a:pt x="15870" y="102"/>
                    </a:lnTo>
                    <a:lnTo>
                      <a:pt x="15667" y="102"/>
                    </a:lnTo>
                    <a:lnTo>
                      <a:pt x="15263" y="203"/>
                    </a:lnTo>
                    <a:lnTo>
                      <a:pt x="14454" y="304"/>
                    </a:lnTo>
                    <a:lnTo>
                      <a:pt x="13545" y="506"/>
                    </a:lnTo>
                    <a:lnTo>
                      <a:pt x="11018" y="708"/>
                    </a:lnTo>
                    <a:lnTo>
                      <a:pt x="9502" y="810"/>
                    </a:lnTo>
                    <a:lnTo>
                      <a:pt x="6267" y="810"/>
                    </a:lnTo>
                    <a:lnTo>
                      <a:pt x="4852" y="708"/>
                    </a:lnTo>
                    <a:lnTo>
                      <a:pt x="2325" y="405"/>
                    </a:lnTo>
                    <a:lnTo>
                      <a:pt x="1314" y="203"/>
                    </a:lnTo>
                    <a:lnTo>
                      <a:pt x="607" y="102"/>
                    </a:lnTo>
                    <a:lnTo>
                      <a:pt x="1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8" name="Google Shape;2028;p48"/>
            <p:cNvGrpSpPr/>
            <p:nvPr/>
          </p:nvGrpSpPr>
          <p:grpSpPr>
            <a:xfrm flipH="1">
              <a:off x="7791884" y="1836434"/>
              <a:ext cx="1153605" cy="2739524"/>
              <a:chOff x="153475" y="1325975"/>
              <a:chExt cx="1285927" cy="3054096"/>
            </a:xfrm>
          </p:grpSpPr>
          <p:sp>
            <p:nvSpPr>
              <p:cNvPr id="2029" name="Google Shape;2029;p48"/>
              <p:cNvSpPr/>
              <p:nvPr/>
            </p:nvSpPr>
            <p:spPr>
              <a:xfrm>
                <a:off x="1261026" y="1806952"/>
                <a:ext cx="139329" cy="28777"/>
              </a:xfrm>
              <a:custGeom>
                <a:avLst/>
                <a:gdLst/>
                <a:ahLst/>
                <a:cxnLst/>
                <a:rect l="l" t="t" r="r" b="b"/>
                <a:pathLst>
                  <a:path w="3161" h="656" extrusionOk="0">
                    <a:moveTo>
                      <a:pt x="193" y="0"/>
                    </a:moveTo>
                    <a:lnTo>
                      <a:pt x="1" y="655"/>
                    </a:lnTo>
                    <a:lnTo>
                      <a:pt x="3161" y="655"/>
                    </a:lnTo>
                    <a:lnTo>
                      <a:pt x="3006" y="212"/>
                    </a:lnTo>
                    <a:lnTo>
                      <a:pt x="1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8"/>
              <p:cNvSpPr/>
              <p:nvPr/>
            </p:nvSpPr>
            <p:spPr>
              <a:xfrm>
                <a:off x="1256794" y="1895698"/>
                <a:ext cx="148673" cy="1711"/>
              </a:xfrm>
              <a:custGeom>
                <a:avLst/>
                <a:gdLst/>
                <a:ahLst/>
                <a:cxnLst/>
                <a:rect l="l" t="t" r="r" b="b"/>
                <a:pathLst>
                  <a:path w="3373" h="39" extrusionOk="0">
                    <a:moveTo>
                      <a:pt x="39" y="0"/>
                    </a:moveTo>
                    <a:lnTo>
                      <a:pt x="0" y="39"/>
                    </a:lnTo>
                    <a:lnTo>
                      <a:pt x="3372" y="39"/>
                    </a:lnTo>
                    <a:lnTo>
                      <a:pt x="331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8"/>
              <p:cNvSpPr/>
              <p:nvPr/>
            </p:nvSpPr>
            <p:spPr>
              <a:xfrm>
                <a:off x="1250844" y="1839897"/>
                <a:ext cx="159693" cy="220654"/>
              </a:xfrm>
              <a:custGeom>
                <a:avLst/>
                <a:gdLst/>
                <a:ahLst/>
                <a:cxnLst/>
                <a:rect l="l" t="t" r="r" b="b"/>
                <a:pathLst>
                  <a:path w="3623" h="5030" extrusionOk="0">
                    <a:moveTo>
                      <a:pt x="0" y="1"/>
                    </a:moveTo>
                    <a:lnTo>
                      <a:pt x="675" y="4953"/>
                    </a:lnTo>
                    <a:lnTo>
                      <a:pt x="906" y="4972"/>
                    </a:lnTo>
                    <a:lnTo>
                      <a:pt x="1484" y="5011"/>
                    </a:lnTo>
                    <a:lnTo>
                      <a:pt x="1831" y="5030"/>
                    </a:lnTo>
                    <a:lnTo>
                      <a:pt x="2216" y="5030"/>
                    </a:lnTo>
                    <a:lnTo>
                      <a:pt x="2602" y="4991"/>
                    </a:lnTo>
                    <a:lnTo>
                      <a:pt x="2948" y="4953"/>
                    </a:lnTo>
                    <a:lnTo>
                      <a:pt x="36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8"/>
              <p:cNvSpPr/>
              <p:nvPr/>
            </p:nvSpPr>
            <p:spPr>
              <a:xfrm>
                <a:off x="1249125" y="1827219"/>
                <a:ext cx="163131" cy="15266"/>
              </a:xfrm>
              <a:custGeom>
                <a:avLst/>
                <a:gdLst/>
                <a:ahLst/>
                <a:cxnLst/>
                <a:rect l="l" t="t" r="r" b="b"/>
                <a:pathLst>
                  <a:path w="3701" h="348" extrusionOk="0">
                    <a:moveTo>
                      <a:pt x="232" y="1"/>
                    </a:moveTo>
                    <a:lnTo>
                      <a:pt x="174" y="20"/>
                    </a:lnTo>
                    <a:lnTo>
                      <a:pt x="78" y="97"/>
                    </a:lnTo>
                    <a:lnTo>
                      <a:pt x="20" y="174"/>
                    </a:lnTo>
                    <a:lnTo>
                      <a:pt x="1" y="232"/>
                    </a:lnTo>
                    <a:lnTo>
                      <a:pt x="1" y="290"/>
                    </a:lnTo>
                    <a:lnTo>
                      <a:pt x="1" y="347"/>
                    </a:lnTo>
                    <a:lnTo>
                      <a:pt x="3700" y="347"/>
                    </a:lnTo>
                    <a:lnTo>
                      <a:pt x="3700" y="290"/>
                    </a:lnTo>
                    <a:lnTo>
                      <a:pt x="3700" y="232"/>
                    </a:lnTo>
                    <a:lnTo>
                      <a:pt x="3681" y="174"/>
                    </a:lnTo>
                    <a:lnTo>
                      <a:pt x="3623" y="97"/>
                    </a:lnTo>
                    <a:lnTo>
                      <a:pt x="3527" y="20"/>
                    </a:lnTo>
                    <a:lnTo>
                      <a:pt x="34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8"/>
              <p:cNvSpPr/>
              <p:nvPr/>
            </p:nvSpPr>
            <p:spPr>
              <a:xfrm>
                <a:off x="1256794" y="1897365"/>
                <a:ext cx="148673" cy="85454"/>
              </a:xfrm>
              <a:custGeom>
                <a:avLst/>
                <a:gdLst/>
                <a:ahLst/>
                <a:cxnLst/>
                <a:rect l="l" t="t" r="r" b="b"/>
                <a:pathLst>
                  <a:path w="3373" h="1948" extrusionOk="0">
                    <a:moveTo>
                      <a:pt x="0" y="1"/>
                    </a:moveTo>
                    <a:lnTo>
                      <a:pt x="251" y="1947"/>
                    </a:lnTo>
                    <a:lnTo>
                      <a:pt x="3102" y="1947"/>
                    </a:lnTo>
                    <a:lnTo>
                      <a:pt x="33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8"/>
              <p:cNvSpPr/>
              <p:nvPr/>
            </p:nvSpPr>
            <p:spPr>
              <a:xfrm>
                <a:off x="1298404" y="1908376"/>
                <a:ext cx="56948" cy="63432"/>
              </a:xfrm>
              <a:custGeom>
                <a:avLst/>
                <a:gdLst/>
                <a:ahLst/>
                <a:cxnLst/>
                <a:rect l="l" t="t" r="r" b="b"/>
                <a:pathLst>
                  <a:path w="1292" h="1446" extrusionOk="0">
                    <a:moveTo>
                      <a:pt x="1022" y="116"/>
                    </a:moveTo>
                    <a:lnTo>
                      <a:pt x="1060" y="270"/>
                    </a:lnTo>
                    <a:lnTo>
                      <a:pt x="1060" y="405"/>
                    </a:lnTo>
                    <a:lnTo>
                      <a:pt x="1022" y="540"/>
                    </a:lnTo>
                    <a:lnTo>
                      <a:pt x="945" y="656"/>
                    </a:lnTo>
                    <a:lnTo>
                      <a:pt x="867" y="752"/>
                    </a:lnTo>
                    <a:lnTo>
                      <a:pt x="752" y="829"/>
                    </a:lnTo>
                    <a:lnTo>
                      <a:pt x="559" y="983"/>
                    </a:lnTo>
                    <a:lnTo>
                      <a:pt x="463" y="1060"/>
                    </a:lnTo>
                    <a:lnTo>
                      <a:pt x="366" y="1137"/>
                    </a:lnTo>
                    <a:lnTo>
                      <a:pt x="309" y="1234"/>
                    </a:lnTo>
                    <a:lnTo>
                      <a:pt x="251" y="1349"/>
                    </a:lnTo>
                    <a:lnTo>
                      <a:pt x="251" y="1253"/>
                    </a:lnTo>
                    <a:lnTo>
                      <a:pt x="251" y="1176"/>
                    </a:lnTo>
                    <a:lnTo>
                      <a:pt x="270" y="1118"/>
                    </a:lnTo>
                    <a:lnTo>
                      <a:pt x="309" y="1041"/>
                    </a:lnTo>
                    <a:lnTo>
                      <a:pt x="366" y="964"/>
                    </a:lnTo>
                    <a:lnTo>
                      <a:pt x="444" y="887"/>
                    </a:lnTo>
                    <a:lnTo>
                      <a:pt x="656" y="713"/>
                    </a:lnTo>
                    <a:lnTo>
                      <a:pt x="790" y="598"/>
                    </a:lnTo>
                    <a:lnTo>
                      <a:pt x="906" y="444"/>
                    </a:lnTo>
                    <a:lnTo>
                      <a:pt x="983" y="289"/>
                    </a:lnTo>
                    <a:lnTo>
                      <a:pt x="1022" y="116"/>
                    </a:lnTo>
                    <a:close/>
                    <a:moveTo>
                      <a:pt x="829" y="0"/>
                    </a:moveTo>
                    <a:lnTo>
                      <a:pt x="713" y="20"/>
                    </a:lnTo>
                    <a:lnTo>
                      <a:pt x="598" y="58"/>
                    </a:lnTo>
                    <a:lnTo>
                      <a:pt x="463" y="135"/>
                    </a:lnTo>
                    <a:lnTo>
                      <a:pt x="309" y="270"/>
                    </a:lnTo>
                    <a:lnTo>
                      <a:pt x="212" y="386"/>
                    </a:lnTo>
                    <a:lnTo>
                      <a:pt x="116" y="521"/>
                    </a:lnTo>
                    <a:lnTo>
                      <a:pt x="58" y="656"/>
                    </a:lnTo>
                    <a:lnTo>
                      <a:pt x="0" y="790"/>
                    </a:lnTo>
                    <a:lnTo>
                      <a:pt x="0" y="906"/>
                    </a:lnTo>
                    <a:lnTo>
                      <a:pt x="0" y="1041"/>
                    </a:lnTo>
                    <a:lnTo>
                      <a:pt x="39" y="1157"/>
                    </a:lnTo>
                    <a:lnTo>
                      <a:pt x="116" y="1272"/>
                    </a:lnTo>
                    <a:lnTo>
                      <a:pt x="174" y="1330"/>
                    </a:lnTo>
                    <a:lnTo>
                      <a:pt x="232" y="1388"/>
                    </a:lnTo>
                    <a:lnTo>
                      <a:pt x="309" y="1426"/>
                    </a:lnTo>
                    <a:lnTo>
                      <a:pt x="366" y="1446"/>
                    </a:lnTo>
                    <a:lnTo>
                      <a:pt x="521" y="1446"/>
                    </a:lnTo>
                    <a:lnTo>
                      <a:pt x="656" y="1407"/>
                    </a:lnTo>
                    <a:lnTo>
                      <a:pt x="810" y="1349"/>
                    </a:lnTo>
                    <a:lnTo>
                      <a:pt x="945" y="1253"/>
                    </a:lnTo>
                    <a:lnTo>
                      <a:pt x="1041" y="1157"/>
                    </a:lnTo>
                    <a:lnTo>
                      <a:pt x="1137" y="1041"/>
                    </a:lnTo>
                    <a:lnTo>
                      <a:pt x="1195" y="906"/>
                    </a:lnTo>
                    <a:lnTo>
                      <a:pt x="1253" y="771"/>
                    </a:lnTo>
                    <a:lnTo>
                      <a:pt x="1291" y="636"/>
                    </a:lnTo>
                    <a:lnTo>
                      <a:pt x="1291" y="521"/>
                    </a:lnTo>
                    <a:lnTo>
                      <a:pt x="1291" y="386"/>
                    </a:lnTo>
                    <a:lnTo>
                      <a:pt x="1253" y="270"/>
                    </a:lnTo>
                    <a:lnTo>
                      <a:pt x="1157" y="155"/>
                    </a:lnTo>
                    <a:lnTo>
                      <a:pt x="1041" y="58"/>
                    </a:lnTo>
                    <a:lnTo>
                      <a:pt x="983" y="39"/>
                    </a:lnTo>
                    <a:lnTo>
                      <a:pt x="925" y="20"/>
                    </a:lnTo>
                    <a:lnTo>
                      <a:pt x="8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8"/>
              <p:cNvSpPr/>
              <p:nvPr/>
            </p:nvSpPr>
            <p:spPr>
              <a:xfrm>
                <a:off x="1265257" y="1812874"/>
                <a:ext cx="29796" cy="9344"/>
              </a:xfrm>
              <a:custGeom>
                <a:avLst/>
                <a:gdLst/>
                <a:ahLst/>
                <a:cxnLst/>
                <a:rect l="l" t="t" r="r" b="b"/>
                <a:pathLst>
                  <a:path w="676" h="213" extrusionOk="0">
                    <a:moveTo>
                      <a:pt x="59" y="0"/>
                    </a:moveTo>
                    <a:lnTo>
                      <a:pt x="1" y="212"/>
                    </a:lnTo>
                    <a:lnTo>
                      <a:pt x="675" y="212"/>
                    </a:lnTo>
                    <a:lnTo>
                      <a:pt x="675" y="96"/>
                    </a:lnTo>
                    <a:lnTo>
                      <a:pt x="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8"/>
              <p:cNvSpPr/>
              <p:nvPr/>
            </p:nvSpPr>
            <p:spPr>
              <a:xfrm>
                <a:off x="847397" y="1880476"/>
                <a:ext cx="592005" cy="502151"/>
              </a:xfrm>
              <a:custGeom>
                <a:avLst/>
                <a:gdLst/>
                <a:ahLst/>
                <a:cxnLst/>
                <a:rect l="l" t="t" r="r" b="b"/>
                <a:pathLst>
                  <a:path w="13431" h="11447" extrusionOk="0">
                    <a:moveTo>
                      <a:pt x="12622" y="1"/>
                    </a:moveTo>
                    <a:lnTo>
                      <a:pt x="12545" y="39"/>
                    </a:lnTo>
                    <a:lnTo>
                      <a:pt x="12468" y="78"/>
                    </a:lnTo>
                    <a:lnTo>
                      <a:pt x="12410" y="155"/>
                    </a:lnTo>
                    <a:lnTo>
                      <a:pt x="12352" y="232"/>
                    </a:lnTo>
                    <a:lnTo>
                      <a:pt x="10637" y="1716"/>
                    </a:lnTo>
                    <a:lnTo>
                      <a:pt x="9808" y="2563"/>
                    </a:lnTo>
                    <a:lnTo>
                      <a:pt x="7920" y="4413"/>
                    </a:lnTo>
                    <a:lnTo>
                      <a:pt x="6899" y="5396"/>
                    </a:lnTo>
                    <a:lnTo>
                      <a:pt x="5955" y="6282"/>
                    </a:lnTo>
                    <a:lnTo>
                      <a:pt x="5242" y="6918"/>
                    </a:lnTo>
                    <a:lnTo>
                      <a:pt x="4991" y="7111"/>
                    </a:lnTo>
                    <a:lnTo>
                      <a:pt x="4856" y="7188"/>
                    </a:lnTo>
                    <a:lnTo>
                      <a:pt x="4028" y="5608"/>
                    </a:lnTo>
                    <a:lnTo>
                      <a:pt x="3430" y="4510"/>
                    </a:lnTo>
                    <a:lnTo>
                      <a:pt x="3218" y="4124"/>
                    </a:lnTo>
                    <a:lnTo>
                      <a:pt x="3103" y="3951"/>
                    </a:lnTo>
                    <a:lnTo>
                      <a:pt x="1" y="5685"/>
                    </a:lnTo>
                    <a:lnTo>
                      <a:pt x="1831" y="9577"/>
                    </a:lnTo>
                    <a:lnTo>
                      <a:pt x="1947" y="9847"/>
                    </a:lnTo>
                    <a:lnTo>
                      <a:pt x="2082" y="10098"/>
                    </a:lnTo>
                    <a:lnTo>
                      <a:pt x="2255" y="10329"/>
                    </a:lnTo>
                    <a:lnTo>
                      <a:pt x="2428" y="10541"/>
                    </a:lnTo>
                    <a:lnTo>
                      <a:pt x="2640" y="10733"/>
                    </a:lnTo>
                    <a:lnTo>
                      <a:pt x="2852" y="10907"/>
                    </a:lnTo>
                    <a:lnTo>
                      <a:pt x="3103" y="11061"/>
                    </a:lnTo>
                    <a:lnTo>
                      <a:pt x="3334" y="11196"/>
                    </a:lnTo>
                    <a:lnTo>
                      <a:pt x="3604" y="11292"/>
                    </a:lnTo>
                    <a:lnTo>
                      <a:pt x="3874" y="11369"/>
                    </a:lnTo>
                    <a:lnTo>
                      <a:pt x="4143" y="11408"/>
                    </a:lnTo>
                    <a:lnTo>
                      <a:pt x="4413" y="11446"/>
                    </a:lnTo>
                    <a:lnTo>
                      <a:pt x="4702" y="11446"/>
                    </a:lnTo>
                    <a:lnTo>
                      <a:pt x="4991" y="11408"/>
                    </a:lnTo>
                    <a:lnTo>
                      <a:pt x="5280" y="11350"/>
                    </a:lnTo>
                    <a:lnTo>
                      <a:pt x="5550" y="11254"/>
                    </a:lnTo>
                    <a:lnTo>
                      <a:pt x="5878" y="11100"/>
                    </a:lnTo>
                    <a:lnTo>
                      <a:pt x="6186" y="10926"/>
                    </a:lnTo>
                    <a:lnTo>
                      <a:pt x="6475" y="10695"/>
                    </a:lnTo>
                    <a:lnTo>
                      <a:pt x="6725" y="10425"/>
                    </a:lnTo>
                    <a:lnTo>
                      <a:pt x="11947" y="4278"/>
                    </a:lnTo>
                    <a:lnTo>
                      <a:pt x="12988" y="3122"/>
                    </a:lnTo>
                    <a:lnTo>
                      <a:pt x="13142" y="2872"/>
                    </a:lnTo>
                    <a:lnTo>
                      <a:pt x="13258" y="2602"/>
                    </a:lnTo>
                    <a:lnTo>
                      <a:pt x="13354" y="2332"/>
                    </a:lnTo>
                    <a:lnTo>
                      <a:pt x="13412" y="2062"/>
                    </a:lnTo>
                    <a:lnTo>
                      <a:pt x="13431" y="1870"/>
                    </a:lnTo>
                    <a:lnTo>
                      <a:pt x="13412" y="1696"/>
                    </a:lnTo>
                    <a:lnTo>
                      <a:pt x="13392" y="1523"/>
                    </a:lnTo>
                    <a:lnTo>
                      <a:pt x="13373" y="1349"/>
                    </a:lnTo>
                    <a:lnTo>
                      <a:pt x="13392" y="1215"/>
                    </a:lnTo>
                    <a:lnTo>
                      <a:pt x="13412" y="1060"/>
                    </a:lnTo>
                    <a:lnTo>
                      <a:pt x="13392" y="925"/>
                    </a:lnTo>
                    <a:lnTo>
                      <a:pt x="13335" y="791"/>
                    </a:lnTo>
                    <a:lnTo>
                      <a:pt x="13277" y="733"/>
                    </a:lnTo>
                    <a:lnTo>
                      <a:pt x="13219" y="675"/>
                    </a:lnTo>
                    <a:lnTo>
                      <a:pt x="13142" y="636"/>
                    </a:lnTo>
                    <a:lnTo>
                      <a:pt x="13046" y="617"/>
                    </a:lnTo>
                    <a:lnTo>
                      <a:pt x="13084" y="502"/>
                    </a:lnTo>
                    <a:lnTo>
                      <a:pt x="13103" y="405"/>
                    </a:lnTo>
                    <a:lnTo>
                      <a:pt x="13103" y="328"/>
                    </a:lnTo>
                    <a:lnTo>
                      <a:pt x="13084" y="251"/>
                    </a:lnTo>
                    <a:lnTo>
                      <a:pt x="13046" y="174"/>
                    </a:lnTo>
                    <a:lnTo>
                      <a:pt x="13007" y="116"/>
                    </a:lnTo>
                    <a:lnTo>
                      <a:pt x="12969" y="58"/>
                    </a:lnTo>
                    <a:lnTo>
                      <a:pt x="12891" y="20"/>
                    </a:lnTo>
                    <a:lnTo>
                      <a:pt x="12834"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8"/>
              <p:cNvSpPr/>
              <p:nvPr/>
            </p:nvSpPr>
            <p:spPr>
              <a:xfrm>
                <a:off x="847397" y="1880476"/>
                <a:ext cx="592005" cy="502151"/>
              </a:xfrm>
              <a:custGeom>
                <a:avLst/>
                <a:gdLst/>
                <a:ahLst/>
                <a:cxnLst/>
                <a:rect l="l" t="t" r="r" b="b"/>
                <a:pathLst>
                  <a:path w="13431" h="11447" fill="none" extrusionOk="0">
                    <a:moveTo>
                      <a:pt x="10637" y="1716"/>
                    </a:moveTo>
                    <a:lnTo>
                      <a:pt x="10637" y="1716"/>
                    </a:lnTo>
                    <a:lnTo>
                      <a:pt x="9808" y="2563"/>
                    </a:lnTo>
                    <a:lnTo>
                      <a:pt x="7920" y="4413"/>
                    </a:lnTo>
                    <a:lnTo>
                      <a:pt x="6899" y="5396"/>
                    </a:lnTo>
                    <a:lnTo>
                      <a:pt x="5955" y="6282"/>
                    </a:lnTo>
                    <a:lnTo>
                      <a:pt x="5242" y="6918"/>
                    </a:lnTo>
                    <a:lnTo>
                      <a:pt x="4991" y="7111"/>
                    </a:lnTo>
                    <a:lnTo>
                      <a:pt x="4856" y="7188"/>
                    </a:lnTo>
                    <a:lnTo>
                      <a:pt x="4856" y="7188"/>
                    </a:lnTo>
                    <a:lnTo>
                      <a:pt x="4028" y="5608"/>
                    </a:lnTo>
                    <a:lnTo>
                      <a:pt x="3430" y="4510"/>
                    </a:lnTo>
                    <a:lnTo>
                      <a:pt x="3218" y="4124"/>
                    </a:lnTo>
                    <a:lnTo>
                      <a:pt x="3103" y="3951"/>
                    </a:lnTo>
                    <a:lnTo>
                      <a:pt x="1" y="5685"/>
                    </a:lnTo>
                    <a:lnTo>
                      <a:pt x="1831" y="9577"/>
                    </a:lnTo>
                    <a:lnTo>
                      <a:pt x="1831" y="9577"/>
                    </a:lnTo>
                    <a:lnTo>
                      <a:pt x="1947" y="9847"/>
                    </a:lnTo>
                    <a:lnTo>
                      <a:pt x="2082" y="10098"/>
                    </a:lnTo>
                    <a:lnTo>
                      <a:pt x="2255" y="10329"/>
                    </a:lnTo>
                    <a:lnTo>
                      <a:pt x="2428" y="10541"/>
                    </a:lnTo>
                    <a:lnTo>
                      <a:pt x="2640" y="10733"/>
                    </a:lnTo>
                    <a:lnTo>
                      <a:pt x="2852" y="10907"/>
                    </a:lnTo>
                    <a:lnTo>
                      <a:pt x="3103" y="11061"/>
                    </a:lnTo>
                    <a:lnTo>
                      <a:pt x="3334" y="11196"/>
                    </a:lnTo>
                    <a:lnTo>
                      <a:pt x="3604" y="11292"/>
                    </a:lnTo>
                    <a:lnTo>
                      <a:pt x="3874" y="11369"/>
                    </a:lnTo>
                    <a:lnTo>
                      <a:pt x="4143" y="11408"/>
                    </a:lnTo>
                    <a:lnTo>
                      <a:pt x="4413" y="11446"/>
                    </a:lnTo>
                    <a:lnTo>
                      <a:pt x="4702" y="11446"/>
                    </a:lnTo>
                    <a:lnTo>
                      <a:pt x="4991" y="11408"/>
                    </a:lnTo>
                    <a:lnTo>
                      <a:pt x="5280" y="11350"/>
                    </a:lnTo>
                    <a:lnTo>
                      <a:pt x="5550" y="11254"/>
                    </a:lnTo>
                    <a:lnTo>
                      <a:pt x="5550" y="11254"/>
                    </a:lnTo>
                    <a:lnTo>
                      <a:pt x="5878" y="11100"/>
                    </a:lnTo>
                    <a:lnTo>
                      <a:pt x="6186" y="10926"/>
                    </a:lnTo>
                    <a:lnTo>
                      <a:pt x="6475" y="10695"/>
                    </a:lnTo>
                    <a:lnTo>
                      <a:pt x="6725" y="10425"/>
                    </a:lnTo>
                    <a:lnTo>
                      <a:pt x="11947" y="4278"/>
                    </a:lnTo>
                    <a:lnTo>
                      <a:pt x="12988" y="3122"/>
                    </a:lnTo>
                    <a:lnTo>
                      <a:pt x="12988" y="3122"/>
                    </a:lnTo>
                    <a:lnTo>
                      <a:pt x="13142" y="2872"/>
                    </a:lnTo>
                    <a:lnTo>
                      <a:pt x="13258" y="2602"/>
                    </a:lnTo>
                    <a:lnTo>
                      <a:pt x="13354" y="2332"/>
                    </a:lnTo>
                    <a:lnTo>
                      <a:pt x="13412" y="2062"/>
                    </a:lnTo>
                    <a:lnTo>
                      <a:pt x="13412" y="2062"/>
                    </a:lnTo>
                    <a:lnTo>
                      <a:pt x="13431" y="1870"/>
                    </a:lnTo>
                    <a:lnTo>
                      <a:pt x="13412" y="1696"/>
                    </a:lnTo>
                    <a:lnTo>
                      <a:pt x="13392" y="1523"/>
                    </a:lnTo>
                    <a:lnTo>
                      <a:pt x="13373" y="1349"/>
                    </a:lnTo>
                    <a:lnTo>
                      <a:pt x="13373" y="1349"/>
                    </a:lnTo>
                    <a:lnTo>
                      <a:pt x="13392" y="1215"/>
                    </a:lnTo>
                    <a:lnTo>
                      <a:pt x="13412" y="1060"/>
                    </a:lnTo>
                    <a:lnTo>
                      <a:pt x="13392" y="925"/>
                    </a:lnTo>
                    <a:lnTo>
                      <a:pt x="13335" y="791"/>
                    </a:lnTo>
                    <a:lnTo>
                      <a:pt x="13335" y="791"/>
                    </a:lnTo>
                    <a:lnTo>
                      <a:pt x="13277" y="733"/>
                    </a:lnTo>
                    <a:lnTo>
                      <a:pt x="13219" y="675"/>
                    </a:lnTo>
                    <a:lnTo>
                      <a:pt x="13142" y="636"/>
                    </a:lnTo>
                    <a:lnTo>
                      <a:pt x="13046" y="617"/>
                    </a:lnTo>
                    <a:lnTo>
                      <a:pt x="13046" y="617"/>
                    </a:lnTo>
                    <a:lnTo>
                      <a:pt x="13084" y="502"/>
                    </a:lnTo>
                    <a:lnTo>
                      <a:pt x="13103" y="405"/>
                    </a:lnTo>
                    <a:lnTo>
                      <a:pt x="13103" y="328"/>
                    </a:lnTo>
                    <a:lnTo>
                      <a:pt x="13084" y="251"/>
                    </a:lnTo>
                    <a:lnTo>
                      <a:pt x="13046" y="174"/>
                    </a:lnTo>
                    <a:lnTo>
                      <a:pt x="13007" y="116"/>
                    </a:lnTo>
                    <a:lnTo>
                      <a:pt x="12969" y="58"/>
                    </a:lnTo>
                    <a:lnTo>
                      <a:pt x="12891" y="20"/>
                    </a:lnTo>
                    <a:lnTo>
                      <a:pt x="12834" y="1"/>
                    </a:lnTo>
                    <a:lnTo>
                      <a:pt x="12757" y="1"/>
                    </a:lnTo>
                    <a:lnTo>
                      <a:pt x="12699" y="1"/>
                    </a:lnTo>
                    <a:lnTo>
                      <a:pt x="12622" y="1"/>
                    </a:lnTo>
                    <a:lnTo>
                      <a:pt x="12545" y="39"/>
                    </a:lnTo>
                    <a:lnTo>
                      <a:pt x="12468" y="78"/>
                    </a:lnTo>
                    <a:lnTo>
                      <a:pt x="12410" y="155"/>
                    </a:lnTo>
                    <a:lnTo>
                      <a:pt x="12352" y="232"/>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8"/>
              <p:cNvSpPr/>
              <p:nvPr/>
            </p:nvSpPr>
            <p:spPr>
              <a:xfrm>
                <a:off x="1254238" y="1909210"/>
                <a:ext cx="107902" cy="55010"/>
              </a:xfrm>
              <a:custGeom>
                <a:avLst/>
                <a:gdLst/>
                <a:ahLst/>
                <a:cxnLst/>
                <a:rect l="l" t="t" r="r" b="b"/>
                <a:pathLst>
                  <a:path w="2448" h="1254" extrusionOk="0">
                    <a:moveTo>
                      <a:pt x="482" y="1"/>
                    </a:moveTo>
                    <a:lnTo>
                      <a:pt x="328" y="20"/>
                    </a:lnTo>
                    <a:lnTo>
                      <a:pt x="193" y="78"/>
                    </a:lnTo>
                    <a:lnTo>
                      <a:pt x="116" y="136"/>
                    </a:lnTo>
                    <a:lnTo>
                      <a:pt x="58" y="193"/>
                    </a:lnTo>
                    <a:lnTo>
                      <a:pt x="20" y="251"/>
                    </a:lnTo>
                    <a:lnTo>
                      <a:pt x="0" y="309"/>
                    </a:lnTo>
                    <a:lnTo>
                      <a:pt x="193" y="348"/>
                    </a:lnTo>
                    <a:lnTo>
                      <a:pt x="386" y="405"/>
                    </a:lnTo>
                    <a:lnTo>
                      <a:pt x="578" y="482"/>
                    </a:lnTo>
                    <a:lnTo>
                      <a:pt x="733" y="598"/>
                    </a:lnTo>
                    <a:lnTo>
                      <a:pt x="906" y="733"/>
                    </a:lnTo>
                    <a:lnTo>
                      <a:pt x="1041" y="887"/>
                    </a:lnTo>
                    <a:lnTo>
                      <a:pt x="1137" y="1061"/>
                    </a:lnTo>
                    <a:lnTo>
                      <a:pt x="1214" y="1253"/>
                    </a:lnTo>
                    <a:lnTo>
                      <a:pt x="2448" y="1041"/>
                    </a:lnTo>
                    <a:lnTo>
                      <a:pt x="2274" y="309"/>
                    </a:lnTo>
                    <a:lnTo>
                      <a:pt x="2004" y="348"/>
                    </a:lnTo>
                    <a:lnTo>
                      <a:pt x="1792" y="367"/>
                    </a:lnTo>
                    <a:lnTo>
                      <a:pt x="1600" y="328"/>
                    </a:lnTo>
                    <a:lnTo>
                      <a:pt x="1426" y="270"/>
                    </a:lnTo>
                    <a:lnTo>
                      <a:pt x="1099" y="116"/>
                    </a:lnTo>
                    <a:lnTo>
                      <a:pt x="906" y="59"/>
                    </a:lnTo>
                    <a:lnTo>
                      <a:pt x="694" y="20"/>
                    </a:lnTo>
                    <a:lnTo>
                      <a:pt x="482"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8"/>
              <p:cNvSpPr/>
              <p:nvPr/>
            </p:nvSpPr>
            <p:spPr>
              <a:xfrm>
                <a:off x="1393525" y="1902454"/>
                <a:ext cx="31471" cy="32155"/>
              </a:xfrm>
              <a:custGeom>
                <a:avLst/>
                <a:gdLst/>
                <a:ahLst/>
                <a:cxnLst/>
                <a:rect l="l" t="t" r="r" b="b"/>
                <a:pathLst>
                  <a:path w="714" h="733" extrusionOk="0">
                    <a:moveTo>
                      <a:pt x="713" y="1"/>
                    </a:moveTo>
                    <a:lnTo>
                      <a:pt x="675" y="20"/>
                    </a:lnTo>
                    <a:lnTo>
                      <a:pt x="598" y="97"/>
                    </a:lnTo>
                    <a:lnTo>
                      <a:pt x="367" y="367"/>
                    </a:lnTo>
                    <a:lnTo>
                      <a:pt x="116" y="617"/>
                    </a:lnTo>
                    <a:lnTo>
                      <a:pt x="39" y="694"/>
                    </a:lnTo>
                    <a:lnTo>
                      <a:pt x="0" y="733"/>
                    </a:lnTo>
                    <a:lnTo>
                      <a:pt x="58" y="714"/>
                    </a:lnTo>
                    <a:lnTo>
                      <a:pt x="155" y="675"/>
                    </a:lnTo>
                    <a:lnTo>
                      <a:pt x="290" y="579"/>
                    </a:lnTo>
                    <a:lnTo>
                      <a:pt x="444" y="444"/>
                    </a:lnTo>
                    <a:lnTo>
                      <a:pt x="579" y="290"/>
                    </a:lnTo>
                    <a:lnTo>
                      <a:pt x="675" y="155"/>
                    </a:lnTo>
                    <a:lnTo>
                      <a:pt x="713" y="58"/>
                    </a:lnTo>
                    <a:lnTo>
                      <a:pt x="713"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8"/>
              <p:cNvSpPr/>
              <p:nvPr/>
            </p:nvSpPr>
            <p:spPr>
              <a:xfrm>
                <a:off x="1416445" y="1938821"/>
                <a:ext cx="19570" cy="23688"/>
              </a:xfrm>
              <a:custGeom>
                <a:avLst/>
                <a:gdLst/>
                <a:ahLst/>
                <a:cxnLst/>
                <a:rect l="l" t="t" r="r" b="b"/>
                <a:pathLst>
                  <a:path w="444" h="540" extrusionOk="0">
                    <a:moveTo>
                      <a:pt x="444" y="0"/>
                    </a:moveTo>
                    <a:lnTo>
                      <a:pt x="405" y="19"/>
                    </a:lnTo>
                    <a:lnTo>
                      <a:pt x="348" y="77"/>
                    </a:lnTo>
                    <a:lnTo>
                      <a:pt x="213" y="251"/>
                    </a:lnTo>
                    <a:lnTo>
                      <a:pt x="39" y="443"/>
                    </a:lnTo>
                    <a:lnTo>
                      <a:pt x="1" y="501"/>
                    </a:lnTo>
                    <a:lnTo>
                      <a:pt x="1" y="540"/>
                    </a:lnTo>
                    <a:lnTo>
                      <a:pt x="39" y="540"/>
                    </a:lnTo>
                    <a:lnTo>
                      <a:pt x="97" y="501"/>
                    </a:lnTo>
                    <a:lnTo>
                      <a:pt x="193" y="424"/>
                    </a:lnTo>
                    <a:lnTo>
                      <a:pt x="290" y="328"/>
                    </a:lnTo>
                    <a:lnTo>
                      <a:pt x="367" y="212"/>
                    </a:lnTo>
                    <a:lnTo>
                      <a:pt x="425" y="96"/>
                    </a:lnTo>
                    <a:lnTo>
                      <a:pt x="444" y="39"/>
                    </a:lnTo>
                    <a:lnTo>
                      <a:pt x="444"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8"/>
              <p:cNvSpPr/>
              <p:nvPr/>
            </p:nvSpPr>
            <p:spPr>
              <a:xfrm>
                <a:off x="1041032" y="2190715"/>
                <a:ext cx="18733" cy="99799"/>
              </a:xfrm>
              <a:custGeom>
                <a:avLst/>
                <a:gdLst/>
                <a:ahLst/>
                <a:cxnLst/>
                <a:rect l="l" t="t" r="r" b="b"/>
                <a:pathLst>
                  <a:path w="425" h="2275" extrusionOk="0">
                    <a:moveTo>
                      <a:pt x="425" y="0"/>
                    </a:moveTo>
                    <a:lnTo>
                      <a:pt x="309" y="270"/>
                    </a:lnTo>
                    <a:lnTo>
                      <a:pt x="213" y="540"/>
                    </a:lnTo>
                    <a:lnTo>
                      <a:pt x="136" y="829"/>
                    </a:lnTo>
                    <a:lnTo>
                      <a:pt x="78" y="1118"/>
                    </a:lnTo>
                    <a:lnTo>
                      <a:pt x="39" y="1407"/>
                    </a:lnTo>
                    <a:lnTo>
                      <a:pt x="1" y="1677"/>
                    </a:lnTo>
                    <a:lnTo>
                      <a:pt x="1" y="1985"/>
                    </a:lnTo>
                    <a:lnTo>
                      <a:pt x="20" y="2274"/>
                    </a:lnTo>
                    <a:lnTo>
                      <a:pt x="39" y="2235"/>
                    </a:lnTo>
                    <a:lnTo>
                      <a:pt x="39" y="2178"/>
                    </a:lnTo>
                    <a:lnTo>
                      <a:pt x="78" y="1927"/>
                    </a:lnTo>
                    <a:lnTo>
                      <a:pt x="136" y="1561"/>
                    </a:lnTo>
                    <a:lnTo>
                      <a:pt x="194" y="1137"/>
                    </a:lnTo>
                    <a:lnTo>
                      <a:pt x="290" y="694"/>
                    </a:lnTo>
                    <a:lnTo>
                      <a:pt x="367" y="328"/>
                    </a:lnTo>
                    <a:lnTo>
                      <a:pt x="406" y="97"/>
                    </a:lnTo>
                    <a:lnTo>
                      <a:pt x="425"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8"/>
              <p:cNvSpPr/>
              <p:nvPr/>
            </p:nvSpPr>
            <p:spPr>
              <a:xfrm>
                <a:off x="191691" y="1823008"/>
                <a:ext cx="140211" cy="28777"/>
              </a:xfrm>
              <a:custGeom>
                <a:avLst/>
                <a:gdLst/>
                <a:ahLst/>
                <a:cxnLst/>
                <a:rect l="l" t="t" r="r" b="b"/>
                <a:pathLst>
                  <a:path w="3181" h="656" extrusionOk="0">
                    <a:moveTo>
                      <a:pt x="213" y="0"/>
                    </a:moveTo>
                    <a:lnTo>
                      <a:pt x="1" y="655"/>
                    </a:lnTo>
                    <a:lnTo>
                      <a:pt x="3180" y="655"/>
                    </a:lnTo>
                    <a:lnTo>
                      <a:pt x="3007" y="212"/>
                    </a:lnTo>
                    <a:lnTo>
                      <a:pt x="2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8"/>
              <p:cNvSpPr/>
              <p:nvPr/>
            </p:nvSpPr>
            <p:spPr>
              <a:xfrm>
                <a:off x="187459" y="1911754"/>
                <a:ext cx="148673" cy="2588"/>
              </a:xfrm>
              <a:custGeom>
                <a:avLst/>
                <a:gdLst/>
                <a:ahLst/>
                <a:cxnLst/>
                <a:rect l="l" t="t" r="r" b="b"/>
                <a:pathLst>
                  <a:path w="3373" h="59" extrusionOk="0">
                    <a:moveTo>
                      <a:pt x="58" y="1"/>
                    </a:moveTo>
                    <a:lnTo>
                      <a:pt x="1" y="58"/>
                    </a:lnTo>
                    <a:lnTo>
                      <a:pt x="3373" y="58"/>
                    </a:lnTo>
                    <a:lnTo>
                      <a:pt x="33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8"/>
              <p:cNvSpPr/>
              <p:nvPr/>
            </p:nvSpPr>
            <p:spPr>
              <a:xfrm>
                <a:off x="182346" y="1855953"/>
                <a:ext cx="159737" cy="220654"/>
              </a:xfrm>
              <a:custGeom>
                <a:avLst/>
                <a:gdLst/>
                <a:ahLst/>
                <a:cxnLst/>
                <a:rect l="l" t="t" r="r" b="b"/>
                <a:pathLst>
                  <a:path w="3624" h="5030" extrusionOk="0">
                    <a:moveTo>
                      <a:pt x="1" y="1"/>
                    </a:moveTo>
                    <a:lnTo>
                      <a:pt x="675" y="4953"/>
                    </a:lnTo>
                    <a:lnTo>
                      <a:pt x="907" y="4972"/>
                    </a:lnTo>
                    <a:lnTo>
                      <a:pt x="1465" y="5030"/>
                    </a:lnTo>
                    <a:lnTo>
                      <a:pt x="2217" y="5030"/>
                    </a:lnTo>
                    <a:lnTo>
                      <a:pt x="2583" y="5011"/>
                    </a:lnTo>
                    <a:lnTo>
                      <a:pt x="2949" y="4953"/>
                    </a:lnTo>
                    <a:lnTo>
                      <a:pt x="36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8"/>
              <p:cNvSpPr/>
              <p:nvPr/>
            </p:nvSpPr>
            <p:spPr>
              <a:xfrm>
                <a:off x="180671" y="1843275"/>
                <a:ext cx="163131" cy="16099"/>
              </a:xfrm>
              <a:custGeom>
                <a:avLst/>
                <a:gdLst/>
                <a:ahLst/>
                <a:cxnLst/>
                <a:rect l="l" t="t" r="r" b="b"/>
                <a:pathLst>
                  <a:path w="3701" h="367" extrusionOk="0">
                    <a:moveTo>
                      <a:pt x="289" y="1"/>
                    </a:moveTo>
                    <a:lnTo>
                      <a:pt x="232" y="20"/>
                    </a:lnTo>
                    <a:lnTo>
                      <a:pt x="174" y="39"/>
                    </a:lnTo>
                    <a:lnTo>
                      <a:pt x="78" y="97"/>
                    </a:lnTo>
                    <a:lnTo>
                      <a:pt x="20" y="193"/>
                    </a:lnTo>
                    <a:lnTo>
                      <a:pt x="0" y="251"/>
                    </a:lnTo>
                    <a:lnTo>
                      <a:pt x="0" y="309"/>
                    </a:lnTo>
                    <a:lnTo>
                      <a:pt x="0" y="367"/>
                    </a:lnTo>
                    <a:lnTo>
                      <a:pt x="3700" y="367"/>
                    </a:lnTo>
                    <a:lnTo>
                      <a:pt x="3700" y="309"/>
                    </a:lnTo>
                    <a:lnTo>
                      <a:pt x="3681" y="251"/>
                    </a:lnTo>
                    <a:lnTo>
                      <a:pt x="3662" y="193"/>
                    </a:lnTo>
                    <a:lnTo>
                      <a:pt x="3604" y="97"/>
                    </a:lnTo>
                    <a:lnTo>
                      <a:pt x="3507" y="39"/>
                    </a:lnTo>
                    <a:lnTo>
                      <a:pt x="3450" y="20"/>
                    </a:lnTo>
                    <a:lnTo>
                      <a:pt x="33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8"/>
              <p:cNvSpPr/>
              <p:nvPr/>
            </p:nvSpPr>
            <p:spPr>
              <a:xfrm>
                <a:off x="187459" y="1914298"/>
                <a:ext cx="148673" cy="84577"/>
              </a:xfrm>
              <a:custGeom>
                <a:avLst/>
                <a:gdLst/>
                <a:ahLst/>
                <a:cxnLst/>
                <a:rect l="l" t="t" r="r" b="b"/>
                <a:pathLst>
                  <a:path w="3373" h="1928" extrusionOk="0">
                    <a:moveTo>
                      <a:pt x="1" y="0"/>
                    </a:moveTo>
                    <a:lnTo>
                      <a:pt x="270" y="1927"/>
                    </a:lnTo>
                    <a:lnTo>
                      <a:pt x="3122" y="1927"/>
                    </a:lnTo>
                    <a:lnTo>
                      <a:pt x="33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8"/>
              <p:cNvSpPr/>
              <p:nvPr/>
            </p:nvSpPr>
            <p:spPr>
              <a:xfrm>
                <a:off x="229069" y="1925266"/>
                <a:ext cx="57830" cy="62599"/>
              </a:xfrm>
              <a:custGeom>
                <a:avLst/>
                <a:gdLst/>
                <a:ahLst/>
                <a:cxnLst/>
                <a:rect l="l" t="t" r="r" b="b"/>
                <a:pathLst>
                  <a:path w="1312" h="1427" extrusionOk="0">
                    <a:moveTo>
                      <a:pt x="1022" y="97"/>
                    </a:moveTo>
                    <a:lnTo>
                      <a:pt x="1080" y="251"/>
                    </a:lnTo>
                    <a:lnTo>
                      <a:pt x="1080" y="405"/>
                    </a:lnTo>
                    <a:lnTo>
                      <a:pt x="1022" y="521"/>
                    </a:lnTo>
                    <a:lnTo>
                      <a:pt x="964" y="637"/>
                    </a:lnTo>
                    <a:lnTo>
                      <a:pt x="868" y="733"/>
                    </a:lnTo>
                    <a:lnTo>
                      <a:pt x="772" y="829"/>
                    </a:lnTo>
                    <a:lnTo>
                      <a:pt x="560" y="964"/>
                    </a:lnTo>
                    <a:lnTo>
                      <a:pt x="463" y="1041"/>
                    </a:lnTo>
                    <a:lnTo>
                      <a:pt x="386" y="1138"/>
                    </a:lnTo>
                    <a:lnTo>
                      <a:pt x="309" y="1234"/>
                    </a:lnTo>
                    <a:lnTo>
                      <a:pt x="251" y="1330"/>
                    </a:lnTo>
                    <a:lnTo>
                      <a:pt x="251" y="1253"/>
                    </a:lnTo>
                    <a:lnTo>
                      <a:pt x="251" y="1176"/>
                    </a:lnTo>
                    <a:lnTo>
                      <a:pt x="290" y="1099"/>
                    </a:lnTo>
                    <a:lnTo>
                      <a:pt x="328" y="1022"/>
                    </a:lnTo>
                    <a:lnTo>
                      <a:pt x="386" y="964"/>
                    </a:lnTo>
                    <a:lnTo>
                      <a:pt x="463" y="887"/>
                    </a:lnTo>
                    <a:lnTo>
                      <a:pt x="675" y="695"/>
                    </a:lnTo>
                    <a:lnTo>
                      <a:pt x="810" y="579"/>
                    </a:lnTo>
                    <a:lnTo>
                      <a:pt x="906" y="444"/>
                    </a:lnTo>
                    <a:lnTo>
                      <a:pt x="984" y="271"/>
                    </a:lnTo>
                    <a:lnTo>
                      <a:pt x="1022" y="97"/>
                    </a:lnTo>
                    <a:close/>
                    <a:moveTo>
                      <a:pt x="733" y="1"/>
                    </a:moveTo>
                    <a:lnTo>
                      <a:pt x="598" y="39"/>
                    </a:lnTo>
                    <a:lnTo>
                      <a:pt x="463" y="136"/>
                    </a:lnTo>
                    <a:lnTo>
                      <a:pt x="328" y="251"/>
                    </a:lnTo>
                    <a:lnTo>
                      <a:pt x="213" y="386"/>
                    </a:lnTo>
                    <a:lnTo>
                      <a:pt x="136" y="521"/>
                    </a:lnTo>
                    <a:lnTo>
                      <a:pt x="59" y="637"/>
                    </a:lnTo>
                    <a:lnTo>
                      <a:pt x="20" y="772"/>
                    </a:lnTo>
                    <a:lnTo>
                      <a:pt x="1" y="906"/>
                    </a:lnTo>
                    <a:lnTo>
                      <a:pt x="20" y="1022"/>
                    </a:lnTo>
                    <a:lnTo>
                      <a:pt x="59" y="1157"/>
                    </a:lnTo>
                    <a:lnTo>
                      <a:pt x="116" y="1273"/>
                    </a:lnTo>
                    <a:lnTo>
                      <a:pt x="174" y="1330"/>
                    </a:lnTo>
                    <a:lnTo>
                      <a:pt x="251" y="1369"/>
                    </a:lnTo>
                    <a:lnTo>
                      <a:pt x="309" y="1407"/>
                    </a:lnTo>
                    <a:lnTo>
                      <a:pt x="386" y="1427"/>
                    </a:lnTo>
                    <a:lnTo>
                      <a:pt x="521" y="1427"/>
                    </a:lnTo>
                    <a:lnTo>
                      <a:pt x="675" y="1407"/>
                    </a:lnTo>
                    <a:lnTo>
                      <a:pt x="810" y="1330"/>
                    </a:lnTo>
                    <a:lnTo>
                      <a:pt x="945" y="1253"/>
                    </a:lnTo>
                    <a:lnTo>
                      <a:pt x="1061" y="1138"/>
                    </a:lnTo>
                    <a:lnTo>
                      <a:pt x="1138" y="1022"/>
                    </a:lnTo>
                    <a:lnTo>
                      <a:pt x="1215" y="906"/>
                    </a:lnTo>
                    <a:lnTo>
                      <a:pt x="1253" y="772"/>
                    </a:lnTo>
                    <a:lnTo>
                      <a:pt x="1292" y="637"/>
                    </a:lnTo>
                    <a:lnTo>
                      <a:pt x="1311" y="502"/>
                    </a:lnTo>
                    <a:lnTo>
                      <a:pt x="1292" y="386"/>
                    </a:lnTo>
                    <a:lnTo>
                      <a:pt x="1253" y="251"/>
                    </a:lnTo>
                    <a:lnTo>
                      <a:pt x="1176" y="155"/>
                    </a:lnTo>
                    <a:lnTo>
                      <a:pt x="1061" y="59"/>
                    </a:lnTo>
                    <a:lnTo>
                      <a:pt x="1003" y="20"/>
                    </a:lnTo>
                    <a:lnTo>
                      <a:pt x="9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8"/>
              <p:cNvSpPr/>
              <p:nvPr/>
            </p:nvSpPr>
            <p:spPr>
              <a:xfrm>
                <a:off x="195966" y="1828930"/>
                <a:ext cx="30590" cy="9344"/>
              </a:xfrm>
              <a:custGeom>
                <a:avLst/>
                <a:gdLst/>
                <a:ahLst/>
                <a:cxnLst/>
                <a:rect l="l" t="t" r="r" b="b"/>
                <a:pathLst>
                  <a:path w="694" h="213" extrusionOk="0">
                    <a:moveTo>
                      <a:pt x="77" y="0"/>
                    </a:moveTo>
                    <a:lnTo>
                      <a:pt x="0" y="212"/>
                    </a:lnTo>
                    <a:lnTo>
                      <a:pt x="694" y="212"/>
                    </a:lnTo>
                    <a:lnTo>
                      <a:pt x="694" y="97"/>
                    </a:lnTo>
                    <a:lnTo>
                      <a:pt x="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8"/>
              <p:cNvSpPr/>
              <p:nvPr/>
            </p:nvSpPr>
            <p:spPr>
              <a:xfrm>
                <a:off x="178952" y="1974311"/>
                <a:ext cx="183495" cy="422663"/>
              </a:xfrm>
              <a:custGeom>
                <a:avLst/>
                <a:gdLst/>
                <a:ahLst/>
                <a:cxnLst/>
                <a:rect l="l" t="t" r="r" b="b"/>
                <a:pathLst>
                  <a:path w="4163" h="9635" extrusionOk="0">
                    <a:moveTo>
                      <a:pt x="2467" y="0"/>
                    </a:moveTo>
                    <a:lnTo>
                      <a:pt x="1" y="752"/>
                    </a:lnTo>
                    <a:lnTo>
                      <a:pt x="39" y="3604"/>
                    </a:lnTo>
                    <a:lnTo>
                      <a:pt x="1" y="4548"/>
                    </a:lnTo>
                    <a:lnTo>
                      <a:pt x="1" y="5376"/>
                    </a:lnTo>
                    <a:lnTo>
                      <a:pt x="20" y="6128"/>
                    </a:lnTo>
                    <a:lnTo>
                      <a:pt x="39" y="6783"/>
                    </a:lnTo>
                    <a:lnTo>
                      <a:pt x="59" y="7342"/>
                    </a:lnTo>
                    <a:lnTo>
                      <a:pt x="117" y="7843"/>
                    </a:lnTo>
                    <a:lnTo>
                      <a:pt x="155" y="8248"/>
                    </a:lnTo>
                    <a:lnTo>
                      <a:pt x="213" y="8614"/>
                    </a:lnTo>
                    <a:lnTo>
                      <a:pt x="251" y="8903"/>
                    </a:lnTo>
                    <a:lnTo>
                      <a:pt x="309" y="9134"/>
                    </a:lnTo>
                    <a:lnTo>
                      <a:pt x="406" y="9442"/>
                    </a:lnTo>
                    <a:lnTo>
                      <a:pt x="463" y="9596"/>
                    </a:lnTo>
                    <a:lnTo>
                      <a:pt x="502" y="9635"/>
                    </a:lnTo>
                    <a:lnTo>
                      <a:pt x="4163" y="9616"/>
                    </a:lnTo>
                    <a:lnTo>
                      <a:pt x="2467"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8"/>
              <p:cNvSpPr/>
              <p:nvPr/>
            </p:nvSpPr>
            <p:spPr>
              <a:xfrm>
                <a:off x="200198" y="1923598"/>
                <a:ext cx="140211" cy="84577"/>
              </a:xfrm>
              <a:custGeom>
                <a:avLst/>
                <a:gdLst/>
                <a:ahLst/>
                <a:cxnLst/>
                <a:rect l="l" t="t" r="r" b="b"/>
                <a:pathLst>
                  <a:path w="3181" h="1928" extrusionOk="0">
                    <a:moveTo>
                      <a:pt x="2698" y="0"/>
                    </a:moveTo>
                    <a:lnTo>
                      <a:pt x="2486" y="20"/>
                    </a:lnTo>
                    <a:lnTo>
                      <a:pt x="2274" y="58"/>
                    </a:lnTo>
                    <a:lnTo>
                      <a:pt x="2082" y="116"/>
                    </a:lnTo>
                    <a:lnTo>
                      <a:pt x="1754" y="270"/>
                    </a:lnTo>
                    <a:lnTo>
                      <a:pt x="1581" y="328"/>
                    </a:lnTo>
                    <a:lnTo>
                      <a:pt x="1388" y="347"/>
                    </a:lnTo>
                    <a:lnTo>
                      <a:pt x="1176" y="347"/>
                    </a:lnTo>
                    <a:lnTo>
                      <a:pt x="906" y="309"/>
                    </a:lnTo>
                    <a:lnTo>
                      <a:pt x="1" y="1927"/>
                    </a:lnTo>
                    <a:lnTo>
                      <a:pt x="1908" y="1349"/>
                    </a:lnTo>
                    <a:lnTo>
                      <a:pt x="2005" y="1137"/>
                    </a:lnTo>
                    <a:lnTo>
                      <a:pt x="2120" y="925"/>
                    </a:lnTo>
                    <a:lnTo>
                      <a:pt x="2274" y="752"/>
                    </a:lnTo>
                    <a:lnTo>
                      <a:pt x="2448" y="598"/>
                    </a:lnTo>
                    <a:lnTo>
                      <a:pt x="2602" y="482"/>
                    </a:lnTo>
                    <a:lnTo>
                      <a:pt x="2795" y="405"/>
                    </a:lnTo>
                    <a:lnTo>
                      <a:pt x="2987" y="347"/>
                    </a:lnTo>
                    <a:lnTo>
                      <a:pt x="3180" y="309"/>
                    </a:lnTo>
                    <a:lnTo>
                      <a:pt x="3161" y="251"/>
                    </a:lnTo>
                    <a:lnTo>
                      <a:pt x="3122" y="193"/>
                    </a:lnTo>
                    <a:lnTo>
                      <a:pt x="3064" y="135"/>
                    </a:lnTo>
                    <a:lnTo>
                      <a:pt x="2987" y="77"/>
                    </a:lnTo>
                    <a:lnTo>
                      <a:pt x="2852" y="20"/>
                    </a:lnTo>
                    <a:lnTo>
                      <a:pt x="2698"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8"/>
              <p:cNvSpPr/>
              <p:nvPr/>
            </p:nvSpPr>
            <p:spPr>
              <a:xfrm>
                <a:off x="153475" y="1893154"/>
                <a:ext cx="94326" cy="145421"/>
              </a:xfrm>
              <a:custGeom>
                <a:avLst/>
                <a:gdLst/>
                <a:ahLst/>
                <a:cxnLst/>
                <a:rect l="l" t="t" r="r" b="b"/>
                <a:pathLst>
                  <a:path w="2140" h="3315" extrusionOk="0">
                    <a:moveTo>
                      <a:pt x="810" y="1"/>
                    </a:moveTo>
                    <a:lnTo>
                      <a:pt x="714" y="20"/>
                    </a:lnTo>
                    <a:lnTo>
                      <a:pt x="617" y="39"/>
                    </a:lnTo>
                    <a:lnTo>
                      <a:pt x="521" y="97"/>
                    </a:lnTo>
                    <a:lnTo>
                      <a:pt x="425" y="174"/>
                    </a:lnTo>
                    <a:lnTo>
                      <a:pt x="386" y="232"/>
                    </a:lnTo>
                    <a:lnTo>
                      <a:pt x="367" y="290"/>
                    </a:lnTo>
                    <a:lnTo>
                      <a:pt x="348" y="347"/>
                    </a:lnTo>
                    <a:lnTo>
                      <a:pt x="348" y="444"/>
                    </a:lnTo>
                    <a:lnTo>
                      <a:pt x="367" y="521"/>
                    </a:lnTo>
                    <a:lnTo>
                      <a:pt x="406" y="636"/>
                    </a:lnTo>
                    <a:lnTo>
                      <a:pt x="309" y="675"/>
                    </a:lnTo>
                    <a:lnTo>
                      <a:pt x="232" y="752"/>
                    </a:lnTo>
                    <a:lnTo>
                      <a:pt x="155" y="829"/>
                    </a:lnTo>
                    <a:lnTo>
                      <a:pt x="116" y="926"/>
                    </a:lnTo>
                    <a:lnTo>
                      <a:pt x="78" y="1022"/>
                    </a:lnTo>
                    <a:lnTo>
                      <a:pt x="59" y="1118"/>
                    </a:lnTo>
                    <a:lnTo>
                      <a:pt x="78" y="1234"/>
                    </a:lnTo>
                    <a:lnTo>
                      <a:pt x="97" y="1330"/>
                    </a:lnTo>
                    <a:lnTo>
                      <a:pt x="155" y="1427"/>
                    </a:lnTo>
                    <a:lnTo>
                      <a:pt x="116" y="1484"/>
                    </a:lnTo>
                    <a:lnTo>
                      <a:pt x="78" y="1523"/>
                    </a:lnTo>
                    <a:lnTo>
                      <a:pt x="39" y="1619"/>
                    </a:lnTo>
                    <a:lnTo>
                      <a:pt x="20" y="1716"/>
                    </a:lnTo>
                    <a:lnTo>
                      <a:pt x="1" y="1850"/>
                    </a:lnTo>
                    <a:lnTo>
                      <a:pt x="20" y="2024"/>
                    </a:lnTo>
                    <a:lnTo>
                      <a:pt x="78" y="2217"/>
                    </a:lnTo>
                    <a:lnTo>
                      <a:pt x="194" y="2506"/>
                    </a:lnTo>
                    <a:lnTo>
                      <a:pt x="328" y="2795"/>
                    </a:lnTo>
                    <a:lnTo>
                      <a:pt x="463" y="3064"/>
                    </a:lnTo>
                    <a:lnTo>
                      <a:pt x="637" y="3315"/>
                    </a:lnTo>
                    <a:lnTo>
                      <a:pt x="2140" y="1137"/>
                    </a:lnTo>
                    <a:lnTo>
                      <a:pt x="2063" y="1060"/>
                    </a:lnTo>
                    <a:lnTo>
                      <a:pt x="1908" y="906"/>
                    </a:lnTo>
                    <a:lnTo>
                      <a:pt x="1465" y="540"/>
                    </a:lnTo>
                    <a:lnTo>
                      <a:pt x="810"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8"/>
              <p:cNvSpPr/>
              <p:nvPr/>
            </p:nvSpPr>
            <p:spPr>
              <a:xfrm>
                <a:off x="195966" y="2191549"/>
                <a:ext cx="217478" cy="262064"/>
              </a:xfrm>
              <a:custGeom>
                <a:avLst/>
                <a:gdLst/>
                <a:ahLst/>
                <a:cxnLst/>
                <a:rect l="l" t="t" r="r" b="b"/>
                <a:pathLst>
                  <a:path w="4934" h="5974" extrusionOk="0">
                    <a:moveTo>
                      <a:pt x="1523" y="1"/>
                    </a:moveTo>
                    <a:lnTo>
                      <a:pt x="77" y="3430"/>
                    </a:lnTo>
                    <a:lnTo>
                      <a:pt x="39" y="3623"/>
                    </a:lnTo>
                    <a:lnTo>
                      <a:pt x="0" y="3816"/>
                    </a:lnTo>
                    <a:lnTo>
                      <a:pt x="0" y="4009"/>
                    </a:lnTo>
                    <a:lnTo>
                      <a:pt x="0" y="4201"/>
                    </a:lnTo>
                    <a:lnTo>
                      <a:pt x="20" y="4375"/>
                    </a:lnTo>
                    <a:lnTo>
                      <a:pt x="77" y="4567"/>
                    </a:lnTo>
                    <a:lnTo>
                      <a:pt x="135" y="4741"/>
                    </a:lnTo>
                    <a:lnTo>
                      <a:pt x="212" y="4914"/>
                    </a:lnTo>
                    <a:lnTo>
                      <a:pt x="309" y="5068"/>
                    </a:lnTo>
                    <a:lnTo>
                      <a:pt x="405" y="5222"/>
                    </a:lnTo>
                    <a:lnTo>
                      <a:pt x="540" y="5357"/>
                    </a:lnTo>
                    <a:lnTo>
                      <a:pt x="675" y="5492"/>
                    </a:lnTo>
                    <a:lnTo>
                      <a:pt x="829" y="5608"/>
                    </a:lnTo>
                    <a:lnTo>
                      <a:pt x="983" y="5723"/>
                    </a:lnTo>
                    <a:lnTo>
                      <a:pt x="1156" y="5801"/>
                    </a:lnTo>
                    <a:lnTo>
                      <a:pt x="1349" y="5878"/>
                    </a:lnTo>
                    <a:lnTo>
                      <a:pt x="1542" y="5916"/>
                    </a:lnTo>
                    <a:lnTo>
                      <a:pt x="1715" y="5955"/>
                    </a:lnTo>
                    <a:lnTo>
                      <a:pt x="1908" y="5974"/>
                    </a:lnTo>
                    <a:lnTo>
                      <a:pt x="2101" y="5955"/>
                    </a:lnTo>
                    <a:lnTo>
                      <a:pt x="2293" y="5935"/>
                    </a:lnTo>
                    <a:lnTo>
                      <a:pt x="2467" y="5897"/>
                    </a:lnTo>
                    <a:lnTo>
                      <a:pt x="2640" y="5839"/>
                    </a:lnTo>
                    <a:lnTo>
                      <a:pt x="2814" y="5762"/>
                    </a:lnTo>
                    <a:lnTo>
                      <a:pt x="2968" y="5666"/>
                    </a:lnTo>
                    <a:lnTo>
                      <a:pt x="3122" y="5569"/>
                    </a:lnTo>
                    <a:lnTo>
                      <a:pt x="3276" y="5454"/>
                    </a:lnTo>
                    <a:lnTo>
                      <a:pt x="3392" y="5319"/>
                    </a:lnTo>
                    <a:lnTo>
                      <a:pt x="3527" y="5165"/>
                    </a:lnTo>
                    <a:lnTo>
                      <a:pt x="3623" y="5010"/>
                    </a:lnTo>
                    <a:lnTo>
                      <a:pt x="3719" y="4837"/>
                    </a:lnTo>
                    <a:lnTo>
                      <a:pt x="3777" y="4664"/>
                    </a:lnTo>
                    <a:lnTo>
                      <a:pt x="4933" y="1253"/>
                    </a:lnTo>
                    <a:lnTo>
                      <a:pt x="1523"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8"/>
              <p:cNvSpPr/>
              <p:nvPr/>
            </p:nvSpPr>
            <p:spPr>
              <a:xfrm>
                <a:off x="205311" y="2194093"/>
                <a:ext cx="55229" cy="135287"/>
              </a:xfrm>
              <a:custGeom>
                <a:avLst/>
                <a:gdLst/>
                <a:ahLst/>
                <a:cxnLst/>
                <a:rect l="l" t="t" r="r" b="b"/>
                <a:pathLst>
                  <a:path w="1253" h="3084" extrusionOk="0">
                    <a:moveTo>
                      <a:pt x="1253" y="0"/>
                    </a:moveTo>
                    <a:lnTo>
                      <a:pt x="1118" y="212"/>
                    </a:lnTo>
                    <a:lnTo>
                      <a:pt x="1002" y="424"/>
                    </a:lnTo>
                    <a:lnTo>
                      <a:pt x="771" y="906"/>
                    </a:lnTo>
                    <a:lnTo>
                      <a:pt x="521" y="1503"/>
                    </a:lnTo>
                    <a:lnTo>
                      <a:pt x="289" y="2120"/>
                    </a:lnTo>
                    <a:lnTo>
                      <a:pt x="116" y="2621"/>
                    </a:lnTo>
                    <a:lnTo>
                      <a:pt x="39" y="2852"/>
                    </a:lnTo>
                    <a:lnTo>
                      <a:pt x="0" y="3083"/>
                    </a:lnTo>
                    <a:lnTo>
                      <a:pt x="97" y="2871"/>
                    </a:lnTo>
                    <a:lnTo>
                      <a:pt x="174" y="2640"/>
                    </a:lnTo>
                    <a:lnTo>
                      <a:pt x="617" y="1542"/>
                    </a:lnTo>
                    <a:lnTo>
                      <a:pt x="1079" y="463"/>
                    </a:lnTo>
                    <a:lnTo>
                      <a:pt x="1176" y="232"/>
                    </a:lnTo>
                    <a:lnTo>
                      <a:pt x="1253"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8"/>
              <p:cNvSpPr/>
              <p:nvPr/>
            </p:nvSpPr>
            <p:spPr>
              <a:xfrm>
                <a:off x="210380" y="2216905"/>
                <a:ext cx="39978" cy="27110"/>
              </a:xfrm>
              <a:custGeom>
                <a:avLst/>
                <a:gdLst/>
                <a:ahLst/>
                <a:cxnLst/>
                <a:rect l="l" t="t" r="r" b="b"/>
                <a:pathLst>
                  <a:path w="907" h="618" extrusionOk="0">
                    <a:moveTo>
                      <a:pt x="752" y="1"/>
                    </a:moveTo>
                    <a:lnTo>
                      <a:pt x="598" y="20"/>
                    </a:lnTo>
                    <a:lnTo>
                      <a:pt x="463" y="78"/>
                    </a:lnTo>
                    <a:lnTo>
                      <a:pt x="348" y="155"/>
                    </a:lnTo>
                    <a:lnTo>
                      <a:pt x="251" y="232"/>
                    </a:lnTo>
                    <a:lnTo>
                      <a:pt x="174" y="309"/>
                    </a:lnTo>
                    <a:lnTo>
                      <a:pt x="59" y="444"/>
                    </a:lnTo>
                    <a:lnTo>
                      <a:pt x="1" y="559"/>
                    </a:lnTo>
                    <a:lnTo>
                      <a:pt x="1" y="617"/>
                    </a:lnTo>
                    <a:lnTo>
                      <a:pt x="39" y="598"/>
                    </a:lnTo>
                    <a:lnTo>
                      <a:pt x="136" y="502"/>
                    </a:lnTo>
                    <a:lnTo>
                      <a:pt x="251" y="386"/>
                    </a:lnTo>
                    <a:lnTo>
                      <a:pt x="406" y="251"/>
                    </a:lnTo>
                    <a:lnTo>
                      <a:pt x="598" y="155"/>
                    </a:lnTo>
                    <a:lnTo>
                      <a:pt x="752" y="78"/>
                    </a:lnTo>
                    <a:lnTo>
                      <a:pt x="849" y="39"/>
                    </a:lnTo>
                    <a:lnTo>
                      <a:pt x="907" y="20"/>
                    </a:lnTo>
                    <a:lnTo>
                      <a:pt x="752"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8"/>
              <p:cNvSpPr/>
              <p:nvPr/>
            </p:nvSpPr>
            <p:spPr>
              <a:xfrm>
                <a:off x="291087" y="1412177"/>
                <a:ext cx="393259" cy="553696"/>
              </a:xfrm>
              <a:custGeom>
                <a:avLst/>
                <a:gdLst/>
                <a:ahLst/>
                <a:cxnLst/>
                <a:rect l="l" t="t" r="r" b="b"/>
                <a:pathLst>
                  <a:path w="8922" h="12622" extrusionOk="0">
                    <a:moveTo>
                      <a:pt x="5164" y="1"/>
                    </a:moveTo>
                    <a:lnTo>
                      <a:pt x="5184" y="78"/>
                    </a:lnTo>
                    <a:lnTo>
                      <a:pt x="5203" y="155"/>
                    </a:lnTo>
                    <a:lnTo>
                      <a:pt x="5184" y="232"/>
                    </a:lnTo>
                    <a:lnTo>
                      <a:pt x="5164" y="309"/>
                    </a:lnTo>
                    <a:lnTo>
                      <a:pt x="5107" y="444"/>
                    </a:lnTo>
                    <a:lnTo>
                      <a:pt x="4991" y="559"/>
                    </a:lnTo>
                    <a:lnTo>
                      <a:pt x="4875" y="656"/>
                    </a:lnTo>
                    <a:lnTo>
                      <a:pt x="4721" y="752"/>
                    </a:lnTo>
                    <a:lnTo>
                      <a:pt x="4567" y="829"/>
                    </a:lnTo>
                    <a:lnTo>
                      <a:pt x="4394" y="868"/>
                    </a:lnTo>
                    <a:lnTo>
                      <a:pt x="4066" y="945"/>
                    </a:lnTo>
                    <a:lnTo>
                      <a:pt x="3912" y="983"/>
                    </a:lnTo>
                    <a:lnTo>
                      <a:pt x="3739" y="1041"/>
                    </a:lnTo>
                    <a:lnTo>
                      <a:pt x="3604" y="1099"/>
                    </a:lnTo>
                    <a:lnTo>
                      <a:pt x="3469" y="1176"/>
                    </a:lnTo>
                    <a:lnTo>
                      <a:pt x="3353" y="1292"/>
                    </a:lnTo>
                    <a:lnTo>
                      <a:pt x="3257" y="1426"/>
                    </a:lnTo>
                    <a:lnTo>
                      <a:pt x="3218" y="1561"/>
                    </a:lnTo>
                    <a:lnTo>
                      <a:pt x="3180" y="1696"/>
                    </a:lnTo>
                    <a:lnTo>
                      <a:pt x="3180" y="1985"/>
                    </a:lnTo>
                    <a:lnTo>
                      <a:pt x="3180" y="2255"/>
                    </a:lnTo>
                    <a:lnTo>
                      <a:pt x="3161" y="2409"/>
                    </a:lnTo>
                    <a:lnTo>
                      <a:pt x="3103" y="2544"/>
                    </a:lnTo>
                    <a:lnTo>
                      <a:pt x="3045" y="2660"/>
                    </a:lnTo>
                    <a:lnTo>
                      <a:pt x="2968" y="2756"/>
                    </a:lnTo>
                    <a:lnTo>
                      <a:pt x="2871" y="2833"/>
                    </a:lnTo>
                    <a:lnTo>
                      <a:pt x="2756" y="2910"/>
                    </a:lnTo>
                    <a:lnTo>
                      <a:pt x="2505" y="3026"/>
                    </a:lnTo>
                    <a:lnTo>
                      <a:pt x="2236" y="3122"/>
                    </a:lnTo>
                    <a:lnTo>
                      <a:pt x="1966" y="3238"/>
                    </a:lnTo>
                    <a:lnTo>
                      <a:pt x="1850" y="3296"/>
                    </a:lnTo>
                    <a:lnTo>
                      <a:pt x="1735" y="3353"/>
                    </a:lnTo>
                    <a:lnTo>
                      <a:pt x="1619" y="3430"/>
                    </a:lnTo>
                    <a:lnTo>
                      <a:pt x="1523" y="3527"/>
                    </a:lnTo>
                    <a:lnTo>
                      <a:pt x="1465" y="3623"/>
                    </a:lnTo>
                    <a:lnTo>
                      <a:pt x="1407" y="3739"/>
                    </a:lnTo>
                    <a:lnTo>
                      <a:pt x="1388" y="3835"/>
                    </a:lnTo>
                    <a:lnTo>
                      <a:pt x="1369" y="3912"/>
                    </a:lnTo>
                    <a:lnTo>
                      <a:pt x="1388" y="4086"/>
                    </a:lnTo>
                    <a:lnTo>
                      <a:pt x="1426" y="4278"/>
                    </a:lnTo>
                    <a:lnTo>
                      <a:pt x="1484" y="4452"/>
                    </a:lnTo>
                    <a:lnTo>
                      <a:pt x="1542" y="4625"/>
                    </a:lnTo>
                    <a:lnTo>
                      <a:pt x="1600" y="4818"/>
                    </a:lnTo>
                    <a:lnTo>
                      <a:pt x="1619" y="4991"/>
                    </a:lnTo>
                    <a:lnTo>
                      <a:pt x="1619" y="5184"/>
                    </a:lnTo>
                    <a:lnTo>
                      <a:pt x="1580" y="5338"/>
                    </a:lnTo>
                    <a:lnTo>
                      <a:pt x="1523" y="5473"/>
                    </a:lnTo>
                    <a:lnTo>
                      <a:pt x="1446" y="5608"/>
                    </a:lnTo>
                    <a:lnTo>
                      <a:pt x="1349" y="5723"/>
                    </a:lnTo>
                    <a:lnTo>
                      <a:pt x="1234" y="5839"/>
                    </a:lnTo>
                    <a:lnTo>
                      <a:pt x="1099" y="5955"/>
                    </a:lnTo>
                    <a:lnTo>
                      <a:pt x="848" y="6147"/>
                    </a:lnTo>
                    <a:lnTo>
                      <a:pt x="598" y="6359"/>
                    </a:lnTo>
                    <a:lnTo>
                      <a:pt x="482" y="6475"/>
                    </a:lnTo>
                    <a:lnTo>
                      <a:pt x="386" y="6610"/>
                    </a:lnTo>
                    <a:lnTo>
                      <a:pt x="289" y="6745"/>
                    </a:lnTo>
                    <a:lnTo>
                      <a:pt x="232" y="6880"/>
                    </a:lnTo>
                    <a:lnTo>
                      <a:pt x="193" y="7034"/>
                    </a:lnTo>
                    <a:lnTo>
                      <a:pt x="212" y="7188"/>
                    </a:lnTo>
                    <a:lnTo>
                      <a:pt x="212" y="7265"/>
                    </a:lnTo>
                    <a:lnTo>
                      <a:pt x="251" y="7361"/>
                    </a:lnTo>
                    <a:lnTo>
                      <a:pt x="328" y="7515"/>
                    </a:lnTo>
                    <a:lnTo>
                      <a:pt x="444" y="7689"/>
                    </a:lnTo>
                    <a:lnTo>
                      <a:pt x="540" y="7843"/>
                    </a:lnTo>
                    <a:lnTo>
                      <a:pt x="656" y="7997"/>
                    </a:lnTo>
                    <a:lnTo>
                      <a:pt x="752" y="8151"/>
                    </a:lnTo>
                    <a:lnTo>
                      <a:pt x="790" y="8325"/>
                    </a:lnTo>
                    <a:lnTo>
                      <a:pt x="810" y="8402"/>
                    </a:lnTo>
                    <a:lnTo>
                      <a:pt x="810" y="8498"/>
                    </a:lnTo>
                    <a:lnTo>
                      <a:pt x="790" y="8595"/>
                    </a:lnTo>
                    <a:lnTo>
                      <a:pt x="752" y="8672"/>
                    </a:lnTo>
                    <a:lnTo>
                      <a:pt x="675" y="8826"/>
                    </a:lnTo>
                    <a:lnTo>
                      <a:pt x="559" y="8961"/>
                    </a:lnTo>
                    <a:lnTo>
                      <a:pt x="424" y="9096"/>
                    </a:lnTo>
                    <a:lnTo>
                      <a:pt x="289" y="9230"/>
                    </a:lnTo>
                    <a:lnTo>
                      <a:pt x="174" y="9365"/>
                    </a:lnTo>
                    <a:lnTo>
                      <a:pt x="77" y="9500"/>
                    </a:lnTo>
                    <a:lnTo>
                      <a:pt x="39" y="9597"/>
                    </a:lnTo>
                    <a:lnTo>
                      <a:pt x="0" y="9674"/>
                    </a:lnTo>
                    <a:lnTo>
                      <a:pt x="0" y="9770"/>
                    </a:lnTo>
                    <a:lnTo>
                      <a:pt x="0" y="9886"/>
                    </a:lnTo>
                    <a:lnTo>
                      <a:pt x="20" y="9982"/>
                    </a:lnTo>
                    <a:lnTo>
                      <a:pt x="58" y="10059"/>
                    </a:lnTo>
                    <a:lnTo>
                      <a:pt x="155" y="10252"/>
                    </a:lnTo>
                    <a:lnTo>
                      <a:pt x="289" y="10425"/>
                    </a:lnTo>
                    <a:lnTo>
                      <a:pt x="598" y="10753"/>
                    </a:lnTo>
                    <a:lnTo>
                      <a:pt x="733" y="10945"/>
                    </a:lnTo>
                    <a:lnTo>
                      <a:pt x="829" y="11138"/>
                    </a:lnTo>
                    <a:lnTo>
                      <a:pt x="887" y="11292"/>
                    </a:lnTo>
                    <a:lnTo>
                      <a:pt x="925" y="11446"/>
                    </a:lnTo>
                    <a:lnTo>
                      <a:pt x="964" y="11793"/>
                    </a:lnTo>
                    <a:lnTo>
                      <a:pt x="1002" y="11947"/>
                    </a:lnTo>
                    <a:lnTo>
                      <a:pt x="1041" y="12101"/>
                    </a:lnTo>
                    <a:lnTo>
                      <a:pt x="1099" y="12256"/>
                    </a:lnTo>
                    <a:lnTo>
                      <a:pt x="1195" y="12371"/>
                    </a:lnTo>
                    <a:lnTo>
                      <a:pt x="1311" y="12487"/>
                    </a:lnTo>
                    <a:lnTo>
                      <a:pt x="1446" y="12564"/>
                    </a:lnTo>
                    <a:lnTo>
                      <a:pt x="1600" y="12602"/>
                    </a:lnTo>
                    <a:lnTo>
                      <a:pt x="1773" y="12622"/>
                    </a:lnTo>
                    <a:lnTo>
                      <a:pt x="2120" y="12622"/>
                    </a:lnTo>
                    <a:lnTo>
                      <a:pt x="2467" y="12564"/>
                    </a:lnTo>
                    <a:lnTo>
                      <a:pt x="6860" y="11639"/>
                    </a:lnTo>
                    <a:lnTo>
                      <a:pt x="6802" y="11504"/>
                    </a:lnTo>
                    <a:lnTo>
                      <a:pt x="6764" y="11369"/>
                    </a:lnTo>
                    <a:lnTo>
                      <a:pt x="6745" y="11234"/>
                    </a:lnTo>
                    <a:lnTo>
                      <a:pt x="6725" y="11099"/>
                    </a:lnTo>
                    <a:lnTo>
                      <a:pt x="6745" y="10810"/>
                    </a:lnTo>
                    <a:lnTo>
                      <a:pt x="6783" y="10541"/>
                    </a:lnTo>
                    <a:lnTo>
                      <a:pt x="6860" y="10271"/>
                    </a:lnTo>
                    <a:lnTo>
                      <a:pt x="6976" y="10001"/>
                    </a:lnTo>
                    <a:lnTo>
                      <a:pt x="7111" y="9751"/>
                    </a:lnTo>
                    <a:lnTo>
                      <a:pt x="7265" y="9500"/>
                    </a:lnTo>
                    <a:lnTo>
                      <a:pt x="7419" y="9269"/>
                    </a:lnTo>
                    <a:lnTo>
                      <a:pt x="7592" y="9057"/>
                    </a:lnTo>
                    <a:lnTo>
                      <a:pt x="7958" y="8614"/>
                    </a:lnTo>
                    <a:lnTo>
                      <a:pt x="8305" y="8171"/>
                    </a:lnTo>
                    <a:lnTo>
                      <a:pt x="8459" y="7939"/>
                    </a:lnTo>
                    <a:lnTo>
                      <a:pt x="8614" y="7689"/>
                    </a:lnTo>
                    <a:lnTo>
                      <a:pt x="8729" y="7438"/>
                    </a:lnTo>
                    <a:lnTo>
                      <a:pt x="8826" y="7169"/>
                    </a:lnTo>
                    <a:lnTo>
                      <a:pt x="8903" y="6880"/>
                    </a:lnTo>
                    <a:lnTo>
                      <a:pt x="8922" y="6591"/>
                    </a:lnTo>
                    <a:lnTo>
                      <a:pt x="8922" y="6321"/>
                    </a:lnTo>
                    <a:lnTo>
                      <a:pt x="8903" y="6186"/>
                    </a:lnTo>
                    <a:lnTo>
                      <a:pt x="8864" y="6051"/>
                    </a:lnTo>
                    <a:lnTo>
                      <a:pt x="8826" y="5916"/>
                    </a:lnTo>
                    <a:lnTo>
                      <a:pt x="8768" y="5801"/>
                    </a:lnTo>
                    <a:lnTo>
                      <a:pt x="8691" y="5666"/>
                    </a:lnTo>
                    <a:lnTo>
                      <a:pt x="8614" y="5569"/>
                    </a:lnTo>
                    <a:lnTo>
                      <a:pt x="516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8"/>
              <p:cNvSpPr/>
              <p:nvPr/>
            </p:nvSpPr>
            <p:spPr>
              <a:xfrm>
                <a:off x="291087" y="1412177"/>
                <a:ext cx="393259" cy="553696"/>
              </a:xfrm>
              <a:custGeom>
                <a:avLst/>
                <a:gdLst/>
                <a:ahLst/>
                <a:cxnLst/>
                <a:rect l="l" t="t" r="r" b="b"/>
                <a:pathLst>
                  <a:path w="8922" h="12622" fill="none" extrusionOk="0">
                    <a:moveTo>
                      <a:pt x="5164" y="1"/>
                    </a:moveTo>
                    <a:lnTo>
                      <a:pt x="5164" y="1"/>
                    </a:lnTo>
                    <a:lnTo>
                      <a:pt x="5184" y="78"/>
                    </a:lnTo>
                    <a:lnTo>
                      <a:pt x="5203" y="155"/>
                    </a:lnTo>
                    <a:lnTo>
                      <a:pt x="5184" y="232"/>
                    </a:lnTo>
                    <a:lnTo>
                      <a:pt x="5164" y="309"/>
                    </a:lnTo>
                    <a:lnTo>
                      <a:pt x="5107" y="444"/>
                    </a:lnTo>
                    <a:lnTo>
                      <a:pt x="4991" y="559"/>
                    </a:lnTo>
                    <a:lnTo>
                      <a:pt x="4875" y="656"/>
                    </a:lnTo>
                    <a:lnTo>
                      <a:pt x="4721" y="752"/>
                    </a:lnTo>
                    <a:lnTo>
                      <a:pt x="4567" y="829"/>
                    </a:lnTo>
                    <a:lnTo>
                      <a:pt x="4394" y="868"/>
                    </a:lnTo>
                    <a:lnTo>
                      <a:pt x="4394" y="868"/>
                    </a:lnTo>
                    <a:lnTo>
                      <a:pt x="4066" y="945"/>
                    </a:lnTo>
                    <a:lnTo>
                      <a:pt x="3912" y="983"/>
                    </a:lnTo>
                    <a:lnTo>
                      <a:pt x="3739" y="1041"/>
                    </a:lnTo>
                    <a:lnTo>
                      <a:pt x="3604" y="1099"/>
                    </a:lnTo>
                    <a:lnTo>
                      <a:pt x="3469" y="1176"/>
                    </a:lnTo>
                    <a:lnTo>
                      <a:pt x="3353" y="1292"/>
                    </a:lnTo>
                    <a:lnTo>
                      <a:pt x="3257" y="1426"/>
                    </a:lnTo>
                    <a:lnTo>
                      <a:pt x="3257" y="1426"/>
                    </a:lnTo>
                    <a:lnTo>
                      <a:pt x="3218" y="1561"/>
                    </a:lnTo>
                    <a:lnTo>
                      <a:pt x="3180" y="1696"/>
                    </a:lnTo>
                    <a:lnTo>
                      <a:pt x="3180" y="1985"/>
                    </a:lnTo>
                    <a:lnTo>
                      <a:pt x="3180" y="2255"/>
                    </a:lnTo>
                    <a:lnTo>
                      <a:pt x="3161" y="2409"/>
                    </a:lnTo>
                    <a:lnTo>
                      <a:pt x="3103" y="2544"/>
                    </a:lnTo>
                    <a:lnTo>
                      <a:pt x="3103" y="2544"/>
                    </a:lnTo>
                    <a:lnTo>
                      <a:pt x="3045" y="2660"/>
                    </a:lnTo>
                    <a:lnTo>
                      <a:pt x="2968" y="2756"/>
                    </a:lnTo>
                    <a:lnTo>
                      <a:pt x="2871" y="2833"/>
                    </a:lnTo>
                    <a:lnTo>
                      <a:pt x="2756" y="2910"/>
                    </a:lnTo>
                    <a:lnTo>
                      <a:pt x="2505" y="3026"/>
                    </a:lnTo>
                    <a:lnTo>
                      <a:pt x="2236" y="3122"/>
                    </a:lnTo>
                    <a:lnTo>
                      <a:pt x="1966" y="3238"/>
                    </a:lnTo>
                    <a:lnTo>
                      <a:pt x="1850" y="3296"/>
                    </a:lnTo>
                    <a:lnTo>
                      <a:pt x="1735" y="3353"/>
                    </a:lnTo>
                    <a:lnTo>
                      <a:pt x="1619" y="3430"/>
                    </a:lnTo>
                    <a:lnTo>
                      <a:pt x="1523" y="3527"/>
                    </a:lnTo>
                    <a:lnTo>
                      <a:pt x="1465" y="3623"/>
                    </a:lnTo>
                    <a:lnTo>
                      <a:pt x="1407" y="3739"/>
                    </a:lnTo>
                    <a:lnTo>
                      <a:pt x="1407" y="3739"/>
                    </a:lnTo>
                    <a:lnTo>
                      <a:pt x="1388" y="3835"/>
                    </a:lnTo>
                    <a:lnTo>
                      <a:pt x="1369" y="3912"/>
                    </a:lnTo>
                    <a:lnTo>
                      <a:pt x="1388" y="4086"/>
                    </a:lnTo>
                    <a:lnTo>
                      <a:pt x="1426" y="4278"/>
                    </a:lnTo>
                    <a:lnTo>
                      <a:pt x="1484" y="4452"/>
                    </a:lnTo>
                    <a:lnTo>
                      <a:pt x="1542" y="4625"/>
                    </a:lnTo>
                    <a:lnTo>
                      <a:pt x="1600" y="4818"/>
                    </a:lnTo>
                    <a:lnTo>
                      <a:pt x="1619" y="4991"/>
                    </a:lnTo>
                    <a:lnTo>
                      <a:pt x="1619" y="5184"/>
                    </a:lnTo>
                    <a:lnTo>
                      <a:pt x="1619" y="5184"/>
                    </a:lnTo>
                    <a:lnTo>
                      <a:pt x="1580" y="5338"/>
                    </a:lnTo>
                    <a:lnTo>
                      <a:pt x="1523" y="5473"/>
                    </a:lnTo>
                    <a:lnTo>
                      <a:pt x="1446" y="5608"/>
                    </a:lnTo>
                    <a:lnTo>
                      <a:pt x="1349" y="5723"/>
                    </a:lnTo>
                    <a:lnTo>
                      <a:pt x="1234" y="5839"/>
                    </a:lnTo>
                    <a:lnTo>
                      <a:pt x="1099" y="5955"/>
                    </a:lnTo>
                    <a:lnTo>
                      <a:pt x="848" y="6147"/>
                    </a:lnTo>
                    <a:lnTo>
                      <a:pt x="848" y="6147"/>
                    </a:lnTo>
                    <a:lnTo>
                      <a:pt x="598" y="6359"/>
                    </a:lnTo>
                    <a:lnTo>
                      <a:pt x="482" y="6475"/>
                    </a:lnTo>
                    <a:lnTo>
                      <a:pt x="386" y="6610"/>
                    </a:lnTo>
                    <a:lnTo>
                      <a:pt x="289" y="6745"/>
                    </a:lnTo>
                    <a:lnTo>
                      <a:pt x="232" y="6880"/>
                    </a:lnTo>
                    <a:lnTo>
                      <a:pt x="193" y="7034"/>
                    </a:lnTo>
                    <a:lnTo>
                      <a:pt x="212" y="7188"/>
                    </a:lnTo>
                    <a:lnTo>
                      <a:pt x="212" y="7188"/>
                    </a:lnTo>
                    <a:lnTo>
                      <a:pt x="212" y="7265"/>
                    </a:lnTo>
                    <a:lnTo>
                      <a:pt x="251" y="7361"/>
                    </a:lnTo>
                    <a:lnTo>
                      <a:pt x="328" y="7515"/>
                    </a:lnTo>
                    <a:lnTo>
                      <a:pt x="444" y="7689"/>
                    </a:lnTo>
                    <a:lnTo>
                      <a:pt x="540" y="7843"/>
                    </a:lnTo>
                    <a:lnTo>
                      <a:pt x="656" y="7997"/>
                    </a:lnTo>
                    <a:lnTo>
                      <a:pt x="752" y="8151"/>
                    </a:lnTo>
                    <a:lnTo>
                      <a:pt x="790" y="8325"/>
                    </a:lnTo>
                    <a:lnTo>
                      <a:pt x="810" y="8402"/>
                    </a:lnTo>
                    <a:lnTo>
                      <a:pt x="810" y="8498"/>
                    </a:lnTo>
                    <a:lnTo>
                      <a:pt x="810" y="8498"/>
                    </a:lnTo>
                    <a:lnTo>
                      <a:pt x="790" y="8595"/>
                    </a:lnTo>
                    <a:lnTo>
                      <a:pt x="752" y="8672"/>
                    </a:lnTo>
                    <a:lnTo>
                      <a:pt x="675" y="8826"/>
                    </a:lnTo>
                    <a:lnTo>
                      <a:pt x="559" y="8961"/>
                    </a:lnTo>
                    <a:lnTo>
                      <a:pt x="424" y="9096"/>
                    </a:lnTo>
                    <a:lnTo>
                      <a:pt x="289" y="9230"/>
                    </a:lnTo>
                    <a:lnTo>
                      <a:pt x="174" y="9365"/>
                    </a:lnTo>
                    <a:lnTo>
                      <a:pt x="77" y="9500"/>
                    </a:lnTo>
                    <a:lnTo>
                      <a:pt x="39" y="9597"/>
                    </a:lnTo>
                    <a:lnTo>
                      <a:pt x="0" y="9674"/>
                    </a:lnTo>
                    <a:lnTo>
                      <a:pt x="0" y="9674"/>
                    </a:lnTo>
                    <a:lnTo>
                      <a:pt x="0" y="9770"/>
                    </a:lnTo>
                    <a:lnTo>
                      <a:pt x="0" y="9886"/>
                    </a:lnTo>
                    <a:lnTo>
                      <a:pt x="20" y="9982"/>
                    </a:lnTo>
                    <a:lnTo>
                      <a:pt x="58" y="10059"/>
                    </a:lnTo>
                    <a:lnTo>
                      <a:pt x="155" y="10252"/>
                    </a:lnTo>
                    <a:lnTo>
                      <a:pt x="289" y="10425"/>
                    </a:lnTo>
                    <a:lnTo>
                      <a:pt x="598" y="10753"/>
                    </a:lnTo>
                    <a:lnTo>
                      <a:pt x="733" y="10945"/>
                    </a:lnTo>
                    <a:lnTo>
                      <a:pt x="829" y="11138"/>
                    </a:lnTo>
                    <a:lnTo>
                      <a:pt x="829" y="11138"/>
                    </a:lnTo>
                    <a:lnTo>
                      <a:pt x="887" y="11292"/>
                    </a:lnTo>
                    <a:lnTo>
                      <a:pt x="925" y="11446"/>
                    </a:lnTo>
                    <a:lnTo>
                      <a:pt x="964" y="11793"/>
                    </a:lnTo>
                    <a:lnTo>
                      <a:pt x="1002" y="11947"/>
                    </a:lnTo>
                    <a:lnTo>
                      <a:pt x="1041" y="12101"/>
                    </a:lnTo>
                    <a:lnTo>
                      <a:pt x="1099" y="12256"/>
                    </a:lnTo>
                    <a:lnTo>
                      <a:pt x="1195" y="12371"/>
                    </a:lnTo>
                    <a:lnTo>
                      <a:pt x="1195" y="12371"/>
                    </a:lnTo>
                    <a:lnTo>
                      <a:pt x="1311" y="12487"/>
                    </a:lnTo>
                    <a:lnTo>
                      <a:pt x="1446" y="12564"/>
                    </a:lnTo>
                    <a:lnTo>
                      <a:pt x="1600" y="12602"/>
                    </a:lnTo>
                    <a:lnTo>
                      <a:pt x="1773" y="12622"/>
                    </a:lnTo>
                    <a:lnTo>
                      <a:pt x="1947" y="12622"/>
                    </a:lnTo>
                    <a:lnTo>
                      <a:pt x="2120" y="12622"/>
                    </a:lnTo>
                    <a:lnTo>
                      <a:pt x="2467" y="12564"/>
                    </a:lnTo>
                    <a:lnTo>
                      <a:pt x="6860" y="11639"/>
                    </a:lnTo>
                    <a:lnTo>
                      <a:pt x="6860" y="11639"/>
                    </a:lnTo>
                    <a:lnTo>
                      <a:pt x="6802" y="11504"/>
                    </a:lnTo>
                    <a:lnTo>
                      <a:pt x="6764" y="11369"/>
                    </a:lnTo>
                    <a:lnTo>
                      <a:pt x="6745" y="11234"/>
                    </a:lnTo>
                    <a:lnTo>
                      <a:pt x="6725" y="11099"/>
                    </a:lnTo>
                    <a:lnTo>
                      <a:pt x="6745" y="10810"/>
                    </a:lnTo>
                    <a:lnTo>
                      <a:pt x="6783" y="10541"/>
                    </a:lnTo>
                    <a:lnTo>
                      <a:pt x="6860" y="10271"/>
                    </a:lnTo>
                    <a:lnTo>
                      <a:pt x="6976" y="10001"/>
                    </a:lnTo>
                    <a:lnTo>
                      <a:pt x="7111" y="9751"/>
                    </a:lnTo>
                    <a:lnTo>
                      <a:pt x="7265" y="9500"/>
                    </a:lnTo>
                    <a:lnTo>
                      <a:pt x="7265" y="9500"/>
                    </a:lnTo>
                    <a:lnTo>
                      <a:pt x="7419" y="9269"/>
                    </a:lnTo>
                    <a:lnTo>
                      <a:pt x="7592" y="9057"/>
                    </a:lnTo>
                    <a:lnTo>
                      <a:pt x="7958" y="8614"/>
                    </a:lnTo>
                    <a:lnTo>
                      <a:pt x="8305" y="8171"/>
                    </a:lnTo>
                    <a:lnTo>
                      <a:pt x="8459" y="7939"/>
                    </a:lnTo>
                    <a:lnTo>
                      <a:pt x="8614" y="7689"/>
                    </a:lnTo>
                    <a:lnTo>
                      <a:pt x="8614" y="7689"/>
                    </a:lnTo>
                    <a:lnTo>
                      <a:pt x="8729" y="7438"/>
                    </a:lnTo>
                    <a:lnTo>
                      <a:pt x="8826" y="7169"/>
                    </a:lnTo>
                    <a:lnTo>
                      <a:pt x="8903" y="6880"/>
                    </a:lnTo>
                    <a:lnTo>
                      <a:pt x="8922" y="6591"/>
                    </a:lnTo>
                    <a:lnTo>
                      <a:pt x="8922" y="6321"/>
                    </a:lnTo>
                    <a:lnTo>
                      <a:pt x="8903" y="6186"/>
                    </a:lnTo>
                    <a:lnTo>
                      <a:pt x="8864" y="6051"/>
                    </a:lnTo>
                    <a:lnTo>
                      <a:pt x="8826" y="5916"/>
                    </a:lnTo>
                    <a:lnTo>
                      <a:pt x="8768" y="5801"/>
                    </a:lnTo>
                    <a:lnTo>
                      <a:pt x="8691" y="5666"/>
                    </a:lnTo>
                    <a:lnTo>
                      <a:pt x="8614" y="556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8"/>
              <p:cNvSpPr/>
              <p:nvPr/>
            </p:nvSpPr>
            <p:spPr>
              <a:xfrm>
                <a:off x="819363" y="1517857"/>
                <a:ext cx="39978" cy="97254"/>
              </a:xfrm>
              <a:custGeom>
                <a:avLst/>
                <a:gdLst/>
                <a:ahLst/>
                <a:cxnLst/>
                <a:rect l="l" t="t" r="r" b="b"/>
                <a:pathLst>
                  <a:path w="907" h="2217" extrusionOk="0">
                    <a:moveTo>
                      <a:pt x="405" y="0"/>
                    </a:moveTo>
                    <a:lnTo>
                      <a:pt x="309" y="58"/>
                    </a:lnTo>
                    <a:lnTo>
                      <a:pt x="213" y="154"/>
                    </a:lnTo>
                    <a:lnTo>
                      <a:pt x="116" y="386"/>
                    </a:lnTo>
                    <a:lnTo>
                      <a:pt x="58" y="617"/>
                    </a:lnTo>
                    <a:lnTo>
                      <a:pt x="20" y="867"/>
                    </a:lnTo>
                    <a:lnTo>
                      <a:pt x="1" y="1099"/>
                    </a:lnTo>
                    <a:lnTo>
                      <a:pt x="20" y="1349"/>
                    </a:lnTo>
                    <a:lnTo>
                      <a:pt x="58" y="1600"/>
                    </a:lnTo>
                    <a:lnTo>
                      <a:pt x="116" y="1831"/>
                    </a:lnTo>
                    <a:lnTo>
                      <a:pt x="213" y="2062"/>
                    </a:lnTo>
                    <a:lnTo>
                      <a:pt x="309" y="2158"/>
                    </a:lnTo>
                    <a:lnTo>
                      <a:pt x="405" y="2216"/>
                    </a:lnTo>
                    <a:lnTo>
                      <a:pt x="521" y="2216"/>
                    </a:lnTo>
                    <a:lnTo>
                      <a:pt x="579" y="2197"/>
                    </a:lnTo>
                    <a:lnTo>
                      <a:pt x="637" y="2158"/>
                    </a:lnTo>
                    <a:lnTo>
                      <a:pt x="694" y="2081"/>
                    </a:lnTo>
                    <a:lnTo>
                      <a:pt x="752" y="2004"/>
                    </a:lnTo>
                    <a:lnTo>
                      <a:pt x="791" y="1927"/>
                    </a:lnTo>
                    <a:lnTo>
                      <a:pt x="829" y="1831"/>
                    </a:lnTo>
                    <a:lnTo>
                      <a:pt x="887" y="1561"/>
                    </a:lnTo>
                    <a:lnTo>
                      <a:pt x="906" y="1310"/>
                    </a:lnTo>
                    <a:lnTo>
                      <a:pt x="906" y="1214"/>
                    </a:lnTo>
                    <a:lnTo>
                      <a:pt x="906" y="1118"/>
                    </a:lnTo>
                    <a:lnTo>
                      <a:pt x="829" y="1465"/>
                    </a:lnTo>
                    <a:lnTo>
                      <a:pt x="752" y="1792"/>
                    </a:lnTo>
                    <a:lnTo>
                      <a:pt x="675" y="1946"/>
                    </a:lnTo>
                    <a:lnTo>
                      <a:pt x="579" y="2081"/>
                    </a:lnTo>
                    <a:lnTo>
                      <a:pt x="540" y="2120"/>
                    </a:lnTo>
                    <a:lnTo>
                      <a:pt x="444" y="2120"/>
                    </a:lnTo>
                    <a:lnTo>
                      <a:pt x="367" y="2081"/>
                    </a:lnTo>
                    <a:lnTo>
                      <a:pt x="309" y="2004"/>
                    </a:lnTo>
                    <a:lnTo>
                      <a:pt x="232" y="1773"/>
                    </a:lnTo>
                    <a:lnTo>
                      <a:pt x="155" y="1561"/>
                    </a:lnTo>
                    <a:lnTo>
                      <a:pt x="116" y="1330"/>
                    </a:lnTo>
                    <a:lnTo>
                      <a:pt x="116" y="1099"/>
                    </a:lnTo>
                    <a:lnTo>
                      <a:pt x="116" y="887"/>
                    </a:lnTo>
                    <a:lnTo>
                      <a:pt x="155" y="655"/>
                    </a:lnTo>
                    <a:lnTo>
                      <a:pt x="232" y="443"/>
                    </a:lnTo>
                    <a:lnTo>
                      <a:pt x="309" y="212"/>
                    </a:lnTo>
                    <a:lnTo>
                      <a:pt x="367" y="135"/>
                    </a:lnTo>
                    <a:lnTo>
                      <a:pt x="444" y="97"/>
                    </a:lnTo>
                    <a:lnTo>
                      <a:pt x="502" y="97"/>
                    </a:lnTo>
                    <a:lnTo>
                      <a:pt x="540" y="116"/>
                    </a:lnTo>
                    <a:lnTo>
                      <a:pt x="579" y="135"/>
                    </a:lnTo>
                    <a:lnTo>
                      <a:pt x="675" y="270"/>
                    </a:lnTo>
                    <a:lnTo>
                      <a:pt x="752" y="424"/>
                    </a:lnTo>
                    <a:lnTo>
                      <a:pt x="829" y="752"/>
                    </a:lnTo>
                    <a:lnTo>
                      <a:pt x="906" y="1118"/>
                    </a:lnTo>
                    <a:lnTo>
                      <a:pt x="906" y="1021"/>
                    </a:lnTo>
                    <a:lnTo>
                      <a:pt x="906" y="906"/>
                    </a:lnTo>
                    <a:lnTo>
                      <a:pt x="887" y="655"/>
                    </a:lnTo>
                    <a:lnTo>
                      <a:pt x="829" y="386"/>
                    </a:lnTo>
                    <a:lnTo>
                      <a:pt x="791" y="289"/>
                    </a:lnTo>
                    <a:lnTo>
                      <a:pt x="752" y="212"/>
                    </a:lnTo>
                    <a:lnTo>
                      <a:pt x="694" y="135"/>
                    </a:lnTo>
                    <a:lnTo>
                      <a:pt x="637" y="58"/>
                    </a:lnTo>
                    <a:lnTo>
                      <a:pt x="579" y="19"/>
                    </a:lnTo>
                    <a:lnTo>
                      <a:pt x="52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8"/>
              <p:cNvSpPr/>
              <p:nvPr/>
            </p:nvSpPr>
            <p:spPr>
              <a:xfrm>
                <a:off x="485604" y="1358087"/>
                <a:ext cx="160530" cy="385508"/>
              </a:xfrm>
              <a:custGeom>
                <a:avLst/>
                <a:gdLst/>
                <a:ahLst/>
                <a:cxnLst/>
                <a:rect l="l" t="t" r="r" b="b"/>
                <a:pathLst>
                  <a:path w="3642" h="8788" extrusionOk="0">
                    <a:moveTo>
                      <a:pt x="2621" y="0"/>
                    </a:moveTo>
                    <a:lnTo>
                      <a:pt x="2351" y="20"/>
                    </a:lnTo>
                    <a:lnTo>
                      <a:pt x="2081" y="58"/>
                    </a:lnTo>
                    <a:lnTo>
                      <a:pt x="1811" y="155"/>
                    </a:lnTo>
                    <a:lnTo>
                      <a:pt x="1580" y="289"/>
                    </a:lnTo>
                    <a:lnTo>
                      <a:pt x="1464" y="366"/>
                    </a:lnTo>
                    <a:lnTo>
                      <a:pt x="1368" y="444"/>
                    </a:lnTo>
                    <a:lnTo>
                      <a:pt x="1195" y="636"/>
                    </a:lnTo>
                    <a:lnTo>
                      <a:pt x="1060" y="829"/>
                    </a:lnTo>
                    <a:lnTo>
                      <a:pt x="925" y="1060"/>
                    </a:lnTo>
                    <a:lnTo>
                      <a:pt x="809" y="1272"/>
                    </a:lnTo>
                    <a:lnTo>
                      <a:pt x="674" y="1503"/>
                    </a:lnTo>
                    <a:lnTo>
                      <a:pt x="520" y="1715"/>
                    </a:lnTo>
                    <a:lnTo>
                      <a:pt x="347" y="1908"/>
                    </a:lnTo>
                    <a:lnTo>
                      <a:pt x="250" y="1985"/>
                    </a:lnTo>
                    <a:lnTo>
                      <a:pt x="173" y="2101"/>
                    </a:lnTo>
                    <a:lnTo>
                      <a:pt x="116" y="2216"/>
                    </a:lnTo>
                    <a:lnTo>
                      <a:pt x="77" y="2332"/>
                    </a:lnTo>
                    <a:lnTo>
                      <a:pt x="39" y="2467"/>
                    </a:lnTo>
                    <a:lnTo>
                      <a:pt x="19" y="2621"/>
                    </a:lnTo>
                    <a:lnTo>
                      <a:pt x="0" y="2910"/>
                    </a:lnTo>
                    <a:lnTo>
                      <a:pt x="0" y="3218"/>
                    </a:lnTo>
                    <a:lnTo>
                      <a:pt x="19" y="3527"/>
                    </a:lnTo>
                    <a:lnTo>
                      <a:pt x="96" y="4124"/>
                    </a:lnTo>
                    <a:lnTo>
                      <a:pt x="250" y="5319"/>
                    </a:lnTo>
                    <a:lnTo>
                      <a:pt x="366" y="5916"/>
                    </a:lnTo>
                    <a:lnTo>
                      <a:pt x="482" y="6533"/>
                    </a:lnTo>
                    <a:lnTo>
                      <a:pt x="636" y="7130"/>
                    </a:lnTo>
                    <a:lnTo>
                      <a:pt x="809" y="7708"/>
                    </a:lnTo>
                    <a:lnTo>
                      <a:pt x="925" y="7997"/>
                    </a:lnTo>
                    <a:lnTo>
                      <a:pt x="1041" y="8267"/>
                    </a:lnTo>
                    <a:lnTo>
                      <a:pt x="1175" y="8537"/>
                    </a:lnTo>
                    <a:lnTo>
                      <a:pt x="1310" y="8787"/>
                    </a:lnTo>
                    <a:lnTo>
                      <a:pt x="3642" y="309"/>
                    </a:lnTo>
                    <a:lnTo>
                      <a:pt x="3411" y="174"/>
                    </a:lnTo>
                    <a:lnTo>
                      <a:pt x="3160" y="77"/>
                    </a:lnTo>
                    <a:lnTo>
                      <a:pt x="2890" y="20"/>
                    </a:lnTo>
                    <a:lnTo>
                      <a:pt x="262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8"/>
              <p:cNvSpPr/>
              <p:nvPr/>
            </p:nvSpPr>
            <p:spPr>
              <a:xfrm>
                <a:off x="485604" y="1358087"/>
                <a:ext cx="160530" cy="385508"/>
              </a:xfrm>
              <a:custGeom>
                <a:avLst/>
                <a:gdLst/>
                <a:ahLst/>
                <a:cxnLst/>
                <a:rect l="l" t="t" r="r" b="b"/>
                <a:pathLst>
                  <a:path w="3642" h="8788" fill="none" extrusionOk="0">
                    <a:moveTo>
                      <a:pt x="1310" y="8787"/>
                    </a:moveTo>
                    <a:lnTo>
                      <a:pt x="1310" y="8787"/>
                    </a:lnTo>
                    <a:lnTo>
                      <a:pt x="1175" y="8537"/>
                    </a:lnTo>
                    <a:lnTo>
                      <a:pt x="1041" y="8267"/>
                    </a:lnTo>
                    <a:lnTo>
                      <a:pt x="925" y="7997"/>
                    </a:lnTo>
                    <a:lnTo>
                      <a:pt x="809" y="7708"/>
                    </a:lnTo>
                    <a:lnTo>
                      <a:pt x="636" y="7130"/>
                    </a:lnTo>
                    <a:lnTo>
                      <a:pt x="482" y="6533"/>
                    </a:lnTo>
                    <a:lnTo>
                      <a:pt x="366" y="5916"/>
                    </a:lnTo>
                    <a:lnTo>
                      <a:pt x="250" y="5319"/>
                    </a:lnTo>
                    <a:lnTo>
                      <a:pt x="96" y="4124"/>
                    </a:lnTo>
                    <a:lnTo>
                      <a:pt x="96" y="4124"/>
                    </a:lnTo>
                    <a:lnTo>
                      <a:pt x="19" y="3527"/>
                    </a:lnTo>
                    <a:lnTo>
                      <a:pt x="0" y="3218"/>
                    </a:lnTo>
                    <a:lnTo>
                      <a:pt x="0" y="2910"/>
                    </a:lnTo>
                    <a:lnTo>
                      <a:pt x="19" y="2621"/>
                    </a:lnTo>
                    <a:lnTo>
                      <a:pt x="39" y="2467"/>
                    </a:lnTo>
                    <a:lnTo>
                      <a:pt x="77" y="2332"/>
                    </a:lnTo>
                    <a:lnTo>
                      <a:pt x="116" y="2216"/>
                    </a:lnTo>
                    <a:lnTo>
                      <a:pt x="173" y="2101"/>
                    </a:lnTo>
                    <a:lnTo>
                      <a:pt x="250" y="1985"/>
                    </a:lnTo>
                    <a:lnTo>
                      <a:pt x="347" y="1908"/>
                    </a:lnTo>
                    <a:lnTo>
                      <a:pt x="347" y="1908"/>
                    </a:lnTo>
                    <a:lnTo>
                      <a:pt x="520" y="1715"/>
                    </a:lnTo>
                    <a:lnTo>
                      <a:pt x="674" y="1503"/>
                    </a:lnTo>
                    <a:lnTo>
                      <a:pt x="809" y="1272"/>
                    </a:lnTo>
                    <a:lnTo>
                      <a:pt x="925" y="1060"/>
                    </a:lnTo>
                    <a:lnTo>
                      <a:pt x="1060" y="829"/>
                    </a:lnTo>
                    <a:lnTo>
                      <a:pt x="1195" y="636"/>
                    </a:lnTo>
                    <a:lnTo>
                      <a:pt x="1368" y="444"/>
                    </a:lnTo>
                    <a:lnTo>
                      <a:pt x="1464" y="366"/>
                    </a:lnTo>
                    <a:lnTo>
                      <a:pt x="1580" y="289"/>
                    </a:lnTo>
                    <a:lnTo>
                      <a:pt x="1580" y="289"/>
                    </a:lnTo>
                    <a:lnTo>
                      <a:pt x="1811" y="155"/>
                    </a:lnTo>
                    <a:lnTo>
                      <a:pt x="2081" y="58"/>
                    </a:lnTo>
                    <a:lnTo>
                      <a:pt x="2351" y="20"/>
                    </a:lnTo>
                    <a:lnTo>
                      <a:pt x="2621" y="0"/>
                    </a:lnTo>
                    <a:lnTo>
                      <a:pt x="2890" y="20"/>
                    </a:lnTo>
                    <a:lnTo>
                      <a:pt x="3160" y="77"/>
                    </a:lnTo>
                    <a:lnTo>
                      <a:pt x="3411" y="174"/>
                    </a:lnTo>
                    <a:lnTo>
                      <a:pt x="3642" y="30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8"/>
              <p:cNvSpPr/>
              <p:nvPr/>
            </p:nvSpPr>
            <p:spPr>
              <a:xfrm>
                <a:off x="562035" y="1391032"/>
                <a:ext cx="272663" cy="561329"/>
              </a:xfrm>
              <a:custGeom>
                <a:avLst/>
                <a:gdLst/>
                <a:ahLst/>
                <a:cxnLst/>
                <a:rect l="l" t="t" r="r" b="b"/>
                <a:pathLst>
                  <a:path w="6186" h="12796" extrusionOk="0">
                    <a:moveTo>
                      <a:pt x="3045" y="1"/>
                    </a:moveTo>
                    <a:lnTo>
                      <a:pt x="2640" y="39"/>
                    </a:lnTo>
                    <a:lnTo>
                      <a:pt x="2235" y="116"/>
                    </a:lnTo>
                    <a:lnTo>
                      <a:pt x="1850" y="194"/>
                    </a:lnTo>
                    <a:lnTo>
                      <a:pt x="1465" y="309"/>
                    </a:lnTo>
                    <a:lnTo>
                      <a:pt x="1079" y="463"/>
                    </a:lnTo>
                    <a:lnTo>
                      <a:pt x="713" y="617"/>
                    </a:lnTo>
                    <a:lnTo>
                      <a:pt x="347" y="829"/>
                    </a:lnTo>
                    <a:lnTo>
                      <a:pt x="0" y="1041"/>
                    </a:lnTo>
                    <a:lnTo>
                      <a:pt x="97" y="7227"/>
                    </a:lnTo>
                    <a:lnTo>
                      <a:pt x="97" y="10541"/>
                    </a:lnTo>
                    <a:lnTo>
                      <a:pt x="97" y="10753"/>
                    </a:lnTo>
                    <a:lnTo>
                      <a:pt x="116" y="10965"/>
                    </a:lnTo>
                    <a:lnTo>
                      <a:pt x="154" y="11158"/>
                    </a:lnTo>
                    <a:lnTo>
                      <a:pt x="193" y="11350"/>
                    </a:lnTo>
                    <a:lnTo>
                      <a:pt x="251" y="11543"/>
                    </a:lnTo>
                    <a:lnTo>
                      <a:pt x="328" y="11716"/>
                    </a:lnTo>
                    <a:lnTo>
                      <a:pt x="424" y="11890"/>
                    </a:lnTo>
                    <a:lnTo>
                      <a:pt x="520" y="12044"/>
                    </a:lnTo>
                    <a:lnTo>
                      <a:pt x="636" y="12198"/>
                    </a:lnTo>
                    <a:lnTo>
                      <a:pt x="752" y="12333"/>
                    </a:lnTo>
                    <a:lnTo>
                      <a:pt x="887" y="12449"/>
                    </a:lnTo>
                    <a:lnTo>
                      <a:pt x="1041" y="12564"/>
                    </a:lnTo>
                    <a:lnTo>
                      <a:pt x="1214" y="12641"/>
                    </a:lnTo>
                    <a:lnTo>
                      <a:pt x="1388" y="12718"/>
                    </a:lnTo>
                    <a:lnTo>
                      <a:pt x="1580" y="12757"/>
                    </a:lnTo>
                    <a:lnTo>
                      <a:pt x="1773" y="12795"/>
                    </a:lnTo>
                    <a:lnTo>
                      <a:pt x="2004" y="12795"/>
                    </a:lnTo>
                    <a:lnTo>
                      <a:pt x="2216" y="12776"/>
                    </a:lnTo>
                    <a:lnTo>
                      <a:pt x="2428" y="12738"/>
                    </a:lnTo>
                    <a:lnTo>
                      <a:pt x="2621" y="12680"/>
                    </a:lnTo>
                    <a:lnTo>
                      <a:pt x="2813" y="12603"/>
                    </a:lnTo>
                    <a:lnTo>
                      <a:pt x="3006" y="12526"/>
                    </a:lnTo>
                    <a:lnTo>
                      <a:pt x="3180" y="12410"/>
                    </a:lnTo>
                    <a:lnTo>
                      <a:pt x="3353" y="12275"/>
                    </a:lnTo>
                    <a:lnTo>
                      <a:pt x="3488" y="12140"/>
                    </a:lnTo>
                    <a:lnTo>
                      <a:pt x="3623" y="11986"/>
                    </a:lnTo>
                    <a:lnTo>
                      <a:pt x="3758" y="11813"/>
                    </a:lnTo>
                    <a:lnTo>
                      <a:pt x="3854" y="11639"/>
                    </a:lnTo>
                    <a:lnTo>
                      <a:pt x="3950" y="11447"/>
                    </a:lnTo>
                    <a:lnTo>
                      <a:pt x="4008" y="11235"/>
                    </a:lnTo>
                    <a:lnTo>
                      <a:pt x="4066" y="11042"/>
                    </a:lnTo>
                    <a:lnTo>
                      <a:pt x="4085" y="10811"/>
                    </a:lnTo>
                    <a:lnTo>
                      <a:pt x="4104" y="10734"/>
                    </a:lnTo>
                    <a:lnTo>
                      <a:pt x="4182" y="8383"/>
                    </a:lnTo>
                    <a:lnTo>
                      <a:pt x="4259" y="8364"/>
                    </a:lnTo>
                    <a:lnTo>
                      <a:pt x="4471" y="8325"/>
                    </a:lnTo>
                    <a:lnTo>
                      <a:pt x="4760" y="8229"/>
                    </a:lnTo>
                    <a:lnTo>
                      <a:pt x="4933" y="8171"/>
                    </a:lnTo>
                    <a:lnTo>
                      <a:pt x="5087" y="8075"/>
                    </a:lnTo>
                    <a:lnTo>
                      <a:pt x="5261" y="7978"/>
                    </a:lnTo>
                    <a:lnTo>
                      <a:pt x="5434" y="7843"/>
                    </a:lnTo>
                    <a:lnTo>
                      <a:pt x="5588" y="7689"/>
                    </a:lnTo>
                    <a:lnTo>
                      <a:pt x="5742" y="7516"/>
                    </a:lnTo>
                    <a:lnTo>
                      <a:pt x="5877" y="7304"/>
                    </a:lnTo>
                    <a:lnTo>
                      <a:pt x="5974" y="7053"/>
                    </a:lnTo>
                    <a:lnTo>
                      <a:pt x="6051" y="6784"/>
                    </a:lnTo>
                    <a:lnTo>
                      <a:pt x="6089" y="6475"/>
                    </a:lnTo>
                    <a:lnTo>
                      <a:pt x="6147" y="5724"/>
                    </a:lnTo>
                    <a:lnTo>
                      <a:pt x="6166" y="4818"/>
                    </a:lnTo>
                    <a:lnTo>
                      <a:pt x="6186" y="2910"/>
                    </a:lnTo>
                    <a:lnTo>
                      <a:pt x="6186" y="1330"/>
                    </a:lnTo>
                    <a:lnTo>
                      <a:pt x="6186" y="656"/>
                    </a:lnTo>
                    <a:lnTo>
                      <a:pt x="5819" y="483"/>
                    </a:lnTo>
                    <a:lnTo>
                      <a:pt x="5434" y="328"/>
                    </a:lnTo>
                    <a:lnTo>
                      <a:pt x="5029" y="213"/>
                    </a:lnTo>
                    <a:lnTo>
                      <a:pt x="4644" y="116"/>
                    </a:lnTo>
                    <a:lnTo>
                      <a:pt x="4239" y="59"/>
                    </a:lnTo>
                    <a:lnTo>
                      <a:pt x="3854" y="20"/>
                    </a:lnTo>
                    <a:lnTo>
                      <a:pt x="3449"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8"/>
              <p:cNvSpPr/>
              <p:nvPr/>
            </p:nvSpPr>
            <p:spPr>
              <a:xfrm>
                <a:off x="521263" y="1325975"/>
                <a:ext cx="378846" cy="442974"/>
              </a:xfrm>
              <a:custGeom>
                <a:avLst/>
                <a:gdLst/>
                <a:ahLst/>
                <a:cxnLst/>
                <a:rect l="l" t="t" r="r" b="b"/>
                <a:pathLst>
                  <a:path w="8595" h="10098" extrusionOk="0">
                    <a:moveTo>
                      <a:pt x="5145" y="0"/>
                    </a:moveTo>
                    <a:lnTo>
                      <a:pt x="4914" y="19"/>
                    </a:lnTo>
                    <a:lnTo>
                      <a:pt x="4663" y="58"/>
                    </a:lnTo>
                    <a:lnTo>
                      <a:pt x="4432" y="135"/>
                    </a:lnTo>
                    <a:lnTo>
                      <a:pt x="4201" y="231"/>
                    </a:lnTo>
                    <a:lnTo>
                      <a:pt x="3989" y="328"/>
                    </a:lnTo>
                    <a:lnTo>
                      <a:pt x="3565" y="559"/>
                    </a:lnTo>
                    <a:lnTo>
                      <a:pt x="3160" y="809"/>
                    </a:lnTo>
                    <a:lnTo>
                      <a:pt x="2736" y="1041"/>
                    </a:lnTo>
                    <a:lnTo>
                      <a:pt x="2525" y="1137"/>
                    </a:lnTo>
                    <a:lnTo>
                      <a:pt x="2293" y="1214"/>
                    </a:lnTo>
                    <a:lnTo>
                      <a:pt x="1927" y="1310"/>
                    </a:lnTo>
                    <a:lnTo>
                      <a:pt x="1542" y="1388"/>
                    </a:lnTo>
                    <a:lnTo>
                      <a:pt x="1349" y="1445"/>
                    </a:lnTo>
                    <a:lnTo>
                      <a:pt x="1176" y="1503"/>
                    </a:lnTo>
                    <a:lnTo>
                      <a:pt x="1002" y="1580"/>
                    </a:lnTo>
                    <a:lnTo>
                      <a:pt x="829" y="1677"/>
                    </a:lnTo>
                    <a:lnTo>
                      <a:pt x="694" y="1773"/>
                    </a:lnTo>
                    <a:lnTo>
                      <a:pt x="578" y="1908"/>
                    </a:lnTo>
                    <a:lnTo>
                      <a:pt x="463" y="2043"/>
                    </a:lnTo>
                    <a:lnTo>
                      <a:pt x="366" y="2178"/>
                    </a:lnTo>
                    <a:lnTo>
                      <a:pt x="270" y="2332"/>
                    </a:lnTo>
                    <a:lnTo>
                      <a:pt x="193" y="2486"/>
                    </a:lnTo>
                    <a:lnTo>
                      <a:pt x="135" y="2659"/>
                    </a:lnTo>
                    <a:lnTo>
                      <a:pt x="97" y="2813"/>
                    </a:lnTo>
                    <a:lnTo>
                      <a:pt x="39" y="3160"/>
                    </a:lnTo>
                    <a:lnTo>
                      <a:pt x="0" y="3507"/>
                    </a:lnTo>
                    <a:lnTo>
                      <a:pt x="0" y="3873"/>
                    </a:lnTo>
                    <a:lnTo>
                      <a:pt x="0" y="4220"/>
                    </a:lnTo>
                    <a:lnTo>
                      <a:pt x="77" y="8093"/>
                    </a:lnTo>
                    <a:lnTo>
                      <a:pt x="77" y="8286"/>
                    </a:lnTo>
                    <a:lnTo>
                      <a:pt x="97" y="8478"/>
                    </a:lnTo>
                    <a:lnTo>
                      <a:pt x="116" y="8671"/>
                    </a:lnTo>
                    <a:lnTo>
                      <a:pt x="174" y="8845"/>
                    </a:lnTo>
                    <a:lnTo>
                      <a:pt x="232" y="9018"/>
                    </a:lnTo>
                    <a:lnTo>
                      <a:pt x="309" y="9191"/>
                    </a:lnTo>
                    <a:lnTo>
                      <a:pt x="405" y="9365"/>
                    </a:lnTo>
                    <a:lnTo>
                      <a:pt x="501" y="9519"/>
                    </a:lnTo>
                    <a:lnTo>
                      <a:pt x="752" y="9885"/>
                    </a:lnTo>
                    <a:lnTo>
                      <a:pt x="829" y="9981"/>
                    </a:lnTo>
                    <a:lnTo>
                      <a:pt x="925" y="10059"/>
                    </a:lnTo>
                    <a:lnTo>
                      <a:pt x="1022" y="10078"/>
                    </a:lnTo>
                    <a:lnTo>
                      <a:pt x="1156" y="10097"/>
                    </a:lnTo>
                    <a:lnTo>
                      <a:pt x="1600" y="10039"/>
                    </a:lnTo>
                    <a:lnTo>
                      <a:pt x="1889" y="10001"/>
                    </a:lnTo>
                    <a:lnTo>
                      <a:pt x="2216" y="9943"/>
                    </a:lnTo>
                    <a:lnTo>
                      <a:pt x="2563" y="9885"/>
                    </a:lnTo>
                    <a:lnTo>
                      <a:pt x="2891" y="9789"/>
                    </a:lnTo>
                    <a:lnTo>
                      <a:pt x="3218" y="9673"/>
                    </a:lnTo>
                    <a:lnTo>
                      <a:pt x="3527" y="9519"/>
                    </a:lnTo>
                    <a:lnTo>
                      <a:pt x="3661" y="9442"/>
                    </a:lnTo>
                    <a:lnTo>
                      <a:pt x="3777" y="9346"/>
                    </a:lnTo>
                    <a:lnTo>
                      <a:pt x="3893" y="9269"/>
                    </a:lnTo>
                    <a:lnTo>
                      <a:pt x="4008" y="9153"/>
                    </a:lnTo>
                    <a:lnTo>
                      <a:pt x="4143" y="9037"/>
                    </a:lnTo>
                    <a:lnTo>
                      <a:pt x="4317" y="8922"/>
                    </a:lnTo>
                    <a:lnTo>
                      <a:pt x="4663" y="8710"/>
                    </a:lnTo>
                    <a:lnTo>
                      <a:pt x="4837" y="8594"/>
                    </a:lnTo>
                    <a:lnTo>
                      <a:pt x="4972" y="8478"/>
                    </a:lnTo>
                    <a:lnTo>
                      <a:pt x="5029" y="8401"/>
                    </a:lnTo>
                    <a:lnTo>
                      <a:pt x="5068" y="8344"/>
                    </a:lnTo>
                    <a:lnTo>
                      <a:pt x="5107" y="8267"/>
                    </a:lnTo>
                    <a:lnTo>
                      <a:pt x="5126" y="8189"/>
                    </a:lnTo>
                    <a:lnTo>
                      <a:pt x="5126" y="8055"/>
                    </a:lnTo>
                    <a:lnTo>
                      <a:pt x="5107" y="7939"/>
                    </a:lnTo>
                    <a:lnTo>
                      <a:pt x="5068" y="7823"/>
                    </a:lnTo>
                    <a:lnTo>
                      <a:pt x="4991" y="7727"/>
                    </a:lnTo>
                    <a:lnTo>
                      <a:pt x="4914" y="7631"/>
                    </a:lnTo>
                    <a:lnTo>
                      <a:pt x="4818" y="7554"/>
                    </a:lnTo>
                    <a:lnTo>
                      <a:pt x="4721" y="7496"/>
                    </a:lnTo>
                    <a:lnTo>
                      <a:pt x="4586" y="7457"/>
                    </a:lnTo>
                    <a:lnTo>
                      <a:pt x="4451" y="7419"/>
                    </a:lnTo>
                    <a:lnTo>
                      <a:pt x="4336" y="7361"/>
                    </a:lnTo>
                    <a:lnTo>
                      <a:pt x="4220" y="7303"/>
                    </a:lnTo>
                    <a:lnTo>
                      <a:pt x="4105" y="7226"/>
                    </a:lnTo>
                    <a:lnTo>
                      <a:pt x="3989" y="7130"/>
                    </a:lnTo>
                    <a:lnTo>
                      <a:pt x="3893" y="7033"/>
                    </a:lnTo>
                    <a:lnTo>
                      <a:pt x="3816" y="6918"/>
                    </a:lnTo>
                    <a:lnTo>
                      <a:pt x="3738" y="6802"/>
                    </a:lnTo>
                    <a:lnTo>
                      <a:pt x="3681" y="6629"/>
                    </a:lnTo>
                    <a:lnTo>
                      <a:pt x="3642" y="6455"/>
                    </a:lnTo>
                    <a:lnTo>
                      <a:pt x="3642" y="6282"/>
                    </a:lnTo>
                    <a:lnTo>
                      <a:pt x="3681" y="6108"/>
                    </a:lnTo>
                    <a:lnTo>
                      <a:pt x="3738" y="5935"/>
                    </a:lnTo>
                    <a:lnTo>
                      <a:pt x="3816" y="5781"/>
                    </a:lnTo>
                    <a:lnTo>
                      <a:pt x="3931" y="5646"/>
                    </a:lnTo>
                    <a:lnTo>
                      <a:pt x="4085" y="5530"/>
                    </a:lnTo>
                    <a:lnTo>
                      <a:pt x="4239" y="5453"/>
                    </a:lnTo>
                    <a:lnTo>
                      <a:pt x="4394" y="5415"/>
                    </a:lnTo>
                    <a:lnTo>
                      <a:pt x="4567" y="5395"/>
                    </a:lnTo>
                    <a:lnTo>
                      <a:pt x="4740" y="5415"/>
                    </a:lnTo>
                    <a:lnTo>
                      <a:pt x="4895" y="5473"/>
                    </a:lnTo>
                    <a:lnTo>
                      <a:pt x="5029" y="5550"/>
                    </a:lnTo>
                    <a:lnTo>
                      <a:pt x="5164" y="5665"/>
                    </a:lnTo>
                    <a:lnTo>
                      <a:pt x="5280" y="5800"/>
                    </a:lnTo>
                    <a:lnTo>
                      <a:pt x="5376" y="5800"/>
                    </a:lnTo>
                    <a:lnTo>
                      <a:pt x="5453" y="5762"/>
                    </a:lnTo>
                    <a:lnTo>
                      <a:pt x="5511" y="5704"/>
                    </a:lnTo>
                    <a:lnTo>
                      <a:pt x="5550" y="5627"/>
                    </a:lnTo>
                    <a:lnTo>
                      <a:pt x="5627" y="5473"/>
                    </a:lnTo>
                    <a:lnTo>
                      <a:pt x="5665" y="5318"/>
                    </a:lnTo>
                    <a:lnTo>
                      <a:pt x="5723" y="5087"/>
                    </a:lnTo>
                    <a:lnTo>
                      <a:pt x="5762" y="4894"/>
                    </a:lnTo>
                    <a:lnTo>
                      <a:pt x="5762" y="4702"/>
                    </a:lnTo>
                    <a:lnTo>
                      <a:pt x="5762" y="4548"/>
                    </a:lnTo>
                    <a:lnTo>
                      <a:pt x="5723" y="4278"/>
                    </a:lnTo>
                    <a:lnTo>
                      <a:pt x="5704" y="4162"/>
                    </a:lnTo>
                    <a:lnTo>
                      <a:pt x="5704" y="4085"/>
                    </a:lnTo>
                    <a:lnTo>
                      <a:pt x="5897" y="4162"/>
                    </a:lnTo>
                    <a:lnTo>
                      <a:pt x="6089" y="4220"/>
                    </a:lnTo>
                    <a:lnTo>
                      <a:pt x="6301" y="4259"/>
                    </a:lnTo>
                    <a:lnTo>
                      <a:pt x="6513" y="4278"/>
                    </a:lnTo>
                    <a:lnTo>
                      <a:pt x="6725" y="4278"/>
                    </a:lnTo>
                    <a:lnTo>
                      <a:pt x="6937" y="4259"/>
                    </a:lnTo>
                    <a:lnTo>
                      <a:pt x="7149" y="4201"/>
                    </a:lnTo>
                    <a:lnTo>
                      <a:pt x="7342" y="4143"/>
                    </a:lnTo>
                    <a:lnTo>
                      <a:pt x="7534" y="4066"/>
                    </a:lnTo>
                    <a:lnTo>
                      <a:pt x="7727" y="3970"/>
                    </a:lnTo>
                    <a:lnTo>
                      <a:pt x="7901" y="3835"/>
                    </a:lnTo>
                    <a:lnTo>
                      <a:pt x="8055" y="3700"/>
                    </a:lnTo>
                    <a:lnTo>
                      <a:pt x="8190" y="3546"/>
                    </a:lnTo>
                    <a:lnTo>
                      <a:pt x="8324" y="3372"/>
                    </a:lnTo>
                    <a:lnTo>
                      <a:pt x="8421" y="3199"/>
                    </a:lnTo>
                    <a:lnTo>
                      <a:pt x="8517" y="2987"/>
                    </a:lnTo>
                    <a:lnTo>
                      <a:pt x="8575" y="2775"/>
                    </a:lnTo>
                    <a:lnTo>
                      <a:pt x="8594" y="2544"/>
                    </a:lnTo>
                    <a:lnTo>
                      <a:pt x="8575" y="2312"/>
                    </a:lnTo>
                    <a:lnTo>
                      <a:pt x="8517" y="2100"/>
                    </a:lnTo>
                    <a:lnTo>
                      <a:pt x="8459" y="1946"/>
                    </a:lnTo>
                    <a:lnTo>
                      <a:pt x="8402" y="1811"/>
                    </a:lnTo>
                    <a:lnTo>
                      <a:pt x="8324" y="1715"/>
                    </a:lnTo>
                    <a:lnTo>
                      <a:pt x="8228" y="1619"/>
                    </a:lnTo>
                    <a:lnTo>
                      <a:pt x="8151" y="1522"/>
                    </a:lnTo>
                    <a:lnTo>
                      <a:pt x="8035" y="1465"/>
                    </a:lnTo>
                    <a:lnTo>
                      <a:pt x="7823" y="1349"/>
                    </a:lnTo>
                    <a:lnTo>
                      <a:pt x="7592" y="1272"/>
                    </a:lnTo>
                    <a:lnTo>
                      <a:pt x="7361" y="1195"/>
                    </a:lnTo>
                    <a:lnTo>
                      <a:pt x="7130" y="1098"/>
                    </a:lnTo>
                    <a:lnTo>
                      <a:pt x="6918" y="1002"/>
                    </a:lnTo>
                    <a:lnTo>
                      <a:pt x="6764" y="906"/>
                    </a:lnTo>
                    <a:lnTo>
                      <a:pt x="6629" y="809"/>
                    </a:lnTo>
                    <a:lnTo>
                      <a:pt x="6378" y="578"/>
                    </a:lnTo>
                    <a:lnTo>
                      <a:pt x="6109" y="347"/>
                    </a:lnTo>
                    <a:lnTo>
                      <a:pt x="5974" y="251"/>
                    </a:lnTo>
                    <a:lnTo>
                      <a:pt x="5820" y="154"/>
                    </a:lnTo>
                    <a:lnTo>
                      <a:pt x="5608" y="58"/>
                    </a:lnTo>
                    <a:lnTo>
                      <a:pt x="5376" y="19"/>
                    </a:lnTo>
                    <a:lnTo>
                      <a:pt x="514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8"/>
              <p:cNvSpPr/>
              <p:nvPr/>
            </p:nvSpPr>
            <p:spPr>
              <a:xfrm>
                <a:off x="521263" y="1325975"/>
                <a:ext cx="378846" cy="442974"/>
              </a:xfrm>
              <a:custGeom>
                <a:avLst/>
                <a:gdLst/>
                <a:ahLst/>
                <a:cxnLst/>
                <a:rect l="l" t="t" r="r" b="b"/>
                <a:pathLst>
                  <a:path w="8595" h="10098" fill="none" extrusionOk="0">
                    <a:moveTo>
                      <a:pt x="5280" y="5800"/>
                    </a:moveTo>
                    <a:lnTo>
                      <a:pt x="5280" y="5800"/>
                    </a:lnTo>
                    <a:lnTo>
                      <a:pt x="5164" y="5665"/>
                    </a:lnTo>
                    <a:lnTo>
                      <a:pt x="5029" y="5550"/>
                    </a:lnTo>
                    <a:lnTo>
                      <a:pt x="4895" y="5473"/>
                    </a:lnTo>
                    <a:lnTo>
                      <a:pt x="4740" y="5415"/>
                    </a:lnTo>
                    <a:lnTo>
                      <a:pt x="4567" y="5395"/>
                    </a:lnTo>
                    <a:lnTo>
                      <a:pt x="4394" y="5415"/>
                    </a:lnTo>
                    <a:lnTo>
                      <a:pt x="4239" y="5453"/>
                    </a:lnTo>
                    <a:lnTo>
                      <a:pt x="4085" y="5530"/>
                    </a:lnTo>
                    <a:lnTo>
                      <a:pt x="4085" y="5530"/>
                    </a:lnTo>
                    <a:lnTo>
                      <a:pt x="3931" y="5646"/>
                    </a:lnTo>
                    <a:lnTo>
                      <a:pt x="3816" y="5781"/>
                    </a:lnTo>
                    <a:lnTo>
                      <a:pt x="3738" y="5935"/>
                    </a:lnTo>
                    <a:lnTo>
                      <a:pt x="3681" y="6108"/>
                    </a:lnTo>
                    <a:lnTo>
                      <a:pt x="3642" y="6282"/>
                    </a:lnTo>
                    <a:lnTo>
                      <a:pt x="3642" y="6455"/>
                    </a:lnTo>
                    <a:lnTo>
                      <a:pt x="3681" y="6629"/>
                    </a:lnTo>
                    <a:lnTo>
                      <a:pt x="3738" y="6802"/>
                    </a:lnTo>
                    <a:lnTo>
                      <a:pt x="3738" y="6802"/>
                    </a:lnTo>
                    <a:lnTo>
                      <a:pt x="3816" y="6918"/>
                    </a:lnTo>
                    <a:lnTo>
                      <a:pt x="3893" y="7033"/>
                    </a:lnTo>
                    <a:lnTo>
                      <a:pt x="3989" y="7130"/>
                    </a:lnTo>
                    <a:lnTo>
                      <a:pt x="4105" y="7226"/>
                    </a:lnTo>
                    <a:lnTo>
                      <a:pt x="4220" y="7303"/>
                    </a:lnTo>
                    <a:lnTo>
                      <a:pt x="4336" y="7361"/>
                    </a:lnTo>
                    <a:lnTo>
                      <a:pt x="4451" y="7419"/>
                    </a:lnTo>
                    <a:lnTo>
                      <a:pt x="4586" y="7457"/>
                    </a:lnTo>
                    <a:lnTo>
                      <a:pt x="4586" y="7457"/>
                    </a:lnTo>
                    <a:lnTo>
                      <a:pt x="4721" y="7496"/>
                    </a:lnTo>
                    <a:lnTo>
                      <a:pt x="4818" y="7554"/>
                    </a:lnTo>
                    <a:lnTo>
                      <a:pt x="4914" y="7631"/>
                    </a:lnTo>
                    <a:lnTo>
                      <a:pt x="4991" y="7727"/>
                    </a:lnTo>
                    <a:lnTo>
                      <a:pt x="5068" y="7823"/>
                    </a:lnTo>
                    <a:lnTo>
                      <a:pt x="5107" y="7939"/>
                    </a:lnTo>
                    <a:lnTo>
                      <a:pt x="5126" y="8055"/>
                    </a:lnTo>
                    <a:lnTo>
                      <a:pt x="5126" y="8189"/>
                    </a:lnTo>
                    <a:lnTo>
                      <a:pt x="5126" y="8189"/>
                    </a:lnTo>
                    <a:lnTo>
                      <a:pt x="5107" y="8267"/>
                    </a:lnTo>
                    <a:lnTo>
                      <a:pt x="5068" y="8344"/>
                    </a:lnTo>
                    <a:lnTo>
                      <a:pt x="5029" y="8401"/>
                    </a:lnTo>
                    <a:lnTo>
                      <a:pt x="4972" y="8478"/>
                    </a:lnTo>
                    <a:lnTo>
                      <a:pt x="4837" y="8594"/>
                    </a:lnTo>
                    <a:lnTo>
                      <a:pt x="4663" y="8710"/>
                    </a:lnTo>
                    <a:lnTo>
                      <a:pt x="4317" y="8922"/>
                    </a:lnTo>
                    <a:lnTo>
                      <a:pt x="4143" y="9037"/>
                    </a:lnTo>
                    <a:lnTo>
                      <a:pt x="4008" y="9153"/>
                    </a:lnTo>
                    <a:lnTo>
                      <a:pt x="4008" y="9153"/>
                    </a:lnTo>
                    <a:lnTo>
                      <a:pt x="3893" y="9269"/>
                    </a:lnTo>
                    <a:lnTo>
                      <a:pt x="3777" y="9346"/>
                    </a:lnTo>
                    <a:lnTo>
                      <a:pt x="3661" y="9442"/>
                    </a:lnTo>
                    <a:lnTo>
                      <a:pt x="3527" y="9519"/>
                    </a:lnTo>
                    <a:lnTo>
                      <a:pt x="3218" y="9673"/>
                    </a:lnTo>
                    <a:lnTo>
                      <a:pt x="2891" y="9789"/>
                    </a:lnTo>
                    <a:lnTo>
                      <a:pt x="2563" y="9885"/>
                    </a:lnTo>
                    <a:lnTo>
                      <a:pt x="2216" y="9943"/>
                    </a:lnTo>
                    <a:lnTo>
                      <a:pt x="1889" y="10001"/>
                    </a:lnTo>
                    <a:lnTo>
                      <a:pt x="1600" y="10039"/>
                    </a:lnTo>
                    <a:lnTo>
                      <a:pt x="1600" y="10039"/>
                    </a:lnTo>
                    <a:lnTo>
                      <a:pt x="1156" y="10097"/>
                    </a:lnTo>
                    <a:lnTo>
                      <a:pt x="1022" y="10078"/>
                    </a:lnTo>
                    <a:lnTo>
                      <a:pt x="925" y="10059"/>
                    </a:lnTo>
                    <a:lnTo>
                      <a:pt x="829" y="9981"/>
                    </a:lnTo>
                    <a:lnTo>
                      <a:pt x="752" y="9885"/>
                    </a:lnTo>
                    <a:lnTo>
                      <a:pt x="501" y="9519"/>
                    </a:lnTo>
                    <a:lnTo>
                      <a:pt x="501" y="9519"/>
                    </a:lnTo>
                    <a:lnTo>
                      <a:pt x="405" y="9365"/>
                    </a:lnTo>
                    <a:lnTo>
                      <a:pt x="309" y="9191"/>
                    </a:lnTo>
                    <a:lnTo>
                      <a:pt x="232" y="9018"/>
                    </a:lnTo>
                    <a:lnTo>
                      <a:pt x="174" y="8845"/>
                    </a:lnTo>
                    <a:lnTo>
                      <a:pt x="116" y="8671"/>
                    </a:lnTo>
                    <a:lnTo>
                      <a:pt x="97" y="8478"/>
                    </a:lnTo>
                    <a:lnTo>
                      <a:pt x="77" y="8286"/>
                    </a:lnTo>
                    <a:lnTo>
                      <a:pt x="77" y="8093"/>
                    </a:lnTo>
                    <a:lnTo>
                      <a:pt x="77" y="8093"/>
                    </a:lnTo>
                    <a:lnTo>
                      <a:pt x="0" y="4220"/>
                    </a:lnTo>
                    <a:lnTo>
                      <a:pt x="0" y="4220"/>
                    </a:lnTo>
                    <a:lnTo>
                      <a:pt x="0" y="3873"/>
                    </a:lnTo>
                    <a:lnTo>
                      <a:pt x="0" y="3507"/>
                    </a:lnTo>
                    <a:lnTo>
                      <a:pt x="39" y="3160"/>
                    </a:lnTo>
                    <a:lnTo>
                      <a:pt x="97" y="2813"/>
                    </a:lnTo>
                    <a:lnTo>
                      <a:pt x="97" y="2813"/>
                    </a:lnTo>
                    <a:lnTo>
                      <a:pt x="135" y="2659"/>
                    </a:lnTo>
                    <a:lnTo>
                      <a:pt x="193" y="2486"/>
                    </a:lnTo>
                    <a:lnTo>
                      <a:pt x="270" y="2332"/>
                    </a:lnTo>
                    <a:lnTo>
                      <a:pt x="366" y="2178"/>
                    </a:lnTo>
                    <a:lnTo>
                      <a:pt x="463" y="2043"/>
                    </a:lnTo>
                    <a:lnTo>
                      <a:pt x="578" y="1908"/>
                    </a:lnTo>
                    <a:lnTo>
                      <a:pt x="694" y="1773"/>
                    </a:lnTo>
                    <a:lnTo>
                      <a:pt x="829" y="1677"/>
                    </a:lnTo>
                    <a:lnTo>
                      <a:pt x="829" y="1677"/>
                    </a:lnTo>
                    <a:lnTo>
                      <a:pt x="1002" y="1580"/>
                    </a:lnTo>
                    <a:lnTo>
                      <a:pt x="1176" y="1503"/>
                    </a:lnTo>
                    <a:lnTo>
                      <a:pt x="1349" y="1445"/>
                    </a:lnTo>
                    <a:lnTo>
                      <a:pt x="1542" y="1388"/>
                    </a:lnTo>
                    <a:lnTo>
                      <a:pt x="1927" y="1310"/>
                    </a:lnTo>
                    <a:lnTo>
                      <a:pt x="2293" y="1214"/>
                    </a:lnTo>
                    <a:lnTo>
                      <a:pt x="2293" y="1214"/>
                    </a:lnTo>
                    <a:lnTo>
                      <a:pt x="2525" y="1137"/>
                    </a:lnTo>
                    <a:lnTo>
                      <a:pt x="2736" y="1041"/>
                    </a:lnTo>
                    <a:lnTo>
                      <a:pt x="3160" y="809"/>
                    </a:lnTo>
                    <a:lnTo>
                      <a:pt x="3565" y="559"/>
                    </a:lnTo>
                    <a:lnTo>
                      <a:pt x="3989" y="328"/>
                    </a:lnTo>
                    <a:lnTo>
                      <a:pt x="3989" y="328"/>
                    </a:lnTo>
                    <a:lnTo>
                      <a:pt x="4201" y="231"/>
                    </a:lnTo>
                    <a:lnTo>
                      <a:pt x="4432" y="135"/>
                    </a:lnTo>
                    <a:lnTo>
                      <a:pt x="4663" y="58"/>
                    </a:lnTo>
                    <a:lnTo>
                      <a:pt x="4914" y="19"/>
                    </a:lnTo>
                    <a:lnTo>
                      <a:pt x="5145" y="0"/>
                    </a:lnTo>
                    <a:lnTo>
                      <a:pt x="5376" y="19"/>
                    </a:lnTo>
                    <a:lnTo>
                      <a:pt x="5608" y="58"/>
                    </a:lnTo>
                    <a:lnTo>
                      <a:pt x="5820" y="154"/>
                    </a:lnTo>
                    <a:lnTo>
                      <a:pt x="5820" y="154"/>
                    </a:lnTo>
                    <a:lnTo>
                      <a:pt x="5974" y="251"/>
                    </a:lnTo>
                    <a:lnTo>
                      <a:pt x="6109" y="347"/>
                    </a:lnTo>
                    <a:lnTo>
                      <a:pt x="6378" y="578"/>
                    </a:lnTo>
                    <a:lnTo>
                      <a:pt x="6629" y="809"/>
                    </a:lnTo>
                    <a:lnTo>
                      <a:pt x="6764" y="906"/>
                    </a:lnTo>
                    <a:lnTo>
                      <a:pt x="6918" y="1002"/>
                    </a:lnTo>
                    <a:lnTo>
                      <a:pt x="6918" y="1002"/>
                    </a:lnTo>
                    <a:lnTo>
                      <a:pt x="7130" y="1098"/>
                    </a:lnTo>
                    <a:lnTo>
                      <a:pt x="7361" y="1195"/>
                    </a:lnTo>
                    <a:lnTo>
                      <a:pt x="7592" y="1272"/>
                    </a:lnTo>
                    <a:lnTo>
                      <a:pt x="7823" y="1349"/>
                    </a:lnTo>
                    <a:lnTo>
                      <a:pt x="8035" y="1465"/>
                    </a:lnTo>
                    <a:lnTo>
                      <a:pt x="8151" y="1522"/>
                    </a:lnTo>
                    <a:lnTo>
                      <a:pt x="8228" y="1619"/>
                    </a:lnTo>
                    <a:lnTo>
                      <a:pt x="8324" y="1715"/>
                    </a:lnTo>
                    <a:lnTo>
                      <a:pt x="8402" y="1811"/>
                    </a:lnTo>
                    <a:lnTo>
                      <a:pt x="8459" y="1946"/>
                    </a:lnTo>
                    <a:lnTo>
                      <a:pt x="8517" y="2100"/>
                    </a:lnTo>
                    <a:lnTo>
                      <a:pt x="8517" y="2100"/>
                    </a:lnTo>
                    <a:lnTo>
                      <a:pt x="8575" y="2312"/>
                    </a:lnTo>
                    <a:lnTo>
                      <a:pt x="8594" y="2544"/>
                    </a:lnTo>
                    <a:lnTo>
                      <a:pt x="8575" y="2775"/>
                    </a:lnTo>
                    <a:lnTo>
                      <a:pt x="8517" y="2987"/>
                    </a:lnTo>
                    <a:lnTo>
                      <a:pt x="8517" y="2987"/>
                    </a:lnTo>
                    <a:lnTo>
                      <a:pt x="8421" y="3199"/>
                    </a:lnTo>
                    <a:lnTo>
                      <a:pt x="8324" y="3372"/>
                    </a:lnTo>
                    <a:lnTo>
                      <a:pt x="8190" y="3546"/>
                    </a:lnTo>
                    <a:lnTo>
                      <a:pt x="8055" y="3700"/>
                    </a:lnTo>
                    <a:lnTo>
                      <a:pt x="7901" y="3835"/>
                    </a:lnTo>
                    <a:lnTo>
                      <a:pt x="7727" y="3970"/>
                    </a:lnTo>
                    <a:lnTo>
                      <a:pt x="7534" y="4066"/>
                    </a:lnTo>
                    <a:lnTo>
                      <a:pt x="7342" y="4143"/>
                    </a:lnTo>
                    <a:lnTo>
                      <a:pt x="7149" y="4201"/>
                    </a:lnTo>
                    <a:lnTo>
                      <a:pt x="6937" y="4259"/>
                    </a:lnTo>
                    <a:lnTo>
                      <a:pt x="6725" y="4278"/>
                    </a:lnTo>
                    <a:lnTo>
                      <a:pt x="6513" y="4278"/>
                    </a:lnTo>
                    <a:lnTo>
                      <a:pt x="6301" y="4259"/>
                    </a:lnTo>
                    <a:lnTo>
                      <a:pt x="6089" y="4220"/>
                    </a:lnTo>
                    <a:lnTo>
                      <a:pt x="5897" y="4162"/>
                    </a:lnTo>
                    <a:lnTo>
                      <a:pt x="5704" y="4085"/>
                    </a:lnTo>
                    <a:lnTo>
                      <a:pt x="5704" y="4085"/>
                    </a:lnTo>
                    <a:lnTo>
                      <a:pt x="5704" y="4162"/>
                    </a:lnTo>
                    <a:lnTo>
                      <a:pt x="5723" y="4278"/>
                    </a:lnTo>
                    <a:lnTo>
                      <a:pt x="5762" y="4548"/>
                    </a:lnTo>
                    <a:lnTo>
                      <a:pt x="5762" y="4702"/>
                    </a:lnTo>
                    <a:lnTo>
                      <a:pt x="5762" y="4894"/>
                    </a:lnTo>
                    <a:lnTo>
                      <a:pt x="5723" y="5087"/>
                    </a:lnTo>
                    <a:lnTo>
                      <a:pt x="5665" y="5318"/>
                    </a:lnTo>
                    <a:lnTo>
                      <a:pt x="5665" y="5318"/>
                    </a:lnTo>
                    <a:lnTo>
                      <a:pt x="5627" y="5473"/>
                    </a:lnTo>
                    <a:lnTo>
                      <a:pt x="5550" y="5627"/>
                    </a:lnTo>
                    <a:lnTo>
                      <a:pt x="5511" y="5704"/>
                    </a:lnTo>
                    <a:lnTo>
                      <a:pt x="5453" y="5762"/>
                    </a:lnTo>
                    <a:lnTo>
                      <a:pt x="5376" y="5800"/>
                    </a:lnTo>
                    <a:lnTo>
                      <a:pt x="5280" y="58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8"/>
              <p:cNvSpPr/>
              <p:nvPr/>
            </p:nvSpPr>
            <p:spPr>
              <a:xfrm>
                <a:off x="710667" y="1590547"/>
                <a:ext cx="29752" cy="45666"/>
              </a:xfrm>
              <a:custGeom>
                <a:avLst/>
                <a:gdLst/>
                <a:ahLst/>
                <a:cxnLst/>
                <a:rect l="l" t="t" r="r" b="b"/>
                <a:pathLst>
                  <a:path w="675" h="1041" extrusionOk="0">
                    <a:moveTo>
                      <a:pt x="521" y="0"/>
                    </a:moveTo>
                    <a:lnTo>
                      <a:pt x="405" y="20"/>
                    </a:lnTo>
                    <a:lnTo>
                      <a:pt x="328" y="39"/>
                    </a:lnTo>
                    <a:lnTo>
                      <a:pt x="251" y="77"/>
                    </a:lnTo>
                    <a:lnTo>
                      <a:pt x="174" y="116"/>
                    </a:lnTo>
                    <a:lnTo>
                      <a:pt x="116" y="174"/>
                    </a:lnTo>
                    <a:lnTo>
                      <a:pt x="58" y="251"/>
                    </a:lnTo>
                    <a:lnTo>
                      <a:pt x="20" y="347"/>
                    </a:lnTo>
                    <a:lnTo>
                      <a:pt x="0" y="444"/>
                    </a:lnTo>
                    <a:lnTo>
                      <a:pt x="0" y="540"/>
                    </a:lnTo>
                    <a:lnTo>
                      <a:pt x="0" y="636"/>
                    </a:lnTo>
                    <a:lnTo>
                      <a:pt x="20" y="733"/>
                    </a:lnTo>
                    <a:lnTo>
                      <a:pt x="58" y="810"/>
                    </a:lnTo>
                    <a:lnTo>
                      <a:pt x="116" y="887"/>
                    </a:lnTo>
                    <a:lnTo>
                      <a:pt x="193" y="945"/>
                    </a:lnTo>
                    <a:lnTo>
                      <a:pt x="270" y="983"/>
                    </a:lnTo>
                    <a:lnTo>
                      <a:pt x="347" y="1022"/>
                    </a:lnTo>
                    <a:lnTo>
                      <a:pt x="443" y="1041"/>
                    </a:lnTo>
                    <a:lnTo>
                      <a:pt x="501" y="1022"/>
                    </a:lnTo>
                    <a:lnTo>
                      <a:pt x="559" y="1002"/>
                    </a:lnTo>
                    <a:lnTo>
                      <a:pt x="598" y="983"/>
                    </a:lnTo>
                    <a:lnTo>
                      <a:pt x="636" y="925"/>
                    </a:lnTo>
                    <a:lnTo>
                      <a:pt x="655" y="887"/>
                    </a:lnTo>
                    <a:lnTo>
                      <a:pt x="655" y="867"/>
                    </a:lnTo>
                    <a:lnTo>
                      <a:pt x="598" y="906"/>
                    </a:lnTo>
                    <a:lnTo>
                      <a:pt x="540" y="925"/>
                    </a:lnTo>
                    <a:lnTo>
                      <a:pt x="443" y="945"/>
                    </a:lnTo>
                    <a:lnTo>
                      <a:pt x="366" y="925"/>
                    </a:lnTo>
                    <a:lnTo>
                      <a:pt x="309" y="887"/>
                    </a:lnTo>
                    <a:lnTo>
                      <a:pt x="251" y="848"/>
                    </a:lnTo>
                    <a:lnTo>
                      <a:pt x="212" y="790"/>
                    </a:lnTo>
                    <a:lnTo>
                      <a:pt x="174" y="752"/>
                    </a:lnTo>
                    <a:lnTo>
                      <a:pt x="135" y="675"/>
                    </a:lnTo>
                    <a:lnTo>
                      <a:pt x="116" y="617"/>
                    </a:lnTo>
                    <a:lnTo>
                      <a:pt x="116" y="540"/>
                    </a:lnTo>
                    <a:lnTo>
                      <a:pt x="116" y="463"/>
                    </a:lnTo>
                    <a:lnTo>
                      <a:pt x="135" y="386"/>
                    </a:lnTo>
                    <a:lnTo>
                      <a:pt x="193" y="270"/>
                    </a:lnTo>
                    <a:lnTo>
                      <a:pt x="289" y="174"/>
                    </a:lnTo>
                    <a:lnTo>
                      <a:pt x="347" y="135"/>
                    </a:lnTo>
                    <a:lnTo>
                      <a:pt x="424" y="97"/>
                    </a:lnTo>
                    <a:lnTo>
                      <a:pt x="521" y="77"/>
                    </a:lnTo>
                    <a:lnTo>
                      <a:pt x="598" y="58"/>
                    </a:lnTo>
                    <a:lnTo>
                      <a:pt x="675" y="58"/>
                    </a:lnTo>
                    <a:lnTo>
                      <a:pt x="655" y="39"/>
                    </a:lnTo>
                    <a:lnTo>
                      <a:pt x="598" y="20"/>
                    </a:lnTo>
                    <a:lnTo>
                      <a:pt x="521"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8"/>
              <p:cNvSpPr/>
              <p:nvPr/>
            </p:nvSpPr>
            <p:spPr>
              <a:xfrm>
                <a:off x="753951" y="1562647"/>
                <a:ext cx="105389" cy="16933"/>
              </a:xfrm>
              <a:custGeom>
                <a:avLst/>
                <a:gdLst/>
                <a:ahLst/>
                <a:cxnLst/>
                <a:rect l="l" t="t" r="r" b="b"/>
                <a:pathLst>
                  <a:path w="2391" h="386" extrusionOk="0">
                    <a:moveTo>
                      <a:pt x="2390" y="0"/>
                    </a:moveTo>
                    <a:lnTo>
                      <a:pt x="2082" y="20"/>
                    </a:lnTo>
                    <a:lnTo>
                      <a:pt x="1774" y="39"/>
                    </a:lnTo>
                    <a:lnTo>
                      <a:pt x="1485" y="78"/>
                    </a:lnTo>
                    <a:lnTo>
                      <a:pt x="1176" y="135"/>
                    </a:lnTo>
                    <a:lnTo>
                      <a:pt x="887" y="174"/>
                    </a:lnTo>
                    <a:lnTo>
                      <a:pt x="598" y="232"/>
                    </a:lnTo>
                    <a:lnTo>
                      <a:pt x="290" y="309"/>
                    </a:lnTo>
                    <a:lnTo>
                      <a:pt x="1" y="386"/>
                    </a:lnTo>
                    <a:lnTo>
                      <a:pt x="309" y="386"/>
                    </a:lnTo>
                    <a:lnTo>
                      <a:pt x="598" y="347"/>
                    </a:lnTo>
                    <a:lnTo>
                      <a:pt x="907" y="309"/>
                    </a:lnTo>
                    <a:lnTo>
                      <a:pt x="1196" y="251"/>
                    </a:lnTo>
                    <a:lnTo>
                      <a:pt x="1504" y="212"/>
                    </a:lnTo>
                    <a:lnTo>
                      <a:pt x="1793" y="155"/>
                    </a:lnTo>
                    <a:lnTo>
                      <a:pt x="2101" y="78"/>
                    </a:lnTo>
                    <a:lnTo>
                      <a:pt x="239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8"/>
              <p:cNvSpPr/>
              <p:nvPr/>
            </p:nvSpPr>
            <p:spPr>
              <a:xfrm>
                <a:off x="530607" y="1648849"/>
                <a:ext cx="229335" cy="181787"/>
              </a:xfrm>
              <a:custGeom>
                <a:avLst/>
                <a:gdLst/>
                <a:ahLst/>
                <a:cxnLst/>
                <a:rect l="l" t="t" r="r" b="b"/>
                <a:pathLst>
                  <a:path w="5203" h="4144" extrusionOk="0">
                    <a:moveTo>
                      <a:pt x="3777" y="1"/>
                    </a:moveTo>
                    <a:lnTo>
                      <a:pt x="0" y="1600"/>
                    </a:lnTo>
                    <a:lnTo>
                      <a:pt x="443" y="3874"/>
                    </a:lnTo>
                    <a:lnTo>
                      <a:pt x="482" y="3951"/>
                    </a:lnTo>
                    <a:lnTo>
                      <a:pt x="540" y="4028"/>
                    </a:lnTo>
                    <a:lnTo>
                      <a:pt x="617" y="4067"/>
                    </a:lnTo>
                    <a:lnTo>
                      <a:pt x="694" y="4105"/>
                    </a:lnTo>
                    <a:lnTo>
                      <a:pt x="771" y="4144"/>
                    </a:lnTo>
                    <a:lnTo>
                      <a:pt x="964" y="4144"/>
                    </a:lnTo>
                    <a:lnTo>
                      <a:pt x="1041" y="4124"/>
                    </a:lnTo>
                    <a:lnTo>
                      <a:pt x="1214" y="4047"/>
                    </a:lnTo>
                    <a:lnTo>
                      <a:pt x="1368" y="3970"/>
                    </a:lnTo>
                    <a:lnTo>
                      <a:pt x="1503" y="3855"/>
                    </a:lnTo>
                    <a:lnTo>
                      <a:pt x="1638" y="3720"/>
                    </a:lnTo>
                    <a:lnTo>
                      <a:pt x="1754" y="3604"/>
                    </a:lnTo>
                    <a:lnTo>
                      <a:pt x="1908" y="3489"/>
                    </a:lnTo>
                    <a:lnTo>
                      <a:pt x="2062" y="3392"/>
                    </a:lnTo>
                    <a:lnTo>
                      <a:pt x="2216" y="3315"/>
                    </a:lnTo>
                    <a:lnTo>
                      <a:pt x="2409" y="3277"/>
                    </a:lnTo>
                    <a:lnTo>
                      <a:pt x="2582" y="3277"/>
                    </a:lnTo>
                    <a:lnTo>
                      <a:pt x="2968" y="3315"/>
                    </a:lnTo>
                    <a:lnTo>
                      <a:pt x="3334" y="3315"/>
                    </a:lnTo>
                    <a:lnTo>
                      <a:pt x="3507" y="3277"/>
                    </a:lnTo>
                    <a:lnTo>
                      <a:pt x="3584" y="3238"/>
                    </a:lnTo>
                    <a:lnTo>
                      <a:pt x="3661" y="3200"/>
                    </a:lnTo>
                    <a:lnTo>
                      <a:pt x="3777" y="3084"/>
                    </a:lnTo>
                    <a:lnTo>
                      <a:pt x="3854" y="2949"/>
                    </a:lnTo>
                    <a:lnTo>
                      <a:pt x="3931" y="2795"/>
                    </a:lnTo>
                    <a:lnTo>
                      <a:pt x="3989" y="2621"/>
                    </a:lnTo>
                    <a:lnTo>
                      <a:pt x="4047" y="2467"/>
                    </a:lnTo>
                    <a:lnTo>
                      <a:pt x="4124" y="2313"/>
                    </a:lnTo>
                    <a:lnTo>
                      <a:pt x="4201" y="2178"/>
                    </a:lnTo>
                    <a:lnTo>
                      <a:pt x="4316" y="2063"/>
                    </a:lnTo>
                    <a:lnTo>
                      <a:pt x="4471" y="1966"/>
                    </a:lnTo>
                    <a:lnTo>
                      <a:pt x="4625" y="1909"/>
                    </a:lnTo>
                    <a:lnTo>
                      <a:pt x="4798" y="1831"/>
                    </a:lnTo>
                    <a:lnTo>
                      <a:pt x="4952" y="1754"/>
                    </a:lnTo>
                    <a:lnTo>
                      <a:pt x="5010" y="1697"/>
                    </a:lnTo>
                    <a:lnTo>
                      <a:pt x="5068" y="1639"/>
                    </a:lnTo>
                    <a:lnTo>
                      <a:pt x="5145" y="1504"/>
                    </a:lnTo>
                    <a:lnTo>
                      <a:pt x="5184" y="1350"/>
                    </a:lnTo>
                    <a:lnTo>
                      <a:pt x="5203" y="1196"/>
                    </a:lnTo>
                    <a:lnTo>
                      <a:pt x="5184" y="1022"/>
                    </a:lnTo>
                    <a:lnTo>
                      <a:pt x="5126" y="868"/>
                    </a:lnTo>
                    <a:lnTo>
                      <a:pt x="5049" y="714"/>
                    </a:lnTo>
                    <a:lnTo>
                      <a:pt x="4952" y="579"/>
                    </a:lnTo>
                    <a:lnTo>
                      <a:pt x="4837" y="463"/>
                    </a:lnTo>
                    <a:lnTo>
                      <a:pt x="4702" y="367"/>
                    </a:lnTo>
                    <a:lnTo>
                      <a:pt x="4567" y="290"/>
                    </a:lnTo>
                    <a:lnTo>
                      <a:pt x="4413" y="213"/>
                    </a:lnTo>
                    <a:lnTo>
                      <a:pt x="4105" y="97"/>
                    </a:lnTo>
                    <a:lnTo>
                      <a:pt x="37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8"/>
              <p:cNvSpPr/>
              <p:nvPr/>
            </p:nvSpPr>
            <p:spPr>
              <a:xfrm>
                <a:off x="357336" y="1519524"/>
                <a:ext cx="390747" cy="424374"/>
              </a:xfrm>
              <a:custGeom>
                <a:avLst/>
                <a:gdLst/>
                <a:ahLst/>
                <a:cxnLst/>
                <a:rect l="l" t="t" r="r" b="b"/>
                <a:pathLst>
                  <a:path w="8865" h="9674" extrusionOk="0">
                    <a:moveTo>
                      <a:pt x="8864" y="1"/>
                    </a:moveTo>
                    <a:lnTo>
                      <a:pt x="8594" y="116"/>
                    </a:lnTo>
                    <a:lnTo>
                      <a:pt x="8305" y="193"/>
                    </a:lnTo>
                    <a:lnTo>
                      <a:pt x="7978" y="251"/>
                    </a:lnTo>
                    <a:lnTo>
                      <a:pt x="7631" y="270"/>
                    </a:lnTo>
                    <a:lnTo>
                      <a:pt x="7168" y="309"/>
                    </a:lnTo>
                    <a:lnTo>
                      <a:pt x="6706" y="386"/>
                    </a:lnTo>
                    <a:lnTo>
                      <a:pt x="6436" y="463"/>
                    </a:lnTo>
                    <a:lnTo>
                      <a:pt x="6186" y="579"/>
                    </a:lnTo>
                    <a:lnTo>
                      <a:pt x="5935" y="714"/>
                    </a:lnTo>
                    <a:lnTo>
                      <a:pt x="5723" y="906"/>
                    </a:lnTo>
                    <a:lnTo>
                      <a:pt x="5627" y="1041"/>
                    </a:lnTo>
                    <a:lnTo>
                      <a:pt x="5550" y="1176"/>
                    </a:lnTo>
                    <a:lnTo>
                      <a:pt x="5415" y="1465"/>
                    </a:lnTo>
                    <a:lnTo>
                      <a:pt x="5299" y="1754"/>
                    </a:lnTo>
                    <a:lnTo>
                      <a:pt x="5164" y="2063"/>
                    </a:lnTo>
                    <a:lnTo>
                      <a:pt x="5087" y="2197"/>
                    </a:lnTo>
                    <a:lnTo>
                      <a:pt x="4991" y="2332"/>
                    </a:lnTo>
                    <a:lnTo>
                      <a:pt x="4875" y="2467"/>
                    </a:lnTo>
                    <a:lnTo>
                      <a:pt x="4741" y="2564"/>
                    </a:lnTo>
                    <a:lnTo>
                      <a:pt x="4606" y="2660"/>
                    </a:lnTo>
                    <a:lnTo>
                      <a:pt x="4452" y="2756"/>
                    </a:lnTo>
                    <a:lnTo>
                      <a:pt x="4278" y="2814"/>
                    </a:lnTo>
                    <a:lnTo>
                      <a:pt x="4124" y="2872"/>
                    </a:lnTo>
                    <a:lnTo>
                      <a:pt x="3777" y="2987"/>
                    </a:lnTo>
                    <a:lnTo>
                      <a:pt x="3411" y="3103"/>
                    </a:lnTo>
                    <a:lnTo>
                      <a:pt x="3238" y="3161"/>
                    </a:lnTo>
                    <a:lnTo>
                      <a:pt x="3045" y="3257"/>
                    </a:lnTo>
                    <a:lnTo>
                      <a:pt x="2891" y="3354"/>
                    </a:lnTo>
                    <a:lnTo>
                      <a:pt x="2717" y="3469"/>
                    </a:lnTo>
                    <a:lnTo>
                      <a:pt x="2582" y="3604"/>
                    </a:lnTo>
                    <a:lnTo>
                      <a:pt x="2467" y="3777"/>
                    </a:lnTo>
                    <a:lnTo>
                      <a:pt x="2390" y="3970"/>
                    </a:lnTo>
                    <a:lnTo>
                      <a:pt x="2332" y="4163"/>
                    </a:lnTo>
                    <a:lnTo>
                      <a:pt x="2313" y="4529"/>
                    </a:lnTo>
                    <a:lnTo>
                      <a:pt x="2332" y="4914"/>
                    </a:lnTo>
                    <a:lnTo>
                      <a:pt x="2332" y="5088"/>
                    </a:lnTo>
                    <a:lnTo>
                      <a:pt x="2313" y="5261"/>
                    </a:lnTo>
                    <a:lnTo>
                      <a:pt x="2274" y="5415"/>
                    </a:lnTo>
                    <a:lnTo>
                      <a:pt x="2216" y="5569"/>
                    </a:lnTo>
                    <a:lnTo>
                      <a:pt x="2120" y="5724"/>
                    </a:lnTo>
                    <a:lnTo>
                      <a:pt x="2004" y="5839"/>
                    </a:lnTo>
                    <a:lnTo>
                      <a:pt x="1889" y="5936"/>
                    </a:lnTo>
                    <a:lnTo>
                      <a:pt x="1735" y="6032"/>
                    </a:lnTo>
                    <a:lnTo>
                      <a:pt x="1446" y="6186"/>
                    </a:lnTo>
                    <a:lnTo>
                      <a:pt x="1157" y="6321"/>
                    </a:lnTo>
                    <a:lnTo>
                      <a:pt x="867" y="6456"/>
                    </a:lnTo>
                    <a:lnTo>
                      <a:pt x="617" y="6610"/>
                    </a:lnTo>
                    <a:lnTo>
                      <a:pt x="482" y="6687"/>
                    </a:lnTo>
                    <a:lnTo>
                      <a:pt x="367" y="6783"/>
                    </a:lnTo>
                    <a:lnTo>
                      <a:pt x="270" y="6899"/>
                    </a:lnTo>
                    <a:lnTo>
                      <a:pt x="174" y="7015"/>
                    </a:lnTo>
                    <a:lnTo>
                      <a:pt x="97" y="7130"/>
                    </a:lnTo>
                    <a:lnTo>
                      <a:pt x="58" y="7265"/>
                    </a:lnTo>
                    <a:lnTo>
                      <a:pt x="20" y="7400"/>
                    </a:lnTo>
                    <a:lnTo>
                      <a:pt x="0" y="7535"/>
                    </a:lnTo>
                    <a:lnTo>
                      <a:pt x="20" y="7766"/>
                    </a:lnTo>
                    <a:lnTo>
                      <a:pt x="39" y="7997"/>
                    </a:lnTo>
                    <a:lnTo>
                      <a:pt x="97" y="8229"/>
                    </a:lnTo>
                    <a:lnTo>
                      <a:pt x="155" y="8460"/>
                    </a:lnTo>
                    <a:lnTo>
                      <a:pt x="193" y="8614"/>
                    </a:lnTo>
                    <a:lnTo>
                      <a:pt x="212" y="8787"/>
                    </a:lnTo>
                    <a:lnTo>
                      <a:pt x="232" y="8961"/>
                    </a:lnTo>
                    <a:lnTo>
                      <a:pt x="232" y="9134"/>
                    </a:lnTo>
                    <a:lnTo>
                      <a:pt x="212" y="9269"/>
                    </a:lnTo>
                    <a:lnTo>
                      <a:pt x="174" y="9404"/>
                    </a:lnTo>
                    <a:lnTo>
                      <a:pt x="135" y="9539"/>
                    </a:lnTo>
                    <a:lnTo>
                      <a:pt x="58" y="9674"/>
                    </a:lnTo>
                    <a:lnTo>
                      <a:pt x="116" y="9616"/>
                    </a:lnTo>
                    <a:lnTo>
                      <a:pt x="155" y="9558"/>
                    </a:lnTo>
                    <a:lnTo>
                      <a:pt x="193" y="9462"/>
                    </a:lnTo>
                    <a:lnTo>
                      <a:pt x="232" y="9346"/>
                    </a:lnTo>
                    <a:lnTo>
                      <a:pt x="270" y="9250"/>
                    </a:lnTo>
                    <a:lnTo>
                      <a:pt x="270" y="9134"/>
                    </a:lnTo>
                    <a:lnTo>
                      <a:pt x="270" y="8961"/>
                    </a:lnTo>
                    <a:lnTo>
                      <a:pt x="270" y="8787"/>
                    </a:lnTo>
                    <a:lnTo>
                      <a:pt x="251" y="8614"/>
                    </a:lnTo>
                    <a:lnTo>
                      <a:pt x="212" y="8441"/>
                    </a:lnTo>
                    <a:lnTo>
                      <a:pt x="155" y="8209"/>
                    </a:lnTo>
                    <a:lnTo>
                      <a:pt x="116" y="7997"/>
                    </a:lnTo>
                    <a:lnTo>
                      <a:pt x="97" y="7766"/>
                    </a:lnTo>
                    <a:lnTo>
                      <a:pt x="97" y="7535"/>
                    </a:lnTo>
                    <a:lnTo>
                      <a:pt x="97" y="7419"/>
                    </a:lnTo>
                    <a:lnTo>
                      <a:pt x="135" y="7304"/>
                    </a:lnTo>
                    <a:lnTo>
                      <a:pt x="174" y="7169"/>
                    </a:lnTo>
                    <a:lnTo>
                      <a:pt x="251" y="7072"/>
                    </a:lnTo>
                    <a:lnTo>
                      <a:pt x="328" y="6957"/>
                    </a:lnTo>
                    <a:lnTo>
                      <a:pt x="424" y="6860"/>
                    </a:lnTo>
                    <a:lnTo>
                      <a:pt x="540" y="6764"/>
                    </a:lnTo>
                    <a:lnTo>
                      <a:pt x="656" y="6687"/>
                    </a:lnTo>
                    <a:lnTo>
                      <a:pt x="906" y="6552"/>
                    </a:lnTo>
                    <a:lnTo>
                      <a:pt x="1195" y="6417"/>
                    </a:lnTo>
                    <a:lnTo>
                      <a:pt x="1484" y="6282"/>
                    </a:lnTo>
                    <a:lnTo>
                      <a:pt x="1792" y="6128"/>
                    </a:lnTo>
                    <a:lnTo>
                      <a:pt x="1947" y="6032"/>
                    </a:lnTo>
                    <a:lnTo>
                      <a:pt x="2081" y="5916"/>
                    </a:lnTo>
                    <a:lnTo>
                      <a:pt x="2216" y="5762"/>
                    </a:lnTo>
                    <a:lnTo>
                      <a:pt x="2313" y="5627"/>
                    </a:lnTo>
                    <a:lnTo>
                      <a:pt x="2390" y="5454"/>
                    </a:lnTo>
                    <a:lnTo>
                      <a:pt x="2428" y="5280"/>
                    </a:lnTo>
                    <a:lnTo>
                      <a:pt x="2448" y="5088"/>
                    </a:lnTo>
                    <a:lnTo>
                      <a:pt x="2448" y="4914"/>
                    </a:lnTo>
                    <a:lnTo>
                      <a:pt x="2428" y="4548"/>
                    </a:lnTo>
                    <a:lnTo>
                      <a:pt x="2448" y="4182"/>
                    </a:lnTo>
                    <a:lnTo>
                      <a:pt x="2486" y="3989"/>
                    </a:lnTo>
                    <a:lnTo>
                      <a:pt x="2563" y="3835"/>
                    </a:lnTo>
                    <a:lnTo>
                      <a:pt x="2660" y="3681"/>
                    </a:lnTo>
                    <a:lnTo>
                      <a:pt x="2794" y="3565"/>
                    </a:lnTo>
                    <a:lnTo>
                      <a:pt x="2949" y="3450"/>
                    </a:lnTo>
                    <a:lnTo>
                      <a:pt x="3103" y="3354"/>
                    </a:lnTo>
                    <a:lnTo>
                      <a:pt x="3276" y="3276"/>
                    </a:lnTo>
                    <a:lnTo>
                      <a:pt x="3450" y="3199"/>
                    </a:lnTo>
                    <a:lnTo>
                      <a:pt x="3796" y="3084"/>
                    </a:lnTo>
                    <a:lnTo>
                      <a:pt x="4162" y="2987"/>
                    </a:lnTo>
                    <a:lnTo>
                      <a:pt x="4336" y="2930"/>
                    </a:lnTo>
                    <a:lnTo>
                      <a:pt x="4490" y="2853"/>
                    </a:lnTo>
                    <a:lnTo>
                      <a:pt x="4663" y="2756"/>
                    </a:lnTo>
                    <a:lnTo>
                      <a:pt x="4818" y="2660"/>
                    </a:lnTo>
                    <a:lnTo>
                      <a:pt x="4953" y="2544"/>
                    </a:lnTo>
                    <a:lnTo>
                      <a:pt x="5068" y="2409"/>
                    </a:lnTo>
                    <a:lnTo>
                      <a:pt x="5164" y="2255"/>
                    </a:lnTo>
                    <a:lnTo>
                      <a:pt x="5242" y="2101"/>
                    </a:lnTo>
                    <a:lnTo>
                      <a:pt x="5376" y="1793"/>
                    </a:lnTo>
                    <a:lnTo>
                      <a:pt x="5492" y="1504"/>
                    </a:lnTo>
                    <a:lnTo>
                      <a:pt x="5627" y="1215"/>
                    </a:lnTo>
                    <a:lnTo>
                      <a:pt x="5704" y="1080"/>
                    </a:lnTo>
                    <a:lnTo>
                      <a:pt x="5800" y="964"/>
                    </a:lnTo>
                    <a:lnTo>
                      <a:pt x="5993" y="791"/>
                    </a:lnTo>
                    <a:lnTo>
                      <a:pt x="6224" y="637"/>
                    </a:lnTo>
                    <a:lnTo>
                      <a:pt x="6455" y="540"/>
                    </a:lnTo>
                    <a:lnTo>
                      <a:pt x="6725" y="463"/>
                    </a:lnTo>
                    <a:lnTo>
                      <a:pt x="7168" y="386"/>
                    </a:lnTo>
                    <a:lnTo>
                      <a:pt x="7631" y="348"/>
                    </a:lnTo>
                    <a:lnTo>
                      <a:pt x="7978" y="290"/>
                    </a:lnTo>
                    <a:lnTo>
                      <a:pt x="8305" y="232"/>
                    </a:lnTo>
                    <a:lnTo>
                      <a:pt x="8517" y="174"/>
                    </a:lnTo>
                    <a:lnTo>
                      <a:pt x="8729" y="78"/>
                    </a:lnTo>
                    <a:lnTo>
                      <a:pt x="8826" y="20"/>
                    </a:lnTo>
                    <a:lnTo>
                      <a:pt x="8864"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8"/>
              <p:cNvSpPr/>
              <p:nvPr/>
            </p:nvSpPr>
            <p:spPr>
              <a:xfrm>
                <a:off x="480491" y="1546591"/>
                <a:ext cx="221710" cy="309397"/>
              </a:xfrm>
              <a:custGeom>
                <a:avLst/>
                <a:gdLst/>
                <a:ahLst/>
                <a:cxnLst/>
                <a:rect l="l" t="t" r="r" b="b"/>
                <a:pathLst>
                  <a:path w="5030" h="7053" extrusionOk="0">
                    <a:moveTo>
                      <a:pt x="4779" y="0"/>
                    </a:moveTo>
                    <a:lnTo>
                      <a:pt x="4644" y="20"/>
                    </a:lnTo>
                    <a:lnTo>
                      <a:pt x="4394" y="97"/>
                    </a:lnTo>
                    <a:lnTo>
                      <a:pt x="4162" y="193"/>
                    </a:lnTo>
                    <a:lnTo>
                      <a:pt x="3931" y="347"/>
                    </a:lnTo>
                    <a:lnTo>
                      <a:pt x="3739" y="521"/>
                    </a:lnTo>
                    <a:lnTo>
                      <a:pt x="3623" y="655"/>
                    </a:lnTo>
                    <a:lnTo>
                      <a:pt x="3527" y="810"/>
                    </a:lnTo>
                    <a:lnTo>
                      <a:pt x="3450" y="964"/>
                    </a:lnTo>
                    <a:lnTo>
                      <a:pt x="3372" y="1137"/>
                    </a:lnTo>
                    <a:lnTo>
                      <a:pt x="3334" y="1330"/>
                    </a:lnTo>
                    <a:lnTo>
                      <a:pt x="3315" y="1542"/>
                    </a:lnTo>
                    <a:lnTo>
                      <a:pt x="3295" y="1754"/>
                    </a:lnTo>
                    <a:lnTo>
                      <a:pt x="3295" y="1947"/>
                    </a:lnTo>
                    <a:lnTo>
                      <a:pt x="3295" y="2178"/>
                    </a:lnTo>
                    <a:lnTo>
                      <a:pt x="3276" y="2390"/>
                    </a:lnTo>
                    <a:lnTo>
                      <a:pt x="3238" y="2602"/>
                    </a:lnTo>
                    <a:lnTo>
                      <a:pt x="3160" y="2794"/>
                    </a:lnTo>
                    <a:lnTo>
                      <a:pt x="3122" y="2891"/>
                    </a:lnTo>
                    <a:lnTo>
                      <a:pt x="3045" y="2987"/>
                    </a:lnTo>
                    <a:lnTo>
                      <a:pt x="2968" y="3064"/>
                    </a:lnTo>
                    <a:lnTo>
                      <a:pt x="2871" y="3122"/>
                    </a:lnTo>
                    <a:lnTo>
                      <a:pt x="2679" y="3238"/>
                    </a:lnTo>
                    <a:lnTo>
                      <a:pt x="2448" y="3353"/>
                    </a:lnTo>
                    <a:lnTo>
                      <a:pt x="2332" y="3411"/>
                    </a:lnTo>
                    <a:lnTo>
                      <a:pt x="2236" y="3488"/>
                    </a:lnTo>
                    <a:lnTo>
                      <a:pt x="2139" y="3565"/>
                    </a:lnTo>
                    <a:lnTo>
                      <a:pt x="2043" y="3642"/>
                    </a:lnTo>
                    <a:lnTo>
                      <a:pt x="1966" y="3758"/>
                    </a:lnTo>
                    <a:lnTo>
                      <a:pt x="1927" y="3873"/>
                    </a:lnTo>
                    <a:lnTo>
                      <a:pt x="1889" y="3989"/>
                    </a:lnTo>
                    <a:lnTo>
                      <a:pt x="1869" y="4124"/>
                    </a:lnTo>
                    <a:lnTo>
                      <a:pt x="1869" y="4355"/>
                    </a:lnTo>
                    <a:lnTo>
                      <a:pt x="1869" y="4586"/>
                    </a:lnTo>
                    <a:lnTo>
                      <a:pt x="1850" y="4798"/>
                    </a:lnTo>
                    <a:lnTo>
                      <a:pt x="1831" y="4895"/>
                    </a:lnTo>
                    <a:lnTo>
                      <a:pt x="1792" y="4972"/>
                    </a:lnTo>
                    <a:lnTo>
                      <a:pt x="1677" y="5145"/>
                    </a:lnTo>
                    <a:lnTo>
                      <a:pt x="1561" y="5299"/>
                    </a:lnTo>
                    <a:lnTo>
                      <a:pt x="1407" y="5415"/>
                    </a:lnTo>
                    <a:lnTo>
                      <a:pt x="1253" y="5531"/>
                    </a:lnTo>
                    <a:lnTo>
                      <a:pt x="925" y="5704"/>
                    </a:lnTo>
                    <a:lnTo>
                      <a:pt x="636" y="5877"/>
                    </a:lnTo>
                    <a:lnTo>
                      <a:pt x="501" y="5954"/>
                    </a:lnTo>
                    <a:lnTo>
                      <a:pt x="405" y="6051"/>
                    </a:lnTo>
                    <a:lnTo>
                      <a:pt x="289" y="6147"/>
                    </a:lnTo>
                    <a:lnTo>
                      <a:pt x="193" y="6263"/>
                    </a:lnTo>
                    <a:lnTo>
                      <a:pt x="135" y="6359"/>
                    </a:lnTo>
                    <a:lnTo>
                      <a:pt x="77" y="6455"/>
                    </a:lnTo>
                    <a:lnTo>
                      <a:pt x="39" y="6571"/>
                    </a:lnTo>
                    <a:lnTo>
                      <a:pt x="20" y="6687"/>
                    </a:lnTo>
                    <a:lnTo>
                      <a:pt x="0" y="6822"/>
                    </a:lnTo>
                    <a:lnTo>
                      <a:pt x="20" y="6956"/>
                    </a:lnTo>
                    <a:lnTo>
                      <a:pt x="39" y="7014"/>
                    </a:lnTo>
                    <a:lnTo>
                      <a:pt x="58" y="7053"/>
                    </a:lnTo>
                    <a:lnTo>
                      <a:pt x="39" y="6879"/>
                    </a:lnTo>
                    <a:lnTo>
                      <a:pt x="58" y="6687"/>
                    </a:lnTo>
                    <a:lnTo>
                      <a:pt x="135" y="6494"/>
                    </a:lnTo>
                    <a:lnTo>
                      <a:pt x="251" y="6301"/>
                    </a:lnTo>
                    <a:lnTo>
                      <a:pt x="347" y="6205"/>
                    </a:lnTo>
                    <a:lnTo>
                      <a:pt x="463" y="6109"/>
                    </a:lnTo>
                    <a:lnTo>
                      <a:pt x="559" y="6032"/>
                    </a:lnTo>
                    <a:lnTo>
                      <a:pt x="694" y="5954"/>
                    </a:lnTo>
                    <a:lnTo>
                      <a:pt x="829" y="5858"/>
                    </a:lnTo>
                    <a:lnTo>
                      <a:pt x="983" y="5781"/>
                    </a:lnTo>
                    <a:lnTo>
                      <a:pt x="1311" y="5608"/>
                    </a:lnTo>
                    <a:lnTo>
                      <a:pt x="1484" y="5492"/>
                    </a:lnTo>
                    <a:lnTo>
                      <a:pt x="1638" y="5357"/>
                    </a:lnTo>
                    <a:lnTo>
                      <a:pt x="1792" y="5203"/>
                    </a:lnTo>
                    <a:lnTo>
                      <a:pt x="1889" y="5030"/>
                    </a:lnTo>
                    <a:lnTo>
                      <a:pt x="1947" y="4914"/>
                    </a:lnTo>
                    <a:lnTo>
                      <a:pt x="1966" y="4818"/>
                    </a:lnTo>
                    <a:lnTo>
                      <a:pt x="1985" y="4586"/>
                    </a:lnTo>
                    <a:lnTo>
                      <a:pt x="1985" y="4355"/>
                    </a:lnTo>
                    <a:lnTo>
                      <a:pt x="2004" y="4124"/>
                    </a:lnTo>
                    <a:lnTo>
                      <a:pt x="2004" y="4008"/>
                    </a:lnTo>
                    <a:lnTo>
                      <a:pt x="2043" y="3912"/>
                    </a:lnTo>
                    <a:lnTo>
                      <a:pt x="2081" y="3816"/>
                    </a:lnTo>
                    <a:lnTo>
                      <a:pt x="2139" y="3719"/>
                    </a:lnTo>
                    <a:lnTo>
                      <a:pt x="2236" y="3642"/>
                    </a:lnTo>
                    <a:lnTo>
                      <a:pt x="2313" y="3565"/>
                    </a:lnTo>
                    <a:lnTo>
                      <a:pt x="2409" y="3507"/>
                    </a:lnTo>
                    <a:lnTo>
                      <a:pt x="2525" y="3449"/>
                    </a:lnTo>
                    <a:lnTo>
                      <a:pt x="2737" y="3353"/>
                    </a:lnTo>
                    <a:lnTo>
                      <a:pt x="2968" y="3218"/>
                    </a:lnTo>
                    <a:lnTo>
                      <a:pt x="3064" y="3141"/>
                    </a:lnTo>
                    <a:lnTo>
                      <a:pt x="3141" y="3064"/>
                    </a:lnTo>
                    <a:lnTo>
                      <a:pt x="3218" y="2968"/>
                    </a:lnTo>
                    <a:lnTo>
                      <a:pt x="3295" y="2852"/>
                    </a:lnTo>
                    <a:lnTo>
                      <a:pt x="3353" y="2640"/>
                    </a:lnTo>
                    <a:lnTo>
                      <a:pt x="3411" y="2409"/>
                    </a:lnTo>
                    <a:lnTo>
                      <a:pt x="3430" y="2178"/>
                    </a:lnTo>
                    <a:lnTo>
                      <a:pt x="3411" y="1947"/>
                    </a:lnTo>
                    <a:lnTo>
                      <a:pt x="3411" y="1754"/>
                    </a:lnTo>
                    <a:lnTo>
                      <a:pt x="3430" y="1561"/>
                    </a:lnTo>
                    <a:lnTo>
                      <a:pt x="3450" y="1368"/>
                    </a:lnTo>
                    <a:lnTo>
                      <a:pt x="3488" y="1156"/>
                    </a:lnTo>
                    <a:lnTo>
                      <a:pt x="3546" y="1002"/>
                    </a:lnTo>
                    <a:lnTo>
                      <a:pt x="3623" y="848"/>
                    </a:lnTo>
                    <a:lnTo>
                      <a:pt x="3719" y="713"/>
                    </a:lnTo>
                    <a:lnTo>
                      <a:pt x="3816" y="578"/>
                    </a:lnTo>
                    <a:lnTo>
                      <a:pt x="4008" y="405"/>
                    </a:lnTo>
                    <a:lnTo>
                      <a:pt x="4201" y="251"/>
                    </a:lnTo>
                    <a:lnTo>
                      <a:pt x="4432" y="154"/>
                    </a:lnTo>
                    <a:lnTo>
                      <a:pt x="4663" y="77"/>
                    </a:lnTo>
                    <a:lnTo>
                      <a:pt x="4818" y="39"/>
                    </a:lnTo>
                    <a:lnTo>
                      <a:pt x="4933" y="20"/>
                    </a:lnTo>
                    <a:lnTo>
                      <a:pt x="5030" y="20"/>
                    </a:lnTo>
                    <a:lnTo>
                      <a:pt x="499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8"/>
              <p:cNvSpPr/>
              <p:nvPr/>
            </p:nvSpPr>
            <p:spPr>
              <a:xfrm>
                <a:off x="242689" y="1826385"/>
                <a:ext cx="828128" cy="709250"/>
              </a:xfrm>
              <a:custGeom>
                <a:avLst/>
                <a:gdLst/>
                <a:ahLst/>
                <a:cxnLst/>
                <a:rect l="l" t="t" r="r" b="b"/>
                <a:pathLst>
                  <a:path w="18788" h="16168" extrusionOk="0">
                    <a:moveTo>
                      <a:pt x="7110" y="0"/>
                    </a:moveTo>
                    <a:lnTo>
                      <a:pt x="6725" y="39"/>
                    </a:lnTo>
                    <a:lnTo>
                      <a:pt x="6455" y="77"/>
                    </a:lnTo>
                    <a:lnTo>
                      <a:pt x="6147" y="135"/>
                    </a:lnTo>
                    <a:lnTo>
                      <a:pt x="5819" y="212"/>
                    </a:lnTo>
                    <a:lnTo>
                      <a:pt x="5472" y="328"/>
                    </a:lnTo>
                    <a:lnTo>
                      <a:pt x="5106" y="463"/>
                    </a:lnTo>
                    <a:lnTo>
                      <a:pt x="4740" y="636"/>
                    </a:lnTo>
                    <a:lnTo>
                      <a:pt x="4355" y="829"/>
                    </a:lnTo>
                    <a:lnTo>
                      <a:pt x="3989" y="1079"/>
                    </a:lnTo>
                    <a:lnTo>
                      <a:pt x="3815" y="1214"/>
                    </a:lnTo>
                    <a:lnTo>
                      <a:pt x="3642" y="1368"/>
                    </a:lnTo>
                    <a:lnTo>
                      <a:pt x="3488" y="1542"/>
                    </a:lnTo>
                    <a:lnTo>
                      <a:pt x="3334" y="1715"/>
                    </a:lnTo>
                    <a:lnTo>
                      <a:pt x="3179" y="1908"/>
                    </a:lnTo>
                    <a:lnTo>
                      <a:pt x="3045" y="2101"/>
                    </a:lnTo>
                    <a:lnTo>
                      <a:pt x="2910" y="2332"/>
                    </a:lnTo>
                    <a:lnTo>
                      <a:pt x="2794" y="2563"/>
                    </a:lnTo>
                    <a:lnTo>
                      <a:pt x="0" y="8151"/>
                    </a:lnTo>
                    <a:lnTo>
                      <a:pt x="4104" y="9673"/>
                    </a:lnTo>
                    <a:lnTo>
                      <a:pt x="4760" y="7766"/>
                    </a:lnTo>
                    <a:lnTo>
                      <a:pt x="5607" y="12082"/>
                    </a:lnTo>
                    <a:lnTo>
                      <a:pt x="4393" y="15627"/>
                    </a:lnTo>
                    <a:lnTo>
                      <a:pt x="14702" y="16167"/>
                    </a:lnTo>
                    <a:lnTo>
                      <a:pt x="13835" y="11003"/>
                    </a:lnTo>
                    <a:lnTo>
                      <a:pt x="13585" y="7631"/>
                    </a:lnTo>
                    <a:lnTo>
                      <a:pt x="14452" y="9230"/>
                    </a:lnTo>
                    <a:lnTo>
                      <a:pt x="18787" y="7881"/>
                    </a:lnTo>
                    <a:lnTo>
                      <a:pt x="18344" y="7053"/>
                    </a:lnTo>
                    <a:lnTo>
                      <a:pt x="17882" y="6166"/>
                    </a:lnTo>
                    <a:lnTo>
                      <a:pt x="17304" y="5126"/>
                    </a:lnTo>
                    <a:lnTo>
                      <a:pt x="16668" y="4028"/>
                    </a:lnTo>
                    <a:lnTo>
                      <a:pt x="16013" y="2987"/>
                    </a:lnTo>
                    <a:lnTo>
                      <a:pt x="15704" y="2525"/>
                    </a:lnTo>
                    <a:lnTo>
                      <a:pt x="15415" y="2101"/>
                    </a:lnTo>
                    <a:lnTo>
                      <a:pt x="15145" y="1754"/>
                    </a:lnTo>
                    <a:lnTo>
                      <a:pt x="14914" y="1484"/>
                    </a:lnTo>
                    <a:lnTo>
                      <a:pt x="14741" y="1311"/>
                    </a:lnTo>
                    <a:lnTo>
                      <a:pt x="14548" y="1157"/>
                    </a:lnTo>
                    <a:lnTo>
                      <a:pt x="14355" y="1002"/>
                    </a:lnTo>
                    <a:lnTo>
                      <a:pt x="14163" y="848"/>
                    </a:lnTo>
                    <a:lnTo>
                      <a:pt x="13951" y="733"/>
                    </a:lnTo>
                    <a:lnTo>
                      <a:pt x="13739" y="617"/>
                    </a:lnTo>
                    <a:lnTo>
                      <a:pt x="13527" y="501"/>
                    </a:lnTo>
                    <a:lnTo>
                      <a:pt x="13296" y="405"/>
                    </a:lnTo>
                    <a:lnTo>
                      <a:pt x="13064" y="328"/>
                    </a:lnTo>
                    <a:lnTo>
                      <a:pt x="12833" y="251"/>
                    </a:lnTo>
                    <a:lnTo>
                      <a:pt x="12602" y="193"/>
                    </a:lnTo>
                    <a:lnTo>
                      <a:pt x="12351" y="155"/>
                    </a:lnTo>
                    <a:lnTo>
                      <a:pt x="12120" y="116"/>
                    </a:lnTo>
                    <a:lnTo>
                      <a:pt x="11870" y="97"/>
                    </a:lnTo>
                    <a:lnTo>
                      <a:pt x="11619" y="97"/>
                    </a:lnTo>
                    <a:lnTo>
                      <a:pt x="11369" y="116"/>
                    </a:lnTo>
                    <a:lnTo>
                      <a:pt x="72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8"/>
              <p:cNvSpPr/>
              <p:nvPr/>
            </p:nvSpPr>
            <p:spPr>
              <a:xfrm>
                <a:off x="242689" y="1826385"/>
                <a:ext cx="828128" cy="709250"/>
              </a:xfrm>
              <a:custGeom>
                <a:avLst/>
                <a:gdLst/>
                <a:ahLst/>
                <a:cxnLst/>
                <a:rect l="l" t="t" r="r" b="b"/>
                <a:pathLst>
                  <a:path w="18788" h="16168" fill="none" extrusionOk="0">
                    <a:moveTo>
                      <a:pt x="4393" y="15627"/>
                    </a:moveTo>
                    <a:lnTo>
                      <a:pt x="5607" y="12082"/>
                    </a:lnTo>
                    <a:lnTo>
                      <a:pt x="4760" y="7766"/>
                    </a:lnTo>
                    <a:lnTo>
                      <a:pt x="4104" y="9673"/>
                    </a:lnTo>
                    <a:lnTo>
                      <a:pt x="0" y="8151"/>
                    </a:lnTo>
                    <a:lnTo>
                      <a:pt x="0" y="8151"/>
                    </a:lnTo>
                    <a:lnTo>
                      <a:pt x="2794" y="2563"/>
                    </a:lnTo>
                    <a:lnTo>
                      <a:pt x="2794" y="2563"/>
                    </a:lnTo>
                    <a:lnTo>
                      <a:pt x="2910" y="2332"/>
                    </a:lnTo>
                    <a:lnTo>
                      <a:pt x="3045" y="2101"/>
                    </a:lnTo>
                    <a:lnTo>
                      <a:pt x="3179" y="1908"/>
                    </a:lnTo>
                    <a:lnTo>
                      <a:pt x="3334" y="1715"/>
                    </a:lnTo>
                    <a:lnTo>
                      <a:pt x="3488" y="1542"/>
                    </a:lnTo>
                    <a:lnTo>
                      <a:pt x="3642" y="1368"/>
                    </a:lnTo>
                    <a:lnTo>
                      <a:pt x="3815" y="1214"/>
                    </a:lnTo>
                    <a:lnTo>
                      <a:pt x="3989" y="1079"/>
                    </a:lnTo>
                    <a:lnTo>
                      <a:pt x="4355" y="829"/>
                    </a:lnTo>
                    <a:lnTo>
                      <a:pt x="4740" y="636"/>
                    </a:lnTo>
                    <a:lnTo>
                      <a:pt x="5106" y="463"/>
                    </a:lnTo>
                    <a:lnTo>
                      <a:pt x="5472" y="328"/>
                    </a:lnTo>
                    <a:lnTo>
                      <a:pt x="5819" y="212"/>
                    </a:lnTo>
                    <a:lnTo>
                      <a:pt x="6147" y="135"/>
                    </a:lnTo>
                    <a:lnTo>
                      <a:pt x="6455" y="77"/>
                    </a:lnTo>
                    <a:lnTo>
                      <a:pt x="6725" y="39"/>
                    </a:lnTo>
                    <a:lnTo>
                      <a:pt x="7110" y="0"/>
                    </a:lnTo>
                    <a:lnTo>
                      <a:pt x="7245" y="0"/>
                    </a:lnTo>
                    <a:lnTo>
                      <a:pt x="11369" y="116"/>
                    </a:lnTo>
                    <a:lnTo>
                      <a:pt x="11369" y="116"/>
                    </a:lnTo>
                    <a:lnTo>
                      <a:pt x="11619" y="97"/>
                    </a:lnTo>
                    <a:lnTo>
                      <a:pt x="11870" y="97"/>
                    </a:lnTo>
                    <a:lnTo>
                      <a:pt x="12120" y="116"/>
                    </a:lnTo>
                    <a:lnTo>
                      <a:pt x="12351" y="155"/>
                    </a:lnTo>
                    <a:lnTo>
                      <a:pt x="12602" y="193"/>
                    </a:lnTo>
                    <a:lnTo>
                      <a:pt x="12833" y="251"/>
                    </a:lnTo>
                    <a:lnTo>
                      <a:pt x="13064" y="328"/>
                    </a:lnTo>
                    <a:lnTo>
                      <a:pt x="13296" y="405"/>
                    </a:lnTo>
                    <a:lnTo>
                      <a:pt x="13527" y="501"/>
                    </a:lnTo>
                    <a:lnTo>
                      <a:pt x="13739" y="617"/>
                    </a:lnTo>
                    <a:lnTo>
                      <a:pt x="13951" y="733"/>
                    </a:lnTo>
                    <a:lnTo>
                      <a:pt x="14163" y="848"/>
                    </a:lnTo>
                    <a:lnTo>
                      <a:pt x="14355" y="1002"/>
                    </a:lnTo>
                    <a:lnTo>
                      <a:pt x="14548" y="1157"/>
                    </a:lnTo>
                    <a:lnTo>
                      <a:pt x="14741" y="1311"/>
                    </a:lnTo>
                    <a:lnTo>
                      <a:pt x="14914" y="1484"/>
                    </a:lnTo>
                    <a:lnTo>
                      <a:pt x="14914" y="1484"/>
                    </a:lnTo>
                    <a:lnTo>
                      <a:pt x="15145" y="1754"/>
                    </a:lnTo>
                    <a:lnTo>
                      <a:pt x="15415" y="2101"/>
                    </a:lnTo>
                    <a:lnTo>
                      <a:pt x="15704" y="2525"/>
                    </a:lnTo>
                    <a:lnTo>
                      <a:pt x="16013" y="2987"/>
                    </a:lnTo>
                    <a:lnTo>
                      <a:pt x="16668" y="4028"/>
                    </a:lnTo>
                    <a:lnTo>
                      <a:pt x="17304" y="5126"/>
                    </a:lnTo>
                    <a:lnTo>
                      <a:pt x="17882" y="6166"/>
                    </a:lnTo>
                    <a:lnTo>
                      <a:pt x="18344" y="7053"/>
                    </a:lnTo>
                    <a:lnTo>
                      <a:pt x="18787" y="7881"/>
                    </a:lnTo>
                    <a:lnTo>
                      <a:pt x="14452" y="9230"/>
                    </a:lnTo>
                    <a:lnTo>
                      <a:pt x="13585" y="7631"/>
                    </a:lnTo>
                    <a:lnTo>
                      <a:pt x="13835" y="11003"/>
                    </a:lnTo>
                    <a:lnTo>
                      <a:pt x="14702" y="16167"/>
                    </a:lnTo>
                    <a:lnTo>
                      <a:pt x="4393" y="15627"/>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8"/>
              <p:cNvSpPr/>
              <p:nvPr/>
            </p:nvSpPr>
            <p:spPr>
              <a:xfrm>
                <a:off x="399784" y="1882186"/>
                <a:ext cx="493536" cy="5089"/>
              </a:xfrm>
              <a:custGeom>
                <a:avLst/>
                <a:gdLst/>
                <a:ahLst/>
                <a:cxnLst/>
                <a:rect l="l" t="t" r="r" b="b"/>
                <a:pathLst>
                  <a:path w="11197" h="116" extrusionOk="0">
                    <a:moveTo>
                      <a:pt x="5608" y="0"/>
                    </a:moveTo>
                    <a:lnTo>
                      <a:pt x="1639" y="19"/>
                    </a:lnTo>
                    <a:lnTo>
                      <a:pt x="444" y="39"/>
                    </a:lnTo>
                    <a:lnTo>
                      <a:pt x="1" y="58"/>
                    </a:lnTo>
                    <a:lnTo>
                      <a:pt x="444" y="96"/>
                    </a:lnTo>
                    <a:lnTo>
                      <a:pt x="1639" y="96"/>
                    </a:lnTo>
                    <a:lnTo>
                      <a:pt x="5608" y="116"/>
                    </a:lnTo>
                    <a:lnTo>
                      <a:pt x="9558" y="96"/>
                    </a:lnTo>
                    <a:lnTo>
                      <a:pt x="10753" y="96"/>
                    </a:lnTo>
                    <a:lnTo>
                      <a:pt x="11196" y="58"/>
                    </a:lnTo>
                    <a:lnTo>
                      <a:pt x="11080" y="58"/>
                    </a:lnTo>
                    <a:lnTo>
                      <a:pt x="10753" y="39"/>
                    </a:lnTo>
                    <a:lnTo>
                      <a:pt x="9558" y="19"/>
                    </a:lnTo>
                    <a:lnTo>
                      <a:pt x="56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8"/>
              <p:cNvSpPr/>
              <p:nvPr/>
            </p:nvSpPr>
            <p:spPr>
              <a:xfrm>
                <a:off x="758227" y="1878809"/>
                <a:ext cx="100276" cy="311942"/>
              </a:xfrm>
              <a:custGeom>
                <a:avLst/>
                <a:gdLst/>
                <a:ahLst/>
                <a:cxnLst/>
                <a:rect l="l" t="t" r="r" b="b"/>
                <a:pathLst>
                  <a:path w="2275" h="7111" extrusionOk="0">
                    <a:moveTo>
                      <a:pt x="1234" y="0"/>
                    </a:moveTo>
                    <a:lnTo>
                      <a:pt x="1118" y="19"/>
                    </a:lnTo>
                    <a:lnTo>
                      <a:pt x="1002" y="58"/>
                    </a:lnTo>
                    <a:lnTo>
                      <a:pt x="790" y="135"/>
                    </a:lnTo>
                    <a:lnTo>
                      <a:pt x="598" y="270"/>
                    </a:lnTo>
                    <a:lnTo>
                      <a:pt x="444" y="424"/>
                    </a:lnTo>
                    <a:lnTo>
                      <a:pt x="309" y="617"/>
                    </a:lnTo>
                    <a:lnTo>
                      <a:pt x="232" y="752"/>
                    </a:lnTo>
                    <a:lnTo>
                      <a:pt x="154" y="906"/>
                    </a:lnTo>
                    <a:lnTo>
                      <a:pt x="97" y="1060"/>
                    </a:lnTo>
                    <a:lnTo>
                      <a:pt x="39" y="1214"/>
                    </a:lnTo>
                    <a:lnTo>
                      <a:pt x="20" y="1387"/>
                    </a:lnTo>
                    <a:lnTo>
                      <a:pt x="0" y="1542"/>
                    </a:lnTo>
                    <a:lnTo>
                      <a:pt x="0" y="1715"/>
                    </a:lnTo>
                    <a:lnTo>
                      <a:pt x="20" y="1888"/>
                    </a:lnTo>
                    <a:lnTo>
                      <a:pt x="77" y="2274"/>
                    </a:lnTo>
                    <a:lnTo>
                      <a:pt x="193" y="2678"/>
                    </a:lnTo>
                    <a:lnTo>
                      <a:pt x="328" y="3045"/>
                    </a:lnTo>
                    <a:lnTo>
                      <a:pt x="501" y="3411"/>
                    </a:lnTo>
                    <a:lnTo>
                      <a:pt x="1176" y="4875"/>
                    </a:lnTo>
                    <a:lnTo>
                      <a:pt x="1735" y="6050"/>
                    </a:lnTo>
                    <a:lnTo>
                      <a:pt x="2120" y="6841"/>
                    </a:lnTo>
                    <a:lnTo>
                      <a:pt x="2197" y="6975"/>
                    </a:lnTo>
                    <a:lnTo>
                      <a:pt x="2274" y="7110"/>
                    </a:lnTo>
                    <a:lnTo>
                      <a:pt x="2236" y="6956"/>
                    </a:lnTo>
                    <a:lnTo>
                      <a:pt x="2178" y="6821"/>
                    </a:lnTo>
                    <a:lnTo>
                      <a:pt x="1812" y="6012"/>
                    </a:lnTo>
                    <a:lnTo>
                      <a:pt x="1291" y="4837"/>
                    </a:lnTo>
                    <a:lnTo>
                      <a:pt x="617" y="3391"/>
                    </a:lnTo>
                    <a:lnTo>
                      <a:pt x="444" y="3025"/>
                    </a:lnTo>
                    <a:lnTo>
                      <a:pt x="309" y="2659"/>
                    </a:lnTo>
                    <a:lnTo>
                      <a:pt x="193" y="2274"/>
                    </a:lnTo>
                    <a:lnTo>
                      <a:pt x="135" y="1888"/>
                    </a:lnTo>
                    <a:lnTo>
                      <a:pt x="116" y="1734"/>
                    </a:lnTo>
                    <a:lnTo>
                      <a:pt x="116" y="1580"/>
                    </a:lnTo>
                    <a:lnTo>
                      <a:pt x="116" y="1426"/>
                    </a:lnTo>
                    <a:lnTo>
                      <a:pt x="154" y="1253"/>
                    </a:lnTo>
                    <a:lnTo>
                      <a:pt x="193" y="1118"/>
                    </a:lnTo>
                    <a:lnTo>
                      <a:pt x="251" y="963"/>
                    </a:lnTo>
                    <a:lnTo>
                      <a:pt x="309" y="809"/>
                    </a:lnTo>
                    <a:lnTo>
                      <a:pt x="386" y="674"/>
                    </a:lnTo>
                    <a:lnTo>
                      <a:pt x="501" y="501"/>
                    </a:lnTo>
                    <a:lnTo>
                      <a:pt x="655" y="347"/>
                    </a:lnTo>
                    <a:lnTo>
                      <a:pt x="829" y="212"/>
                    </a:lnTo>
                    <a:lnTo>
                      <a:pt x="1002" y="116"/>
                    </a:lnTo>
                    <a:lnTo>
                      <a:pt x="1137" y="77"/>
                    </a:lnTo>
                    <a:lnTo>
                      <a:pt x="1234" y="39"/>
                    </a:lnTo>
                    <a:lnTo>
                      <a:pt x="1311" y="19"/>
                    </a:lnTo>
                    <a:lnTo>
                      <a:pt x="1234" y="0"/>
                    </a:lnTo>
                    <a:close/>
                    <a:moveTo>
                      <a:pt x="2274" y="7110"/>
                    </a:moveTo>
                    <a:lnTo>
                      <a:pt x="2274" y="7110"/>
                    </a:lnTo>
                    <a:lnTo>
                      <a:pt x="2274" y="711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8"/>
              <p:cNvSpPr/>
              <p:nvPr/>
            </p:nvSpPr>
            <p:spPr>
              <a:xfrm>
                <a:off x="399784" y="1925266"/>
                <a:ext cx="92651" cy="439596"/>
              </a:xfrm>
              <a:custGeom>
                <a:avLst/>
                <a:gdLst/>
                <a:ahLst/>
                <a:cxnLst/>
                <a:rect l="l" t="t" r="r" b="b"/>
                <a:pathLst>
                  <a:path w="2102" h="10021" extrusionOk="0">
                    <a:moveTo>
                      <a:pt x="1" y="1"/>
                    </a:moveTo>
                    <a:lnTo>
                      <a:pt x="20" y="97"/>
                    </a:lnTo>
                    <a:lnTo>
                      <a:pt x="59" y="405"/>
                    </a:lnTo>
                    <a:lnTo>
                      <a:pt x="271" y="1485"/>
                    </a:lnTo>
                    <a:lnTo>
                      <a:pt x="1003" y="5030"/>
                    </a:lnTo>
                    <a:lnTo>
                      <a:pt x="1407" y="6976"/>
                    </a:lnTo>
                    <a:lnTo>
                      <a:pt x="1754" y="8556"/>
                    </a:lnTo>
                    <a:lnTo>
                      <a:pt x="1986" y="9616"/>
                    </a:lnTo>
                    <a:lnTo>
                      <a:pt x="2063" y="9924"/>
                    </a:lnTo>
                    <a:lnTo>
                      <a:pt x="2101" y="10021"/>
                    </a:lnTo>
                    <a:lnTo>
                      <a:pt x="2082" y="9905"/>
                    </a:lnTo>
                    <a:lnTo>
                      <a:pt x="2024" y="9616"/>
                    </a:lnTo>
                    <a:lnTo>
                      <a:pt x="1831" y="8537"/>
                    </a:lnTo>
                    <a:lnTo>
                      <a:pt x="1099" y="4991"/>
                    </a:lnTo>
                    <a:lnTo>
                      <a:pt x="695" y="3045"/>
                    </a:lnTo>
                    <a:lnTo>
                      <a:pt x="348" y="1465"/>
                    </a:lnTo>
                    <a:lnTo>
                      <a:pt x="116" y="386"/>
                    </a:lnTo>
                    <a:lnTo>
                      <a:pt x="39" y="9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8"/>
              <p:cNvSpPr/>
              <p:nvPr/>
            </p:nvSpPr>
            <p:spPr>
              <a:xfrm>
                <a:off x="514475" y="2217738"/>
                <a:ext cx="251418" cy="154765"/>
              </a:xfrm>
              <a:custGeom>
                <a:avLst/>
                <a:gdLst/>
                <a:ahLst/>
                <a:cxnLst/>
                <a:rect l="l" t="t" r="r" b="b"/>
                <a:pathLst>
                  <a:path w="5704" h="3528" extrusionOk="0">
                    <a:moveTo>
                      <a:pt x="5684" y="1"/>
                    </a:moveTo>
                    <a:lnTo>
                      <a:pt x="5646" y="271"/>
                    </a:lnTo>
                    <a:lnTo>
                      <a:pt x="5588" y="521"/>
                    </a:lnTo>
                    <a:lnTo>
                      <a:pt x="5511" y="791"/>
                    </a:lnTo>
                    <a:lnTo>
                      <a:pt x="5415" y="1041"/>
                    </a:lnTo>
                    <a:lnTo>
                      <a:pt x="5261" y="1330"/>
                    </a:lnTo>
                    <a:lnTo>
                      <a:pt x="5087" y="1619"/>
                    </a:lnTo>
                    <a:lnTo>
                      <a:pt x="4894" y="1870"/>
                    </a:lnTo>
                    <a:lnTo>
                      <a:pt x="4682" y="2120"/>
                    </a:lnTo>
                    <a:lnTo>
                      <a:pt x="4451" y="2352"/>
                    </a:lnTo>
                    <a:lnTo>
                      <a:pt x="4201" y="2544"/>
                    </a:lnTo>
                    <a:lnTo>
                      <a:pt x="3912" y="2737"/>
                    </a:lnTo>
                    <a:lnTo>
                      <a:pt x="3642" y="2891"/>
                    </a:lnTo>
                    <a:lnTo>
                      <a:pt x="3334" y="3026"/>
                    </a:lnTo>
                    <a:lnTo>
                      <a:pt x="3025" y="3142"/>
                    </a:lnTo>
                    <a:lnTo>
                      <a:pt x="2717" y="3238"/>
                    </a:lnTo>
                    <a:lnTo>
                      <a:pt x="2389" y="3315"/>
                    </a:lnTo>
                    <a:lnTo>
                      <a:pt x="2081" y="3373"/>
                    </a:lnTo>
                    <a:lnTo>
                      <a:pt x="1754" y="3412"/>
                    </a:lnTo>
                    <a:lnTo>
                      <a:pt x="1426" y="3431"/>
                    </a:lnTo>
                    <a:lnTo>
                      <a:pt x="636" y="3431"/>
                    </a:lnTo>
                    <a:lnTo>
                      <a:pt x="289" y="3392"/>
                    </a:lnTo>
                    <a:lnTo>
                      <a:pt x="77" y="3373"/>
                    </a:lnTo>
                    <a:lnTo>
                      <a:pt x="0" y="3373"/>
                    </a:lnTo>
                    <a:lnTo>
                      <a:pt x="135" y="3412"/>
                    </a:lnTo>
                    <a:lnTo>
                      <a:pt x="289" y="3450"/>
                    </a:lnTo>
                    <a:lnTo>
                      <a:pt x="675" y="3489"/>
                    </a:lnTo>
                    <a:lnTo>
                      <a:pt x="1079" y="3527"/>
                    </a:lnTo>
                    <a:lnTo>
                      <a:pt x="1754" y="3527"/>
                    </a:lnTo>
                    <a:lnTo>
                      <a:pt x="2081" y="3489"/>
                    </a:lnTo>
                    <a:lnTo>
                      <a:pt x="2428" y="3431"/>
                    </a:lnTo>
                    <a:lnTo>
                      <a:pt x="2756" y="3354"/>
                    </a:lnTo>
                    <a:lnTo>
                      <a:pt x="3064" y="3257"/>
                    </a:lnTo>
                    <a:lnTo>
                      <a:pt x="3372" y="3142"/>
                    </a:lnTo>
                    <a:lnTo>
                      <a:pt x="3681" y="3007"/>
                    </a:lnTo>
                    <a:lnTo>
                      <a:pt x="3989" y="2833"/>
                    </a:lnTo>
                    <a:lnTo>
                      <a:pt x="4259" y="2641"/>
                    </a:lnTo>
                    <a:lnTo>
                      <a:pt x="4528" y="2429"/>
                    </a:lnTo>
                    <a:lnTo>
                      <a:pt x="4760" y="2198"/>
                    </a:lnTo>
                    <a:lnTo>
                      <a:pt x="4972" y="1947"/>
                    </a:lnTo>
                    <a:lnTo>
                      <a:pt x="5183" y="1677"/>
                    </a:lnTo>
                    <a:lnTo>
                      <a:pt x="5338" y="1388"/>
                    </a:lnTo>
                    <a:lnTo>
                      <a:pt x="5492" y="1080"/>
                    </a:lnTo>
                    <a:lnTo>
                      <a:pt x="5569" y="887"/>
                    </a:lnTo>
                    <a:lnTo>
                      <a:pt x="5627" y="695"/>
                    </a:lnTo>
                    <a:lnTo>
                      <a:pt x="5665" y="502"/>
                    </a:lnTo>
                    <a:lnTo>
                      <a:pt x="5684" y="290"/>
                    </a:lnTo>
                    <a:lnTo>
                      <a:pt x="5704" y="136"/>
                    </a:lnTo>
                    <a:lnTo>
                      <a:pt x="56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8"/>
              <p:cNvSpPr/>
              <p:nvPr/>
            </p:nvSpPr>
            <p:spPr>
              <a:xfrm>
                <a:off x="514475" y="2217738"/>
                <a:ext cx="251418" cy="154765"/>
              </a:xfrm>
              <a:custGeom>
                <a:avLst/>
                <a:gdLst/>
                <a:ahLst/>
                <a:cxnLst/>
                <a:rect l="l" t="t" r="r" b="b"/>
                <a:pathLst>
                  <a:path w="5704" h="3528" fill="none" extrusionOk="0">
                    <a:moveTo>
                      <a:pt x="5684" y="1"/>
                    </a:moveTo>
                    <a:lnTo>
                      <a:pt x="5684" y="1"/>
                    </a:lnTo>
                    <a:lnTo>
                      <a:pt x="5704" y="136"/>
                    </a:lnTo>
                    <a:lnTo>
                      <a:pt x="5684" y="290"/>
                    </a:lnTo>
                    <a:lnTo>
                      <a:pt x="5684" y="290"/>
                    </a:lnTo>
                    <a:lnTo>
                      <a:pt x="5665" y="502"/>
                    </a:lnTo>
                    <a:lnTo>
                      <a:pt x="5627" y="695"/>
                    </a:lnTo>
                    <a:lnTo>
                      <a:pt x="5569" y="887"/>
                    </a:lnTo>
                    <a:lnTo>
                      <a:pt x="5492" y="1080"/>
                    </a:lnTo>
                    <a:lnTo>
                      <a:pt x="5492" y="1080"/>
                    </a:lnTo>
                    <a:lnTo>
                      <a:pt x="5338" y="1388"/>
                    </a:lnTo>
                    <a:lnTo>
                      <a:pt x="5183" y="1677"/>
                    </a:lnTo>
                    <a:lnTo>
                      <a:pt x="4972" y="1947"/>
                    </a:lnTo>
                    <a:lnTo>
                      <a:pt x="4760" y="2198"/>
                    </a:lnTo>
                    <a:lnTo>
                      <a:pt x="4528" y="2429"/>
                    </a:lnTo>
                    <a:lnTo>
                      <a:pt x="4259" y="2641"/>
                    </a:lnTo>
                    <a:lnTo>
                      <a:pt x="3989" y="2833"/>
                    </a:lnTo>
                    <a:lnTo>
                      <a:pt x="3681" y="3007"/>
                    </a:lnTo>
                    <a:lnTo>
                      <a:pt x="3681" y="3007"/>
                    </a:lnTo>
                    <a:lnTo>
                      <a:pt x="3372" y="3142"/>
                    </a:lnTo>
                    <a:lnTo>
                      <a:pt x="3064" y="3257"/>
                    </a:lnTo>
                    <a:lnTo>
                      <a:pt x="2756" y="3354"/>
                    </a:lnTo>
                    <a:lnTo>
                      <a:pt x="2428" y="3431"/>
                    </a:lnTo>
                    <a:lnTo>
                      <a:pt x="2081" y="3489"/>
                    </a:lnTo>
                    <a:lnTo>
                      <a:pt x="1754" y="3527"/>
                    </a:lnTo>
                    <a:lnTo>
                      <a:pt x="1426" y="3527"/>
                    </a:lnTo>
                    <a:lnTo>
                      <a:pt x="1079" y="3527"/>
                    </a:lnTo>
                    <a:lnTo>
                      <a:pt x="1079" y="3527"/>
                    </a:lnTo>
                    <a:lnTo>
                      <a:pt x="675" y="3489"/>
                    </a:lnTo>
                    <a:lnTo>
                      <a:pt x="289" y="3450"/>
                    </a:lnTo>
                    <a:lnTo>
                      <a:pt x="289" y="3450"/>
                    </a:lnTo>
                    <a:lnTo>
                      <a:pt x="135" y="3412"/>
                    </a:lnTo>
                    <a:lnTo>
                      <a:pt x="0" y="3373"/>
                    </a:lnTo>
                    <a:lnTo>
                      <a:pt x="0" y="3373"/>
                    </a:lnTo>
                    <a:lnTo>
                      <a:pt x="77" y="3373"/>
                    </a:lnTo>
                    <a:lnTo>
                      <a:pt x="289" y="3392"/>
                    </a:lnTo>
                    <a:lnTo>
                      <a:pt x="636" y="3431"/>
                    </a:lnTo>
                    <a:lnTo>
                      <a:pt x="1098" y="3431"/>
                    </a:lnTo>
                    <a:lnTo>
                      <a:pt x="1098" y="3431"/>
                    </a:lnTo>
                    <a:lnTo>
                      <a:pt x="1426" y="3431"/>
                    </a:lnTo>
                    <a:lnTo>
                      <a:pt x="1754" y="3412"/>
                    </a:lnTo>
                    <a:lnTo>
                      <a:pt x="2081" y="3373"/>
                    </a:lnTo>
                    <a:lnTo>
                      <a:pt x="2389" y="3315"/>
                    </a:lnTo>
                    <a:lnTo>
                      <a:pt x="2717" y="3238"/>
                    </a:lnTo>
                    <a:lnTo>
                      <a:pt x="3025" y="3142"/>
                    </a:lnTo>
                    <a:lnTo>
                      <a:pt x="3334" y="3026"/>
                    </a:lnTo>
                    <a:lnTo>
                      <a:pt x="3642" y="2891"/>
                    </a:lnTo>
                    <a:lnTo>
                      <a:pt x="3642" y="2891"/>
                    </a:lnTo>
                    <a:lnTo>
                      <a:pt x="3912" y="2737"/>
                    </a:lnTo>
                    <a:lnTo>
                      <a:pt x="4201" y="2544"/>
                    </a:lnTo>
                    <a:lnTo>
                      <a:pt x="4451" y="2352"/>
                    </a:lnTo>
                    <a:lnTo>
                      <a:pt x="4682" y="2120"/>
                    </a:lnTo>
                    <a:lnTo>
                      <a:pt x="4894" y="1870"/>
                    </a:lnTo>
                    <a:lnTo>
                      <a:pt x="5087" y="1619"/>
                    </a:lnTo>
                    <a:lnTo>
                      <a:pt x="5261" y="1330"/>
                    </a:lnTo>
                    <a:lnTo>
                      <a:pt x="5415" y="1041"/>
                    </a:lnTo>
                    <a:lnTo>
                      <a:pt x="5415" y="1041"/>
                    </a:lnTo>
                    <a:lnTo>
                      <a:pt x="5511" y="791"/>
                    </a:lnTo>
                    <a:lnTo>
                      <a:pt x="5588" y="521"/>
                    </a:lnTo>
                    <a:lnTo>
                      <a:pt x="5646" y="271"/>
                    </a:lnTo>
                    <a:lnTo>
                      <a:pt x="56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8"/>
              <p:cNvSpPr/>
              <p:nvPr/>
            </p:nvSpPr>
            <p:spPr>
              <a:xfrm>
                <a:off x="351386" y="1963300"/>
                <a:ext cx="603906" cy="5132"/>
              </a:xfrm>
              <a:custGeom>
                <a:avLst/>
                <a:gdLst/>
                <a:ahLst/>
                <a:cxnLst/>
                <a:rect l="l" t="t" r="r" b="b"/>
                <a:pathLst>
                  <a:path w="13701" h="117" extrusionOk="0">
                    <a:moveTo>
                      <a:pt x="6860" y="1"/>
                    </a:moveTo>
                    <a:lnTo>
                      <a:pt x="2024" y="20"/>
                    </a:lnTo>
                    <a:lnTo>
                      <a:pt x="540" y="39"/>
                    </a:lnTo>
                    <a:lnTo>
                      <a:pt x="155" y="59"/>
                    </a:lnTo>
                    <a:lnTo>
                      <a:pt x="1" y="59"/>
                    </a:lnTo>
                    <a:lnTo>
                      <a:pt x="155" y="78"/>
                    </a:lnTo>
                    <a:lnTo>
                      <a:pt x="540" y="97"/>
                    </a:lnTo>
                    <a:lnTo>
                      <a:pt x="2024" y="117"/>
                    </a:lnTo>
                    <a:lnTo>
                      <a:pt x="11697" y="117"/>
                    </a:lnTo>
                    <a:lnTo>
                      <a:pt x="13161" y="97"/>
                    </a:lnTo>
                    <a:lnTo>
                      <a:pt x="13566" y="78"/>
                    </a:lnTo>
                    <a:lnTo>
                      <a:pt x="13701" y="59"/>
                    </a:lnTo>
                    <a:lnTo>
                      <a:pt x="13161" y="39"/>
                    </a:lnTo>
                    <a:lnTo>
                      <a:pt x="11697" y="20"/>
                    </a:lnTo>
                    <a:lnTo>
                      <a:pt x="6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8"/>
              <p:cNvSpPr/>
              <p:nvPr/>
            </p:nvSpPr>
            <p:spPr>
              <a:xfrm>
                <a:off x="317402" y="2039412"/>
                <a:ext cx="682055" cy="5089"/>
              </a:xfrm>
              <a:custGeom>
                <a:avLst/>
                <a:gdLst/>
                <a:ahLst/>
                <a:cxnLst/>
                <a:rect l="l" t="t" r="r" b="b"/>
                <a:pathLst>
                  <a:path w="15474" h="116" extrusionOk="0">
                    <a:moveTo>
                      <a:pt x="7728" y="0"/>
                    </a:moveTo>
                    <a:lnTo>
                      <a:pt x="2255" y="19"/>
                    </a:lnTo>
                    <a:lnTo>
                      <a:pt x="598" y="39"/>
                    </a:lnTo>
                    <a:lnTo>
                      <a:pt x="155" y="39"/>
                    </a:lnTo>
                    <a:lnTo>
                      <a:pt x="1" y="58"/>
                    </a:lnTo>
                    <a:lnTo>
                      <a:pt x="155" y="58"/>
                    </a:lnTo>
                    <a:lnTo>
                      <a:pt x="598" y="77"/>
                    </a:lnTo>
                    <a:lnTo>
                      <a:pt x="2255" y="96"/>
                    </a:lnTo>
                    <a:lnTo>
                      <a:pt x="7728" y="116"/>
                    </a:lnTo>
                    <a:lnTo>
                      <a:pt x="13219" y="96"/>
                    </a:lnTo>
                    <a:lnTo>
                      <a:pt x="14876" y="77"/>
                    </a:lnTo>
                    <a:lnTo>
                      <a:pt x="15320" y="58"/>
                    </a:lnTo>
                    <a:lnTo>
                      <a:pt x="15474" y="58"/>
                    </a:lnTo>
                    <a:lnTo>
                      <a:pt x="15320" y="39"/>
                    </a:lnTo>
                    <a:lnTo>
                      <a:pt x="14876" y="39"/>
                    </a:lnTo>
                    <a:lnTo>
                      <a:pt x="13219" y="19"/>
                    </a:lnTo>
                    <a:lnTo>
                      <a:pt x="77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8"/>
              <p:cNvSpPr/>
              <p:nvPr/>
            </p:nvSpPr>
            <p:spPr>
              <a:xfrm>
                <a:off x="317402" y="2039412"/>
                <a:ext cx="682055" cy="5089"/>
              </a:xfrm>
              <a:custGeom>
                <a:avLst/>
                <a:gdLst/>
                <a:ahLst/>
                <a:cxnLst/>
                <a:rect l="l" t="t" r="r" b="b"/>
                <a:pathLst>
                  <a:path w="15474" h="116" fill="none" extrusionOk="0">
                    <a:moveTo>
                      <a:pt x="15474" y="58"/>
                    </a:moveTo>
                    <a:lnTo>
                      <a:pt x="15474" y="58"/>
                    </a:lnTo>
                    <a:lnTo>
                      <a:pt x="15320" y="58"/>
                    </a:lnTo>
                    <a:lnTo>
                      <a:pt x="14876" y="77"/>
                    </a:lnTo>
                    <a:lnTo>
                      <a:pt x="13219" y="96"/>
                    </a:lnTo>
                    <a:lnTo>
                      <a:pt x="7728" y="116"/>
                    </a:lnTo>
                    <a:lnTo>
                      <a:pt x="7728" y="116"/>
                    </a:lnTo>
                    <a:lnTo>
                      <a:pt x="2255" y="96"/>
                    </a:lnTo>
                    <a:lnTo>
                      <a:pt x="598" y="77"/>
                    </a:lnTo>
                    <a:lnTo>
                      <a:pt x="155" y="58"/>
                    </a:lnTo>
                    <a:lnTo>
                      <a:pt x="1" y="58"/>
                    </a:lnTo>
                    <a:lnTo>
                      <a:pt x="1" y="58"/>
                    </a:lnTo>
                    <a:lnTo>
                      <a:pt x="155" y="39"/>
                    </a:lnTo>
                    <a:lnTo>
                      <a:pt x="598" y="39"/>
                    </a:lnTo>
                    <a:lnTo>
                      <a:pt x="2255" y="19"/>
                    </a:lnTo>
                    <a:lnTo>
                      <a:pt x="7728" y="0"/>
                    </a:lnTo>
                    <a:lnTo>
                      <a:pt x="7728" y="0"/>
                    </a:lnTo>
                    <a:lnTo>
                      <a:pt x="13219" y="19"/>
                    </a:lnTo>
                    <a:lnTo>
                      <a:pt x="14876" y="39"/>
                    </a:lnTo>
                    <a:lnTo>
                      <a:pt x="15320" y="39"/>
                    </a:lnTo>
                    <a:lnTo>
                      <a:pt x="15474" y="58"/>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8"/>
              <p:cNvSpPr/>
              <p:nvPr/>
            </p:nvSpPr>
            <p:spPr>
              <a:xfrm>
                <a:off x="280023" y="2108724"/>
                <a:ext cx="750023" cy="5089"/>
              </a:xfrm>
              <a:custGeom>
                <a:avLst/>
                <a:gdLst/>
                <a:ahLst/>
                <a:cxnLst/>
                <a:rect l="l" t="t" r="r" b="b"/>
                <a:pathLst>
                  <a:path w="17016" h="116" extrusionOk="0">
                    <a:moveTo>
                      <a:pt x="8499" y="0"/>
                    </a:moveTo>
                    <a:lnTo>
                      <a:pt x="2487" y="19"/>
                    </a:lnTo>
                    <a:lnTo>
                      <a:pt x="675" y="39"/>
                    </a:lnTo>
                    <a:lnTo>
                      <a:pt x="1" y="58"/>
                    </a:lnTo>
                    <a:lnTo>
                      <a:pt x="675" y="77"/>
                    </a:lnTo>
                    <a:lnTo>
                      <a:pt x="2487" y="97"/>
                    </a:lnTo>
                    <a:lnTo>
                      <a:pt x="8499" y="116"/>
                    </a:lnTo>
                    <a:lnTo>
                      <a:pt x="14510" y="97"/>
                    </a:lnTo>
                    <a:lnTo>
                      <a:pt x="16341" y="77"/>
                    </a:lnTo>
                    <a:lnTo>
                      <a:pt x="17015" y="58"/>
                    </a:lnTo>
                    <a:lnTo>
                      <a:pt x="16842" y="39"/>
                    </a:lnTo>
                    <a:lnTo>
                      <a:pt x="16341" y="39"/>
                    </a:lnTo>
                    <a:lnTo>
                      <a:pt x="14510" y="19"/>
                    </a:lnTo>
                    <a:lnTo>
                      <a:pt x="84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8"/>
              <p:cNvSpPr/>
              <p:nvPr/>
            </p:nvSpPr>
            <p:spPr>
              <a:xfrm>
                <a:off x="280023" y="2108724"/>
                <a:ext cx="750023" cy="5089"/>
              </a:xfrm>
              <a:custGeom>
                <a:avLst/>
                <a:gdLst/>
                <a:ahLst/>
                <a:cxnLst/>
                <a:rect l="l" t="t" r="r" b="b"/>
                <a:pathLst>
                  <a:path w="17016" h="116" fill="none" extrusionOk="0">
                    <a:moveTo>
                      <a:pt x="17015" y="58"/>
                    </a:moveTo>
                    <a:lnTo>
                      <a:pt x="17015" y="58"/>
                    </a:lnTo>
                    <a:lnTo>
                      <a:pt x="16341" y="77"/>
                    </a:lnTo>
                    <a:lnTo>
                      <a:pt x="14510" y="97"/>
                    </a:lnTo>
                    <a:lnTo>
                      <a:pt x="8499" y="116"/>
                    </a:lnTo>
                    <a:lnTo>
                      <a:pt x="8499" y="116"/>
                    </a:lnTo>
                    <a:lnTo>
                      <a:pt x="2487" y="97"/>
                    </a:lnTo>
                    <a:lnTo>
                      <a:pt x="675" y="77"/>
                    </a:lnTo>
                    <a:lnTo>
                      <a:pt x="1" y="58"/>
                    </a:lnTo>
                    <a:lnTo>
                      <a:pt x="1" y="58"/>
                    </a:lnTo>
                    <a:lnTo>
                      <a:pt x="675" y="39"/>
                    </a:lnTo>
                    <a:lnTo>
                      <a:pt x="2487" y="19"/>
                    </a:lnTo>
                    <a:lnTo>
                      <a:pt x="8499" y="0"/>
                    </a:lnTo>
                    <a:lnTo>
                      <a:pt x="8499" y="0"/>
                    </a:lnTo>
                    <a:lnTo>
                      <a:pt x="14510" y="19"/>
                    </a:lnTo>
                    <a:lnTo>
                      <a:pt x="16341" y="39"/>
                    </a:lnTo>
                    <a:lnTo>
                      <a:pt x="16842" y="39"/>
                    </a:lnTo>
                    <a:lnTo>
                      <a:pt x="17015" y="58"/>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8"/>
              <p:cNvSpPr/>
              <p:nvPr/>
            </p:nvSpPr>
            <p:spPr>
              <a:xfrm>
                <a:off x="262216" y="2148426"/>
                <a:ext cx="177544" cy="47377"/>
              </a:xfrm>
              <a:custGeom>
                <a:avLst/>
                <a:gdLst/>
                <a:ahLst/>
                <a:cxnLst/>
                <a:rect l="l" t="t" r="r" b="b"/>
                <a:pathLst>
                  <a:path w="4028" h="1080" extrusionOk="0">
                    <a:moveTo>
                      <a:pt x="0" y="1"/>
                    </a:moveTo>
                    <a:lnTo>
                      <a:pt x="289" y="97"/>
                    </a:lnTo>
                    <a:lnTo>
                      <a:pt x="578" y="155"/>
                    </a:lnTo>
                    <a:lnTo>
                      <a:pt x="1233" y="309"/>
                    </a:lnTo>
                    <a:lnTo>
                      <a:pt x="2024" y="521"/>
                    </a:lnTo>
                    <a:lnTo>
                      <a:pt x="2794" y="733"/>
                    </a:lnTo>
                    <a:lnTo>
                      <a:pt x="3430" y="906"/>
                    </a:lnTo>
                    <a:lnTo>
                      <a:pt x="3719" y="1003"/>
                    </a:lnTo>
                    <a:lnTo>
                      <a:pt x="4027" y="1080"/>
                    </a:lnTo>
                    <a:lnTo>
                      <a:pt x="3758" y="945"/>
                    </a:lnTo>
                    <a:lnTo>
                      <a:pt x="3449" y="829"/>
                    </a:lnTo>
                    <a:lnTo>
                      <a:pt x="2833" y="617"/>
                    </a:lnTo>
                    <a:lnTo>
                      <a:pt x="2447" y="521"/>
                    </a:lnTo>
                    <a:lnTo>
                      <a:pt x="2043" y="405"/>
                    </a:lnTo>
                    <a:lnTo>
                      <a:pt x="1253" y="213"/>
                    </a:lnTo>
                    <a:lnTo>
                      <a:pt x="598" y="78"/>
                    </a:lnTo>
                    <a:lnTo>
                      <a:pt x="309" y="2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8"/>
              <p:cNvSpPr/>
              <p:nvPr/>
            </p:nvSpPr>
            <p:spPr>
              <a:xfrm>
                <a:off x="452457" y="2177160"/>
                <a:ext cx="393304" cy="6843"/>
              </a:xfrm>
              <a:custGeom>
                <a:avLst/>
                <a:gdLst/>
                <a:ahLst/>
                <a:cxnLst/>
                <a:rect l="l" t="t" r="r" b="b"/>
                <a:pathLst>
                  <a:path w="8923" h="156" extrusionOk="0">
                    <a:moveTo>
                      <a:pt x="2737" y="1"/>
                    </a:moveTo>
                    <a:lnTo>
                      <a:pt x="1311" y="40"/>
                    </a:lnTo>
                    <a:lnTo>
                      <a:pt x="347" y="78"/>
                    </a:lnTo>
                    <a:lnTo>
                      <a:pt x="174" y="78"/>
                    </a:lnTo>
                    <a:lnTo>
                      <a:pt x="1" y="97"/>
                    </a:lnTo>
                    <a:lnTo>
                      <a:pt x="174" y="117"/>
                    </a:lnTo>
                    <a:lnTo>
                      <a:pt x="4471" y="117"/>
                    </a:lnTo>
                    <a:lnTo>
                      <a:pt x="7612" y="155"/>
                    </a:lnTo>
                    <a:lnTo>
                      <a:pt x="8749" y="155"/>
                    </a:lnTo>
                    <a:lnTo>
                      <a:pt x="8922" y="136"/>
                    </a:lnTo>
                    <a:lnTo>
                      <a:pt x="8749" y="117"/>
                    </a:lnTo>
                    <a:lnTo>
                      <a:pt x="8575" y="117"/>
                    </a:lnTo>
                    <a:lnTo>
                      <a:pt x="7631" y="59"/>
                    </a:lnTo>
                    <a:lnTo>
                      <a:pt x="6205" y="20"/>
                    </a:lnTo>
                    <a:lnTo>
                      <a:pt x="4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8"/>
              <p:cNvSpPr/>
              <p:nvPr/>
            </p:nvSpPr>
            <p:spPr>
              <a:xfrm>
                <a:off x="452457" y="2177160"/>
                <a:ext cx="393304" cy="6843"/>
              </a:xfrm>
              <a:custGeom>
                <a:avLst/>
                <a:gdLst/>
                <a:ahLst/>
                <a:cxnLst/>
                <a:rect l="l" t="t" r="r" b="b"/>
                <a:pathLst>
                  <a:path w="8923" h="156" fill="none" extrusionOk="0">
                    <a:moveTo>
                      <a:pt x="8922" y="136"/>
                    </a:moveTo>
                    <a:lnTo>
                      <a:pt x="8922" y="136"/>
                    </a:lnTo>
                    <a:lnTo>
                      <a:pt x="8749" y="155"/>
                    </a:lnTo>
                    <a:lnTo>
                      <a:pt x="8575" y="155"/>
                    </a:lnTo>
                    <a:lnTo>
                      <a:pt x="7612" y="155"/>
                    </a:lnTo>
                    <a:lnTo>
                      <a:pt x="4471" y="117"/>
                    </a:lnTo>
                    <a:lnTo>
                      <a:pt x="347" y="117"/>
                    </a:lnTo>
                    <a:lnTo>
                      <a:pt x="347" y="117"/>
                    </a:lnTo>
                    <a:lnTo>
                      <a:pt x="174" y="117"/>
                    </a:lnTo>
                    <a:lnTo>
                      <a:pt x="1" y="97"/>
                    </a:lnTo>
                    <a:lnTo>
                      <a:pt x="1" y="97"/>
                    </a:lnTo>
                    <a:lnTo>
                      <a:pt x="174" y="78"/>
                    </a:lnTo>
                    <a:lnTo>
                      <a:pt x="347" y="78"/>
                    </a:lnTo>
                    <a:lnTo>
                      <a:pt x="347" y="78"/>
                    </a:lnTo>
                    <a:lnTo>
                      <a:pt x="1311" y="40"/>
                    </a:lnTo>
                    <a:lnTo>
                      <a:pt x="1311" y="40"/>
                    </a:lnTo>
                    <a:lnTo>
                      <a:pt x="2737" y="1"/>
                    </a:lnTo>
                    <a:lnTo>
                      <a:pt x="4471" y="1"/>
                    </a:lnTo>
                    <a:lnTo>
                      <a:pt x="4471" y="1"/>
                    </a:lnTo>
                    <a:lnTo>
                      <a:pt x="6205" y="20"/>
                    </a:lnTo>
                    <a:lnTo>
                      <a:pt x="7631" y="59"/>
                    </a:lnTo>
                    <a:lnTo>
                      <a:pt x="7631" y="59"/>
                    </a:lnTo>
                    <a:lnTo>
                      <a:pt x="8575" y="117"/>
                    </a:lnTo>
                    <a:lnTo>
                      <a:pt x="8575" y="117"/>
                    </a:lnTo>
                    <a:lnTo>
                      <a:pt x="8749" y="117"/>
                    </a:lnTo>
                    <a:lnTo>
                      <a:pt x="8922" y="136"/>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8"/>
              <p:cNvSpPr/>
              <p:nvPr/>
            </p:nvSpPr>
            <p:spPr>
              <a:xfrm>
                <a:off x="855904" y="2148426"/>
                <a:ext cx="203858" cy="29654"/>
              </a:xfrm>
              <a:custGeom>
                <a:avLst/>
                <a:gdLst/>
                <a:ahLst/>
                <a:cxnLst/>
                <a:rect l="l" t="t" r="r" b="b"/>
                <a:pathLst>
                  <a:path w="4625" h="676" extrusionOk="0">
                    <a:moveTo>
                      <a:pt x="4606" y="1"/>
                    </a:moveTo>
                    <a:lnTo>
                      <a:pt x="4606" y="20"/>
                    </a:lnTo>
                    <a:lnTo>
                      <a:pt x="4625" y="20"/>
                    </a:lnTo>
                    <a:lnTo>
                      <a:pt x="4625" y="1"/>
                    </a:lnTo>
                    <a:close/>
                    <a:moveTo>
                      <a:pt x="4432" y="1"/>
                    </a:moveTo>
                    <a:lnTo>
                      <a:pt x="3950" y="39"/>
                    </a:lnTo>
                    <a:lnTo>
                      <a:pt x="3199" y="136"/>
                    </a:lnTo>
                    <a:lnTo>
                      <a:pt x="2313" y="271"/>
                    </a:lnTo>
                    <a:lnTo>
                      <a:pt x="1407" y="405"/>
                    </a:lnTo>
                    <a:lnTo>
                      <a:pt x="675" y="540"/>
                    </a:lnTo>
                    <a:lnTo>
                      <a:pt x="347" y="598"/>
                    </a:lnTo>
                    <a:lnTo>
                      <a:pt x="0" y="675"/>
                    </a:lnTo>
                    <a:lnTo>
                      <a:pt x="347" y="656"/>
                    </a:lnTo>
                    <a:lnTo>
                      <a:pt x="694" y="617"/>
                    </a:lnTo>
                    <a:lnTo>
                      <a:pt x="2332" y="386"/>
                    </a:lnTo>
                    <a:lnTo>
                      <a:pt x="3950" y="116"/>
                    </a:lnTo>
                    <a:lnTo>
                      <a:pt x="4451" y="39"/>
                    </a:lnTo>
                    <a:lnTo>
                      <a:pt x="45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8"/>
              <p:cNvSpPr/>
              <p:nvPr/>
            </p:nvSpPr>
            <p:spPr>
              <a:xfrm>
                <a:off x="469427" y="2248183"/>
                <a:ext cx="287121" cy="5132"/>
              </a:xfrm>
              <a:custGeom>
                <a:avLst/>
                <a:gdLst/>
                <a:ahLst/>
                <a:cxnLst/>
                <a:rect l="l" t="t" r="r" b="b"/>
                <a:pathLst>
                  <a:path w="6514" h="117" extrusionOk="0">
                    <a:moveTo>
                      <a:pt x="964" y="1"/>
                    </a:moveTo>
                    <a:lnTo>
                      <a:pt x="271" y="20"/>
                    </a:lnTo>
                    <a:lnTo>
                      <a:pt x="1" y="58"/>
                    </a:lnTo>
                    <a:lnTo>
                      <a:pt x="271" y="78"/>
                    </a:lnTo>
                    <a:lnTo>
                      <a:pt x="964" y="97"/>
                    </a:lnTo>
                    <a:lnTo>
                      <a:pt x="3257" y="116"/>
                    </a:lnTo>
                    <a:lnTo>
                      <a:pt x="5570" y="97"/>
                    </a:lnTo>
                    <a:lnTo>
                      <a:pt x="6263" y="78"/>
                    </a:lnTo>
                    <a:lnTo>
                      <a:pt x="6514" y="58"/>
                    </a:lnTo>
                    <a:lnTo>
                      <a:pt x="6456" y="39"/>
                    </a:lnTo>
                    <a:lnTo>
                      <a:pt x="6263" y="20"/>
                    </a:lnTo>
                    <a:lnTo>
                      <a:pt x="55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8"/>
              <p:cNvSpPr/>
              <p:nvPr/>
            </p:nvSpPr>
            <p:spPr>
              <a:xfrm>
                <a:off x="751439" y="2270995"/>
                <a:ext cx="97720" cy="5132"/>
              </a:xfrm>
              <a:custGeom>
                <a:avLst/>
                <a:gdLst/>
                <a:ahLst/>
                <a:cxnLst/>
                <a:rect l="l" t="t" r="r" b="b"/>
                <a:pathLst>
                  <a:path w="2217" h="117" extrusionOk="0">
                    <a:moveTo>
                      <a:pt x="559" y="1"/>
                    </a:moveTo>
                    <a:lnTo>
                      <a:pt x="270" y="20"/>
                    </a:lnTo>
                    <a:lnTo>
                      <a:pt x="0" y="59"/>
                    </a:lnTo>
                    <a:lnTo>
                      <a:pt x="270" y="97"/>
                    </a:lnTo>
                    <a:lnTo>
                      <a:pt x="559" y="116"/>
                    </a:lnTo>
                    <a:lnTo>
                      <a:pt x="1677" y="116"/>
                    </a:lnTo>
                    <a:lnTo>
                      <a:pt x="1946" y="97"/>
                    </a:lnTo>
                    <a:lnTo>
                      <a:pt x="2216" y="59"/>
                    </a:lnTo>
                    <a:lnTo>
                      <a:pt x="1946" y="20"/>
                    </a:lnTo>
                    <a:lnTo>
                      <a:pt x="16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8"/>
              <p:cNvSpPr/>
              <p:nvPr/>
            </p:nvSpPr>
            <p:spPr>
              <a:xfrm>
                <a:off x="751439" y="2270995"/>
                <a:ext cx="97720" cy="5132"/>
              </a:xfrm>
              <a:custGeom>
                <a:avLst/>
                <a:gdLst/>
                <a:ahLst/>
                <a:cxnLst/>
                <a:rect l="l" t="t" r="r" b="b"/>
                <a:pathLst>
                  <a:path w="2217" h="117" fill="none" extrusionOk="0">
                    <a:moveTo>
                      <a:pt x="2216" y="59"/>
                    </a:moveTo>
                    <a:lnTo>
                      <a:pt x="2216" y="59"/>
                    </a:lnTo>
                    <a:lnTo>
                      <a:pt x="1946" y="97"/>
                    </a:lnTo>
                    <a:lnTo>
                      <a:pt x="1677" y="116"/>
                    </a:lnTo>
                    <a:lnTo>
                      <a:pt x="1388" y="116"/>
                    </a:lnTo>
                    <a:lnTo>
                      <a:pt x="1118" y="116"/>
                    </a:lnTo>
                    <a:lnTo>
                      <a:pt x="1118" y="116"/>
                    </a:lnTo>
                    <a:lnTo>
                      <a:pt x="829" y="116"/>
                    </a:lnTo>
                    <a:lnTo>
                      <a:pt x="559" y="116"/>
                    </a:lnTo>
                    <a:lnTo>
                      <a:pt x="270" y="97"/>
                    </a:lnTo>
                    <a:lnTo>
                      <a:pt x="0" y="59"/>
                    </a:lnTo>
                    <a:lnTo>
                      <a:pt x="0" y="59"/>
                    </a:lnTo>
                    <a:lnTo>
                      <a:pt x="270" y="20"/>
                    </a:lnTo>
                    <a:lnTo>
                      <a:pt x="559" y="1"/>
                    </a:lnTo>
                    <a:lnTo>
                      <a:pt x="829" y="1"/>
                    </a:lnTo>
                    <a:lnTo>
                      <a:pt x="1118" y="1"/>
                    </a:lnTo>
                    <a:lnTo>
                      <a:pt x="1118" y="1"/>
                    </a:lnTo>
                    <a:lnTo>
                      <a:pt x="1388" y="1"/>
                    </a:lnTo>
                    <a:lnTo>
                      <a:pt x="1677" y="1"/>
                    </a:lnTo>
                    <a:lnTo>
                      <a:pt x="1946" y="20"/>
                    </a:lnTo>
                    <a:lnTo>
                      <a:pt x="2216" y="59"/>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8"/>
              <p:cNvSpPr/>
              <p:nvPr/>
            </p:nvSpPr>
            <p:spPr>
              <a:xfrm>
                <a:off x="488116" y="2328507"/>
                <a:ext cx="205577" cy="8466"/>
              </a:xfrm>
              <a:custGeom>
                <a:avLst/>
                <a:gdLst/>
                <a:ahLst/>
                <a:cxnLst/>
                <a:rect l="l" t="t" r="r" b="b"/>
                <a:pathLst>
                  <a:path w="4664" h="193" extrusionOk="0">
                    <a:moveTo>
                      <a:pt x="348" y="0"/>
                    </a:moveTo>
                    <a:lnTo>
                      <a:pt x="1" y="19"/>
                    </a:lnTo>
                    <a:lnTo>
                      <a:pt x="328" y="77"/>
                    </a:lnTo>
                    <a:lnTo>
                      <a:pt x="675" y="96"/>
                    </a:lnTo>
                    <a:lnTo>
                      <a:pt x="1427" y="135"/>
                    </a:lnTo>
                    <a:lnTo>
                      <a:pt x="2332" y="174"/>
                    </a:lnTo>
                    <a:lnTo>
                      <a:pt x="3238" y="193"/>
                    </a:lnTo>
                    <a:lnTo>
                      <a:pt x="3989" y="174"/>
                    </a:lnTo>
                    <a:lnTo>
                      <a:pt x="4336" y="174"/>
                    </a:lnTo>
                    <a:lnTo>
                      <a:pt x="4664" y="135"/>
                    </a:lnTo>
                    <a:lnTo>
                      <a:pt x="4336" y="96"/>
                    </a:lnTo>
                    <a:lnTo>
                      <a:pt x="3989" y="96"/>
                    </a:lnTo>
                    <a:lnTo>
                      <a:pt x="2332" y="58"/>
                    </a:lnTo>
                    <a:lnTo>
                      <a:pt x="675" y="19"/>
                    </a:ln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8"/>
              <p:cNvSpPr/>
              <p:nvPr/>
            </p:nvSpPr>
            <p:spPr>
              <a:xfrm>
                <a:off x="660550" y="2352152"/>
                <a:ext cx="197071" cy="5132"/>
              </a:xfrm>
              <a:custGeom>
                <a:avLst/>
                <a:gdLst/>
                <a:ahLst/>
                <a:cxnLst/>
                <a:rect l="l" t="t" r="r" b="b"/>
                <a:pathLst>
                  <a:path w="4471" h="117" extrusionOk="0">
                    <a:moveTo>
                      <a:pt x="1118" y="1"/>
                    </a:moveTo>
                    <a:lnTo>
                      <a:pt x="559" y="20"/>
                    </a:lnTo>
                    <a:lnTo>
                      <a:pt x="0" y="58"/>
                    </a:lnTo>
                    <a:lnTo>
                      <a:pt x="559" y="97"/>
                    </a:lnTo>
                    <a:lnTo>
                      <a:pt x="1118" y="116"/>
                    </a:lnTo>
                    <a:lnTo>
                      <a:pt x="3353" y="116"/>
                    </a:lnTo>
                    <a:lnTo>
                      <a:pt x="3912" y="97"/>
                    </a:lnTo>
                    <a:lnTo>
                      <a:pt x="4471" y="58"/>
                    </a:lnTo>
                    <a:lnTo>
                      <a:pt x="3912" y="20"/>
                    </a:lnTo>
                    <a:lnTo>
                      <a:pt x="33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8"/>
              <p:cNvSpPr/>
              <p:nvPr/>
            </p:nvSpPr>
            <p:spPr>
              <a:xfrm>
                <a:off x="660550" y="2352152"/>
                <a:ext cx="197071" cy="5132"/>
              </a:xfrm>
              <a:custGeom>
                <a:avLst/>
                <a:gdLst/>
                <a:ahLst/>
                <a:cxnLst/>
                <a:rect l="l" t="t" r="r" b="b"/>
                <a:pathLst>
                  <a:path w="4471" h="117" fill="none" extrusionOk="0">
                    <a:moveTo>
                      <a:pt x="4471" y="58"/>
                    </a:moveTo>
                    <a:lnTo>
                      <a:pt x="4471" y="58"/>
                    </a:lnTo>
                    <a:lnTo>
                      <a:pt x="3912" y="97"/>
                    </a:lnTo>
                    <a:lnTo>
                      <a:pt x="3353" y="116"/>
                    </a:lnTo>
                    <a:lnTo>
                      <a:pt x="2794" y="116"/>
                    </a:lnTo>
                    <a:lnTo>
                      <a:pt x="2236" y="116"/>
                    </a:lnTo>
                    <a:lnTo>
                      <a:pt x="2236" y="116"/>
                    </a:lnTo>
                    <a:lnTo>
                      <a:pt x="1677" y="116"/>
                    </a:lnTo>
                    <a:lnTo>
                      <a:pt x="1118" y="116"/>
                    </a:lnTo>
                    <a:lnTo>
                      <a:pt x="559" y="97"/>
                    </a:lnTo>
                    <a:lnTo>
                      <a:pt x="0" y="58"/>
                    </a:lnTo>
                    <a:lnTo>
                      <a:pt x="0" y="58"/>
                    </a:lnTo>
                    <a:lnTo>
                      <a:pt x="559" y="20"/>
                    </a:lnTo>
                    <a:lnTo>
                      <a:pt x="1118" y="1"/>
                    </a:lnTo>
                    <a:lnTo>
                      <a:pt x="1677" y="1"/>
                    </a:lnTo>
                    <a:lnTo>
                      <a:pt x="2236" y="1"/>
                    </a:lnTo>
                    <a:lnTo>
                      <a:pt x="2236" y="1"/>
                    </a:lnTo>
                    <a:lnTo>
                      <a:pt x="2794" y="1"/>
                    </a:lnTo>
                    <a:lnTo>
                      <a:pt x="3353" y="1"/>
                    </a:lnTo>
                    <a:lnTo>
                      <a:pt x="3912" y="20"/>
                    </a:lnTo>
                    <a:lnTo>
                      <a:pt x="4471" y="58"/>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8"/>
              <p:cNvSpPr/>
              <p:nvPr/>
            </p:nvSpPr>
            <p:spPr>
              <a:xfrm>
                <a:off x="469427" y="2411331"/>
                <a:ext cx="402648" cy="15266"/>
              </a:xfrm>
              <a:custGeom>
                <a:avLst/>
                <a:gdLst/>
                <a:ahLst/>
                <a:cxnLst/>
                <a:rect l="l" t="t" r="r" b="b"/>
                <a:pathLst>
                  <a:path w="9135" h="348" extrusionOk="0">
                    <a:moveTo>
                      <a:pt x="194" y="0"/>
                    </a:moveTo>
                    <a:lnTo>
                      <a:pt x="1" y="20"/>
                    </a:lnTo>
                    <a:lnTo>
                      <a:pt x="194" y="39"/>
                    </a:lnTo>
                    <a:lnTo>
                      <a:pt x="367" y="58"/>
                    </a:lnTo>
                    <a:lnTo>
                      <a:pt x="1350" y="135"/>
                    </a:lnTo>
                    <a:lnTo>
                      <a:pt x="2795" y="193"/>
                    </a:lnTo>
                    <a:lnTo>
                      <a:pt x="4568" y="270"/>
                    </a:lnTo>
                    <a:lnTo>
                      <a:pt x="6340" y="328"/>
                    </a:lnTo>
                    <a:lnTo>
                      <a:pt x="7805" y="347"/>
                    </a:lnTo>
                    <a:lnTo>
                      <a:pt x="8961" y="347"/>
                    </a:lnTo>
                    <a:lnTo>
                      <a:pt x="9134" y="328"/>
                    </a:lnTo>
                    <a:lnTo>
                      <a:pt x="8961" y="309"/>
                    </a:lnTo>
                    <a:lnTo>
                      <a:pt x="8768" y="290"/>
                    </a:lnTo>
                    <a:lnTo>
                      <a:pt x="7805" y="251"/>
                    </a:lnTo>
                    <a:lnTo>
                      <a:pt x="4568" y="155"/>
                    </a:lnTo>
                    <a:lnTo>
                      <a:pt x="1350" y="39"/>
                    </a:lnTo>
                    <a:lnTo>
                      <a:pt x="367" y="20"/>
                    </a:lnTo>
                    <a:lnTo>
                      <a:pt x="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8"/>
              <p:cNvSpPr/>
              <p:nvPr/>
            </p:nvSpPr>
            <p:spPr>
              <a:xfrm>
                <a:off x="448225" y="2481477"/>
                <a:ext cx="437425" cy="24566"/>
              </a:xfrm>
              <a:custGeom>
                <a:avLst/>
                <a:gdLst/>
                <a:ahLst/>
                <a:cxnLst/>
                <a:rect l="l" t="t" r="r" b="b"/>
                <a:pathLst>
                  <a:path w="9924" h="560" extrusionOk="0">
                    <a:moveTo>
                      <a:pt x="0" y="1"/>
                    </a:moveTo>
                    <a:lnTo>
                      <a:pt x="193" y="20"/>
                    </a:lnTo>
                    <a:lnTo>
                      <a:pt x="386" y="39"/>
                    </a:lnTo>
                    <a:lnTo>
                      <a:pt x="1445" y="116"/>
                    </a:lnTo>
                    <a:lnTo>
                      <a:pt x="3025" y="232"/>
                    </a:lnTo>
                    <a:lnTo>
                      <a:pt x="4952" y="348"/>
                    </a:lnTo>
                    <a:lnTo>
                      <a:pt x="8459" y="521"/>
                    </a:lnTo>
                    <a:lnTo>
                      <a:pt x="9519" y="560"/>
                    </a:lnTo>
                    <a:lnTo>
                      <a:pt x="9924" y="560"/>
                    </a:lnTo>
                    <a:lnTo>
                      <a:pt x="9731" y="521"/>
                    </a:lnTo>
                    <a:lnTo>
                      <a:pt x="9519" y="521"/>
                    </a:lnTo>
                    <a:lnTo>
                      <a:pt x="8459" y="444"/>
                    </a:lnTo>
                    <a:lnTo>
                      <a:pt x="6879" y="328"/>
                    </a:lnTo>
                    <a:lnTo>
                      <a:pt x="4952" y="213"/>
                    </a:lnTo>
                    <a:lnTo>
                      <a:pt x="1445" y="39"/>
                    </a:lnTo>
                    <a:lnTo>
                      <a:pt x="3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8"/>
              <p:cNvSpPr/>
              <p:nvPr/>
            </p:nvSpPr>
            <p:spPr>
              <a:xfrm>
                <a:off x="503411" y="2216071"/>
                <a:ext cx="259088" cy="152176"/>
              </a:xfrm>
              <a:custGeom>
                <a:avLst/>
                <a:gdLst/>
                <a:ahLst/>
                <a:cxnLst/>
                <a:rect l="l" t="t" r="r" b="b"/>
                <a:pathLst>
                  <a:path w="5878" h="3469" extrusionOk="0">
                    <a:moveTo>
                      <a:pt x="5878" y="733"/>
                    </a:moveTo>
                    <a:lnTo>
                      <a:pt x="5820" y="925"/>
                    </a:lnTo>
                    <a:lnTo>
                      <a:pt x="5743" y="1118"/>
                    </a:lnTo>
                    <a:lnTo>
                      <a:pt x="5666" y="1311"/>
                    </a:lnTo>
                    <a:lnTo>
                      <a:pt x="5666" y="1311"/>
                    </a:lnTo>
                    <a:lnTo>
                      <a:pt x="5820" y="1291"/>
                    </a:lnTo>
                    <a:lnTo>
                      <a:pt x="5858" y="1041"/>
                    </a:lnTo>
                    <a:lnTo>
                      <a:pt x="5878" y="790"/>
                    </a:lnTo>
                    <a:lnTo>
                      <a:pt x="5878" y="733"/>
                    </a:lnTo>
                    <a:close/>
                    <a:moveTo>
                      <a:pt x="5030" y="0"/>
                    </a:moveTo>
                    <a:lnTo>
                      <a:pt x="4895" y="20"/>
                    </a:lnTo>
                    <a:lnTo>
                      <a:pt x="4779" y="77"/>
                    </a:lnTo>
                    <a:lnTo>
                      <a:pt x="4664" y="155"/>
                    </a:lnTo>
                    <a:lnTo>
                      <a:pt x="4567" y="251"/>
                    </a:lnTo>
                    <a:lnTo>
                      <a:pt x="4471" y="347"/>
                    </a:lnTo>
                    <a:lnTo>
                      <a:pt x="4375" y="482"/>
                    </a:lnTo>
                    <a:lnTo>
                      <a:pt x="4221" y="733"/>
                    </a:lnTo>
                    <a:lnTo>
                      <a:pt x="5338" y="752"/>
                    </a:lnTo>
                    <a:lnTo>
                      <a:pt x="5646" y="771"/>
                    </a:lnTo>
                    <a:lnTo>
                      <a:pt x="5743" y="790"/>
                    </a:lnTo>
                    <a:lnTo>
                      <a:pt x="5627" y="790"/>
                    </a:lnTo>
                    <a:lnTo>
                      <a:pt x="5319" y="810"/>
                    </a:lnTo>
                    <a:lnTo>
                      <a:pt x="4182" y="829"/>
                    </a:lnTo>
                    <a:lnTo>
                      <a:pt x="4066" y="1041"/>
                    </a:lnTo>
                    <a:lnTo>
                      <a:pt x="3893" y="1311"/>
                    </a:lnTo>
                    <a:lnTo>
                      <a:pt x="3720" y="1542"/>
                    </a:lnTo>
                    <a:lnTo>
                      <a:pt x="3527" y="1773"/>
                    </a:lnTo>
                    <a:lnTo>
                      <a:pt x="3315" y="1985"/>
                    </a:lnTo>
                    <a:lnTo>
                      <a:pt x="3084" y="2178"/>
                    </a:lnTo>
                    <a:lnTo>
                      <a:pt x="2852" y="2351"/>
                    </a:lnTo>
                    <a:lnTo>
                      <a:pt x="2602" y="2505"/>
                    </a:lnTo>
                    <a:lnTo>
                      <a:pt x="2332" y="2640"/>
                    </a:lnTo>
                    <a:lnTo>
                      <a:pt x="3642" y="2659"/>
                    </a:lnTo>
                    <a:lnTo>
                      <a:pt x="4028" y="2659"/>
                    </a:lnTo>
                    <a:lnTo>
                      <a:pt x="4298" y="2698"/>
                    </a:lnTo>
                    <a:lnTo>
                      <a:pt x="4510" y="2525"/>
                    </a:lnTo>
                    <a:lnTo>
                      <a:pt x="4722" y="2370"/>
                    </a:lnTo>
                    <a:lnTo>
                      <a:pt x="4914" y="2178"/>
                    </a:lnTo>
                    <a:lnTo>
                      <a:pt x="5088" y="1985"/>
                    </a:lnTo>
                    <a:lnTo>
                      <a:pt x="5261" y="1773"/>
                    </a:lnTo>
                    <a:lnTo>
                      <a:pt x="5415" y="1561"/>
                    </a:lnTo>
                    <a:lnTo>
                      <a:pt x="5550" y="1330"/>
                    </a:lnTo>
                    <a:lnTo>
                      <a:pt x="5666" y="1079"/>
                    </a:lnTo>
                    <a:lnTo>
                      <a:pt x="5762" y="829"/>
                    </a:lnTo>
                    <a:lnTo>
                      <a:pt x="5839" y="578"/>
                    </a:lnTo>
                    <a:lnTo>
                      <a:pt x="5781" y="463"/>
                    </a:lnTo>
                    <a:lnTo>
                      <a:pt x="5724" y="347"/>
                    </a:lnTo>
                    <a:lnTo>
                      <a:pt x="5646" y="251"/>
                    </a:lnTo>
                    <a:lnTo>
                      <a:pt x="5550" y="155"/>
                    </a:lnTo>
                    <a:lnTo>
                      <a:pt x="5454" y="97"/>
                    </a:lnTo>
                    <a:lnTo>
                      <a:pt x="5338" y="39"/>
                    </a:lnTo>
                    <a:lnTo>
                      <a:pt x="5223" y="0"/>
                    </a:lnTo>
                    <a:close/>
                    <a:moveTo>
                      <a:pt x="5646" y="1311"/>
                    </a:moveTo>
                    <a:lnTo>
                      <a:pt x="5512" y="1580"/>
                    </a:lnTo>
                    <a:lnTo>
                      <a:pt x="5338" y="1850"/>
                    </a:lnTo>
                    <a:lnTo>
                      <a:pt x="5145" y="2081"/>
                    </a:lnTo>
                    <a:lnTo>
                      <a:pt x="4933" y="2313"/>
                    </a:lnTo>
                    <a:lnTo>
                      <a:pt x="4722" y="2525"/>
                    </a:lnTo>
                    <a:lnTo>
                      <a:pt x="4471" y="2717"/>
                    </a:lnTo>
                    <a:lnTo>
                      <a:pt x="4221" y="2891"/>
                    </a:lnTo>
                    <a:lnTo>
                      <a:pt x="3951" y="3045"/>
                    </a:lnTo>
                    <a:lnTo>
                      <a:pt x="4143" y="2949"/>
                    </a:lnTo>
                    <a:lnTo>
                      <a:pt x="4355" y="2833"/>
                    </a:lnTo>
                    <a:lnTo>
                      <a:pt x="4548" y="2717"/>
                    </a:lnTo>
                    <a:lnTo>
                      <a:pt x="4741" y="2582"/>
                    </a:lnTo>
                    <a:lnTo>
                      <a:pt x="4914" y="2448"/>
                    </a:lnTo>
                    <a:lnTo>
                      <a:pt x="5088" y="2313"/>
                    </a:lnTo>
                    <a:lnTo>
                      <a:pt x="5261" y="2139"/>
                    </a:lnTo>
                    <a:lnTo>
                      <a:pt x="5415" y="1985"/>
                    </a:lnTo>
                    <a:lnTo>
                      <a:pt x="5550" y="1831"/>
                    </a:lnTo>
                    <a:lnTo>
                      <a:pt x="5646" y="1677"/>
                    </a:lnTo>
                    <a:lnTo>
                      <a:pt x="5743" y="1503"/>
                    </a:lnTo>
                    <a:lnTo>
                      <a:pt x="5801" y="1330"/>
                    </a:lnTo>
                    <a:lnTo>
                      <a:pt x="5646" y="1311"/>
                    </a:lnTo>
                    <a:close/>
                    <a:moveTo>
                      <a:pt x="4278" y="2698"/>
                    </a:moveTo>
                    <a:lnTo>
                      <a:pt x="3989" y="2737"/>
                    </a:lnTo>
                    <a:lnTo>
                      <a:pt x="3642" y="2737"/>
                    </a:lnTo>
                    <a:lnTo>
                      <a:pt x="2852" y="2756"/>
                    </a:lnTo>
                    <a:lnTo>
                      <a:pt x="2062" y="2737"/>
                    </a:lnTo>
                    <a:lnTo>
                      <a:pt x="1735" y="2852"/>
                    </a:lnTo>
                    <a:lnTo>
                      <a:pt x="1407" y="2929"/>
                    </a:lnTo>
                    <a:lnTo>
                      <a:pt x="1080" y="2968"/>
                    </a:lnTo>
                    <a:lnTo>
                      <a:pt x="733" y="2987"/>
                    </a:lnTo>
                    <a:lnTo>
                      <a:pt x="405" y="2968"/>
                    </a:lnTo>
                    <a:lnTo>
                      <a:pt x="58" y="2929"/>
                    </a:lnTo>
                    <a:lnTo>
                      <a:pt x="39" y="2949"/>
                    </a:lnTo>
                    <a:lnTo>
                      <a:pt x="1" y="2987"/>
                    </a:lnTo>
                    <a:lnTo>
                      <a:pt x="1" y="3006"/>
                    </a:lnTo>
                    <a:lnTo>
                      <a:pt x="1" y="3045"/>
                    </a:lnTo>
                    <a:lnTo>
                      <a:pt x="1" y="3064"/>
                    </a:lnTo>
                    <a:lnTo>
                      <a:pt x="39" y="3103"/>
                    </a:lnTo>
                    <a:lnTo>
                      <a:pt x="251" y="3238"/>
                    </a:lnTo>
                    <a:lnTo>
                      <a:pt x="463" y="3334"/>
                    </a:lnTo>
                    <a:lnTo>
                      <a:pt x="675" y="3411"/>
                    </a:lnTo>
                    <a:lnTo>
                      <a:pt x="926" y="3469"/>
                    </a:lnTo>
                    <a:lnTo>
                      <a:pt x="1793" y="3469"/>
                    </a:lnTo>
                    <a:lnTo>
                      <a:pt x="2101" y="3450"/>
                    </a:lnTo>
                    <a:lnTo>
                      <a:pt x="2409" y="3392"/>
                    </a:lnTo>
                    <a:lnTo>
                      <a:pt x="2718" y="3334"/>
                    </a:lnTo>
                    <a:lnTo>
                      <a:pt x="3007" y="3257"/>
                    </a:lnTo>
                    <a:lnTo>
                      <a:pt x="3315" y="3160"/>
                    </a:lnTo>
                    <a:lnTo>
                      <a:pt x="3604" y="3064"/>
                    </a:lnTo>
                    <a:lnTo>
                      <a:pt x="3893" y="2929"/>
                    </a:lnTo>
                    <a:lnTo>
                      <a:pt x="4086" y="2814"/>
                    </a:lnTo>
                    <a:lnTo>
                      <a:pt x="4278" y="2698"/>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8"/>
              <p:cNvSpPr/>
              <p:nvPr/>
            </p:nvSpPr>
            <p:spPr>
              <a:xfrm>
                <a:off x="503411" y="2334429"/>
                <a:ext cx="188608" cy="33822"/>
              </a:xfrm>
              <a:custGeom>
                <a:avLst/>
                <a:gdLst/>
                <a:ahLst/>
                <a:cxnLst/>
                <a:rect l="l" t="t" r="r" b="b"/>
                <a:pathLst>
                  <a:path w="4279" h="771" fill="none" extrusionOk="0">
                    <a:moveTo>
                      <a:pt x="4278" y="0"/>
                    </a:moveTo>
                    <a:lnTo>
                      <a:pt x="4278" y="0"/>
                    </a:lnTo>
                    <a:lnTo>
                      <a:pt x="3989" y="39"/>
                    </a:lnTo>
                    <a:lnTo>
                      <a:pt x="3681" y="39"/>
                    </a:lnTo>
                    <a:lnTo>
                      <a:pt x="3681" y="39"/>
                    </a:lnTo>
                    <a:lnTo>
                      <a:pt x="3642" y="39"/>
                    </a:lnTo>
                    <a:lnTo>
                      <a:pt x="3642" y="39"/>
                    </a:lnTo>
                    <a:lnTo>
                      <a:pt x="2852" y="58"/>
                    </a:lnTo>
                    <a:lnTo>
                      <a:pt x="2852" y="58"/>
                    </a:lnTo>
                    <a:lnTo>
                      <a:pt x="2062" y="39"/>
                    </a:lnTo>
                    <a:lnTo>
                      <a:pt x="2062" y="39"/>
                    </a:lnTo>
                    <a:lnTo>
                      <a:pt x="1735" y="154"/>
                    </a:lnTo>
                    <a:lnTo>
                      <a:pt x="1407" y="231"/>
                    </a:lnTo>
                    <a:lnTo>
                      <a:pt x="1080" y="270"/>
                    </a:lnTo>
                    <a:lnTo>
                      <a:pt x="733" y="289"/>
                    </a:lnTo>
                    <a:lnTo>
                      <a:pt x="733" y="289"/>
                    </a:lnTo>
                    <a:lnTo>
                      <a:pt x="405" y="270"/>
                    </a:lnTo>
                    <a:lnTo>
                      <a:pt x="58" y="231"/>
                    </a:lnTo>
                    <a:lnTo>
                      <a:pt x="58" y="231"/>
                    </a:lnTo>
                    <a:lnTo>
                      <a:pt x="39" y="251"/>
                    </a:lnTo>
                    <a:lnTo>
                      <a:pt x="1" y="289"/>
                    </a:lnTo>
                    <a:lnTo>
                      <a:pt x="1" y="308"/>
                    </a:lnTo>
                    <a:lnTo>
                      <a:pt x="1" y="347"/>
                    </a:lnTo>
                    <a:lnTo>
                      <a:pt x="1" y="366"/>
                    </a:lnTo>
                    <a:lnTo>
                      <a:pt x="39" y="405"/>
                    </a:lnTo>
                    <a:lnTo>
                      <a:pt x="39" y="405"/>
                    </a:lnTo>
                    <a:lnTo>
                      <a:pt x="251" y="540"/>
                    </a:lnTo>
                    <a:lnTo>
                      <a:pt x="463" y="636"/>
                    </a:lnTo>
                    <a:lnTo>
                      <a:pt x="675" y="713"/>
                    </a:lnTo>
                    <a:lnTo>
                      <a:pt x="926" y="771"/>
                    </a:lnTo>
                    <a:lnTo>
                      <a:pt x="926" y="771"/>
                    </a:lnTo>
                    <a:lnTo>
                      <a:pt x="1349" y="771"/>
                    </a:lnTo>
                    <a:lnTo>
                      <a:pt x="1349" y="771"/>
                    </a:lnTo>
                    <a:lnTo>
                      <a:pt x="1484" y="771"/>
                    </a:lnTo>
                    <a:lnTo>
                      <a:pt x="1484" y="771"/>
                    </a:lnTo>
                    <a:lnTo>
                      <a:pt x="1793" y="771"/>
                    </a:lnTo>
                    <a:lnTo>
                      <a:pt x="2101" y="752"/>
                    </a:lnTo>
                    <a:lnTo>
                      <a:pt x="2409" y="694"/>
                    </a:lnTo>
                    <a:lnTo>
                      <a:pt x="2718" y="636"/>
                    </a:lnTo>
                    <a:lnTo>
                      <a:pt x="3007" y="559"/>
                    </a:lnTo>
                    <a:lnTo>
                      <a:pt x="3315" y="462"/>
                    </a:lnTo>
                    <a:lnTo>
                      <a:pt x="3604" y="366"/>
                    </a:lnTo>
                    <a:lnTo>
                      <a:pt x="3893" y="231"/>
                    </a:lnTo>
                    <a:lnTo>
                      <a:pt x="3893" y="231"/>
                    </a:lnTo>
                    <a:lnTo>
                      <a:pt x="4086" y="116"/>
                    </a:lnTo>
                    <a:lnTo>
                      <a:pt x="42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8"/>
              <p:cNvSpPr/>
              <p:nvPr/>
            </p:nvSpPr>
            <p:spPr>
              <a:xfrm>
                <a:off x="677520" y="2273539"/>
                <a:ext cx="81587" cy="76110"/>
              </a:xfrm>
              <a:custGeom>
                <a:avLst/>
                <a:gdLst/>
                <a:ahLst/>
                <a:cxnLst/>
                <a:rect l="l" t="t" r="r" b="b"/>
                <a:pathLst>
                  <a:path w="1851" h="1735" fill="none" extrusionOk="0">
                    <a:moveTo>
                      <a:pt x="1696" y="1"/>
                    </a:moveTo>
                    <a:lnTo>
                      <a:pt x="1696" y="1"/>
                    </a:lnTo>
                    <a:lnTo>
                      <a:pt x="1562" y="270"/>
                    </a:lnTo>
                    <a:lnTo>
                      <a:pt x="1388" y="540"/>
                    </a:lnTo>
                    <a:lnTo>
                      <a:pt x="1195" y="771"/>
                    </a:lnTo>
                    <a:lnTo>
                      <a:pt x="983" y="1003"/>
                    </a:lnTo>
                    <a:lnTo>
                      <a:pt x="772" y="1215"/>
                    </a:lnTo>
                    <a:lnTo>
                      <a:pt x="521" y="1407"/>
                    </a:lnTo>
                    <a:lnTo>
                      <a:pt x="271" y="1581"/>
                    </a:lnTo>
                    <a:lnTo>
                      <a:pt x="1" y="1735"/>
                    </a:lnTo>
                    <a:lnTo>
                      <a:pt x="1" y="1735"/>
                    </a:lnTo>
                    <a:lnTo>
                      <a:pt x="193" y="1639"/>
                    </a:lnTo>
                    <a:lnTo>
                      <a:pt x="405" y="1523"/>
                    </a:lnTo>
                    <a:lnTo>
                      <a:pt x="598" y="1407"/>
                    </a:lnTo>
                    <a:lnTo>
                      <a:pt x="791" y="1272"/>
                    </a:lnTo>
                    <a:lnTo>
                      <a:pt x="964" y="1138"/>
                    </a:lnTo>
                    <a:lnTo>
                      <a:pt x="1138" y="1003"/>
                    </a:lnTo>
                    <a:lnTo>
                      <a:pt x="1311" y="829"/>
                    </a:lnTo>
                    <a:lnTo>
                      <a:pt x="1465" y="675"/>
                    </a:lnTo>
                    <a:lnTo>
                      <a:pt x="1465" y="675"/>
                    </a:lnTo>
                    <a:lnTo>
                      <a:pt x="1600" y="521"/>
                    </a:lnTo>
                    <a:lnTo>
                      <a:pt x="1696" y="367"/>
                    </a:lnTo>
                    <a:lnTo>
                      <a:pt x="1793" y="193"/>
                    </a:lnTo>
                    <a:lnTo>
                      <a:pt x="1851" y="20"/>
                    </a:lnTo>
                    <a:lnTo>
                      <a:pt x="1851" y="20"/>
                    </a:lnTo>
                    <a:lnTo>
                      <a:pt x="169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8"/>
              <p:cNvSpPr/>
              <p:nvPr/>
            </p:nvSpPr>
            <p:spPr>
              <a:xfrm>
                <a:off x="753114" y="2248183"/>
                <a:ext cx="9389" cy="25399"/>
              </a:xfrm>
              <a:custGeom>
                <a:avLst/>
                <a:gdLst/>
                <a:ahLst/>
                <a:cxnLst/>
                <a:rect l="l" t="t" r="r" b="b"/>
                <a:pathLst>
                  <a:path w="213" h="579" fill="none" extrusionOk="0">
                    <a:moveTo>
                      <a:pt x="213" y="1"/>
                    </a:moveTo>
                    <a:lnTo>
                      <a:pt x="213" y="1"/>
                    </a:lnTo>
                    <a:lnTo>
                      <a:pt x="155" y="193"/>
                    </a:lnTo>
                    <a:lnTo>
                      <a:pt x="78" y="386"/>
                    </a:lnTo>
                    <a:lnTo>
                      <a:pt x="78" y="386"/>
                    </a:lnTo>
                    <a:lnTo>
                      <a:pt x="1" y="579"/>
                    </a:lnTo>
                    <a:lnTo>
                      <a:pt x="1" y="579"/>
                    </a:lnTo>
                    <a:lnTo>
                      <a:pt x="155" y="559"/>
                    </a:lnTo>
                    <a:lnTo>
                      <a:pt x="155" y="559"/>
                    </a:lnTo>
                    <a:lnTo>
                      <a:pt x="193" y="309"/>
                    </a:lnTo>
                    <a:lnTo>
                      <a:pt x="213" y="58"/>
                    </a:lnTo>
                    <a:lnTo>
                      <a:pt x="213" y="58"/>
                    </a:lnTo>
                    <a:lnTo>
                      <a:pt x="21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8"/>
              <p:cNvSpPr/>
              <p:nvPr/>
            </p:nvSpPr>
            <p:spPr>
              <a:xfrm>
                <a:off x="606201" y="2216071"/>
                <a:ext cx="154624" cy="118398"/>
              </a:xfrm>
              <a:custGeom>
                <a:avLst/>
                <a:gdLst/>
                <a:ahLst/>
                <a:cxnLst/>
                <a:rect l="l" t="t" r="r" b="b"/>
                <a:pathLst>
                  <a:path w="3508" h="2699" fill="none" extrusionOk="0">
                    <a:moveTo>
                      <a:pt x="2775" y="0"/>
                    </a:moveTo>
                    <a:lnTo>
                      <a:pt x="2775" y="0"/>
                    </a:lnTo>
                    <a:lnTo>
                      <a:pt x="2698" y="0"/>
                    </a:lnTo>
                    <a:lnTo>
                      <a:pt x="2698" y="0"/>
                    </a:lnTo>
                    <a:lnTo>
                      <a:pt x="2563" y="20"/>
                    </a:lnTo>
                    <a:lnTo>
                      <a:pt x="2447" y="77"/>
                    </a:lnTo>
                    <a:lnTo>
                      <a:pt x="2332" y="155"/>
                    </a:lnTo>
                    <a:lnTo>
                      <a:pt x="2235" y="251"/>
                    </a:lnTo>
                    <a:lnTo>
                      <a:pt x="2139" y="347"/>
                    </a:lnTo>
                    <a:lnTo>
                      <a:pt x="2043" y="482"/>
                    </a:lnTo>
                    <a:lnTo>
                      <a:pt x="1889" y="733"/>
                    </a:lnTo>
                    <a:lnTo>
                      <a:pt x="1889" y="733"/>
                    </a:lnTo>
                    <a:lnTo>
                      <a:pt x="3006" y="752"/>
                    </a:lnTo>
                    <a:lnTo>
                      <a:pt x="3314" y="771"/>
                    </a:lnTo>
                    <a:lnTo>
                      <a:pt x="3411" y="790"/>
                    </a:lnTo>
                    <a:lnTo>
                      <a:pt x="3411" y="790"/>
                    </a:lnTo>
                    <a:lnTo>
                      <a:pt x="3295" y="790"/>
                    </a:lnTo>
                    <a:lnTo>
                      <a:pt x="2987" y="810"/>
                    </a:lnTo>
                    <a:lnTo>
                      <a:pt x="1850" y="829"/>
                    </a:lnTo>
                    <a:lnTo>
                      <a:pt x="1850" y="829"/>
                    </a:lnTo>
                    <a:lnTo>
                      <a:pt x="1734" y="1041"/>
                    </a:lnTo>
                    <a:lnTo>
                      <a:pt x="1734" y="1041"/>
                    </a:lnTo>
                    <a:lnTo>
                      <a:pt x="1561" y="1311"/>
                    </a:lnTo>
                    <a:lnTo>
                      <a:pt x="1388" y="1542"/>
                    </a:lnTo>
                    <a:lnTo>
                      <a:pt x="1195" y="1773"/>
                    </a:lnTo>
                    <a:lnTo>
                      <a:pt x="983" y="1985"/>
                    </a:lnTo>
                    <a:lnTo>
                      <a:pt x="752" y="2178"/>
                    </a:lnTo>
                    <a:lnTo>
                      <a:pt x="520" y="2351"/>
                    </a:lnTo>
                    <a:lnTo>
                      <a:pt x="270" y="2505"/>
                    </a:lnTo>
                    <a:lnTo>
                      <a:pt x="0" y="2640"/>
                    </a:lnTo>
                    <a:lnTo>
                      <a:pt x="1310" y="2659"/>
                    </a:lnTo>
                    <a:lnTo>
                      <a:pt x="1310" y="2659"/>
                    </a:lnTo>
                    <a:lnTo>
                      <a:pt x="1426" y="2659"/>
                    </a:lnTo>
                    <a:lnTo>
                      <a:pt x="1426" y="2659"/>
                    </a:lnTo>
                    <a:lnTo>
                      <a:pt x="1696" y="2659"/>
                    </a:lnTo>
                    <a:lnTo>
                      <a:pt x="1966" y="2698"/>
                    </a:lnTo>
                    <a:lnTo>
                      <a:pt x="1966" y="2698"/>
                    </a:lnTo>
                    <a:lnTo>
                      <a:pt x="2178" y="2525"/>
                    </a:lnTo>
                    <a:lnTo>
                      <a:pt x="2390" y="2370"/>
                    </a:lnTo>
                    <a:lnTo>
                      <a:pt x="2582" y="2178"/>
                    </a:lnTo>
                    <a:lnTo>
                      <a:pt x="2756" y="1985"/>
                    </a:lnTo>
                    <a:lnTo>
                      <a:pt x="2929" y="1773"/>
                    </a:lnTo>
                    <a:lnTo>
                      <a:pt x="3083" y="1561"/>
                    </a:lnTo>
                    <a:lnTo>
                      <a:pt x="3218" y="1330"/>
                    </a:lnTo>
                    <a:lnTo>
                      <a:pt x="3334" y="1079"/>
                    </a:lnTo>
                    <a:lnTo>
                      <a:pt x="3334" y="1079"/>
                    </a:lnTo>
                    <a:lnTo>
                      <a:pt x="3430" y="829"/>
                    </a:lnTo>
                    <a:lnTo>
                      <a:pt x="3507" y="578"/>
                    </a:lnTo>
                    <a:lnTo>
                      <a:pt x="3507" y="578"/>
                    </a:lnTo>
                    <a:lnTo>
                      <a:pt x="3449" y="463"/>
                    </a:lnTo>
                    <a:lnTo>
                      <a:pt x="3392" y="347"/>
                    </a:lnTo>
                    <a:lnTo>
                      <a:pt x="3314" y="251"/>
                    </a:lnTo>
                    <a:lnTo>
                      <a:pt x="3218" y="155"/>
                    </a:lnTo>
                    <a:lnTo>
                      <a:pt x="3122" y="97"/>
                    </a:lnTo>
                    <a:lnTo>
                      <a:pt x="3006" y="39"/>
                    </a:lnTo>
                    <a:lnTo>
                      <a:pt x="2891" y="0"/>
                    </a:lnTo>
                    <a:lnTo>
                      <a:pt x="27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8"/>
              <p:cNvSpPr/>
              <p:nvPr/>
            </p:nvSpPr>
            <p:spPr>
              <a:xfrm>
                <a:off x="544183" y="2241427"/>
                <a:ext cx="218316" cy="128532"/>
              </a:xfrm>
              <a:custGeom>
                <a:avLst/>
                <a:gdLst/>
                <a:ahLst/>
                <a:cxnLst/>
                <a:rect l="l" t="t" r="r" b="b"/>
                <a:pathLst>
                  <a:path w="4953" h="2930" extrusionOk="0">
                    <a:moveTo>
                      <a:pt x="4914" y="0"/>
                    </a:moveTo>
                    <a:lnTo>
                      <a:pt x="4837" y="251"/>
                    </a:lnTo>
                    <a:lnTo>
                      <a:pt x="4741" y="501"/>
                    </a:lnTo>
                    <a:lnTo>
                      <a:pt x="4625" y="752"/>
                    </a:lnTo>
                    <a:lnTo>
                      <a:pt x="4490" y="983"/>
                    </a:lnTo>
                    <a:lnTo>
                      <a:pt x="4336" y="1195"/>
                    </a:lnTo>
                    <a:lnTo>
                      <a:pt x="4163" y="1407"/>
                    </a:lnTo>
                    <a:lnTo>
                      <a:pt x="3989" y="1600"/>
                    </a:lnTo>
                    <a:lnTo>
                      <a:pt x="3797" y="1792"/>
                    </a:lnTo>
                    <a:lnTo>
                      <a:pt x="3585" y="1947"/>
                    </a:lnTo>
                    <a:lnTo>
                      <a:pt x="3373" y="2120"/>
                    </a:lnTo>
                    <a:lnTo>
                      <a:pt x="3353" y="2120"/>
                    </a:lnTo>
                    <a:lnTo>
                      <a:pt x="3161" y="2236"/>
                    </a:lnTo>
                    <a:lnTo>
                      <a:pt x="2968" y="2351"/>
                    </a:lnTo>
                    <a:lnTo>
                      <a:pt x="2679" y="2486"/>
                    </a:lnTo>
                    <a:lnTo>
                      <a:pt x="2390" y="2582"/>
                    </a:lnTo>
                    <a:lnTo>
                      <a:pt x="2082" y="2679"/>
                    </a:lnTo>
                    <a:lnTo>
                      <a:pt x="1793" y="2756"/>
                    </a:lnTo>
                    <a:lnTo>
                      <a:pt x="1484" y="2814"/>
                    </a:lnTo>
                    <a:lnTo>
                      <a:pt x="1176" y="2872"/>
                    </a:lnTo>
                    <a:lnTo>
                      <a:pt x="868" y="2891"/>
                    </a:lnTo>
                    <a:lnTo>
                      <a:pt x="1" y="2891"/>
                    </a:lnTo>
                    <a:lnTo>
                      <a:pt x="251" y="2910"/>
                    </a:lnTo>
                    <a:lnTo>
                      <a:pt x="521" y="2929"/>
                    </a:lnTo>
                    <a:lnTo>
                      <a:pt x="887" y="2910"/>
                    </a:lnTo>
                    <a:lnTo>
                      <a:pt x="1272" y="2872"/>
                    </a:lnTo>
                    <a:lnTo>
                      <a:pt x="1985" y="2756"/>
                    </a:lnTo>
                    <a:lnTo>
                      <a:pt x="2351" y="2679"/>
                    </a:lnTo>
                    <a:lnTo>
                      <a:pt x="2698" y="2582"/>
                    </a:lnTo>
                    <a:lnTo>
                      <a:pt x="2640" y="2582"/>
                    </a:lnTo>
                    <a:lnTo>
                      <a:pt x="2737" y="2563"/>
                    </a:lnTo>
                    <a:lnTo>
                      <a:pt x="3026" y="2467"/>
                    </a:lnTo>
                    <a:lnTo>
                      <a:pt x="3296" y="2313"/>
                    </a:lnTo>
                    <a:lnTo>
                      <a:pt x="3546" y="2139"/>
                    </a:lnTo>
                    <a:lnTo>
                      <a:pt x="3797" y="1947"/>
                    </a:lnTo>
                    <a:lnTo>
                      <a:pt x="4008" y="1735"/>
                    </a:lnTo>
                    <a:lnTo>
                      <a:pt x="4220" y="1503"/>
                    </a:lnTo>
                    <a:lnTo>
                      <a:pt x="4413" y="1272"/>
                    </a:lnTo>
                    <a:lnTo>
                      <a:pt x="4587" y="1002"/>
                    </a:lnTo>
                    <a:lnTo>
                      <a:pt x="4721" y="733"/>
                    </a:lnTo>
                    <a:lnTo>
                      <a:pt x="4741" y="733"/>
                    </a:lnTo>
                    <a:lnTo>
                      <a:pt x="4818" y="540"/>
                    </a:lnTo>
                    <a:lnTo>
                      <a:pt x="4895" y="347"/>
                    </a:lnTo>
                    <a:lnTo>
                      <a:pt x="4953" y="155"/>
                    </a:lnTo>
                    <a:lnTo>
                      <a:pt x="4914" y="0"/>
                    </a:lnTo>
                    <a:close/>
                  </a:path>
                </a:pathLst>
              </a:custGeom>
              <a:solidFill>
                <a:srgbClr val="1E28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8"/>
              <p:cNvSpPr/>
              <p:nvPr/>
            </p:nvSpPr>
            <p:spPr>
              <a:xfrm>
                <a:off x="544183" y="2241427"/>
                <a:ext cx="218316" cy="128532"/>
              </a:xfrm>
              <a:custGeom>
                <a:avLst/>
                <a:gdLst/>
                <a:ahLst/>
                <a:cxnLst/>
                <a:rect l="l" t="t" r="r" b="b"/>
                <a:pathLst>
                  <a:path w="4953" h="2930" fill="none" extrusionOk="0">
                    <a:moveTo>
                      <a:pt x="4914" y="0"/>
                    </a:moveTo>
                    <a:lnTo>
                      <a:pt x="4914" y="0"/>
                    </a:lnTo>
                    <a:lnTo>
                      <a:pt x="4837" y="251"/>
                    </a:lnTo>
                    <a:lnTo>
                      <a:pt x="4741" y="501"/>
                    </a:lnTo>
                    <a:lnTo>
                      <a:pt x="4741" y="501"/>
                    </a:lnTo>
                    <a:lnTo>
                      <a:pt x="4625" y="752"/>
                    </a:lnTo>
                    <a:lnTo>
                      <a:pt x="4490" y="983"/>
                    </a:lnTo>
                    <a:lnTo>
                      <a:pt x="4336" y="1195"/>
                    </a:lnTo>
                    <a:lnTo>
                      <a:pt x="4163" y="1407"/>
                    </a:lnTo>
                    <a:lnTo>
                      <a:pt x="3989" y="1600"/>
                    </a:lnTo>
                    <a:lnTo>
                      <a:pt x="3797" y="1792"/>
                    </a:lnTo>
                    <a:lnTo>
                      <a:pt x="3585" y="1947"/>
                    </a:lnTo>
                    <a:lnTo>
                      <a:pt x="3373" y="2120"/>
                    </a:lnTo>
                    <a:lnTo>
                      <a:pt x="3373" y="2120"/>
                    </a:lnTo>
                    <a:lnTo>
                      <a:pt x="3392" y="2120"/>
                    </a:lnTo>
                    <a:lnTo>
                      <a:pt x="3392" y="2120"/>
                    </a:lnTo>
                    <a:lnTo>
                      <a:pt x="3353" y="2120"/>
                    </a:lnTo>
                    <a:lnTo>
                      <a:pt x="3353" y="2120"/>
                    </a:lnTo>
                    <a:lnTo>
                      <a:pt x="3161" y="2236"/>
                    </a:lnTo>
                    <a:lnTo>
                      <a:pt x="2968" y="2351"/>
                    </a:lnTo>
                    <a:lnTo>
                      <a:pt x="2968" y="2351"/>
                    </a:lnTo>
                    <a:lnTo>
                      <a:pt x="2679" y="2486"/>
                    </a:lnTo>
                    <a:lnTo>
                      <a:pt x="2390" y="2582"/>
                    </a:lnTo>
                    <a:lnTo>
                      <a:pt x="2082" y="2679"/>
                    </a:lnTo>
                    <a:lnTo>
                      <a:pt x="1793" y="2756"/>
                    </a:lnTo>
                    <a:lnTo>
                      <a:pt x="1484" y="2814"/>
                    </a:lnTo>
                    <a:lnTo>
                      <a:pt x="1176" y="2872"/>
                    </a:lnTo>
                    <a:lnTo>
                      <a:pt x="868" y="2891"/>
                    </a:lnTo>
                    <a:lnTo>
                      <a:pt x="559" y="2891"/>
                    </a:lnTo>
                    <a:lnTo>
                      <a:pt x="559" y="2891"/>
                    </a:lnTo>
                    <a:lnTo>
                      <a:pt x="424" y="2891"/>
                    </a:lnTo>
                    <a:lnTo>
                      <a:pt x="424" y="2891"/>
                    </a:lnTo>
                    <a:lnTo>
                      <a:pt x="1" y="2891"/>
                    </a:lnTo>
                    <a:lnTo>
                      <a:pt x="1" y="2891"/>
                    </a:lnTo>
                    <a:lnTo>
                      <a:pt x="251" y="2910"/>
                    </a:lnTo>
                    <a:lnTo>
                      <a:pt x="521" y="2929"/>
                    </a:lnTo>
                    <a:lnTo>
                      <a:pt x="521" y="2929"/>
                    </a:lnTo>
                    <a:lnTo>
                      <a:pt x="887" y="2910"/>
                    </a:lnTo>
                    <a:lnTo>
                      <a:pt x="1272" y="2872"/>
                    </a:lnTo>
                    <a:lnTo>
                      <a:pt x="1985" y="2756"/>
                    </a:lnTo>
                    <a:lnTo>
                      <a:pt x="1985" y="2756"/>
                    </a:lnTo>
                    <a:lnTo>
                      <a:pt x="2351" y="2679"/>
                    </a:lnTo>
                    <a:lnTo>
                      <a:pt x="2698" y="2582"/>
                    </a:lnTo>
                    <a:lnTo>
                      <a:pt x="2698" y="2582"/>
                    </a:lnTo>
                    <a:lnTo>
                      <a:pt x="2640" y="2582"/>
                    </a:lnTo>
                    <a:lnTo>
                      <a:pt x="2640" y="2582"/>
                    </a:lnTo>
                    <a:lnTo>
                      <a:pt x="2737" y="2563"/>
                    </a:lnTo>
                    <a:lnTo>
                      <a:pt x="2737" y="2563"/>
                    </a:lnTo>
                    <a:lnTo>
                      <a:pt x="3026" y="2467"/>
                    </a:lnTo>
                    <a:lnTo>
                      <a:pt x="3026" y="2467"/>
                    </a:lnTo>
                    <a:lnTo>
                      <a:pt x="3296" y="2313"/>
                    </a:lnTo>
                    <a:lnTo>
                      <a:pt x="3546" y="2139"/>
                    </a:lnTo>
                    <a:lnTo>
                      <a:pt x="3797" y="1947"/>
                    </a:lnTo>
                    <a:lnTo>
                      <a:pt x="4008" y="1735"/>
                    </a:lnTo>
                    <a:lnTo>
                      <a:pt x="4220" y="1503"/>
                    </a:lnTo>
                    <a:lnTo>
                      <a:pt x="4413" y="1272"/>
                    </a:lnTo>
                    <a:lnTo>
                      <a:pt x="4587" y="1002"/>
                    </a:lnTo>
                    <a:lnTo>
                      <a:pt x="4721" y="733"/>
                    </a:lnTo>
                    <a:lnTo>
                      <a:pt x="4721" y="733"/>
                    </a:lnTo>
                    <a:lnTo>
                      <a:pt x="4702" y="733"/>
                    </a:lnTo>
                    <a:lnTo>
                      <a:pt x="4702" y="733"/>
                    </a:lnTo>
                    <a:lnTo>
                      <a:pt x="4741" y="733"/>
                    </a:lnTo>
                    <a:lnTo>
                      <a:pt x="4741" y="733"/>
                    </a:lnTo>
                    <a:lnTo>
                      <a:pt x="4818" y="540"/>
                    </a:lnTo>
                    <a:lnTo>
                      <a:pt x="4818" y="540"/>
                    </a:lnTo>
                    <a:lnTo>
                      <a:pt x="4895" y="347"/>
                    </a:lnTo>
                    <a:lnTo>
                      <a:pt x="4953" y="155"/>
                    </a:lnTo>
                    <a:lnTo>
                      <a:pt x="4953" y="155"/>
                    </a:lnTo>
                    <a:lnTo>
                      <a:pt x="491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8"/>
              <p:cNvSpPr/>
              <p:nvPr/>
            </p:nvSpPr>
            <p:spPr>
              <a:xfrm>
                <a:off x="752276" y="2272706"/>
                <a:ext cx="7669" cy="1711"/>
              </a:xfrm>
              <a:custGeom>
                <a:avLst/>
                <a:gdLst/>
                <a:ahLst/>
                <a:cxnLst/>
                <a:rect l="l" t="t" r="r" b="b"/>
                <a:pathLst>
                  <a:path w="174" h="39" extrusionOk="0">
                    <a:moveTo>
                      <a:pt x="174" y="0"/>
                    </a:moveTo>
                    <a:lnTo>
                      <a:pt x="20" y="20"/>
                    </a:lnTo>
                    <a:lnTo>
                      <a:pt x="0" y="20"/>
                    </a:lnTo>
                    <a:lnTo>
                      <a:pt x="155" y="39"/>
                    </a:lnTo>
                    <a:lnTo>
                      <a:pt x="174" y="0"/>
                    </a:lnTo>
                    <a:close/>
                  </a:path>
                </a:pathLst>
              </a:custGeom>
              <a:solidFill>
                <a:srgbClr val="CC5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8"/>
              <p:cNvSpPr/>
              <p:nvPr/>
            </p:nvSpPr>
            <p:spPr>
              <a:xfrm>
                <a:off x="751439" y="2272706"/>
                <a:ext cx="8507" cy="1711"/>
              </a:xfrm>
              <a:custGeom>
                <a:avLst/>
                <a:gdLst/>
                <a:ahLst/>
                <a:cxnLst/>
                <a:rect l="l" t="t" r="r" b="b"/>
                <a:pathLst>
                  <a:path w="193" h="39" fill="none" extrusionOk="0">
                    <a:moveTo>
                      <a:pt x="193" y="0"/>
                    </a:moveTo>
                    <a:lnTo>
                      <a:pt x="193" y="0"/>
                    </a:lnTo>
                    <a:lnTo>
                      <a:pt x="39" y="20"/>
                    </a:lnTo>
                    <a:lnTo>
                      <a:pt x="39" y="20"/>
                    </a:lnTo>
                    <a:lnTo>
                      <a:pt x="0" y="20"/>
                    </a:lnTo>
                    <a:lnTo>
                      <a:pt x="0" y="20"/>
                    </a:lnTo>
                    <a:lnTo>
                      <a:pt x="19" y="20"/>
                    </a:lnTo>
                    <a:lnTo>
                      <a:pt x="19" y="20"/>
                    </a:lnTo>
                    <a:lnTo>
                      <a:pt x="174" y="39"/>
                    </a:lnTo>
                    <a:lnTo>
                      <a:pt x="174" y="39"/>
                    </a:lnTo>
                    <a:lnTo>
                      <a:pt x="19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8"/>
              <p:cNvSpPr/>
              <p:nvPr/>
            </p:nvSpPr>
            <p:spPr>
              <a:xfrm>
                <a:off x="660550" y="2353863"/>
                <a:ext cx="4276" cy="877"/>
              </a:xfrm>
              <a:custGeom>
                <a:avLst/>
                <a:gdLst/>
                <a:ahLst/>
                <a:cxnLst/>
                <a:rect l="l" t="t" r="r" b="b"/>
                <a:pathLst>
                  <a:path w="97" h="20" extrusionOk="0">
                    <a:moveTo>
                      <a:pt x="97" y="0"/>
                    </a:moveTo>
                    <a:lnTo>
                      <a:pt x="0" y="19"/>
                    </a:lnTo>
                    <a:lnTo>
                      <a:pt x="58" y="19"/>
                    </a:lnTo>
                    <a:lnTo>
                      <a:pt x="97" y="0"/>
                    </a:lnTo>
                    <a:close/>
                  </a:path>
                </a:pathLst>
              </a:custGeom>
              <a:solidFill>
                <a:srgbClr val="CC5B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8"/>
              <p:cNvSpPr/>
              <p:nvPr/>
            </p:nvSpPr>
            <p:spPr>
              <a:xfrm>
                <a:off x="660550" y="2353863"/>
                <a:ext cx="4276" cy="877"/>
              </a:xfrm>
              <a:custGeom>
                <a:avLst/>
                <a:gdLst/>
                <a:ahLst/>
                <a:cxnLst/>
                <a:rect l="l" t="t" r="r" b="b"/>
                <a:pathLst>
                  <a:path w="97" h="20" fill="none" extrusionOk="0">
                    <a:moveTo>
                      <a:pt x="97" y="0"/>
                    </a:moveTo>
                    <a:lnTo>
                      <a:pt x="97" y="0"/>
                    </a:lnTo>
                    <a:lnTo>
                      <a:pt x="0" y="19"/>
                    </a:lnTo>
                    <a:lnTo>
                      <a:pt x="0" y="19"/>
                    </a:lnTo>
                    <a:lnTo>
                      <a:pt x="58" y="19"/>
                    </a:lnTo>
                    <a:lnTo>
                      <a:pt x="58" y="19"/>
                    </a:lnTo>
                    <a:lnTo>
                      <a:pt x="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8"/>
              <p:cNvSpPr/>
              <p:nvPr/>
            </p:nvSpPr>
            <p:spPr>
              <a:xfrm>
                <a:off x="766734" y="1997956"/>
                <a:ext cx="75593" cy="185165"/>
              </a:xfrm>
              <a:custGeom>
                <a:avLst/>
                <a:gdLst/>
                <a:ahLst/>
                <a:cxnLst/>
                <a:rect l="l" t="t" r="r" b="b"/>
                <a:pathLst>
                  <a:path w="1715" h="4221" extrusionOk="0">
                    <a:moveTo>
                      <a:pt x="0" y="1"/>
                    </a:moveTo>
                    <a:lnTo>
                      <a:pt x="135" y="945"/>
                    </a:lnTo>
                    <a:lnTo>
                      <a:pt x="424" y="945"/>
                    </a:lnTo>
                    <a:lnTo>
                      <a:pt x="308" y="695"/>
                    </a:lnTo>
                    <a:lnTo>
                      <a:pt x="135" y="348"/>
                    </a:lnTo>
                    <a:lnTo>
                      <a:pt x="0" y="1"/>
                    </a:lnTo>
                    <a:close/>
                    <a:moveTo>
                      <a:pt x="154" y="1061"/>
                    </a:moveTo>
                    <a:lnTo>
                      <a:pt x="405" y="2525"/>
                    </a:lnTo>
                    <a:lnTo>
                      <a:pt x="1156" y="2525"/>
                    </a:lnTo>
                    <a:lnTo>
                      <a:pt x="462" y="1061"/>
                    </a:lnTo>
                    <a:close/>
                    <a:moveTo>
                      <a:pt x="1214" y="2622"/>
                    </a:moveTo>
                    <a:lnTo>
                      <a:pt x="424" y="2641"/>
                    </a:lnTo>
                    <a:lnTo>
                      <a:pt x="732" y="4163"/>
                    </a:lnTo>
                    <a:lnTo>
                      <a:pt x="1445" y="4202"/>
                    </a:lnTo>
                    <a:lnTo>
                      <a:pt x="1464" y="4202"/>
                    </a:lnTo>
                    <a:lnTo>
                      <a:pt x="1715" y="4221"/>
                    </a:lnTo>
                    <a:lnTo>
                      <a:pt x="1715" y="4221"/>
                    </a:lnTo>
                    <a:lnTo>
                      <a:pt x="1657" y="3566"/>
                    </a:lnTo>
                    <a:lnTo>
                      <a:pt x="1542" y="3334"/>
                    </a:lnTo>
                    <a:lnTo>
                      <a:pt x="1214" y="2622"/>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8"/>
              <p:cNvSpPr/>
              <p:nvPr/>
            </p:nvSpPr>
            <p:spPr>
              <a:xfrm>
                <a:off x="785379" y="2112936"/>
                <a:ext cx="56948" cy="70188"/>
              </a:xfrm>
              <a:custGeom>
                <a:avLst/>
                <a:gdLst/>
                <a:ahLst/>
                <a:cxnLst/>
                <a:rect l="l" t="t" r="r" b="b"/>
                <a:pathLst>
                  <a:path w="1292" h="1600" fill="none" extrusionOk="0">
                    <a:moveTo>
                      <a:pt x="791" y="1"/>
                    </a:moveTo>
                    <a:lnTo>
                      <a:pt x="791" y="1"/>
                    </a:lnTo>
                    <a:lnTo>
                      <a:pt x="1" y="20"/>
                    </a:lnTo>
                    <a:lnTo>
                      <a:pt x="1" y="20"/>
                    </a:lnTo>
                    <a:lnTo>
                      <a:pt x="309" y="1542"/>
                    </a:lnTo>
                    <a:lnTo>
                      <a:pt x="309" y="1542"/>
                    </a:lnTo>
                    <a:lnTo>
                      <a:pt x="1022" y="1581"/>
                    </a:lnTo>
                    <a:lnTo>
                      <a:pt x="1022" y="1581"/>
                    </a:lnTo>
                    <a:lnTo>
                      <a:pt x="1041" y="1581"/>
                    </a:lnTo>
                    <a:lnTo>
                      <a:pt x="1041" y="1581"/>
                    </a:lnTo>
                    <a:lnTo>
                      <a:pt x="1292" y="1600"/>
                    </a:lnTo>
                    <a:lnTo>
                      <a:pt x="1234" y="945"/>
                    </a:lnTo>
                    <a:lnTo>
                      <a:pt x="1234" y="945"/>
                    </a:lnTo>
                    <a:lnTo>
                      <a:pt x="1119" y="713"/>
                    </a:lnTo>
                    <a:lnTo>
                      <a:pt x="1119" y="713"/>
                    </a:lnTo>
                    <a:lnTo>
                      <a:pt x="79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8"/>
              <p:cNvSpPr/>
              <p:nvPr/>
            </p:nvSpPr>
            <p:spPr>
              <a:xfrm>
                <a:off x="773522" y="2044457"/>
                <a:ext cx="44210" cy="64310"/>
              </a:xfrm>
              <a:custGeom>
                <a:avLst/>
                <a:gdLst/>
                <a:ahLst/>
                <a:cxnLst/>
                <a:rect l="l" t="t" r="r" b="b"/>
                <a:pathLst>
                  <a:path w="1003" h="1466" fill="none" extrusionOk="0">
                    <a:moveTo>
                      <a:pt x="308" y="1"/>
                    </a:moveTo>
                    <a:lnTo>
                      <a:pt x="308" y="1"/>
                    </a:lnTo>
                    <a:lnTo>
                      <a:pt x="0" y="1"/>
                    </a:lnTo>
                    <a:lnTo>
                      <a:pt x="0" y="1"/>
                    </a:lnTo>
                    <a:lnTo>
                      <a:pt x="251" y="1465"/>
                    </a:lnTo>
                    <a:lnTo>
                      <a:pt x="251" y="1465"/>
                    </a:lnTo>
                    <a:lnTo>
                      <a:pt x="1002" y="1465"/>
                    </a:lnTo>
                    <a:lnTo>
                      <a:pt x="1002" y="1465"/>
                    </a:lnTo>
                    <a:lnTo>
                      <a:pt x="30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8"/>
              <p:cNvSpPr/>
              <p:nvPr/>
            </p:nvSpPr>
            <p:spPr>
              <a:xfrm>
                <a:off x="766734" y="1997956"/>
                <a:ext cx="18689" cy="41499"/>
              </a:xfrm>
              <a:custGeom>
                <a:avLst/>
                <a:gdLst/>
                <a:ahLst/>
                <a:cxnLst/>
                <a:rect l="l" t="t" r="r" b="b"/>
                <a:pathLst>
                  <a:path w="424" h="946" fill="none" extrusionOk="0">
                    <a:moveTo>
                      <a:pt x="0" y="1"/>
                    </a:moveTo>
                    <a:lnTo>
                      <a:pt x="0" y="1"/>
                    </a:lnTo>
                    <a:lnTo>
                      <a:pt x="135" y="945"/>
                    </a:lnTo>
                    <a:lnTo>
                      <a:pt x="135" y="945"/>
                    </a:lnTo>
                    <a:lnTo>
                      <a:pt x="424" y="945"/>
                    </a:lnTo>
                    <a:lnTo>
                      <a:pt x="424" y="945"/>
                    </a:lnTo>
                    <a:lnTo>
                      <a:pt x="308" y="695"/>
                    </a:lnTo>
                    <a:lnTo>
                      <a:pt x="308" y="695"/>
                    </a:lnTo>
                    <a:lnTo>
                      <a:pt x="135" y="34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8"/>
              <p:cNvSpPr/>
              <p:nvPr/>
            </p:nvSpPr>
            <p:spPr>
              <a:xfrm>
                <a:off x="849116" y="2254939"/>
                <a:ext cx="5113" cy="62599"/>
              </a:xfrm>
              <a:custGeom>
                <a:avLst/>
                <a:gdLst/>
                <a:ahLst/>
                <a:cxnLst/>
                <a:rect l="l" t="t" r="r" b="b"/>
                <a:pathLst>
                  <a:path w="116" h="1427" extrusionOk="0">
                    <a:moveTo>
                      <a:pt x="0" y="1"/>
                    </a:moveTo>
                    <a:lnTo>
                      <a:pt x="77" y="1234"/>
                    </a:lnTo>
                    <a:lnTo>
                      <a:pt x="116" y="142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8"/>
              <p:cNvSpPr/>
              <p:nvPr/>
            </p:nvSpPr>
            <p:spPr>
              <a:xfrm>
                <a:off x="849116" y="2254939"/>
                <a:ext cx="5113" cy="62599"/>
              </a:xfrm>
              <a:custGeom>
                <a:avLst/>
                <a:gdLst/>
                <a:ahLst/>
                <a:cxnLst/>
                <a:rect l="l" t="t" r="r" b="b"/>
                <a:pathLst>
                  <a:path w="116" h="1427" fill="none" extrusionOk="0">
                    <a:moveTo>
                      <a:pt x="0" y="1"/>
                    </a:moveTo>
                    <a:lnTo>
                      <a:pt x="77" y="1234"/>
                    </a:lnTo>
                    <a:lnTo>
                      <a:pt x="116" y="1427"/>
                    </a:lnTo>
                    <a:lnTo>
                      <a:pt x="0"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8"/>
              <p:cNvSpPr/>
              <p:nvPr/>
            </p:nvSpPr>
            <p:spPr>
              <a:xfrm>
                <a:off x="798999" y="2183959"/>
                <a:ext cx="56948" cy="155554"/>
              </a:xfrm>
              <a:custGeom>
                <a:avLst/>
                <a:gdLst/>
                <a:ahLst/>
                <a:cxnLst/>
                <a:rect l="l" t="t" r="r" b="b"/>
                <a:pathLst>
                  <a:path w="1292" h="3546" extrusionOk="0">
                    <a:moveTo>
                      <a:pt x="0" y="0"/>
                    </a:moveTo>
                    <a:lnTo>
                      <a:pt x="193" y="906"/>
                    </a:lnTo>
                    <a:lnTo>
                      <a:pt x="328" y="1445"/>
                    </a:lnTo>
                    <a:lnTo>
                      <a:pt x="463" y="1985"/>
                    </a:lnTo>
                    <a:lnTo>
                      <a:pt x="810" y="2004"/>
                    </a:lnTo>
                    <a:lnTo>
                      <a:pt x="1137" y="2043"/>
                    </a:lnTo>
                    <a:lnTo>
                      <a:pt x="829" y="2081"/>
                    </a:lnTo>
                    <a:lnTo>
                      <a:pt x="501" y="2100"/>
                    </a:lnTo>
                    <a:lnTo>
                      <a:pt x="655" y="2486"/>
                    </a:lnTo>
                    <a:lnTo>
                      <a:pt x="829" y="2871"/>
                    </a:lnTo>
                    <a:lnTo>
                      <a:pt x="925" y="3045"/>
                    </a:lnTo>
                    <a:lnTo>
                      <a:pt x="1041" y="3218"/>
                    </a:lnTo>
                    <a:lnTo>
                      <a:pt x="1156" y="3391"/>
                    </a:lnTo>
                    <a:lnTo>
                      <a:pt x="1291" y="3546"/>
                    </a:lnTo>
                    <a:lnTo>
                      <a:pt x="1253" y="3045"/>
                    </a:lnTo>
                    <a:lnTo>
                      <a:pt x="1214" y="2852"/>
                    </a:lnTo>
                    <a:lnTo>
                      <a:pt x="1137" y="1619"/>
                    </a:lnTo>
                    <a:lnTo>
                      <a:pt x="983" y="0"/>
                    </a:lnTo>
                    <a:close/>
                  </a:path>
                </a:pathLst>
              </a:cu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8"/>
              <p:cNvSpPr/>
              <p:nvPr/>
            </p:nvSpPr>
            <p:spPr>
              <a:xfrm>
                <a:off x="798999" y="2183959"/>
                <a:ext cx="56948" cy="155554"/>
              </a:xfrm>
              <a:custGeom>
                <a:avLst/>
                <a:gdLst/>
                <a:ahLst/>
                <a:cxnLst/>
                <a:rect l="l" t="t" r="r" b="b"/>
                <a:pathLst>
                  <a:path w="1292" h="3546" fill="none" extrusionOk="0">
                    <a:moveTo>
                      <a:pt x="983" y="0"/>
                    </a:moveTo>
                    <a:lnTo>
                      <a:pt x="983" y="0"/>
                    </a:lnTo>
                    <a:lnTo>
                      <a:pt x="829" y="0"/>
                    </a:lnTo>
                    <a:lnTo>
                      <a:pt x="829" y="0"/>
                    </a:lnTo>
                    <a:lnTo>
                      <a:pt x="713" y="0"/>
                    </a:lnTo>
                    <a:lnTo>
                      <a:pt x="0" y="0"/>
                    </a:lnTo>
                    <a:lnTo>
                      <a:pt x="0" y="0"/>
                    </a:lnTo>
                    <a:lnTo>
                      <a:pt x="193" y="906"/>
                    </a:lnTo>
                    <a:lnTo>
                      <a:pt x="193" y="906"/>
                    </a:lnTo>
                    <a:lnTo>
                      <a:pt x="328" y="1445"/>
                    </a:lnTo>
                    <a:lnTo>
                      <a:pt x="463" y="1985"/>
                    </a:lnTo>
                    <a:lnTo>
                      <a:pt x="463" y="1985"/>
                    </a:lnTo>
                    <a:lnTo>
                      <a:pt x="810" y="2004"/>
                    </a:lnTo>
                    <a:lnTo>
                      <a:pt x="1137" y="2043"/>
                    </a:lnTo>
                    <a:lnTo>
                      <a:pt x="1137" y="2043"/>
                    </a:lnTo>
                    <a:lnTo>
                      <a:pt x="829" y="2081"/>
                    </a:lnTo>
                    <a:lnTo>
                      <a:pt x="501" y="2100"/>
                    </a:lnTo>
                    <a:lnTo>
                      <a:pt x="501" y="2100"/>
                    </a:lnTo>
                    <a:lnTo>
                      <a:pt x="655" y="2486"/>
                    </a:lnTo>
                    <a:lnTo>
                      <a:pt x="829" y="2871"/>
                    </a:lnTo>
                    <a:lnTo>
                      <a:pt x="925" y="3045"/>
                    </a:lnTo>
                    <a:lnTo>
                      <a:pt x="1041" y="3218"/>
                    </a:lnTo>
                    <a:lnTo>
                      <a:pt x="1156" y="3391"/>
                    </a:lnTo>
                    <a:lnTo>
                      <a:pt x="1291" y="3546"/>
                    </a:lnTo>
                    <a:lnTo>
                      <a:pt x="1253" y="3045"/>
                    </a:lnTo>
                    <a:lnTo>
                      <a:pt x="1214" y="2852"/>
                    </a:lnTo>
                    <a:lnTo>
                      <a:pt x="1137" y="1619"/>
                    </a:lnTo>
                    <a:lnTo>
                      <a:pt x="983"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8"/>
              <p:cNvSpPr/>
              <p:nvPr/>
            </p:nvSpPr>
            <p:spPr>
              <a:xfrm>
                <a:off x="765015" y="1983611"/>
                <a:ext cx="74800" cy="170776"/>
              </a:xfrm>
              <a:custGeom>
                <a:avLst/>
                <a:gdLst/>
                <a:ahLst/>
                <a:cxnLst/>
                <a:rect l="l" t="t" r="r" b="b"/>
                <a:pathLst>
                  <a:path w="1697" h="3893" extrusionOk="0">
                    <a:moveTo>
                      <a:pt x="0" y="0"/>
                    </a:moveTo>
                    <a:lnTo>
                      <a:pt x="39" y="328"/>
                    </a:lnTo>
                    <a:lnTo>
                      <a:pt x="174" y="675"/>
                    </a:lnTo>
                    <a:lnTo>
                      <a:pt x="347" y="1022"/>
                    </a:lnTo>
                    <a:lnTo>
                      <a:pt x="463" y="1272"/>
                    </a:lnTo>
                    <a:lnTo>
                      <a:pt x="579" y="1272"/>
                    </a:lnTo>
                    <a:lnTo>
                      <a:pt x="0" y="0"/>
                    </a:lnTo>
                    <a:close/>
                    <a:moveTo>
                      <a:pt x="501" y="1388"/>
                    </a:moveTo>
                    <a:lnTo>
                      <a:pt x="1195" y="2852"/>
                    </a:lnTo>
                    <a:lnTo>
                      <a:pt x="1272" y="2852"/>
                    </a:lnTo>
                    <a:lnTo>
                      <a:pt x="617" y="1388"/>
                    </a:lnTo>
                    <a:close/>
                    <a:moveTo>
                      <a:pt x="1253" y="2949"/>
                    </a:moveTo>
                    <a:lnTo>
                      <a:pt x="1581" y="3661"/>
                    </a:lnTo>
                    <a:lnTo>
                      <a:pt x="1696" y="3893"/>
                    </a:lnTo>
                    <a:lnTo>
                      <a:pt x="1696" y="3796"/>
                    </a:lnTo>
                    <a:lnTo>
                      <a:pt x="1330" y="294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8"/>
              <p:cNvSpPr/>
              <p:nvPr/>
            </p:nvSpPr>
            <p:spPr>
              <a:xfrm>
                <a:off x="820201" y="2112936"/>
                <a:ext cx="19614" cy="41455"/>
              </a:xfrm>
              <a:custGeom>
                <a:avLst/>
                <a:gdLst/>
                <a:ahLst/>
                <a:cxnLst/>
                <a:rect l="l" t="t" r="r" b="b"/>
                <a:pathLst>
                  <a:path w="445" h="945" fill="none" extrusionOk="0">
                    <a:moveTo>
                      <a:pt x="78" y="1"/>
                    </a:moveTo>
                    <a:lnTo>
                      <a:pt x="78" y="1"/>
                    </a:lnTo>
                    <a:lnTo>
                      <a:pt x="1" y="1"/>
                    </a:lnTo>
                    <a:lnTo>
                      <a:pt x="1" y="1"/>
                    </a:lnTo>
                    <a:lnTo>
                      <a:pt x="329" y="713"/>
                    </a:lnTo>
                    <a:lnTo>
                      <a:pt x="329" y="713"/>
                    </a:lnTo>
                    <a:lnTo>
                      <a:pt x="444" y="945"/>
                    </a:lnTo>
                    <a:lnTo>
                      <a:pt x="444" y="848"/>
                    </a:lnTo>
                    <a:lnTo>
                      <a:pt x="78"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8"/>
              <p:cNvSpPr/>
              <p:nvPr/>
            </p:nvSpPr>
            <p:spPr>
              <a:xfrm>
                <a:off x="787098" y="2044457"/>
                <a:ext cx="34028" cy="64310"/>
              </a:xfrm>
              <a:custGeom>
                <a:avLst/>
                <a:gdLst/>
                <a:ahLst/>
                <a:cxnLst/>
                <a:rect l="l" t="t" r="r" b="b"/>
                <a:pathLst>
                  <a:path w="772" h="1466" fill="none" extrusionOk="0">
                    <a:moveTo>
                      <a:pt x="116" y="1"/>
                    </a:moveTo>
                    <a:lnTo>
                      <a:pt x="116" y="1"/>
                    </a:lnTo>
                    <a:lnTo>
                      <a:pt x="0" y="1"/>
                    </a:lnTo>
                    <a:lnTo>
                      <a:pt x="0" y="1"/>
                    </a:lnTo>
                    <a:lnTo>
                      <a:pt x="694" y="1465"/>
                    </a:lnTo>
                    <a:lnTo>
                      <a:pt x="694" y="1465"/>
                    </a:lnTo>
                    <a:lnTo>
                      <a:pt x="771" y="1465"/>
                    </a:lnTo>
                    <a:lnTo>
                      <a:pt x="116"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8"/>
              <p:cNvSpPr/>
              <p:nvPr/>
            </p:nvSpPr>
            <p:spPr>
              <a:xfrm>
                <a:off x="765015" y="1983611"/>
                <a:ext cx="25521" cy="55843"/>
              </a:xfrm>
              <a:custGeom>
                <a:avLst/>
                <a:gdLst/>
                <a:ahLst/>
                <a:cxnLst/>
                <a:rect l="l" t="t" r="r" b="b"/>
                <a:pathLst>
                  <a:path w="579" h="1273" fill="none" extrusionOk="0">
                    <a:moveTo>
                      <a:pt x="0" y="0"/>
                    </a:moveTo>
                    <a:lnTo>
                      <a:pt x="0" y="0"/>
                    </a:lnTo>
                    <a:lnTo>
                      <a:pt x="39" y="328"/>
                    </a:lnTo>
                    <a:lnTo>
                      <a:pt x="39" y="328"/>
                    </a:lnTo>
                    <a:lnTo>
                      <a:pt x="174" y="675"/>
                    </a:lnTo>
                    <a:lnTo>
                      <a:pt x="347" y="1022"/>
                    </a:lnTo>
                    <a:lnTo>
                      <a:pt x="347" y="1022"/>
                    </a:lnTo>
                    <a:lnTo>
                      <a:pt x="463" y="1272"/>
                    </a:lnTo>
                    <a:lnTo>
                      <a:pt x="463" y="1272"/>
                    </a:lnTo>
                    <a:lnTo>
                      <a:pt x="579" y="127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8"/>
              <p:cNvSpPr/>
              <p:nvPr/>
            </p:nvSpPr>
            <p:spPr>
              <a:xfrm>
                <a:off x="784541" y="2108724"/>
                <a:ext cx="39141" cy="5089"/>
              </a:xfrm>
              <a:custGeom>
                <a:avLst/>
                <a:gdLst/>
                <a:ahLst/>
                <a:cxnLst/>
                <a:rect l="l" t="t" r="r" b="b"/>
                <a:pathLst>
                  <a:path w="888" h="116" extrusionOk="0">
                    <a:moveTo>
                      <a:pt x="1" y="0"/>
                    </a:moveTo>
                    <a:lnTo>
                      <a:pt x="20" y="116"/>
                    </a:lnTo>
                    <a:lnTo>
                      <a:pt x="810" y="97"/>
                    </a:lnTo>
                    <a:lnTo>
                      <a:pt x="887" y="97"/>
                    </a:lnTo>
                    <a:lnTo>
                      <a:pt x="8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8"/>
              <p:cNvSpPr/>
              <p:nvPr/>
            </p:nvSpPr>
            <p:spPr>
              <a:xfrm>
                <a:off x="784541" y="2108724"/>
                <a:ext cx="39141" cy="5089"/>
              </a:xfrm>
              <a:custGeom>
                <a:avLst/>
                <a:gdLst/>
                <a:ahLst/>
                <a:cxnLst/>
                <a:rect l="l" t="t" r="r" b="b"/>
                <a:pathLst>
                  <a:path w="888" h="116" fill="none" extrusionOk="0">
                    <a:moveTo>
                      <a:pt x="1" y="0"/>
                    </a:moveTo>
                    <a:lnTo>
                      <a:pt x="1" y="0"/>
                    </a:lnTo>
                    <a:lnTo>
                      <a:pt x="20" y="116"/>
                    </a:lnTo>
                    <a:lnTo>
                      <a:pt x="20" y="116"/>
                    </a:lnTo>
                    <a:lnTo>
                      <a:pt x="810" y="97"/>
                    </a:lnTo>
                    <a:lnTo>
                      <a:pt x="810" y="97"/>
                    </a:lnTo>
                    <a:lnTo>
                      <a:pt x="887" y="97"/>
                    </a:lnTo>
                    <a:lnTo>
                      <a:pt x="829" y="0"/>
                    </a:lnTo>
                    <a:lnTo>
                      <a:pt x="829" y="0"/>
                    </a:lnTo>
                    <a:lnTo>
                      <a:pt x="752" y="0"/>
                    </a:lnTo>
                    <a:lnTo>
                      <a:pt x="752" y="0"/>
                    </a:lnTo>
                    <a:lnTo>
                      <a:pt x="1"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8"/>
              <p:cNvSpPr/>
              <p:nvPr/>
            </p:nvSpPr>
            <p:spPr>
              <a:xfrm>
                <a:off x="798999" y="2180581"/>
                <a:ext cx="43328" cy="3422"/>
              </a:xfrm>
              <a:custGeom>
                <a:avLst/>
                <a:gdLst/>
                <a:ahLst/>
                <a:cxnLst/>
                <a:rect l="l" t="t" r="r" b="b"/>
                <a:pathLst>
                  <a:path w="983" h="78" extrusionOk="0">
                    <a:moveTo>
                      <a:pt x="0" y="0"/>
                    </a:moveTo>
                    <a:lnTo>
                      <a:pt x="0" y="77"/>
                    </a:lnTo>
                    <a:lnTo>
                      <a:pt x="983" y="77"/>
                    </a:lnTo>
                    <a:lnTo>
                      <a:pt x="983" y="58"/>
                    </a:lnTo>
                    <a:lnTo>
                      <a:pt x="732" y="39"/>
                    </a:lnTo>
                    <a:lnTo>
                      <a:pt x="713" y="3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8"/>
              <p:cNvSpPr/>
              <p:nvPr/>
            </p:nvSpPr>
            <p:spPr>
              <a:xfrm>
                <a:off x="798999" y="2180581"/>
                <a:ext cx="43328" cy="3422"/>
              </a:xfrm>
              <a:custGeom>
                <a:avLst/>
                <a:gdLst/>
                <a:ahLst/>
                <a:cxnLst/>
                <a:rect l="l" t="t" r="r" b="b"/>
                <a:pathLst>
                  <a:path w="983" h="78" fill="none" extrusionOk="0">
                    <a:moveTo>
                      <a:pt x="0" y="0"/>
                    </a:moveTo>
                    <a:lnTo>
                      <a:pt x="0" y="0"/>
                    </a:lnTo>
                    <a:lnTo>
                      <a:pt x="0" y="77"/>
                    </a:lnTo>
                    <a:lnTo>
                      <a:pt x="713" y="77"/>
                    </a:lnTo>
                    <a:lnTo>
                      <a:pt x="713" y="77"/>
                    </a:lnTo>
                    <a:lnTo>
                      <a:pt x="829" y="77"/>
                    </a:lnTo>
                    <a:lnTo>
                      <a:pt x="829" y="77"/>
                    </a:lnTo>
                    <a:lnTo>
                      <a:pt x="983" y="77"/>
                    </a:lnTo>
                    <a:lnTo>
                      <a:pt x="983" y="58"/>
                    </a:lnTo>
                    <a:lnTo>
                      <a:pt x="983" y="58"/>
                    </a:lnTo>
                    <a:lnTo>
                      <a:pt x="732" y="39"/>
                    </a:lnTo>
                    <a:lnTo>
                      <a:pt x="732" y="39"/>
                    </a:lnTo>
                    <a:lnTo>
                      <a:pt x="713" y="39"/>
                    </a:lnTo>
                    <a:lnTo>
                      <a:pt x="713" y="39"/>
                    </a:lnTo>
                    <a:lnTo>
                      <a:pt x="0" y="0"/>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8"/>
              <p:cNvSpPr/>
              <p:nvPr/>
            </p:nvSpPr>
            <p:spPr>
              <a:xfrm>
                <a:off x="819363" y="2270995"/>
                <a:ext cx="29796" cy="5132"/>
              </a:xfrm>
              <a:custGeom>
                <a:avLst/>
                <a:gdLst/>
                <a:ahLst/>
                <a:cxnLst/>
                <a:rect l="l" t="t" r="r" b="b"/>
                <a:pathLst>
                  <a:path w="676" h="117" extrusionOk="0">
                    <a:moveTo>
                      <a:pt x="1" y="1"/>
                    </a:moveTo>
                    <a:lnTo>
                      <a:pt x="39" y="116"/>
                    </a:lnTo>
                    <a:lnTo>
                      <a:pt x="367" y="97"/>
                    </a:lnTo>
                    <a:lnTo>
                      <a:pt x="675" y="59"/>
                    </a:lnTo>
                    <a:lnTo>
                      <a:pt x="348" y="20"/>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8"/>
              <p:cNvSpPr/>
              <p:nvPr/>
            </p:nvSpPr>
            <p:spPr>
              <a:xfrm>
                <a:off x="819363" y="2270995"/>
                <a:ext cx="29796" cy="5132"/>
              </a:xfrm>
              <a:custGeom>
                <a:avLst/>
                <a:gdLst/>
                <a:ahLst/>
                <a:cxnLst/>
                <a:rect l="l" t="t" r="r" b="b"/>
                <a:pathLst>
                  <a:path w="676" h="117" fill="none" extrusionOk="0">
                    <a:moveTo>
                      <a:pt x="1" y="1"/>
                    </a:moveTo>
                    <a:lnTo>
                      <a:pt x="1" y="1"/>
                    </a:lnTo>
                    <a:lnTo>
                      <a:pt x="39" y="116"/>
                    </a:lnTo>
                    <a:lnTo>
                      <a:pt x="39" y="116"/>
                    </a:lnTo>
                    <a:lnTo>
                      <a:pt x="367" y="97"/>
                    </a:lnTo>
                    <a:lnTo>
                      <a:pt x="675" y="59"/>
                    </a:lnTo>
                    <a:lnTo>
                      <a:pt x="675" y="59"/>
                    </a:lnTo>
                    <a:lnTo>
                      <a:pt x="348" y="20"/>
                    </a:lnTo>
                    <a:lnTo>
                      <a:pt x="1" y="1"/>
                    </a:lnTo>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8"/>
              <p:cNvSpPr/>
              <p:nvPr/>
            </p:nvSpPr>
            <p:spPr>
              <a:xfrm>
                <a:off x="465195" y="1757906"/>
                <a:ext cx="126591" cy="254475"/>
              </a:xfrm>
              <a:custGeom>
                <a:avLst/>
                <a:gdLst/>
                <a:ahLst/>
                <a:cxnLst/>
                <a:rect l="l" t="t" r="r" b="b"/>
                <a:pathLst>
                  <a:path w="2872" h="5801" extrusionOk="0">
                    <a:moveTo>
                      <a:pt x="2467" y="1"/>
                    </a:moveTo>
                    <a:lnTo>
                      <a:pt x="1292" y="1080"/>
                    </a:lnTo>
                    <a:lnTo>
                      <a:pt x="1157" y="1137"/>
                    </a:lnTo>
                    <a:lnTo>
                      <a:pt x="1022" y="1215"/>
                    </a:lnTo>
                    <a:lnTo>
                      <a:pt x="925" y="1292"/>
                    </a:lnTo>
                    <a:lnTo>
                      <a:pt x="810" y="1388"/>
                    </a:lnTo>
                    <a:lnTo>
                      <a:pt x="713" y="1484"/>
                    </a:lnTo>
                    <a:lnTo>
                      <a:pt x="636" y="1581"/>
                    </a:lnTo>
                    <a:lnTo>
                      <a:pt x="559" y="1696"/>
                    </a:lnTo>
                    <a:lnTo>
                      <a:pt x="502" y="1831"/>
                    </a:lnTo>
                    <a:lnTo>
                      <a:pt x="463" y="1947"/>
                    </a:lnTo>
                    <a:lnTo>
                      <a:pt x="424" y="2082"/>
                    </a:lnTo>
                    <a:lnTo>
                      <a:pt x="405" y="2217"/>
                    </a:lnTo>
                    <a:lnTo>
                      <a:pt x="386" y="2351"/>
                    </a:lnTo>
                    <a:lnTo>
                      <a:pt x="386" y="2486"/>
                    </a:lnTo>
                    <a:lnTo>
                      <a:pt x="405" y="2621"/>
                    </a:lnTo>
                    <a:lnTo>
                      <a:pt x="444" y="2756"/>
                    </a:lnTo>
                    <a:lnTo>
                      <a:pt x="482" y="2891"/>
                    </a:lnTo>
                    <a:lnTo>
                      <a:pt x="540" y="3045"/>
                    </a:lnTo>
                    <a:lnTo>
                      <a:pt x="617" y="3180"/>
                    </a:lnTo>
                    <a:lnTo>
                      <a:pt x="694" y="3257"/>
                    </a:lnTo>
                    <a:lnTo>
                      <a:pt x="752" y="3353"/>
                    </a:lnTo>
                    <a:lnTo>
                      <a:pt x="791" y="3450"/>
                    </a:lnTo>
                    <a:lnTo>
                      <a:pt x="810" y="3565"/>
                    </a:lnTo>
                    <a:lnTo>
                      <a:pt x="791" y="3623"/>
                    </a:lnTo>
                    <a:lnTo>
                      <a:pt x="771" y="3681"/>
                    </a:lnTo>
                    <a:lnTo>
                      <a:pt x="694" y="3777"/>
                    </a:lnTo>
                    <a:lnTo>
                      <a:pt x="598" y="3835"/>
                    </a:lnTo>
                    <a:lnTo>
                      <a:pt x="482" y="3912"/>
                    </a:lnTo>
                    <a:lnTo>
                      <a:pt x="232" y="4047"/>
                    </a:lnTo>
                    <a:lnTo>
                      <a:pt x="135" y="4124"/>
                    </a:lnTo>
                    <a:lnTo>
                      <a:pt x="58" y="4220"/>
                    </a:lnTo>
                    <a:lnTo>
                      <a:pt x="20" y="4298"/>
                    </a:lnTo>
                    <a:lnTo>
                      <a:pt x="1" y="4394"/>
                    </a:lnTo>
                    <a:lnTo>
                      <a:pt x="1" y="4471"/>
                    </a:lnTo>
                    <a:lnTo>
                      <a:pt x="20" y="4567"/>
                    </a:lnTo>
                    <a:lnTo>
                      <a:pt x="39" y="4644"/>
                    </a:lnTo>
                    <a:lnTo>
                      <a:pt x="78" y="4721"/>
                    </a:lnTo>
                    <a:lnTo>
                      <a:pt x="135" y="4779"/>
                    </a:lnTo>
                    <a:lnTo>
                      <a:pt x="193" y="4856"/>
                    </a:lnTo>
                    <a:lnTo>
                      <a:pt x="482" y="5049"/>
                    </a:lnTo>
                    <a:lnTo>
                      <a:pt x="771" y="5242"/>
                    </a:lnTo>
                    <a:lnTo>
                      <a:pt x="925" y="5338"/>
                    </a:lnTo>
                    <a:lnTo>
                      <a:pt x="1022" y="5473"/>
                    </a:lnTo>
                    <a:lnTo>
                      <a:pt x="1099" y="5627"/>
                    </a:lnTo>
                    <a:lnTo>
                      <a:pt x="1137" y="5801"/>
                    </a:lnTo>
                    <a:lnTo>
                      <a:pt x="1195" y="5781"/>
                    </a:lnTo>
                    <a:lnTo>
                      <a:pt x="1253" y="5762"/>
                    </a:lnTo>
                    <a:lnTo>
                      <a:pt x="1311" y="5704"/>
                    </a:lnTo>
                    <a:lnTo>
                      <a:pt x="1349" y="5646"/>
                    </a:lnTo>
                    <a:lnTo>
                      <a:pt x="1388" y="5589"/>
                    </a:lnTo>
                    <a:lnTo>
                      <a:pt x="1407" y="5512"/>
                    </a:lnTo>
                    <a:lnTo>
                      <a:pt x="1426" y="5434"/>
                    </a:lnTo>
                    <a:lnTo>
                      <a:pt x="1407" y="5357"/>
                    </a:lnTo>
                    <a:lnTo>
                      <a:pt x="1311" y="5088"/>
                    </a:lnTo>
                    <a:lnTo>
                      <a:pt x="1176" y="4818"/>
                    </a:lnTo>
                    <a:lnTo>
                      <a:pt x="1118" y="4702"/>
                    </a:lnTo>
                    <a:lnTo>
                      <a:pt x="1080" y="4548"/>
                    </a:lnTo>
                    <a:lnTo>
                      <a:pt x="1099" y="4413"/>
                    </a:lnTo>
                    <a:lnTo>
                      <a:pt x="1157" y="4259"/>
                    </a:lnTo>
                    <a:lnTo>
                      <a:pt x="1195" y="4201"/>
                    </a:lnTo>
                    <a:lnTo>
                      <a:pt x="1272" y="4163"/>
                    </a:lnTo>
                    <a:lnTo>
                      <a:pt x="1426" y="4105"/>
                    </a:lnTo>
                    <a:lnTo>
                      <a:pt x="1581" y="4047"/>
                    </a:lnTo>
                    <a:lnTo>
                      <a:pt x="1754" y="4009"/>
                    </a:lnTo>
                    <a:lnTo>
                      <a:pt x="1889" y="3912"/>
                    </a:lnTo>
                    <a:lnTo>
                      <a:pt x="2005" y="3816"/>
                    </a:lnTo>
                    <a:lnTo>
                      <a:pt x="2101" y="3681"/>
                    </a:lnTo>
                    <a:lnTo>
                      <a:pt x="2178" y="3546"/>
                    </a:lnTo>
                    <a:lnTo>
                      <a:pt x="2216" y="3411"/>
                    </a:lnTo>
                    <a:lnTo>
                      <a:pt x="2236" y="3238"/>
                    </a:lnTo>
                    <a:lnTo>
                      <a:pt x="2236" y="3084"/>
                    </a:lnTo>
                    <a:lnTo>
                      <a:pt x="2178" y="2929"/>
                    </a:lnTo>
                    <a:lnTo>
                      <a:pt x="2062" y="2718"/>
                    </a:lnTo>
                    <a:lnTo>
                      <a:pt x="1947" y="2506"/>
                    </a:lnTo>
                    <a:lnTo>
                      <a:pt x="1908" y="2390"/>
                    </a:lnTo>
                    <a:lnTo>
                      <a:pt x="1870" y="2294"/>
                    </a:lnTo>
                    <a:lnTo>
                      <a:pt x="1870" y="2197"/>
                    </a:lnTo>
                    <a:lnTo>
                      <a:pt x="1908" y="2082"/>
                    </a:lnTo>
                    <a:lnTo>
                      <a:pt x="1985" y="1985"/>
                    </a:lnTo>
                    <a:lnTo>
                      <a:pt x="2082" y="1908"/>
                    </a:lnTo>
                    <a:lnTo>
                      <a:pt x="2313" y="1793"/>
                    </a:lnTo>
                    <a:lnTo>
                      <a:pt x="2506" y="1677"/>
                    </a:lnTo>
                    <a:lnTo>
                      <a:pt x="2640" y="1523"/>
                    </a:lnTo>
                    <a:lnTo>
                      <a:pt x="2756" y="1349"/>
                    </a:lnTo>
                    <a:lnTo>
                      <a:pt x="2833" y="1157"/>
                    </a:lnTo>
                    <a:lnTo>
                      <a:pt x="2872" y="945"/>
                    </a:lnTo>
                    <a:lnTo>
                      <a:pt x="2872" y="733"/>
                    </a:lnTo>
                    <a:lnTo>
                      <a:pt x="2833" y="540"/>
                    </a:lnTo>
                    <a:lnTo>
                      <a:pt x="2737" y="328"/>
                    </a:lnTo>
                    <a:lnTo>
                      <a:pt x="2621" y="155"/>
                    </a:lnTo>
                    <a:lnTo>
                      <a:pt x="246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8"/>
              <p:cNvSpPr/>
              <p:nvPr/>
            </p:nvSpPr>
            <p:spPr>
              <a:xfrm>
                <a:off x="465195" y="1757906"/>
                <a:ext cx="126591" cy="254475"/>
              </a:xfrm>
              <a:custGeom>
                <a:avLst/>
                <a:gdLst/>
                <a:ahLst/>
                <a:cxnLst/>
                <a:rect l="l" t="t" r="r" b="b"/>
                <a:pathLst>
                  <a:path w="2872" h="5801" fill="none" extrusionOk="0">
                    <a:moveTo>
                      <a:pt x="1292" y="1080"/>
                    </a:moveTo>
                    <a:lnTo>
                      <a:pt x="1292" y="1080"/>
                    </a:lnTo>
                    <a:lnTo>
                      <a:pt x="1157" y="1137"/>
                    </a:lnTo>
                    <a:lnTo>
                      <a:pt x="1022" y="1215"/>
                    </a:lnTo>
                    <a:lnTo>
                      <a:pt x="925" y="1292"/>
                    </a:lnTo>
                    <a:lnTo>
                      <a:pt x="810" y="1388"/>
                    </a:lnTo>
                    <a:lnTo>
                      <a:pt x="713" y="1484"/>
                    </a:lnTo>
                    <a:lnTo>
                      <a:pt x="636" y="1581"/>
                    </a:lnTo>
                    <a:lnTo>
                      <a:pt x="559" y="1696"/>
                    </a:lnTo>
                    <a:lnTo>
                      <a:pt x="502" y="1831"/>
                    </a:lnTo>
                    <a:lnTo>
                      <a:pt x="463" y="1947"/>
                    </a:lnTo>
                    <a:lnTo>
                      <a:pt x="424" y="2082"/>
                    </a:lnTo>
                    <a:lnTo>
                      <a:pt x="405" y="2217"/>
                    </a:lnTo>
                    <a:lnTo>
                      <a:pt x="386" y="2351"/>
                    </a:lnTo>
                    <a:lnTo>
                      <a:pt x="386" y="2486"/>
                    </a:lnTo>
                    <a:lnTo>
                      <a:pt x="405" y="2621"/>
                    </a:lnTo>
                    <a:lnTo>
                      <a:pt x="444" y="2756"/>
                    </a:lnTo>
                    <a:lnTo>
                      <a:pt x="482" y="2891"/>
                    </a:lnTo>
                    <a:lnTo>
                      <a:pt x="482" y="2891"/>
                    </a:lnTo>
                    <a:lnTo>
                      <a:pt x="540" y="3045"/>
                    </a:lnTo>
                    <a:lnTo>
                      <a:pt x="617" y="3180"/>
                    </a:lnTo>
                    <a:lnTo>
                      <a:pt x="617" y="3180"/>
                    </a:lnTo>
                    <a:lnTo>
                      <a:pt x="694" y="3257"/>
                    </a:lnTo>
                    <a:lnTo>
                      <a:pt x="752" y="3353"/>
                    </a:lnTo>
                    <a:lnTo>
                      <a:pt x="791" y="3450"/>
                    </a:lnTo>
                    <a:lnTo>
                      <a:pt x="810" y="3565"/>
                    </a:lnTo>
                    <a:lnTo>
                      <a:pt x="810" y="3565"/>
                    </a:lnTo>
                    <a:lnTo>
                      <a:pt x="791" y="3623"/>
                    </a:lnTo>
                    <a:lnTo>
                      <a:pt x="771" y="3681"/>
                    </a:lnTo>
                    <a:lnTo>
                      <a:pt x="694" y="3777"/>
                    </a:lnTo>
                    <a:lnTo>
                      <a:pt x="598" y="3835"/>
                    </a:lnTo>
                    <a:lnTo>
                      <a:pt x="482" y="3912"/>
                    </a:lnTo>
                    <a:lnTo>
                      <a:pt x="232" y="4047"/>
                    </a:lnTo>
                    <a:lnTo>
                      <a:pt x="135" y="4124"/>
                    </a:lnTo>
                    <a:lnTo>
                      <a:pt x="58" y="4220"/>
                    </a:lnTo>
                    <a:lnTo>
                      <a:pt x="58" y="4220"/>
                    </a:lnTo>
                    <a:lnTo>
                      <a:pt x="20" y="4298"/>
                    </a:lnTo>
                    <a:lnTo>
                      <a:pt x="1" y="4394"/>
                    </a:lnTo>
                    <a:lnTo>
                      <a:pt x="1" y="4471"/>
                    </a:lnTo>
                    <a:lnTo>
                      <a:pt x="20" y="4567"/>
                    </a:lnTo>
                    <a:lnTo>
                      <a:pt x="39" y="4644"/>
                    </a:lnTo>
                    <a:lnTo>
                      <a:pt x="78" y="4721"/>
                    </a:lnTo>
                    <a:lnTo>
                      <a:pt x="135" y="4779"/>
                    </a:lnTo>
                    <a:lnTo>
                      <a:pt x="193" y="4856"/>
                    </a:lnTo>
                    <a:lnTo>
                      <a:pt x="193" y="4856"/>
                    </a:lnTo>
                    <a:lnTo>
                      <a:pt x="482" y="5049"/>
                    </a:lnTo>
                    <a:lnTo>
                      <a:pt x="771" y="5242"/>
                    </a:lnTo>
                    <a:lnTo>
                      <a:pt x="771" y="5242"/>
                    </a:lnTo>
                    <a:lnTo>
                      <a:pt x="925" y="5338"/>
                    </a:lnTo>
                    <a:lnTo>
                      <a:pt x="1022" y="5473"/>
                    </a:lnTo>
                    <a:lnTo>
                      <a:pt x="1099" y="5627"/>
                    </a:lnTo>
                    <a:lnTo>
                      <a:pt x="1137" y="5801"/>
                    </a:lnTo>
                    <a:lnTo>
                      <a:pt x="1137" y="5801"/>
                    </a:lnTo>
                    <a:lnTo>
                      <a:pt x="1195" y="5781"/>
                    </a:lnTo>
                    <a:lnTo>
                      <a:pt x="1253" y="5762"/>
                    </a:lnTo>
                    <a:lnTo>
                      <a:pt x="1311" y="5704"/>
                    </a:lnTo>
                    <a:lnTo>
                      <a:pt x="1349" y="5646"/>
                    </a:lnTo>
                    <a:lnTo>
                      <a:pt x="1388" y="5589"/>
                    </a:lnTo>
                    <a:lnTo>
                      <a:pt x="1407" y="5512"/>
                    </a:lnTo>
                    <a:lnTo>
                      <a:pt x="1426" y="5434"/>
                    </a:lnTo>
                    <a:lnTo>
                      <a:pt x="1407" y="5357"/>
                    </a:lnTo>
                    <a:lnTo>
                      <a:pt x="1407" y="5357"/>
                    </a:lnTo>
                    <a:lnTo>
                      <a:pt x="1311" y="5088"/>
                    </a:lnTo>
                    <a:lnTo>
                      <a:pt x="1176" y="4818"/>
                    </a:lnTo>
                    <a:lnTo>
                      <a:pt x="1176" y="4818"/>
                    </a:lnTo>
                    <a:lnTo>
                      <a:pt x="1118" y="4702"/>
                    </a:lnTo>
                    <a:lnTo>
                      <a:pt x="1080" y="4548"/>
                    </a:lnTo>
                    <a:lnTo>
                      <a:pt x="1099" y="4413"/>
                    </a:lnTo>
                    <a:lnTo>
                      <a:pt x="1157" y="4259"/>
                    </a:lnTo>
                    <a:lnTo>
                      <a:pt x="1157" y="4259"/>
                    </a:lnTo>
                    <a:lnTo>
                      <a:pt x="1195" y="4201"/>
                    </a:lnTo>
                    <a:lnTo>
                      <a:pt x="1272" y="4163"/>
                    </a:lnTo>
                    <a:lnTo>
                      <a:pt x="1426" y="4105"/>
                    </a:lnTo>
                    <a:lnTo>
                      <a:pt x="1581" y="4047"/>
                    </a:lnTo>
                    <a:lnTo>
                      <a:pt x="1754" y="4009"/>
                    </a:lnTo>
                    <a:lnTo>
                      <a:pt x="1754" y="4009"/>
                    </a:lnTo>
                    <a:lnTo>
                      <a:pt x="1889" y="3912"/>
                    </a:lnTo>
                    <a:lnTo>
                      <a:pt x="2005" y="3816"/>
                    </a:lnTo>
                    <a:lnTo>
                      <a:pt x="2101" y="3681"/>
                    </a:lnTo>
                    <a:lnTo>
                      <a:pt x="2178" y="3546"/>
                    </a:lnTo>
                    <a:lnTo>
                      <a:pt x="2216" y="3411"/>
                    </a:lnTo>
                    <a:lnTo>
                      <a:pt x="2236" y="3238"/>
                    </a:lnTo>
                    <a:lnTo>
                      <a:pt x="2236" y="3084"/>
                    </a:lnTo>
                    <a:lnTo>
                      <a:pt x="2178" y="2929"/>
                    </a:lnTo>
                    <a:lnTo>
                      <a:pt x="2178" y="2929"/>
                    </a:lnTo>
                    <a:lnTo>
                      <a:pt x="2062" y="2718"/>
                    </a:lnTo>
                    <a:lnTo>
                      <a:pt x="1947" y="2506"/>
                    </a:lnTo>
                    <a:lnTo>
                      <a:pt x="1908" y="2390"/>
                    </a:lnTo>
                    <a:lnTo>
                      <a:pt x="1870" y="2294"/>
                    </a:lnTo>
                    <a:lnTo>
                      <a:pt x="1870" y="2197"/>
                    </a:lnTo>
                    <a:lnTo>
                      <a:pt x="1908" y="2082"/>
                    </a:lnTo>
                    <a:lnTo>
                      <a:pt x="1908" y="2082"/>
                    </a:lnTo>
                    <a:lnTo>
                      <a:pt x="1985" y="1985"/>
                    </a:lnTo>
                    <a:lnTo>
                      <a:pt x="2082" y="1908"/>
                    </a:lnTo>
                    <a:lnTo>
                      <a:pt x="2313" y="1793"/>
                    </a:lnTo>
                    <a:lnTo>
                      <a:pt x="2313" y="1793"/>
                    </a:lnTo>
                    <a:lnTo>
                      <a:pt x="2506" y="1677"/>
                    </a:lnTo>
                    <a:lnTo>
                      <a:pt x="2640" y="1523"/>
                    </a:lnTo>
                    <a:lnTo>
                      <a:pt x="2756" y="1349"/>
                    </a:lnTo>
                    <a:lnTo>
                      <a:pt x="2833" y="1157"/>
                    </a:lnTo>
                    <a:lnTo>
                      <a:pt x="2872" y="945"/>
                    </a:lnTo>
                    <a:lnTo>
                      <a:pt x="2872" y="733"/>
                    </a:lnTo>
                    <a:lnTo>
                      <a:pt x="2833" y="540"/>
                    </a:lnTo>
                    <a:lnTo>
                      <a:pt x="2737" y="328"/>
                    </a:lnTo>
                    <a:lnTo>
                      <a:pt x="2737" y="328"/>
                    </a:lnTo>
                    <a:lnTo>
                      <a:pt x="2621" y="155"/>
                    </a:lnTo>
                    <a:lnTo>
                      <a:pt x="24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8"/>
              <p:cNvSpPr/>
              <p:nvPr/>
            </p:nvSpPr>
            <p:spPr>
              <a:xfrm>
                <a:off x="291924" y="3267604"/>
                <a:ext cx="288840" cy="1032992"/>
              </a:xfrm>
              <a:custGeom>
                <a:avLst/>
                <a:gdLst/>
                <a:ahLst/>
                <a:cxnLst/>
                <a:rect l="l" t="t" r="r" b="b"/>
                <a:pathLst>
                  <a:path w="6553" h="23548" extrusionOk="0">
                    <a:moveTo>
                      <a:pt x="1234" y="1"/>
                    </a:moveTo>
                    <a:lnTo>
                      <a:pt x="1" y="22661"/>
                    </a:lnTo>
                    <a:lnTo>
                      <a:pt x="3739" y="23548"/>
                    </a:lnTo>
                    <a:lnTo>
                      <a:pt x="6552" y="483"/>
                    </a:lnTo>
                    <a:lnTo>
                      <a:pt x="1234"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8"/>
              <p:cNvSpPr/>
              <p:nvPr/>
            </p:nvSpPr>
            <p:spPr>
              <a:xfrm>
                <a:off x="259659" y="4257458"/>
                <a:ext cx="197071" cy="122610"/>
              </a:xfrm>
              <a:custGeom>
                <a:avLst/>
                <a:gdLst/>
                <a:ahLst/>
                <a:cxnLst/>
                <a:rect l="l" t="t" r="r" b="b"/>
                <a:pathLst>
                  <a:path w="4471" h="2795" extrusionOk="0">
                    <a:moveTo>
                      <a:pt x="636" y="1"/>
                    </a:moveTo>
                    <a:lnTo>
                      <a:pt x="0" y="2795"/>
                    </a:lnTo>
                    <a:lnTo>
                      <a:pt x="4297" y="2795"/>
                    </a:lnTo>
                    <a:lnTo>
                      <a:pt x="4471" y="984"/>
                    </a:lnTo>
                    <a:lnTo>
                      <a:pt x="6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8"/>
              <p:cNvSpPr/>
              <p:nvPr/>
            </p:nvSpPr>
            <p:spPr>
              <a:xfrm>
                <a:off x="259659" y="4257458"/>
                <a:ext cx="197071" cy="122610"/>
              </a:xfrm>
              <a:custGeom>
                <a:avLst/>
                <a:gdLst/>
                <a:ahLst/>
                <a:cxnLst/>
                <a:rect l="l" t="t" r="r" b="b"/>
                <a:pathLst>
                  <a:path w="4471" h="2795" fill="none" extrusionOk="0">
                    <a:moveTo>
                      <a:pt x="636" y="1"/>
                    </a:moveTo>
                    <a:lnTo>
                      <a:pt x="0" y="2795"/>
                    </a:lnTo>
                    <a:lnTo>
                      <a:pt x="4297" y="2795"/>
                    </a:lnTo>
                    <a:lnTo>
                      <a:pt x="4471" y="984"/>
                    </a:lnTo>
                    <a:lnTo>
                      <a:pt x="63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8"/>
              <p:cNvSpPr/>
              <p:nvPr/>
            </p:nvSpPr>
            <p:spPr>
              <a:xfrm>
                <a:off x="264772" y="4356382"/>
                <a:ext cx="187726" cy="7633"/>
              </a:xfrm>
              <a:custGeom>
                <a:avLst/>
                <a:gdLst/>
                <a:ahLst/>
                <a:cxnLst/>
                <a:rect l="l" t="t" r="r" b="b"/>
                <a:pathLst>
                  <a:path w="4259" h="174" extrusionOk="0">
                    <a:moveTo>
                      <a:pt x="308" y="0"/>
                    </a:moveTo>
                    <a:lnTo>
                      <a:pt x="0" y="39"/>
                    </a:lnTo>
                    <a:lnTo>
                      <a:pt x="308" y="77"/>
                    </a:lnTo>
                    <a:lnTo>
                      <a:pt x="617" y="77"/>
                    </a:lnTo>
                    <a:lnTo>
                      <a:pt x="2120" y="135"/>
                    </a:lnTo>
                    <a:lnTo>
                      <a:pt x="2967" y="174"/>
                    </a:lnTo>
                    <a:lnTo>
                      <a:pt x="3950" y="174"/>
                    </a:lnTo>
                    <a:lnTo>
                      <a:pt x="4259" y="135"/>
                    </a:lnTo>
                    <a:lnTo>
                      <a:pt x="3950" y="97"/>
                    </a:lnTo>
                    <a:lnTo>
                      <a:pt x="3642" y="97"/>
                    </a:lnTo>
                    <a:lnTo>
                      <a:pt x="2139" y="20"/>
                    </a:lnTo>
                    <a:lnTo>
                      <a:pt x="13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8"/>
              <p:cNvSpPr/>
              <p:nvPr/>
            </p:nvSpPr>
            <p:spPr>
              <a:xfrm>
                <a:off x="365843" y="4281147"/>
                <a:ext cx="7669" cy="79488"/>
              </a:xfrm>
              <a:custGeom>
                <a:avLst/>
                <a:gdLst/>
                <a:ahLst/>
                <a:cxnLst/>
                <a:rect l="l" t="t" r="r" b="b"/>
                <a:pathLst>
                  <a:path w="174" h="1812" extrusionOk="0">
                    <a:moveTo>
                      <a:pt x="154" y="0"/>
                    </a:moveTo>
                    <a:lnTo>
                      <a:pt x="96" y="232"/>
                    </a:lnTo>
                    <a:lnTo>
                      <a:pt x="58" y="444"/>
                    </a:lnTo>
                    <a:lnTo>
                      <a:pt x="39" y="675"/>
                    </a:lnTo>
                    <a:lnTo>
                      <a:pt x="19" y="906"/>
                    </a:lnTo>
                    <a:lnTo>
                      <a:pt x="0" y="1137"/>
                    </a:lnTo>
                    <a:lnTo>
                      <a:pt x="0" y="1349"/>
                    </a:lnTo>
                    <a:lnTo>
                      <a:pt x="0" y="1581"/>
                    </a:lnTo>
                    <a:lnTo>
                      <a:pt x="19" y="1812"/>
                    </a:lnTo>
                    <a:lnTo>
                      <a:pt x="77" y="1581"/>
                    </a:lnTo>
                    <a:lnTo>
                      <a:pt x="116" y="1369"/>
                    </a:lnTo>
                    <a:lnTo>
                      <a:pt x="135" y="1137"/>
                    </a:lnTo>
                    <a:lnTo>
                      <a:pt x="154" y="906"/>
                    </a:lnTo>
                    <a:lnTo>
                      <a:pt x="174" y="694"/>
                    </a:lnTo>
                    <a:lnTo>
                      <a:pt x="174" y="463"/>
                    </a:lnTo>
                    <a:lnTo>
                      <a:pt x="174" y="232"/>
                    </a:lnTo>
                    <a:lnTo>
                      <a:pt x="1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8"/>
              <p:cNvSpPr/>
              <p:nvPr/>
            </p:nvSpPr>
            <p:spPr>
              <a:xfrm>
                <a:off x="259659" y="4358049"/>
                <a:ext cx="5157" cy="22021"/>
              </a:xfrm>
              <a:custGeom>
                <a:avLst/>
                <a:gdLst/>
                <a:ahLst/>
                <a:cxnLst/>
                <a:rect l="l" t="t" r="r" b="b"/>
                <a:pathLst>
                  <a:path w="117" h="502" extrusionOk="0">
                    <a:moveTo>
                      <a:pt x="78" y="1"/>
                    </a:moveTo>
                    <a:lnTo>
                      <a:pt x="0" y="463"/>
                    </a:lnTo>
                    <a:lnTo>
                      <a:pt x="0" y="502"/>
                    </a:lnTo>
                    <a:lnTo>
                      <a:pt x="1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8"/>
              <p:cNvSpPr/>
              <p:nvPr/>
            </p:nvSpPr>
            <p:spPr>
              <a:xfrm>
                <a:off x="449063" y="4363138"/>
                <a:ext cx="1719" cy="16933"/>
              </a:xfrm>
              <a:custGeom>
                <a:avLst/>
                <a:gdLst/>
                <a:ahLst/>
                <a:cxnLst/>
                <a:rect l="l" t="t" r="r" b="b"/>
                <a:pathLst>
                  <a:path w="39" h="386" fill="none" extrusionOk="0">
                    <a:moveTo>
                      <a:pt x="39" y="1"/>
                    </a:moveTo>
                    <a:lnTo>
                      <a:pt x="39" y="1"/>
                    </a:lnTo>
                    <a:lnTo>
                      <a:pt x="39" y="1"/>
                    </a:lnTo>
                    <a:lnTo>
                      <a:pt x="0" y="386"/>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8"/>
              <p:cNvSpPr/>
              <p:nvPr/>
            </p:nvSpPr>
            <p:spPr>
              <a:xfrm>
                <a:off x="259659" y="4358049"/>
                <a:ext cx="5157" cy="22021"/>
              </a:xfrm>
              <a:custGeom>
                <a:avLst/>
                <a:gdLst/>
                <a:ahLst/>
                <a:cxnLst/>
                <a:rect l="l" t="t" r="r" b="b"/>
                <a:pathLst>
                  <a:path w="117" h="502" fill="none" extrusionOk="0">
                    <a:moveTo>
                      <a:pt x="78" y="1"/>
                    </a:moveTo>
                    <a:lnTo>
                      <a:pt x="0" y="463"/>
                    </a:lnTo>
                    <a:lnTo>
                      <a:pt x="0" y="502"/>
                    </a:lnTo>
                    <a:lnTo>
                      <a:pt x="116" y="1"/>
                    </a:lnTo>
                    <a:lnTo>
                      <a:pt x="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8"/>
              <p:cNvSpPr/>
              <p:nvPr/>
            </p:nvSpPr>
            <p:spPr>
              <a:xfrm>
                <a:off x="259659" y="4358049"/>
                <a:ext cx="191120" cy="22021"/>
              </a:xfrm>
              <a:custGeom>
                <a:avLst/>
                <a:gdLst/>
                <a:ahLst/>
                <a:cxnLst/>
                <a:rect l="l" t="t" r="r" b="b"/>
                <a:pathLst>
                  <a:path w="4336" h="502" extrusionOk="0">
                    <a:moveTo>
                      <a:pt x="116" y="1"/>
                    </a:moveTo>
                    <a:lnTo>
                      <a:pt x="0" y="502"/>
                    </a:lnTo>
                    <a:lnTo>
                      <a:pt x="4297" y="502"/>
                    </a:lnTo>
                    <a:lnTo>
                      <a:pt x="4336" y="117"/>
                    </a:lnTo>
                    <a:lnTo>
                      <a:pt x="4336" y="117"/>
                    </a:lnTo>
                    <a:lnTo>
                      <a:pt x="4105" y="136"/>
                    </a:lnTo>
                    <a:lnTo>
                      <a:pt x="3083" y="136"/>
                    </a:lnTo>
                    <a:lnTo>
                      <a:pt x="2236" y="97"/>
                    </a:lnTo>
                    <a:lnTo>
                      <a:pt x="733" y="39"/>
                    </a:lnTo>
                    <a:lnTo>
                      <a:pt x="405" y="39"/>
                    </a:lnTo>
                    <a:lnTo>
                      <a:pt x="1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8"/>
              <p:cNvSpPr/>
              <p:nvPr/>
            </p:nvSpPr>
            <p:spPr>
              <a:xfrm>
                <a:off x="259659" y="4358049"/>
                <a:ext cx="191120" cy="22021"/>
              </a:xfrm>
              <a:custGeom>
                <a:avLst/>
                <a:gdLst/>
                <a:ahLst/>
                <a:cxnLst/>
                <a:rect l="l" t="t" r="r" b="b"/>
                <a:pathLst>
                  <a:path w="4336" h="502" fill="none" extrusionOk="0">
                    <a:moveTo>
                      <a:pt x="116" y="1"/>
                    </a:moveTo>
                    <a:lnTo>
                      <a:pt x="0" y="502"/>
                    </a:lnTo>
                    <a:lnTo>
                      <a:pt x="4297" y="502"/>
                    </a:lnTo>
                    <a:lnTo>
                      <a:pt x="4336" y="117"/>
                    </a:lnTo>
                    <a:lnTo>
                      <a:pt x="4336" y="117"/>
                    </a:lnTo>
                    <a:lnTo>
                      <a:pt x="4105" y="136"/>
                    </a:lnTo>
                    <a:lnTo>
                      <a:pt x="3893" y="136"/>
                    </a:lnTo>
                    <a:lnTo>
                      <a:pt x="3893" y="136"/>
                    </a:lnTo>
                    <a:lnTo>
                      <a:pt x="3758" y="136"/>
                    </a:lnTo>
                    <a:lnTo>
                      <a:pt x="3758" y="136"/>
                    </a:lnTo>
                    <a:lnTo>
                      <a:pt x="3083" y="136"/>
                    </a:lnTo>
                    <a:lnTo>
                      <a:pt x="2236" y="97"/>
                    </a:lnTo>
                    <a:lnTo>
                      <a:pt x="733" y="39"/>
                    </a:lnTo>
                    <a:lnTo>
                      <a:pt x="733" y="39"/>
                    </a:lnTo>
                    <a:lnTo>
                      <a:pt x="694" y="39"/>
                    </a:lnTo>
                    <a:lnTo>
                      <a:pt x="694" y="39"/>
                    </a:lnTo>
                    <a:lnTo>
                      <a:pt x="405" y="39"/>
                    </a:lnTo>
                    <a:lnTo>
                      <a:pt x="116" y="1"/>
                    </a:lnTo>
                    <a:lnTo>
                      <a:pt x="1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8"/>
              <p:cNvSpPr/>
              <p:nvPr/>
            </p:nvSpPr>
            <p:spPr>
              <a:xfrm>
                <a:off x="366681" y="4360593"/>
                <a:ext cx="882" cy="44"/>
              </a:xfrm>
              <a:custGeom>
                <a:avLst/>
                <a:gdLst/>
                <a:ahLst/>
                <a:cxnLst/>
                <a:rect l="l" t="t" r="r" b="b"/>
                <a:pathLst>
                  <a:path w="20" h="1" extrusionOk="0">
                    <a:moveTo>
                      <a:pt x="0" y="1"/>
                    </a:moveTo>
                    <a:lnTo>
                      <a:pt x="0" y="1"/>
                    </a:lnTo>
                    <a:lnTo>
                      <a:pt x="0" y="1"/>
                    </a:lnTo>
                    <a:lnTo>
                      <a:pt x="0" y="1"/>
                    </a:lnTo>
                    <a:lnTo>
                      <a:pt x="20" y="1"/>
                    </a:lnTo>
                    <a:lnTo>
                      <a:pt x="0" y="1"/>
                    </a:lnTo>
                    <a:close/>
                  </a:path>
                </a:pathLst>
              </a:custGeom>
              <a:solidFill>
                <a:srgbClr val="A8AD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8"/>
              <p:cNvSpPr/>
              <p:nvPr/>
            </p:nvSpPr>
            <p:spPr>
              <a:xfrm>
                <a:off x="366681" y="4360593"/>
                <a:ext cx="882" cy="44"/>
              </a:xfrm>
              <a:custGeom>
                <a:avLst/>
                <a:gdLst/>
                <a:ahLst/>
                <a:cxnLst/>
                <a:rect l="l" t="t" r="r" b="b"/>
                <a:pathLst>
                  <a:path w="20" h="1" fill="none" extrusionOk="0">
                    <a:moveTo>
                      <a:pt x="0" y="1"/>
                    </a:moveTo>
                    <a:lnTo>
                      <a:pt x="0" y="1"/>
                    </a:lnTo>
                    <a:lnTo>
                      <a:pt x="0" y="1"/>
                    </a:lnTo>
                    <a:lnTo>
                      <a:pt x="0" y="1"/>
                    </a:lnTo>
                    <a:lnTo>
                      <a:pt x="2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8"/>
              <p:cNvSpPr/>
              <p:nvPr/>
            </p:nvSpPr>
            <p:spPr>
              <a:xfrm>
                <a:off x="941680" y="4029253"/>
                <a:ext cx="186051" cy="299264"/>
              </a:xfrm>
              <a:custGeom>
                <a:avLst/>
                <a:gdLst/>
                <a:ahLst/>
                <a:cxnLst/>
                <a:rect l="l" t="t" r="r" b="b"/>
                <a:pathLst>
                  <a:path w="4221" h="6822" extrusionOk="0">
                    <a:moveTo>
                      <a:pt x="0" y="0"/>
                    </a:moveTo>
                    <a:lnTo>
                      <a:pt x="906" y="6822"/>
                    </a:lnTo>
                    <a:lnTo>
                      <a:pt x="4220" y="6590"/>
                    </a:lnTo>
                    <a:lnTo>
                      <a:pt x="3527" y="328"/>
                    </a:lnTo>
                    <a:lnTo>
                      <a:pt x="0"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8"/>
              <p:cNvSpPr/>
              <p:nvPr/>
            </p:nvSpPr>
            <p:spPr>
              <a:xfrm>
                <a:off x="941680" y="4029253"/>
                <a:ext cx="186051" cy="299264"/>
              </a:xfrm>
              <a:custGeom>
                <a:avLst/>
                <a:gdLst/>
                <a:ahLst/>
                <a:cxnLst/>
                <a:rect l="l" t="t" r="r" b="b"/>
                <a:pathLst>
                  <a:path w="4221" h="6822" fill="none" extrusionOk="0">
                    <a:moveTo>
                      <a:pt x="0" y="0"/>
                    </a:moveTo>
                    <a:lnTo>
                      <a:pt x="906" y="6822"/>
                    </a:lnTo>
                    <a:lnTo>
                      <a:pt x="4220" y="6590"/>
                    </a:lnTo>
                    <a:lnTo>
                      <a:pt x="3527" y="32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8"/>
              <p:cNvSpPr/>
              <p:nvPr/>
            </p:nvSpPr>
            <p:spPr>
              <a:xfrm>
                <a:off x="979896" y="4286236"/>
                <a:ext cx="315992" cy="93833"/>
              </a:xfrm>
              <a:custGeom>
                <a:avLst/>
                <a:gdLst/>
                <a:ahLst/>
                <a:cxnLst/>
                <a:rect l="l" t="t" r="r" b="b"/>
                <a:pathLst>
                  <a:path w="7169" h="2139" extrusionOk="0">
                    <a:moveTo>
                      <a:pt x="3392" y="0"/>
                    </a:moveTo>
                    <a:lnTo>
                      <a:pt x="3006" y="135"/>
                    </a:lnTo>
                    <a:lnTo>
                      <a:pt x="2621" y="251"/>
                    </a:lnTo>
                    <a:lnTo>
                      <a:pt x="2236" y="347"/>
                    </a:lnTo>
                    <a:lnTo>
                      <a:pt x="1850" y="405"/>
                    </a:lnTo>
                    <a:lnTo>
                      <a:pt x="1446" y="424"/>
                    </a:lnTo>
                    <a:lnTo>
                      <a:pt x="1041" y="424"/>
                    </a:lnTo>
                    <a:lnTo>
                      <a:pt x="656" y="385"/>
                    </a:lnTo>
                    <a:lnTo>
                      <a:pt x="251" y="328"/>
                    </a:lnTo>
                    <a:lnTo>
                      <a:pt x="1" y="270"/>
                    </a:lnTo>
                    <a:lnTo>
                      <a:pt x="58" y="2139"/>
                    </a:lnTo>
                    <a:lnTo>
                      <a:pt x="7169" y="1927"/>
                    </a:lnTo>
                    <a:lnTo>
                      <a:pt x="7149" y="1869"/>
                    </a:lnTo>
                    <a:lnTo>
                      <a:pt x="7111" y="1792"/>
                    </a:lnTo>
                    <a:lnTo>
                      <a:pt x="7053" y="1715"/>
                    </a:lnTo>
                    <a:lnTo>
                      <a:pt x="6976" y="1657"/>
                    </a:lnTo>
                    <a:lnTo>
                      <a:pt x="6802" y="1503"/>
                    </a:lnTo>
                    <a:lnTo>
                      <a:pt x="6552" y="1349"/>
                    </a:lnTo>
                    <a:lnTo>
                      <a:pt x="6263" y="1175"/>
                    </a:lnTo>
                    <a:lnTo>
                      <a:pt x="5935" y="1021"/>
                    </a:lnTo>
                    <a:lnTo>
                      <a:pt x="5261" y="713"/>
                    </a:lnTo>
                    <a:lnTo>
                      <a:pt x="4567" y="424"/>
                    </a:lnTo>
                    <a:lnTo>
                      <a:pt x="3970" y="193"/>
                    </a:lnTo>
                    <a:lnTo>
                      <a:pt x="33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8"/>
              <p:cNvSpPr/>
              <p:nvPr/>
            </p:nvSpPr>
            <p:spPr>
              <a:xfrm>
                <a:off x="979896" y="4286236"/>
                <a:ext cx="315992" cy="93833"/>
              </a:xfrm>
              <a:custGeom>
                <a:avLst/>
                <a:gdLst/>
                <a:ahLst/>
                <a:cxnLst/>
                <a:rect l="l" t="t" r="r" b="b"/>
                <a:pathLst>
                  <a:path w="7169" h="2139" fill="none" extrusionOk="0">
                    <a:moveTo>
                      <a:pt x="3392" y="0"/>
                    </a:moveTo>
                    <a:lnTo>
                      <a:pt x="3392" y="0"/>
                    </a:lnTo>
                    <a:lnTo>
                      <a:pt x="3970" y="193"/>
                    </a:lnTo>
                    <a:lnTo>
                      <a:pt x="4567" y="424"/>
                    </a:lnTo>
                    <a:lnTo>
                      <a:pt x="5261" y="713"/>
                    </a:lnTo>
                    <a:lnTo>
                      <a:pt x="5935" y="1021"/>
                    </a:lnTo>
                    <a:lnTo>
                      <a:pt x="6263" y="1175"/>
                    </a:lnTo>
                    <a:lnTo>
                      <a:pt x="6552" y="1349"/>
                    </a:lnTo>
                    <a:lnTo>
                      <a:pt x="6802" y="1503"/>
                    </a:lnTo>
                    <a:lnTo>
                      <a:pt x="6976" y="1657"/>
                    </a:lnTo>
                    <a:lnTo>
                      <a:pt x="7053" y="1715"/>
                    </a:lnTo>
                    <a:lnTo>
                      <a:pt x="7111" y="1792"/>
                    </a:lnTo>
                    <a:lnTo>
                      <a:pt x="7149" y="1869"/>
                    </a:lnTo>
                    <a:lnTo>
                      <a:pt x="7169" y="1927"/>
                    </a:lnTo>
                    <a:lnTo>
                      <a:pt x="58" y="2139"/>
                    </a:lnTo>
                    <a:lnTo>
                      <a:pt x="1" y="270"/>
                    </a:lnTo>
                    <a:lnTo>
                      <a:pt x="251" y="328"/>
                    </a:lnTo>
                    <a:lnTo>
                      <a:pt x="251" y="328"/>
                    </a:lnTo>
                    <a:lnTo>
                      <a:pt x="656" y="385"/>
                    </a:lnTo>
                    <a:lnTo>
                      <a:pt x="1041" y="424"/>
                    </a:lnTo>
                    <a:lnTo>
                      <a:pt x="1446" y="424"/>
                    </a:lnTo>
                    <a:lnTo>
                      <a:pt x="1850" y="405"/>
                    </a:lnTo>
                    <a:lnTo>
                      <a:pt x="2236" y="347"/>
                    </a:lnTo>
                    <a:lnTo>
                      <a:pt x="2621" y="251"/>
                    </a:lnTo>
                    <a:lnTo>
                      <a:pt x="3006" y="135"/>
                    </a:lnTo>
                    <a:lnTo>
                      <a:pt x="33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8"/>
              <p:cNvSpPr/>
              <p:nvPr/>
            </p:nvSpPr>
            <p:spPr>
              <a:xfrm>
                <a:off x="1007929" y="4312425"/>
                <a:ext cx="23802" cy="23688"/>
              </a:xfrm>
              <a:custGeom>
                <a:avLst/>
                <a:gdLst/>
                <a:ahLst/>
                <a:cxnLst/>
                <a:rect l="l" t="t" r="r" b="b"/>
                <a:pathLst>
                  <a:path w="540" h="540" extrusionOk="0">
                    <a:moveTo>
                      <a:pt x="174" y="0"/>
                    </a:moveTo>
                    <a:lnTo>
                      <a:pt x="97" y="58"/>
                    </a:lnTo>
                    <a:lnTo>
                      <a:pt x="20" y="135"/>
                    </a:lnTo>
                    <a:lnTo>
                      <a:pt x="0" y="232"/>
                    </a:lnTo>
                    <a:lnTo>
                      <a:pt x="0" y="347"/>
                    </a:lnTo>
                    <a:lnTo>
                      <a:pt x="39" y="424"/>
                    </a:lnTo>
                    <a:lnTo>
                      <a:pt x="97" y="482"/>
                    </a:lnTo>
                    <a:lnTo>
                      <a:pt x="174" y="521"/>
                    </a:lnTo>
                    <a:lnTo>
                      <a:pt x="270" y="540"/>
                    </a:lnTo>
                    <a:lnTo>
                      <a:pt x="328" y="540"/>
                    </a:lnTo>
                    <a:lnTo>
                      <a:pt x="424" y="482"/>
                    </a:lnTo>
                    <a:lnTo>
                      <a:pt x="501" y="386"/>
                    </a:lnTo>
                    <a:lnTo>
                      <a:pt x="540" y="289"/>
                    </a:lnTo>
                    <a:lnTo>
                      <a:pt x="540" y="174"/>
                    </a:lnTo>
                    <a:lnTo>
                      <a:pt x="482" y="97"/>
                    </a:lnTo>
                    <a:lnTo>
                      <a:pt x="424" y="39"/>
                    </a:lnTo>
                    <a:lnTo>
                      <a:pt x="3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8"/>
              <p:cNvSpPr/>
              <p:nvPr/>
            </p:nvSpPr>
            <p:spPr>
              <a:xfrm>
                <a:off x="1014717" y="4312425"/>
                <a:ext cx="882" cy="877"/>
              </a:xfrm>
              <a:custGeom>
                <a:avLst/>
                <a:gdLst/>
                <a:ahLst/>
                <a:cxnLst/>
                <a:rect l="l" t="t" r="r" b="b"/>
                <a:pathLst>
                  <a:path w="20" h="20" fill="none" extrusionOk="0">
                    <a:moveTo>
                      <a:pt x="20" y="0"/>
                    </a:moveTo>
                    <a:lnTo>
                      <a:pt x="20" y="0"/>
                    </a:lnTo>
                    <a:lnTo>
                      <a:pt x="1" y="20"/>
                    </a:lnTo>
                    <a:lnTo>
                      <a:pt x="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8"/>
              <p:cNvSpPr/>
              <p:nvPr/>
            </p:nvSpPr>
            <p:spPr>
              <a:xfrm>
                <a:off x="1015555" y="4312425"/>
                <a:ext cx="926" cy="44"/>
              </a:xfrm>
              <a:custGeom>
                <a:avLst/>
                <a:gdLst/>
                <a:ahLst/>
                <a:cxnLst/>
                <a:rect l="l" t="t" r="r" b="b"/>
                <a:pathLst>
                  <a:path w="21" h="1" fill="none" extrusionOk="0">
                    <a:moveTo>
                      <a:pt x="20" y="0"/>
                    </a:moveTo>
                    <a:lnTo>
                      <a:pt x="1" y="0"/>
                    </a:lnTo>
                    <a:lnTo>
                      <a:pt x="1" y="0"/>
                    </a:lnTo>
                    <a:lnTo>
                      <a:pt x="1" y="0"/>
                    </a:lnTo>
                    <a:lnTo>
                      <a:pt x="1" y="0"/>
                    </a:lnTo>
                    <a:lnTo>
                      <a:pt x="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8"/>
              <p:cNvSpPr/>
              <p:nvPr/>
            </p:nvSpPr>
            <p:spPr>
              <a:xfrm>
                <a:off x="1007929" y="4312425"/>
                <a:ext cx="23802" cy="23688"/>
              </a:xfrm>
              <a:custGeom>
                <a:avLst/>
                <a:gdLst/>
                <a:ahLst/>
                <a:cxnLst/>
                <a:rect l="l" t="t" r="r" b="b"/>
                <a:pathLst>
                  <a:path w="540" h="540" fill="none" extrusionOk="0">
                    <a:moveTo>
                      <a:pt x="270" y="0"/>
                    </a:moveTo>
                    <a:lnTo>
                      <a:pt x="270" y="0"/>
                    </a:lnTo>
                    <a:lnTo>
                      <a:pt x="174" y="0"/>
                    </a:lnTo>
                    <a:lnTo>
                      <a:pt x="174" y="0"/>
                    </a:lnTo>
                    <a:lnTo>
                      <a:pt x="97" y="58"/>
                    </a:lnTo>
                    <a:lnTo>
                      <a:pt x="20" y="135"/>
                    </a:lnTo>
                    <a:lnTo>
                      <a:pt x="0" y="232"/>
                    </a:lnTo>
                    <a:lnTo>
                      <a:pt x="0" y="347"/>
                    </a:lnTo>
                    <a:lnTo>
                      <a:pt x="0" y="347"/>
                    </a:lnTo>
                    <a:lnTo>
                      <a:pt x="39" y="424"/>
                    </a:lnTo>
                    <a:lnTo>
                      <a:pt x="97" y="482"/>
                    </a:lnTo>
                    <a:lnTo>
                      <a:pt x="174" y="521"/>
                    </a:lnTo>
                    <a:lnTo>
                      <a:pt x="270" y="540"/>
                    </a:lnTo>
                    <a:lnTo>
                      <a:pt x="270" y="540"/>
                    </a:lnTo>
                    <a:lnTo>
                      <a:pt x="328" y="540"/>
                    </a:lnTo>
                    <a:lnTo>
                      <a:pt x="328" y="540"/>
                    </a:lnTo>
                    <a:lnTo>
                      <a:pt x="424" y="482"/>
                    </a:lnTo>
                    <a:lnTo>
                      <a:pt x="501" y="386"/>
                    </a:lnTo>
                    <a:lnTo>
                      <a:pt x="540" y="289"/>
                    </a:lnTo>
                    <a:lnTo>
                      <a:pt x="540" y="174"/>
                    </a:lnTo>
                    <a:lnTo>
                      <a:pt x="540" y="174"/>
                    </a:lnTo>
                    <a:lnTo>
                      <a:pt x="482" y="97"/>
                    </a:lnTo>
                    <a:lnTo>
                      <a:pt x="424" y="39"/>
                    </a:lnTo>
                    <a:lnTo>
                      <a:pt x="347" y="0"/>
                    </a:lnTo>
                    <a:lnTo>
                      <a:pt x="27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8"/>
              <p:cNvSpPr/>
              <p:nvPr/>
            </p:nvSpPr>
            <p:spPr>
              <a:xfrm>
                <a:off x="1285666" y="4357215"/>
                <a:ext cx="10226" cy="12722"/>
              </a:xfrm>
              <a:custGeom>
                <a:avLst/>
                <a:gdLst/>
                <a:ahLst/>
                <a:cxnLst/>
                <a:rect l="l" t="t" r="r" b="b"/>
                <a:pathLst>
                  <a:path w="232" h="290" extrusionOk="0">
                    <a:moveTo>
                      <a:pt x="0" y="1"/>
                    </a:moveTo>
                    <a:lnTo>
                      <a:pt x="97" y="78"/>
                    </a:lnTo>
                    <a:lnTo>
                      <a:pt x="154" y="155"/>
                    </a:lnTo>
                    <a:lnTo>
                      <a:pt x="193" y="232"/>
                    </a:lnTo>
                    <a:lnTo>
                      <a:pt x="232" y="290"/>
                    </a:lnTo>
                    <a:lnTo>
                      <a:pt x="232" y="290"/>
                    </a:lnTo>
                    <a:lnTo>
                      <a:pt x="212" y="251"/>
                    </a:lnTo>
                    <a:lnTo>
                      <a:pt x="212" y="193"/>
                    </a:lnTo>
                    <a:lnTo>
                      <a:pt x="154" y="116"/>
                    </a:lnTo>
                    <a:lnTo>
                      <a:pt x="77" y="39"/>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8"/>
              <p:cNvSpPr/>
              <p:nvPr/>
            </p:nvSpPr>
            <p:spPr>
              <a:xfrm>
                <a:off x="1285666" y="4357215"/>
                <a:ext cx="10226" cy="12722"/>
              </a:xfrm>
              <a:custGeom>
                <a:avLst/>
                <a:gdLst/>
                <a:ahLst/>
                <a:cxnLst/>
                <a:rect l="l" t="t" r="r" b="b"/>
                <a:pathLst>
                  <a:path w="232" h="290" fill="none" extrusionOk="0">
                    <a:moveTo>
                      <a:pt x="0" y="1"/>
                    </a:moveTo>
                    <a:lnTo>
                      <a:pt x="0" y="1"/>
                    </a:lnTo>
                    <a:lnTo>
                      <a:pt x="97" y="78"/>
                    </a:lnTo>
                    <a:lnTo>
                      <a:pt x="154" y="155"/>
                    </a:lnTo>
                    <a:lnTo>
                      <a:pt x="193" y="232"/>
                    </a:lnTo>
                    <a:lnTo>
                      <a:pt x="232" y="290"/>
                    </a:lnTo>
                    <a:lnTo>
                      <a:pt x="232" y="290"/>
                    </a:lnTo>
                    <a:lnTo>
                      <a:pt x="212" y="251"/>
                    </a:lnTo>
                    <a:lnTo>
                      <a:pt x="212" y="193"/>
                    </a:lnTo>
                    <a:lnTo>
                      <a:pt x="154" y="116"/>
                    </a:lnTo>
                    <a:lnTo>
                      <a:pt x="77" y="3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8"/>
              <p:cNvSpPr/>
              <p:nvPr/>
            </p:nvSpPr>
            <p:spPr>
              <a:xfrm>
                <a:off x="982452" y="4354671"/>
                <a:ext cx="313435" cy="25399"/>
              </a:xfrm>
              <a:custGeom>
                <a:avLst/>
                <a:gdLst/>
                <a:ahLst/>
                <a:cxnLst/>
                <a:rect l="l" t="t" r="r" b="b"/>
                <a:pathLst>
                  <a:path w="7111" h="579" extrusionOk="0">
                    <a:moveTo>
                      <a:pt x="0" y="1"/>
                    </a:moveTo>
                    <a:lnTo>
                      <a:pt x="0" y="579"/>
                    </a:lnTo>
                    <a:lnTo>
                      <a:pt x="7091" y="367"/>
                    </a:lnTo>
                    <a:lnTo>
                      <a:pt x="7111" y="348"/>
                    </a:lnTo>
                    <a:lnTo>
                      <a:pt x="7072" y="290"/>
                    </a:lnTo>
                    <a:lnTo>
                      <a:pt x="7033" y="213"/>
                    </a:lnTo>
                    <a:lnTo>
                      <a:pt x="6976" y="136"/>
                    </a:lnTo>
                    <a:lnTo>
                      <a:pt x="6879" y="59"/>
                    </a:lnTo>
                    <a:lnTo>
                      <a:pt x="6802" y="20"/>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8"/>
              <p:cNvSpPr/>
              <p:nvPr/>
            </p:nvSpPr>
            <p:spPr>
              <a:xfrm>
                <a:off x="1106444" y="4282814"/>
                <a:ext cx="28077" cy="20355"/>
              </a:xfrm>
              <a:custGeom>
                <a:avLst/>
                <a:gdLst/>
                <a:ahLst/>
                <a:cxnLst/>
                <a:rect l="l" t="t" r="r" b="b"/>
                <a:pathLst>
                  <a:path w="637" h="464" extrusionOk="0">
                    <a:moveTo>
                      <a:pt x="502" y="1"/>
                    </a:moveTo>
                    <a:lnTo>
                      <a:pt x="367" y="40"/>
                    </a:lnTo>
                    <a:lnTo>
                      <a:pt x="290" y="59"/>
                    </a:lnTo>
                    <a:lnTo>
                      <a:pt x="213" y="97"/>
                    </a:lnTo>
                    <a:lnTo>
                      <a:pt x="155" y="155"/>
                    </a:lnTo>
                    <a:lnTo>
                      <a:pt x="97" y="213"/>
                    </a:lnTo>
                    <a:lnTo>
                      <a:pt x="20" y="329"/>
                    </a:lnTo>
                    <a:lnTo>
                      <a:pt x="1" y="425"/>
                    </a:lnTo>
                    <a:lnTo>
                      <a:pt x="1" y="463"/>
                    </a:lnTo>
                    <a:lnTo>
                      <a:pt x="39" y="444"/>
                    </a:lnTo>
                    <a:lnTo>
                      <a:pt x="97" y="386"/>
                    </a:lnTo>
                    <a:lnTo>
                      <a:pt x="174" y="290"/>
                    </a:lnTo>
                    <a:lnTo>
                      <a:pt x="290" y="213"/>
                    </a:lnTo>
                    <a:lnTo>
                      <a:pt x="405" y="136"/>
                    </a:lnTo>
                    <a:lnTo>
                      <a:pt x="521" y="97"/>
                    </a:lnTo>
                    <a:lnTo>
                      <a:pt x="598" y="59"/>
                    </a:lnTo>
                    <a:lnTo>
                      <a:pt x="636" y="40"/>
                    </a:lnTo>
                    <a:lnTo>
                      <a:pt x="598" y="20"/>
                    </a:lnTo>
                    <a:lnTo>
                      <a:pt x="5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8"/>
              <p:cNvSpPr/>
              <p:nvPr/>
            </p:nvSpPr>
            <p:spPr>
              <a:xfrm>
                <a:off x="1147216" y="4296369"/>
                <a:ext cx="20408" cy="24566"/>
              </a:xfrm>
              <a:custGeom>
                <a:avLst/>
                <a:gdLst/>
                <a:ahLst/>
                <a:cxnLst/>
                <a:rect l="l" t="t" r="r" b="b"/>
                <a:pathLst>
                  <a:path w="463" h="560" extrusionOk="0">
                    <a:moveTo>
                      <a:pt x="424" y="0"/>
                    </a:moveTo>
                    <a:lnTo>
                      <a:pt x="328" y="20"/>
                    </a:lnTo>
                    <a:lnTo>
                      <a:pt x="232" y="77"/>
                    </a:lnTo>
                    <a:lnTo>
                      <a:pt x="174" y="116"/>
                    </a:lnTo>
                    <a:lnTo>
                      <a:pt x="116" y="193"/>
                    </a:lnTo>
                    <a:lnTo>
                      <a:pt x="58" y="251"/>
                    </a:lnTo>
                    <a:lnTo>
                      <a:pt x="39" y="328"/>
                    </a:lnTo>
                    <a:lnTo>
                      <a:pt x="0" y="443"/>
                    </a:lnTo>
                    <a:lnTo>
                      <a:pt x="0" y="540"/>
                    </a:lnTo>
                    <a:lnTo>
                      <a:pt x="20" y="559"/>
                    </a:lnTo>
                    <a:lnTo>
                      <a:pt x="58" y="540"/>
                    </a:lnTo>
                    <a:lnTo>
                      <a:pt x="78" y="463"/>
                    </a:lnTo>
                    <a:lnTo>
                      <a:pt x="135" y="366"/>
                    </a:lnTo>
                    <a:lnTo>
                      <a:pt x="193" y="251"/>
                    </a:lnTo>
                    <a:lnTo>
                      <a:pt x="290" y="154"/>
                    </a:lnTo>
                    <a:lnTo>
                      <a:pt x="367" y="97"/>
                    </a:lnTo>
                    <a:lnTo>
                      <a:pt x="424" y="39"/>
                    </a:lnTo>
                    <a:lnTo>
                      <a:pt x="463" y="20"/>
                    </a:lnTo>
                    <a:lnTo>
                      <a:pt x="4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8"/>
              <p:cNvSpPr/>
              <p:nvPr/>
            </p:nvSpPr>
            <p:spPr>
              <a:xfrm>
                <a:off x="1185432" y="4309048"/>
                <a:ext cx="12782" cy="26233"/>
              </a:xfrm>
              <a:custGeom>
                <a:avLst/>
                <a:gdLst/>
                <a:ahLst/>
                <a:cxnLst/>
                <a:rect l="l" t="t" r="r" b="b"/>
                <a:pathLst>
                  <a:path w="290" h="598" extrusionOk="0">
                    <a:moveTo>
                      <a:pt x="270" y="0"/>
                    </a:moveTo>
                    <a:lnTo>
                      <a:pt x="193" y="39"/>
                    </a:lnTo>
                    <a:lnTo>
                      <a:pt x="116" y="116"/>
                    </a:lnTo>
                    <a:lnTo>
                      <a:pt x="39" y="251"/>
                    </a:lnTo>
                    <a:lnTo>
                      <a:pt x="1" y="386"/>
                    </a:lnTo>
                    <a:lnTo>
                      <a:pt x="1" y="501"/>
                    </a:lnTo>
                    <a:lnTo>
                      <a:pt x="20" y="578"/>
                    </a:lnTo>
                    <a:lnTo>
                      <a:pt x="39" y="598"/>
                    </a:lnTo>
                    <a:lnTo>
                      <a:pt x="58" y="578"/>
                    </a:lnTo>
                    <a:lnTo>
                      <a:pt x="78" y="501"/>
                    </a:lnTo>
                    <a:lnTo>
                      <a:pt x="155" y="289"/>
                    </a:lnTo>
                    <a:lnTo>
                      <a:pt x="213" y="193"/>
                    </a:lnTo>
                    <a:lnTo>
                      <a:pt x="251" y="97"/>
                    </a:lnTo>
                    <a:lnTo>
                      <a:pt x="290" y="39"/>
                    </a:lnTo>
                    <a:lnTo>
                      <a:pt x="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8"/>
              <p:cNvSpPr/>
              <p:nvPr/>
            </p:nvSpPr>
            <p:spPr>
              <a:xfrm>
                <a:off x="1082686" y="4259169"/>
                <a:ext cx="47604" cy="25399"/>
              </a:xfrm>
              <a:custGeom>
                <a:avLst/>
                <a:gdLst/>
                <a:ahLst/>
                <a:cxnLst/>
                <a:rect l="l" t="t" r="r" b="b"/>
                <a:pathLst>
                  <a:path w="1080" h="579" extrusionOk="0">
                    <a:moveTo>
                      <a:pt x="173" y="116"/>
                    </a:moveTo>
                    <a:lnTo>
                      <a:pt x="289" y="135"/>
                    </a:lnTo>
                    <a:lnTo>
                      <a:pt x="482" y="193"/>
                    </a:lnTo>
                    <a:lnTo>
                      <a:pt x="655" y="251"/>
                    </a:lnTo>
                    <a:lnTo>
                      <a:pt x="809" y="347"/>
                    </a:lnTo>
                    <a:lnTo>
                      <a:pt x="1002" y="521"/>
                    </a:lnTo>
                    <a:lnTo>
                      <a:pt x="1028" y="540"/>
                    </a:lnTo>
                    <a:lnTo>
                      <a:pt x="1028" y="540"/>
                    </a:lnTo>
                    <a:lnTo>
                      <a:pt x="925" y="501"/>
                    </a:lnTo>
                    <a:lnTo>
                      <a:pt x="732" y="463"/>
                    </a:lnTo>
                    <a:lnTo>
                      <a:pt x="559" y="405"/>
                    </a:lnTo>
                    <a:lnTo>
                      <a:pt x="385" y="347"/>
                    </a:lnTo>
                    <a:lnTo>
                      <a:pt x="212" y="251"/>
                    </a:lnTo>
                    <a:lnTo>
                      <a:pt x="116" y="193"/>
                    </a:lnTo>
                    <a:lnTo>
                      <a:pt x="116" y="174"/>
                    </a:lnTo>
                    <a:lnTo>
                      <a:pt x="116" y="155"/>
                    </a:lnTo>
                    <a:lnTo>
                      <a:pt x="135" y="116"/>
                    </a:lnTo>
                    <a:close/>
                    <a:moveTo>
                      <a:pt x="173" y="0"/>
                    </a:moveTo>
                    <a:lnTo>
                      <a:pt x="77" y="20"/>
                    </a:lnTo>
                    <a:lnTo>
                      <a:pt x="19" y="78"/>
                    </a:lnTo>
                    <a:lnTo>
                      <a:pt x="0" y="135"/>
                    </a:lnTo>
                    <a:lnTo>
                      <a:pt x="0" y="174"/>
                    </a:lnTo>
                    <a:lnTo>
                      <a:pt x="19" y="232"/>
                    </a:lnTo>
                    <a:lnTo>
                      <a:pt x="39" y="270"/>
                    </a:lnTo>
                    <a:lnTo>
                      <a:pt x="154" y="347"/>
                    </a:lnTo>
                    <a:lnTo>
                      <a:pt x="366" y="444"/>
                    </a:lnTo>
                    <a:lnTo>
                      <a:pt x="540" y="521"/>
                    </a:lnTo>
                    <a:lnTo>
                      <a:pt x="732" y="559"/>
                    </a:lnTo>
                    <a:lnTo>
                      <a:pt x="829" y="579"/>
                    </a:lnTo>
                    <a:lnTo>
                      <a:pt x="1002" y="579"/>
                    </a:lnTo>
                    <a:lnTo>
                      <a:pt x="1060" y="564"/>
                    </a:lnTo>
                    <a:lnTo>
                      <a:pt x="1060" y="564"/>
                    </a:lnTo>
                    <a:lnTo>
                      <a:pt x="1079" y="579"/>
                    </a:lnTo>
                    <a:lnTo>
                      <a:pt x="1079" y="540"/>
                    </a:lnTo>
                    <a:lnTo>
                      <a:pt x="1041" y="482"/>
                    </a:lnTo>
                    <a:lnTo>
                      <a:pt x="964" y="405"/>
                    </a:lnTo>
                    <a:lnTo>
                      <a:pt x="867" y="289"/>
                    </a:lnTo>
                    <a:lnTo>
                      <a:pt x="694" y="174"/>
                    </a:lnTo>
                    <a:lnTo>
                      <a:pt x="520" y="78"/>
                    </a:lnTo>
                    <a:lnTo>
                      <a:pt x="424" y="39"/>
                    </a:lnTo>
                    <a:lnTo>
                      <a:pt x="308" y="20"/>
                    </a:lnTo>
                    <a:lnTo>
                      <a:pt x="1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8"/>
              <p:cNvSpPr/>
              <p:nvPr/>
            </p:nvSpPr>
            <p:spPr>
              <a:xfrm>
                <a:off x="1124296" y="4235480"/>
                <a:ext cx="23802" cy="49921"/>
              </a:xfrm>
              <a:custGeom>
                <a:avLst/>
                <a:gdLst/>
                <a:ahLst/>
                <a:cxnLst/>
                <a:rect l="l" t="t" r="r" b="b"/>
                <a:pathLst>
                  <a:path w="540" h="1138" extrusionOk="0">
                    <a:moveTo>
                      <a:pt x="328" y="1"/>
                    </a:moveTo>
                    <a:lnTo>
                      <a:pt x="270" y="39"/>
                    </a:lnTo>
                    <a:lnTo>
                      <a:pt x="212" y="78"/>
                    </a:lnTo>
                    <a:lnTo>
                      <a:pt x="154" y="136"/>
                    </a:lnTo>
                    <a:lnTo>
                      <a:pt x="116" y="194"/>
                    </a:lnTo>
                    <a:lnTo>
                      <a:pt x="39" y="406"/>
                    </a:lnTo>
                    <a:lnTo>
                      <a:pt x="0" y="618"/>
                    </a:lnTo>
                    <a:lnTo>
                      <a:pt x="0" y="810"/>
                    </a:lnTo>
                    <a:lnTo>
                      <a:pt x="0" y="887"/>
                    </a:lnTo>
                    <a:lnTo>
                      <a:pt x="20" y="984"/>
                    </a:lnTo>
                    <a:lnTo>
                      <a:pt x="58" y="1061"/>
                    </a:lnTo>
                    <a:lnTo>
                      <a:pt x="97" y="1138"/>
                    </a:lnTo>
                    <a:lnTo>
                      <a:pt x="97" y="1119"/>
                    </a:lnTo>
                    <a:lnTo>
                      <a:pt x="97" y="1061"/>
                    </a:lnTo>
                    <a:lnTo>
                      <a:pt x="77" y="791"/>
                    </a:lnTo>
                    <a:lnTo>
                      <a:pt x="97" y="618"/>
                    </a:lnTo>
                    <a:lnTo>
                      <a:pt x="135" y="444"/>
                    </a:lnTo>
                    <a:lnTo>
                      <a:pt x="212" y="251"/>
                    </a:lnTo>
                    <a:lnTo>
                      <a:pt x="270" y="174"/>
                    </a:lnTo>
                    <a:lnTo>
                      <a:pt x="328" y="136"/>
                    </a:lnTo>
                    <a:lnTo>
                      <a:pt x="347" y="136"/>
                    </a:lnTo>
                    <a:lnTo>
                      <a:pt x="366" y="155"/>
                    </a:lnTo>
                    <a:lnTo>
                      <a:pt x="405" y="251"/>
                    </a:lnTo>
                    <a:lnTo>
                      <a:pt x="424" y="348"/>
                    </a:lnTo>
                    <a:lnTo>
                      <a:pt x="424" y="463"/>
                    </a:lnTo>
                    <a:lnTo>
                      <a:pt x="386" y="637"/>
                    </a:lnTo>
                    <a:lnTo>
                      <a:pt x="309" y="791"/>
                    </a:lnTo>
                    <a:lnTo>
                      <a:pt x="212" y="926"/>
                    </a:lnTo>
                    <a:lnTo>
                      <a:pt x="116" y="1061"/>
                    </a:lnTo>
                    <a:lnTo>
                      <a:pt x="135" y="1061"/>
                    </a:lnTo>
                    <a:lnTo>
                      <a:pt x="193" y="1022"/>
                    </a:lnTo>
                    <a:lnTo>
                      <a:pt x="289" y="964"/>
                    </a:lnTo>
                    <a:lnTo>
                      <a:pt x="386" y="849"/>
                    </a:lnTo>
                    <a:lnTo>
                      <a:pt x="443" y="752"/>
                    </a:lnTo>
                    <a:lnTo>
                      <a:pt x="482" y="656"/>
                    </a:lnTo>
                    <a:lnTo>
                      <a:pt x="501" y="579"/>
                    </a:lnTo>
                    <a:lnTo>
                      <a:pt x="520" y="463"/>
                    </a:lnTo>
                    <a:lnTo>
                      <a:pt x="540" y="348"/>
                    </a:lnTo>
                    <a:lnTo>
                      <a:pt x="520" y="232"/>
                    </a:lnTo>
                    <a:lnTo>
                      <a:pt x="482" y="97"/>
                    </a:lnTo>
                    <a:lnTo>
                      <a:pt x="463" y="59"/>
                    </a:lnTo>
                    <a:lnTo>
                      <a:pt x="424" y="39"/>
                    </a:lnTo>
                    <a:lnTo>
                      <a:pt x="386" y="20"/>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8"/>
              <p:cNvSpPr/>
              <p:nvPr/>
            </p:nvSpPr>
            <p:spPr>
              <a:xfrm>
                <a:off x="291087" y="2511922"/>
                <a:ext cx="848536" cy="1753998"/>
              </a:xfrm>
              <a:custGeom>
                <a:avLst/>
                <a:gdLst/>
                <a:ahLst/>
                <a:cxnLst/>
                <a:rect l="l" t="t" r="r" b="b"/>
                <a:pathLst>
                  <a:path w="19251" h="39984" extrusionOk="0">
                    <a:moveTo>
                      <a:pt x="3295" y="0"/>
                    </a:moveTo>
                    <a:lnTo>
                      <a:pt x="3180" y="193"/>
                    </a:lnTo>
                    <a:lnTo>
                      <a:pt x="2891" y="733"/>
                    </a:lnTo>
                    <a:lnTo>
                      <a:pt x="2467" y="1523"/>
                    </a:lnTo>
                    <a:lnTo>
                      <a:pt x="1985" y="2525"/>
                    </a:lnTo>
                    <a:lnTo>
                      <a:pt x="1735" y="3064"/>
                    </a:lnTo>
                    <a:lnTo>
                      <a:pt x="1503" y="3642"/>
                    </a:lnTo>
                    <a:lnTo>
                      <a:pt x="1272" y="4220"/>
                    </a:lnTo>
                    <a:lnTo>
                      <a:pt x="1079" y="4798"/>
                    </a:lnTo>
                    <a:lnTo>
                      <a:pt x="906" y="5377"/>
                    </a:lnTo>
                    <a:lnTo>
                      <a:pt x="771" y="5955"/>
                    </a:lnTo>
                    <a:lnTo>
                      <a:pt x="733" y="6224"/>
                    </a:lnTo>
                    <a:lnTo>
                      <a:pt x="694" y="6494"/>
                    </a:lnTo>
                    <a:lnTo>
                      <a:pt x="675" y="6745"/>
                    </a:lnTo>
                    <a:lnTo>
                      <a:pt x="675" y="6995"/>
                    </a:lnTo>
                    <a:lnTo>
                      <a:pt x="0" y="38905"/>
                    </a:lnTo>
                    <a:lnTo>
                      <a:pt x="4548" y="39560"/>
                    </a:lnTo>
                    <a:lnTo>
                      <a:pt x="7727" y="8383"/>
                    </a:lnTo>
                    <a:lnTo>
                      <a:pt x="8864" y="13335"/>
                    </a:lnTo>
                    <a:lnTo>
                      <a:pt x="11388" y="24183"/>
                    </a:lnTo>
                    <a:lnTo>
                      <a:pt x="12756" y="29983"/>
                    </a:lnTo>
                    <a:lnTo>
                      <a:pt x="13951" y="35031"/>
                    </a:lnTo>
                    <a:lnTo>
                      <a:pt x="14452" y="37055"/>
                    </a:lnTo>
                    <a:lnTo>
                      <a:pt x="14837" y="38616"/>
                    </a:lnTo>
                    <a:lnTo>
                      <a:pt x="15107" y="39617"/>
                    </a:lnTo>
                    <a:lnTo>
                      <a:pt x="15184" y="39887"/>
                    </a:lnTo>
                    <a:lnTo>
                      <a:pt x="15223" y="39984"/>
                    </a:lnTo>
                    <a:lnTo>
                      <a:pt x="15473" y="39945"/>
                    </a:lnTo>
                    <a:lnTo>
                      <a:pt x="15955" y="39868"/>
                    </a:lnTo>
                    <a:lnTo>
                      <a:pt x="17323" y="39637"/>
                    </a:lnTo>
                    <a:lnTo>
                      <a:pt x="19250" y="39290"/>
                    </a:lnTo>
                    <a:lnTo>
                      <a:pt x="13527" y="135"/>
                    </a:lnTo>
                    <a:lnTo>
                      <a:pt x="32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8"/>
              <p:cNvSpPr/>
              <p:nvPr/>
            </p:nvSpPr>
            <p:spPr>
              <a:xfrm>
                <a:off x="488116" y="2844973"/>
                <a:ext cx="270988" cy="65977"/>
              </a:xfrm>
              <a:custGeom>
                <a:avLst/>
                <a:gdLst/>
                <a:ahLst/>
                <a:cxnLst/>
                <a:rect l="l" t="t" r="r" b="b"/>
                <a:pathLst>
                  <a:path w="6148" h="1504" extrusionOk="0">
                    <a:moveTo>
                      <a:pt x="1" y="0"/>
                    </a:moveTo>
                    <a:lnTo>
                      <a:pt x="59" y="39"/>
                    </a:lnTo>
                    <a:lnTo>
                      <a:pt x="232" y="97"/>
                    </a:lnTo>
                    <a:lnTo>
                      <a:pt x="887" y="270"/>
                    </a:lnTo>
                    <a:lnTo>
                      <a:pt x="1870" y="521"/>
                    </a:lnTo>
                    <a:lnTo>
                      <a:pt x="3065" y="810"/>
                    </a:lnTo>
                    <a:lnTo>
                      <a:pt x="5242" y="1330"/>
                    </a:lnTo>
                    <a:lnTo>
                      <a:pt x="5897" y="1465"/>
                    </a:lnTo>
                    <a:lnTo>
                      <a:pt x="6071" y="1503"/>
                    </a:lnTo>
                    <a:lnTo>
                      <a:pt x="6148" y="1503"/>
                    </a:lnTo>
                    <a:lnTo>
                      <a:pt x="6090" y="1484"/>
                    </a:lnTo>
                    <a:lnTo>
                      <a:pt x="5897" y="1426"/>
                    </a:lnTo>
                    <a:lnTo>
                      <a:pt x="5261" y="1234"/>
                    </a:lnTo>
                    <a:lnTo>
                      <a:pt x="3084" y="694"/>
                    </a:lnTo>
                    <a:lnTo>
                      <a:pt x="926" y="174"/>
                    </a:lnTo>
                    <a:lnTo>
                      <a:pt x="251" y="39"/>
                    </a:ln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8"/>
              <p:cNvSpPr/>
              <p:nvPr/>
            </p:nvSpPr>
            <p:spPr>
              <a:xfrm>
                <a:off x="370912" y="2860196"/>
                <a:ext cx="139329" cy="1355857"/>
              </a:xfrm>
              <a:custGeom>
                <a:avLst/>
                <a:gdLst/>
                <a:ahLst/>
                <a:cxnLst/>
                <a:rect l="l" t="t" r="r" b="b"/>
                <a:pathLst>
                  <a:path w="3161" h="30908" extrusionOk="0">
                    <a:moveTo>
                      <a:pt x="3161" y="0"/>
                    </a:moveTo>
                    <a:lnTo>
                      <a:pt x="3122" y="232"/>
                    </a:lnTo>
                    <a:lnTo>
                      <a:pt x="2949" y="1137"/>
                    </a:lnTo>
                    <a:lnTo>
                      <a:pt x="2718" y="2544"/>
                    </a:lnTo>
                    <a:lnTo>
                      <a:pt x="2409" y="4432"/>
                    </a:lnTo>
                    <a:lnTo>
                      <a:pt x="2062" y="6725"/>
                    </a:lnTo>
                    <a:lnTo>
                      <a:pt x="1696" y="9346"/>
                    </a:lnTo>
                    <a:lnTo>
                      <a:pt x="1330" y="12255"/>
                    </a:lnTo>
                    <a:lnTo>
                      <a:pt x="1157" y="13797"/>
                    </a:lnTo>
                    <a:lnTo>
                      <a:pt x="983" y="15396"/>
                    </a:lnTo>
                    <a:lnTo>
                      <a:pt x="829" y="16976"/>
                    </a:lnTo>
                    <a:lnTo>
                      <a:pt x="694" y="18518"/>
                    </a:lnTo>
                    <a:lnTo>
                      <a:pt x="444" y="21447"/>
                    </a:lnTo>
                    <a:lnTo>
                      <a:pt x="270" y="24106"/>
                    </a:lnTo>
                    <a:lnTo>
                      <a:pt x="155" y="26418"/>
                    </a:lnTo>
                    <a:lnTo>
                      <a:pt x="78" y="28326"/>
                    </a:lnTo>
                    <a:lnTo>
                      <a:pt x="20" y="29752"/>
                    </a:lnTo>
                    <a:lnTo>
                      <a:pt x="1" y="30272"/>
                    </a:lnTo>
                    <a:lnTo>
                      <a:pt x="1" y="30677"/>
                    </a:lnTo>
                    <a:lnTo>
                      <a:pt x="1" y="30908"/>
                    </a:lnTo>
                    <a:lnTo>
                      <a:pt x="20" y="30677"/>
                    </a:lnTo>
                    <a:lnTo>
                      <a:pt x="59" y="29771"/>
                    </a:lnTo>
                    <a:lnTo>
                      <a:pt x="232" y="26418"/>
                    </a:lnTo>
                    <a:lnTo>
                      <a:pt x="367" y="24106"/>
                    </a:lnTo>
                    <a:lnTo>
                      <a:pt x="540" y="21466"/>
                    </a:lnTo>
                    <a:lnTo>
                      <a:pt x="791" y="18537"/>
                    </a:lnTo>
                    <a:lnTo>
                      <a:pt x="1080" y="15396"/>
                    </a:lnTo>
                    <a:lnTo>
                      <a:pt x="1427" y="12275"/>
                    </a:lnTo>
                    <a:lnTo>
                      <a:pt x="1793" y="9365"/>
                    </a:lnTo>
                    <a:lnTo>
                      <a:pt x="2140" y="6725"/>
                    </a:lnTo>
                    <a:lnTo>
                      <a:pt x="2467" y="4451"/>
                    </a:lnTo>
                    <a:lnTo>
                      <a:pt x="2987" y="1137"/>
                    </a:lnTo>
                    <a:lnTo>
                      <a:pt x="3142" y="232"/>
                    </a:lnTo>
                    <a:lnTo>
                      <a:pt x="3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8"/>
              <p:cNvSpPr/>
              <p:nvPr/>
            </p:nvSpPr>
            <p:spPr>
              <a:xfrm>
                <a:off x="799837" y="2879629"/>
                <a:ext cx="243793" cy="1372790"/>
              </a:xfrm>
              <a:custGeom>
                <a:avLst/>
                <a:gdLst/>
                <a:ahLst/>
                <a:cxnLst/>
                <a:rect l="l" t="t" r="r" b="b"/>
                <a:pathLst>
                  <a:path w="5531" h="31294" extrusionOk="0">
                    <a:moveTo>
                      <a:pt x="1" y="1"/>
                    </a:moveTo>
                    <a:lnTo>
                      <a:pt x="39" y="328"/>
                    </a:lnTo>
                    <a:lnTo>
                      <a:pt x="193" y="1234"/>
                    </a:lnTo>
                    <a:lnTo>
                      <a:pt x="771" y="4587"/>
                    </a:lnTo>
                    <a:lnTo>
                      <a:pt x="2698" y="15666"/>
                    </a:lnTo>
                    <a:lnTo>
                      <a:pt x="4683" y="26727"/>
                    </a:lnTo>
                    <a:lnTo>
                      <a:pt x="5280" y="30079"/>
                    </a:lnTo>
                    <a:lnTo>
                      <a:pt x="5454" y="30985"/>
                    </a:lnTo>
                    <a:lnTo>
                      <a:pt x="5531" y="31293"/>
                    </a:lnTo>
                    <a:lnTo>
                      <a:pt x="5473" y="30985"/>
                    </a:lnTo>
                    <a:lnTo>
                      <a:pt x="5319" y="30060"/>
                    </a:lnTo>
                    <a:lnTo>
                      <a:pt x="4760" y="26707"/>
                    </a:lnTo>
                    <a:lnTo>
                      <a:pt x="2814" y="15647"/>
                    </a:lnTo>
                    <a:lnTo>
                      <a:pt x="848" y="4587"/>
                    </a:lnTo>
                    <a:lnTo>
                      <a:pt x="232" y="123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8"/>
              <p:cNvSpPr/>
              <p:nvPr/>
            </p:nvSpPr>
            <p:spPr>
              <a:xfrm>
                <a:off x="290249" y="1723250"/>
                <a:ext cx="59461" cy="242631"/>
              </a:xfrm>
              <a:custGeom>
                <a:avLst/>
                <a:gdLst/>
                <a:ahLst/>
                <a:cxnLst/>
                <a:rect l="l" t="t" r="r" b="b"/>
                <a:pathLst>
                  <a:path w="1349" h="5531" extrusionOk="0">
                    <a:moveTo>
                      <a:pt x="308" y="1"/>
                    </a:moveTo>
                    <a:lnTo>
                      <a:pt x="347" y="97"/>
                    </a:lnTo>
                    <a:lnTo>
                      <a:pt x="424" y="213"/>
                    </a:lnTo>
                    <a:lnTo>
                      <a:pt x="578" y="502"/>
                    </a:lnTo>
                    <a:lnTo>
                      <a:pt x="713" y="810"/>
                    </a:lnTo>
                    <a:lnTo>
                      <a:pt x="752" y="925"/>
                    </a:lnTo>
                    <a:lnTo>
                      <a:pt x="771" y="1041"/>
                    </a:lnTo>
                    <a:lnTo>
                      <a:pt x="771" y="1157"/>
                    </a:lnTo>
                    <a:lnTo>
                      <a:pt x="771" y="1272"/>
                    </a:lnTo>
                    <a:lnTo>
                      <a:pt x="752" y="1407"/>
                    </a:lnTo>
                    <a:lnTo>
                      <a:pt x="713" y="1504"/>
                    </a:lnTo>
                    <a:lnTo>
                      <a:pt x="655" y="1619"/>
                    </a:lnTo>
                    <a:lnTo>
                      <a:pt x="597" y="1715"/>
                    </a:lnTo>
                    <a:lnTo>
                      <a:pt x="424" y="1947"/>
                    </a:lnTo>
                    <a:lnTo>
                      <a:pt x="231" y="2178"/>
                    </a:lnTo>
                    <a:lnTo>
                      <a:pt x="135" y="2332"/>
                    </a:lnTo>
                    <a:lnTo>
                      <a:pt x="58" y="2467"/>
                    </a:lnTo>
                    <a:lnTo>
                      <a:pt x="19" y="2640"/>
                    </a:lnTo>
                    <a:lnTo>
                      <a:pt x="0" y="2795"/>
                    </a:lnTo>
                    <a:lnTo>
                      <a:pt x="0" y="2968"/>
                    </a:lnTo>
                    <a:lnTo>
                      <a:pt x="39" y="3122"/>
                    </a:lnTo>
                    <a:lnTo>
                      <a:pt x="96" y="3296"/>
                    </a:lnTo>
                    <a:lnTo>
                      <a:pt x="174" y="3430"/>
                    </a:lnTo>
                    <a:lnTo>
                      <a:pt x="347" y="3681"/>
                    </a:lnTo>
                    <a:lnTo>
                      <a:pt x="520" y="3931"/>
                    </a:lnTo>
                    <a:lnTo>
                      <a:pt x="675" y="4143"/>
                    </a:lnTo>
                    <a:lnTo>
                      <a:pt x="790" y="4355"/>
                    </a:lnTo>
                    <a:lnTo>
                      <a:pt x="867" y="4567"/>
                    </a:lnTo>
                    <a:lnTo>
                      <a:pt x="887" y="4799"/>
                    </a:lnTo>
                    <a:lnTo>
                      <a:pt x="906" y="4991"/>
                    </a:lnTo>
                    <a:lnTo>
                      <a:pt x="944" y="5184"/>
                    </a:lnTo>
                    <a:lnTo>
                      <a:pt x="1021" y="5319"/>
                    </a:lnTo>
                    <a:lnTo>
                      <a:pt x="1118" y="5434"/>
                    </a:lnTo>
                    <a:lnTo>
                      <a:pt x="1214" y="5492"/>
                    </a:lnTo>
                    <a:lnTo>
                      <a:pt x="1272" y="5531"/>
                    </a:lnTo>
                    <a:lnTo>
                      <a:pt x="1349" y="5511"/>
                    </a:lnTo>
                    <a:lnTo>
                      <a:pt x="1233" y="5473"/>
                    </a:lnTo>
                    <a:lnTo>
                      <a:pt x="1137" y="5415"/>
                    </a:lnTo>
                    <a:lnTo>
                      <a:pt x="1041" y="5300"/>
                    </a:lnTo>
                    <a:lnTo>
                      <a:pt x="1002" y="5165"/>
                    </a:lnTo>
                    <a:lnTo>
                      <a:pt x="964" y="4991"/>
                    </a:lnTo>
                    <a:lnTo>
                      <a:pt x="964" y="4799"/>
                    </a:lnTo>
                    <a:lnTo>
                      <a:pt x="964" y="4683"/>
                    </a:lnTo>
                    <a:lnTo>
                      <a:pt x="944" y="4548"/>
                    </a:lnTo>
                    <a:lnTo>
                      <a:pt x="906" y="4432"/>
                    </a:lnTo>
                    <a:lnTo>
                      <a:pt x="867" y="4317"/>
                    </a:lnTo>
                    <a:lnTo>
                      <a:pt x="752" y="4086"/>
                    </a:lnTo>
                    <a:lnTo>
                      <a:pt x="597" y="3854"/>
                    </a:lnTo>
                    <a:lnTo>
                      <a:pt x="424" y="3623"/>
                    </a:lnTo>
                    <a:lnTo>
                      <a:pt x="270" y="3373"/>
                    </a:lnTo>
                    <a:lnTo>
                      <a:pt x="193" y="3238"/>
                    </a:lnTo>
                    <a:lnTo>
                      <a:pt x="135" y="3103"/>
                    </a:lnTo>
                    <a:lnTo>
                      <a:pt x="116" y="2949"/>
                    </a:lnTo>
                    <a:lnTo>
                      <a:pt x="96" y="2795"/>
                    </a:lnTo>
                    <a:lnTo>
                      <a:pt x="116" y="2640"/>
                    </a:lnTo>
                    <a:lnTo>
                      <a:pt x="174" y="2506"/>
                    </a:lnTo>
                    <a:lnTo>
                      <a:pt x="231" y="2371"/>
                    </a:lnTo>
                    <a:lnTo>
                      <a:pt x="308" y="2255"/>
                    </a:lnTo>
                    <a:lnTo>
                      <a:pt x="501" y="2024"/>
                    </a:lnTo>
                    <a:lnTo>
                      <a:pt x="694" y="1773"/>
                    </a:lnTo>
                    <a:lnTo>
                      <a:pt x="752" y="1658"/>
                    </a:lnTo>
                    <a:lnTo>
                      <a:pt x="809" y="1542"/>
                    </a:lnTo>
                    <a:lnTo>
                      <a:pt x="848" y="1407"/>
                    </a:lnTo>
                    <a:lnTo>
                      <a:pt x="867" y="1253"/>
                    </a:lnTo>
                    <a:lnTo>
                      <a:pt x="867" y="1137"/>
                    </a:lnTo>
                    <a:lnTo>
                      <a:pt x="848" y="1022"/>
                    </a:lnTo>
                    <a:lnTo>
                      <a:pt x="829" y="906"/>
                    </a:lnTo>
                    <a:lnTo>
                      <a:pt x="790" y="791"/>
                    </a:lnTo>
                    <a:lnTo>
                      <a:pt x="732" y="617"/>
                    </a:lnTo>
                    <a:lnTo>
                      <a:pt x="636" y="482"/>
                    </a:lnTo>
                    <a:lnTo>
                      <a:pt x="559" y="328"/>
                    </a:lnTo>
                    <a:lnTo>
                      <a:pt x="463" y="193"/>
                    </a:lnTo>
                    <a:lnTo>
                      <a:pt x="386" y="78"/>
                    </a:lnTo>
                    <a:lnTo>
                      <a:pt x="308"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6" name="Google Shape;2156;p48"/>
            <p:cNvGrpSpPr/>
            <p:nvPr/>
          </p:nvGrpSpPr>
          <p:grpSpPr>
            <a:xfrm flipH="1">
              <a:off x="5618618" y="1768216"/>
              <a:ext cx="1899369" cy="2875971"/>
              <a:chOff x="5925775" y="1065750"/>
              <a:chExt cx="2635450" cy="3990525"/>
            </a:xfrm>
          </p:grpSpPr>
          <p:sp>
            <p:nvSpPr>
              <p:cNvPr id="2157" name="Google Shape;2157;p48"/>
              <p:cNvSpPr/>
              <p:nvPr/>
            </p:nvSpPr>
            <p:spPr>
              <a:xfrm>
                <a:off x="7270525" y="1467650"/>
                <a:ext cx="260225" cy="430225"/>
              </a:xfrm>
              <a:custGeom>
                <a:avLst/>
                <a:gdLst/>
                <a:ahLst/>
                <a:cxnLst/>
                <a:rect l="l" t="t" r="r" b="b"/>
                <a:pathLst>
                  <a:path w="10409" h="17209" extrusionOk="0">
                    <a:moveTo>
                      <a:pt x="2062" y="0"/>
                    </a:moveTo>
                    <a:lnTo>
                      <a:pt x="1753" y="1134"/>
                    </a:lnTo>
                    <a:lnTo>
                      <a:pt x="1134" y="4122"/>
                    </a:lnTo>
                    <a:lnTo>
                      <a:pt x="722" y="5977"/>
                    </a:lnTo>
                    <a:lnTo>
                      <a:pt x="413" y="8038"/>
                    </a:lnTo>
                    <a:lnTo>
                      <a:pt x="207" y="9996"/>
                    </a:lnTo>
                    <a:lnTo>
                      <a:pt x="1" y="11954"/>
                    </a:lnTo>
                    <a:lnTo>
                      <a:pt x="1" y="13602"/>
                    </a:lnTo>
                    <a:lnTo>
                      <a:pt x="722" y="14118"/>
                    </a:lnTo>
                    <a:lnTo>
                      <a:pt x="2474" y="15354"/>
                    </a:lnTo>
                    <a:lnTo>
                      <a:pt x="3607" y="15972"/>
                    </a:lnTo>
                    <a:lnTo>
                      <a:pt x="4947" y="16591"/>
                    </a:lnTo>
                    <a:lnTo>
                      <a:pt x="6287" y="17003"/>
                    </a:lnTo>
                    <a:lnTo>
                      <a:pt x="6905" y="17209"/>
                    </a:lnTo>
                    <a:lnTo>
                      <a:pt x="7523" y="17209"/>
                    </a:lnTo>
                    <a:lnTo>
                      <a:pt x="10408" y="10099"/>
                    </a:lnTo>
                    <a:lnTo>
                      <a:pt x="206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8"/>
              <p:cNvSpPr/>
              <p:nvPr/>
            </p:nvSpPr>
            <p:spPr>
              <a:xfrm>
                <a:off x="7301450" y="1284725"/>
                <a:ext cx="486925" cy="546175"/>
              </a:xfrm>
              <a:custGeom>
                <a:avLst/>
                <a:gdLst/>
                <a:ahLst/>
                <a:cxnLst/>
                <a:rect l="l" t="t" r="r" b="b"/>
                <a:pathLst>
                  <a:path w="19477" h="21847" extrusionOk="0">
                    <a:moveTo>
                      <a:pt x="8038" y="1"/>
                    </a:moveTo>
                    <a:lnTo>
                      <a:pt x="7007" y="207"/>
                    </a:lnTo>
                    <a:lnTo>
                      <a:pt x="5977" y="413"/>
                    </a:lnTo>
                    <a:lnTo>
                      <a:pt x="5050" y="825"/>
                    </a:lnTo>
                    <a:lnTo>
                      <a:pt x="4122" y="1340"/>
                    </a:lnTo>
                    <a:lnTo>
                      <a:pt x="3504" y="1650"/>
                    </a:lnTo>
                    <a:lnTo>
                      <a:pt x="3092" y="2165"/>
                    </a:lnTo>
                    <a:lnTo>
                      <a:pt x="2680" y="2680"/>
                    </a:lnTo>
                    <a:lnTo>
                      <a:pt x="2267" y="3195"/>
                    </a:lnTo>
                    <a:lnTo>
                      <a:pt x="1649" y="4432"/>
                    </a:lnTo>
                    <a:lnTo>
                      <a:pt x="1134" y="5668"/>
                    </a:lnTo>
                    <a:lnTo>
                      <a:pt x="619" y="6905"/>
                    </a:lnTo>
                    <a:lnTo>
                      <a:pt x="309" y="8245"/>
                    </a:lnTo>
                    <a:lnTo>
                      <a:pt x="103" y="9584"/>
                    </a:lnTo>
                    <a:lnTo>
                      <a:pt x="0" y="10924"/>
                    </a:lnTo>
                    <a:lnTo>
                      <a:pt x="0" y="12160"/>
                    </a:lnTo>
                    <a:lnTo>
                      <a:pt x="206" y="13191"/>
                    </a:lnTo>
                    <a:lnTo>
                      <a:pt x="412" y="14015"/>
                    </a:lnTo>
                    <a:lnTo>
                      <a:pt x="825" y="14633"/>
                    </a:lnTo>
                    <a:lnTo>
                      <a:pt x="14530" y="21847"/>
                    </a:lnTo>
                    <a:lnTo>
                      <a:pt x="16385" y="20919"/>
                    </a:lnTo>
                    <a:lnTo>
                      <a:pt x="17209" y="20404"/>
                    </a:lnTo>
                    <a:lnTo>
                      <a:pt x="17827" y="19889"/>
                    </a:lnTo>
                    <a:lnTo>
                      <a:pt x="18446" y="19271"/>
                    </a:lnTo>
                    <a:lnTo>
                      <a:pt x="18858" y="18446"/>
                    </a:lnTo>
                    <a:lnTo>
                      <a:pt x="19167" y="17416"/>
                    </a:lnTo>
                    <a:lnTo>
                      <a:pt x="19476" y="16179"/>
                    </a:lnTo>
                    <a:lnTo>
                      <a:pt x="19476" y="15046"/>
                    </a:lnTo>
                    <a:lnTo>
                      <a:pt x="19476" y="13912"/>
                    </a:lnTo>
                    <a:lnTo>
                      <a:pt x="19373" y="12779"/>
                    </a:lnTo>
                    <a:lnTo>
                      <a:pt x="19167" y="11645"/>
                    </a:lnTo>
                    <a:lnTo>
                      <a:pt x="18652" y="8966"/>
                    </a:lnTo>
                    <a:lnTo>
                      <a:pt x="18343" y="7626"/>
                    </a:lnTo>
                    <a:lnTo>
                      <a:pt x="17931" y="6390"/>
                    </a:lnTo>
                    <a:lnTo>
                      <a:pt x="17518" y="5153"/>
                    </a:lnTo>
                    <a:lnTo>
                      <a:pt x="16900" y="3917"/>
                    </a:lnTo>
                    <a:lnTo>
                      <a:pt x="16179" y="2886"/>
                    </a:lnTo>
                    <a:lnTo>
                      <a:pt x="15767" y="2474"/>
                    </a:lnTo>
                    <a:lnTo>
                      <a:pt x="15251" y="1959"/>
                    </a:lnTo>
                    <a:lnTo>
                      <a:pt x="14427" y="1443"/>
                    </a:lnTo>
                    <a:lnTo>
                      <a:pt x="13603" y="1031"/>
                    </a:lnTo>
                    <a:lnTo>
                      <a:pt x="12778" y="619"/>
                    </a:lnTo>
                    <a:lnTo>
                      <a:pt x="11851" y="310"/>
                    </a:lnTo>
                    <a:lnTo>
                      <a:pt x="10923" y="104"/>
                    </a:lnTo>
                    <a:lnTo>
                      <a:pt x="999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8"/>
              <p:cNvSpPr/>
              <p:nvPr/>
            </p:nvSpPr>
            <p:spPr>
              <a:xfrm>
                <a:off x="7324625" y="1338825"/>
                <a:ext cx="389025" cy="705900"/>
              </a:xfrm>
              <a:custGeom>
                <a:avLst/>
                <a:gdLst/>
                <a:ahLst/>
                <a:cxnLst/>
                <a:rect l="l" t="t" r="r" b="b"/>
                <a:pathLst>
                  <a:path w="15561" h="28236" extrusionOk="0">
                    <a:moveTo>
                      <a:pt x="4535" y="1"/>
                    </a:moveTo>
                    <a:lnTo>
                      <a:pt x="4020" y="104"/>
                    </a:lnTo>
                    <a:lnTo>
                      <a:pt x="3607" y="310"/>
                    </a:lnTo>
                    <a:lnTo>
                      <a:pt x="3195" y="619"/>
                    </a:lnTo>
                    <a:lnTo>
                      <a:pt x="2783" y="928"/>
                    </a:lnTo>
                    <a:lnTo>
                      <a:pt x="2062" y="1650"/>
                    </a:lnTo>
                    <a:lnTo>
                      <a:pt x="1443" y="2577"/>
                    </a:lnTo>
                    <a:lnTo>
                      <a:pt x="928" y="3607"/>
                    </a:lnTo>
                    <a:lnTo>
                      <a:pt x="619" y="4741"/>
                    </a:lnTo>
                    <a:lnTo>
                      <a:pt x="413" y="5771"/>
                    </a:lnTo>
                    <a:lnTo>
                      <a:pt x="207" y="8245"/>
                    </a:lnTo>
                    <a:lnTo>
                      <a:pt x="104" y="10718"/>
                    </a:lnTo>
                    <a:lnTo>
                      <a:pt x="1" y="12985"/>
                    </a:lnTo>
                    <a:lnTo>
                      <a:pt x="104" y="15046"/>
                    </a:lnTo>
                    <a:lnTo>
                      <a:pt x="310" y="15870"/>
                    </a:lnTo>
                    <a:lnTo>
                      <a:pt x="413" y="16591"/>
                    </a:lnTo>
                    <a:lnTo>
                      <a:pt x="722" y="17313"/>
                    </a:lnTo>
                    <a:lnTo>
                      <a:pt x="1031" y="17828"/>
                    </a:lnTo>
                    <a:lnTo>
                      <a:pt x="1649" y="18858"/>
                    </a:lnTo>
                    <a:lnTo>
                      <a:pt x="2371" y="19477"/>
                    </a:lnTo>
                    <a:lnTo>
                      <a:pt x="3092" y="19992"/>
                    </a:lnTo>
                    <a:lnTo>
                      <a:pt x="3710" y="20301"/>
                    </a:lnTo>
                    <a:lnTo>
                      <a:pt x="4226" y="20507"/>
                    </a:lnTo>
                    <a:lnTo>
                      <a:pt x="4226" y="21950"/>
                    </a:lnTo>
                    <a:lnTo>
                      <a:pt x="4226" y="24835"/>
                    </a:lnTo>
                    <a:lnTo>
                      <a:pt x="4226" y="25453"/>
                    </a:lnTo>
                    <a:lnTo>
                      <a:pt x="4329" y="25866"/>
                    </a:lnTo>
                    <a:lnTo>
                      <a:pt x="4535" y="26278"/>
                    </a:lnTo>
                    <a:lnTo>
                      <a:pt x="4947" y="26793"/>
                    </a:lnTo>
                    <a:lnTo>
                      <a:pt x="5462" y="27308"/>
                    </a:lnTo>
                    <a:lnTo>
                      <a:pt x="6080" y="27720"/>
                    </a:lnTo>
                    <a:lnTo>
                      <a:pt x="6802" y="28030"/>
                    </a:lnTo>
                    <a:lnTo>
                      <a:pt x="7523" y="28236"/>
                    </a:lnTo>
                    <a:lnTo>
                      <a:pt x="8348" y="28236"/>
                    </a:lnTo>
                    <a:lnTo>
                      <a:pt x="9275" y="28133"/>
                    </a:lnTo>
                    <a:lnTo>
                      <a:pt x="10202" y="27927"/>
                    </a:lnTo>
                    <a:lnTo>
                      <a:pt x="11233" y="27617"/>
                    </a:lnTo>
                    <a:lnTo>
                      <a:pt x="11851" y="27411"/>
                    </a:lnTo>
                    <a:lnTo>
                      <a:pt x="12366" y="27102"/>
                    </a:lnTo>
                    <a:lnTo>
                      <a:pt x="12779" y="26690"/>
                    </a:lnTo>
                    <a:lnTo>
                      <a:pt x="13191" y="26278"/>
                    </a:lnTo>
                    <a:lnTo>
                      <a:pt x="13500" y="25866"/>
                    </a:lnTo>
                    <a:lnTo>
                      <a:pt x="13809" y="25350"/>
                    </a:lnTo>
                    <a:lnTo>
                      <a:pt x="14015" y="24835"/>
                    </a:lnTo>
                    <a:lnTo>
                      <a:pt x="14015" y="24217"/>
                    </a:lnTo>
                    <a:lnTo>
                      <a:pt x="15561" y="4329"/>
                    </a:lnTo>
                    <a:lnTo>
                      <a:pt x="15458" y="3710"/>
                    </a:lnTo>
                    <a:lnTo>
                      <a:pt x="15149" y="3092"/>
                    </a:lnTo>
                    <a:lnTo>
                      <a:pt x="14736" y="2783"/>
                    </a:lnTo>
                    <a:lnTo>
                      <a:pt x="14118" y="2577"/>
                    </a:lnTo>
                    <a:lnTo>
                      <a:pt x="5462" y="1"/>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8"/>
              <p:cNvSpPr/>
              <p:nvPr/>
            </p:nvSpPr>
            <p:spPr>
              <a:xfrm>
                <a:off x="7355550" y="1575850"/>
                <a:ext cx="30925" cy="28350"/>
              </a:xfrm>
              <a:custGeom>
                <a:avLst/>
                <a:gdLst/>
                <a:ahLst/>
                <a:cxnLst/>
                <a:rect l="l" t="t" r="r" b="b"/>
                <a:pathLst>
                  <a:path w="1237" h="1134" extrusionOk="0">
                    <a:moveTo>
                      <a:pt x="412" y="0"/>
                    </a:moveTo>
                    <a:lnTo>
                      <a:pt x="206" y="103"/>
                    </a:lnTo>
                    <a:lnTo>
                      <a:pt x="103" y="309"/>
                    </a:lnTo>
                    <a:lnTo>
                      <a:pt x="0" y="515"/>
                    </a:lnTo>
                    <a:lnTo>
                      <a:pt x="103" y="824"/>
                    </a:lnTo>
                    <a:lnTo>
                      <a:pt x="206" y="928"/>
                    </a:lnTo>
                    <a:lnTo>
                      <a:pt x="309" y="1134"/>
                    </a:lnTo>
                    <a:lnTo>
                      <a:pt x="825" y="1134"/>
                    </a:lnTo>
                    <a:lnTo>
                      <a:pt x="1031" y="1031"/>
                    </a:lnTo>
                    <a:lnTo>
                      <a:pt x="1134" y="928"/>
                    </a:lnTo>
                    <a:lnTo>
                      <a:pt x="1237" y="721"/>
                    </a:lnTo>
                    <a:lnTo>
                      <a:pt x="1237" y="618"/>
                    </a:lnTo>
                    <a:lnTo>
                      <a:pt x="1237" y="412"/>
                    </a:lnTo>
                    <a:lnTo>
                      <a:pt x="1031" y="206"/>
                    </a:lnTo>
                    <a:lnTo>
                      <a:pt x="928" y="103"/>
                    </a:lnTo>
                    <a:lnTo>
                      <a:pt x="7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8"/>
              <p:cNvSpPr/>
              <p:nvPr/>
            </p:nvSpPr>
            <p:spPr>
              <a:xfrm>
                <a:off x="7350400" y="1539775"/>
                <a:ext cx="59275" cy="15475"/>
              </a:xfrm>
              <a:custGeom>
                <a:avLst/>
                <a:gdLst/>
                <a:ahLst/>
                <a:cxnLst/>
                <a:rect l="l" t="t" r="r" b="b"/>
                <a:pathLst>
                  <a:path w="2371" h="619" extrusionOk="0">
                    <a:moveTo>
                      <a:pt x="722" y="0"/>
                    </a:moveTo>
                    <a:lnTo>
                      <a:pt x="206" y="207"/>
                    </a:lnTo>
                    <a:lnTo>
                      <a:pt x="0" y="413"/>
                    </a:lnTo>
                    <a:lnTo>
                      <a:pt x="0" y="516"/>
                    </a:lnTo>
                    <a:lnTo>
                      <a:pt x="103" y="516"/>
                    </a:lnTo>
                    <a:lnTo>
                      <a:pt x="412" y="413"/>
                    </a:lnTo>
                    <a:lnTo>
                      <a:pt x="722" y="413"/>
                    </a:lnTo>
                    <a:lnTo>
                      <a:pt x="1134" y="310"/>
                    </a:lnTo>
                    <a:lnTo>
                      <a:pt x="1649" y="413"/>
                    </a:lnTo>
                    <a:lnTo>
                      <a:pt x="1958" y="516"/>
                    </a:lnTo>
                    <a:lnTo>
                      <a:pt x="2267" y="619"/>
                    </a:lnTo>
                    <a:lnTo>
                      <a:pt x="2370" y="619"/>
                    </a:lnTo>
                    <a:lnTo>
                      <a:pt x="2370" y="516"/>
                    </a:lnTo>
                    <a:lnTo>
                      <a:pt x="2164" y="310"/>
                    </a:lnTo>
                    <a:lnTo>
                      <a:pt x="1649" y="103"/>
                    </a:lnTo>
                    <a:lnTo>
                      <a:pt x="11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8"/>
              <p:cNvSpPr/>
              <p:nvPr/>
            </p:nvSpPr>
            <p:spPr>
              <a:xfrm>
                <a:off x="7497225" y="1578425"/>
                <a:ext cx="30950" cy="28350"/>
              </a:xfrm>
              <a:custGeom>
                <a:avLst/>
                <a:gdLst/>
                <a:ahLst/>
                <a:cxnLst/>
                <a:rect l="l" t="t" r="r" b="b"/>
                <a:pathLst>
                  <a:path w="1238" h="1134" extrusionOk="0">
                    <a:moveTo>
                      <a:pt x="413" y="0"/>
                    </a:moveTo>
                    <a:lnTo>
                      <a:pt x="207" y="103"/>
                    </a:lnTo>
                    <a:lnTo>
                      <a:pt x="104" y="309"/>
                    </a:lnTo>
                    <a:lnTo>
                      <a:pt x="1" y="515"/>
                    </a:lnTo>
                    <a:lnTo>
                      <a:pt x="104" y="721"/>
                    </a:lnTo>
                    <a:lnTo>
                      <a:pt x="207" y="928"/>
                    </a:lnTo>
                    <a:lnTo>
                      <a:pt x="413" y="1134"/>
                    </a:lnTo>
                    <a:lnTo>
                      <a:pt x="825" y="1134"/>
                    </a:lnTo>
                    <a:lnTo>
                      <a:pt x="1031" y="1031"/>
                    </a:lnTo>
                    <a:lnTo>
                      <a:pt x="1134" y="825"/>
                    </a:lnTo>
                    <a:lnTo>
                      <a:pt x="1237" y="618"/>
                    </a:lnTo>
                    <a:lnTo>
                      <a:pt x="1237" y="412"/>
                    </a:lnTo>
                    <a:lnTo>
                      <a:pt x="1031" y="206"/>
                    </a:lnTo>
                    <a:lnTo>
                      <a:pt x="928" y="103"/>
                    </a:lnTo>
                    <a:lnTo>
                      <a:pt x="72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8"/>
              <p:cNvSpPr/>
              <p:nvPr/>
            </p:nvSpPr>
            <p:spPr>
              <a:xfrm>
                <a:off x="7507550" y="1539775"/>
                <a:ext cx="61850" cy="18050"/>
              </a:xfrm>
              <a:custGeom>
                <a:avLst/>
                <a:gdLst/>
                <a:ahLst/>
                <a:cxnLst/>
                <a:rect l="l" t="t" r="r" b="b"/>
                <a:pathLst>
                  <a:path w="2474" h="722" extrusionOk="0">
                    <a:moveTo>
                      <a:pt x="1237" y="0"/>
                    </a:moveTo>
                    <a:lnTo>
                      <a:pt x="721" y="103"/>
                    </a:lnTo>
                    <a:lnTo>
                      <a:pt x="309" y="310"/>
                    </a:lnTo>
                    <a:lnTo>
                      <a:pt x="103" y="516"/>
                    </a:lnTo>
                    <a:lnTo>
                      <a:pt x="0" y="619"/>
                    </a:lnTo>
                    <a:lnTo>
                      <a:pt x="206" y="619"/>
                    </a:lnTo>
                    <a:lnTo>
                      <a:pt x="412" y="516"/>
                    </a:lnTo>
                    <a:lnTo>
                      <a:pt x="824" y="413"/>
                    </a:lnTo>
                    <a:lnTo>
                      <a:pt x="1237" y="413"/>
                    </a:lnTo>
                    <a:lnTo>
                      <a:pt x="1649" y="516"/>
                    </a:lnTo>
                    <a:lnTo>
                      <a:pt x="2061" y="619"/>
                    </a:lnTo>
                    <a:lnTo>
                      <a:pt x="2267" y="722"/>
                    </a:lnTo>
                    <a:lnTo>
                      <a:pt x="2370" y="722"/>
                    </a:lnTo>
                    <a:lnTo>
                      <a:pt x="2473" y="619"/>
                    </a:lnTo>
                    <a:lnTo>
                      <a:pt x="2370" y="619"/>
                    </a:lnTo>
                    <a:lnTo>
                      <a:pt x="2164" y="413"/>
                    </a:lnTo>
                    <a:lnTo>
                      <a:pt x="1752" y="103"/>
                    </a:lnTo>
                    <a:lnTo>
                      <a:pt x="12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8"/>
              <p:cNvSpPr/>
              <p:nvPr/>
            </p:nvSpPr>
            <p:spPr>
              <a:xfrm>
                <a:off x="7407075" y="1526900"/>
                <a:ext cx="51550" cy="133975"/>
              </a:xfrm>
              <a:custGeom>
                <a:avLst/>
                <a:gdLst/>
                <a:ahLst/>
                <a:cxnLst/>
                <a:rect l="l" t="t" r="r" b="b"/>
                <a:pathLst>
                  <a:path w="2062" h="5359" extrusionOk="0">
                    <a:moveTo>
                      <a:pt x="2061" y="0"/>
                    </a:moveTo>
                    <a:lnTo>
                      <a:pt x="1546" y="825"/>
                    </a:lnTo>
                    <a:lnTo>
                      <a:pt x="619" y="3092"/>
                    </a:lnTo>
                    <a:lnTo>
                      <a:pt x="103" y="4328"/>
                    </a:lnTo>
                    <a:lnTo>
                      <a:pt x="0" y="4637"/>
                    </a:lnTo>
                    <a:lnTo>
                      <a:pt x="0" y="4946"/>
                    </a:lnTo>
                    <a:lnTo>
                      <a:pt x="103" y="5153"/>
                    </a:lnTo>
                    <a:lnTo>
                      <a:pt x="206" y="5256"/>
                    </a:lnTo>
                    <a:lnTo>
                      <a:pt x="515" y="5256"/>
                    </a:lnTo>
                    <a:lnTo>
                      <a:pt x="1031" y="5359"/>
                    </a:lnTo>
                    <a:lnTo>
                      <a:pt x="1546" y="5359"/>
                    </a:lnTo>
                    <a:lnTo>
                      <a:pt x="1031" y="5153"/>
                    </a:lnTo>
                    <a:lnTo>
                      <a:pt x="515" y="5049"/>
                    </a:lnTo>
                    <a:lnTo>
                      <a:pt x="309" y="5049"/>
                    </a:lnTo>
                    <a:lnTo>
                      <a:pt x="206" y="4946"/>
                    </a:lnTo>
                    <a:lnTo>
                      <a:pt x="206" y="4637"/>
                    </a:lnTo>
                    <a:lnTo>
                      <a:pt x="309" y="4431"/>
                    </a:lnTo>
                    <a:lnTo>
                      <a:pt x="825" y="3195"/>
                    </a:lnTo>
                    <a:lnTo>
                      <a:pt x="1752" y="928"/>
                    </a:lnTo>
                    <a:lnTo>
                      <a:pt x="206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8"/>
              <p:cNvSpPr/>
              <p:nvPr/>
            </p:nvSpPr>
            <p:spPr>
              <a:xfrm>
                <a:off x="7430250" y="1815425"/>
                <a:ext cx="159750" cy="67000"/>
              </a:xfrm>
              <a:custGeom>
                <a:avLst/>
                <a:gdLst/>
                <a:ahLst/>
                <a:cxnLst/>
                <a:rect l="l" t="t" r="r" b="b"/>
                <a:pathLst>
                  <a:path w="6390" h="2680" extrusionOk="0">
                    <a:moveTo>
                      <a:pt x="6390" y="0"/>
                    </a:moveTo>
                    <a:lnTo>
                      <a:pt x="4844" y="619"/>
                    </a:lnTo>
                    <a:lnTo>
                      <a:pt x="3298" y="1134"/>
                    </a:lnTo>
                    <a:lnTo>
                      <a:pt x="1649" y="1340"/>
                    </a:lnTo>
                    <a:lnTo>
                      <a:pt x="1" y="1443"/>
                    </a:lnTo>
                    <a:lnTo>
                      <a:pt x="1" y="2577"/>
                    </a:lnTo>
                    <a:lnTo>
                      <a:pt x="825" y="2680"/>
                    </a:lnTo>
                    <a:lnTo>
                      <a:pt x="1649" y="2680"/>
                    </a:lnTo>
                    <a:lnTo>
                      <a:pt x="2268" y="2577"/>
                    </a:lnTo>
                    <a:lnTo>
                      <a:pt x="2989" y="2474"/>
                    </a:lnTo>
                    <a:lnTo>
                      <a:pt x="4019" y="2061"/>
                    </a:lnTo>
                    <a:lnTo>
                      <a:pt x="4947" y="1546"/>
                    </a:lnTo>
                    <a:lnTo>
                      <a:pt x="5565" y="928"/>
                    </a:lnTo>
                    <a:lnTo>
                      <a:pt x="5977" y="516"/>
                    </a:lnTo>
                    <a:lnTo>
                      <a:pt x="639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8"/>
              <p:cNvSpPr/>
              <p:nvPr/>
            </p:nvSpPr>
            <p:spPr>
              <a:xfrm>
                <a:off x="7448275" y="1684050"/>
                <a:ext cx="51550" cy="43800"/>
              </a:xfrm>
              <a:custGeom>
                <a:avLst/>
                <a:gdLst/>
                <a:ahLst/>
                <a:cxnLst/>
                <a:rect l="l" t="t" r="r" b="b"/>
                <a:pathLst>
                  <a:path w="2062" h="1752" extrusionOk="0">
                    <a:moveTo>
                      <a:pt x="928" y="0"/>
                    </a:moveTo>
                    <a:lnTo>
                      <a:pt x="619" y="103"/>
                    </a:lnTo>
                    <a:lnTo>
                      <a:pt x="310" y="309"/>
                    </a:lnTo>
                    <a:lnTo>
                      <a:pt x="104" y="515"/>
                    </a:lnTo>
                    <a:lnTo>
                      <a:pt x="1" y="824"/>
                    </a:lnTo>
                    <a:lnTo>
                      <a:pt x="1" y="1031"/>
                    </a:lnTo>
                    <a:lnTo>
                      <a:pt x="104" y="1134"/>
                    </a:lnTo>
                    <a:lnTo>
                      <a:pt x="516" y="1546"/>
                    </a:lnTo>
                    <a:lnTo>
                      <a:pt x="928" y="1752"/>
                    </a:lnTo>
                    <a:lnTo>
                      <a:pt x="1547" y="1752"/>
                    </a:lnTo>
                    <a:lnTo>
                      <a:pt x="1753" y="1649"/>
                    </a:lnTo>
                    <a:lnTo>
                      <a:pt x="1959" y="1443"/>
                    </a:lnTo>
                    <a:lnTo>
                      <a:pt x="2062" y="1237"/>
                    </a:lnTo>
                    <a:lnTo>
                      <a:pt x="2062" y="927"/>
                    </a:lnTo>
                    <a:lnTo>
                      <a:pt x="2062" y="721"/>
                    </a:lnTo>
                    <a:lnTo>
                      <a:pt x="1959" y="515"/>
                    </a:lnTo>
                    <a:lnTo>
                      <a:pt x="1650" y="103"/>
                    </a:lnTo>
                    <a:lnTo>
                      <a:pt x="1238"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8"/>
              <p:cNvSpPr/>
              <p:nvPr/>
            </p:nvSpPr>
            <p:spPr>
              <a:xfrm>
                <a:off x="7443125" y="1673725"/>
                <a:ext cx="54125" cy="43825"/>
              </a:xfrm>
              <a:custGeom>
                <a:avLst/>
                <a:gdLst/>
                <a:ahLst/>
                <a:cxnLst/>
                <a:rect l="l" t="t" r="r" b="b"/>
                <a:pathLst>
                  <a:path w="2165" h="1753" extrusionOk="0">
                    <a:moveTo>
                      <a:pt x="2062" y="1"/>
                    </a:moveTo>
                    <a:lnTo>
                      <a:pt x="2062" y="104"/>
                    </a:lnTo>
                    <a:lnTo>
                      <a:pt x="1959" y="413"/>
                    </a:lnTo>
                    <a:lnTo>
                      <a:pt x="1753" y="825"/>
                    </a:lnTo>
                    <a:lnTo>
                      <a:pt x="1340" y="1134"/>
                    </a:lnTo>
                    <a:lnTo>
                      <a:pt x="928" y="1444"/>
                    </a:lnTo>
                    <a:lnTo>
                      <a:pt x="413" y="1547"/>
                    </a:lnTo>
                    <a:lnTo>
                      <a:pt x="104" y="1547"/>
                    </a:lnTo>
                    <a:lnTo>
                      <a:pt x="1" y="1650"/>
                    </a:lnTo>
                    <a:lnTo>
                      <a:pt x="104" y="1753"/>
                    </a:lnTo>
                    <a:lnTo>
                      <a:pt x="1031" y="1753"/>
                    </a:lnTo>
                    <a:lnTo>
                      <a:pt x="1547" y="1444"/>
                    </a:lnTo>
                    <a:lnTo>
                      <a:pt x="1959" y="1031"/>
                    </a:lnTo>
                    <a:lnTo>
                      <a:pt x="2165" y="516"/>
                    </a:lnTo>
                    <a:lnTo>
                      <a:pt x="2165" y="104"/>
                    </a:lnTo>
                    <a:lnTo>
                      <a:pt x="206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8"/>
              <p:cNvSpPr/>
              <p:nvPr/>
            </p:nvSpPr>
            <p:spPr>
              <a:xfrm>
                <a:off x="7502375" y="1488250"/>
                <a:ext cx="72175" cy="23200"/>
              </a:xfrm>
              <a:custGeom>
                <a:avLst/>
                <a:gdLst/>
                <a:ahLst/>
                <a:cxnLst/>
                <a:rect l="l" t="t" r="r" b="b"/>
                <a:pathLst>
                  <a:path w="2887" h="928" extrusionOk="0">
                    <a:moveTo>
                      <a:pt x="413" y="0"/>
                    </a:moveTo>
                    <a:lnTo>
                      <a:pt x="104" y="207"/>
                    </a:lnTo>
                    <a:lnTo>
                      <a:pt x="1" y="310"/>
                    </a:lnTo>
                    <a:lnTo>
                      <a:pt x="104" y="413"/>
                    </a:lnTo>
                    <a:lnTo>
                      <a:pt x="516" y="516"/>
                    </a:lnTo>
                    <a:lnTo>
                      <a:pt x="1444" y="619"/>
                    </a:lnTo>
                    <a:lnTo>
                      <a:pt x="2371" y="928"/>
                    </a:lnTo>
                    <a:lnTo>
                      <a:pt x="2886" y="928"/>
                    </a:lnTo>
                    <a:lnTo>
                      <a:pt x="2886" y="722"/>
                    </a:lnTo>
                    <a:lnTo>
                      <a:pt x="2680" y="516"/>
                    </a:lnTo>
                    <a:lnTo>
                      <a:pt x="2165" y="207"/>
                    </a:lnTo>
                    <a:lnTo>
                      <a:pt x="15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8"/>
              <p:cNvSpPr/>
              <p:nvPr/>
            </p:nvSpPr>
            <p:spPr>
              <a:xfrm>
                <a:off x="7350400" y="1488250"/>
                <a:ext cx="61850" cy="23200"/>
              </a:xfrm>
              <a:custGeom>
                <a:avLst/>
                <a:gdLst/>
                <a:ahLst/>
                <a:cxnLst/>
                <a:rect l="l" t="t" r="r" b="b"/>
                <a:pathLst>
                  <a:path w="2474" h="928" extrusionOk="0">
                    <a:moveTo>
                      <a:pt x="1134" y="0"/>
                    </a:moveTo>
                    <a:lnTo>
                      <a:pt x="618" y="207"/>
                    </a:lnTo>
                    <a:lnTo>
                      <a:pt x="206" y="413"/>
                    </a:lnTo>
                    <a:lnTo>
                      <a:pt x="0" y="722"/>
                    </a:lnTo>
                    <a:lnTo>
                      <a:pt x="0" y="825"/>
                    </a:lnTo>
                    <a:lnTo>
                      <a:pt x="206" y="928"/>
                    </a:lnTo>
                    <a:lnTo>
                      <a:pt x="515" y="825"/>
                    </a:lnTo>
                    <a:lnTo>
                      <a:pt x="1237" y="722"/>
                    </a:lnTo>
                    <a:lnTo>
                      <a:pt x="2061" y="619"/>
                    </a:lnTo>
                    <a:lnTo>
                      <a:pt x="2267" y="516"/>
                    </a:lnTo>
                    <a:lnTo>
                      <a:pt x="2473" y="413"/>
                    </a:lnTo>
                    <a:lnTo>
                      <a:pt x="2370" y="310"/>
                    </a:lnTo>
                    <a:lnTo>
                      <a:pt x="2164" y="104"/>
                    </a:lnTo>
                    <a:lnTo>
                      <a:pt x="164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8"/>
              <p:cNvSpPr/>
              <p:nvPr/>
            </p:nvSpPr>
            <p:spPr>
              <a:xfrm>
                <a:off x="7461175" y="1325950"/>
                <a:ext cx="25" cy="2600"/>
              </a:xfrm>
              <a:custGeom>
                <a:avLst/>
                <a:gdLst/>
                <a:ahLst/>
                <a:cxnLst/>
                <a:rect l="l" t="t" r="r" b="b"/>
                <a:pathLst>
                  <a:path w="1" h="104" extrusionOk="0">
                    <a:moveTo>
                      <a:pt x="0" y="1"/>
                    </a:moveTo>
                    <a:lnTo>
                      <a:pt x="0" y="10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8"/>
              <p:cNvSpPr/>
              <p:nvPr/>
            </p:nvSpPr>
            <p:spPr>
              <a:xfrm>
                <a:off x="7304025" y="1313075"/>
                <a:ext cx="525550" cy="584800"/>
              </a:xfrm>
              <a:custGeom>
                <a:avLst/>
                <a:gdLst/>
                <a:ahLst/>
                <a:cxnLst/>
                <a:rect l="l" t="t" r="r" b="b"/>
                <a:pathLst>
                  <a:path w="21022" h="23392" extrusionOk="0">
                    <a:moveTo>
                      <a:pt x="4431" y="0"/>
                    </a:moveTo>
                    <a:lnTo>
                      <a:pt x="4122" y="103"/>
                    </a:lnTo>
                    <a:lnTo>
                      <a:pt x="3710" y="412"/>
                    </a:lnTo>
                    <a:lnTo>
                      <a:pt x="3195" y="722"/>
                    </a:lnTo>
                    <a:lnTo>
                      <a:pt x="2577" y="1340"/>
                    </a:lnTo>
                    <a:lnTo>
                      <a:pt x="2061" y="1958"/>
                    </a:lnTo>
                    <a:lnTo>
                      <a:pt x="1649" y="2680"/>
                    </a:lnTo>
                    <a:lnTo>
                      <a:pt x="1340" y="3401"/>
                    </a:lnTo>
                    <a:lnTo>
                      <a:pt x="619" y="4740"/>
                    </a:lnTo>
                    <a:lnTo>
                      <a:pt x="206" y="6183"/>
                    </a:lnTo>
                    <a:lnTo>
                      <a:pt x="103" y="7111"/>
                    </a:lnTo>
                    <a:lnTo>
                      <a:pt x="0" y="8038"/>
                    </a:lnTo>
                    <a:lnTo>
                      <a:pt x="0" y="8965"/>
                    </a:lnTo>
                    <a:lnTo>
                      <a:pt x="103" y="9790"/>
                    </a:lnTo>
                    <a:lnTo>
                      <a:pt x="619" y="9378"/>
                    </a:lnTo>
                    <a:lnTo>
                      <a:pt x="1031" y="8759"/>
                    </a:lnTo>
                    <a:lnTo>
                      <a:pt x="1340" y="8141"/>
                    </a:lnTo>
                    <a:lnTo>
                      <a:pt x="1546" y="7420"/>
                    </a:lnTo>
                    <a:lnTo>
                      <a:pt x="1958" y="6080"/>
                    </a:lnTo>
                    <a:lnTo>
                      <a:pt x="2164" y="5359"/>
                    </a:lnTo>
                    <a:lnTo>
                      <a:pt x="2473" y="4740"/>
                    </a:lnTo>
                    <a:lnTo>
                      <a:pt x="2267" y="5874"/>
                    </a:lnTo>
                    <a:lnTo>
                      <a:pt x="2267" y="7111"/>
                    </a:lnTo>
                    <a:lnTo>
                      <a:pt x="2370" y="7420"/>
                    </a:lnTo>
                    <a:lnTo>
                      <a:pt x="2577" y="7729"/>
                    </a:lnTo>
                    <a:lnTo>
                      <a:pt x="2680" y="7832"/>
                    </a:lnTo>
                    <a:lnTo>
                      <a:pt x="2989" y="7832"/>
                    </a:lnTo>
                    <a:lnTo>
                      <a:pt x="3195" y="7729"/>
                    </a:lnTo>
                    <a:lnTo>
                      <a:pt x="2989" y="7007"/>
                    </a:lnTo>
                    <a:lnTo>
                      <a:pt x="2989" y="6286"/>
                    </a:lnTo>
                    <a:lnTo>
                      <a:pt x="2989" y="5565"/>
                    </a:lnTo>
                    <a:lnTo>
                      <a:pt x="3195" y="4843"/>
                    </a:lnTo>
                    <a:lnTo>
                      <a:pt x="3607" y="3504"/>
                    </a:lnTo>
                    <a:lnTo>
                      <a:pt x="4225" y="2267"/>
                    </a:lnTo>
                    <a:lnTo>
                      <a:pt x="4122" y="3401"/>
                    </a:lnTo>
                    <a:lnTo>
                      <a:pt x="4122" y="4637"/>
                    </a:lnTo>
                    <a:lnTo>
                      <a:pt x="4225" y="5771"/>
                    </a:lnTo>
                    <a:lnTo>
                      <a:pt x="4328" y="7007"/>
                    </a:lnTo>
                    <a:lnTo>
                      <a:pt x="4431" y="7317"/>
                    </a:lnTo>
                    <a:lnTo>
                      <a:pt x="4637" y="7626"/>
                    </a:lnTo>
                    <a:lnTo>
                      <a:pt x="5153" y="7832"/>
                    </a:lnTo>
                    <a:lnTo>
                      <a:pt x="5565" y="7832"/>
                    </a:lnTo>
                    <a:lnTo>
                      <a:pt x="6080" y="7729"/>
                    </a:lnTo>
                    <a:lnTo>
                      <a:pt x="6595" y="7832"/>
                    </a:lnTo>
                    <a:lnTo>
                      <a:pt x="6286" y="6492"/>
                    </a:lnTo>
                    <a:lnTo>
                      <a:pt x="6080" y="5050"/>
                    </a:lnTo>
                    <a:lnTo>
                      <a:pt x="5977" y="3710"/>
                    </a:lnTo>
                    <a:lnTo>
                      <a:pt x="5977" y="2370"/>
                    </a:lnTo>
                    <a:lnTo>
                      <a:pt x="6080" y="3298"/>
                    </a:lnTo>
                    <a:lnTo>
                      <a:pt x="6286" y="4225"/>
                    </a:lnTo>
                    <a:lnTo>
                      <a:pt x="6492" y="5153"/>
                    </a:lnTo>
                    <a:lnTo>
                      <a:pt x="6801" y="6080"/>
                    </a:lnTo>
                    <a:lnTo>
                      <a:pt x="7214" y="6801"/>
                    </a:lnTo>
                    <a:lnTo>
                      <a:pt x="7729" y="7420"/>
                    </a:lnTo>
                    <a:lnTo>
                      <a:pt x="8038" y="7626"/>
                    </a:lnTo>
                    <a:lnTo>
                      <a:pt x="8347" y="7832"/>
                    </a:lnTo>
                    <a:lnTo>
                      <a:pt x="8759" y="7935"/>
                    </a:lnTo>
                    <a:lnTo>
                      <a:pt x="9172" y="7832"/>
                    </a:lnTo>
                    <a:lnTo>
                      <a:pt x="8656" y="7007"/>
                    </a:lnTo>
                    <a:lnTo>
                      <a:pt x="8244" y="6183"/>
                    </a:lnTo>
                    <a:lnTo>
                      <a:pt x="7935" y="5256"/>
                    </a:lnTo>
                    <a:lnTo>
                      <a:pt x="7832" y="4225"/>
                    </a:lnTo>
                    <a:lnTo>
                      <a:pt x="8759" y="6183"/>
                    </a:lnTo>
                    <a:lnTo>
                      <a:pt x="9275" y="7111"/>
                    </a:lnTo>
                    <a:lnTo>
                      <a:pt x="9893" y="8038"/>
                    </a:lnTo>
                    <a:lnTo>
                      <a:pt x="10614" y="8656"/>
                    </a:lnTo>
                    <a:lnTo>
                      <a:pt x="11336" y="9171"/>
                    </a:lnTo>
                    <a:lnTo>
                      <a:pt x="12160" y="9584"/>
                    </a:lnTo>
                    <a:lnTo>
                      <a:pt x="12984" y="9790"/>
                    </a:lnTo>
                    <a:lnTo>
                      <a:pt x="13293" y="11335"/>
                    </a:lnTo>
                    <a:lnTo>
                      <a:pt x="13500" y="12881"/>
                    </a:lnTo>
                    <a:lnTo>
                      <a:pt x="13603" y="13706"/>
                    </a:lnTo>
                    <a:lnTo>
                      <a:pt x="13706" y="14530"/>
                    </a:lnTo>
                    <a:lnTo>
                      <a:pt x="13603" y="15251"/>
                    </a:lnTo>
                    <a:lnTo>
                      <a:pt x="13500" y="16076"/>
                    </a:lnTo>
                    <a:lnTo>
                      <a:pt x="13087" y="17003"/>
                    </a:lnTo>
                    <a:lnTo>
                      <a:pt x="12778" y="17827"/>
                    </a:lnTo>
                    <a:lnTo>
                      <a:pt x="12366" y="18755"/>
                    </a:lnTo>
                    <a:lnTo>
                      <a:pt x="12160" y="19682"/>
                    </a:lnTo>
                    <a:lnTo>
                      <a:pt x="12160" y="20610"/>
                    </a:lnTo>
                    <a:lnTo>
                      <a:pt x="12263" y="21537"/>
                    </a:lnTo>
                    <a:lnTo>
                      <a:pt x="12366" y="22465"/>
                    </a:lnTo>
                    <a:lnTo>
                      <a:pt x="12366" y="23392"/>
                    </a:lnTo>
                    <a:lnTo>
                      <a:pt x="21022" y="20919"/>
                    </a:lnTo>
                    <a:lnTo>
                      <a:pt x="20919" y="17827"/>
                    </a:lnTo>
                    <a:lnTo>
                      <a:pt x="20610" y="14942"/>
                    </a:lnTo>
                    <a:lnTo>
                      <a:pt x="20198" y="12366"/>
                    </a:lnTo>
                    <a:lnTo>
                      <a:pt x="19682" y="9996"/>
                    </a:lnTo>
                    <a:lnTo>
                      <a:pt x="19064" y="7935"/>
                    </a:lnTo>
                    <a:lnTo>
                      <a:pt x="18343" y="6080"/>
                    </a:lnTo>
                    <a:lnTo>
                      <a:pt x="17621" y="4431"/>
                    </a:lnTo>
                    <a:lnTo>
                      <a:pt x="16900" y="2989"/>
                    </a:lnTo>
                    <a:lnTo>
                      <a:pt x="16694" y="2886"/>
                    </a:lnTo>
                    <a:lnTo>
                      <a:pt x="16179" y="2576"/>
                    </a:lnTo>
                    <a:lnTo>
                      <a:pt x="15664" y="2576"/>
                    </a:lnTo>
                    <a:lnTo>
                      <a:pt x="15457" y="2783"/>
                    </a:lnTo>
                    <a:lnTo>
                      <a:pt x="15354" y="3092"/>
                    </a:lnTo>
                    <a:lnTo>
                      <a:pt x="15148" y="3504"/>
                    </a:lnTo>
                    <a:lnTo>
                      <a:pt x="15045" y="3504"/>
                    </a:lnTo>
                    <a:lnTo>
                      <a:pt x="14839" y="3195"/>
                    </a:lnTo>
                    <a:lnTo>
                      <a:pt x="14736" y="2680"/>
                    </a:lnTo>
                    <a:lnTo>
                      <a:pt x="14427" y="2061"/>
                    </a:lnTo>
                    <a:lnTo>
                      <a:pt x="14118" y="1443"/>
                    </a:lnTo>
                    <a:lnTo>
                      <a:pt x="13706" y="928"/>
                    </a:lnTo>
                    <a:lnTo>
                      <a:pt x="13396" y="722"/>
                    </a:lnTo>
                    <a:lnTo>
                      <a:pt x="13087" y="619"/>
                    </a:lnTo>
                    <a:lnTo>
                      <a:pt x="11439" y="206"/>
                    </a:lnTo>
                    <a:lnTo>
                      <a:pt x="9687" y="0"/>
                    </a:lnTo>
                    <a:lnTo>
                      <a:pt x="7935" y="0"/>
                    </a:lnTo>
                    <a:lnTo>
                      <a:pt x="6183" y="309"/>
                    </a:lnTo>
                    <a:lnTo>
                      <a:pt x="6080" y="516"/>
                    </a:lnTo>
                    <a:lnTo>
                      <a:pt x="5977" y="516"/>
                    </a:lnTo>
                    <a:lnTo>
                      <a:pt x="5359" y="206"/>
                    </a:lnTo>
                    <a:lnTo>
                      <a:pt x="5050" y="103"/>
                    </a:lnTo>
                    <a:lnTo>
                      <a:pt x="474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8"/>
              <p:cNvSpPr/>
              <p:nvPr/>
            </p:nvSpPr>
            <p:spPr>
              <a:xfrm>
                <a:off x="7595125" y="1186825"/>
                <a:ext cx="185525" cy="159750"/>
              </a:xfrm>
              <a:custGeom>
                <a:avLst/>
                <a:gdLst/>
                <a:ahLst/>
                <a:cxnLst/>
                <a:rect l="l" t="t" r="r" b="b"/>
                <a:pathLst>
                  <a:path w="7421" h="6390" extrusionOk="0">
                    <a:moveTo>
                      <a:pt x="3298" y="1"/>
                    </a:moveTo>
                    <a:lnTo>
                      <a:pt x="2474" y="104"/>
                    </a:lnTo>
                    <a:lnTo>
                      <a:pt x="1649" y="413"/>
                    </a:lnTo>
                    <a:lnTo>
                      <a:pt x="928" y="825"/>
                    </a:lnTo>
                    <a:lnTo>
                      <a:pt x="413" y="1547"/>
                    </a:lnTo>
                    <a:lnTo>
                      <a:pt x="207" y="1959"/>
                    </a:lnTo>
                    <a:lnTo>
                      <a:pt x="104" y="2371"/>
                    </a:lnTo>
                    <a:lnTo>
                      <a:pt x="1" y="2783"/>
                    </a:lnTo>
                    <a:lnTo>
                      <a:pt x="104" y="3195"/>
                    </a:lnTo>
                    <a:lnTo>
                      <a:pt x="104" y="3608"/>
                    </a:lnTo>
                    <a:lnTo>
                      <a:pt x="310" y="4020"/>
                    </a:lnTo>
                    <a:lnTo>
                      <a:pt x="516" y="4329"/>
                    </a:lnTo>
                    <a:lnTo>
                      <a:pt x="722" y="4741"/>
                    </a:lnTo>
                    <a:lnTo>
                      <a:pt x="2268" y="5875"/>
                    </a:lnTo>
                    <a:lnTo>
                      <a:pt x="2989" y="6184"/>
                    </a:lnTo>
                    <a:lnTo>
                      <a:pt x="3813" y="6390"/>
                    </a:lnTo>
                    <a:lnTo>
                      <a:pt x="4638" y="6390"/>
                    </a:lnTo>
                    <a:lnTo>
                      <a:pt x="5565" y="6184"/>
                    </a:lnTo>
                    <a:lnTo>
                      <a:pt x="5874" y="5978"/>
                    </a:lnTo>
                    <a:lnTo>
                      <a:pt x="6287" y="5772"/>
                    </a:lnTo>
                    <a:lnTo>
                      <a:pt x="6596" y="5462"/>
                    </a:lnTo>
                    <a:lnTo>
                      <a:pt x="6802" y="5153"/>
                    </a:lnTo>
                    <a:lnTo>
                      <a:pt x="7008" y="4844"/>
                    </a:lnTo>
                    <a:lnTo>
                      <a:pt x="7214" y="4432"/>
                    </a:lnTo>
                    <a:lnTo>
                      <a:pt x="7317" y="4020"/>
                    </a:lnTo>
                    <a:lnTo>
                      <a:pt x="7420" y="3608"/>
                    </a:lnTo>
                    <a:lnTo>
                      <a:pt x="7317" y="2989"/>
                    </a:lnTo>
                    <a:lnTo>
                      <a:pt x="7111" y="2474"/>
                    </a:lnTo>
                    <a:lnTo>
                      <a:pt x="6802" y="1959"/>
                    </a:lnTo>
                    <a:lnTo>
                      <a:pt x="6390" y="1444"/>
                    </a:lnTo>
                    <a:lnTo>
                      <a:pt x="5771" y="928"/>
                    </a:lnTo>
                    <a:lnTo>
                      <a:pt x="5050" y="413"/>
                    </a:lnTo>
                    <a:lnTo>
                      <a:pt x="4226" y="104"/>
                    </a:lnTo>
                    <a:lnTo>
                      <a:pt x="32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8"/>
              <p:cNvSpPr/>
              <p:nvPr/>
            </p:nvSpPr>
            <p:spPr>
              <a:xfrm>
                <a:off x="7595125" y="1287300"/>
                <a:ext cx="134000" cy="97925"/>
              </a:xfrm>
              <a:custGeom>
                <a:avLst/>
                <a:gdLst/>
                <a:ahLst/>
                <a:cxnLst/>
                <a:rect l="l" t="t" r="r" b="b"/>
                <a:pathLst>
                  <a:path w="5360" h="3917" extrusionOk="0">
                    <a:moveTo>
                      <a:pt x="1031" y="1"/>
                    </a:moveTo>
                    <a:lnTo>
                      <a:pt x="310" y="104"/>
                    </a:lnTo>
                    <a:lnTo>
                      <a:pt x="104" y="104"/>
                    </a:lnTo>
                    <a:lnTo>
                      <a:pt x="1" y="207"/>
                    </a:lnTo>
                    <a:lnTo>
                      <a:pt x="104" y="310"/>
                    </a:lnTo>
                    <a:lnTo>
                      <a:pt x="207" y="516"/>
                    </a:lnTo>
                    <a:lnTo>
                      <a:pt x="825" y="825"/>
                    </a:lnTo>
                    <a:lnTo>
                      <a:pt x="1752" y="1237"/>
                    </a:lnTo>
                    <a:lnTo>
                      <a:pt x="2783" y="1856"/>
                    </a:lnTo>
                    <a:lnTo>
                      <a:pt x="3710" y="2577"/>
                    </a:lnTo>
                    <a:lnTo>
                      <a:pt x="4432" y="3298"/>
                    </a:lnTo>
                    <a:lnTo>
                      <a:pt x="4947" y="3711"/>
                    </a:lnTo>
                    <a:lnTo>
                      <a:pt x="5153" y="3814"/>
                    </a:lnTo>
                    <a:lnTo>
                      <a:pt x="5256" y="3917"/>
                    </a:lnTo>
                    <a:lnTo>
                      <a:pt x="5359" y="3814"/>
                    </a:lnTo>
                    <a:lnTo>
                      <a:pt x="5359" y="3504"/>
                    </a:lnTo>
                    <a:lnTo>
                      <a:pt x="5050" y="2783"/>
                    </a:lnTo>
                    <a:lnTo>
                      <a:pt x="4741" y="2268"/>
                    </a:lnTo>
                    <a:lnTo>
                      <a:pt x="4329" y="1753"/>
                    </a:lnTo>
                    <a:lnTo>
                      <a:pt x="3916" y="1340"/>
                    </a:lnTo>
                    <a:lnTo>
                      <a:pt x="3401" y="928"/>
                    </a:lnTo>
                    <a:lnTo>
                      <a:pt x="2886" y="619"/>
                    </a:lnTo>
                    <a:lnTo>
                      <a:pt x="2268" y="413"/>
                    </a:lnTo>
                    <a:lnTo>
                      <a:pt x="1649" y="207"/>
                    </a:lnTo>
                    <a:lnTo>
                      <a:pt x="1031"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8"/>
              <p:cNvSpPr/>
              <p:nvPr/>
            </p:nvSpPr>
            <p:spPr>
              <a:xfrm>
                <a:off x="7038675" y="2219875"/>
                <a:ext cx="412225" cy="502400"/>
              </a:xfrm>
              <a:custGeom>
                <a:avLst/>
                <a:gdLst/>
                <a:ahLst/>
                <a:cxnLst/>
                <a:rect l="l" t="t" r="r" b="b"/>
                <a:pathLst>
                  <a:path w="16489" h="20096" extrusionOk="0">
                    <a:moveTo>
                      <a:pt x="12778" y="1"/>
                    </a:moveTo>
                    <a:lnTo>
                      <a:pt x="7420" y="5050"/>
                    </a:lnTo>
                    <a:lnTo>
                      <a:pt x="0" y="6802"/>
                    </a:lnTo>
                    <a:lnTo>
                      <a:pt x="1031" y="11130"/>
                    </a:lnTo>
                    <a:lnTo>
                      <a:pt x="1958" y="14634"/>
                    </a:lnTo>
                    <a:lnTo>
                      <a:pt x="2474" y="16179"/>
                    </a:lnTo>
                    <a:lnTo>
                      <a:pt x="2886" y="17416"/>
                    </a:lnTo>
                    <a:lnTo>
                      <a:pt x="3195" y="17931"/>
                    </a:lnTo>
                    <a:lnTo>
                      <a:pt x="3504" y="18446"/>
                    </a:lnTo>
                    <a:lnTo>
                      <a:pt x="3813" y="18858"/>
                    </a:lnTo>
                    <a:lnTo>
                      <a:pt x="4225" y="19271"/>
                    </a:lnTo>
                    <a:lnTo>
                      <a:pt x="4638" y="19580"/>
                    </a:lnTo>
                    <a:lnTo>
                      <a:pt x="5050" y="19786"/>
                    </a:lnTo>
                    <a:lnTo>
                      <a:pt x="5462" y="19992"/>
                    </a:lnTo>
                    <a:lnTo>
                      <a:pt x="5977" y="20095"/>
                    </a:lnTo>
                    <a:lnTo>
                      <a:pt x="6389" y="20095"/>
                    </a:lnTo>
                    <a:lnTo>
                      <a:pt x="6905" y="19992"/>
                    </a:lnTo>
                    <a:lnTo>
                      <a:pt x="7420" y="19889"/>
                    </a:lnTo>
                    <a:lnTo>
                      <a:pt x="7832" y="19786"/>
                    </a:lnTo>
                    <a:lnTo>
                      <a:pt x="8863" y="19271"/>
                    </a:lnTo>
                    <a:lnTo>
                      <a:pt x="9687" y="18446"/>
                    </a:lnTo>
                    <a:lnTo>
                      <a:pt x="10614" y="17313"/>
                    </a:lnTo>
                    <a:lnTo>
                      <a:pt x="11645" y="15664"/>
                    </a:lnTo>
                    <a:lnTo>
                      <a:pt x="12778" y="13706"/>
                    </a:lnTo>
                    <a:lnTo>
                      <a:pt x="13809" y="11542"/>
                    </a:lnTo>
                    <a:lnTo>
                      <a:pt x="15664" y="7729"/>
                    </a:lnTo>
                    <a:lnTo>
                      <a:pt x="16488" y="5771"/>
                    </a:lnTo>
                    <a:lnTo>
                      <a:pt x="127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8"/>
              <p:cNvSpPr/>
              <p:nvPr/>
            </p:nvSpPr>
            <p:spPr>
              <a:xfrm>
                <a:off x="7167475" y="1944225"/>
                <a:ext cx="267950" cy="559075"/>
              </a:xfrm>
              <a:custGeom>
                <a:avLst/>
                <a:gdLst/>
                <a:ahLst/>
                <a:cxnLst/>
                <a:rect l="l" t="t" r="r" b="b"/>
                <a:pathLst>
                  <a:path w="10718" h="22363" extrusionOk="0">
                    <a:moveTo>
                      <a:pt x="10409" y="1"/>
                    </a:moveTo>
                    <a:lnTo>
                      <a:pt x="8142" y="825"/>
                    </a:lnTo>
                    <a:lnTo>
                      <a:pt x="6905" y="1340"/>
                    </a:lnTo>
                    <a:lnTo>
                      <a:pt x="5462" y="2165"/>
                    </a:lnTo>
                    <a:lnTo>
                      <a:pt x="4020" y="3092"/>
                    </a:lnTo>
                    <a:lnTo>
                      <a:pt x="3401" y="3504"/>
                    </a:lnTo>
                    <a:lnTo>
                      <a:pt x="2989" y="3917"/>
                    </a:lnTo>
                    <a:lnTo>
                      <a:pt x="2474" y="4741"/>
                    </a:lnTo>
                    <a:lnTo>
                      <a:pt x="1959" y="5668"/>
                    </a:lnTo>
                    <a:lnTo>
                      <a:pt x="1650" y="6596"/>
                    </a:lnTo>
                    <a:lnTo>
                      <a:pt x="1340" y="8245"/>
                    </a:lnTo>
                    <a:lnTo>
                      <a:pt x="722" y="12470"/>
                    </a:lnTo>
                    <a:lnTo>
                      <a:pt x="1" y="18240"/>
                    </a:lnTo>
                    <a:lnTo>
                      <a:pt x="5771" y="22362"/>
                    </a:lnTo>
                    <a:lnTo>
                      <a:pt x="10718" y="2989"/>
                    </a:lnTo>
                    <a:lnTo>
                      <a:pt x="104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8"/>
              <p:cNvSpPr/>
              <p:nvPr/>
            </p:nvSpPr>
            <p:spPr>
              <a:xfrm>
                <a:off x="7291150" y="1908175"/>
                <a:ext cx="631175" cy="1061400"/>
              </a:xfrm>
              <a:custGeom>
                <a:avLst/>
                <a:gdLst/>
                <a:ahLst/>
                <a:cxnLst/>
                <a:rect l="l" t="t" r="r" b="b"/>
                <a:pathLst>
                  <a:path w="25247" h="42456" extrusionOk="0">
                    <a:moveTo>
                      <a:pt x="15457" y="0"/>
                    </a:moveTo>
                    <a:lnTo>
                      <a:pt x="15148" y="412"/>
                    </a:lnTo>
                    <a:lnTo>
                      <a:pt x="14736" y="825"/>
                    </a:lnTo>
                    <a:lnTo>
                      <a:pt x="14118" y="1340"/>
                    </a:lnTo>
                    <a:lnTo>
                      <a:pt x="13293" y="1855"/>
                    </a:lnTo>
                    <a:lnTo>
                      <a:pt x="12263" y="2370"/>
                    </a:lnTo>
                    <a:lnTo>
                      <a:pt x="11026" y="2885"/>
                    </a:lnTo>
                    <a:lnTo>
                      <a:pt x="9480" y="3195"/>
                    </a:lnTo>
                    <a:lnTo>
                      <a:pt x="8347" y="3298"/>
                    </a:lnTo>
                    <a:lnTo>
                      <a:pt x="7523" y="3195"/>
                    </a:lnTo>
                    <a:lnTo>
                      <a:pt x="6801" y="2885"/>
                    </a:lnTo>
                    <a:lnTo>
                      <a:pt x="6286" y="2473"/>
                    </a:lnTo>
                    <a:lnTo>
                      <a:pt x="5874" y="2164"/>
                    </a:lnTo>
                    <a:lnTo>
                      <a:pt x="5668" y="1752"/>
                    </a:lnTo>
                    <a:lnTo>
                      <a:pt x="5462" y="1340"/>
                    </a:lnTo>
                    <a:lnTo>
                      <a:pt x="3607" y="5359"/>
                    </a:lnTo>
                    <a:lnTo>
                      <a:pt x="1546" y="9584"/>
                    </a:lnTo>
                    <a:lnTo>
                      <a:pt x="1134" y="10820"/>
                    </a:lnTo>
                    <a:lnTo>
                      <a:pt x="824" y="11954"/>
                    </a:lnTo>
                    <a:lnTo>
                      <a:pt x="515" y="13293"/>
                    </a:lnTo>
                    <a:lnTo>
                      <a:pt x="206" y="15045"/>
                    </a:lnTo>
                    <a:lnTo>
                      <a:pt x="103" y="17003"/>
                    </a:lnTo>
                    <a:lnTo>
                      <a:pt x="0" y="19270"/>
                    </a:lnTo>
                    <a:lnTo>
                      <a:pt x="103" y="21743"/>
                    </a:lnTo>
                    <a:lnTo>
                      <a:pt x="412" y="24216"/>
                    </a:lnTo>
                    <a:lnTo>
                      <a:pt x="824" y="26586"/>
                    </a:lnTo>
                    <a:lnTo>
                      <a:pt x="1237" y="28956"/>
                    </a:lnTo>
                    <a:lnTo>
                      <a:pt x="1649" y="31326"/>
                    </a:lnTo>
                    <a:lnTo>
                      <a:pt x="1340" y="34109"/>
                    </a:lnTo>
                    <a:lnTo>
                      <a:pt x="2164" y="36376"/>
                    </a:lnTo>
                    <a:lnTo>
                      <a:pt x="4637" y="39364"/>
                    </a:lnTo>
                    <a:lnTo>
                      <a:pt x="6389" y="41425"/>
                    </a:lnTo>
                    <a:lnTo>
                      <a:pt x="7110" y="42456"/>
                    </a:lnTo>
                    <a:lnTo>
                      <a:pt x="7626" y="42353"/>
                    </a:lnTo>
                    <a:lnTo>
                      <a:pt x="8759" y="41837"/>
                    </a:lnTo>
                    <a:lnTo>
                      <a:pt x="12366" y="40395"/>
                    </a:lnTo>
                    <a:lnTo>
                      <a:pt x="15972" y="38849"/>
                    </a:lnTo>
                    <a:lnTo>
                      <a:pt x="17106" y="38334"/>
                    </a:lnTo>
                    <a:lnTo>
                      <a:pt x="17621" y="38025"/>
                    </a:lnTo>
                    <a:lnTo>
                      <a:pt x="17827" y="37921"/>
                    </a:lnTo>
                    <a:lnTo>
                      <a:pt x="18549" y="37715"/>
                    </a:lnTo>
                    <a:lnTo>
                      <a:pt x="20403" y="37200"/>
                    </a:lnTo>
                    <a:lnTo>
                      <a:pt x="22464" y="36582"/>
                    </a:lnTo>
                    <a:lnTo>
                      <a:pt x="23495" y="36273"/>
                    </a:lnTo>
                    <a:lnTo>
                      <a:pt x="23598" y="35861"/>
                    </a:lnTo>
                    <a:lnTo>
                      <a:pt x="23907" y="35036"/>
                    </a:lnTo>
                    <a:lnTo>
                      <a:pt x="24525" y="32563"/>
                    </a:lnTo>
                    <a:lnTo>
                      <a:pt x="25041" y="30090"/>
                    </a:lnTo>
                    <a:lnTo>
                      <a:pt x="25247" y="28853"/>
                    </a:lnTo>
                    <a:lnTo>
                      <a:pt x="21846" y="23804"/>
                    </a:lnTo>
                    <a:lnTo>
                      <a:pt x="22877" y="19064"/>
                    </a:lnTo>
                    <a:lnTo>
                      <a:pt x="23598" y="15560"/>
                    </a:lnTo>
                    <a:lnTo>
                      <a:pt x="23804" y="14118"/>
                    </a:lnTo>
                    <a:lnTo>
                      <a:pt x="23804" y="13190"/>
                    </a:lnTo>
                    <a:lnTo>
                      <a:pt x="23598" y="11851"/>
                    </a:lnTo>
                    <a:lnTo>
                      <a:pt x="23289" y="10099"/>
                    </a:lnTo>
                    <a:lnTo>
                      <a:pt x="22361" y="6080"/>
                    </a:lnTo>
                    <a:lnTo>
                      <a:pt x="21228" y="1237"/>
                    </a:lnTo>
                    <a:lnTo>
                      <a:pt x="154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8"/>
              <p:cNvSpPr/>
              <p:nvPr/>
            </p:nvSpPr>
            <p:spPr>
              <a:xfrm>
                <a:off x="7275675" y="2181250"/>
                <a:ext cx="56700" cy="502375"/>
              </a:xfrm>
              <a:custGeom>
                <a:avLst/>
                <a:gdLst/>
                <a:ahLst/>
                <a:cxnLst/>
                <a:rect l="l" t="t" r="r" b="b"/>
                <a:pathLst>
                  <a:path w="2268" h="20095" extrusionOk="0">
                    <a:moveTo>
                      <a:pt x="619" y="0"/>
                    </a:moveTo>
                    <a:lnTo>
                      <a:pt x="413" y="618"/>
                    </a:lnTo>
                    <a:lnTo>
                      <a:pt x="207" y="2782"/>
                    </a:lnTo>
                    <a:lnTo>
                      <a:pt x="1" y="4534"/>
                    </a:lnTo>
                    <a:lnTo>
                      <a:pt x="1" y="6389"/>
                    </a:lnTo>
                    <a:lnTo>
                      <a:pt x="104" y="8141"/>
                    </a:lnTo>
                    <a:lnTo>
                      <a:pt x="207" y="9996"/>
                    </a:lnTo>
                    <a:lnTo>
                      <a:pt x="516" y="12057"/>
                    </a:lnTo>
                    <a:lnTo>
                      <a:pt x="928" y="13912"/>
                    </a:lnTo>
                    <a:lnTo>
                      <a:pt x="1547" y="17106"/>
                    </a:lnTo>
                    <a:lnTo>
                      <a:pt x="2062" y="19270"/>
                    </a:lnTo>
                    <a:lnTo>
                      <a:pt x="2165" y="19888"/>
                    </a:lnTo>
                    <a:lnTo>
                      <a:pt x="2268" y="20094"/>
                    </a:lnTo>
                    <a:lnTo>
                      <a:pt x="2268" y="19888"/>
                    </a:lnTo>
                    <a:lnTo>
                      <a:pt x="2165" y="19270"/>
                    </a:lnTo>
                    <a:lnTo>
                      <a:pt x="1753" y="17106"/>
                    </a:lnTo>
                    <a:lnTo>
                      <a:pt x="1134" y="13912"/>
                    </a:lnTo>
                    <a:lnTo>
                      <a:pt x="722" y="12057"/>
                    </a:lnTo>
                    <a:lnTo>
                      <a:pt x="413" y="9996"/>
                    </a:lnTo>
                    <a:lnTo>
                      <a:pt x="310" y="8141"/>
                    </a:lnTo>
                    <a:lnTo>
                      <a:pt x="207" y="6389"/>
                    </a:lnTo>
                    <a:lnTo>
                      <a:pt x="207" y="4534"/>
                    </a:lnTo>
                    <a:lnTo>
                      <a:pt x="310" y="2782"/>
                    </a:lnTo>
                    <a:lnTo>
                      <a:pt x="516" y="618"/>
                    </a:lnTo>
                    <a:lnTo>
                      <a:pt x="61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8"/>
              <p:cNvSpPr/>
              <p:nvPr/>
            </p:nvSpPr>
            <p:spPr>
              <a:xfrm>
                <a:off x="7257650" y="2683600"/>
                <a:ext cx="1187650" cy="2130525"/>
              </a:xfrm>
              <a:custGeom>
                <a:avLst/>
                <a:gdLst/>
                <a:ahLst/>
                <a:cxnLst/>
                <a:rect l="l" t="t" r="r" b="b"/>
                <a:pathLst>
                  <a:path w="47506" h="85221" extrusionOk="0">
                    <a:moveTo>
                      <a:pt x="26484" y="0"/>
                    </a:moveTo>
                    <a:lnTo>
                      <a:pt x="24835" y="516"/>
                    </a:lnTo>
                    <a:lnTo>
                      <a:pt x="20919" y="1855"/>
                    </a:lnTo>
                    <a:lnTo>
                      <a:pt x="18549" y="2680"/>
                    </a:lnTo>
                    <a:lnTo>
                      <a:pt x="16179" y="3401"/>
                    </a:lnTo>
                    <a:lnTo>
                      <a:pt x="13809" y="3916"/>
                    </a:lnTo>
                    <a:lnTo>
                      <a:pt x="11851" y="4328"/>
                    </a:lnTo>
                    <a:lnTo>
                      <a:pt x="10717" y="4534"/>
                    </a:lnTo>
                    <a:lnTo>
                      <a:pt x="7935" y="4534"/>
                    </a:lnTo>
                    <a:lnTo>
                      <a:pt x="6286" y="4328"/>
                    </a:lnTo>
                    <a:lnTo>
                      <a:pt x="5050" y="4019"/>
                    </a:lnTo>
                    <a:lnTo>
                      <a:pt x="4019" y="3607"/>
                    </a:lnTo>
                    <a:lnTo>
                      <a:pt x="3298" y="3298"/>
                    </a:lnTo>
                    <a:lnTo>
                      <a:pt x="2680" y="2886"/>
                    </a:lnTo>
                    <a:lnTo>
                      <a:pt x="2268" y="5153"/>
                    </a:lnTo>
                    <a:lnTo>
                      <a:pt x="1340" y="10614"/>
                    </a:lnTo>
                    <a:lnTo>
                      <a:pt x="825" y="13809"/>
                    </a:lnTo>
                    <a:lnTo>
                      <a:pt x="413" y="17106"/>
                    </a:lnTo>
                    <a:lnTo>
                      <a:pt x="104" y="20198"/>
                    </a:lnTo>
                    <a:lnTo>
                      <a:pt x="0" y="22877"/>
                    </a:lnTo>
                    <a:lnTo>
                      <a:pt x="104" y="29060"/>
                    </a:lnTo>
                    <a:lnTo>
                      <a:pt x="207" y="38437"/>
                    </a:lnTo>
                    <a:lnTo>
                      <a:pt x="413" y="43589"/>
                    </a:lnTo>
                    <a:lnTo>
                      <a:pt x="619" y="48639"/>
                    </a:lnTo>
                    <a:lnTo>
                      <a:pt x="928" y="53379"/>
                    </a:lnTo>
                    <a:lnTo>
                      <a:pt x="1237" y="57398"/>
                    </a:lnTo>
                    <a:lnTo>
                      <a:pt x="1752" y="61313"/>
                    </a:lnTo>
                    <a:lnTo>
                      <a:pt x="2371" y="65538"/>
                    </a:lnTo>
                    <a:lnTo>
                      <a:pt x="3607" y="73885"/>
                    </a:lnTo>
                    <a:lnTo>
                      <a:pt x="5153" y="83159"/>
                    </a:lnTo>
                    <a:lnTo>
                      <a:pt x="13294" y="82953"/>
                    </a:lnTo>
                    <a:lnTo>
                      <a:pt x="16385" y="25659"/>
                    </a:lnTo>
                    <a:lnTo>
                      <a:pt x="19373" y="33800"/>
                    </a:lnTo>
                    <a:lnTo>
                      <a:pt x="22156" y="41116"/>
                    </a:lnTo>
                    <a:lnTo>
                      <a:pt x="24835" y="47711"/>
                    </a:lnTo>
                    <a:lnTo>
                      <a:pt x="28338" y="56676"/>
                    </a:lnTo>
                    <a:lnTo>
                      <a:pt x="33079" y="69248"/>
                    </a:lnTo>
                    <a:lnTo>
                      <a:pt x="39055" y="85220"/>
                    </a:lnTo>
                    <a:lnTo>
                      <a:pt x="47505" y="81511"/>
                    </a:lnTo>
                    <a:lnTo>
                      <a:pt x="45960" y="74503"/>
                    </a:lnTo>
                    <a:lnTo>
                      <a:pt x="44002" y="66878"/>
                    </a:lnTo>
                    <a:lnTo>
                      <a:pt x="42147" y="59871"/>
                    </a:lnTo>
                    <a:lnTo>
                      <a:pt x="40704" y="54409"/>
                    </a:lnTo>
                    <a:lnTo>
                      <a:pt x="40189" y="52142"/>
                    </a:lnTo>
                    <a:lnTo>
                      <a:pt x="39468" y="48432"/>
                    </a:lnTo>
                    <a:lnTo>
                      <a:pt x="37407" y="38334"/>
                    </a:lnTo>
                    <a:lnTo>
                      <a:pt x="36170" y="32357"/>
                    </a:lnTo>
                    <a:lnTo>
                      <a:pt x="34830" y="26071"/>
                    </a:lnTo>
                    <a:lnTo>
                      <a:pt x="33388" y="19785"/>
                    </a:lnTo>
                    <a:lnTo>
                      <a:pt x="31842" y="13706"/>
                    </a:lnTo>
                    <a:lnTo>
                      <a:pt x="30915" y="10717"/>
                    </a:lnTo>
                    <a:lnTo>
                      <a:pt x="29781" y="7214"/>
                    </a:lnTo>
                    <a:lnTo>
                      <a:pt x="28545" y="4019"/>
                    </a:lnTo>
                    <a:lnTo>
                      <a:pt x="28029" y="2783"/>
                    </a:lnTo>
                    <a:lnTo>
                      <a:pt x="27617" y="1958"/>
                    </a:lnTo>
                    <a:lnTo>
                      <a:pt x="264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8"/>
              <p:cNvSpPr/>
              <p:nvPr/>
            </p:nvSpPr>
            <p:spPr>
              <a:xfrm>
                <a:off x="7533300" y="2843325"/>
                <a:ext cx="72150" cy="412200"/>
              </a:xfrm>
              <a:custGeom>
                <a:avLst/>
                <a:gdLst/>
                <a:ahLst/>
                <a:cxnLst/>
                <a:rect l="l" t="t" r="r" b="b"/>
                <a:pathLst>
                  <a:path w="2886" h="16488" extrusionOk="0">
                    <a:moveTo>
                      <a:pt x="1" y="0"/>
                    </a:moveTo>
                    <a:lnTo>
                      <a:pt x="1" y="619"/>
                    </a:lnTo>
                    <a:lnTo>
                      <a:pt x="207" y="2370"/>
                    </a:lnTo>
                    <a:lnTo>
                      <a:pt x="619" y="5050"/>
                    </a:lnTo>
                    <a:lnTo>
                      <a:pt x="1134" y="8244"/>
                    </a:lnTo>
                    <a:lnTo>
                      <a:pt x="1752" y="11438"/>
                    </a:lnTo>
                    <a:lnTo>
                      <a:pt x="2268" y="14118"/>
                    </a:lnTo>
                    <a:lnTo>
                      <a:pt x="2680" y="15869"/>
                    </a:lnTo>
                    <a:lnTo>
                      <a:pt x="2886" y="16488"/>
                    </a:lnTo>
                    <a:lnTo>
                      <a:pt x="2783" y="15766"/>
                    </a:lnTo>
                    <a:lnTo>
                      <a:pt x="2474" y="14015"/>
                    </a:lnTo>
                    <a:lnTo>
                      <a:pt x="1340" y="8244"/>
                    </a:lnTo>
                    <a:lnTo>
                      <a:pt x="413" y="2370"/>
                    </a:lnTo>
                    <a:lnTo>
                      <a:pt x="104" y="619"/>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8"/>
              <p:cNvSpPr/>
              <p:nvPr/>
            </p:nvSpPr>
            <p:spPr>
              <a:xfrm>
                <a:off x="7569375" y="2833025"/>
                <a:ext cx="48975" cy="48950"/>
              </a:xfrm>
              <a:custGeom>
                <a:avLst/>
                <a:gdLst/>
                <a:ahLst/>
                <a:cxnLst/>
                <a:rect l="l" t="t" r="r" b="b"/>
                <a:pathLst>
                  <a:path w="1959" h="1958" extrusionOk="0">
                    <a:moveTo>
                      <a:pt x="928" y="0"/>
                    </a:moveTo>
                    <a:lnTo>
                      <a:pt x="618" y="103"/>
                    </a:lnTo>
                    <a:lnTo>
                      <a:pt x="206" y="206"/>
                    </a:lnTo>
                    <a:lnTo>
                      <a:pt x="103" y="412"/>
                    </a:lnTo>
                    <a:lnTo>
                      <a:pt x="0" y="721"/>
                    </a:lnTo>
                    <a:lnTo>
                      <a:pt x="0" y="1031"/>
                    </a:lnTo>
                    <a:lnTo>
                      <a:pt x="0" y="1237"/>
                    </a:lnTo>
                    <a:lnTo>
                      <a:pt x="206" y="1546"/>
                    </a:lnTo>
                    <a:lnTo>
                      <a:pt x="412" y="1752"/>
                    </a:lnTo>
                    <a:lnTo>
                      <a:pt x="722" y="1855"/>
                    </a:lnTo>
                    <a:lnTo>
                      <a:pt x="1031" y="1958"/>
                    </a:lnTo>
                    <a:lnTo>
                      <a:pt x="1237" y="1855"/>
                    </a:lnTo>
                    <a:lnTo>
                      <a:pt x="1546" y="1752"/>
                    </a:lnTo>
                    <a:lnTo>
                      <a:pt x="1752" y="1649"/>
                    </a:lnTo>
                    <a:lnTo>
                      <a:pt x="1855" y="1340"/>
                    </a:lnTo>
                    <a:lnTo>
                      <a:pt x="1958" y="927"/>
                    </a:lnTo>
                    <a:lnTo>
                      <a:pt x="1855" y="618"/>
                    </a:lnTo>
                    <a:lnTo>
                      <a:pt x="1649" y="412"/>
                    </a:lnTo>
                    <a:lnTo>
                      <a:pt x="1443" y="309"/>
                    </a:lnTo>
                    <a:lnTo>
                      <a:pt x="1546" y="412"/>
                    </a:lnTo>
                    <a:lnTo>
                      <a:pt x="1752" y="721"/>
                    </a:lnTo>
                    <a:lnTo>
                      <a:pt x="1752" y="927"/>
                    </a:lnTo>
                    <a:lnTo>
                      <a:pt x="1752" y="1340"/>
                    </a:lnTo>
                    <a:lnTo>
                      <a:pt x="1443" y="1649"/>
                    </a:lnTo>
                    <a:lnTo>
                      <a:pt x="1237" y="1752"/>
                    </a:lnTo>
                    <a:lnTo>
                      <a:pt x="1031" y="1752"/>
                    </a:lnTo>
                    <a:lnTo>
                      <a:pt x="722" y="1649"/>
                    </a:lnTo>
                    <a:lnTo>
                      <a:pt x="515" y="1546"/>
                    </a:lnTo>
                    <a:lnTo>
                      <a:pt x="412" y="1443"/>
                    </a:lnTo>
                    <a:lnTo>
                      <a:pt x="206" y="1237"/>
                    </a:lnTo>
                    <a:lnTo>
                      <a:pt x="206" y="1031"/>
                    </a:lnTo>
                    <a:lnTo>
                      <a:pt x="206" y="721"/>
                    </a:lnTo>
                    <a:lnTo>
                      <a:pt x="206" y="515"/>
                    </a:lnTo>
                    <a:lnTo>
                      <a:pt x="309" y="412"/>
                    </a:lnTo>
                    <a:lnTo>
                      <a:pt x="722" y="206"/>
                    </a:lnTo>
                    <a:lnTo>
                      <a:pt x="1237" y="206"/>
                    </a:lnTo>
                    <a:lnTo>
                      <a:pt x="1443" y="309"/>
                    </a:lnTo>
                    <a:lnTo>
                      <a:pt x="1443" y="206"/>
                    </a:lnTo>
                    <a:lnTo>
                      <a:pt x="1237" y="103"/>
                    </a:lnTo>
                    <a:lnTo>
                      <a:pt x="9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8"/>
              <p:cNvSpPr/>
              <p:nvPr/>
            </p:nvSpPr>
            <p:spPr>
              <a:xfrm>
                <a:off x="7474050" y="3203975"/>
                <a:ext cx="164900" cy="121125"/>
              </a:xfrm>
              <a:custGeom>
                <a:avLst/>
                <a:gdLst/>
                <a:ahLst/>
                <a:cxnLst/>
                <a:rect l="l" t="t" r="r" b="b"/>
                <a:pathLst>
                  <a:path w="6596" h="4845" extrusionOk="0">
                    <a:moveTo>
                      <a:pt x="0" y="1"/>
                    </a:moveTo>
                    <a:lnTo>
                      <a:pt x="1031" y="722"/>
                    </a:lnTo>
                    <a:lnTo>
                      <a:pt x="3401" y="2371"/>
                    </a:lnTo>
                    <a:lnTo>
                      <a:pt x="5668" y="4123"/>
                    </a:lnTo>
                    <a:lnTo>
                      <a:pt x="6595" y="4844"/>
                    </a:lnTo>
                    <a:lnTo>
                      <a:pt x="6595" y="4844"/>
                    </a:lnTo>
                    <a:lnTo>
                      <a:pt x="6183" y="4432"/>
                    </a:lnTo>
                    <a:lnTo>
                      <a:pt x="5771" y="4020"/>
                    </a:lnTo>
                    <a:lnTo>
                      <a:pt x="4638" y="3092"/>
                    </a:lnTo>
                    <a:lnTo>
                      <a:pt x="3504" y="2165"/>
                    </a:lnTo>
                    <a:lnTo>
                      <a:pt x="2371" y="1340"/>
                    </a:lnTo>
                    <a:lnTo>
                      <a:pt x="1134" y="516"/>
                    </a:lnTo>
                    <a:lnTo>
                      <a:pt x="619" y="207"/>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8"/>
              <p:cNvSpPr/>
              <p:nvPr/>
            </p:nvSpPr>
            <p:spPr>
              <a:xfrm>
                <a:off x="7991850" y="3912425"/>
                <a:ext cx="211275" cy="67000"/>
              </a:xfrm>
              <a:custGeom>
                <a:avLst/>
                <a:gdLst/>
                <a:ahLst/>
                <a:cxnLst/>
                <a:rect l="l" t="t" r="r" b="b"/>
                <a:pathLst>
                  <a:path w="8451" h="2680" extrusionOk="0">
                    <a:moveTo>
                      <a:pt x="8451" y="1"/>
                    </a:moveTo>
                    <a:lnTo>
                      <a:pt x="7214" y="516"/>
                    </a:lnTo>
                    <a:lnTo>
                      <a:pt x="5772" y="1237"/>
                    </a:lnTo>
                    <a:lnTo>
                      <a:pt x="4329" y="1753"/>
                    </a:lnTo>
                    <a:lnTo>
                      <a:pt x="2783" y="2165"/>
                    </a:lnTo>
                    <a:lnTo>
                      <a:pt x="1238" y="2474"/>
                    </a:lnTo>
                    <a:lnTo>
                      <a:pt x="1" y="2680"/>
                    </a:lnTo>
                    <a:lnTo>
                      <a:pt x="310" y="2680"/>
                    </a:lnTo>
                    <a:lnTo>
                      <a:pt x="1341" y="2577"/>
                    </a:lnTo>
                    <a:lnTo>
                      <a:pt x="2886" y="2371"/>
                    </a:lnTo>
                    <a:lnTo>
                      <a:pt x="4432" y="1959"/>
                    </a:lnTo>
                    <a:lnTo>
                      <a:pt x="5875" y="1340"/>
                    </a:lnTo>
                    <a:lnTo>
                      <a:pt x="7317" y="722"/>
                    </a:lnTo>
                    <a:lnTo>
                      <a:pt x="8142" y="207"/>
                    </a:lnTo>
                    <a:lnTo>
                      <a:pt x="84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8"/>
              <p:cNvSpPr/>
              <p:nvPr/>
            </p:nvSpPr>
            <p:spPr>
              <a:xfrm>
                <a:off x="8025350" y="3896975"/>
                <a:ext cx="133975" cy="59275"/>
              </a:xfrm>
              <a:custGeom>
                <a:avLst/>
                <a:gdLst/>
                <a:ahLst/>
                <a:cxnLst/>
                <a:rect l="l" t="t" r="r" b="b"/>
                <a:pathLst>
                  <a:path w="5359" h="2371" extrusionOk="0">
                    <a:moveTo>
                      <a:pt x="5359" y="1"/>
                    </a:moveTo>
                    <a:lnTo>
                      <a:pt x="4535" y="310"/>
                    </a:lnTo>
                    <a:lnTo>
                      <a:pt x="2680" y="1237"/>
                    </a:lnTo>
                    <a:lnTo>
                      <a:pt x="825" y="2061"/>
                    </a:lnTo>
                    <a:lnTo>
                      <a:pt x="1" y="2371"/>
                    </a:lnTo>
                    <a:lnTo>
                      <a:pt x="825" y="2164"/>
                    </a:lnTo>
                    <a:lnTo>
                      <a:pt x="2783" y="1443"/>
                    </a:lnTo>
                    <a:lnTo>
                      <a:pt x="4638" y="516"/>
                    </a:lnTo>
                    <a:lnTo>
                      <a:pt x="5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8"/>
              <p:cNvSpPr/>
              <p:nvPr/>
            </p:nvSpPr>
            <p:spPr>
              <a:xfrm>
                <a:off x="7164900" y="4615725"/>
                <a:ext cx="427675" cy="340075"/>
              </a:xfrm>
              <a:custGeom>
                <a:avLst/>
                <a:gdLst/>
                <a:ahLst/>
                <a:cxnLst/>
                <a:rect l="l" t="t" r="r" b="b"/>
                <a:pathLst>
                  <a:path w="17107" h="13603" extrusionOk="0">
                    <a:moveTo>
                      <a:pt x="8863" y="1"/>
                    </a:moveTo>
                    <a:lnTo>
                      <a:pt x="8760" y="8450"/>
                    </a:lnTo>
                    <a:lnTo>
                      <a:pt x="7420" y="8966"/>
                    </a:lnTo>
                    <a:lnTo>
                      <a:pt x="4432" y="10099"/>
                    </a:lnTo>
                    <a:lnTo>
                      <a:pt x="2783" y="10821"/>
                    </a:lnTo>
                    <a:lnTo>
                      <a:pt x="1443" y="11542"/>
                    </a:lnTo>
                    <a:lnTo>
                      <a:pt x="825" y="11851"/>
                    </a:lnTo>
                    <a:lnTo>
                      <a:pt x="413" y="12263"/>
                    </a:lnTo>
                    <a:lnTo>
                      <a:pt x="104" y="12572"/>
                    </a:lnTo>
                    <a:lnTo>
                      <a:pt x="1" y="12882"/>
                    </a:lnTo>
                    <a:lnTo>
                      <a:pt x="16488" y="13603"/>
                    </a:lnTo>
                    <a:lnTo>
                      <a:pt x="17107" y="310"/>
                    </a:lnTo>
                    <a:lnTo>
                      <a:pt x="88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8"/>
              <p:cNvSpPr/>
              <p:nvPr/>
            </p:nvSpPr>
            <p:spPr>
              <a:xfrm>
                <a:off x="7492075" y="4814100"/>
                <a:ext cx="30950" cy="33500"/>
              </a:xfrm>
              <a:custGeom>
                <a:avLst/>
                <a:gdLst/>
                <a:ahLst/>
                <a:cxnLst/>
                <a:rect l="l" t="t" r="r" b="b"/>
                <a:pathLst>
                  <a:path w="1238" h="1340" extrusionOk="0">
                    <a:moveTo>
                      <a:pt x="619" y="0"/>
                    </a:moveTo>
                    <a:lnTo>
                      <a:pt x="413" y="103"/>
                    </a:lnTo>
                    <a:lnTo>
                      <a:pt x="207" y="206"/>
                    </a:lnTo>
                    <a:lnTo>
                      <a:pt x="1" y="412"/>
                    </a:lnTo>
                    <a:lnTo>
                      <a:pt x="1" y="722"/>
                    </a:lnTo>
                    <a:lnTo>
                      <a:pt x="104" y="928"/>
                    </a:lnTo>
                    <a:lnTo>
                      <a:pt x="310" y="1134"/>
                    </a:lnTo>
                    <a:lnTo>
                      <a:pt x="516" y="1237"/>
                    </a:lnTo>
                    <a:lnTo>
                      <a:pt x="722" y="1340"/>
                    </a:lnTo>
                    <a:lnTo>
                      <a:pt x="928" y="1237"/>
                    </a:lnTo>
                    <a:lnTo>
                      <a:pt x="1134" y="1031"/>
                    </a:lnTo>
                    <a:lnTo>
                      <a:pt x="1237" y="825"/>
                    </a:lnTo>
                    <a:lnTo>
                      <a:pt x="1237" y="619"/>
                    </a:lnTo>
                    <a:lnTo>
                      <a:pt x="1237" y="412"/>
                    </a:lnTo>
                    <a:lnTo>
                      <a:pt x="1031" y="206"/>
                    </a:lnTo>
                    <a:lnTo>
                      <a:pt x="825" y="103"/>
                    </a:lnTo>
                    <a:lnTo>
                      <a:pt x="928" y="103"/>
                    </a:lnTo>
                    <a:lnTo>
                      <a:pt x="61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8"/>
              <p:cNvSpPr/>
              <p:nvPr/>
            </p:nvSpPr>
            <p:spPr>
              <a:xfrm>
                <a:off x="7164900" y="4917150"/>
                <a:ext cx="412225" cy="38650"/>
              </a:xfrm>
              <a:custGeom>
                <a:avLst/>
                <a:gdLst/>
                <a:ahLst/>
                <a:cxnLst/>
                <a:rect l="l" t="t" r="r" b="b"/>
                <a:pathLst>
                  <a:path w="16489" h="1546" extrusionOk="0">
                    <a:moveTo>
                      <a:pt x="619" y="0"/>
                    </a:moveTo>
                    <a:lnTo>
                      <a:pt x="310" y="206"/>
                    </a:lnTo>
                    <a:lnTo>
                      <a:pt x="1" y="515"/>
                    </a:lnTo>
                    <a:lnTo>
                      <a:pt x="1" y="618"/>
                    </a:lnTo>
                    <a:lnTo>
                      <a:pt x="1" y="825"/>
                    </a:lnTo>
                    <a:lnTo>
                      <a:pt x="16488" y="1546"/>
                    </a:lnTo>
                    <a:lnTo>
                      <a:pt x="16488" y="206"/>
                    </a:lnTo>
                    <a:lnTo>
                      <a:pt x="6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8"/>
              <p:cNvSpPr/>
              <p:nvPr/>
            </p:nvSpPr>
            <p:spPr>
              <a:xfrm>
                <a:off x="7378725" y="4824400"/>
                <a:ext cx="36100" cy="25775"/>
              </a:xfrm>
              <a:custGeom>
                <a:avLst/>
                <a:gdLst/>
                <a:ahLst/>
                <a:cxnLst/>
                <a:rect l="l" t="t" r="r" b="b"/>
                <a:pathLst>
                  <a:path w="1444" h="1031" extrusionOk="0">
                    <a:moveTo>
                      <a:pt x="1" y="0"/>
                    </a:moveTo>
                    <a:lnTo>
                      <a:pt x="207" y="207"/>
                    </a:lnTo>
                    <a:lnTo>
                      <a:pt x="722" y="413"/>
                    </a:lnTo>
                    <a:lnTo>
                      <a:pt x="1237" y="825"/>
                    </a:lnTo>
                    <a:lnTo>
                      <a:pt x="1443" y="1031"/>
                    </a:lnTo>
                    <a:lnTo>
                      <a:pt x="1443" y="928"/>
                    </a:lnTo>
                    <a:lnTo>
                      <a:pt x="1340" y="722"/>
                    </a:lnTo>
                    <a:lnTo>
                      <a:pt x="1237" y="516"/>
                    </a:lnTo>
                    <a:lnTo>
                      <a:pt x="928" y="207"/>
                    </a:lnTo>
                    <a:lnTo>
                      <a:pt x="619" y="103"/>
                    </a:lnTo>
                    <a:lnTo>
                      <a:pt x="3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8"/>
              <p:cNvSpPr/>
              <p:nvPr/>
            </p:nvSpPr>
            <p:spPr>
              <a:xfrm>
                <a:off x="7334925" y="4839850"/>
                <a:ext cx="25800" cy="33525"/>
              </a:xfrm>
              <a:custGeom>
                <a:avLst/>
                <a:gdLst/>
                <a:ahLst/>
                <a:cxnLst/>
                <a:rect l="l" t="t" r="r" b="b"/>
                <a:pathLst>
                  <a:path w="1032" h="1341" extrusionOk="0">
                    <a:moveTo>
                      <a:pt x="1" y="1"/>
                    </a:moveTo>
                    <a:lnTo>
                      <a:pt x="1" y="104"/>
                    </a:lnTo>
                    <a:lnTo>
                      <a:pt x="207" y="310"/>
                    </a:lnTo>
                    <a:lnTo>
                      <a:pt x="516" y="619"/>
                    </a:lnTo>
                    <a:lnTo>
                      <a:pt x="825" y="1134"/>
                    </a:lnTo>
                    <a:lnTo>
                      <a:pt x="928" y="1340"/>
                    </a:lnTo>
                    <a:lnTo>
                      <a:pt x="1031" y="1340"/>
                    </a:lnTo>
                    <a:lnTo>
                      <a:pt x="1031" y="1134"/>
                    </a:lnTo>
                    <a:lnTo>
                      <a:pt x="928" y="825"/>
                    </a:lnTo>
                    <a:lnTo>
                      <a:pt x="825" y="516"/>
                    </a:lnTo>
                    <a:lnTo>
                      <a:pt x="516" y="207"/>
                    </a:lnTo>
                    <a:lnTo>
                      <a:pt x="207" y="104"/>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8"/>
              <p:cNvSpPr/>
              <p:nvPr/>
            </p:nvSpPr>
            <p:spPr>
              <a:xfrm>
                <a:off x="7293725" y="4857900"/>
                <a:ext cx="15475" cy="33500"/>
              </a:xfrm>
              <a:custGeom>
                <a:avLst/>
                <a:gdLst/>
                <a:ahLst/>
                <a:cxnLst/>
                <a:rect l="l" t="t" r="r" b="b"/>
                <a:pathLst>
                  <a:path w="619" h="1340" extrusionOk="0">
                    <a:moveTo>
                      <a:pt x="0" y="0"/>
                    </a:moveTo>
                    <a:lnTo>
                      <a:pt x="103" y="206"/>
                    </a:lnTo>
                    <a:lnTo>
                      <a:pt x="309" y="618"/>
                    </a:lnTo>
                    <a:lnTo>
                      <a:pt x="412" y="1134"/>
                    </a:lnTo>
                    <a:lnTo>
                      <a:pt x="515" y="1340"/>
                    </a:lnTo>
                    <a:lnTo>
                      <a:pt x="618" y="1340"/>
                    </a:lnTo>
                    <a:lnTo>
                      <a:pt x="618" y="1134"/>
                    </a:lnTo>
                    <a:lnTo>
                      <a:pt x="618" y="927"/>
                    </a:lnTo>
                    <a:lnTo>
                      <a:pt x="515" y="515"/>
                    </a:lnTo>
                    <a:lnTo>
                      <a:pt x="412" y="309"/>
                    </a:lnTo>
                    <a:lnTo>
                      <a:pt x="206" y="103"/>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8"/>
              <p:cNvSpPr/>
              <p:nvPr/>
            </p:nvSpPr>
            <p:spPr>
              <a:xfrm>
                <a:off x="7383875" y="4770300"/>
                <a:ext cx="41250" cy="10325"/>
              </a:xfrm>
              <a:custGeom>
                <a:avLst/>
                <a:gdLst/>
                <a:ahLst/>
                <a:cxnLst/>
                <a:rect l="l" t="t" r="r" b="b"/>
                <a:pathLst>
                  <a:path w="1650" h="413" extrusionOk="0">
                    <a:moveTo>
                      <a:pt x="516" y="0"/>
                    </a:moveTo>
                    <a:lnTo>
                      <a:pt x="207" y="104"/>
                    </a:lnTo>
                    <a:lnTo>
                      <a:pt x="1" y="207"/>
                    </a:lnTo>
                    <a:lnTo>
                      <a:pt x="1" y="310"/>
                    </a:lnTo>
                    <a:lnTo>
                      <a:pt x="825" y="310"/>
                    </a:lnTo>
                    <a:lnTo>
                      <a:pt x="1443" y="413"/>
                    </a:lnTo>
                    <a:lnTo>
                      <a:pt x="1650" y="413"/>
                    </a:lnTo>
                    <a:lnTo>
                      <a:pt x="1650" y="310"/>
                    </a:lnTo>
                    <a:lnTo>
                      <a:pt x="1443" y="207"/>
                    </a:lnTo>
                    <a:lnTo>
                      <a:pt x="1237" y="104"/>
                    </a:lnTo>
                    <a:lnTo>
                      <a:pt x="8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8"/>
              <p:cNvSpPr/>
              <p:nvPr/>
            </p:nvSpPr>
            <p:spPr>
              <a:xfrm>
                <a:off x="8187650" y="4592550"/>
                <a:ext cx="373575" cy="461150"/>
              </a:xfrm>
              <a:custGeom>
                <a:avLst/>
                <a:gdLst/>
                <a:ahLst/>
                <a:cxnLst/>
                <a:rect l="l" t="t" r="r" b="b"/>
                <a:pathLst>
                  <a:path w="14943" h="18446" extrusionOk="0">
                    <a:moveTo>
                      <a:pt x="6905" y="0"/>
                    </a:moveTo>
                    <a:lnTo>
                      <a:pt x="1" y="3298"/>
                    </a:lnTo>
                    <a:lnTo>
                      <a:pt x="1958" y="8038"/>
                    </a:lnTo>
                    <a:lnTo>
                      <a:pt x="3298" y="11438"/>
                    </a:lnTo>
                    <a:lnTo>
                      <a:pt x="4019" y="13396"/>
                    </a:lnTo>
                    <a:lnTo>
                      <a:pt x="4122" y="13602"/>
                    </a:lnTo>
                    <a:lnTo>
                      <a:pt x="4432" y="13809"/>
                    </a:lnTo>
                    <a:lnTo>
                      <a:pt x="5256" y="14324"/>
                    </a:lnTo>
                    <a:lnTo>
                      <a:pt x="8038" y="15869"/>
                    </a:lnTo>
                    <a:lnTo>
                      <a:pt x="11130" y="17312"/>
                    </a:lnTo>
                    <a:lnTo>
                      <a:pt x="13500" y="18343"/>
                    </a:lnTo>
                    <a:lnTo>
                      <a:pt x="13912" y="18446"/>
                    </a:lnTo>
                    <a:lnTo>
                      <a:pt x="14427" y="18343"/>
                    </a:lnTo>
                    <a:lnTo>
                      <a:pt x="14530" y="18343"/>
                    </a:lnTo>
                    <a:lnTo>
                      <a:pt x="14736" y="18033"/>
                    </a:lnTo>
                    <a:lnTo>
                      <a:pt x="14942" y="17621"/>
                    </a:lnTo>
                    <a:lnTo>
                      <a:pt x="14942" y="17209"/>
                    </a:lnTo>
                    <a:lnTo>
                      <a:pt x="14736" y="16797"/>
                    </a:lnTo>
                    <a:lnTo>
                      <a:pt x="9996" y="9790"/>
                    </a:lnTo>
                    <a:lnTo>
                      <a:pt x="6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8"/>
              <p:cNvSpPr/>
              <p:nvPr/>
            </p:nvSpPr>
            <p:spPr>
              <a:xfrm>
                <a:off x="8187650" y="4592550"/>
                <a:ext cx="373575" cy="461150"/>
              </a:xfrm>
              <a:custGeom>
                <a:avLst/>
                <a:gdLst/>
                <a:ahLst/>
                <a:cxnLst/>
                <a:rect l="l" t="t" r="r" b="b"/>
                <a:pathLst>
                  <a:path w="14943" h="18446" fill="none" extrusionOk="0">
                    <a:moveTo>
                      <a:pt x="6905" y="0"/>
                    </a:moveTo>
                    <a:lnTo>
                      <a:pt x="9996" y="9790"/>
                    </a:lnTo>
                    <a:lnTo>
                      <a:pt x="14736" y="16797"/>
                    </a:lnTo>
                    <a:lnTo>
                      <a:pt x="14736" y="16797"/>
                    </a:lnTo>
                    <a:lnTo>
                      <a:pt x="14942" y="17209"/>
                    </a:lnTo>
                    <a:lnTo>
                      <a:pt x="14942" y="17621"/>
                    </a:lnTo>
                    <a:lnTo>
                      <a:pt x="14736" y="18033"/>
                    </a:lnTo>
                    <a:lnTo>
                      <a:pt x="14530" y="18343"/>
                    </a:lnTo>
                    <a:lnTo>
                      <a:pt x="14427" y="18343"/>
                    </a:lnTo>
                    <a:lnTo>
                      <a:pt x="14427" y="18343"/>
                    </a:lnTo>
                    <a:lnTo>
                      <a:pt x="13912" y="18446"/>
                    </a:lnTo>
                    <a:lnTo>
                      <a:pt x="13500" y="18343"/>
                    </a:lnTo>
                    <a:lnTo>
                      <a:pt x="13500" y="18343"/>
                    </a:lnTo>
                    <a:lnTo>
                      <a:pt x="11130" y="17312"/>
                    </a:lnTo>
                    <a:lnTo>
                      <a:pt x="8038" y="15869"/>
                    </a:lnTo>
                    <a:lnTo>
                      <a:pt x="5256" y="14324"/>
                    </a:lnTo>
                    <a:lnTo>
                      <a:pt x="4432" y="13809"/>
                    </a:lnTo>
                    <a:lnTo>
                      <a:pt x="4122" y="13602"/>
                    </a:lnTo>
                    <a:lnTo>
                      <a:pt x="4019" y="13396"/>
                    </a:lnTo>
                    <a:lnTo>
                      <a:pt x="4019" y="13396"/>
                    </a:lnTo>
                    <a:lnTo>
                      <a:pt x="3298" y="11438"/>
                    </a:lnTo>
                    <a:lnTo>
                      <a:pt x="1958" y="8038"/>
                    </a:lnTo>
                    <a:lnTo>
                      <a:pt x="1" y="3298"/>
                    </a:lnTo>
                    <a:lnTo>
                      <a:pt x="690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8"/>
              <p:cNvSpPr/>
              <p:nvPr/>
            </p:nvSpPr>
            <p:spPr>
              <a:xfrm>
                <a:off x="8282975" y="4912000"/>
                <a:ext cx="265375" cy="144275"/>
              </a:xfrm>
              <a:custGeom>
                <a:avLst/>
                <a:gdLst/>
                <a:ahLst/>
                <a:cxnLst/>
                <a:rect l="l" t="t" r="r" b="b"/>
                <a:pathLst>
                  <a:path w="10615" h="5771" extrusionOk="0">
                    <a:moveTo>
                      <a:pt x="0" y="0"/>
                    </a:moveTo>
                    <a:lnTo>
                      <a:pt x="103" y="412"/>
                    </a:lnTo>
                    <a:lnTo>
                      <a:pt x="412" y="824"/>
                    </a:lnTo>
                    <a:lnTo>
                      <a:pt x="825" y="1237"/>
                    </a:lnTo>
                    <a:lnTo>
                      <a:pt x="3504" y="2679"/>
                    </a:lnTo>
                    <a:lnTo>
                      <a:pt x="6080" y="3916"/>
                    </a:lnTo>
                    <a:lnTo>
                      <a:pt x="9584" y="5668"/>
                    </a:lnTo>
                    <a:lnTo>
                      <a:pt x="9893" y="5668"/>
                    </a:lnTo>
                    <a:lnTo>
                      <a:pt x="10099" y="5771"/>
                    </a:lnTo>
                    <a:lnTo>
                      <a:pt x="10408" y="5668"/>
                    </a:lnTo>
                    <a:lnTo>
                      <a:pt x="10614" y="5565"/>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8"/>
              <p:cNvSpPr/>
              <p:nvPr/>
            </p:nvSpPr>
            <p:spPr>
              <a:xfrm>
                <a:off x="8285550" y="4814100"/>
                <a:ext cx="30925" cy="30925"/>
              </a:xfrm>
              <a:custGeom>
                <a:avLst/>
                <a:gdLst/>
                <a:ahLst/>
                <a:cxnLst/>
                <a:rect l="l" t="t" r="r" b="b"/>
                <a:pathLst>
                  <a:path w="1237" h="1237" extrusionOk="0">
                    <a:moveTo>
                      <a:pt x="619" y="0"/>
                    </a:moveTo>
                    <a:lnTo>
                      <a:pt x="309" y="103"/>
                    </a:lnTo>
                    <a:lnTo>
                      <a:pt x="0" y="412"/>
                    </a:lnTo>
                    <a:lnTo>
                      <a:pt x="0" y="722"/>
                    </a:lnTo>
                    <a:lnTo>
                      <a:pt x="103" y="928"/>
                    </a:lnTo>
                    <a:lnTo>
                      <a:pt x="309" y="1134"/>
                    </a:lnTo>
                    <a:lnTo>
                      <a:pt x="516" y="1237"/>
                    </a:lnTo>
                    <a:lnTo>
                      <a:pt x="825" y="1237"/>
                    </a:lnTo>
                    <a:lnTo>
                      <a:pt x="1031" y="1134"/>
                    </a:lnTo>
                    <a:lnTo>
                      <a:pt x="1134" y="928"/>
                    </a:lnTo>
                    <a:lnTo>
                      <a:pt x="1237" y="722"/>
                    </a:lnTo>
                    <a:lnTo>
                      <a:pt x="1237" y="515"/>
                    </a:lnTo>
                    <a:lnTo>
                      <a:pt x="1134" y="309"/>
                    </a:lnTo>
                    <a:lnTo>
                      <a:pt x="1031" y="206"/>
                    </a:lnTo>
                    <a:lnTo>
                      <a:pt x="8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8"/>
              <p:cNvSpPr/>
              <p:nvPr/>
            </p:nvSpPr>
            <p:spPr>
              <a:xfrm>
                <a:off x="8306150" y="4816675"/>
                <a:ext cx="25" cy="25"/>
              </a:xfrm>
              <a:custGeom>
                <a:avLst/>
                <a:gdLst/>
                <a:ahLst/>
                <a:cxnLst/>
                <a:rect l="l" t="t" r="r" b="b"/>
                <a:pathLst>
                  <a:path w="1" h="1" fill="none" extrusionOk="0">
                    <a:moveTo>
                      <a:pt x="1" y="0"/>
                    </a:move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8"/>
              <p:cNvSpPr/>
              <p:nvPr/>
            </p:nvSpPr>
            <p:spPr>
              <a:xfrm>
                <a:off x="8306150" y="4814100"/>
                <a:ext cx="25" cy="2600"/>
              </a:xfrm>
              <a:custGeom>
                <a:avLst/>
                <a:gdLst/>
                <a:ahLst/>
                <a:cxnLst/>
                <a:rect l="l" t="t" r="r" b="b"/>
                <a:pathLst>
                  <a:path w="1" h="104" fill="none" extrusionOk="0">
                    <a:moveTo>
                      <a:pt x="1" y="0"/>
                    </a:moveTo>
                    <a:lnTo>
                      <a:pt x="1" y="0"/>
                    </a:lnTo>
                    <a:lnTo>
                      <a:pt x="1" y="0"/>
                    </a:lnTo>
                    <a:lnTo>
                      <a:pt x="1" y="0"/>
                    </a:lnTo>
                    <a:lnTo>
                      <a:pt x="1" y="10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8"/>
              <p:cNvSpPr/>
              <p:nvPr/>
            </p:nvSpPr>
            <p:spPr>
              <a:xfrm>
                <a:off x="8306150" y="4814100"/>
                <a:ext cx="25" cy="25"/>
              </a:xfrm>
              <a:custGeom>
                <a:avLst/>
                <a:gdLst/>
                <a:ahLst/>
                <a:cxnLst/>
                <a:rect l="l" t="t" r="r" b="b"/>
                <a:pathLst>
                  <a:path w="1" h="1" fill="none" extrusionOk="0">
                    <a:moveTo>
                      <a:pt x="1" y="0"/>
                    </a:move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8"/>
              <p:cNvSpPr/>
              <p:nvPr/>
            </p:nvSpPr>
            <p:spPr>
              <a:xfrm>
                <a:off x="8409200" y="4883650"/>
                <a:ext cx="59275" cy="51550"/>
              </a:xfrm>
              <a:custGeom>
                <a:avLst/>
                <a:gdLst/>
                <a:ahLst/>
                <a:cxnLst/>
                <a:rect l="l" t="t" r="r" b="b"/>
                <a:pathLst>
                  <a:path w="2371" h="2062" extrusionOk="0">
                    <a:moveTo>
                      <a:pt x="2371" y="1"/>
                    </a:moveTo>
                    <a:lnTo>
                      <a:pt x="1546" y="207"/>
                    </a:lnTo>
                    <a:lnTo>
                      <a:pt x="825" y="619"/>
                    </a:lnTo>
                    <a:lnTo>
                      <a:pt x="310" y="1237"/>
                    </a:lnTo>
                    <a:lnTo>
                      <a:pt x="66" y="1886"/>
                    </a:lnTo>
                    <a:lnTo>
                      <a:pt x="1031" y="825"/>
                    </a:lnTo>
                    <a:lnTo>
                      <a:pt x="2371" y="1"/>
                    </a:lnTo>
                    <a:close/>
                    <a:moveTo>
                      <a:pt x="66" y="1886"/>
                    </a:moveTo>
                    <a:lnTo>
                      <a:pt x="66" y="1886"/>
                    </a:lnTo>
                    <a:lnTo>
                      <a:pt x="66" y="1886"/>
                    </a:lnTo>
                    <a:lnTo>
                      <a:pt x="66" y="1886"/>
                    </a:lnTo>
                    <a:close/>
                    <a:moveTo>
                      <a:pt x="66" y="1886"/>
                    </a:moveTo>
                    <a:lnTo>
                      <a:pt x="1" y="1958"/>
                    </a:lnTo>
                    <a:lnTo>
                      <a:pt x="1" y="2061"/>
                    </a:lnTo>
                    <a:lnTo>
                      <a:pt x="66" y="188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8"/>
              <p:cNvSpPr/>
              <p:nvPr/>
            </p:nvSpPr>
            <p:spPr>
              <a:xfrm>
                <a:off x="8378300" y="4834700"/>
                <a:ext cx="61850" cy="25800"/>
              </a:xfrm>
              <a:custGeom>
                <a:avLst/>
                <a:gdLst/>
                <a:ahLst/>
                <a:cxnLst/>
                <a:rect l="l" t="t" r="r" b="b"/>
                <a:pathLst>
                  <a:path w="2474" h="1032" extrusionOk="0">
                    <a:moveTo>
                      <a:pt x="1855" y="1"/>
                    </a:moveTo>
                    <a:lnTo>
                      <a:pt x="1443" y="104"/>
                    </a:lnTo>
                    <a:lnTo>
                      <a:pt x="1134" y="207"/>
                    </a:lnTo>
                    <a:lnTo>
                      <a:pt x="515" y="516"/>
                    </a:lnTo>
                    <a:lnTo>
                      <a:pt x="0" y="1031"/>
                    </a:lnTo>
                    <a:lnTo>
                      <a:pt x="412" y="825"/>
                    </a:lnTo>
                    <a:lnTo>
                      <a:pt x="1237" y="413"/>
                    </a:lnTo>
                    <a:lnTo>
                      <a:pt x="2164" y="207"/>
                    </a:lnTo>
                    <a:lnTo>
                      <a:pt x="2473" y="104"/>
                    </a:lnTo>
                    <a:lnTo>
                      <a:pt x="21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8"/>
              <p:cNvSpPr/>
              <p:nvPr/>
            </p:nvSpPr>
            <p:spPr>
              <a:xfrm>
                <a:off x="8352525" y="4765150"/>
                <a:ext cx="67000" cy="25775"/>
              </a:xfrm>
              <a:custGeom>
                <a:avLst/>
                <a:gdLst/>
                <a:ahLst/>
                <a:cxnLst/>
                <a:rect l="l" t="t" r="r" b="b"/>
                <a:pathLst>
                  <a:path w="2680" h="1031" extrusionOk="0">
                    <a:moveTo>
                      <a:pt x="1752" y="0"/>
                    </a:moveTo>
                    <a:lnTo>
                      <a:pt x="1237" y="103"/>
                    </a:lnTo>
                    <a:lnTo>
                      <a:pt x="722" y="310"/>
                    </a:lnTo>
                    <a:lnTo>
                      <a:pt x="310" y="619"/>
                    </a:lnTo>
                    <a:lnTo>
                      <a:pt x="104" y="928"/>
                    </a:lnTo>
                    <a:lnTo>
                      <a:pt x="1" y="1031"/>
                    </a:lnTo>
                    <a:lnTo>
                      <a:pt x="619" y="619"/>
                    </a:lnTo>
                    <a:lnTo>
                      <a:pt x="1237" y="310"/>
                    </a:lnTo>
                    <a:lnTo>
                      <a:pt x="1958" y="206"/>
                    </a:lnTo>
                    <a:lnTo>
                      <a:pt x="2680" y="206"/>
                    </a:lnTo>
                    <a:lnTo>
                      <a:pt x="2577" y="103"/>
                    </a:lnTo>
                    <a:lnTo>
                      <a:pt x="22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8"/>
              <p:cNvSpPr/>
              <p:nvPr/>
            </p:nvSpPr>
            <p:spPr>
              <a:xfrm>
                <a:off x="8331925" y="4708475"/>
                <a:ext cx="77300" cy="51550"/>
              </a:xfrm>
              <a:custGeom>
                <a:avLst/>
                <a:gdLst/>
                <a:ahLst/>
                <a:cxnLst/>
                <a:rect l="l" t="t" r="r" b="b"/>
                <a:pathLst>
                  <a:path w="3092" h="2062" extrusionOk="0">
                    <a:moveTo>
                      <a:pt x="2679" y="206"/>
                    </a:moveTo>
                    <a:lnTo>
                      <a:pt x="2782" y="309"/>
                    </a:lnTo>
                    <a:lnTo>
                      <a:pt x="2886" y="413"/>
                    </a:lnTo>
                    <a:lnTo>
                      <a:pt x="2886" y="619"/>
                    </a:lnTo>
                    <a:lnTo>
                      <a:pt x="2679" y="1031"/>
                    </a:lnTo>
                    <a:lnTo>
                      <a:pt x="2473" y="1340"/>
                    </a:lnTo>
                    <a:lnTo>
                      <a:pt x="2061" y="1649"/>
                    </a:lnTo>
                    <a:lnTo>
                      <a:pt x="1786" y="1786"/>
                    </a:lnTo>
                    <a:lnTo>
                      <a:pt x="1786" y="1786"/>
                    </a:lnTo>
                    <a:lnTo>
                      <a:pt x="1752" y="1649"/>
                    </a:lnTo>
                    <a:lnTo>
                      <a:pt x="1681" y="1506"/>
                    </a:lnTo>
                    <a:lnTo>
                      <a:pt x="1752" y="1340"/>
                    </a:lnTo>
                    <a:lnTo>
                      <a:pt x="2061" y="722"/>
                    </a:lnTo>
                    <a:lnTo>
                      <a:pt x="2267" y="516"/>
                    </a:lnTo>
                    <a:lnTo>
                      <a:pt x="2473" y="206"/>
                    </a:lnTo>
                    <a:close/>
                    <a:moveTo>
                      <a:pt x="515" y="619"/>
                    </a:moveTo>
                    <a:lnTo>
                      <a:pt x="825" y="722"/>
                    </a:lnTo>
                    <a:lnTo>
                      <a:pt x="1031" y="928"/>
                    </a:lnTo>
                    <a:lnTo>
                      <a:pt x="1546" y="1443"/>
                    </a:lnTo>
                    <a:lnTo>
                      <a:pt x="1575" y="1502"/>
                    </a:lnTo>
                    <a:lnTo>
                      <a:pt x="1546" y="1649"/>
                    </a:lnTo>
                    <a:lnTo>
                      <a:pt x="1494" y="1855"/>
                    </a:lnTo>
                    <a:lnTo>
                      <a:pt x="1237" y="1855"/>
                    </a:lnTo>
                    <a:lnTo>
                      <a:pt x="825" y="1752"/>
                    </a:lnTo>
                    <a:lnTo>
                      <a:pt x="515" y="1443"/>
                    </a:lnTo>
                    <a:lnTo>
                      <a:pt x="206" y="1134"/>
                    </a:lnTo>
                    <a:lnTo>
                      <a:pt x="206" y="722"/>
                    </a:lnTo>
                    <a:lnTo>
                      <a:pt x="309" y="619"/>
                    </a:lnTo>
                    <a:close/>
                    <a:moveTo>
                      <a:pt x="1633" y="1617"/>
                    </a:moveTo>
                    <a:lnTo>
                      <a:pt x="1731" y="1814"/>
                    </a:lnTo>
                    <a:lnTo>
                      <a:pt x="1649" y="1855"/>
                    </a:lnTo>
                    <a:lnTo>
                      <a:pt x="1531" y="1855"/>
                    </a:lnTo>
                    <a:lnTo>
                      <a:pt x="1633" y="1617"/>
                    </a:lnTo>
                    <a:close/>
                    <a:moveTo>
                      <a:pt x="2679" y="0"/>
                    </a:moveTo>
                    <a:lnTo>
                      <a:pt x="2473" y="103"/>
                    </a:lnTo>
                    <a:lnTo>
                      <a:pt x="2164" y="309"/>
                    </a:lnTo>
                    <a:lnTo>
                      <a:pt x="1958" y="619"/>
                    </a:lnTo>
                    <a:lnTo>
                      <a:pt x="1649" y="1134"/>
                    </a:lnTo>
                    <a:lnTo>
                      <a:pt x="1605" y="1355"/>
                    </a:lnTo>
                    <a:lnTo>
                      <a:pt x="1546" y="1237"/>
                    </a:lnTo>
                    <a:lnTo>
                      <a:pt x="1134" y="825"/>
                    </a:lnTo>
                    <a:lnTo>
                      <a:pt x="825" y="516"/>
                    </a:lnTo>
                    <a:lnTo>
                      <a:pt x="515" y="413"/>
                    </a:lnTo>
                    <a:lnTo>
                      <a:pt x="206" y="516"/>
                    </a:lnTo>
                    <a:lnTo>
                      <a:pt x="103" y="722"/>
                    </a:lnTo>
                    <a:lnTo>
                      <a:pt x="0" y="928"/>
                    </a:lnTo>
                    <a:lnTo>
                      <a:pt x="103" y="1134"/>
                    </a:lnTo>
                    <a:lnTo>
                      <a:pt x="309" y="1649"/>
                    </a:lnTo>
                    <a:lnTo>
                      <a:pt x="722" y="1958"/>
                    </a:lnTo>
                    <a:lnTo>
                      <a:pt x="1237" y="2061"/>
                    </a:lnTo>
                    <a:lnTo>
                      <a:pt x="1752" y="2061"/>
                    </a:lnTo>
                    <a:lnTo>
                      <a:pt x="1838" y="2027"/>
                    </a:lnTo>
                    <a:lnTo>
                      <a:pt x="1838" y="2027"/>
                    </a:lnTo>
                    <a:lnTo>
                      <a:pt x="1855" y="2061"/>
                    </a:lnTo>
                    <a:lnTo>
                      <a:pt x="1846" y="2024"/>
                    </a:lnTo>
                    <a:lnTo>
                      <a:pt x="1846" y="2024"/>
                    </a:lnTo>
                    <a:lnTo>
                      <a:pt x="2267" y="1855"/>
                    </a:lnTo>
                    <a:lnTo>
                      <a:pt x="2576" y="1546"/>
                    </a:lnTo>
                    <a:lnTo>
                      <a:pt x="2886" y="1134"/>
                    </a:lnTo>
                    <a:lnTo>
                      <a:pt x="3092" y="619"/>
                    </a:lnTo>
                    <a:lnTo>
                      <a:pt x="3092" y="413"/>
                    </a:lnTo>
                    <a:lnTo>
                      <a:pt x="2886" y="103"/>
                    </a:lnTo>
                    <a:lnTo>
                      <a:pt x="26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8"/>
              <p:cNvSpPr/>
              <p:nvPr/>
            </p:nvSpPr>
            <p:spPr>
              <a:xfrm>
                <a:off x="6974275" y="2176100"/>
                <a:ext cx="193225" cy="216400"/>
              </a:xfrm>
              <a:custGeom>
                <a:avLst/>
                <a:gdLst/>
                <a:ahLst/>
                <a:cxnLst/>
                <a:rect l="l" t="t" r="r" b="b"/>
                <a:pathLst>
                  <a:path w="7729" h="8656" extrusionOk="0">
                    <a:moveTo>
                      <a:pt x="3607" y="0"/>
                    </a:moveTo>
                    <a:lnTo>
                      <a:pt x="0" y="2885"/>
                    </a:lnTo>
                    <a:lnTo>
                      <a:pt x="2680" y="6389"/>
                    </a:lnTo>
                    <a:lnTo>
                      <a:pt x="2886" y="8656"/>
                    </a:lnTo>
                    <a:lnTo>
                      <a:pt x="3195" y="8656"/>
                    </a:lnTo>
                    <a:lnTo>
                      <a:pt x="7729" y="7626"/>
                    </a:lnTo>
                    <a:lnTo>
                      <a:pt x="7523" y="4019"/>
                    </a:lnTo>
                    <a:lnTo>
                      <a:pt x="3607" y="0"/>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8"/>
              <p:cNvSpPr/>
              <p:nvPr/>
            </p:nvSpPr>
            <p:spPr>
              <a:xfrm>
                <a:off x="5925775" y="1094100"/>
                <a:ext cx="1195350" cy="1197950"/>
              </a:xfrm>
              <a:custGeom>
                <a:avLst/>
                <a:gdLst/>
                <a:ahLst/>
                <a:cxnLst/>
                <a:rect l="l" t="t" r="r" b="b"/>
                <a:pathLst>
                  <a:path w="47814" h="47918" extrusionOk="0">
                    <a:moveTo>
                      <a:pt x="25350" y="1649"/>
                    </a:moveTo>
                    <a:lnTo>
                      <a:pt x="27514" y="1855"/>
                    </a:lnTo>
                    <a:lnTo>
                      <a:pt x="29575" y="2370"/>
                    </a:lnTo>
                    <a:lnTo>
                      <a:pt x="31636" y="2989"/>
                    </a:lnTo>
                    <a:lnTo>
                      <a:pt x="33697" y="3813"/>
                    </a:lnTo>
                    <a:lnTo>
                      <a:pt x="35654" y="4843"/>
                    </a:lnTo>
                    <a:lnTo>
                      <a:pt x="37509" y="6183"/>
                    </a:lnTo>
                    <a:lnTo>
                      <a:pt x="39261" y="7626"/>
                    </a:lnTo>
                    <a:lnTo>
                      <a:pt x="40807" y="9275"/>
                    </a:lnTo>
                    <a:lnTo>
                      <a:pt x="42146" y="11026"/>
                    </a:lnTo>
                    <a:lnTo>
                      <a:pt x="43383" y="12881"/>
                    </a:lnTo>
                    <a:lnTo>
                      <a:pt x="44413" y="14839"/>
                    </a:lnTo>
                    <a:lnTo>
                      <a:pt x="45135" y="16900"/>
                    </a:lnTo>
                    <a:lnTo>
                      <a:pt x="45753" y="18961"/>
                    </a:lnTo>
                    <a:lnTo>
                      <a:pt x="46062" y="21125"/>
                    </a:lnTo>
                    <a:lnTo>
                      <a:pt x="46268" y="23289"/>
                    </a:lnTo>
                    <a:lnTo>
                      <a:pt x="46268" y="25350"/>
                    </a:lnTo>
                    <a:lnTo>
                      <a:pt x="45959" y="27514"/>
                    </a:lnTo>
                    <a:lnTo>
                      <a:pt x="45547" y="29678"/>
                    </a:lnTo>
                    <a:lnTo>
                      <a:pt x="44929" y="31739"/>
                    </a:lnTo>
                    <a:lnTo>
                      <a:pt x="44001" y="33697"/>
                    </a:lnTo>
                    <a:lnTo>
                      <a:pt x="42971" y="35655"/>
                    </a:lnTo>
                    <a:lnTo>
                      <a:pt x="41734" y="37509"/>
                    </a:lnTo>
                    <a:lnTo>
                      <a:pt x="40188" y="39261"/>
                    </a:lnTo>
                    <a:lnTo>
                      <a:pt x="38540" y="40807"/>
                    </a:lnTo>
                    <a:lnTo>
                      <a:pt x="36788" y="42250"/>
                    </a:lnTo>
                    <a:lnTo>
                      <a:pt x="34933" y="43383"/>
                    </a:lnTo>
                    <a:lnTo>
                      <a:pt x="32975" y="44414"/>
                    </a:lnTo>
                    <a:lnTo>
                      <a:pt x="30914" y="45135"/>
                    </a:lnTo>
                    <a:lnTo>
                      <a:pt x="28853" y="45753"/>
                    </a:lnTo>
                    <a:lnTo>
                      <a:pt x="26792" y="46165"/>
                    </a:lnTo>
                    <a:lnTo>
                      <a:pt x="24628" y="46268"/>
                    </a:lnTo>
                    <a:lnTo>
                      <a:pt x="22464" y="46268"/>
                    </a:lnTo>
                    <a:lnTo>
                      <a:pt x="20300" y="46062"/>
                    </a:lnTo>
                    <a:lnTo>
                      <a:pt x="18239" y="45547"/>
                    </a:lnTo>
                    <a:lnTo>
                      <a:pt x="16178" y="44929"/>
                    </a:lnTo>
                    <a:lnTo>
                      <a:pt x="14118" y="44104"/>
                    </a:lnTo>
                    <a:lnTo>
                      <a:pt x="12160" y="42971"/>
                    </a:lnTo>
                    <a:lnTo>
                      <a:pt x="10305" y="41734"/>
                    </a:lnTo>
                    <a:lnTo>
                      <a:pt x="8656" y="40292"/>
                    </a:lnTo>
                    <a:lnTo>
                      <a:pt x="7419" y="39055"/>
                    </a:lnTo>
                    <a:lnTo>
                      <a:pt x="6286" y="37716"/>
                    </a:lnTo>
                    <a:lnTo>
                      <a:pt x="5255" y="36273"/>
                    </a:lnTo>
                    <a:lnTo>
                      <a:pt x="4328" y="34830"/>
                    </a:lnTo>
                    <a:lnTo>
                      <a:pt x="3607" y="33284"/>
                    </a:lnTo>
                    <a:lnTo>
                      <a:pt x="2885" y="31636"/>
                    </a:lnTo>
                    <a:lnTo>
                      <a:pt x="2370" y="29987"/>
                    </a:lnTo>
                    <a:lnTo>
                      <a:pt x="1958" y="28338"/>
                    </a:lnTo>
                    <a:lnTo>
                      <a:pt x="1752" y="26999"/>
                    </a:lnTo>
                    <a:lnTo>
                      <a:pt x="1649" y="25659"/>
                    </a:lnTo>
                    <a:lnTo>
                      <a:pt x="1546" y="24319"/>
                    </a:lnTo>
                    <a:lnTo>
                      <a:pt x="1546" y="22980"/>
                    </a:lnTo>
                    <a:lnTo>
                      <a:pt x="1649" y="21640"/>
                    </a:lnTo>
                    <a:lnTo>
                      <a:pt x="1855" y="20404"/>
                    </a:lnTo>
                    <a:lnTo>
                      <a:pt x="2061" y="19064"/>
                    </a:lnTo>
                    <a:lnTo>
                      <a:pt x="2370" y="17827"/>
                    </a:lnTo>
                    <a:lnTo>
                      <a:pt x="2782" y="16591"/>
                    </a:lnTo>
                    <a:lnTo>
                      <a:pt x="3298" y="15354"/>
                    </a:lnTo>
                    <a:lnTo>
                      <a:pt x="3813" y="14118"/>
                    </a:lnTo>
                    <a:lnTo>
                      <a:pt x="4431" y="12984"/>
                    </a:lnTo>
                    <a:lnTo>
                      <a:pt x="5152" y="11851"/>
                    </a:lnTo>
                    <a:lnTo>
                      <a:pt x="5874" y="10717"/>
                    </a:lnTo>
                    <a:lnTo>
                      <a:pt x="6698" y="9687"/>
                    </a:lnTo>
                    <a:lnTo>
                      <a:pt x="7626" y="8656"/>
                    </a:lnTo>
                    <a:lnTo>
                      <a:pt x="9274" y="7111"/>
                    </a:lnTo>
                    <a:lnTo>
                      <a:pt x="11026" y="5668"/>
                    </a:lnTo>
                    <a:lnTo>
                      <a:pt x="12881" y="4534"/>
                    </a:lnTo>
                    <a:lnTo>
                      <a:pt x="14839" y="3504"/>
                    </a:lnTo>
                    <a:lnTo>
                      <a:pt x="16900" y="2680"/>
                    </a:lnTo>
                    <a:lnTo>
                      <a:pt x="18961" y="2164"/>
                    </a:lnTo>
                    <a:lnTo>
                      <a:pt x="21022" y="1752"/>
                    </a:lnTo>
                    <a:lnTo>
                      <a:pt x="23186" y="1649"/>
                    </a:lnTo>
                    <a:close/>
                    <a:moveTo>
                      <a:pt x="23083" y="0"/>
                    </a:moveTo>
                    <a:lnTo>
                      <a:pt x="20816" y="206"/>
                    </a:lnTo>
                    <a:lnTo>
                      <a:pt x="18549" y="619"/>
                    </a:lnTo>
                    <a:lnTo>
                      <a:pt x="16385" y="1237"/>
                    </a:lnTo>
                    <a:lnTo>
                      <a:pt x="14118" y="2061"/>
                    </a:lnTo>
                    <a:lnTo>
                      <a:pt x="12057" y="3092"/>
                    </a:lnTo>
                    <a:lnTo>
                      <a:pt x="10099" y="4431"/>
                    </a:lnTo>
                    <a:lnTo>
                      <a:pt x="8141" y="5874"/>
                    </a:lnTo>
                    <a:lnTo>
                      <a:pt x="7316" y="6698"/>
                    </a:lnTo>
                    <a:lnTo>
                      <a:pt x="6389" y="7626"/>
                    </a:lnTo>
                    <a:lnTo>
                      <a:pt x="5565" y="8553"/>
                    </a:lnTo>
                    <a:lnTo>
                      <a:pt x="4843" y="9481"/>
                    </a:lnTo>
                    <a:lnTo>
                      <a:pt x="3504" y="11439"/>
                    </a:lnTo>
                    <a:lnTo>
                      <a:pt x="2370" y="13499"/>
                    </a:lnTo>
                    <a:lnTo>
                      <a:pt x="1443" y="15663"/>
                    </a:lnTo>
                    <a:lnTo>
                      <a:pt x="721" y="17930"/>
                    </a:lnTo>
                    <a:lnTo>
                      <a:pt x="206" y="20198"/>
                    </a:lnTo>
                    <a:lnTo>
                      <a:pt x="0" y="22465"/>
                    </a:lnTo>
                    <a:lnTo>
                      <a:pt x="0" y="24732"/>
                    </a:lnTo>
                    <a:lnTo>
                      <a:pt x="103" y="26999"/>
                    </a:lnTo>
                    <a:lnTo>
                      <a:pt x="515" y="29266"/>
                    </a:lnTo>
                    <a:lnTo>
                      <a:pt x="1134" y="31533"/>
                    </a:lnTo>
                    <a:lnTo>
                      <a:pt x="1958" y="33697"/>
                    </a:lnTo>
                    <a:lnTo>
                      <a:pt x="3091" y="35758"/>
                    </a:lnTo>
                    <a:lnTo>
                      <a:pt x="4328" y="37819"/>
                    </a:lnTo>
                    <a:lnTo>
                      <a:pt x="5771" y="39673"/>
                    </a:lnTo>
                    <a:lnTo>
                      <a:pt x="6595" y="40601"/>
                    </a:lnTo>
                    <a:lnTo>
                      <a:pt x="7523" y="41425"/>
                    </a:lnTo>
                    <a:lnTo>
                      <a:pt x="8450" y="42250"/>
                    </a:lnTo>
                    <a:lnTo>
                      <a:pt x="9377" y="42971"/>
                    </a:lnTo>
                    <a:lnTo>
                      <a:pt x="11335" y="44414"/>
                    </a:lnTo>
                    <a:lnTo>
                      <a:pt x="13396" y="45547"/>
                    </a:lnTo>
                    <a:lnTo>
                      <a:pt x="15560" y="46475"/>
                    </a:lnTo>
                    <a:lnTo>
                      <a:pt x="17827" y="47093"/>
                    </a:lnTo>
                    <a:lnTo>
                      <a:pt x="20094" y="47608"/>
                    </a:lnTo>
                    <a:lnTo>
                      <a:pt x="22361" y="47814"/>
                    </a:lnTo>
                    <a:lnTo>
                      <a:pt x="24628" y="47917"/>
                    </a:lnTo>
                    <a:lnTo>
                      <a:pt x="26998" y="47711"/>
                    </a:lnTo>
                    <a:lnTo>
                      <a:pt x="29265" y="47299"/>
                    </a:lnTo>
                    <a:lnTo>
                      <a:pt x="31429" y="46681"/>
                    </a:lnTo>
                    <a:lnTo>
                      <a:pt x="33593" y="45856"/>
                    </a:lnTo>
                    <a:lnTo>
                      <a:pt x="35757" y="44826"/>
                    </a:lnTo>
                    <a:lnTo>
                      <a:pt x="37715" y="43486"/>
                    </a:lnTo>
                    <a:lnTo>
                      <a:pt x="39570" y="42043"/>
                    </a:lnTo>
                    <a:lnTo>
                      <a:pt x="40498" y="41219"/>
                    </a:lnTo>
                    <a:lnTo>
                      <a:pt x="41322" y="40292"/>
                    </a:lnTo>
                    <a:lnTo>
                      <a:pt x="42146" y="39364"/>
                    </a:lnTo>
                    <a:lnTo>
                      <a:pt x="42971" y="38437"/>
                    </a:lnTo>
                    <a:lnTo>
                      <a:pt x="44310" y="36479"/>
                    </a:lnTo>
                    <a:lnTo>
                      <a:pt x="45444" y="34418"/>
                    </a:lnTo>
                    <a:lnTo>
                      <a:pt x="46371" y="32254"/>
                    </a:lnTo>
                    <a:lnTo>
                      <a:pt x="47093" y="29987"/>
                    </a:lnTo>
                    <a:lnTo>
                      <a:pt x="47505" y="27720"/>
                    </a:lnTo>
                    <a:lnTo>
                      <a:pt x="47814" y="25453"/>
                    </a:lnTo>
                    <a:lnTo>
                      <a:pt x="47814" y="23186"/>
                    </a:lnTo>
                    <a:lnTo>
                      <a:pt x="47608" y="20919"/>
                    </a:lnTo>
                    <a:lnTo>
                      <a:pt x="47196" y="18652"/>
                    </a:lnTo>
                    <a:lnTo>
                      <a:pt x="46577" y="16385"/>
                    </a:lnTo>
                    <a:lnTo>
                      <a:pt x="45753" y="14221"/>
                    </a:lnTo>
                    <a:lnTo>
                      <a:pt x="44723" y="12160"/>
                    </a:lnTo>
                    <a:lnTo>
                      <a:pt x="43486" y="10099"/>
                    </a:lnTo>
                    <a:lnTo>
                      <a:pt x="41940" y="8244"/>
                    </a:lnTo>
                    <a:lnTo>
                      <a:pt x="41116" y="7317"/>
                    </a:lnTo>
                    <a:lnTo>
                      <a:pt x="40292" y="6492"/>
                    </a:lnTo>
                    <a:lnTo>
                      <a:pt x="39364" y="5668"/>
                    </a:lnTo>
                    <a:lnTo>
                      <a:pt x="38437" y="4947"/>
                    </a:lnTo>
                    <a:lnTo>
                      <a:pt x="36376" y="3504"/>
                    </a:lnTo>
                    <a:lnTo>
                      <a:pt x="34315" y="2370"/>
                    </a:lnTo>
                    <a:lnTo>
                      <a:pt x="32151" y="1546"/>
                    </a:lnTo>
                    <a:lnTo>
                      <a:pt x="29987" y="825"/>
                    </a:lnTo>
                    <a:lnTo>
                      <a:pt x="27720" y="309"/>
                    </a:lnTo>
                    <a:lnTo>
                      <a:pt x="25453" y="103"/>
                    </a:lnTo>
                    <a:lnTo>
                      <a:pt x="23083"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8"/>
              <p:cNvSpPr/>
              <p:nvPr/>
            </p:nvSpPr>
            <p:spPr>
              <a:xfrm>
                <a:off x="5925775" y="1094100"/>
                <a:ext cx="1195350" cy="1197950"/>
              </a:xfrm>
              <a:custGeom>
                <a:avLst/>
                <a:gdLst/>
                <a:ahLst/>
                <a:cxnLst/>
                <a:rect l="l" t="t" r="r" b="b"/>
                <a:pathLst>
                  <a:path w="47814" h="47918" extrusionOk="0">
                    <a:moveTo>
                      <a:pt x="25350" y="1649"/>
                    </a:moveTo>
                    <a:lnTo>
                      <a:pt x="27514" y="1855"/>
                    </a:lnTo>
                    <a:lnTo>
                      <a:pt x="29575" y="2370"/>
                    </a:lnTo>
                    <a:lnTo>
                      <a:pt x="31636" y="2989"/>
                    </a:lnTo>
                    <a:lnTo>
                      <a:pt x="33697" y="3813"/>
                    </a:lnTo>
                    <a:lnTo>
                      <a:pt x="35654" y="4843"/>
                    </a:lnTo>
                    <a:lnTo>
                      <a:pt x="37509" y="6183"/>
                    </a:lnTo>
                    <a:lnTo>
                      <a:pt x="39261" y="7626"/>
                    </a:lnTo>
                    <a:lnTo>
                      <a:pt x="40807" y="9275"/>
                    </a:lnTo>
                    <a:lnTo>
                      <a:pt x="42146" y="11026"/>
                    </a:lnTo>
                    <a:lnTo>
                      <a:pt x="43383" y="12881"/>
                    </a:lnTo>
                    <a:lnTo>
                      <a:pt x="44413" y="14839"/>
                    </a:lnTo>
                    <a:lnTo>
                      <a:pt x="45135" y="16900"/>
                    </a:lnTo>
                    <a:lnTo>
                      <a:pt x="45753" y="18961"/>
                    </a:lnTo>
                    <a:lnTo>
                      <a:pt x="46062" y="21125"/>
                    </a:lnTo>
                    <a:lnTo>
                      <a:pt x="46268" y="23289"/>
                    </a:lnTo>
                    <a:lnTo>
                      <a:pt x="46268" y="25350"/>
                    </a:lnTo>
                    <a:lnTo>
                      <a:pt x="45959" y="27514"/>
                    </a:lnTo>
                    <a:lnTo>
                      <a:pt x="45547" y="29678"/>
                    </a:lnTo>
                    <a:lnTo>
                      <a:pt x="44929" y="31739"/>
                    </a:lnTo>
                    <a:lnTo>
                      <a:pt x="44001" y="33697"/>
                    </a:lnTo>
                    <a:lnTo>
                      <a:pt x="42971" y="35655"/>
                    </a:lnTo>
                    <a:lnTo>
                      <a:pt x="41734" y="37509"/>
                    </a:lnTo>
                    <a:lnTo>
                      <a:pt x="40188" y="39261"/>
                    </a:lnTo>
                    <a:lnTo>
                      <a:pt x="38540" y="40807"/>
                    </a:lnTo>
                    <a:lnTo>
                      <a:pt x="36788" y="42250"/>
                    </a:lnTo>
                    <a:lnTo>
                      <a:pt x="34933" y="43383"/>
                    </a:lnTo>
                    <a:lnTo>
                      <a:pt x="32975" y="44414"/>
                    </a:lnTo>
                    <a:lnTo>
                      <a:pt x="30914" y="45135"/>
                    </a:lnTo>
                    <a:lnTo>
                      <a:pt x="28853" y="45753"/>
                    </a:lnTo>
                    <a:lnTo>
                      <a:pt x="26792" y="46165"/>
                    </a:lnTo>
                    <a:lnTo>
                      <a:pt x="24628" y="46268"/>
                    </a:lnTo>
                    <a:lnTo>
                      <a:pt x="22464" y="46268"/>
                    </a:lnTo>
                    <a:lnTo>
                      <a:pt x="20300" y="46062"/>
                    </a:lnTo>
                    <a:lnTo>
                      <a:pt x="18239" y="45547"/>
                    </a:lnTo>
                    <a:lnTo>
                      <a:pt x="16178" y="44929"/>
                    </a:lnTo>
                    <a:lnTo>
                      <a:pt x="14118" y="44104"/>
                    </a:lnTo>
                    <a:lnTo>
                      <a:pt x="12160" y="42971"/>
                    </a:lnTo>
                    <a:lnTo>
                      <a:pt x="10305" y="41734"/>
                    </a:lnTo>
                    <a:lnTo>
                      <a:pt x="8656" y="40292"/>
                    </a:lnTo>
                    <a:lnTo>
                      <a:pt x="7419" y="39055"/>
                    </a:lnTo>
                    <a:lnTo>
                      <a:pt x="6286" y="37716"/>
                    </a:lnTo>
                    <a:lnTo>
                      <a:pt x="5255" y="36273"/>
                    </a:lnTo>
                    <a:lnTo>
                      <a:pt x="4328" y="34830"/>
                    </a:lnTo>
                    <a:lnTo>
                      <a:pt x="3607" y="33284"/>
                    </a:lnTo>
                    <a:lnTo>
                      <a:pt x="2885" y="31636"/>
                    </a:lnTo>
                    <a:lnTo>
                      <a:pt x="2370" y="29987"/>
                    </a:lnTo>
                    <a:lnTo>
                      <a:pt x="1958" y="28338"/>
                    </a:lnTo>
                    <a:lnTo>
                      <a:pt x="1752" y="26999"/>
                    </a:lnTo>
                    <a:lnTo>
                      <a:pt x="1649" y="25659"/>
                    </a:lnTo>
                    <a:lnTo>
                      <a:pt x="1546" y="24319"/>
                    </a:lnTo>
                    <a:lnTo>
                      <a:pt x="1546" y="22980"/>
                    </a:lnTo>
                    <a:lnTo>
                      <a:pt x="1649" y="21640"/>
                    </a:lnTo>
                    <a:lnTo>
                      <a:pt x="1855" y="20404"/>
                    </a:lnTo>
                    <a:lnTo>
                      <a:pt x="2061" y="19064"/>
                    </a:lnTo>
                    <a:lnTo>
                      <a:pt x="2370" y="17827"/>
                    </a:lnTo>
                    <a:lnTo>
                      <a:pt x="2782" y="16591"/>
                    </a:lnTo>
                    <a:lnTo>
                      <a:pt x="3298" y="15354"/>
                    </a:lnTo>
                    <a:lnTo>
                      <a:pt x="3813" y="14118"/>
                    </a:lnTo>
                    <a:lnTo>
                      <a:pt x="4431" y="12984"/>
                    </a:lnTo>
                    <a:lnTo>
                      <a:pt x="5152" y="11851"/>
                    </a:lnTo>
                    <a:lnTo>
                      <a:pt x="5874" y="10717"/>
                    </a:lnTo>
                    <a:lnTo>
                      <a:pt x="6698" y="9687"/>
                    </a:lnTo>
                    <a:lnTo>
                      <a:pt x="7626" y="8656"/>
                    </a:lnTo>
                    <a:lnTo>
                      <a:pt x="9274" y="7111"/>
                    </a:lnTo>
                    <a:lnTo>
                      <a:pt x="11026" y="5668"/>
                    </a:lnTo>
                    <a:lnTo>
                      <a:pt x="12881" y="4534"/>
                    </a:lnTo>
                    <a:lnTo>
                      <a:pt x="14839" y="3504"/>
                    </a:lnTo>
                    <a:lnTo>
                      <a:pt x="16900" y="2680"/>
                    </a:lnTo>
                    <a:lnTo>
                      <a:pt x="18961" y="2164"/>
                    </a:lnTo>
                    <a:lnTo>
                      <a:pt x="21022" y="1752"/>
                    </a:lnTo>
                    <a:lnTo>
                      <a:pt x="23186" y="1649"/>
                    </a:lnTo>
                    <a:close/>
                    <a:moveTo>
                      <a:pt x="23083" y="0"/>
                    </a:moveTo>
                    <a:lnTo>
                      <a:pt x="20816" y="206"/>
                    </a:lnTo>
                    <a:lnTo>
                      <a:pt x="18549" y="619"/>
                    </a:lnTo>
                    <a:lnTo>
                      <a:pt x="16385" y="1237"/>
                    </a:lnTo>
                    <a:lnTo>
                      <a:pt x="14118" y="2061"/>
                    </a:lnTo>
                    <a:lnTo>
                      <a:pt x="12057" y="3092"/>
                    </a:lnTo>
                    <a:lnTo>
                      <a:pt x="10099" y="4431"/>
                    </a:lnTo>
                    <a:lnTo>
                      <a:pt x="8141" y="5874"/>
                    </a:lnTo>
                    <a:lnTo>
                      <a:pt x="7316" y="6698"/>
                    </a:lnTo>
                    <a:lnTo>
                      <a:pt x="6389" y="7626"/>
                    </a:lnTo>
                    <a:lnTo>
                      <a:pt x="5565" y="8553"/>
                    </a:lnTo>
                    <a:lnTo>
                      <a:pt x="4843" y="9481"/>
                    </a:lnTo>
                    <a:lnTo>
                      <a:pt x="3504" y="11439"/>
                    </a:lnTo>
                    <a:lnTo>
                      <a:pt x="2370" y="13499"/>
                    </a:lnTo>
                    <a:lnTo>
                      <a:pt x="1443" y="15663"/>
                    </a:lnTo>
                    <a:lnTo>
                      <a:pt x="721" y="17930"/>
                    </a:lnTo>
                    <a:lnTo>
                      <a:pt x="206" y="20198"/>
                    </a:lnTo>
                    <a:lnTo>
                      <a:pt x="0" y="22465"/>
                    </a:lnTo>
                    <a:lnTo>
                      <a:pt x="0" y="24732"/>
                    </a:lnTo>
                    <a:lnTo>
                      <a:pt x="103" y="26999"/>
                    </a:lnTo>
                    <a:lnTo>
                      <a:pt x="515" y="29266"/>
                    </a:lnTo>
                    <a:lnTo>
                      <a:pt x="1134" y="31533"/>
                    </a:lnTo>
                    <a:lnTo>
                      <a:pt x="1958" y="33697"/>
                    </a:lnTo>
                    <a:lnTo>
                      <a:pt x="3091" y="35758"/>
                    </a:lnTo>
                    <a:lnTo>
                      <a:pt x="4328" y="37819"/>
                    </a:lnTo>
                    <a:lnTo>
                      <a:pt x="5771" y="39673"/>
                    </a:lnTo>
                    <a:lnTo>
                      <a:pt x="6595" y="40601"/>
                    </a:lnTo>
                    <a:lnTo>
                      <a:pt x="7523" y="41425"/>
                    </a:lnTo>
                    <a:lnTo>
                      <a:pt x="8450" y="42250"/>
                    </a:lnTo>
                    <a:lnTo>
                      <a:pt x="9377" y="42971"/>
                    </a:lnTo>
                    <a:lnTo>
                      <a:pt x="11335" y="44414"/>
                    </a:lnTo>
                    <a:lnTo>
                      <a:pt x="13396" y="45547"/>
                    </a:lnTo>
                    <a:lnTo>
                      <a:pt x="15560" y="46475"/>
                    </a:lnTo>
                    <a:lnTo>
                      <a:pt x="17827" y="47093"/>
                    </a:lnTo>
                    <a:lnTo>
                      <a:pt x="20094" y="47608"/>
                    </a:lnTo>
                    <a:lnTo>
                      <a:pt x="22361" y="47814"/>
                    </a:lnTo>
                    <a:lnTo>
                      <a:pt x="24628" y="47917"/>
                    </a:lnTo>
                    <a:lnTo>
                      <a:pt x="26998" y="47711"/>
                    </a:lnTo>
                    <a:lnTo>
                      <a:pt x="29265" y="47299"/>
                    </a:lnTo>
                    <a:lnTo>
                      <a:pt x="31429" y="46681"/>
                    </a:lnTo>
                    <a:lnTo>
                      <a:pt x="33593" y="45856"/>
                    </a:lnTo>
                    <a:lnTo>
                      <a:pt x="35757" y="44826"/>
                    </a:lnTo>
                    <a:lnTo>
                      <a:pt x="37715" y="43486"/>
                    </a:lnTo>
                    <a:lnTo>
                      <a:pt x="39570" y="42043"/>
                    </a:lnTo>
                    <a:lnTo>
                      <a:pt x="40498" y="41219"/>
                    </a:lnTo>
                    <a:lnTo>
                      <a:pt x="41322" y="40292"/>
                    </a:lnTo>
                    <a:lnTo>
                      <a:pt x="42146" y="39364"/>
                    </a:lnTo>
                    <a:lnTo>
                      <a:pt x="42971" y="38437"/>
                    </a:lnTo>
                    <a:lnTo>
                      <a:pt x="44310" y="36479"/>
                    </a:lnTo>
                    <a:lnTo>
                      <a:pt x="45444" y="34418"/>
                    </a:lnTo>
                    <a:lnTo>
                      <a:pt x="46371" y="32254"/>
                    </a:lnTo>
                    <a:lnTo>
                      <a:pt x="47093" y="29987"/>
                    </a:lnTo>
                    <a:lnTo>
                      <a:pt x="47505" y="27720"/>
                    </a:lnTo>
                    <a:lnTo>
                      <a:pt x="47814" y="25453"/>
                    </a:lnTo>
                    <a:lnTo>
                      <a:pt x="47814" y="23186"/>
                    </a:lnTo>
                    <a:lnTo>
                      <a:pt x="47608" y="20919"/>
                    </a:lnTo>
                    <a:lnTo>
                      <a:pt x="47196" y="18652"/>
                    </a:lnTo>
                    <a:lnTo>
                      <a:pt x="46577" y="16385"/>
                    </a:lnTo>
                    <a:lnTo>
                      <a:pt x="45753" y="14221"/>
                    </a:lnTo>
                    <a:lnTo>
                      <a:pt x="44723" y="12160"/>
                    </a:lnTo>
                    <a:lnTo>
                      <a:pt x="43486" y="10099"/>
                    </a:lnTo>
                    <a:lnTo>
                      <a:pt x="41940" y="8244"/>
                    </a:lnTo>
                    <a:lnTo>
                      <a:pt x="41116" y="7317"/>
                    </a:lnTo>
                    <a:lnTo>
                      <a:pt x="40292" y="6492"/>
                    </a:lnTo>
                    <a:lnTo>
                      <a:pt x="39364" y="5668"/>
                    </a:lnTo>
                    <a:lnTo>
                      <a:pt x="38437" y="4947"/>
                    </a:lnTo>
                    <a:lnTo>
                      <a:pt x="36376" y="3504"/>
                    </a:lnTo>
                    <a:lnTo>
                      <a:pt x="34315" y="2370"/>
                    </a:lnTo>
                    <a:lnTo>
                      <a:pt x="32151" y="1546"/>
                    </a:lnTo>
                    <a:lnTo>
                      <a:pt x="29987" y="825"/>
                    </a:lnTo>
                    <a:lnTo>
                      <a:pt x="27720" y="309"/>
                    </a:lnTo>
                    <a:lnTo>
                      <a:pt x="25453" y="103"/>
                    </a:lnTo>
                    <a:lnTo>
                      <a:pt x="230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8"/>
              <p:cNvSpPr/>
              <p:nvPr/>
            </p:nvSpPr>
            <p:spPr>
              <a:xfrm>
                <a:off x="5938650" y="1065750"/>
                <a:ext cx="1197950" cy="1197950"/>
              </a:xfrm>
              <a:custGeom>
                <a:avLst/>
                <a:gdLst/>
                <a:ahLst/>
                <a:cxnLst/>
                <a:rect l="l" t="t" r="r" b="b"/>
                <a:pathLst>
                  <a:path w="47918" h="47918" extrusionOk="0">
                    <a:moveTo>
                      <a:pt x="23289" y="1546"/>
                    </a:moveTo>
                    <a:lnTo>
                      <a:pt x="25453" y="1650"/>
                    </a:lnTo>
                    <a:lnTo>
                      <a:pt x="27514" y="1856"/>
                    </a:lnTo>
                    <a:lnTo>
                      <a:pt x="29678" y="2268"/>
                    </a:lnTo>
                    <a:lnTo>
                      <a:pt x="31739" y="2989"/>
                    </a:lnTo>
                    <a:lnTo>
                      <a:pt x="33800" y="3814"/>
                    </a:lnTo>
                    <a:lnTo>
                      <a:pt x="35655" y="4844"/>
                    </a:lnTo>
                    <a:lnTo>
                      <a:pt x="37509" y="6184"/>
                    </a:lnTo>
                    <a:lnTo>
                      <a:pt x="39261" y="7626"/>
                    </a:lnTo>
                    <a:lnTo>
                      <a:pt x="40910" y="9275"/>
                    </a:lnTo>
                    <a:lnTo>
                      <a:pt x="42250" y="11027"/>
                    </a:lnTo>
                    <a:lnTo>
                      <a:pt x="43486" y="12882"/>
                    </a:lnTo>
                    <a:lnTo>
                      <a:pt x="44414" y="14840"/>
                    </a:lnTo>
                    <a:lnTo>
                      <a:pt x="45238" y="16900"/>
                    </a:lnTo>
                    <a:lnTo>
                      <a:pt x="45753" y="18961"/>
                    </a:lnTo>
                    <a:lnTo>
                      <a:pt x="46165" y="21125"/>
                    </a:lnTo>
                    <a:lnTo>
                      <a:pt x="46372" y="23186"/>
                    </a:lnTo>
                    <a:lnTo>
                      <a:pt x="46269" y="25350"/>
                    </a:lnTo>
                    <a:lnTo>
                      <a:pt x="46062" y="27514"/>
                    </a:lnTo>
                    <a:lnTo>
                      <a:pt x="45650" y="29575"/>
                    </a:lnTo>
                    <a:lnTo>
                      <a:pt x="44929" y="31739"/>
                    </a:lnTo>
                    <a:lnTo>
                      <a:pt x="44105" y="33697"/>
                    </a:lnTo>
                    <a:lnTo>
                      <a:pt x="43074" y="35655"/>
                    </a:lnTo>
                    <a:lnTo>
                      <a:pt x="41734" y="37510"/>
                    </a:lnTo>
                    <a:lnTo>
                      <a:pt x="40292" y="39262"/>
                    </a:lnTo>
                    <a:lnTo>
                      <a:pt x="38643" y="40807"/>
                    </a:lnTo>
                    <a:lnTo>
                      <a:pt x="36891" y="42250"/>
                    </a:lnTo>
                    <a:lnTo>
                      <a:pt x="35036" y="43384"/>
                    </a:lnTo>
                    <a:lnTo>
                      <a:pt x="33078" y="44414"/>
                    </a:lnTo>
                    <a:lnTo>
                      <a:pt x="31018" y="45135"/>
                    </a:lnTo>
                    <a:lnTo>
                      <a:pt x="28957" y="45754"/>
                    </a:lnTo>
                    <a:lnTo>
                      <a:pt x="26793" y="46166"/>
                    </a:lnTo>
                    <a:lnTo>
                      <a:pt x="24732" y="46269"/>
                    </a:lnTo>
                    <a:lnTo>
                      <a:pt x="22568" y="46269"/>
                    </a:lnTo>
                    <a:lnTo>
                      <a:pt x="20404" y="46063"/>
                    </a:lnTo>
                    <a:lnTo>
                      <a:pt x="18343" y="45548"/>
                    </a:lnTo>
                    <a:lnTo>
                      <a:pt x="16282" y="44929"/>
                    </a:lnTo>
                    <a:lnTo>
                      <a:pt x="14221" y="44105"/>
                    </a:lnTo>
                    <a:lnTo>
                      <a:pt x="12263" y="42971"/>
                    </a:lnTo>
                    <a:lnTo>
                      <a:pt x="10408" y="41735"/>
                    </a:lnTo>
                    <a:lnTo>
                      <a:pt x="8656" y="40292"/>
                    </a:lnTo>
                    <a:lnTo>
                      <a:pt x="7420" y="39056"/>
                    </a:lnTo>
                    <a:lnTo>
                      <a:pt x="6286" y="37716"/>
                    </a:lnTo>
                    <a:lnTo>
                      <a:pt x="5359" y="36273"/>
                    </a:lnTo>
                    <a:lnTo>
                      <a:pt x="4431" y="34831"/>
                    </a:lnTo>
                    <a:lnTo>
                      <a:pt x="3607" y="33285"/>
                    </a:lnTo>
                    <a:lnTo>
                      <a:pt x="2989" y="31636"/>
                    </a:lnTo>
                    <a:lnTo>
                      <a:pt x="2473" y="29987"/>
                    </a:lnTo>
                    <a:lnTo>
                      <a:pt x="2061" y="28339"/>
                    </a:lnTo>
                    <a:lnTo>
                      <a:pt x="1855" y="26999"/>
                    </a:lnTo>
                    <a:lnTo>
                      <a:pt x="1649" y="25659"/>
                    </a:lnTo>
                    <a:lnTo>
                      <a:pt x="1649" y="24320"/>
                    </a:lnTo>
                    <a:lnTo>
                      <a:pt x="1649" y="22980"/>
                    </a:lnTo>
                    <a:lnTo>
                      <a:pt x="1752" y="21641"/>
                    </a:lnTo>
                    <a:lnTo>
                      <a:pt x="1958" y="20301"/>
                    </a:lnTo>
                    <a:lnTo>
                      <a:pt x="2164" y="19064"/>
                    </a:lnTo>
                    <a:lnTo>
                      <a:pt x="2473" y="17828"/>
                    </a:lnTo>
                    <a:lnTo>
                      <a:pt x="2886" y="16488"/>
                    </a:lnTo>
                    <a:lnTo>
                      <a:pt x="3401" y="15252"/>
                    </a:lnTo>
                    <a:lnTo>
                      <a:pt x="3916" y="14118"/>
                    </a:lnTo>
                    <a:lnTo>
                      <a:pt x="4534" y="12882"/>
                    </a:lnTo>
                    <a:lnTo>
                      <a:pt x="5256" y="11748"/>
                    </a:lnTo>
                    <a:lnTo>
                      <a:pt x="5977" y="10718"/>
                    </a:lnTo>
                    <a:lnTo>
                      <a:pt x="6801" y="9687"/>
                    </a:lnTo>
                    <a:lnTo>
                      <a:pt x="7729" y="8657"/>
                    </a:lnTo>
                    <a:lnTo>
                      <a:pt x="9378" y="7008"/>
                    </a:lnTo>
                    <a:lnTo>
                      <a:pt x="11129" y="5668"/>
                    </a:lnTo>
                    <a:lnTo>
                      <a:pt x="12984" y="4432"/>
                    </a:lnTo>
                    <a:lnTo>
                      <a:pt x="14942" y="3504"/>
                    </a:lnTo>
                    <a:lnTo>
                      <a:pt x="16900" y="2680"/>
                    </a:lnTo>
                    <a:lnTo>
                      <a:pt x="19064" y="2165"/>
                    </a:lnTo>
                    <a:lnTo>
                      <a:pt x="21125" y="1753"/>
                    </a:lnTo>
                    <a:lnTo>
                      <a:pt x="23289" y="1546"/>
                    </a:lnTo>
                    <a:close/>
                    <a:moveTo>
                      <a:pt x="23186" y="1"/>
                    </a:moveTo>
                    <a:lnTo>
                      <a:pt x="20919" y="207"/>
                    </a:lnTo>
                    <a:lnTo>
                      <a:pt x="18652" y="619"/>
                    </a:lnTo>
                    <a:lnTo>
                      <a:pt x="16385" y="1237"/>
                    </a:lnTo>
                    <a:lnTo>
                      <a:pt x="14221" y="2062"/>
                    </a:lnTo>
                    <a:lnTo>
                      <a:pt x="12160" y="3092"/>
                    </a:lnTo>
                    <a:lnTo>
                      <a:pt x="10099" y="4432"/>
                    </a:lnTo>
                    <a:lnTo>
                      <a:pt x="8244" y="5874"/>
                    </a:lnTo>
                    <a:lnTo>
                      <a:pt x="7317" y="6699"/>
                    </a:lnTo>
                    <a:lnTo>
                      <a:pt x="6492" y="7523"/>
                    </a:lnTo>
                    <a:lnTo>
                      <a:pt x="5668" y="8451"/>
                    </a:lnTo>
                    <a:lnTo>
                      <a:pt x="4947" y="9481"/>
                    </a:lnTo>
                    <a:lnTo>
                      <a:pt x="3504" y="11439"/>
                    </a:lnTo>
                    <a:lnTo>
                      <a:pt x="2370" y="13500"/>
                    </a:lnTo>
                    <a:lnTo>
                      <a:pt x="1443" y="15664"/>
                    </a:lnTo>
                    <a:lnTo>
                      <a:pt x="825" y="17828"/>
                    </a:lnTo>
                    <a:lnTo>
                      <a:pt x="309" y="20095"/>
                    </a:lnTo>
                    <a:lnTo>
                      <a:pt x="103" y="22465"/>
                    </a:lnTo>
                    <a:lnTo>
                      <a:pt x="0" y="24732"/>
                    </a:lnTo>
                    <a:lnTo>
                      <a:pt x="206" y="26999"/>
                    </a:lnTo>
                    <a:lnTo>
                      <a:pt x="619" y="29266"/>
                    </a:lnTo>
                    <a:lnTo>
                      <a:pt x="1237" y="31533"/>
                    </a:lnTo>
                    <a:lnTo>
                      <a:pt x="2061" y="33697"/>
                    </a:lnTo>
                    <a:lnTo>
                      <a:pt x="3092" y="35758"/>
                    </a:lnTo>
                    <a:lnTo>
                      <a:pt x="4431" y="37716"/>
                    </a:lnTo>
                    <a:lnTo>
                      <a:pt x="5874" y="39674"/>
                    </a:lnTo>
                    <a:lnTo>
                      <a:pt x="6698" y="40601"/>
                    </a:lnTo>
                    <a:lnTo>
                      <a:pt x="7626" y="41426"/>
                    </a:lnTo>
                    <a:lnTo>
                      <a:pt x="8553" y="42250"/>
                    </a:lnTo>
                    <a:lnTo>
                      <a:pt x="9481" y="42971"/>
                    </a:lnTo>
                    <a:lnTo>
                      <a:pt x="11439" y="44311"/>
                    </a:lnTo>
                    <a:lnTo>
                      <a:pt x="13499" y="45548"/>
                    </a:lnTo>
                    <a:lnTo>
                      <a:pt x="15663" y="46372"/>
                    </a:lnTo>
                    <a:lnTo>
                      <a:pt x="17931" y="47093"/>
                    </a:lnTo>
                    <a:lnTo>
                      <a:pt x="20198" y="47609"/>
                    </a:lnTo>
                    <a:lnTo>
                      <a:pt x="22465" y="47815"/>
                    </a:lnTo>
                    <a:lnTo>
                      <a:pt x="24732" y="47918"/>
                    </a:lnTo>
                    <a:lnTo>
                      <a:pt x="26999" y="47712"/>
                    </a:lnTo>
                    <a:lnTo>
                      <a:pt x="29266" y="47299"/>
                    </a:lnTo>
                    <a:lnTo>
                      <a:pt x="31533" y="46681"/>
                    </a:lnTo>
                    <a:lnTo>
                      <a:pt x="33697" y="45857"/>
                    </a:lnTo>
                    <a:lnTo>
                      <a:pt x="35758" y="44723"/>
                    </a:lnTo>
                    <a:lnTo>
                      <a:pt x="37819" y="43487"/>
                    </a:lnTo>
                    <a:lnTo>
                      <a:pt x="39673" y="42044"/>
                    </a:lnTo>
                    <a:lnTo>
                      <a:pt x="40601" y="41220"/>
                    </a:lnTo>
                    <a:lnTo>
                      <a:pt x="41425" y="40292"/>
                    </a:lnTo>
                    <a:lnTo>
                      <a:pt x="42250" y="39365"/>
                    </a:lnTo>
                    <a:lnTo>
                      <a:pt x="42971" y="38437"/>
                    </a:lnTo>
                    <a:lnTo>
                      <a:pt x="44414" y="36479"/>
                    </a:lnTo>
                    <a:lnTo>
                      <a:pt x="45547" y="34418"/>
                    </a:lnTo>
                    <a:lnTo>
                      <a:pt x="46475" y="32254"/>
                    </a:lnTo>
                    <a:lnTo>
                      <a:pt x="47093" y="29987"/>
                    </a:lnTo>
                    <a:lnTo>
                      <a:pt x="47608" y="27720"/>
                    </a:lnTo>
                    <a:lnTo>
                      <a:pt x="47814" y="25453"/>
                    </a:lnTo>
                    <a:lnTo>
                      <a:pt x="47917" y="23186"/>
                    </a:lnTo>
                    <a:lnTo>
                      <a:pt x="47711" y="20919"/>
                    </a:lnTo>
                    <a:lnTo>
                      <a:pt x="47299" y="18652"/>
                    </a:lnTo>
                    <a:lnTo>
                      <a:pt x="46681" y="16385"/>
                    </a:lnTo>
                    <a:lnTo>
                      <a:pt x="45856" y="14221"/>
                    </a:lnTo>
                    <a:lnTo>
                      <a:pt x="44826" y="12160"/>
                    </a:lnTo>
                    <a:lnTo>
                      <a:pt x="43486" y="10099"/>
                    </a:lnTo>
                    <a:lnTo>
                      <a:pt x="42044" y="8245"/>
                    </a:lnTo>
                    <a:lnTo>
                      <a:pt x="41219" y="7317"/>
                    </a:lnTo>
                    <a:lnTo>
                      <a:pt x="40292" y="6493"/>
                    </a:lnTo>
                    <a:lnTo>
                      <a:pt x="39364" y="5668"/>
                    </a:lnTo>
                    <a:lnTo>
                      <a:pt x="38437" y="4844"/>
                    </a:lnTo>
                    <a:lnTo>
                      <a:pt x="36479" y="3504"/>
                    </a:lnTo>
                    <a:lnTo>
                      <a:pt x="34418" y="2371"/>
                    </a:lnTo>
                    <a:lnTo>
                      <a:pt x="32254" y="1443"/>
                    </a:lnTo>
                    <a:lnTo>
                      <a:pt x="29987" y="825"/>
                    </a:lnTo>
                    <a:lnTo>
                      <a:pt x="27720" y="310"/>
                    </a:lnTo>
                    <a:lnTo>
                      <a:pt x="254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8"/>
              <p:cNvSpPr/>
              <p:nvPr/>
            </p:nvSpPr>
            <p:spPr>
              <a:xfrm>
                <a:off x="6889250" y="2047275"/>
                <a:ext cx="778025" cy="796075"/>
              </a:xfrm>
              <a:custGeom>
                <a:avLst/>
                <a:gdLst/>
                <a:ahLst/>
                <a:cxnLst/>
                <a:rect l="l" t="t" r="r" b="b"/>
                <a:pathLst>
                  <a:path w="31121" h="31843" extrusionOk="0">
                    <a:moveTo>
                      <a:pt x="3607" y="1"/>
                    </a:moveTo>
                    <a:lnTo>
                      <a:pt x="1" y="3504"/>
                    </a:lnTo>
                    <a:lnTo>
                      <a:pt x="26690" y="31121"/>
                    </a:lnTo>
                    <a:lnTo>
                      <a:pt x="27102" y="31327"/>
                    </a:lnTo>
                    <a:lnTo>
                      <a:pt x="27514" y="31636"/>
                    </a:lnTo>
                    <a:lnTo>
                      <a:pt x="27927" y="31739"/>
                    </a:lnTo>
                    <a:lnTo>
                      <a:pt x="28339" y="31842"/>
                    </a:lnTo>
                    <a:lnTo>
                      <a:pt x="28854" y="31842"/>
                    </a:lnTo>
                    <a:lnTo>
                      <a:pt x="29266" y="31739"/>
                    </a:lnTo>
                    <a:lnTo>
                      <a:pt x="29678" y="31533"/>
                    </a:lnTo>
                    <a:lnTo>
                      <a:pt x="29987" y="31327"/>
                    </a:lnTo>
                    <a:lnTo>
                      <a:pt x="30812" y="30503"/>
                    </a:lnTo>
                    <a:lnTo>
                      <a:pt x="31018" y="30297"/>
                    </a:lnTo>
                    <a:lnTo>
                      <a:pt x="31121" y="29884"/>
                    </a:lnTo>
                    <a:lnTo>
                      <a:pt x="31121" y="29575"/>
                    </a:lnTo>
                    <a:lnTo>
                      <a:pt x="31121" y="29163"/>
                    </a:lnTo>
                    <a:lnTo>
                      <a:pt x="30812" y="28339"/>
                    </a:lnTo>
                    <a:lnTo>
                      <a:pt x="30606" y="27926"/>
                    </a:lnTo>
                    <a:lnTo>
                      <a:pt x="30400" y="27617"/>
                    </a:lnTo>
                    <a:lnTo>
                      <a:pt x="36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8"/>
              <p:cNvSpPr/>
              <p:nvPr/>
            </p:nvSpPr>
            <p:spPr>
              <a:xfrm>
                <a:off x="6963975" y="2127150"/>
                <a:ext cx="64425" cy="126250"/>
              </a:xfrm>
              <a:custGeom>
                <a:avLst/>
                <a:gdLst/>
                <a:ahLst/>
                <a:cxnLst/>
                <a:rect l="l" t="t" r="r" b="b"/>
                <a:pathLst>
                  <a:path w="2577" h="5050" extrusionOk="0">
                    <a:moveTo>
                      <a:pt x="1855" y="0"/>
                    </a:moveTo>
                    <a:lnTo>
                      <a:pt x="1443" y="309"/>
                    </a:lnTo>
                    <a:lnTo>
                      <a:pt x="824" y="1031"/>
                    </a:lnTo>
                    <a:lnTo>
                      <a:pt x="412" y="1855"/>
                    </a:lnTo>
                    <a:lnTo>
                      <a:pt x="103" y="2679"/>
                    </a:lnTo>
                    <a:lnTo>
                      <a:pt x="0" y="3607"/>
                    </a:lnTo>
                    <a:lnTo>
                      <a:pt x="103" y="4019"/>
                    </a:lnTo>
                    <a:lnTo>
                      <a:pt x="206" y="4431"/>
                    </a:lnTo>
                    <a:lnTo>
                      <a:pt x="309" y="4740"/>
                    </a:lnTo>
                    <a:lnTo>
                      <a:pt x="618" y="5049"/>
                    </a:lnTo>
                    <a:lnTo>
                      <a:pt x="1237" y="4740"/>
                    </a:lnTo>
                    <a:lnTo>
                      <a:pt x="1546" y="4328"/>
                    </a:lnTo>
                    <a:lnTo>
                      <a:pt x="1752" y="4122"/>
                    </a:lnTo>
                    <a:lnTo>
                      <a:pt x="1958" y="3916"/>
                    </a:lnTo>
                    <a:lnTo>
                      <a:pt x="2061" y="3195"/>
                    </a:lnTo>
                    <a:lnTo>
                      <a:pt x="2061" y="2679"/>
                    </a:lnTo>
                    <a:lnTo>
                      <a:pt x="2164" y="2061"/>
                    </a:lnTo>
                    <a:lnTo>
                      <a:pt x="2473" y="928"/>
                    </a:lnTo>
                    <a:lnTo>
                      <a:pt x="2576" y="721"/>
                    </a:lnTo>
                    <a:lnTo>
                      <a:pt x="2576" y="515"/>
                    </a:lnTo>
                    <a:lnTo>
                      <a:pt x="2473" y="309"/>
                    </a:lnTo>
                    <a:lnTo>
                      <a:pt x="2370" y="103"/>
                    </a:lnTo>
                    <a:lnTo>
                      <a:pt x="2164" y="0"/>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8"/>
              <p:cNvSpPr/>
              <p:nvPr/>
            </p:nvSpPr>
            <p:spPr>
              <a:xfrm>
                <a:off x="6994875" y="2147750"/>
                <a:ext cx="69575" cy="133975"/>
              </a:xfrm>
              <a:custGeom>
                <a:avLst/>
                <a:gdLst/>
                <a:ahLst/>
                <a:cxnLst/>
                <a:rect l="l" t="t" r="r" b="b"/>
                <a:pathLst>
                  <a:path w="2783" h="5359" extrusionOk="0">
                    <a:moveTo>
                      <a:pt x="1856" y="1"/>
                    </a:moveTo>
                    <a:lnTo>
                      <a:pt x="1546" y="207"/>
                    </a:lnTo>
                    <a:lnTo>
                      <a:pt x="1237" y="516"/>
                    </a:lnTo>
                    <a:lnTo>
                      <a:pt x="1031" y="928"/>
                    </a:lnTo>
                    <a:lnTo>
                      <a:pt x="619" y="1649"/>
                    </a:lnTo>
                    <a:lnTo>
                      <a:pt x="310" y="2577"/>
                    </a:lnTo>
                    <a:lnTo>
                      <a:pt x="104" y="3401"/>
                    </a:lnTo>
                    <a:lnTo>
                      <a:pt x="1" y="4329"/>
                    </a:lnTo>
                    <a:lnTo>
                      <a:pt x="1" y="4741"/>
                    </a:lnTo>
                    <a:lnTo>
                      <a:pt x="104" y="5050"/>
                    </a:lnTo>
                    <a:lnTo>
                      <a:pt x="207" y="5153"/>
                    </a:lnTo>
                    <a:lnTo>
                      <a:pt x="413" y="5256"/>
                    </a:lnTo>
                    <a:lnTo>
                      <a:pt x="722" y="5256"/>
                    </a:lnTo>
                    <a:lnTo>
                      <a:pt x="928" y="5359"/>
                    </a:lnTo>
                    <a:lnTo>
                      <a:pt x="2268" y="2577"/>
                    </a:lnTo>
                    <a:lnTo>
                      <a:pt x="2577" y="1855"/>
                    </a:lnTo>
                    <a:lnTo>
                      <a:pt x="2783" y="1134"/>
                    </a:lnTo>
                    <a:lnTo>
                      <a:pt x="2680" y="722"/>
                    </a:lnTo>
                    <a:lnTo>
                      <a:pt x="2680" y="413"/>
                    </a:lnTo>
                    <a:lnTo>
                      <a:pt x="2474" y="104"/>
                    </a:lnTo>
                    <a:lnTo>
                      <a:pt x="2268" y="1"/>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8"/>
              <p:cNvSpPr/>
              <p:nvPr/>
            </p:nvSpPr>
            <p:spPr>
              <a:xfrm>
                <a:off x="7020650" y="2183825"/>
                <a:ext cx="82450" cy="123675"/>
              </a:xfrm>
              <a:custGeom>
                <a:avLst/>
                <a:gdLst/>
                <a:ahLst/>
                <a:cxnLst/>
                <a:rect l="l" t="t" r="r" b="b"/>
                <a:pathLst>
                  <a:path w="3298" h="4947" extrusionOk="0">
                    <a:moveTo>
                      <a:pt x="2782" y="0"/>
                    </a:moveTo>
                    <a:lnTo>
                      <a:pt x="2576" y="103"/>
                    </a:lnTo>
                    <a:lnTo>
                      <a:pt x="2164" y="309"/>
                    </a:lnTo>
                    <a:lnTo>
                      <a:pt x="1958" y="515"/>
                    </a:lnTo>
                    <a:lnTo>
                      <a:pt x="1237" y="1340"/>
                    </a:lnTo>
                    <a:lnTo>
                      <a:pt x="618" y="2267"/>
                    </a:lnTo>
                    <a:lnTo>
                      <a:pt x="103" y="3195"/>
                    </a:lnTo>
                    <a:lnTo>
                      <a:pt x="0" y="3710"/>
                    </a:lnTo>
                    <a:lnTo>
                      <a:pt x="0" y="3916"/>
                    </a:lnTo>
                    <a:lnTo>
                      <a:pt x="103" y="4122"/>
                    </a:lnTo>
                    <a:lnTo>
                      <a:pt x="825" y="4946"/>
                    </a:lnTo>
                    <a:lnTo>
                      <a:pt x="2061" y="2989"/>
                    </a:lnTo>
                    <a:lnTo>
                      <a:pt x="3092" y="928"/>
                    </a:lnTo>
                    <a:lnTo>
                      <a:pt x="3298" y="618"/>
                    </a:lnTo>
                    <a:lnTo>
                      <a:pt x="3195" y="309"/>
                    </a:lnTo>
                    <a:lnTo>
                      <a:pt x="3092" y="103"/>
                    </a:lnTo>
                    <a:lnTo>
                      <a:pt x="2885" y="0"/>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8"/>
              <p:cNvSpPr/>
              <p:nvPr/>
            </p:nvSpPr>
            <p:spPr>
              <a:xfrm>
                <a:off x="7219000" y="2317775"/>
                <a:ext cx="358125" cy="273100"/>
              </a:xfrm>
              <a:custGeom>
                <a:avLst/>
                <a:gdLst/>
                <a:ahLst/>
                <a:cxnLst/>
                <a:rect l="l" t="t" r="r" b="b"/>
                <a:pathLst>
                  <a:path w="14325" h="10924" extrusionOk="0">
                    <a:moveTo>
                      <a:pt x="4741" y="1"/>
                    </a:moveTo>
                    <a:lnTo>
                      <a:pt x="4741" y="413"/>
                    </a:lnTo>
                    <a:lnTo>
                      <a:pt x="4741" y="825"/>
                    </a:lnTo>
                    <a:lnTo>
                      <a:pt x="5050" y="1134"/>
                    </a:lnTo>
                    <a:lnTo>
                      <a:pt x="5359" y="1443"/>
                    </a:lnTo>
                    <a:lnTo>
                      <a:pt x="6493" y="2062"/>
                    </a:lnTo>
                    <a:lnTo>
                      <a:pt x="7523" y="3298"/>
                    </a:lnTo>
                    <a:lnTo>
                      <a:pt x="7420" y="3504"/>
                    </a:lnTo>
                    <a:lnTo>
                      <a:pt x="3917" y="4123"/>
                    </a:lnTo>
                    <a:lnTo>
                      <a:pt x="1546" y="4638"/>
                    </a:lnTo>
                    <a:lnTo>
                      <a:pt x="619" y="4844"/>
                    </a:lnTo>
                    <a:lnTo>
                      <a:pt x="207" y="5050"/>
                    </a:lnTo>
                    <a:lnTo>
                      <a:pt x="104" y="5359"/>
                    </a:lnTo>
                    <a:lnTo>
                      <a:pt x="1" y="5565"/>
                    </a:lnTo>
                    <a:lnTo>
                      <a:pt x="104" y="5874"/>
                    </a:lnTo>
                    <a:lnTo>
                      <a:pt x="310" y="6080"/>
                    </a:lnTo>
                    <a:lnTo>
                      <a:pt x="413" y="6183"/>
                    </a:lnTo>
                    <a:lnTo>
                      <a:pt x="928" y="6183"/>
                    </a:lnTo>
                    <a:lnTo>
                      <a:pt x="928" y="6390"/>
                    </a:lnTo>
                    <a:lnTo>
                      <a:pt x="825" y="6699"/>
                    </a:lnTo>
                    <a:lnTo>
                      <a:pt x="1031" y="7111"/>
                    </a:lnTo>
                    <a:lnTo>
                      <a:pt x="1237" y="7420"/>
                    </a:lnTo>
                    <a:lnTo>
                      <a:pt x="1546" y="7626"/>
                    </a:lnTo>
                    <a:lnTo>
                      <a:pt x="1443" y="7832"/>
                    </a:lnTo>
                    <a:lnTo>
                      <a:pt x="1340" y="8244"/>
                    </a:lnTo>
                    <a:lnTo>
                      <a:pt x="1340" y="8451"/>
                    </a:lnTo>
                    <a:lnTo>
                      <a:pt x="1443" y="8657"/>
                    </a:lnTo>
                    <a:lnTo>
                      <a:pt x="1753" y="8966"/>
                    </a:lnTo>
                    <a:lnTo>
                      <a:pt x="2165" y="9069"/>
                    </a:lnTo>
                    <a:lnTo>
                      <a:pt x="2371" y="9481"/>
                    </a:lnTo>
                    <a:lnTo>
                      <a:pt x="2577" y="9687"/>
                    </a:lnTo>
                    <a:lnTo>
                      <a:pt x="2886" y="9893"/>
                    </a:lnTo>
                    <a:lnTo>
                      <a:pt x="3298" y="10099"/>
                    </a:lnTo>
                    <a:lnTo>
                      <a:pt x="5874" y="10511"/>
                    </a:lnTo>
                    <a:lnTo>
                      <a:pt x="8451" y="10821"/>
                    </a:lnTo>
                    <a:lnTo>
                      <a:pt x="13294" y="10821"/>
                    </a:lnTo>
                    <a:lnTo>
                      <a:pt x="14324" y="10924"/>
                    </a:lnTo>
                    <a:lnTo>
                      <a:pt x="14015" y="5771"/>
                    </a:lnTo>
                    <a:lnTo>
                      <a:pt x="13294" y="5668"/>
                    </a:lnTo>
                    <a:lnTo>
                      <a:pt x="9481" y="2371"/>
                    </a:lnTo>
                    <a:lnTo>
                      <a:pt x="7420" y="619"/>
                    </a:lnTo>
                    <a:lnTo>
                      <a:pt x="7111" y="413"/>
                    </a:lnTo>
                    <a:lnTo>
                      <a:pt x="6802" y="413"/>
                    </a:lnTo>
                    <a:lnTo>
                      <a:pt x="4741" y="1"/>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8"/>
              <p:cNvSpPr/>
              <p:nvPr/>
            </p:nvSpPr>
            <p:spPr>
              <a:xfrm>
                <a:off x="7237050" y="2467200"/>
                <a:ext cx="92750" cy="7750"/>
              </a:xfrm>
              <a:custGeom>
                <a:avLst/>
                <a:gdLst/>
                <a:ahLst/>
                <a:cxnLst/>
                <a:rect l="l" t="t" r="r" b="b"/>
                <a:pathLst>
                  <a:path w="3710" h="310" extrusionOk="0">
                    <a:moveTo>
                      <a:pt x="2782" y="0"/>
                    </a:moveTo>
                    <a:lnTo>
                      <a:pt x="1855" y="103"/>
                    </a:lnTo>
                    <a:lnTo>
                      <a:pt x="0" y="206"/>
                    </a:lnTo>
                    <a:lnTo>
                      <a:pt x="928" y="310"/>
                    </a:lnTo>
                    <a:lnTo>
                      <a:pt x="1958" y="310"/>
                    </a:lnTo>
                    <a:lnTo>
                      <a:pt x="2885" y="206"/>
                    </a:lnTo>
                    <a:lnTo>
                      <a:pt x="3710"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8"/>
              <p:cNvSpPr/>
              <p:nvPr/>
            </p:nvSpPr>
            <p:spPr>
              <a:xfrm>
                <a:off x="7257650" y="2508425"/>
                <a:ext cx="79875" cy="5175"/>
              </a:xfrm>
              <a:custGeom>
                <a:avLst/>
                <a:gdLst/>
                <a:ahLst/>
                <a:cxnLst/>
                <a:rect l="l" t="t" r="r" b="b"/>
                <a:pathLst>
                  <a:path w="3195" h="207" extrusionOk="0">
                    <a:moveTo>
                      <a:pt x="0" y="0"/>
                    </a:moveTo>
                    <a:lnTo>
                      <a:pt x="516" y="103"/>
                    </a:lnTo>
                    <a:lnTo>
                      <a:pt x="1546" y="206"/>
                    </a:lnTo>
                    <a:lnTo>
                      <a:pt x="3195" y="206"/>
                    </a:lnTo>
                    <a:lnTo>
                      <a:pt x="3092" y="103"/>
                    </a:lnTo>
                    <a:lnTo>
                      <a:pt x="2680"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8"/>
              <p:cNvSpPr/>
              <p:nvPr/>
            </p:nvSpPr>
            <p:spPr>
              <a:xfrm>
                <a:off x="7267950" y="2544475"/>
                <a:ext cx="90200" cy="18075"/>
              </a:xfrm>
              <a:custGeom>
                <a:avLst/>
                <a:gdLst/>
                <a:ahLst/>
                <a:cxnLst/>
                <a:rect l="l" t="t" r="r" b="b"/>
                <a:pathLst>
                  <a:path w="3608" h="723" extrusionOk="0">
                    <a:moveTo>
                      <a:pt x="1" y="1"/>
                    </a:moveTo>
                    <a:lnTo>
                      <a:pt x="928" y="207"/>
                    </a:lnTo>
                    <a:lnTo>
                      <a:pt x="1856" y="207"/>
                    </a:lnTo>
                    <a:lnTo>
                      <a:pt x="2474" y="310"/>
                    </a:lnTo>
                    <a:lnTo>
                      <a:pt x="3092" y="413"/>
                    </a:lnTo>
                    <a:lnTo>
                      <a:pt x="3401" y="619"/>
                    </a:lnTo>
                    <a:lnTo>
                      <a:pt x="3607" y="722"/>
                    </a:lnTo>
                    <a:lnTo>
                      <a:pt x="3504" y="516"/>
                    </a:lnTo>
                    <a:lnTo>
                      <a:pt x="3195" y="310"/>
                    </a:lnTo>
                    <a:lnTo>
                      <a:pt x="2474" y="104"/>
                    </a:lnTo>
                    <a:lnTo>
                      <a:pt x="1856" y="1"/>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8"/>
              <p:cNvSpPr/>
              <p:nvPr/>
            </p:nvSpPr>
            <p:spPr>
              <a:xfrm>
                <a:off x="7569375" y="1939075"/>
                <a:ext cx="566775" cy="788350"/>
              </a:xfrm>
              <a:custGeom>
                <a:avLst/>
                <a:gdLst/>
                <a:ahLst/>
                <a:cxnLst/>
                <a:rect l="l" t="t" r="r" b="b"/>
                <a:pathLst>
                  <a:path w="22671" h="31534" extrusionOk="0">
                    <a:moveTo>
                      <a:pt x="10099" y="1"/>
                    </a:moveTo>
                    <a:lnTo>
                      <a:pt x="9584" y="310"/>
                    </a:lnTo>
                    <a:lnTo>
                      <a:pt x="9068" y="825"/>
                    </a:lnTo>
                    <a:lnTo>
                      <a:pt x="8656" y="1340"/>
                    </a:lnTo>
                    <a:lnTo>
                      <a:pt x="8244" y="2062"/>
                    </a:lnTo>
                    <a:lnTo>
                      <a:pt x="7935" y="2783"/>
                    </a:lnTo>
                    <a:lnTo>
                      <a:pt x="7729" y="3607"/>
                    </a:lnTo>
                    <a:lnTo>
                      <a:pt x="7420" y="5359"/>
                    </a:lnTo>
                    <a:lnTo>
                      <a:pt x="7214" y="7008"/>
                    </a:lnTo>
                    <a:lnTo>
                      <a:pt x="7110" y="8348"/>
                    </a:lnTo>
                    <a:lnTo>
                      <a:pt x="7110" y="9687"/>
                    </a:lnTo>
                    <a:lnTo>
                      <a:pt x="13705" y="22568"/>
                    </a:lnTo>
                    <a:lnTo>
                      <a:pt x="0" y="20404"/>
                    </a:lnTo>
                    <a:lnTo>
                      <a:pt x="309" y="26896"/>
                    </a:lnTo>
                    <a:lnTo>
                      <a:pt x="2679" y="27617"/>
                    </a:lnTo>
                    <a:lnTo>
                      <a:pt x="8244" y="29266"/>
                    </a:lnTo>
                    <a:lnTo>
                      <a:pt x="11335" y="30194"/>
                    </a:lnTo>
                    <a:lnTo>
                      <a:pt x="14221" y="30915"/>
                    </a:lnTo>
                    <a:lnTo>
                      <a:pt x="16694" y="31327"/>
                    </a:lnTo>
                    <a:lnTo>
                      <a:pt x="17621" y="31430"/>
                    </a:lnTo>
                    <a:lnTo>
                      <a:pt x="18240" y="31533"/>
                    </a:lnTo>
                    <a:lnTo>
                      <a:pt x="18755" y="31430"/>
                    </a:lnTo>
                    <a:lnTo>
                      <a:pt x="19270" y="31224"/>
                    </a:lnTo>
                    <a:lnTo>
                      <a:pt x="19785" y="31018"/>
                    </a:lnTo>
                    <a:lnTo>
                      <a:pt x="20197" y="30709"/>
                    </a:lnTo>
                    <a:lnTo>
                      <a:pt x="20610" y="30400"/>
                    </a:lnTo>
                    <a:lnTo>
                      <a:pt x="21022" y="29987"/>
                    </a:lnTo>
                    <a:lnTo>
                      <a:pt x="21434" y="29472"/>
                    </a:lnTo>
                    <a:lnTo>
                      <a:pt x="21743" y="28957"/>
                    </a:lnTo>
                    <a:lnTo>
                      <a:pt x="22052" y="28339"/>
                    </a:lnTo>
                    <a:lnTo>
                      <a:pt x="22361" y="27617"/>
                    </a:lnTo>
                    <a:lnTo>
                      <a:pt x="22465" y="26896"/>
                    </a:lnTo>
                    <a:lnTo>
                      <a:pt x="22568" y="26175"/>
                    </a:lnTo>
                    <a:lnTo>
                      <a:pt x="22671" y="25350"/>
                    </a:lnTo>
                    <a:lnTo>
                      <a:pt x="22568" y="24423"/>
                    </a:lnTo>
                    <a:lnTo>
                      <a:pt x="22465" y="23495"/>
                    </a:lnTo>
                    <a:lnTo>
                      <a:pt x="22258" y="22568"/>
                    </a:lnTo>
                    <a:lnTo>
                      <a:pt x="21125" y="19580"/>
                    </a:lnTo>
                    <a:lnTo>
                      <a:pt x="18961" y="14118"/>
                    </a:lnTo>
                    <a:lnTo>
                      <a:pt x="16694" y="8348"/>
                    </a:lnTo>
                    <a:lnTo>
                      <a:pt x="15148" y="4844"/>
                    </a:lnTo>
                    <a:lnTo>
                      <a:pt x="14324" y="3401"/>
                    </a:lnTo>
                    <a:lnTo>
                      <a:pt x="13396" y="2268"/>
                    </a:lnTo>
                    <a:lnTo>
                      <a:pt x="12572" y="1443"/>
                    </a:lnTo>
                    <a:lnTo>
                      <a:pt x="11851" y="825"/>
                    </a:lnTo>
                    <a:lnTo>
                      <a:pt x="11129" y="413"/>
                    </a:lnTo>
                    <a:lnTo>
                      <a:pt x="10614" y="207"/>
                    </a:lnTo>
                    <a:lnTo>
                      <a:pt x="100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8"/>
              <p:cNvSpPr/>
              <p:nvPr/>
            </p:nvSpPr>
            <p:spPr>
              <a:xfrm>
                <a:off x="7904275" y="2503275"/>
                <a:ext cx="123675" cy="87600"/>
              </a:xfrm>
              <a:custGeom>
                <a:avLst/>
                <a:gdLst/>
                <a:ahLst/>
                <a:cxnLst/>
                <a:rect l="l" t="t" r="r" b="b"/>
                <a:pathLst>
                  <a:path w="4947" h="3504" extrusionOk="0">
                    <a:moveTo>
                      <a:pt x="0" y="0"/>
                    </a:moveTo>
                    <a:lnTo>
                      <a:pt x="928" y="206"/>
                    </a:lnTo>
                    <a:lnTo>
                      <a:pt x="1958" y="618"/>
                    </a:lnTo>
                    <a:lnTo>
                      <a:pt x="2886" y="1134"/>
                    </a:lnTo>
                    <a:lnTo>
                      <a:pt x="3710" y="1855"/>
                    </a:lnTo>
                    <a:lnTo>
                      <a:pt x="4431" y="2679"/>
                    </a:lnTo>
                    <a:lnTo>
                      <a:pt x="4947" y="3504"/>
                    </a:lnTo>
                    <a:lnTo>
                      <a:pt x="4741" y="3091"/>
                    </a:lnTo>
                    <a:lnTo>
                      <a:pt x="4534" y="2679"/>
                    </a:lnTo>
                    <a:lnTo>
                      <a:pt x="3916" y="1752"/>
                    </a:lnTo>
                    <a:lnTo>
                      <a:pt x="2989" y="1031"/>
                    </a:lnTo>
                    <a:lnTo>
                      <a:pt x="2061" y="412"/>
                    </a:lnTo>
                    <a:lnTo>
                      <a:pt x="928" y="103"/>
                    </a:lnTo>
                    <a:lnTo>
                      <a:pt x="5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8"/>
              <p:cNvSpPr/>
              <p:nvPr/>
            </p:nvSpPr>
            <p:spPr>
              <a:xfrm>
                <a:off x="7566800" y="2194125"/>
                <a:ext cx="358100" cy="517825"/>
              </a:xfrm>
              <a:custGeom>
                <a:avLst/>
                <a:gdLst/>
                <a:ahLst/>
                <a:cxnLst/>
                <a:rect l="l" t="t" r="r" b="b"/>
                <a:pathLst>
                  <a:path w="14324" h="20713" extrusionOk="0">
                    <a:moveTo>
                      <a:pt x="7420" y="0"/>
                    </a:moveTo>
                    <a:lnTo>
                      <a:pt x="7523" y="310"/>
                    </a:lnTo>
                    <a:lnTo>
                      <a:pt x="7935" y="928"/>
                    </a:lnTo>
                    <a:lnTo>
                      <a:pt x="7626" y="206"/>
                    </a:lnTo>
                    <a:lnTo>
                      <a:pt x="7420" y="0"/>
                    </a:lnTo>
                    <a:close/>
                    <a:moveTo>
                      <a:pt x="7935" y="928"/>
                    </a:moveTo>
                    <a:lnTo>
                      <a:pt x="7935" y="928"/>
                    </a:lnTo>
                    <a:lnTo>
                      <a:pt x="7935" y="928"/>
                    </a:lnTo>
                    <a:lnTo>
                      <a:pt x="7935" y="928"/>
                    </a:lnTo>
                    <a:close/>
                    <a:moveTo>
                      <a:pt x="7935" y="928"/>
                    </a:moveTo>
                    <a:lnTo>
                      <a:pt x="9171" y="3504"/>
                    </a:lnTo>
                    <a:lnTo>
                      <a:pt x="13639" y="12236"/>
                    </a:lnTo>
                    <a:lnTo>
                      <a:pt x="13639" y="12236"/>
                    </a:lnTo>
                    <a:lnTo>
                      <a:pt x="3504" y="10614"/>
                    </a:lnTo>
                    <a:lnTo>
                      <a:pt x="103" y="9996"/>
                    </a:lnTo>
                    <a:lnTo>
                      <a:pt x="0" y="9996"/>
                    </a:lnTo>
                    <a:lnTo>
                      <a:pt x="0" y="10099"/>
                    </a:lnTo>
                    <a:lnTo>
                      <a:pt x="309" y="16076"/>
                    </a:lnTo>
                    <a:lnTo>
                      <a:pt x="309" y="16179"/>
                    </a:lnTo>
                    <a:lnTo>
                      <a:pt x="10614" y="19579"/>
                    </a:lnTo>
                    <a:lnTo>
                      <a:pt x="13499" y="20507"/>
                    </a:lnTo>
                    <a:lnTo>
                      <a:pt x="14324" y="20713"/>
                    </a:lnTo>
                    <a:lnTo>
                      <a:pt x="13602" y="20404"/>
                    </a:lnTo>
                    <a:lnTo>
                      <a:pt x="10614" y="19476"/>
                    </a:lnTo>
                    <a:lnTo>
                      <a:pt x="412" y="16076"/>
                    </a:lnTo>
                    <a:lnTo>
                      <a:pt x="515" y="16076"/>
                    </a:lnTo>
                    <a:lnTo>
                      <a:pt x="218" y="10323"/>
                    </a:lnTo>
                    <a:lnTo>
                      <a:pt x="218" y="10323"/>
                    </a:lnTo>
                    <a:lnTo>
                      <a:pt x="3401" y="10820"/>
                    </a:lnTo>
                    <a:lnTo>
                      <a:pt x="13808" y="12469"/>
                    </a:lnTo>
                    <a:lnTo>
                      <a:pt x="14015" y="12469"/>
                    </a:lnTo>
                    <a:lnTo>
                      <a:pt x="13912" y="12366"/>
                    </a:lnTo>
                    <a:lnTo>
                      <a:pt x="9274" y="3401"/>
                    </a:lnTo>
                    <a:lnTo>
                      <a:pt x="7935" y="928"/>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8"/>
              <p:cNvSpPr/>
              <p:nvPr/>
            </p:nvSpPr>
            <p:spPr>
              <a:xfrm>
                <a:off x="7739400" y="1946800"/>
                <a:ext cx="97925" cy="175225"/>
              </a:xfrm>
              <a:custGeom>
                <a:avLst/>
                <a:gdLst/>
                <a:ahLst/>
                <a:cxnLst/>
                <a:rect l="l" t="t" r="r" b="b"/>
                <a:pathLst>
                  <a:path w="3917" h="7009" extrusionOk="0">
                    <a:moveTo>
                      <a:pt x="3916" y="1"/>
                    </a:moveTo>
                    <a:lnTo>
                      <a:pt x="3607" y="104"/>
                    </a:lnTo>
                    <a:lnTo>
                      <a:pt x="2783" y="619"/>
                    </a:lnTo>
                    <a:lnTo>
                      <a:pt x="1855" y="1547"/>
                    </a:lnTo>
                    <a:lnTo>
                      <a:pt x="1340" y="2268"/>
                    </a:lnTo>
                    <a:lnTo>
                      <a:pt x="928" y="2886"/>
                    </a:lnTo>
                    <a:lnTo>
                      <a:pt x="516" y="3711"/>
                    </a:lnTo>
                    <a:lnTo>
                      <a:pt x="309" y="4432"/>
                    </a:lnTo>
                    <a:lnTo>
                      <a:pt x="103" y="5153"/>
                    </a:lnTo>
                    <a:lnTo>
                      <a:pt x="0" y="5771"/>
                    </a:lnTo>
                    <a:lnTo>
                      <a:pt x="0" y="6699"/>
                    </a:lnTo>
                    <a:lnTo>
                      <a:pt x="103" y="7008"/>
                    </a:lnTo>
                    <a:lnTo>
                      <a:pt x="206" y="5771"/>
                    </a:lnTo>
                    <a:lnTo>
                      <a:pt x="309" y="5050"/>
                    </a:lnTo>
                    <a:lnTo>
                      <a:pt x="516" y="4329"/>
                    </a:lnTo>
                    <a:lnTo>
                      <a:pt x="825" y="3711"/>
                    </a:lnTo>
                    <a:lnTo>
                      <a:pt x="1134" y="2989"/>
                    </a:lnTo>
                    <a:lnTo>
                      <a:pt x="1546" y="2371"/>
                    </a:lnTo>
                    <a:lnTo>
                      <a:pt x="1958" y="1856"/>
                    </a:lnTo>
                    <a:lnTo>
                      <a:pt x="2473" y="1237"/>
                    </a:lnTo>
                    <a:lnTo>
                      <a:pt x="2989" y="722"/>
                    </a:lnTo>
                    <a:lnTo>
                      <a:pt x="39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8" name="Google Shape;2218;p48"/>
            <p:cNvGrpSpPr/>
            <p:nvPr/>
          </p:nvGrpSpPr>
          <p:grpSpPr>
            <a:xfrm>
              <a:off x="4872887" y="1894298"/>
              <a:ext cx="1136240" cy="2826306"/>
              <a:chOff x="2097550" y="1289875"/>
              <a:chExt cx="1543175" cy="3838525"/>
            </a:xfrm>
          </p:grpSpPr>
          <p:sp>
            <p:nvSpPr>
              <p:cNvPr id="2219" name="Google Shape;2219;p48"/>
              <p:cNvSpPr/>
              <p:nvPr/>
            </p:nvSpPr>
            <p:spPr>
              <a:xfrm>
                <a:off x="2787975" y="1349125"/>
                <a:ext cx="25" cy="2600"/>
              </a:xfrm>
              <a:custGeom>
                <a:avLst/>
                <a:gdLst/>
                <a:ahLst/>
                <a:cxnLst/>
                <a:rect l="l" t="t" r="r" b="b"/>
                <a:pathLst>
                  <a:path w="1" h="104" extrusionOk="0">
                    <a:moveTo>
                      <a:pt x="1" y="1"/>
                    </a:moveTo>
                    <a:lnTo>
                      <a:pt x="1" y="104"/>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8"/>
              <p:cNvSpPr/>
              <p:nvPr/>
            </p:nvSpPr>
            <p:spPr>
              <a:xfrm>
                <a:off x="2360325" y="1289875"/>
                <a:ext cx="237050" cy="224150"/>
              </a:xfrm>
              <a:custGeom>
                <a:avLst/>
                <a:gdLst/>
                <a:ahLst/>
                <a:cxnLst/>
                <a:rect l="l" t="t" r="r" b="b"/>
                <a:pathLst>
                  <a:path w="9482" h="8966" extrusionOk="0">
                    <a:moveTo>
                      <a:pt x="5256" y="1"/>
                    </a:moveTo>
                    <a:lnTo>
                      <a:pt x="4226" y="207"/>
                    </a:lnTo>
                    <a:lnTo>
                      <a:pt x="3195" y="619"/>
                    </a:lnTo>
                    <a:lnTo>
                      <a:pt x="2165" y="1134"/>
                    </a:lnTo>
                    <a:lnTo>
                      <a:pt x="1546" y="1650"/>
                    </a:lnTo>
                    <a:lnTo>
                      <a:pt x="1031" y="2165"/>
                    </a:lnTo>
                    <a:lnTo>
                      <a:pt x="619" y="2886"/>
                    </a:lnTo>
                    <a:lnTo>
                      <a:pt x="310" y="3504"/>
                    </a:lnTo>
                    <a:lnTo>
                      <a:pt x="104" y="4329"/>
                    </a:lnTo>
                    <a:lnTo>
                      <a:pt x="1" y="5050"/>
                    </a:lnTo>
                    <a:lnTo>
                      <a:pt x="104" y="5875"/>
                    </a:lnTo>
                    <a:lnTo>
                      <a:pt x="413" y="6596"/>
                    </a:lnTo>
                    <a:lnTo>
                      <a:pt x="928" y="7214"/>
                    </a:lnTo>
                    <a:lnTo>
                      <a:pt x="1443" y="7729"/>
                    </a:lnTo>
                    <a:lnTo>
                      <a:pt x="2165" y="8142"/>
                    </a:lnTo>
                    <a:lnTo>
                      <a:pt x="2886" y="8451"/>
                    </a:lnTo>
                    <a:lnTo>
                      <a:pt x="3504" y="8760"/>
                    </a:lnTo>
                    <a:lnTo>
                      <a:pt x="4226" y="8863"/>
                    </a:lnTo>
                    <a:lnTo>
                      <a:pt x="4844" y="8966"/>
                    </a:lnTo>
                    <a:lnTo>
                      <a:pt x="5565" y="8863"/>
                    </a:lnTo>
                    <a:lnTo>
                      <a:pt x="6184" y="8760"/>
                    </a:lnTo>
                    <a:lnTo>
                      <a:pt x="6802" y="8451"/>
                    </a:lnTo>
                    <a:lnTo>
                      <a:pt x="7317" y="8039"/>
                    </a:lnTo>
                    <a:lnTo>
                      <a:pt x="7729" y="7523"/>
                    </a:lnTo>
                    <a:lnTo>
                      <a:pt x="9481" y="3917"/>
                    </a:lnTo>
                    <a:lnTo>
                      <a:pt x="9378" y="3195"/>
                    </a:lnTo>
                    <a:lnTo>
                      <a:pt x="9275" y="2577"/>
                    </a:lnTo>
                    <a:lnTo>
                      <a:pt x="8966" y="1959"/>
                    </a:lnTo>
                    <a:lnTo>
                      <a:pt x="8657" y="1444"/>
                    </a:lnTo>
                    <a:lnTo>
                      <a:pt x="8141" y="928"/>
                    </a:lnTo>
                    <a:lnTo>
                      <a:pt x="7626" y="619"/>
                    </a:lnTo>
                    <a:lnTo>
                      <a:pt x="7008" y="310"/>
                    </a:lnTo>
                    <a:lnTo>
                      <a:pt x="6390" y="104"/>
                    </a:lnTo>
                    <a:lnTo>
                      <a:pt x="525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8"/>
              <p:cNvSpPr/>
              <p:nvPr/>
            </p:nvSpPr>
            <p:spPr>
              <a:xfrm>
                <a:off x="2481400" y="1310500"/>
                <a:ext cx="481775" cy="481775"/>
              </a:xfrm>
              <a:custGeom>
                <a:avLst/>
                <a:gdLst/>
                <a:ahLst/>
                <a:cxnLst/>
                <a:rect l="l" t="t" r="r" b="b"/>
                <a:pathLst>
                  <a:path w="19271" h="19271" extrusionOk="0">
                    <a:moveTo>
                      <a:pt x="10306" y="0"/>
                    </a:moveTo>
                    <a:lnTo>
                      <a:pt x="9378" y="103"/>
                    </a:lnTo>
                    <a:lnTo>
                      <a:pt x="8554" y="206"/>
                    </a:lnTo>
                    <a:lnTo>
                      <a:pt x="7729" y="309"/>
                    </a:lnTo>
                    <a:lnTo>
                      <a:pt x="6905" y="619"/>
                    </a:lnTo>
                    <a:lnTo>
                      <a:pt x="6081" y="928"/>
                    </a:lnTo>
                    <a:lnTo>
                      <a:pt x="5256" y="1340"/>
                    </a:lnTo>
                    <a:lnTo>
                      <a:pt x="4020" y="2164"/>
                    </a:lnTo>
                    <a:lnTo>
                      <a:pt x="3092" y="2989"/>
                    </a:lnTo>
                    <a:lnTo>
                      <a:pt x="2268" y="3916"/>
                    </a:lnTo>
                    <a:lnTo>
                      <a:pt x="1547" y="4946"/>
                    </a:lnTo>
                    <a:lnTo>
                      <a:pt x="928" y="5977"/>
                    </a:lnTo>
                    <a:lnTo>
                      <a:pt x="516" y="7110"/>
                    </a:lnTo>
                    <a:lnTo>
                      <a:pt x="207" y="8347"/>
                    </a:lnTo>
                    <a:lnTo>
                      <a:pt x="1" y="9584"/>
                    </a:lnTo>
                    <a:lnTo>
                      <a:pt x="1" y="10820"/>
                    </a:lnTo>
                    <a:lnTo>
                      <a:pt x="207" y="12160"/>
                    </a:lnTo>
                    <a:lnTo>
                      <a:pt x="516" y="13293"/>
                    </a:lnTo>
                    <a:lnTo>
                      <a:pt x="928" y="14530"/>
                    </a:lnTo>
                    <a:lnTo>
                      <a:pt x="1444" y="15560"/>
                    </a:lnTo>
                    <a:lnTo>
                      <a:pt x="2165" y="16694"/>
                    </a:lnTo>
                    <a:lnTo>
                      <a:pt x="2886" y="17621"/>
                    </a:lnTo>
                    <a:lnTo>
                      <a:pt x="3814" y="18549"/>
                    </a:lnTo>
                    <a:lnTo>
                      <a:pt x="4741" y="19270"/>
                    </a:lnTo>
                    <a:lnTo>
                      <a:pt x="17828" y="16076"/>
                    </a:lnTo>
                    <a:lnTo>
                      <a:pt x="18343" y="14427"/>
                    </a:lnTo>
                    <a:lnTo>
                      <a:pt x="18755" y="12675"/>
                    </a:lnTo>
                    <a:lnTo>
                      <a:pt x="19065" y="10923"/>
                    </a:lnTo>
                    <a:lnTo>
                      <a:pt x="19271" y="9068"/>
                    </a:lnTo>
                    <a:lnTo>
                      <a:pt x="19271" y="8038"/>
                    </a:lnTo>
                    <a:lnTo>
                      <a:pt x="19168" y="6904"/>
                    </a:lnTo>
                    <a:lnTo>
                      <a:pt x="18859" y="5771"/>
                    </a:lnTo>
                    <a:lnTo>
                      <a:pt x="18343" y="4740"/>
                    </a:lnTo>
                    <a:lnTo>
                      <a:pt x="17725" y="3813"/>
                    </a:lnTo>
                    <a:lnTo>
                      <a:pt x="17210" y="3092"/>
                    </a:lnTo>
                    <a:lnTo>
                      <a:pt x="16488" y="2473"/>
                    </a:lnTo>
                    <a:lnTo>
                      <a:pt x="15870" y="1958"/>
                    </a:lnTo>
                    <a:lnTo>
                      <a:pt x="15149" y="1443"/>
                    </a:lnTo>
                    <a:lnTo>
                      <a:pt x="14428" y="1031"/>
                    </a:lnTo>
                    <a:lnTo>
                      <a:pt x="13603" y="722"/>
                    </a:lnTo>
                    <a:lnTo>
                      <a:pt x="12779" y="412"/>
                    </a:lnTo>
                    <a:lnTo>
                      <a:pt x="11954" y="206"/>
                    </a:lnTo>
                    <a:lnTo>
                      <a:pt x="11130" y="103"/>
                    </a:lnTo>
                    <a:lnTo>
                      <a:pt x="103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8"/>
              <p:cNvSpPr/>
              <p:nvPr/>
            </p:nvSpPr>
            <p:spPr>
              <a:xfrm>
                <a:off x="2561275" y="1385200"/>
                <a:ext cx="381300" cy="744550"/>
              </a:xfrm>
              <a:custGeom>
                <a:avLst/>
                <a:gdLst/>
                <a:ahLst/>
                <a:cxnLst/>
                <a:rect l="l" t="t" r="r" b="b"/>
                <a:pathLst>
                  <a:path w="15252" h="29782" extrusionOk="0">
                    <a:moveTo>
                      <a:pt x="10202" y="1"/>
                    </a:moveTo>
                    <a:lnTo>
                      <a:pt x="3607" y="1649"/>
                    </a:lnTo>
                    <a:lnTo>
                      <a:pt x="2886" y="1958"/>
                    </a:lnTo>
                    <a:lnTo>
                      <a:pt x="2267" y="2268"/>
                    </a:lnTo>
                    <a:lnTo>
                      <a:pt x="1649" y="2783"/>
                    </a:lnTo>
                    <a:lnTo>
                      <a:pt x="1134" y="3298"/>
                    </a:lnTo>
                    <a:lnTo>
                      <a:pt x="619" y="3916"/>
                    </a:lnTo>
                    <a:lnTo>
                      <a:pt x="309" y="4638"/>
                    </a:lnTo>
                    <a:lnTo>
                      <a:pt x="103" y="5359"/>
                    </a:lnTo>
                    <a:lnTo>
                      <a:pt x="0" y="6080"/>
                    </a:lnTo>
                    <a:lnTo>
                      <a:pt x="0" y="6183"/>
                    </a:lnTo>
                    <a:lnTo>
                      <a:pt x="1443" y="23083"/>
                    </a:lnTo>
                    <a:lnTo>
                      <a:pt x="10717" y="29781"/>
                    </a:lnTo>
                    <a:lnTo>
                      <a:pt x="10614" y="23804"/>
                    </a:lnTo>
                    <a:lnTo>
                      <a:pt x="10614" y="20095"/>
                    </a:lnTo>
                    <a:lnTo>
                      <a:pt x="11233" y="19992"/>
                    </a:lnTo>
                    <a:lnTo>
                      <a:pt x="11851" y="19683"/>
                    </a:lnTo>
                    <a:lnTo>
                      <a:pt x="12572" y="19270"/>
                    </a:lnTo>
                    <a:lnTo>
                      <a:pt x="13293" y="18549"/>
                    </a:lnTo>
                    <a:lnTo>
                      <a:pt x="13706" y="18137"/>
                    </a:lnTo>
                    <a:lnTo>
                      <a:pt x="14015" y="17622"/>
                    </a:lnTo>
                    <a:lnTo>
                      <a:pt x="14324" y="17106"/>
                    </a:lnTo>
                    <a:lnTo>
                      <a:pt x="14633" y="16385"/>
                    </a:lnTo>
                    <a:lnTo>
                      <a:pt x="14839" y="15664"/>
                    </a:lnTo>
                    <a:lnTo>
                      <a:pt x="15045" y="14839"/>
                    </a:lnTo>
                    <a:lnTo>
                      <a:pt x="15251" y="12881"/>
                    </a:lnTo>
                    <a:lnTo>
                      <a:pt x="15251" y="10717"/>
                    </a:lnTo>
                    <a:lnTo>
                      <a:pt x="15148" y="8347"/>
                    </a:lnTo>
                    <a:lnTo>
                      <a:pt x="15045" y="5977"/>
                    </a:lnTo>
                    <a:lnTo>
                      <a:pt x="14942" y="4947"/>
                    </a:lnTo>
                    <a:lnTo>
                      <a:pt x="14633" y="3813"/>
                    </a:lnTo>
                    <a:lnTo>
                      <a:pt x="14221" y="2783"/>
                    </a:lnTo>
                    <a:lnTo>
                      <a:pt x="13603" y="1855"/>
                    </a:lnTo>
                    <a:lnTo>
                      <a:pt x="12881" y="1031"/>
                    </a:lnTo>
                    <a:lnTo>
                      <a:pt x="12469" y="722"/>
                    </a:lnTo>
                    <a:lnTo>
                      <a:pt x="12057" y="413"/>
                    </a:lnTo>
                    <a:lnTo>
                      <a:pt x="11645" y="207"/>
                    </a:lnTo>
                    <a:lnTo>
                      <a:pt x="11129" y="104"/>
                    </a:lnTo>
                    <a:lnTo>
                      <a:pt x="10717"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8"/>
              <p:cNvSpPr/>
              <p:nvPr/>
            </p:nvSpPr>
            <p:spPr>
              <a:xfrm>
                <a:off x="2885875" y="1617050"/>
                <a:ext cx="30925" cy="28375"/>
              </a:xfrm>
              <a:custGeom>
                <a:avLst/>
                <a:gdLst/>
                <a:ahLst/>
                <a:cxnLst/>
                <a:rect l="l" t="t" r="r" b="b"/>
                <a:pathLst>
                  <a:path w="1237" h="1135" extrusionOk="0">
                    <a:moveTo>
                      <a:pt x="309" y="1"/>
                    </a:moveTo>
                    <a:lnTo>
                      <a:pt x="206" y="207"/>
                    </a:lnTo>
                    <a:lnTo>
                      <a:pt x="0" y="310"/>
                    </a:lnTo>
                    <a:lnTo>
                      <a:pt x="0" y="619"/>
                    </a:lnTo>
                    <a:lnTo>
                      <a:pt x="103" y="825"/>
                    </a:lnTo>
                    <a:lnTo>
                      <a:pt x="206" y="1031"/>
                    </a:lnTo>
                    <a:lnTo>
                      <a:pt x="412" y="1134"/>
                    </a:lnTo>
                    <a:lnTo>
                      <a:pt x="619" y="1134"/>
                    </a:lnTo>
                    <a:lnTo>
                      <a:pt x="825" y="1031"/>
                    </a:lnTo>
                    <a:lnTo>
                      <a:pt x="1031" y="928"/>
                    </a:lnTo>
                    <a:lnTo>
                      <a:pt x="1134" y="722"/>
                    </a:lnTo>
                    <a:lnTo>
                      <a:pt x="1237" y="516"/>
                    </a:lnTo>
                    <a:lnTo>
                      <a:pt x="1134" y="310"/>
                    </a:lnTo>
                    <a:lnTo>
                      <a:pt x="1031" y="104"/>
                    </a:lnTo>
                    <a:lnTo>
                      <a:pt x="8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8"/>
              <p:cNvSpPr/>
              <p:nvPr/>
            </p:nvSpPr>
            <p:spPr>
              <a:xfrm>
                <a:off x="2857525" y="1568100"/>
                <a:ext cx="59275" cy="15500"/>
              </a:xfrm>
              <a:custGeom>
                <a:avLst/>
                <a:gdLst/>
                <a:ahLst/>
                <a:cxnLst/>
                <a:rect l="l" t="t" r="r" b="b"/>
                <a:pathLst>
                  <a:path w="2371" h="620" extrusionOk="0">
                    <a:moveTo>
                      <a:pt x="1237" y="1"/>
                    </a:moveTo>
                    <a:lnTo>
                      <a:pt x="722" y="104"/>
                    </a:lnTo>
                    <a:lnTo>
                      <a:pt x="310" y="310"/>
                    </a:lnTo>
                    <a:lnTo>
                      <a:pt x="1" y="516"/>
                    </a:lnTo>
                    <a:lnTo>
                      <a:pt x="1" y="619"/>
                    </a:lnTo>
                    <a:lnTo>
                      <a:pt x="104" y="619"/>
                    </a:lnTo>
                    <a:lnTo>
                      <a:pt x="413" y="516"/>
                    </a:lnTo>
                    <a:lnTo>
                      <a:pt x="722" y="413"/>
                    </a:lnTo>
                    <a:lnTo>
                      <a:pt x="1650" y="413"/>
                    </a:lnTo>
                    <a:lnTo>
                      <a:pt x="2062" y="516"/>
                    </a:lnTo>
                    <a:lnTo>
                      <a:pt x="2268" y="619"/>
                    </a:lnTo>
                    <a:lnTo>
                      <a:pt x="2371" y="619"/>
                    </a:lnTo>
                    <a:lnTo>
                      <a:pt x="2371" y="516"/>
                    </a:lnTo>
                    <a:lnTo>
                      <a:pt x="2165" y="310"/>
                    </a:lnTo>
                    <a:lnTo>
                      <a:pt x="1753" y="104"/>
                    </a:lnTo>
                    <a:lnTo>
                      <a:pt x="12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8"/>
              <p:cNvSpPr/>
              <p:nvPr/>
            </p:nvSpPr>
            <p:spPr>
              <a:xfrm>
                <a:off x="2744175" y="1617050"/>
                <a:ext cx="30950" cy="28375"/>
              </a:xfrm>
              <a:custGeom>
                <a:avLst/>
                <a:gdLst/>
                <a:ahLst/>
                <a:cxnLst/>
                <a:rect l="l" t="t" r="r" b="b"/>
                <a:pathLst>
                  <a:path w="1238" h="1135" extrusionOk="0">
                    <a:moveTo>
                      <a:pt x="413" y="1"/>
                    </a:moveTo>
                    <a:lnTo>
                      <a:pt x="207" y="104"/>
                    </a:lnTo>
                    <a:lnTo>
                      <a:pt x="104" y="310"/>
                    </a:lnTo>
                    <a:lnTo>
                      <a:pt x="1" y="619"/>
                    </a:lnTo>
                    <a:lnTo>
                      <a:pt x="104" y="825"/>
                    </a:lnTo>
                    <a:lnTo>
                      <a:pt x="207" y="928"/>
                    </a:lnTo>
                    <a:lnTo>
                      <a:pt x="413" y="1134"/>
                    </a:lnTo>
                    <a:lnTo>
                      <a:pt x="619" y="1134"/>
                    </a:lnTo>
                    <a:lnTo>
                      <a:pt x="928" y="1031"/>
                    </a:lnTo>
                    <a:lnTo>
                      <a:pt x="1134" y="928"/>
                    </a:lnTo>
                    <a:lnTo>
                      <a:pt x="1237" y="722"/>
                    </a:lnTo>
                    <a:lnTo>
                      <a:pt x="1237" y="516"/>
                    </a:lnTo>
                    <a:lnTo>
                      <a:pt x="1237" y="310"/>
                    </a:lnTo>
                    <a:lnTo>
                      <a:pt x="1031" y="104"/>
                    </a:lnTo>
                    <a:lnTo>
                      <a:pt x="82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8"/>
              <p:cNvSpPr/>
              <p:nvPr/>
            </p:nvSpPr>
            <p:spPr>
              <a:xfrm>
                <a:off x="2705550" y="1570675"/>
                <a:ext cx="61850" cy="15500"/>
              </a:xfrm>
              <a:custGeom>
                <a:avLst/>
                <a:gdLst/>
                <a:ahLst/>
                <a:cxnLst/>
                <a:rect l="l" t="t" r="r" b="b"/>
                <a:pathLst>
                  <a:path w="2474" h="620" extrusionOk="0">
                    <a:moveTo>
                      <a:pt x="1237" y="1"/>
                    </a:moveTo>
                    <a:lnTo>
                      <a:pt x="721" y="104"/>
                    </a:lnTo>
                    <a:lnTo>
                      <a:pt x="309" y="310"/>
                    </a:lnTo>
                    <a:lnTo>
                      <a:pt x="103" y="516"/>
                    </a:lnTo>
                    <a:lnTo>
                      <a:pt x="0" y="619"/>
                    </a:lnTo>
                    <a:lnTo>
                      <a:pt x="206" y="619"/>
                    </a:lnTo>
                    <a:lnTo>
                      <a:pt x="412" y="516"/>
                    </a:lnTo>
                    <a:lnTo>
                      <a:pt x="824" y="413"/>
                    </a:lnTo>
                    <a:lnTo>
                      <a:pt x="1649" y="413"/>
                    </a:lnTo>
                    <a:lnTo>
                      <a:pt x="2061" y="516"/>
                    </a:lnTo>
                    <a:lnTo>
                      <a:pt x="2267" y="619"/>
                    </a:lnTo>
                    <a:lnTo>
                      <a:pt x="2473" y="619"/>
                    </a:lnTo>
                    <a:lnTo>
                      <a:pt x="2370" y="516"/>
                    </a:lnTo>
                    <a:lnTo>
                      <a:pt x="2164" y="310"/>
                    </a:lnTo>
                    <a:lnTo>
                      <a:pt x="1752" y="104"/>
                    </a:lnTo>
                    <a:lnTo>
                      <a:pt x="123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8"/>
              <p:cNvSpPr/>
              <p:nvPr/>
            </p:nvSpPr>
            <p:spPr>
              <a:xfrm>
                <a:off x="2808575" y="1573275"/>
                <a:ext cx="48975" cy="136550"/>
              </a:xfrm>
              <a:custGeom>
                <a:avLst/>
                <a:gdLst/>
                <a:ahLst/>
                <a:cxnLst/>
                <a:rect l="l" t="t" r="r" b="b"/>
                <a:pathLst>
                  <a:path w="1959" h="5462" extrusionOk="0">
                    <a:moveTo>
                      <a:pt x="1" y="0"/>
                    </a:moveTo>
                    <a:lnTo>
                      <a:pt x="310" y="1031"/>
                    </a:lnTo>
                    <a:lnTo>
                      <a:pt x="1134" y="3298"/>
                    </a:lnTo>
                    <a:lnTo>
                      <a:pt x="1650" y="4534"/>
                    </a:lnTo>
                    <a:lnTo>
                      <a:pt x="1650" y="4843"/>
                    </a:lnTo>
                    <a:lnTo>
                      <a:pt x="1753" y="5049"/>
                    </a:lnTo>
                    <a:lnTo>
                      <a:pt x="1547" y="5152"/>
                    </a:lnTo>
                    <a:lnTo>
                      <a:pt x="1341" y="5255"/>
                    </a:lnTo>
                    <a:lnTo>
                      <a:pt x="825" y="5255"/>
                    </a:lnTo>
                    <a:lnTo>
                      <a:pt x="310" y="5462"/>
                    </a:lnTo>
                    <a:lnTo>
                      <a:pt x="1341" y="5462"/>
                    </a:lnTo>
                    <a:lnTo>
                      <a:pt x="1650" y="5358"/>
                    </a:lnTo>
                    <a:lnTo>
                      <a:pt x="1856" y="5255"/>
                    </a:lnTo>
                    <a:lnTo>
                      <a:pt x="1959" y="5152"/>
                    </a:lnTo>
                    <a:lnTo>
                      <a:pt x="1959" y="4843"/>
                    </a:lnTo>
                    <a:lnTo>
                      <a:pt x="1856" y="4534"/>
                    </a:lnTo>
                    <a:lnTo>
                      <a:pt x="1341" y="3194"/>
                    </a:lnTo>
                    <a:lnTo>
                      <a:pt x="413" y="927"/>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8"/>
              <p:cNvSpPr/>
              <p:nvPr/>
            </p:nvSpPr>
            <p:spPr>
              <a:xfrm>
                <a:off x="2672050" y="1846350"/>
                <a:ext cx="157175" cy="69575"/>
              </a:xfrm>
              <a:custGeom>
                <a:avLst/>
                <a:gdLst/>
                <a:ahLst/>
                <a:cxnLst/>
                <a:rect l="l" t="t" r="r" b="b"/>
                <a:pathLst>
                  <a:path w="6287" h="2783" extrusionOk="0">
                    <a:moveTo>
                      <a:pt x="0" y="0"/>
                    </a:moveTo>
                    <a:lnTo>
                      <a:pt x="310" y="515"/>
                    </a:lnTo>
                    <a:lnTo>
                      <a:pt x="722" y="1030"/>
                    </a:lnTo>
                    <a:lnTo>
                      <a:pt x="1340" y="1546"/>
                    </a:lnTo>
                    <a:lnTo>
                      <a:pt x="2164" y="2061"/>
                    </a:lnTo>
                    <a:lnTo>
                      <a:pt x="3298" y="2576"/>
                    </a:lnTo>
                    <a:lnTo>
                      <a:pt x="3916" y="2679"/>
                    </a:lnTo>
                    <a:lnTo>
                      <a:pt x="4638" y="2782"/>
                    </a:lnTo>
                    <a:lnTo>
                      <a:pt x="6286" y="2782"/>
                    </a:lnTo>
                    <a:lnTo>
                      <a:pt x="6286" y="1649"/>
                    </a:lnTo>
                    <a:lnTo>
                      <a:pt x="4638" y="1546"/>
                    </a:lnTo>
                    <a:lnTo>
                      <a:pt x="2989" y="1237"/>
                    </a:lnTo>
                    <a:lnTo>
                      <a:pt x="1443" y="721"/>
                    </a:lnTo>
                    <a:lnTo>
                      <a:pt x="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8"/>
              <p:cNvSpPr/>
              <p:nvPr/>
            </p:nvSpPr>
            <p:spPr>
              <a:xfrm>
                <a:off x="2687500" y="1508850"/>
                <a:ext cx="72150" cy="23225"/>
              </a:xfrm>
              <a:custGeom>
                <a:avLst/>
                <a:gdLst/>
                <a:ahLst/>
                <a:cxnLst/>
                <a:rect l="l" t="t" r="r" b="b"/>
                <a:pathLst>
                  <a:path w="2886" h="929" extrusionOk="0">
                    <a:moveTo>
                      <a:pt x="1340" y="1"/>
                    </a:moveTo>
                    <a:lnTo>
                      <a:pt x="825" y="207"/>
                    </a:lnTo>
                    <a:lnTo>
                      <a:pt x="310" y="413"/>
                    </a:lnTo>
                    <a:lnTo>
                      <a:pt x="1" y="722"/>
                    </a:lnTo>
                    <a:lnTo>
                      <a:pt x="1" y="825"/>
                    </a:lnTo>
                    <a:lnTo>
                      <a:pt x="104" y="928"/>
                    </a:lnTo>
                    <a:lnTo>
                      <a:pt x="413" y="825"/>
                    </a:lnTo>
                    <a:lnTo>
                      <a:pt x="1443" y="722"/>
                    </a:lnTo>
                    <a:lnTo>
                      <a:pt x="2474" y="619"/>
                    </a:lnTo>
                    <a:lnTo>
                      <a:pt x="2783" y="619"/>
                    </a:lnTo>
                    <a:lnTo>
                      <a:pt x="2886" y="516"/>
                    </a:lnTo>
                    <a:lnTo>
                      <a:pt x="2783" y="413"/>
                    </a:lnTo>
                    <a:lnTo>
                      <a:pt x="2474" y="207"/>
                    </a:lnTo>
                    <a:lnTo>
                      <a:pt x="195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8"/>
              <p:cNvSpPr/>
              <p:nvPr/>
            </p:nvSpPr>
            <p:spPr>
              <a:xfrm>
                <a:off x="2844650" y="1508850"/>
                <a:ext cx="56700" cy="18075"/>
              </a:xfrm>
              <a:custGeom>
                <a:avLst/>
                <a:gdLst/>
                <a:ahLst/>
                <a:cxnLst/>
                <a:rect l="l" t="t" r="r" b="b"/>
                <a:pathLst>
                  <a:path w="2268" h="723" extrusionOk="0">
                    <a:moveTo>
                      <a:pt x="722" y="1"/>
                    </a:moveTo>
                    <a:lnTo>
                      <a:pt x="207" y="207"/>
                    </a:lnTo>
                    <a:lnTo>
                      <a:pt x="1" y="413"/>
                    </a:lnTo>
                    <a:lnTo>
                      <a:pt x="1" y="619"/>
                    </a:lnTo>
                    <a:lnTo>
                      <a:pt x="1134" y="619"/>
                    </a:lnTo>
                    <a:lnTo>
                      <a:pt x="1855" y="722"/>
                    </a:lnTo>
                    <a:lnTo>
                      <a:pt x="2061" y="722"/>
                    </a:lnTo>
                    <a:lnTo>
                      <a:pt x="2268" y="619"/>
                    </a:lnTo>
                    <a:lnTo>
                      <a:pt x="2165" y="516"/>
                    </a:lnTo>
                    <a:lnTo>
                      <a:pt x="2061" y="207"/>
                    </a:lnTo>
                    <a:lnTo>
                      <a:pt x="164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8"/>
              <p:cNvSpPr/>
              <p:nvPr/>
            </p:nvSpPr>
            <p:spPr>
              <a:xfrm>
                <a:off x="2514900" y="1617050"/>
                <a:ext cx="61850" cy="97925"/>
              </a:xfrm>
              <a:custGeom>
                <a:avLst/>
                <a:gdLst/>
                <a:ahLst/>
                <a:cxnLst/>
                <a:rect l="l" t="t" r="r" b="b"/>
                <a:pathLst>
                  <a:path w="2474" h="3917" extrusionOk="0">
                    <a:moveTo>
                      <a:pt x="1237" y="1"/>
                    </a:moveTo>
                    <a:lnTo>
                      <a:pt x="722" y="207"/>
                    </a:lnTo>
                    <a:lnTo>
                      <a:pt x="413" y="516"/>
                    </a:lnTo>
                    <a:lnTo>
                      <a:pt x="207" y="722"/>
                    </a:lnTo>
                    <a:lnTo>
                      <a:pt x="104" y="1031"/>
                    </a:lnTo>
                    <a:lnTo>
                      <a:pt x="1" y="1443"/>
                    </a:lnTo>
                    <a:lnTo>
                      <a:pt x="1" y="1856"/>
                    </a:lnTo>
                    <a:lnTo>
                      <a:pt x="1" y="2268"/>
                    </a:lnTo>
                    <a:lnTo>
                      <a:pt x="104" y="2680"/>
                    </a:lnTo>
                    <a:lnTo>
                      <a:pt x="207" y="2989"/>
                    </a:lnTo>
                    <a:lnTo>
                      <a:pt x="310" y="3195"/>
                    </a:lnTo>
                    <a:lnTo>
                      <a:pt x="722" y="3607"/>
                    </a:lnTo>
                    <a:lnTo>
                      <a:pt x="1237" y="3814"/>
                    </a:lnTo>
                    <a:lnTo>
                      <a:pt x="1649" y="3917"/>
                    </a:lnTo>
                    <a:lnTo>
                      <a:pt x="2061" y="3917"/>
                    </a:lnTo>
                    <a:lnTo>
                      <a:pt x="2474" y="3814"/>
                    </a:lnTo>
                    <a:lnTo>
                      <a:pt x="2474" y="207"/>
                    </a:lnTo>
                    <a:lnTo>
                      <a:pt x="2061" y="104"/>
                    </a:lnTo>
                    <a:lnTo>
                      <a:pt x="1649"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8"/>
              <p:cNvSpPr/>
              <p:nvPr/>
            </p:nvSpPr>
            <p:spPr>
              <a:xfrm>
                <a:off x="2530350" y="1637675"/>
                <a:ext cx="28375" cy="56700"/>
              </a:xfrm>
              <a:custGeom>
                <a:avLst/>
                <a:gdLst/>
                <a:ahLst/>
                <a:cxnLst/>
                <a:rect l="l" t="t" r="r" b="b"/>
                <a:pathLst>
                  <a:path w="1135" h="2268" extrusionOk="0">
                    <a:moveTo>
                      <a:pt x="619" y="0"/>
                    </a:moveTo>
                    <a:lnTo>
                      <a:pt x="310" y="103"/>
                    </a:lnTo>
                    <a:lnTo>
                      <a:pt x="104" y="412"/>
                    </a:lnTo>
                    <a:lnTo>
                      <a:pt x="1" y="722"/>
                    </a:lnTo>
                    <a:lnTo>
                      <a:pt x="1" y="1134"/>
                    </a:lnTo>
                    <a:lnTo>
                      <a:pt x="1" y="1443"/>
                    </a:lnTo>
                    <a:lnTo>
                      <a:pt x="104" y="1752"/>
                    </a:lnTo>
                    <a:lnTo>
                      <a:pt x="310" y="1958"/>
                    </a:lnTo>
                    <a:lnTo>
                      <a:pt x="619" y="2164"/>
                    </a:lnTo>
                    <a:lnTo>
                      <a:pt x="825" y="2267"/>
                    </a:lnTo>
                    <a:lnTo>
                      <a:pt x="1031" y="2164"/>
                    </a:lnTo>
                    <a:lnTo>
                      <a:pt x="1134" y="2061"/>
                    </a:lnTo>
                    <a:lnTo>
                      <a:pt x="1031" y="2061"/>
                    </a:lnTo>
                    <a:lnTo>
                      <a:pt x="825" y="2164"/>
                    </a:lnTo>
                    <a:lnTo>
                      <a:pt x="619" y="2061"/>
                    </a:lnTo>
                    <a:lnTo>
                      <a:pt x="413" y="1855"/>
                    </a:lnTo>
                    <a:lnTo>
                      <a:pt x="310" y="1649"/>
                    </a:lnTo>
                    <a:lnTo>
                      <a:pt x="207" y="1340"/>
                    </a:lnTo>
                    <a:lnTo>
                      <a:pt x="207" y="1134"/>
                    </a:lnTo>
                    <a:lnTo>
                      <a:pt x="207" y="722"/>
                    </a:lnTo>
                    <a:lnTo>
                      <a:pt x="310" y="412"/>
                    </a:lnTo>
                    <a:lnTo>
                      <a:pt x="413" y="206"/>
                    </a:lnTo>
                    <a:lnTo>
                      <a:pt x="619" y="103"/>
                    </a:lnTo>
                    <a:lnTo>
                      <a:pt x="825" y="103"/>
                    </a:lnTo>
                    <a:lnTo>
                      <a:pt x="619" y="0"/>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8"/>
              <p:cNvSpPr/>
              <p:nvPr/>
            </p:nvSpPr>
            <p:spPr>
              <a:xfrm>
                <a:off x="2535500" y="1699500"/>
                <a:ext cx="25800" cy="25775"/>
              </a:xfrm>
              <a:custGeom>
                <a:avLst/>
                <a:gdLst/>
                <a:ahLst/>
                <a:cxnLst/>
                <a:rect l="l" t="t" r="r" b="b"/>
                <a:pathLst>
                  <a:path w="1032" h="1031" extrusionOk="0">
                    <a:moveTo>
                      <a:pt x="413" y="0"/>
                    </a:moveTo>
                    <a:lnTo>
                      <a:pt x="207" y="103"/>
                    </a:lnTo>
                    <a:lnTo>
                      <a:pt x="104" y="206"/>
                    </a:lnTo>
                    <a:lnTo>
                      <a:pt x="1" y="309"/>
                    </a:lnTo>
                    <a:lnTo>
                      <a:pt x="1" y="516"/>
                    </a:lnTo>
                    <a:lnTo>
                      <a:pt x="104" y="722"/>
                    </a:lnTo>
                    <a:lnTo>
                      <a:pt x="207" y="928"/>
                    </a:lnTo>
                    <a:lnTo>
                      <a:pt x="413" y="928"/>
                    </a:lnTo>
                    <a:lnTo>
                      <a:pt x="516" y="1031"/>
                    </a:lnTo>
                    <a:lnTo>
                      <a:pt x="722" y="928"/>
                    </a:lnTo>
                    <a:lnTo>
                      <a:pt x="928" y="825"/>
                    </a:lnTo>
                    <a:lnTo>
                      <a:pt x="1031" y="722"/>
                    </a:lnTo>
                    <a:lnTo>
                      <a:pt x="1031" y="516"/>
                    </a:lnTo>
                    <a:lnTo>
                      <a:pt x="1031" y="309"/>
                    </a:lnTo>
                    <a:lnTo>
                      <a:pt x="928" y="103"/>
                    </a:lnTo>
                    <a:lnTo>
                      <a:pt x="7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8"/>
              <p:cNvSpPr/>
              <p:nvPr/>
            </p:nvSpPr>
            <p:spPr>
              <a:xfrm>
                <a:off x="2535500" y="1699500"/>
                <a:ext cx="25800" cy="25775"/>
              </a:xfrm>
              <a:custGeom>
                <a:avLst/>
                <a:gdLst/>
                <a:ahLst/>
                <a:cxnLst/>
                <a:rect l="l" t="t" r="r" b="b"/>
                <a:pathLst>
                  <a:path w="1032" h="1031" fill="none" extrusionOk="0">
                    <a:moveTo>
                      <a:pt x="619" y="0"/>
                    </a:moveTo>
                    <a:lnTo>
                      <a:pt x="619" y="0"/>
                    </a:lnTo>
                    <a:lnTo>
                      <a:pt x="413" y="0"/>
                    </a:lnTo>
                    <a:lnTo>
                      <a:pt x="207" y="103"/>
                    </a:lnTo>
                    <a:lnTo>
                      <a:pt x="104" y="206"/>
                    </a:lnTo>
                    <a:lnTo>
                      <a:pt x="1" y="309"/>
                    </a:lnTo>
                    <a:lnTo>
                      <a:pt x="1" y="309"/>
                    </a:lnTo>
                    <a:lnTo>
                      <a:pt x="1" y="516"/>
                    </a:lnTo>
                    <a:lnTo>
                      <a:pt x="104" y="722"/>
                    </a:lnTo>
                    <a:lnTo>
                      <a:pt x="207" y="928"/>
                    </a:lnTo>
                    <a:lnTo>
                      <a:pt x="413" y="928"/>
                    </a:lnTo>
                    <a:lnTo>
                      <a:pt x="413" y="928"/>
                    </a:lnTo>
                    <a:lnTo>
                      <a:pt x="516" y="1031"/>
                    </a:lnTo>
                    <a:lnTo>
                      <a:pt x="722" y="928"/>
                    </a:lnTo>
                    <a:lnTo>
                      <a:pt x="928" y="825"/>
                    </a:lnTo>
                    <a:lnTo>
                      <a:pt x="1031" y="722"/>
                    </a:lnTo>
                    <a:lnTo>
                      <a:pt x="1031" y="722"/>
                    </a:lnTo>
                    <a:lnTo>
                      <a:pt x="1031" y="516"/>
                    </a:lnTo>
                    <a:lnTo>
                      <a:pt x="1031" y="309"/>
                    </a:lnTo>
                    <a:lnTo>
                      <a:pt x="928" y="103"/>
                    </a:lnTo>
                    <a:lnTo>
                      <a:pt x="72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8"/>
              <p:cNvSpPr/>
              <p:nvPr/>
            </p:nvSpPr>
            <p:spPr>
              <a:xfrm>
                <a:off x="2535500" y="1699500"/>
                <a:ext cx="25800" cy="25775"/>
              </a:xfrm>
              <a:custGeom>
                <a:avLst/>
                <a:gdLst/>
                <a:ahLst/>
                <a:cxnLst/>
                <a:rect l="l" t="t" r="r" b="b"/>
                <a:pathLst>
                  <a:path w="1032" h="1031" extrusionOk="0">
                    <a:moveTo>
                      <a:pt x="516" y="0"/>
                    </a:moveTo>
                    <a:lnTo>
                      <a:pt x="207" y="103"/>
                    </a:lnTo>
                    <a:lnTo>
                      <a:pt x="1" y="309"/>
                    </a:lnTo>
                    <a:lnTo>
                      <a:pt x="1" y="516"/>
                    </a:lnTo>
                    <a:lnTo>
                      <a:pt x="1" y="722"/>
                    </a:lnTo>
                    <a:lnTo>
                      <a:pt x="104" y="928"/>
                    </a:lnTo>
                    <a:lnTo>
                      <a:pt x="310" y="1031"/>
                    </a:lnTo>
                    <a:lnTo>
                      <a:pt x="722" y="1031"/>
                    </a:lnTo>
                    <a:lnTo>
                      <a:pt x="928" y="825"/>
                    </a:lnTo>
                    <a:lnTo>
                      <a:pt x="1031" y="619"/>
                    </a:lnTo>
                    <a:lnTo>
                      <a:pt x="1031" y="413"/>
                    </a:lnTo>
                    <a:lnTo>
                      <a:pt x="825" y="103"/>
                    </a:lnTo>
                    <a:lnTo>
                      <a:pt x="722" y="0"/>
                    </a:lnTo>
                    <a:lnTo>
                      <a:pt x="928" y="413"/>
                    </a:lnTo>
                    <a:lnTo>
                      <a:pt x="928" y="619"/>
                    </a:lnTo>
                    <a:lnTo>
                      <a:pt x="825" y="825"/>
                    </a:lnTo>
                    <a:lnTo>
                      <a:pt x="619" y="928"/>
                    </a:lnTo>
                    <a:lnTo>
                      <a:pt x="413" y="928"/>
                    </a:lnTo>
                    <a:lnTo>
                      <a:pt x="207" y="825"/>
                    </a:lnTo>
                    <a:lnTo>
                      <a:pt x="104" y="516"/>
                    </a:lnTo>
                    <a:lnTo>
                      <a:pt x="104" y="309"/>
                    </a:lnTo>
                    <a:lnTo>
                      <a:pt x="207" y="206"/>
                    </a:lnTo>
                    <a:lnTo>
                      <a:pt x="413" y="103"/>
                    </a:lnTo>
                    <a:lnTo>
                      <a:pt x="61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8"/>
              <p:cNvSpPr/>
              <p:nvPr/>
            </p:nvSpPr>
            <p:spPr>
              <a:xfrm>
                <a:off x="2751900" y="1725250"/>
                <a:ext cx="51550" cy="43825"/>
              </a:xfrm>
              <a:custGeom>
                <a:avLst/>
                <a:gdLst/>
                <a:ahLst/>
                <a:cxnLst/>
                <a:rect l="l" t="t" r="r" b="b"/>
                <a:pathLst>
                  <a:path w="2062" h="1753" extrusionOk="0">
                    <a:moveTo>
                      <a:pt x="825" y="1"/>
                    </a:moveTo>
                    <a:lnTo>
                      <a:pt x="413" y="104"/>
                    </a:lnTo>
                    <a:lnTo>
                      <a:pt x="104" y="413"/>
                    </a:lnTo>
                    <a:lnTo>
                      <a:pt x="1" y="722"/>
                    </a:lnTo>
                    <a:lnTo>
                      <a:pt x="1" y="928"/>
                    </a:lnTo>
                    <a:lnTo>
                      <a:pt x="1" y="1237"/>
                    </a:lnTo>
                    <a:lnTo>
                      <a:pt x="207" y="1443"/>
                    </a:lnTo>
                    <a:lnTo>
                      <a:pt x="310" y="1650"/>
                    </a:lnTo>
                    <a:lnTo>
                      <a:pt x="619" y="1753"/>
                    </a:lnTo>
                    <a:lnTo>
                      <a:pt x="1134" y="1753"/>
                    </a:lnTo>
                    <a:lnTo>
                      <a:pt x="1650" y="1547"/>
                    </a:lnTo>
                    <a:lnTo>
                      <a:pt x="1959" y="1134"/>
                    </a:lnTo>
                    <a:lnTo>
                      <a:pt x="2062" y="1031"/>
                    </a:lnTo>
                    <a:lnTo>
                      <a:pt x="2062" y="825"/>
                    </a:lnTo>
                    <a:lnTo>
                      <a:pt x="1959" y="516"/>
                    </a:lnTo>
                    <a:lnTo>
                      <a:pt x="1753" y="310"/>
                    </a:lnTo>
                    <a:lnTo>
                      <a:pt x="1547" y="104"/>
                    </a:lnTo>
                    <a:lnTo>
                      <a:pt x="1237"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8"/>
              <p:cNvSpPr/>
              <p:nvPr/>
            </p:nvSpPr>
            <p:spPr>
              <a:xfrm>
                <a:off x="2754475" y="1714950"/>
                <a:ext cx="56700" cy="43825"/>
              </a:xfrm>
              <a:custGeom>
                <a:avLst/>
                <a:gdLst/>
                <a:ahLst/>
                <a:cxnLst/>
                <a:rect l="l" t="t" r="r" b="b"/>
                <a:pathLst>
                  <a:path w="2268" h="1753" extrusionOk="0">
                    <a:moveTo>
                      <a:pt x="104" y="1"/>
                    </a:moveTo>
                    <a:lnTo>
                      <a:pt x="1" y="104"/>
                    </a:lnTo>
                    <a:lnTo>
                      <a:pt x="1" y="413"/>
                    </a:lnTo>
                    <a:lnTo>
                      <a:pt x="207" y="1031"/>
                    </a:lnTo>
                    <a:lnTo>
                      <a:pt x="619" y="1443"/>
                    </a:lnTo>
                    <a:lnTo>
                      <a:pt x="1134" y="1649"/>
                    </a:lnTo>
                    <a:lnTo>
                      <a:pt x="1753" y="1752"/>
                    </a:lnTo>
                    <a:lnTo>
                      <a:pt x="2165" y="1752"/>
                    </a:lnTo>
                    <a:lnTo>
                      <a:pt x="2268" y="1649"/>
                    </a:lnTo>
                    <a:lnTo>
                      <a:pt x="2062" y="1546"/>
                    </a:lnTo>
                    <a:lnTo>
                      <a:pt x="1753" y="1546"/>
                    </a:lnTo>
                    <a:lnTo>
                      <a:pt x="1341" y="1443"/>
                    </a:lnTo>
                    <a:lnTo>
                      <a:pt x="825" y="1134"/>
                    </a:lnTo>
                    <a:lnTo>
                      <a:pt x="516" y="722"/>
                    </a:lnTo>
                    <a:lnTo>
                      <a:pt x="310" y="413"/>
                    </a:lnTo>
                    <a:lnTo>
                      <a:pt x="207" y="104"/>
                    </a:lnTo>
                    <a:lnTo>
                      <a:pt x="1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8"/>
              <p:cNvSpPr/>
              <p:nvPr/>
            </p:nvSpPr>
            <p:spPr>
              <a:xfrm>
                <a:off x="2525200" y="1364600"/>
                <a:ext cx="322050" cy="280825"/>
              </a:xfrm>
              <a:custGeom>
                <a:avLst/>
                <a:gdLst/>
                <a:ahLst/>
                <a:cxnLst/>
                <a:rect l="l" t="t" r="r" b="b"/>
                <a:pathLst>
                  <a:path w="12882" h="11233" extrusionOk="0">
                    <a:moveTo>
                      <a:pt x="10305" y="0"/>
                    </a:moveTo>
                    <a:lnTo>
                      <a:pt x="8554" y="103"/>
                    </a:lnTo>
                    <a:lnTo>
                      <a:pt x="6905" y="515"/>
                    </a:lnTo>
                    <a:lnTo>
                      <a:pt x="5359" y="1134"/>
                    </a:lnTo>
                    <a:lnTo>
                      <a:pt x="3813" y="1855"/>
                    </a:lnTo>
                    <a:lnTo>
                      <a:pt x="2474" y="2782"/>
                    </a:lnTo>
                    <a:lnTo>
                      <a:pt x="1134" y="3916"/>
                    </a:lnTo>
                    <a:lnTo>
                      <a:pt x="1" y="5153"/>
                    </a:lnTo>
                    <a:lnTo>
                      <a:pt x="722" y="9584"/>
                    </a:lnTo>
                    <a:lnTo>
                      <a:pt x="722" y="9790"/>
                    </a:lnTo>
                    <a:lnTo>
                      <a:pt x="825" y="10099"/>
                    </a:lnTo>
                    <a:lnTo>
                      <a:pt x="1031" y="10305"/>
                    </a:lnTo>
                    <a:lnTo>
                      <a:pt x="1340" y="10614"/>
                    </a:lnTo>
                    <a:lnTo>
                      <a:pt x="1959" y="11026"/>
                    </a:lnTo>
                    <a:lnTo>
                      <a:pt x="2268" y="11129"/>
                    </a:lnTo>
                    <a:lnTo>
                      <a:pt x="2474" y="11232"/>
                    </a:lnTo>
                    <a:lnTo>
                      <a:pt x="2989" y="11026"/>
                    </a:lnTo>
                    <a:lnTo>
                      <a:pt x="3401" y="10820"/>
                    </a:lnTo>
                    <a:lnTo>
                      <a:pt x="3710" y="10408"/>
                    </a:lnTo>
                    <a:lnTo>
                      <a:pt x="3813" y="9996"/>
                    </a:lnTo>
                    <a:lnTo>
                      <a:pt x="4123" y="9171"/>
                    </a:lnTo>
                    <a:lnTo>
                      <a:pt x="4226" y="8141"/>
                    </a:lnTo>
                    <a:lnTo>
                      <a:pt x="4432" y="7317"/>
                    </a:lnTo>
                    <a:lnTo>
                      <a:pt x="4638" y="6904"/>
                    </a:lnTo>
                    <a:lnTo>
                      <a:pt x="4947" y="6595"/>
                    </a:lnTo>
                    <a:lnTo>
                      <a:pt x="5359" y="6286"/>
                    </a:lnTo>
                    <a:lnTo>
                      <a:pt x="5874" y="6080"/>
                    </a:lnTo>
                    <a:lnTo>
                      <a:pt x="6905" y="5874"/>
                    </a:lnTo>
                    <a:lnTo>
                      <a:pt x="7832" y="5565"/>
                    </a:lnTo>
                    <a:lnTo>
                      <a:pt x="8760" y="5256"/>
                    </a:lnTo>
                    <a:lnTo>
                      <a:pt x="9584" y="4843"/>
                    </a:lnTo>
                    <a:lnTo>
                      <a:pt x="10512" y="4328"/>
                    </a:lnTo>
                    <a:lnTo>
                      <a:pt x="11233" y="3710"/>
                    </a:lnTo>
                    <a:lnTo>
                      <a:pt x="11851" y="2989"/>
                    </a:lnTo>
                    <a:lnTo>
                      <a:pt x="12469" y="2164"/>
                    </a:lnTo>
                    <a:lnTo>
                      <a:pt x="12882" y="1237"/>
                    </a:lnTo>
                    <a:lnTo>
                      <a:pt x="12882" y="825"/>
                    </a:lnTo>
                    <a:lnTo>
                      <a:pt x="12882" y="412"/>
                    </a:lnTo>
                    <a:lnTo>
                      <a:pt x="12469" y="103"/>
                    </a:lnTo>
                    <a:lnTo>
                      <a:pt x="1195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8"/>
              <p:cNvSpPr/>
              <p:nvPr/>
            </p:nvSpPr>
            <p:spPr>
              <a:xfrm>
                <a:off x="2478825" y="1374900"/>
                <a:ext cx="92775" cy="301425"/>
              </a:xfrm>
              <a:custGeom>
                <a:avLst/>
                <a:gdLst/>
                <a:ahLst/>
                <a:cxnLst/>
                <a:rect l="l" t="t" r="r" b="b"/>
                <a:pathLst>
                  <a:path w="3711" h="12057" extrusionOk="0">
                    <a:moveTo>
                      <a:pt x="3711" y="0"/>
                    </a:moveTo>
                    <a:lnTo>
                      <a:pt x="3298" y="310"/>
                    </a:lnTo>
                    <a:lnTo>
                      <a:pt x="2268" y="1340"/>
                    </a:lnTo>
                    <a:lnTo>
                      <a:pt x="1650" y="2370"/>
                    </a:lnTo>
                    <a:lnTo>
                      <a:pt x="1031" y="3401"/>
                    </a:lnTo>
                    <a:lnTo>
                      <a:pt x="619" y="4431"/>
                    </a:lnTo>
                    <a:lnTo>
                      <a:pt x="310" y="5565"/>
                    </a:lnTo>
                    <a:lnTo>
                      <a:pt x="104" y="6698"/>
                    </a:lnTo>
                    <a:lnTo>
                      <a:pt x="1" y="7935"/>
                    </a:lnTo>
                    <a:lnTo>
                      <a:pt x="104" y="9069"/>
                    </a:lnTo>
                    <a:lnTo>
                      <a:pt x="413" y="10202"/>
                    </a:lnTo>
                    <a:lnTo>
                      <a:pt x="825" y="11645"/>
                    </a:lnTo>
                    <a:lnTo>
                      <a:pt x="1134" y="12057"/>
                    </a:lnTo>
                    <a:lnTo>
                      <a:pt x="1134" y="12057"/>
                    </a:lnTo>
                    <a:lnTo>
                      <a:pt x="928" y="11542"/>
                    </a:lnTo>
                    <a:lnTo>
                      <a:pt x="516" y="10202"/>
                    </a:lnTo>
                    <a:lnTo>
                      <a:pt x="310" y="9069"/>
                    </a:lnTo>
                    <a:lnTo>
                      <a:pt x="207" y="7935"/>
                    </a:lnTo>
                    <a:lnTo>
                      <a:pt x="310" y="6802"/>
                    </a:lnTo>
                    <a:lnTo>
                      <a:pt x="516" y="5668"/>
                    </a:lnTo>
                    <a:lnTo>
                      <a:pt x="722" y="4534"/>
                    </a:lnTo>
                    <a:lnTo>
                      <a:pt x="1237" y="3401"/>
                    </a:lnTo>
                    <a:lnTo>
                      <a:pt x="1753" y="2370"/>
                    </a:lnTo>
                    <a:lnTo>
                      <a:pt x="2474" y="1443"/>
                    </a:lnTo>
                    <a:lnTo>
                      <a:pt x="3401" y="413"/>
                    </a:lnTo>
                    <a:lnTo>
                      <a:pt x="371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8"/>
              <p:cNvSpPr/>
              <p:nvPr/>
            </p:nvSpPr>
            <p:spPr>
              <a:xfrm>
                <a:off x="2587025" y="4564200"/>
                <a:ext cx="188100" cy="340075"/>
              </a:xfrm>
              <a:custGeom>
                <a:avLst/>
                <a:gdLst/>
                <a:ahLst/>
                <a:cxnLst/>
                <a:rect l="l" t="t" r="r" b="b"/>
                <a:pathLst>
                  <a:path w="7524" h="13603" extrusionOk="0">
                    <a:moveTo>
                      <a:pt x="7523" y="1"/>
                    </a:moveTo>
                    <a:lnTo>
                      <a:pt x="1" y="722"/>
                    </a:lnTo>
                    <a:lnTo>
                      <a:pt x="1443" y="13603"/>
                    </a:lnTo>
                    <a:lnTo>
                      <a:pt x="7111" y="12779"/>
                    </a:lnTo>
                    <a:lnTo>
                      <a:pt x="75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8"/>
              <p:cNvSpPr/>
              <p:nvPr/>
            </p:nvSpPr>
            <p:spPr>
              <a:xfrm>
                <a:off x="2566425" y="4819250"/>
                <a:ext cx="224150" cy="309150"/>
              </a:xfrm>
              <a:custGeom>
                <a:avLst/>
                <a:gdLst/>
                <a:ahLst/>
                <a:cxnLst/>
                <a:rect l="l" t="t" r="r" b="b"/>
                <a:pathLst>
                  <a:path w="8966" h="12366" extrusionOk="0">
                    <a:moveTo>
                      <a:pt x="7935" y="0"/>
                    </a:moveTo>
                    <a:lnTo>
                      <a:pt x="7317" y="413"/>
                    </a:lnTo>
                    <a:lnTo>
                      <a:pt x="6699" y="825"/>
                    </a:lnTo>
                    <a:lnTo>
                      <a:pt x="5771" y="1340"/>
                    </a:lnTo>
                    <a:lnTo>
                      <a:pt x="4844" y="1649"/>
                    </a:lnTo>
                    <a:lnTo>
                      <a:pt x="3401" y="1649"/>
                    </a:lnTo>
                    <a:lnTo>
                      <a:pt x="2886" y="1443"/>
                    </a:lnTo>
                    <a:lnTo>
                      <a:pt x="2474" y="1237"/>
                    </a:lnTo>
                    <a:lnTo>
                      <a:pt x="2061" y="825"/>
                    </a:lnTo>
                    <a:lnTo>
                      <a:pt x="1958" y="413"/>
                    </a:lnTo>
                    <a:lnTo>
                      <a:pt x="0" y="10923"/>
                    </a:lnTo>
                    <a:lnTo>
                      <a:pt x="0" y="11336"/>
                    </a:lnTo>
                    <a:lnTo>
                      <a:pt x="103" y="11748"/>
                    </a:lnTo>
                    <a:lnTo>
                      <a:pt x="310" y="12057"/>
                    </a:lnTo>
                    <a:lnTo>
                      <a:pt x="722" y="12263"/>
                    </a:lnTo>
                    <a:lnTo>
                      <a:pt x="1031" y="12366"/>
                    </a:lnTo>
                    <a:lnTo>
                      <a:pt x="1340" y="12263"/>
                    </a:lnTo>
                    <a:lnTo>
                      <a:pt x="1649" y="12160"/>
                    </a:lnTo>
                    <a:lnTo>
                      <a:pt x="1855" y="11954"/>
                    </a:lnTo>
                    <a:lnTo>
                      <a:pt x="5977" y="7111"/>
                    </a:lnTo>
                    <a:lnTo>
                      <a:pt x="8966" y="3607"/>
                    </a:lnTo>
                    <a:lnTo>
                      <a:pt x="8759" y="1855"/>
                    </a:lnTo>
                    <a:lnTo>
                      <a:pt x="8450" y="928"/>
                    </a:lnTo>
                    <a:lnTo>
                      <a:pt x="79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8"/>
              <p:cNvSpPr/>
              <p:nvPr/>
            </p:nvSpPr>
            <p:spPr>
              <a:xfrm>
                <a:off x="2589600" y="4875925"/>
                <a:ext cx="200975" cy="252475"/>
              </a:xfrm>
              <a:custGeom>
                <a:avLst/>
                <a:gdLst/>
                <a:ahLst/>
                <a:cxnLst/>
                <a:rect l="l" t="t" r="r" b="b"/>
                <a:pathLst>
                  <a:path w="8039" h="10099" extrusionOk="0">
                    <a:moveTo>
                      <a:pt x="7936" y="0"/>
                    </a:moveTo>
                    <a:lnTo>
                      <a:pt x="1" y="10099"/>
                    </a:lnTo>
                    <a:lnTo>
                      <a:pt x="207" y="10099"/>
                    </a:lnTo>
                    <a:lnTo>
                      <a:pt x="516" y="9996"/>
                    </a:lnTo>
                    <a:lnTo>
                      <a:pt x="722" y="9893"/>
                    </a:lnTo>
                    <a:lnTo>
                      <a:pt x="928" y="9687"/>
                    </a:lnTo>
                    <a:lnTo>
                      <a:pt x="6081" y="3710"/>
                    </a:lnTo>
                    <a:lnTo>
                      <a:pt x="8039" y="1340"/>
                    </a:lnTo>
                    <a:lnTo>
                      <a:pt x="79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8"/>
              <p:cNvSpPr/>
              <p:nvPr/>
            </p:nvSpPr>
            <p:spPr>
              <a:xfrm>
                <a:off x="2589600" y="4973825"/>
                <a:ext cx="54125" cy="28350"/>
              </a:xfrm>
              <a:custGeom>
                <a:avLst/>
                <a:gdLst/>
                <a:ahLst/>
                <a:cxnLst/>
                <a:rect l="l" t="t" r="r" b="b"/>
                <a:pathLst>
                  <a:path w="2165" h="1134" extrusionOk="0">
                    <a:moveTo>
                      <a:pt x="722" y="0"/>
                    </a:moveTo>
                    <a:lnTo>
                      <a:pt x="207" y="103"/>
                    </a:lnTo>
                    <a:lnTo>
                      <a:pt x="1" y="206"/>
                    </a:lnTo>
                    <a:lnTo>
                      <a:pt x="516" y="206"/>
                    </a:lnTo>
                    <a:lnTo>
                      <a:pt x="1134" y="412"/>
                    </a:lnTo>
                    <a:lnTo>
                      <a:pt x="1650" y="722"/>
                    </a:lnTo>
                    <a:lnTo>
                      <a:pt x="2165" y="1134"/>
                    </a:lnTo>
                    <a:lnTo>
                      <a:pt x="2165" y="1031"/>
                    </a:lnTo>
                    <a:lnTo>
                      <a:pt x="1959" y="825"/>
                    </a:lnTo>
                    <a:lnTo>
                      <a:pt x="1650" y="412"/>
                    </a:lnTo>
                    <a:lnTo>
                      <a:pt x="1237" y="206"/>
                    </a:lnTo>
                    <a:lnTo>
                      <a:pt x="7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8"/>
              <p:cNvSpPr/>
              <p:nvPr/>
            </p:nvSpPr>
            <p:spPr>
              <a:xfrm>
                <a:off x="2574150" y="5022775"/>
                <a:ext cx="51550" cy="18050"/>
              </a:xfrm>
              <a:custGeom>
                <a:avLst/>
                <a:gdLst/>
                <a:ahLst/>
                <a:cxnLst/>
                <a:rect l="l" t="t" r="r" b="b"/>
                <a:pathLst>
                  <a:path w="2062" h="722" extrusionOk="0">
                    <a:moveTo>
                      <a:pt x="516" y="0"/>
                    </a:moveTo>
                    <a:lnTo>
                      <a:pt x="310" y="103"/>
                    </a:lnTo>
                    <a:lnTo>
                      <a:pt x="1" y="309"/>
                    </a:lnTo>
                    <a:lnTo>
                      <a:pt x="1134" y="309"/>
                    </a:lnTo>
                    <a:lnTo>
                      <a:pt x="2062" y="721"/>
                    </a:lnTo>
                    <a:lnTo>
                      <a:pt x="2062" y="618"/>
                    </a:lnTo>
                    <a:lnTo>
                      <a:pt x="1855" y="412"/>
                    </a:lnTo>
                    <a:lnTo>
                      <a:pt x="1546" y="206"/>
                    </a:lnTo>
                    <a:lnTo>
                      <a:pt x="1134" y="103"/>
                    </a:lnTo>
                    <a:lnTo>
                      <a:pt x="8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8"/>
              <p:cNvSpPr/>
              <p:nvPr/>
            </p:nvSpPr>
            <p:spPr>
              <a:xfrm>
                <a:off x="2597350" y="4924875"/>
                <a:ext cx="77300" cy="28350"/>
              </a:xfrm>
              <a:custGeom>
                <a:avLst/>
                <a:gdLst/>
                <a:ahLst/>
                <a:cxnLst/>
                <a:rect l="l" t="t" r="r" b="b"/>
                <a:pathLst>
                  <a:path w="3092" h="1134" extrusionOk="0">
                    <a:moveTo>
                      <a:pt x="412" y="0"/>
                    </a:moveTo>
                    <a:lnTo>
                      <a:pt x="0" y="103"/>
                    </a:lnTo>
                    <a:lnTo>
                      <a:pt x="515" y="206"/>
                    </a:lnTo>
                    <a:lnTo>
                      <a:pt x="1030" y="309"/>
                    </a:lnTo>
                    <a:lnTo>
                      <a:pt x="1649" y="412"/>
                    </a:lnTo>
                    <a:lnTo>
                      <a:pt x="2164" y="619"/>
                    </a:lnTo>
                    <a:lnTo>
                      <a:pt x="2679" y="928"/>
                    </a:lnTo>
                    <a:lnTo>
                      <a:pt x="3091" y="1134"/>
                    </a:lnTo>
                    <a:lnTo>
                      <a:pt x="2782" y="825"/>
                    </a:lnTo>
                    <a:lnTo>
                      <a:pt x="2473" y="516"/>
                    </a:lnTo>
                    <a:lnTo>
                      <a:pt x="2061" y="309"/>
                    </a:lnTo>
                    <a:lnTo>
                      <a:pt x="1649" y="206"/>
                    </a:lnTo>
                    <a:lnTo>
                      <a:pt x="1237" y="103"/>
                    </a:lnTo>
                    <a:lnTo>
                      <a:pt x="8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8"/>
              <p:cNvSpPr/>
              <p:nvPr/>
            </p:nvSpPr>
            <p:spPr>
              <a:xfrm>
                <a:off x="2605075" y="4878500"/>
                <a:ext cx="69575" cy="10325"/>
              </a:xfrm>
              <a:custGeom>
                <a:avLst/>
                <a:gdLst/>
                <a:ahLst/>
                <a:cxnLst/>
                <a:rect l="l" t="t" r="r" b="b"/>
                <a:pathLst>
                  <a:path w="2783" h="413" extrusionOk="0">
                    <a:moveTo>
                      <a:pt x="825" y="0"/>
                    </a:moveTo>
                    <a:lnTo>
                      <a:pt x="309" y="207"/>
                    </a:lnTo>
                    <a:lnTo>
                      <a:pt x="103" y="310"/>
                    </a:lnTo>
                    <a:lnTo>
                      <a:pt x="0" y="413"/>
                    </a:lnTo>
                    <a:lnTo>
                      <a:pt x="412" y="310"/>
                    </a:lnTo>
                    <a:lnTo>
                      <a:pt x="1340" y="207"/>
                    </a:lnTo>
                    <a:lnTo>
                      <a:pt x="1958" y="207"/>
                    </a:lnTo>
                    <a:lnTo>
                      <a:pt x="2370" y="310"/>
                    </a:lnTo>
                    <a:lnTo>
                      <a:pt x="2782" y="310"/>
                    </a:lnTo>
                    <a:lnTo>
                      <a:pt x="2473" y="103"/>
                    </a:lnTo>
                    <a:lnTo>
                      <a:pt x="20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8"/>
              <p:cNvSpPr/>
              <p:nvPr/>
            </p:nvSpPr>
            <p:spPr>
              <a:xfrm>
                <a:off x="3112575" y="4672400"/>
                <a:ext cx="208700" cy="162325"/>
              </a:xfrm>
              <a:custGeom>
                <a:avLst/>
                <a:gdLst/>
                <a:ahLst/>
                <a:cxnLst/>
                <a:rect l="l" t="t" r="r" b="b"/>
                <a:pathLst>
                  <a:path w="8348" h="6493" extrusionOk="0">
                    <a:moveTo>
                      <a:pt x="7317" y="1"/>
                    </a:moveTo>
                    <a:lnTo>
                      <a:pt x="0" y="1959"/>
                    </a:lnTo>
                    <a:lnTo>
                      <a:pt x="619" y="4226"/>
                    </a:lnTo>
                    <a:lnTo>
                      <a:pt x="1340" y="6493"/>
                    </a:lnTo>
                    <a:lnTo>
                      <a:pt x="8347" y="6183"/>
                    </a:lnTo>
                    <a:lnTo>
                      <a:pt x="73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8"/>
              <p:cNvSpPr/>
              <p:nvPr/>
            </p:nvSpPr>
            <p:spPr>
              <a:xfrm>
                <a:off x="3128025" y="4783175"/>
                <a:ext cx="396775" cy="152025"/>
              </a:xfrm>
              <a:custGeom>
                <a:avLst/>
                <a:gdLst/>
                <a:ahLst/>
                <a:cxnLst/>
                <a:rect l="l" t="t" r="r" b="b"/>
                <a:pathLst>
                  <a:path w="15871" h="6081" extrusionOk="0">
                    <a:moveTo>
                      <a:pt x="7420" y="1"/>
                    </a:moveTo>
                    <a:lnTo>
                      <a:pt x="6493" y="413"/>
                    </a:lnTo>
                    <a:lnTo>
                      <a:pt x="5462" y="722"/>
                    </a:lnTo>
                    <a:lnTo>
                      <a:pt x="4535" y="825"/>
                    </a:lnTo>
                    <a:lnTo>
                      <a:pt x="3710" y="928"/>
                    </a:lnTo>
                    <a:lnTo>
                      <a:pt x="2783" y="928"/>
                    </a:lnTo>
                    <a:lnTo>
                      <a:pt x="1959" y="825"/>
                    </a:lnTo>
                    <a:lnTo>
                      <a:pt x="1031" y="619"/>
                    </a:lnTo>
                    <a:lnTo>
                      <a:pt x="104" y="207"/>
                    </a:lnTo>
                    <a:lnTo>
                      <a:pt x="1" y="6080"/>
                    </a:lnTo>
                    <a:lnTo>
                      <a:pt x="15870" y="5977"/>
                    </a:lnTo>
                    <a:lnTo>
                      <a:pt x="15767" y="5668"/>
                    </a:lnTo>
                    <a:lnTo>
                      <a:pt x="15458" y="5256"/>
                    </a:lnTo>
                    <a:lnTo>
                      <a:pt x="15046" y="4947"/>
                    </a:lnTo>
                    <a:lnTo>
                      <a:pt x="14530" y="4535"/>
                    </a:lnTo>
                    <a:lnTo>
                      <a:pt x="13294" y="3710"/>
                    </a:lnTo>
                    <a:lnTo>
                      <a:pt x="11748" y="2886"/>
                    </a:lnTo>
                    <a:lnTo>
                      <a:pt x="8966" y="1649"/>
                    </a:lnTo>
                    <a:lnTo>
                      <a:pt x="7729" y="1134"/>
                    </a:lnTo>
                    <a:lnTo>
                      <a:pt x="74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8"/>
              <p:cNvSpPr/>
              <p:nvPr/>
            </p:nvSpPr>
            <p:spPr>
              <a:xfrm>
                <a:off x="3128025" y="4901675"/>
                <a:ext cx="396775" cy="33525"/>
              </a:xfrm>
              <a:custGeom>
                <a:avLst/>
                <a:gdLst/>
                <a:ahLst/>
                <a:cxnLst/>
                <a:rect l="l" t="t" r="r" b="b"/>
                <a:pathLst>
                  <a:path w="15871" h="1341" extrusionOk="0">
                    <a:moveTo>
                      <a:pt x="1" y="1"/>
                    </a:moveTo>
                    <a:lnTo>
                      <a:pt x="1" y="1340"/>
                    </a:lnTo>
                    <a:lnTo>
                      <a:pt x="15870" y="1237"/>
                    </a:lnTo>
                    <a:lnTo>
                      <a:pt x="15870" y="1031"/>
                    </a:lnTo>
                    <a:lnTo>
                      <a:pt x="15870" y="825"/>
                    </a:lnTo>
                    <a:lnTo>
                      <a:pt x="15561" y="619"/>
                    </a:lnTo>
                    <a:lnTo>
                      <a:pt x="15252" y="41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8"/>
              <p:cNvSpPr/>
              <p:nvPr/>
            </p:nvSpPr>
            <p:spPr>
              <a:xfrm>
                <a:off x="3285175" y="4808950"/>
                <a:ext cx="36100" cy="25775"/>
              </a:xfrm>
              <a:custGeom>
                <a:avLst/>
                <a:gdLst/>
                <a:ahLst/>
                <a:cxnLst/>
                <a:rect l="l" t="t" r="r" b="b"/>
                <a:pathLst>
                  <a:path w="1444" h="1031" extrusionOk="0">
                    <a:moveTo>
                      <a:pt x="1237" y="0"/>
                    </a:moveTo>
                    <a:lnTo>
                      <a:pt x="928" y="103"/>
                    </a:lnTo>
                    <a:lnTo>
                      <a:pt x="516" y="206"/>
                    </a:lnTo>
                    <a:lnTo>
                      <a:pt x="310" y="515"/>
                    </a:lnTo>
                    <a:lnTo>
                      <a:pt x="104" y="721"/>
                    </a:lnTo>
                    <a:lnTo>
                      <a:pt x="1" y="928"/>
                    </a:lnTo>
                    <a:lnTo>
                      <a:pt x="104" y="1031"/>
                    </a:lnTo>
                    <a:lnTo>
                      <a:pt x="310" y="928"/>
                    </a:lnTo>
                    <a:lnTo>
                      <a:pt x="722" y="515"/>
                    </a:lnTo>
                    <a:lnTo>
                      <a:pt x="1237" y="206"/>
                    </a:lnTo>
                    <a:lnTo>
                      <a:pt x="1443" y="103"/>
                    </a:lnTo>
                    <a:lnTo>
                      <a:pt x="14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8"/>
              <p:cNvSpPr/>
              <p:nvPr/>
            </p:nvSpPr>
            <p:spPr>
              <a:xfrm>
                <a:off x="3336700" y="4829550"/>
                <a:ext cx="28375" cy="30950"/>
              </a:xfrm>
              <a:custGeom>
                <a:avLst/>
                <a:gdLst/>
                <a:ahLst/>
                <a:cxnLst/>
                <a:rect l="l" t="t" r="r" b="b"/>
                <a:pathLst>
                  <a:path w="1135" h="1238" extrusionOk="0">
                    <a:moveTo>
                      <a:pt x="825" y="1"/>
                    </a:moveTo>
                    <a:lnTo>
                      <a:pt x="619" y="104"/>
                    </a:lnTo>
                    <a:lnTo>
                      <a:pt x="310" y="413"/>
                    </a:lnTo>
                    <a:lnTo>
                      <a:pt x="104" y="722"/>
                    </a:lnTo>
                    <a:lnTo>
                      <a:pt x="1" y="1031"/>
                    </a:lnTo>
                    <a:lnTo>
                      <a:pt x="104" y="1237"/>
                    </a:lnTo>
                    <a:lnTo>
                      <a:pt x="207" y="1031"/>
                    </a:lnTo>
                    <a:lnTo>
                      <a:pt x="516" y="619"/>
                    </a:lnTo>
                    <a:lnTo>
                      <a:pt x="928" y="207"/>
                    </a:lnTo>
                    <a:lnTo>
                      <a:pt x="11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8"/>
              <p:cNvSpPr/>
              <p:nvPr/>
            </p:nvSpPr>
            <p:spPr>
              <a:xfrm>
                <a:off x="3385650" y="4847575"/>
                <a:ext cx="18050" cy="33525"/>
              </a:xfrm>
              <a:custGeom>
                <a:avLst/>
                <a:gdLst/>
                <a:ahLst/>
                <a:cxnLst/>
                <a:rect l="l" t="t" r="r" b="b"/>
                <a:pathLst>
                  <a:path w="722" h="1341" extrusionOk="0">
                    <a:moveTo>
                      <a:pt x="619" y="1"/>
                    </a:moveTo>
                    <a:lnTo>
                      <a:pt x="413" y="104"/>
                    </a:lnTo>
                    <a:lnTo>
                      <a:pt x="310" y="310"/>
                    </a:lnTo>
                    <a:lnTo>
                      <a:pt x="104" y="516"/>
                    </a:lnTo>
                    <a:lnTo>
                      <a:pt x="0" y="825"/>
                    </a:lnTo>
                    <a:lnTo>
                      <a:pt x="0" y="1134"/>
                    </a:lnTo>
                    <a:lnTo>
                      <a:pt x="104" y="1340"/>
                    </a:lnTo>
                    <a:lnTo>
                      <a:pt x="207" y="1134"/>
                    </a:lnTo>
                    <a:lnTo>
                      <a:pt x="310" y="619"/>
                    </a:lnTo>
                    <a:lnTo>
                      <a:pt x="619" y="207"/>
                    </a:lnTo>
                    <a:lnTo>
                      <a:pt x="72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8"/>
              <p:cNvSpPr/>
              <p:nvPr/>
            </p:nvSpPr>
            <p:spPr>
              <a:xfrm>
                <a:off x="2674625" y="2845900"/>
                <a:ext cx="636350" cy="1921850"/>
              </a:xfrm>
              <a:custGeom>
                <a:avLst/>
                <a:gdLst/>
                <a:ahLst/>
                <a:cxnLst/>
                <a:rect l="l" t="t" r="r" b="b"/>
                <a:pathLst>
                  <a:path w="25454" h="76874" extrusionOk="0">
                    <a:moveTo>
                      <a:pt x="0" y="0"/>
                    </a:moveTo>
                    <a:lnTo>
                      <a:pt x="1649" y="18652"/>
                    </a:lnTo>
                    <a:lnTo>
                      <a:pt x="2164" y="20094"/>
                    </a:lnTo>
                    <a:lnTo>
                      <a:pt x="3504" y="24113"/>
                    </a:lnTo>
                    <a:lnTo>
                      <a:pt x="4535" y="27205"/>
                    </a:lnTo>
                    <a:lnTo>
                      <a:pt x="5668" y="30914"/>
                    </a:lnTo>
                    <a:lnTo>
                      <a:pt x="6905" y="35242"/>
                    </a:lnTo>
                    <a:lnTo>
                      <a:pt x="8141" y="40189"/>
                    </a:lnTo>
                    <a:lnTo>
                      <a:pt x="11233" y="52348"/>
                    </a:lnTo>
                    <a:lnTo>
                      <a:pt x="14118" y="64302"/>
                    </a:lnTo>
                    <a:lnTo>
                      <a:pt x="17106" y="76873"/>
                    </a:lnTo>
                    <a:lnTo>
                      <a:pt x="25453" y="76358"/>
                    </a:lnTo>
                    <a:lnTo>
                      <a:pt x="25144" y="73164"/>
                    </a:lnTo>
                    <a:lnTo>
                      <a:pt x="24423" y="64920"/>
                    </a:lnTo>
                    <a:lnTo>
                      <a:pt x="23907" y="59458"/>
                    </a:lnTo>
                    <a:lnTo>
                      <a:pt x="23186" y="53379"/>
                    </a:lnTo>
                    <a:lnTo>
                      <a:pt x="22362" y="46990"/>
                    </a:lnTo>
                    <a:lnTo>
                      <a:pt x="21331" y="40601"/>
                    </a:lnTo>
                    <a:lnTo>
                      <a:pt x="20095" y="32872"/>
                    </a:lnTo>
                    <a:lnTo>
                      <a:pt x="18755" y="25659"/>
                    </a:lnTo>
                    <a:lnTo>
                      <a:pt x="16385" y="13190"/>
                    </a:lnTo>
                    <a:lnTo>
                      <a:pt x="14633" y="4740"/>
                    </a:lnTo>
                    <a:lnTo>
                      <a:pt x="13912" y="154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8"/>
              <p:cNvSpPr/>
              <p:nvPr/>
            </p:nvSpPr>
            <p:spPr>
              <a:xfrm>
                <a:off x="2285625" y="2794375"/>
                <a:ext cx="507525" cy="2014600"/>
              </a:xfrm>
              <a:custGeom>
                <a:avLst/>
                <a:gdLst/>
                <a:ahLst/>
                <a:cxnLst/>
                <a:rect l="l" t="t" r="r" b="b"/>
                <a:pathLst>
                  <a:path w="20301" h="80584" extrusionOk="0">
                    <a:moveTo>
                      <a:pt x="6595" y="0"/>
                    </a:moveTo>
                    <a:lnTo>
                      <a:pt x="5565" y="1752"/>
                    </a:lnTo>
                    <a:lnTo>
                      <a:pt x="4431" y="3710"/>
                    </a:lnTo>
                    <a:lnTo>
                      <a:pt x="3092" y="6183"/>
                    </a:lnTo>
                    <a:lnTo>
                      <a:pt x="2473" y="7626"/>
                    </a:lnTo>
                    <a:lnTo>
                      <a:pt x="1855" y="9275"/>
                    </a:lnTo>
                    <a:lnTo>
                      <a:pt x="1237" y="10923"/>
                    </a:lnTo>
                    <a:lnTo>
                      <a:pt x="825" y="12572"/>
                    </a:lnTo>
                    <a:lnTo>
                      <a:pt x="412" y="14427"/>
                    </a:lnTo>
                    <a:lnTo>
                      <a:pt x="103" y="16282"/>
                    </a:lnTo>
                    <a:lnTo>
                      <a:pt x="0" y="18137"/>
                    </a:lnTo>
                    <a:lnTo>
                      <a:pt x="0" y="20095"/>
                    </a:lnTo>
                    <a:lnTo>
                      <a:pt x="206" y="21743"/>
                    </a:lnTo>
                    <a:lnTo>
                      <a:pt x="619" y="24423"/>
                    </a:lnTo>
                    <a:lnTo>
                      <a:pt x="2164" y="32151"/>
                    </a:lnTo>
                    <a:lnTo>
                      <a:pt x="4225" y="41941"/>
                    </a:lnTo>
                    <a:lnTo>
                      <a:pt x="6492" y="52657"/>
                    </a:lnTo>
                    <a:lnTo>
                      <a:pt x="10820" y="72030"/>
                    </a:lnTo>
                    <a:lnTo>
                      <a:pt x="12778" y="80583"/>
                    </a:lnTo>
                    <a:lnTo>
                      <a:pt x="20095" y="80377"/>
                    </a:lnTo>
                    <a:lnTo>
                      <a:pt x="17827" y="22568"/>
                    </a:lnTo>
                    <a:lnTo>
                      <a:pt x="20301" y="3607"/>
                    </a:lnTo>
                    <a:lnTo>
                      <a:pt x="65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8"/>
              <p:cNvSpPr/>
              <p:nvPr/>
            </p:nvSpPr>
            <p:spPr>
              <a:xfrm>
                <a:off x="2285625" y="2794375"/>
                <a:ext cx="507525" cy="2014600"/>
              </a:xfrm>
              <a:custGeom>
                <a:avLst/>
                <a:gdLst/>
                <a:ahLst/>
                <a:cxnLst/>
                <a:rect l="l" t="t" r="r" b="b"/>
                <a:pathLst>
                  <a:path w="20301" h="80584" fill="none" extrusionOk="0">
                    <a:moveTo>
                      <a:pt x="6595" y="0"/>
                    </a:moveTo>
                    <a:lnTo>
                      <a:pt x="6595" y="0"/>
                    </a:lnTo>
                    <a:lnTo>
                      <a:pt x="5565" y="1752"/>
                    </a:lnTo>
                    <a:lnTo>
                      <a:pt x="4431" y="3710"/>
                    </a:lnTo>
                    <a:lnTo>
                      <a:pt x="3092" y="6183"/>
                    </a:lnTo>
                    <a:lnTo>
                      <a:pt x="2473" y="7626"/>
                    </a:lnTo>
                    <a:lnTo>
                      <a:pt x="1855" y="9275"/>
                    </a:lnTo>
                    <a:lnTo>
                      <a:pt x="1237" y="10923"/>
                    </a:lnTo>
                    <a:lnTo>
                      <a:pt x="825" y="12572"/>
                    </a:lnTo>
                    <a:lnTo>
                      <a:pt x="412" y="14427"/>
                    </a:lnTo>
                    <a:lnTo>
                      <a:pt x="103" y="16282"/>
                    </a:lnTo>
                    <a:lnTo>
                      <a:pt x="0" y="18137"/>
                    </a:lnTo>
                    <a:lnTo>
                      <a:pt x="0" y="20095"/>
                    </a:lnTo>
                    <a:lnTo>
                      <a:pt x="0" y="20095"/>
                    </a:lnTo>
                    <a:lnTo>
                      <a:pt x="206" y="21743"/>
                    </a:lnTo>
                    <a:lnTo>
                      <a:pt x="619" y="24423"/>
                    </a:lnTo>
                    <a:lnTo>
                      <a:pt x="2164" y="32151"/>
                    </a:lnTo>
                    <a:lnTo>
                      <a:pt x="4225" y="41941"/>
                    </a:lnTo>
                    <a:lnTo>
                      <a:pt x="6492" y="52657"/>
                    </a:lnTo>
                    <a:lnTo>
                      <a:pt x="10820" y="72030"/>
                    </a:lnTo>
                    <a:lnTo>
                      <a:pt x="12778" y="80583"/>
                    </a:lnTo>
                    <a:lnTo>
                      <a:pt x="20095" y="80377"/>
                    </a:lnTo>
                    <a:lnTo>
                      <a:pt x="17827" y="22568"/>
                    </a:lnTo>
                    <a:lnTo>
                      <a:pt x="20301" y="3607"/>
                    </a:lnTo>
                    <a:lnTo>
                      <a:pt x="65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8"/>
              <p:cNvSpPr/>
              <p:nvPr/>
            </p:nvSpPr>
            <p:spPr>
              <a:xfrm>
                <a:off x="2986350" y="2142600"/>
                <a:ext cx="28350" cy="744550"/>
              </a:xfrm>
              <a:custGeom>
                <a:avLst/>
                <a:gdLst/>
                <a:ahLst/>
                <a:cxnLst/>
                <a:rect l="l" t="t" r="r" b="b"/>
                <a:pathLst>
                  <a:path w="1134" h="29782" extrusionOk="0">
                    <a:moveTo>
                      <a:pt x="928" y="0"/>
                    </a:moveTo>
                    <a:lnTo>
                      <a:pt x="928" y="928"/>
                    </a:lnTo>
                    <a:lnTo>
                      <a:pt x="928" y="4122"/>
                    </a:lnTo>
                    <a:lnTo>
                      <a:pt x="825" y="8862"/>
                    </a:lnTo>
                    <a:lnTo>
                      <a:pt x="515" y="14736"/>
                    </a:lnTo>
                    <a:lnTo>
                      <a:pt x="206" y="20610"/>
                    </a:lnTo>
                    <a:lnTo>
                      <a:pt x="0" y="25350"/>
                    </a:lnTo>
                    <a:lnTo>
                      <a:pt x="103" y="28544"/>
                    </a:lnTo>
                    <a:lnTo>
                      <a:pt x="103" y="29472"/>
                    </a:lnTo>
                    <a:lnTo>
                      <a:pt x="206" y="29781"/>
                    </a:lnTo>
                    <a:lnTo>
                      <a:pt x="206" y="29472"/>
                    </a:lnTo>
                    <a:lnTo>
                      <a:pt x="206" y="28544"/>
                    </a:lnTo>
                    <a:lnTo>
                      <a:pt x="206" y="25350"/>
                    </a:lnTo>
                    <a:lnTo>
                      <a:pt x="412" y="20610"/>
                    </a:lnTo>
                    <a:lnTo>
                      <a:pt x="721" y="14736"/>
                    </a:lnTo>
                    <a:lnTo>
                      <a:pt x="1031" y="8862"/>
                    </a:lnTo>
                    <a:lnTo>
                      <a:pt x="1134" y="4122"/>
                    </a:lnTo>
                    <a:lnTo>
                      <a:pt x="1031" y="928"/>
                    </a:lnTo>
                    <a:lnTo>
                      <a:pt x="92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8"/>
              <p:cNvSpPr/>
              <p:nvPr/>
            </p:nvSpPr>
            <p:spPr>
              <a:xfrm>
                <a:off x="3385650" y="2147750"/>
                <a:ext cx="255075" cy="262800"/>
              </a:xfrm>
              <a:custGeom>
                <a:avLst/>
                <a:gdLst/>
                <a:ahLst/>
                <a:cxnLst/>
                <a:rect l="l" t="t" r="r" b="b"/>
                <a:pathLst>
                  <a:path w="10203" h="10512" extrusionOk="0">
                    <a:moveTo>
                      <a:pt x="9172" y="1"/>
                    </a:moveTo>
                    <a:lnTo>
                      <a:pt x="4741" y="1649"/>
                    </a:lnTo>
                    <a:lnTo>
                      <a:pt x="0" y="8244"/>
                    </a:lnTo>
                    <a:lnTo>
                      <a:pt x="1237" y="10511"/>
                    </a:lnTo>
                    <a:lnTo>
                      <a:pt x="2577" y="9275"/>
                    </a:lnTo>
                    <a:lnTo>
                      <a:pt x="5153" y="8656"/>
                    </a:lnTo>
                    <a:lnTo>
                      <a:pt x="6905" y="8141"/>
                    </a:lnTo>
                    <a:lnTo>
                      <a:pt x="7626" y="7832"/>
                    </a:lnTo>
                    <a:lnTo>
                      <a:pt x="7935" y="7626"/>
                    </a:lnTo>
                    <a:lnTo>
                      <a:pt x="8038" y="7317"/>
                    </a:lnTo>
                    <a:lnTo>
                      <a:pt x="8038" y="6905"/>
                    </a:lnTo>
                    <a:lnTo>
                      <a:pt x="8038" y="6596"/>
                    </a:lnTo>
                    <a:lnTo>
                      <a:pt x="7832" y="6286"/>
                    </a:lnTo>
                    <a:lnTo>
                      <a:pt x="7935" y="5565"/>
                    </a:lnTo>
                    <a:lnTo>
                      <a:pt x="7935" y="4947"/>
                    </a:lnTo>
                    <a:lnTo>
                      <a:pt x="7832" y="4638"/>
                    </a:lnTo>
                    <a:lnTo>
                      <a:pt x="7729" y="4432"/>
                    </a:lnTo>
                    <a:lnTo>
                      <a:pt x="7523" y="4329"/>
                    </a:lnTo>
                    <a:lnTo>
                      <a:pt x="7317" y="4225"/>
                    </a:lnTo>
                    <a:lnTo>
                      <a:pt x="7523" y="4019"/>
                    </a:lnTo>
                    <a:lnTo>
                      <a:pt x="7626" y="3813"/>
                    </a:lnTo>
                    <a:lnTo>
                      <a:pt x="7626" y="3607"/>
                    </a:lnTo>
                    <a:lnTo>
                      <a:pt x="7626" y="3298"/>
                    </a:lnTo>
                    <a:lnTo>
                      <a:pt x="7523" y="2989"/>
                    </a:lnTo>
                    <a:lnTo>
                      <a:pt x="7317" y="2783"/>
                    </a:lnTo>
                    <a:lnTo>
                      <a:pt x="7111" y="2577"/>
                    </a:lnTo>
                    <a:lnTo>
                      <a:pt x="6905" y="2474"/>
                    </a:lnTo>
                    <a:lnTo>
                      <a:pt x="8347" y="1752"/>
                    </a:lnTo>
                    <a:lnTo>
                      <a:pt x="9481" y="1134"/>
                    </a:lnTo>
                    <a:lnTo>
                      <a:pt x="9893" y="825"/>
                    </a:lnTo>
                    <a:lnTo>
                      <a:pt x="10099" y="619"/>
                    </a:lnTo>
                    <a:lnTo>
                      <a:pt x="10202" y="413"/>
                    </a:lnTo>
                    <a:lnTo>
                      <a:pt x="10099" y="207"/>
                    </a:lnTo>
                    <a:lnTo>
                      <a:pt x="9893" y="104"/>
                    </a:lnTo>
                    <a:lnTo>
                      <a:pt x="9687"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8"/>
              <p:cNvSpPr/>
              <p:nvPr/>
            </p:nvSpPr>
            <p:spPr>
              <a:xfrm>
                <a:off x="3365050" y="2170925"/>
                <a:ext cx="185500" cy="200975"/>
              </a:xfrm>
              <a:custGeom>
                <a:avLst/>
                <a:gdLst/>
                <a:ahLst/>
                <a:cxnLst/>
                <a:rect l="l" t="t" r="r" b="b"/>
                <a:pathLst>
                  <a:path w="7420" h="8039" extrusionOk="0">
                    <a:moveTo>
                      <a:pt x="7110" y="1"/>
                    </a:moveTo>
                    <a:lnTo>
                      <a:pt x="2885" y="1134"/>
                    </a:lnTo>
                    <a:lnTo>
                      <a:pt x="928" y="4638"/>
                    </a:lnTo>
                    <a:lnTo>
                      <a:pt x="0" y="5875"/>
                    </a:lnTo>
                    <a:lnTo>
                      <a:pt x="1237" y="8039"/>
                    </a:lnTo>
                    <a:lnTo>
                      <a:pt x="1546" y="8039"/>
                    </a:lnTo>
                    <a:lnTo>
                      <a:pt x="2370" y="7833"/>
                    </a:lnTo>
                    <a:lnTo>
                      <a:pt x="2782" y="7626"/>
                    </a:lnTo>
                    <a:lnTo>
                      <a:pt x="3298" y="7420"/>
                    </a:lnTo>
                    <a:lnTo>
                      <a:pt x="3710" y="7111"/>
                    </a:lnTo>
                    <a:lnTo>
                      <a:pt x="4019" y="6699"/>
                    </a:lnTo>
                    <a:lnTo>
                      <a:pt x="4225" y="6184"/>
                    </a:lnTo>
                    <a:lnTo>
                      <a:pt x="4431" y="5565"/>
                    </a:lnTo>
                    <a:lnTo>
                      <a:pt x="4534" y="4226"/>
                    </a:lnTo>
                    <a:lnTo>
                      <a:pt x="4534" y="3092"/>
                    </a:lnTo>
                    <a:lnTo>
                      <a:pt x="4431" y="2680"/>
                    </a:lnTo>
                    <a:lnTo>
                      <a:pt x="5152" y="2680"/>
                    </a:lnTo>
                    <a:lnTo>
                      <a:pt x="5771" y="2474"/>
                    </a:lnTo>
                    <a:lnTo>
                      <a:pt x="6389" y="2062"/>
                    </a:lnTo>
                    <a:lnTo>
                      <a:pt x="6904" y="1650"/>
                    </a:lnTo>
                    <a:lnTo>
                      <a:pt x="7213" y="1134"/>
                    </a:lnTo>
                    <a:lnTo>
                      <a:pt x="7316" y="825"/>
                    </a:lnTo>
                    <a:lnTo>
                      <a:pt x="7419" y="516"/>
                    </a:lnTo>
                    <a:lnTo>
                      <a:pt x="7419" y="310"/>
                    </a:lnTo>
                    <a:lnTo>
                      <a:pt x="7213" y="104"/>
                    </a:lnTo>
                    <a:lnTo>
                      <a:pt x="7110"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8"/>
              <p:cNvSpPr/>
              <p:nvPr/>
            </p:nvSpPr>
            <p:spPr>
              <a:xfrm>
                <a:off x="3465500" y="2170925"/>
                <a:ext cx="82475" cy="172650"/>
              </a:xfrm>
              <a:custGeom>
                <a:avLst/>
                <a:gdLst/>
                <a:ahLst/>
                <a:cxnLst/>
                <a:rect l="l" t="t" r="r" b="b"/>
                <a:pathLst>
                  <a:path w="3299" h="6906" extrusionOk="0">
                    <a:moveTo>
                      <a:pt x="3195" y="1"/>
                    </a:moveTo>
                    <a:lnTo>
                      <a:pt x="3195" y="310"/>
                    </a:lnTo>
                    <a:lnTo>
                      <a:pt x="3195" y="825"/>
                    </a:lnTo>
                    <a:lnTo>
                      <a:pt x="3092" y="1238"/>
                    </a:lnTo>
                    <a:lnTo>
                      <a:pt x="2680" y="1753"/>
                    </a:lnTo>
                    <a:lnTo>
                      <a:pt x="2062" y="2165"/>
                    </a:lnTo>
                    <a:lnTo>
                      <a:pt x="1341" y="2474"/>
                    </a:lnTo>
                    <a:lnTo>
                      <a:pt x="516" y="2577"/>
                    </a:lnTo>
                    <a:lnTo>
                      <a:pt x="413" y="2680"/>
                    </a:lnTo>
                    <a:lnTo>
                      <a:pt x="310" y="2680"/>
                    </a:lnTo>
                    <a:lnTo>
                      <a:pt x="310" y="2783"/>
                    </a:lnTo>
                    <a:lnTo>
                      <a:pt x="516" y="3505"/>
                    </a:lnTo>
                    <a:lnTo>
                      <a:pt x="619" y="4226"/>
                    </a:lnTo>
                    <a:lnTo>
                      <a:pt x="619" y="4947"/>
                    </a:lnTo>
                    <a:lnTo>
                      <a:pt x="516" y="5669"/>
                    </a:lnTo>
                    <a:lnTo>
                      <a:pt x="1" y="6905"/>
                    </a:lnTo>
                    <a:lnTo>
                      <a:pt x="207" y="6596"/>
                    </a:lnTo>
                    <a:lnTo>
                      <a:pt x="619" y="5772"/>
                    </a:lnTo>
                    <a:lnTo>
                      <a:pt x="722" y="4947"/>
                    </a:lnTo>
                    <a:lnTo>
                      <a:pt x="825" y="4226"/>
                    </a:lnTo>
                    <a:lnTo>
                      <a:pt x="722" y="3402"/>
                    </a:lnTo>
                    <a:lnTo>
                      <a:pt x="545" y="2780"/>
                    </a:lnTo>
                    <a:lnTo>
                      <a:pt x="545" y="2780"/>
                    </a:lnTo>
                    <a:lnTo>
                      <a:pt x="1341" y="2680"/>
                    </a:lnTo>
                    <a:lnTo>
                      <a:pt x="2165" y="2371"/>
                    </a:lnTo>
                    <a:lnTo>
                      <a:pt x="2783" y="1856"/>
                    </a:lnTo>
                    <a:lnTo>
                      <a:pt x="3195" y="1341"/>
                    </a:lnTo>
                    <a:lnTo>
                      <a:pt x="3298" y="825"/>
                    </a:lnTo>
                    <a:lnTo>
                      <a:pt x="3298" y="310"/>
                    </a:lnTo>
                    <a:lnTo>
                      <a:pt x="3195"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8"/>
              <p:cNvSpPr/>
              <p:nvPr/>
            </p:nvSpPr>
            <p:spPr>
              <a:xfrm>
                <a:off x="3493850" y="2258525"/>
                <a:ext cx="82450" cy="95350"/>
              </a:xfrm>
              <a:custGeom>
                <a:avLst/>
                <a:gdLst/>
                <a:ahLst/>
                <a:cxnLst/>
                <a:rect l="l" t="t" r="r" b="b"/>
                <a:pathLst>
                  <a:path w="3298" h="3814" extrusionOk="0">
                    <a:moveTo>
                      <a:pt x="2783" y="1"/>
                    </a:moveTo>
                    <a:lnTo>
                      <a:pt x="2371" y="104"/>
                    </a:lnTo>
                    <a:lnTo>
                      <a:pt x="1237" y="516"/>
                    </a:lnTo>
                    <a:lnTo>
                      <a:pt x="413" y="928"/>
                    </a:lnTo>
                    <a:lnTo>
                      <a:pt x="207" y="1134"/>
                    </a:lnTo>
                    <a:lnTo>
                      <a:pt x="0" y="1340"/>
                    </a:lnTo>
                    <a:lnTo>
                      <a:pt x="0" y="1649"/>
                    </a:lnTo>
                    <a:lnTo>
                      <a:pt x="104" y="1958"/>
                    </a:lnTo>
                    <a:lnTo>
                      <a:pt x="310" y="2165"/>
                    </a:lnTo>
                    <a:lnTo>
                      <a:pt x="619" y="2371"/>
                    </a:lnTo>
                    <a:lnTo>
                      <a:pt x="1443" y="2371"/>
                    </a:lnTo>
                    <a:lnTo>
                      <a:pt x="1752" y="2268"/>
                    </a:lnTo>
                    <a:lnTo>
                      <a:pt x="1938" y="2206"/>
                    </a:lnTo>
                    <a:lnTo>
                      <a:pt x="1938" y="2206"/>
                    </a:lnTo>
                    <a:lnTo>
                      <a:pt x="1855" y="2268"/>
                    </a:lnTo>
                    <a:lnTo>
                      <a:pt x="1340" y="2577"/>
                    </a:lnTo>
                    <a:lnTo>
                      <a:pt x="928" y="2783"/>
                    </a:lnTo>
                    <a:lnTo>
                      <a:pt x="825" y="2989"/>
                    </a:lnTo>
                    <a:lnTo>
                      <a:pt x="722" y="3298"/>
                    </a:lnTo>
                    <a:lnTo>
                      <a:pt x="825" y="3607"/>
                    </a:lnTo>
                    <a:lnTo>
                      <a:pt x="1031" y="3710"/>
                    </a:lnTo>
                    <a:lnTo>
                      <a:pt x="1443" y="3813"/>
                    </a:lnTo>
                    <a:lnTo>
                      <a:pt x="1855" y="3813"/>
                    </a:lnTo>
                    <a:lnTo>
                      <a:pt x="2371" y="3710"/>
                    </a:lnTo>
                    <a:lnTo>
                      <a:pt x="2989" y="3504"/>
                    </a:lnTo>
                    <a:lnTo>
                      <a:pt x="3298" y="3298"/>
                    </a:lnTo>
                    <a:lnTo>
                      <a:pt x="2886" y="3504"/>
                    </a:lnTo>
                    <a:lnTo>
                      <a:pt x="2371" y="3607"/>
                    </a:lnTo>
                    <a:lnTo>
                      <a:pt x="1855" y="3710"/>
                    </a:lnTo>
                    <a:lnTo>
                      <a:pt x="1443" y="3710"/>
                    </a:lnTo>
                    <a:lnTo>
                      <a:pt x="1031" y="3607"/>
                    </a:lnTo>
                    <a:lnTo>
                      <a:pt x="928" y="3504"/>
                    </a:lnTo>
                    <a:lnTo>
                      <a:pt x="825" y="3298"/>
                    </a:lnTo>
                    <a:lnTo>
                      <a:pt x="928" y="3092"/>
                    </a:lnTo>
                    <a:lnTo>
                      <a:pt x="1031" y="2989"/>
                    </a:lnTo>
                    <a:lnTo>
                      <a:pt x="1443" y="2680"/>
                    </a:lnTo>
                    <a:lnTo>
                      <a:pt x="1958" y="2371"/>
                    </a:lnTo>
                    <a:lnTo>
                      <a:pt x="2371" y="2061"/>
                    </a:lnTo>
                    <a:lnTo>
                      <a:pt x="2886" y="1855"/>
                    </a:lnTo>
                    <a:lnTo>
                      <a:pt x="2783" y="1649"/>
                    </a:lnTo>
                    <a:lnTo>
                      <a:pt x="2783" y="1649"/>
                    </a:lnTo>
                    <a:lnTo>
                      <a:pt x="2783" y="1649"/>
                    </a:lnTo>
                    <a:lnTo>
                      <a:pt x="2267" y="1855"/>
                    </a:lnTo>
                    <a:lnTo>
                      <a:pt x="1752" y="2061"/>
                    </a:lnTo>
                    <a:lnTo>
                      <a:pt x="1443" y="2165"/>
                    </a:lnTo>
                    <a:lnTo>
                      <a:pt x="619" y="2165"/>
                    </a:lnTo>
                    <a:lnTo>
                      <a:pt x="413" y="2061"/>
                    </a:lnTo>
                    <a:lnTo>
                      <a:pt x="207" y="1855"/>
                    </a:lnTo>
                    <a:lnTo>
                      <a:pt x="207" y="1649"/>
                    </a:lnTo>
                    <a:lnTo>
                      <a:pt x="207" y="1443"/>
                    </a:lnTo>
                    <a:lnTo>
                      <a:pt x="310" y="1237"/>
                    </a:lnTo>
                    <a:lnTo>
                      <a:pt x="413" y="1031"/>
                    </a:lnTo>
                    <a:lnTo>
                      <a:pt x="1237" y="619"/>
                    </a:lnTo>
                    <a:lnTo>
                      <a:pt x="2371" y="207"/>
                    </a:lnTo>
                    <a:lnTo>
                      <a:pt x="2783"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8"/>
              <p:cNvSpPr/>
              <p:nvPr/>
            </p:nvSpPr>
            <p:spPr>
              <a:xfrm>
                <a:off x="3488700" y="2212150"/>
                <a:ext cx="74725" cy="59275"/>
              </a:xfrm>
              <a:custGeom>
                <a:avLst/>
                <a:gdLst/>
                <a:ahLst/>
                <a:cxnLst/>
                <a:rect l="l" t="t" r="r" b="b"/>
                <a:pathLst>
                  <a:path w="2989" h="2371" extrusionOk="0">
                    <a:moveTo>
                      <a:pt x="2680" y="1"/>
                    </a:moveTo>
                    <a:lnTo>
                      <a:pt x="2267" y="104"/>
                    </a:lnTo>
                    <a:lnTo>
                      <a:pt x="1752" y="310"/>
                    </a:lnTo>
                    <a:lnTo>
                      <a:pt x="825" y="825"/>
                    </a:lnTo>
                    <a:lnTo>
                      <a:pt x="413" y="1134"/>
                    </a:lnTo>
                    <a:lnTo>
                      <a:pt x="103" y="1443"/>
                    </a:lnTo>
                    <a:lnTo>
                      <a:pt x="0" y="1753"/>
                    </a:lnTo>
                    <a:lnTo>
                      <a:pt x="0" y="1959"/>
                    </a:lnTo>
                    <a:lnTo>
                      <a:pt x="103" y="2165"/>
                    </a:lnTo>
                    <a:lnTo>
                      <a:pt x="413" y="2371"/>
                    </a:lnTo>
                    <a:lnTo>
                      <a:pt x="1031" y="2371"/>
                    </a:lnTo>
                    <a:lnTo>
                      <a:pt x="2061" y="2062"/>
                    </a:lnTo>
                    <a:lnTo>
                      <a:pt x="2577" y="1959"/>
                    </a:lnTo>
                    <a:lnTo>
                      <a:pt x="2989" y="1753"/>
                    </a:lnTo>
                    <a:lnTo>
                      <a:pt x="2061" y="1959"/>
                    </a:lnTo>
                    <a:lnTo>
                      <a:pt x="1031" y="2165"/>
                    </a:lnTo>
                    <a:lnTo>
                      <a:pt x="516" y="2165"/>
                    </a:lnTo>
                    <a:lnTo>
                      <a:pt x="206" y="2062"/>
                    </a:lnTo>
                    <a:lnTo>
                      <a:pt x="103" y="1753"/>
                    </a:lnTo>
                    <a:lnTo>
                      <a:pt x="206" y="1546"/>
                    </a:lnTo>
                    <a:lnTo>
                      <a:pt x="516" y="1340"/>
                    </a:lnTo>
                    <a:lnTo>
                      <a:pt x="928" y="928"/>
                    </a:lnTo>
                    <a:lnTo>
                      <a:pt x="1855" y="413"/>
                    </a:lnTo>
                    <a:lnTo>
                      <a:pt x="2680"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8"/>
              <p:cNvSpPr/>
              <p:nvPr/>
            </p:nvSpPr>
            <p:spPr>
              <a:xfrm>
                <a:off x="2916775" y="1970000"/>
                <a:ext cx="525575" cy="685275"/>
              </a:xfrm>
              <a:custGeom>
                <a:avLst/>
                <a:gdLst/>
                <a:ahLst/>
                <a:cxnLst/>
                <a:rect l="l" t="t" r="r" b="b"/>
                <a:pathLst>
                  <a:path w="21023" h="27411" extrusionOk="0">
                    <a:moveTo>
                      <a:pt x="1" y="0"/>
                    </a:moveTo>
                    <a:lnTo>
                      <a:pt x="2989" y="23083"/>
                    </a:lnTo>
                    <a:lnTo>
                      <a:pt x="3608" y="24835"/>
                    </a:lnTo>
                    <a:lnTo>
                      <a:pt x="3917" y="25453"/>
                    </a:lnTo>
                    <a:lnTo>
                      <a:pt x="4329" y="25968"/>
                    </a:lnTo>
                    <a:lnTo>
                      <a:pt x="4741" y="26380"/>
                    </a:lnTo>
                    <a:lnTo>
                      <a:pt x="5153" y="26793"/>
                    </a:lnTo>
                    <a:lnTo>
                      <a:pt x="5565" y="26999"/>
                    </a:lnTo>
                    <a:lnTo>
                      <a:pt x="6081" y="27205"/>
                    </a:lnTo>
                    <a:lnTo>
                      <a:pt x="6596" y="27411"/>
                    </a:lnTo>
                    <a:lnTo>
                      <a:pt x="8245" y="27411"/>
                    </a:lnTo>
                    <a:lnTo>
                      <a:pt x="9378" y="27205"/>
                    </a:lnTo>
                    <a:lnTo>
                      <a:pt x="10615" y="26793"/>
                    </a:lnTo>
                    <a:lnTo>
                      <a:pt x="11748" y="26174"/>
                    </a:lnTo>
                    <a:lnTo>
                      <a:pt x="12057" y="26071"/>
                    </a:lnTo>
                    <a:lnTo>
                      <a:pt x="21023" y="18858"/>
                    </a:lnTo>
                    <a:lnTo>
                      <a:pt x="18034" y="13499"/>
                    </a:lnTo>
                    <a:lnTo>
                      <a:pt x="9790" y="17621"/>
                    </a:lnTo>
                    <a:lnTo>
                      <a:pt x="5359" y="3401"/>
                    </a:lnTo>
                    <a:lnTo>
                      <a:pt x="4947" y="2473"/>
                    </a:lnTo>
                    <a:lnTo>
                      <a:pt x="4329" y="1649"/>
                    </a:lnTo>
                    <a:lnTo>
                      <a:pt x="3608" y="1031"/>
                    </a:lnTo>
                    <a:lnTo>
                      <a:pt x="2680" y="619"/>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3135750" y="2410525"/>
                <a:ext cx="28375" cy="100500"/>
              </a:xfrm>
              <a:custGeom>
                <a:avLst/>
                <a:gdLst/>
                <a:ahLst/>
                <a:cxnLst/>
                <a:rect l="l" t="t" r="r" b="b"/>
                <a:pathLst>
                  <a:path w="1135" h="4020" extrusionOk="0">
                    <a:moveTo>
                      <a:pt x="1134" y="0"/>
                    </a:moveTo>
                    <a:lnTo>
                      <a:pt x="516" y="928"/>
                    </a:lnTo>
                    <a:lnTo>
                      <a:pt x="207" y="1958"/>
                    </a:lnTo>
                    <a:lnTo>
                      <a:pt x="1" y="2989"/>
                    </a:lnTo>
                    <a:lnTo>
                      <a:pt x="1" y="4019"/>
                    </a:lnTo>
                    <a:lnTo>
                      <a:pt x="104" y="3401"/>
                    </a:lnTo>
                    <a:lnTo>
                      <a:pt x="207" y="2783"/>
                    </a:lnTo>
                    <a:lnTo>
                      <a:pt x="413" y="1958"/>
                    </a:lnTo>
                    <a:lnTo>
                      <a:pt x="928" y="619"/>
                    </a:lnTo>
                    <a:lnTo>
                      <a:pt x="11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2465950" y="1915900"/>
                <a:ext cx="523000" cy="968650"/>
              </a:xfrm>
              <a:custGeom>
                <a:avLst/>
                <a:gdLst/>
                <a:ahLst/>
                <a:cxnLst/>
                <a:rect l="l" t="t" r="r" b="b"/>
                <a:pathLst>
                  <a:path w="20920" h="38746" extrusionOk="0">
                    <a:moveTo>
                      <a:pt x="4947" y="0"/>
                    </a:moveTo>
                    <a:lnTo>
                      <a:pt x="1" y="9584"/>
                    </a:lnTo>
                    <a:lnTo>
                      <a:pt x="2989" y="37509"/>
                    </a:lnTo>
                    <a:lnTo>
                      <a:pt x="19580" y="38746"/>
                    </a:lnTo>
                    <a:lnTo>
                      <a:pt x="20919" y="37612"/>
                    </a:lnTo>
                    <a:lnTo>
                      <a:pt x="20404" y="16488"/>
                    </a:lnTo>
                    <a:lnTo>
                      <a:pt x="14427" y="1443"/>
                    </a:lnTo>
                    <a:lnTo>
                      <a:pt x="14221" y="1958"/>
                    </a:lnTo>
                    <a:lnTo>
                      <a:pt x="13809" y="2370"/>
                    </a:lnTo>
                    <a:lnTo>
                      <a:pt x="13397" y="2680"/>
                    </a:lnTo>
                    <a:lnTo>
                      <a:pt x="12985" y="2886"/>
                    </a:lnTo>
                    <a:lnTo>
                      <a:pt x="12469" y="2989"/>
                    </a:lnTo>
                    <a:lnTo>
                      <a:pt x="11954" y="3092"/>
                    </a:lnTo>
                    <a:lnTo>
                      <a:pt x="10718" y="3195"/>
                    </a:lnTo>
                    <a:lnTo>
                      <a:pt x="9893" y="2989"/>
                    </a:lnTo>
                    <a:lnTo>
                      <a:pt x="9172" y="2783"/>
                    </a:lnTo>
                    <a:lnTo>
                      <a:pt x="8347" y="2473"/>
                    </a:lnTo>
                    <a:lnTo>
                      <a:pt x="7626" y="1958"/>
                    </a:lnTo>
                    <a:lnTo>
                      <a:pt x="494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48"/>
              <p:cNvSpPr/>
              <p:nvPr/>
            </p:nvSpPr>
            <p:spPr>
              <a:xfrm>
                <a:off x="2241825" y="1915900"/>
                <a:ext cx="474050" cy="1422075"/>
              </a:xfrm>
              <a:custGeom>
                <a:avLst/>
                <a:gdLst/>
                <a:ahLst/>
                <a:cxnLst/>
                <a:rect l="l" t="t" r="r" b="b"/>
                <a:pathLst>
                  <a:path w="18962" h="56883" extrusionOk="0">
                    <a:moveTo>
                      <a:pt x="13912" y="0"/>
                    </a:moveTo>
                    <a:lnTo>
                      <a:pt x="11851" y="2164"/>
                    </a:lnTo>
                    <a:lnTo>
                      <a:pt x="2371" y="4431"/>
                    </a:lnTo>
                    <a:lnTo>
                      <a:pt x="7935" y="31327"/>
                    </a:lnTo>
                    <a:lnTo>
                      <a:pt x="3710" y="41734"/>
                    </a:lnTo>
                    <a:lnTo>
                      <a:pt x="3092" y="43486"/>
                    </a:lnTo>
                    <a:lnTo>
                      <a:pt x="2577" y="45135"/>
                    </a:lnTo>
                    <a:lnTo>
                      <a:pt x="0" y="55337"/>
                    </a:lnTo>
                    <a:lnTo>
                      <a:pt x="1443" y="55749"/>
                    </a:lnTo>
                    <a:lnTo>
                      <a:pt x="4741" y="56367"/>
                    </a:lnTo>
                    <a:lnTo>
                      <a:pt x="6699" y="56676"/>
                    </a:lnTo>
                    <a:lnTo>
                      <a:pt x="8553" y="56882"/>
                    </a:lnTo>
                    <a:lnTo>
                      <a:pt x="9378" y="56882"/>
                    </a:lnTo>
                    <a:lnTo>
                      <a:pt x="10099" y="56779"/>
                    </a:lnTo>
                    <a:lnTo>
                      <a:pt x="10820" y="56676"/>
                    </a:lnTo>
                    <a:lnTo>
                      <a:pt x="11336" y="56470"/>
                    </a:lnTo>
                    <a:lnTo>
                      <a:pt x="11748" y="56058"/>
                    </a:lnTo>
                    <a:lnTo>
                      <a:pt x="12160" y="55440"/>
                    </a:lnTo>
                    <a:lnTo>
                      <a:pt x="12675" y="54615"/>
                    </a:lnTo>
                    <a:lnTo>
                      <a:pt x="13087" y="53585"/>
                    </a:lnTo>
                    <a:lnTo>
                      <a:pt x="14015" y="51215"/>
                    </a:lnTo>
                    <a:lnTo>
                      <a:pt x="14839" y="48432"/>
                    </a:lnTo>
                    <a:lnTo>
                      <a:pt x="15664" y="45547"/>
                    </a:lnTo>
                    <a:lnTo>
                      <a:pt x="16282" y="42868"/>
                    </a:lnTo>
                    <a:lnTo>
                      <a:pt x="17312" y="39055"/>
                    </a:lnTo>
                    <a:lnTo>
                      <a:pt x="17622" y="37612"/>
                    </a:lnTo>
                    <a:lnTo>
                      <a:pt x="17931" y="35758"/>
                    </a:lnTo>
                    <a:lnTo>
                      <a:pt x="18343" y="33594"/>
                    </a:lnTo>
                    <a:lnTo>
                      <a:pt x="18549" y="31121"/>
                    </a:lnTo>
                    <a:lnTo>
                      <a:pt x="18858" y="28647"/>
                    </a:lnTo>
                    <a:lnTo>
                      <a:pt x="18961" y="26277"/>
                    </a:lnTo>
                    <a:lnTo>
                      <a:pt x="18961" y="23907"/>
                    </a:lnTo>
                    <a:lnTo>
                      <a:pt x="18858" y="21949"/>
                    </a:lnTo>
                    <a:lnTo>
                      <a:pt x="18549" y="20094"/>
                    </a:lnTo>
                    <a:lnTo>
                      <a:pt x="18240" y="18240"/>
                    </a:lnTo>
                    <a:lnTo>
                      <a:pt x="17519" y="14633"/>
                    </a:lnTo>
                    <a:lnTo>
                      <a:pt x="16179" y="9068"/>
                    </a:lnTo>
                    <a:lnTo>
                      <a:pt x="15561" y="6595"/>
                    </a:lnTo>
                    <a:lnTo>
                      <a:pt x="14839" y="3607"/>
                    </a:lnTo>
                    <a:lnTo>
                      <a:pt x="139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8"/>
              <p:cNvSpPr/>
              <p:nvPr/>
            </p:nvSpPr>
            <p:spPr>
              <a:xfrm>
                <a:off x="2241825" y="1915900"/>
                <a:ext cx="474050" cy="1422075"/>
              </a:xfrm>
              <a:custGeom>
                <a:avLst/>
                <a:gdLst/>
                <a:ahLst/>
                <a:cxnLst/>
                <a:rect l="l" t="t" r="r" b="b"/>
                <a:pathLst>
                  <a:path w="18962" h="56883" fill="none" extrusionOk="0">
                    <a:moveTo>
                      <a:pt x="13912" y="0"/>
                    </a:moveTo>
                    <a:lnTo>
                      <a:pt x="11851" y="2164"/>
                    </a:lnTo>
                    <a:lnTo>
                      <a:pt x="2371" y="4431"/>
                    </a:lnTo>
                    <a:lnTo>
                      <a:pt x="7935" y="31327"/>
                    </a:lnTo>
                    <a:lnTo>
                      <a:pt x="3710" y="41734"/>
                    </a:lnTo>
                    <a:lnTo>
                      <a:pt x="3710" y="41734"/>
                    </a:lnTo>
                    <a:lnTo>
                      <a:pt x="3092" y="43486"/>
                    </a:lnTo>
                    <a:lnTo>
                      <a:pt x="2577" y="45135"/>
                    </a:lnTo>
                    <a:lnTo>
                      <a:pt x="0" y="55337"/>
                    </a:lnTo>
                    <a:lnTo>
                      <a:pt x="0" y="55337"/>
                    </a:lnTo>
                    <a:lnTo>
                      <a:pt x="1443" y="55749"/>
                    </a:lnTo>
                    <a:lnTo>
                      <a:pt x="4741" y="56367"/>
                    </a:lnTo>
                    <a:lnTo>
                      <a:pt x="6699" y="56676"/>
                    </a:lnTo>
                    <a:lnTo>
                      <a:pt x="8553" y="56882"/>
                    </a:lnTo>
                    <a:lnTo>
                      <a:pt x="9378" y="56882"/>
                    </a:lnTo>
                    <a:lnTo>
                      <a:pt x="10099" y="56779"/>
                    </a:lnTo>
                    <a:lnTo>
                      <a:pt x="10820" y="56676"/>
                    </a:lnTo>
                    <a:lnTo>
                      <a:pt x="11336" y="56470"/>
                    </a:lnTo>
                    <a:lnTo>
                      <a:pt x="11336" y="56470"/>
                    </a:lnTo>
                    <a:lnTo>
                      <a:pt x="11748" y="56058"/>
                    </a:lnTo>
                    <a:lnTo>
                      <a:pt x="12160" y="55440"/>
                    </a:lnTo>
                    <a:lnTo>
                      <a:pt x="12675" y="54615"/>
                    </a:lnTo>
                    <a:lnTo>
                      <a:pt x="13087" y="53585"/>
                    </a:lnTo>
                    <a:lnTo>
                      <a:pt x="14015" y="51215"/>
                    </a:lnTo>
                    <a:lnTo>
                      <a:pt x="14839" y="48432"/>
                    </a:lnTo>
                    <a:lnTo>
                      <a:pt x="15664" y="45547"/>
                    </a:lnTo>
                    <a:lnTo>
                      <a:pt x="16282" y="42868"/>
                    </a:lnTo>
                    <a:lnTo>
                      <a:pt x="17312" y="39055"/>
                    </a:lnTo>
                    <a:lnTo>
                      <a:pt x="17312" y="39055"/>
                    </a:lnTo>
                    <a:lnTo>
                      <a:pt x="17622" y="37612"/>
                    </a:lnTo>
                    <a:lnTo>
                      <a:pt x="17931" y="35758"/>
                    </a:lnTo>
                    <a:lnTo>
                      <a:pt x="18343" y="33594"/>
                    </a:lnTo>
                    <a:lnTo>
                      <a:pt x="18549" y="31121"/>
                    </a:lnTo>
                    <a:lnTo>
                      <a:pt x="18858" y="28647"/>
                    </a:lnTo>
                    <a:lnTo>
                      <a:pt x="18961" y="26277"/>
                    </a:lnTo>
                    <a:lnTo>
                      <a:pt x="18961" y="23907"/>
                    </a:lnTo>
                    <a:lnTo>
                      <a:pt x="18858" y="21949"/>
                    </a:lnTo>
                    <a:lnTo>
                      <a:pt x="18858" y="21949"/>
                    </a:lnTo>
                    <a:lnTo>
                      <a:pt x="18549" y="20094"/>
                    </a:lnTo>
                    <a:lnTo>
                      <a:pt x="18240" y="18240"/>
                    </a:lnTo>
                    <a:lnTo>
                      <a:pt x="17519" y="14633"/>
                    </a:lnTo>
                    <a:lnTo>
                      <a:pt x="16179" y="9068"/>
                    </a:lnTo>
                    <a:lnTo>
                      <a:pt x="16179" y="9068"/>
                    </a:lnTo>
                    <a:lnTo>
                      <a:pt x="15561" y="6595"/>
                    </a:lnTo>
                    <a:lnTo>
                      <a:pt x="14839" y="3607"/>
                    </a:lnTo>
                    <a:lnTo>
                      <a:pt x="1391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2097550" y="2026675"/>
                <a:ext cx="440550" cy="914575"/>
              </a:xfrm>
              <a:custGeom>
                <a:avLst/>
                <a:gdLst/>
                <a:ahLst/>
                <a:cxnLst/>
                <a:rect l="l" t="t" r="r" b="b"/>
                <a:pathLst>
                  <a:path w="17622" h="36583" extrusionOk="0">
                    <a:moveTo>
                      <a:pt x="8142" y="0"/>
                    </a:moveTo>
                    <a:lnTo>
                      <a:pt x="7832" y="309"/>
                    </a:lnTo>
                    <a:lnTo>
                      <a:pt x="7523" y="722"/>
                    </a:lnTo>
                    <a:lnTo>
                      <a:pt x="7111" y="1237"/>
                    </a:lnTo>
                    <a:lnTo>
                      <a:pt x="6596" y="2061"/>
                    </a:lnTo>
                    <a:lnTo>
                      <a:pt x="6081" y="3092"/>
                    </a:lnTo>
                    <a:lnTo>
                      <a:pt x="5565" y="4431"/>
                    </a:lnTo>
                    <a:lnTo>
                      <a:pt x="5153" y="5977"/>
                    </a:lnTo>
                    <a:lnTo>
                      <a:pt x="3814" y="11026"/>
                    </a:lnTo>
                    <a:lnTo>
                      <a:pt x="1959" y="17518"/>
                    </a:lnTo>
                    <a:lnTo>
                      <a:pt x="1134" y="20713"/>
                    </a:lnTo>
                    <a:lnTo>
                      <a:pt x="516" y="23701"/>
                    </a:lnTo>
                    <a:lnTo>
                      <a:pt x="104" y="26071"/>
                    </a:lnTo>
                    <a:lnTo>
                      <a:pt x="1" y="26999"/>
                    </a:lnTo>
                    <a:lnTo>
                      <a:pt x="1" y="27720"/>
                    </a:lnTo>
                    <a:lnTo>
                      <a:pt x="1" y="28029"/>
                    </a:lnTo>
                    <a:lnTo>
                      <a:pt x="207" y="28338"/>
                    </a:lnTo>
                    <a:lnTo>
                      <a:pt x="722" y="28957"/>
                    </a:lnTo>
                    <a:lnTo>
                      <a:pt x="1650" y="29678"/>
                    </a:lnTo>
                    <a:lnTo>
                      <a:pt x="2680" y="30399"/>
                    </a:lnTo>
                    <a:lnTo>
                      <a:pt x="4020" y="31121"/>
                    </a:lnTo>
                    <a:lnTo>
                      <a:pt x="5462" y="31842"/>
                    </a:lnTo>
                    <a:lnTo>
                      <a:pt x="8554" y="33285"/>
                    </a:lnTo>
                    <a:lnTo>
                      <a:pt x="11645" y="34624"/>
                    </a:lnTo>
                    <a:lnTo>
                      <a:pt x="14324" y="35655"/>
                    </a:lnTo>
                    <a:lnTo>
                      <a:pt x="17004" y="36582"/>
                    </a:lnTo>
                    <a:lnTo>
                      <a:pt x="17622" y="27823"/>
                    </a:lnTo>
                    <a:lnTo>
                      <a:pt x="9893" y="23701"/>
                    </a:lnTo>
                    <a:lnTo>
                      <a:pt x="11954" y="15354"/>
                    </a:lnTo>
                    <a:lnTo>
                      <a:pt x="81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8"/>
              <p:cNvSpPr/>
              <p:nvPr/>
            </p:nvSpPr>
            <p:spPr>
              <a:xfrm>
                <a:off x="2097550" y="2026675"/>
                <a:ext cx="440550" cy="914575"/>
              </a:xfrm>
              <a:custGeom>
                <a:avLst/>
                <a:gdLst/>
                <a:ahLst/>
                <a:cxnLst/>
                <a:rect l="l" t="t" r="r" b="b"/>
                <a:pathLst>
                  <a:path w="17622" h="36583" fill="none" extrusionOk="0">
                    <a:moveTo>
                      <a:pt x="9893" y="23701"/>
                    </a:moveTo>
                    <a:lnTo>
                      <a:pt x="11954" y="15354"/>
                    </a:lnTo>
                    <a:lnTo>
                      <a:pt x="8142" y="0"/>
                    </a:lnTo>
                    <a:lnTo>
                      <a:pt x="8142" y="0"/>
                    </a:lnTo>
                    <a:lnTo>
                      <a:pt x="7832" y="309"/>
                    </a:lnTo>
                    <a:lnTo>
                      <a:pt x="7523" y="722"/>
                    </a:lnTo>
                    <a:lnTo>
                      <a:pt x="7111" y="1237"/>
                    </a:lnTo>
                    <a:lnTo>
                      <a:pt x="6596" y="2061"/>
                    </a:lnTo>
                    <a:lnTo>
                      <a:pt x="6081" y="3092"/>
                    </a:lnTo>
                    <a:lnTo>
                      <a:pt x="5565" y="4431"/>
                    </a:lnTo>
                    <a:lnTo>
                      <a:pt x="5153" y="5977"/>
                    </a:lnTo>
                    <a:lnTo>
                      <a:pt x="5153" y="5977"/>
                    </a:lnTo>
                    <a:lnTo>
                      <a:pt x="3814" y="11026"/>
                    </a:lnTo>
                    <a:lnTo>
                      <a:pt x="1959" y="17518"/>
                    </a:lnTo>
                    <a:lnTo>
                      <a:pt x="1134" y="20713"/>
                    </a:lnTo>
                    <a:lnTo>
                      <a:pt x="516" y="23701"/>
                    </a:lnTo>
                    <a:lnTo>
                      <a:pt x="104" y="26071"/>
                    </a:lnTo>
                    <a:lnTo>
                      <a:pt x="1" y="26999"/>
                    </a:lnTo>
                    <a:lnTo>
                      <a:pt x="1" y="27720"/>
                    </a:lnTo>
                    <a:lnTo>
                      <a:pt x="1" y="27720"/>
                    </a:lnTo>
                    <a:lnTo>
                      <a:pt x="1" y="28029"/>
                    </a:lnTo>
                    <a:lnTo>
                      <a:pt x="207" y="28338"/>
                    </a:lnTo>
                    <a:lnTo>
                      <a:pt x="722" y="28957"/>
                    </a:lnTo>
                    <a:lnTo>
                      <a:pt x="1650" y="29678"/>
                    </a:lnTo>
                    <a:lnTo>
                      <a:pt x="2680" y="30399"/>
                    </a:lnTo>
                    <a:lnTo>
                      <a:pt x="4020" y="31121"/>
                    </a:lnTo>
                    <a:lnTo>
                      <a:pt x="5462" y="31842"/>
                    </a:lnTo>
                    <a:lnTo>
                      <a:pt x="8554" y="33285"/>
                    </a:lnTo>
                    <a:lnTo>
                      <a:pt x="11645" y="34624"/>
                    </a:lnTo>
                    <a:lnTo>
                      <a:pt x="14324" y="35655"/>
                    </a:lnTo>
                    <a:lnTo>
                      <a:pt x="17004" y="36582"/>
                    </a:lnTo>
                    <a:lnTo>
                      <a:pt x="17622" y="27823"/>
                    </a:lnTo>
                    <a:lnTo>
                      <a:pt x="9893" y="2370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8"/>
              <p:cNvSpPr/>
              <p:nvPr/>
            </p:nvSpPr>
            <p:spPr>
              <a:xfrm>
                <a:off x="2829200" y="1903025"/>
                <a:ext cx="273100" cy="1367975"/>
              </a:xfrm>
              <a:custGeom>
                <a:avLst/>
                <a:gdLst/>
                <a:ahLst/>
                <a:cxnLst/>
                <a:rect l="l" t="t" r="r" b="b"/>
                <a:pathLst>
                  <a:path w="10924" h="54719" extrusionOk="0">
                    <a:moveTo>
                      <a:pt x="0" y="0"/>
                    </a:moveTo>
                    <a:lnTo>
                      <a:pt x="0" y="2061"/>
                    </a:lnTo>
                    <a:lnTo>
                      <a:pt x="1649" y="8862"/>
                    </a:lnTo>
                    <a:lnTo>
                      <a:pt x="2989" y="14530"/>
                    </a:lnTo>
                    <a:lnTo>
                      <a:pt x="3916" y="19373"/>
                    </a:lnTo>
                    <a:lnTo>
                      <a:pt x="4225" y="21434"/>
                    </a:lnTo>
                    <a:lnTo>
                      <a:pt x="4431" y="23907"/>
                    </a:lnTo>
                    <a:lnTo>
                      <a:pt x="4740" y="29265"/>
                    </a:lnTo>
                    <a:lnTo>
                      <a:pt x="4947" y="34521"/>
                    </a:lnTo>
                    <a:lnTo>
                      <a:pt x="4947" y="38540"/>
                    </a:lnTo>
                    <a:lnTo>
                      <a:pt x="5050" y="40395"/>
                    </a:lnTo>
                    <a:lnTo>
                      <a:pt x="5153" y="42765"/>
                    </a:lnTo>
                    <a:lnTo>
                      <a:pt x="5668" y="48226"/>
                    </a:lnTo>
                    <a:lnTo>
                      <a:pt x="6492" y="54718"/>
                    </a:lnTo>
                    <a:lnTo>
                      <a:pt x="7111" y="54615"/>
                    </a:lnTo>
                    <a:lnTo>
                      <a:pt x="8553" y="54306"/>
                    </a:lnTo>
                    <a:lnTo>
                      <a:pt x="9378" y="54100"/>
                    </a:lnTo>
                    <a:lnTo>
                      <a:pt x="10099" y="53894"/>
                    </a:lnTo>
                    <a:lnTo>
                      <a:pt x="10614" y="53585"/>
                    </a:lnTo>
                    <a:lnTo>
                      <a:pt x="10820" y="53481"/>
                    </a:lnTo>
                    <a:lnTo>
                      <a:pt x="10923" y="53275"/>
                    </a:lnTo>
                    <a:lnTo>
                      <a:pt x="10923" y="52966"/>
                    </a:lnTo>
                    <a:lnTo>
                      <a:pt x="10820" y="52348"/>
                    </a:lnTo>
                    <a:lnTo>
                      <a:pt x="10511" y="50596"/>
                    </a:lnTo>
                    <a:lnTo>
                      <a:pt x="9275" y="45444"/>
                    </a:lnTo>
                    <a:lnTo>
                      <a:pt x="7935" y="40188"/>
                    </a:lnTo>
                    <a:lnTo>
                      <a:pt x="7523" y="38334"/>
                    </a:lnTo>
                    <a:lnTo>
                      <a:pt x="7317" y="37406"/>
                    </a:lnTo>
                    <a:lnTo>
                      <a:pt x="7729" y="25350"/>
                    </a:lnTo>
                    <a:lnTo>
                      <a:pt x="8141" y="12572"/>
                    </a:lnTo>
                    <a:lnTo>
                      <a:pt x="8038" y="11644"/>
                    </a:lnTo>
                    <a:lnTo>
                      <a:pt x="7935" y="10305"/>
                    </a:lnTo>
                    <a:lnTo>
                      <a:pt x="7420" y="7316"/>
                    </a:lnTo>
                    <a:lnTo>
                      <a:pt x="6698" y="3401"/>
                    </a:lnTo>
                    <a:lnTo>
                      <a:pt x="1237" y="206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8"/>
              <p:cNvSpPr/>
              <p:nvPr/>
            </p:nvSpPr>
            <p:spPr>
              <a:xfrm>
                <a:off x="2865250" y="1962275"/>
                <a:ext cx="105650" cy="950625"/>
              </a:xfrm>
              <a:custGeom>
                <a:avLst/>
                <a:gdLst/>
                <a:ahLst/>
                <a:cxnLst/>
                <a:rect l="l" t="t" r="r" b="b"/>
                <a:pathLst>
                  <a:path w="4226" h="38025" extrusionOk="0">
                    <a:moveTo>
                      <a:pt x="1" y="0"/>
                    </a:moveTo>
                    <a:lnTo>
                      <a:pt x="516" y="1031"/>
                    </a:lnTo>
                    <a:lnTo>
                      <a:pt x="1547" y="2989"/>
                    </a:lnTo>
                    <a:lnTo>
                      <a:pt x="2371" y="4843"/>
                    </a:lnTo>
                    <a:lnTo>
                      <a:pt x="2783" y="6286"/>
                    </a:lnTo>
                    <a:lnTo>
                      <a:pt x="3195" y="7729"/>
                    </a:lnTo>
                    <a:lnTo>
                      <a:pt x="3608" y="11026"/>
                    </a:lnTo>
                    <a:lnTo>
                      <a:pt x="3917" y="14736"/>
                    </a:lnTo>
                    <a:lnTo>
                      <a:pt x="4020" y="16694"/>
                    </a:lnTo>
                    <a:lnTo>
                      <a:pt x="4020" y="18652"/>
                    </a:lnTo>
                    <a:lnTo>
                      <a:pt x="3711" y="32666"/>
                    </a:lnTo>
                    <a:lnTo>
                      <a:pt x="3608" y="36891"/>
                    </a:lnTo>
                    <a:lnTo>
                      <a:pt x="3608" y="38025"/>
                    </a:lnTo>
                    <a:lnTo>
                      <a:pt x="3711" y="36891"/>
                    </a:lnTo>
                    <a:lnTo>
                      <a:pt x="3814" y="32666"/>
                    </a:lnTo>
                    <a:lnTo>
                      <a:pt x="4020" y="26380"/>
                    </a:lnTo>
                    <a:lnTo>
                      <a:pt x="4226" y="18652"/>
                    </a:lnTo>
                    <a:lnTo>
                      <a:pt x="4226" y="16694"/>
                    </a:lnTo>
                    <a:lnTo>
                      <a:pt x="4226" y="15663"/>
                    </a:lnTo>
                    <a:lnTo>
                      <a:pt x="4123" y="14736"/>
                    </a:lnTo>
                    <a:lnTo>
                      <a:pt x="3814" y="11026"/>
                    </a:lnTo>
                    <a:lnTo>
                      <a:pt x="3608" y="9274"/>
                    </a:lnTo>
                    <a:lnTo>
                      <a:pt x="3298" y="7626"/>
                    </a:lnTo>
                    <a:lnTo>
                      <a:pt x="2989" y="6183"/>
                    </a:lnTo>
                    <a:lnTo>
                      <a:pt x="2474" y="4843"/>
                    </a:lnTo>
                    <a:lnTo>
                      <a:pt x="1650" y="2885"/>
                    </a:lnTo>
                    <a:lnTo>
                      <a:pt x="619" y="103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8"/>
              <p:cNvSpPr/>
              <p:nvPr/>
            </p:nvSpPr>
            <p:spPr>
              <a:xfrm>
                <a:off x="2522625" y="1982875"/>
                <a:ext cx="180350" cy="729075"/>
              </a:xfrm>
              <a:custGeom>
                <a:avLst/>
                <a:gdLst/>
                <a:ahLst/>
                <a:cxnLst/>
                <a:rect l="l" t="t" r="r" b="b"/>
                <a:pathLst>
                  <a:path w="7214" h="29163" extrusionOk="0">
                    <a:moveTo>
                      <a:pt x="1" y="1"/>
                    </a:moveTo>
                    <a:lnTo>
                      <a:pt x="1" y="310"/>
                    </a:lnTo>
                    <a:lnTo>
                      <a:pt x="104" y="1237"/>
                    </a:lnTo>
                    <a:lnTo>
                      <a:pt x="310" y="2680"/>
                    </a:lnTo>
                    <a:lnTo>
                      <a:pt x="619" y="4432"/>
                    </a:lnTo>
                    <a:lnTo>
                      <a:pt x="928" y="5565"/>
                    </a:lnTo>
                    <a:lnTo>
                      <a:pt x="1237" y="6699"/>
                    </a:lnTo>
                    <a:lnTo>
                      <a:pt x="1752" y="7935"/>
                    </a:lnTo>
                    <a:lnTo>
                      <a:pt x="2268" y="9069"/>
                    </a:lnTo>
                    <a:lnTo>
                      <a:pt x="3504" y="11645"/>
                    </a:lnTo>
                    <a:lnTo>
                      <a:pt x="4741" y="14530"/>
                    </a:lnTo>
                    <a:lnTo>
                      <a:pt x="5874" y="17312"/>
                    </a:lnTo>
                    <a:lnTo>
                      <a:pt x="6699" y="20198"/>
                    </a:lnTo>
                    <a:lnTo>
                      <a:pt x="7008" y="21434"/>
                    </a:lnTo>
                    <a:lnTo>
                      <a:pt x="7008" y="22671"/>
                    </a:lnTo>
                    <a:lnTo>
                      <a:pt x="6905" y="24938"/>
                    </a:lnTo>
                    <a:lnTo>
                      <a:pt x="7008" y="26793"/>
                    </a:lnTo>
                    <a:lnTo>
                      <a:pt x="7008" y="28235"/>
                    </a:lnTo>
                    <a:lnTo>
                      <a:pt x="7111" y="29163"/>
                    </a:lnTo>
                    <a:lnTo>
                      <a:pt x="7111" y="29060"/>
                    </a:lnTo>
                    <a:lnTo>
                      <a:pt x="7111" y="28235"/>
                    </a:lnTo>
                    <a:lnTo>
                      <a:pt x="7111" y="24938"/>
                    </a:lnTo>
                    <a:lnTo>
                      <a:pt x="7214" y="22671"/>
                    </a:lnTo>
                    <a:lnTo>
                      <a:pt x="7111" y="21434"/>
                    </a:lnTo>
                    <a:lnTo>
                      <a:pt x="6905" y="20095"/>
                    </a:lnTo>
                    <a:lnTo>
                      <a:pt x="6080" y="17209"/>
                    </a:lnTo>
                    <a:lnTo>
                      <a:pt x="4947" y="14427"/>
                    </a:lnTo>
                    <a:lnTo>
                      <a:pt x="3710" y="11645"/>
                    </a:lnTo>
                    <a:lnTo>
                      <a:pt x="2474" y="8966"/>
                    </a:lnTo>
                    <a:lnTo>
                      <a:pt x="1959" y="7832"/>
                    </a:lnTo>
                    <a:lnTo>
                      <a:pt x="1443" y="6596"/>
                    </a:lnTo>
                    <a:lnTo>
                      <a:pt x="825" y="4432"/>
                    </a:lnTo>
                    <a:lnTo>
                      <a:pt x="516" y="2577"/>
                    </a:lnTo>
                    <a:lnTo>
                      <a:pt x="207" y="1237"/>
                    </a:lnTo>
                    <a:lnTo>
                      <a:pt x="104" y="310"/>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8"/>
              <p:cNvSpPr/>
              <p:nvPr/>
            </p:nvSpPr>
            <p:spPr>
              <a:xfrm>
                <a:off x="2654025" y="2562525"/>
                <a:ext cx="664675" cy="306575"/>
              </a:xfrm>
              <a:custGeom>
                <a:avLst/>
                <a:gdLst/>
                <a:ahLst/>
                <a:cxnLst/>
                <a:rect l="l" t="t" r="r" b="b"/>
                <a:pathLst>
                  <a:path w="26587" h="12263" extrusionOk="0">
                    <a:moveTo>
                      <a:pt x="2885" y="0"/>
                    </a:moveTo>
                    <a:lnTo>
                      <a:pt x="2679" y="103"/>
                    </a:lnTo>
                    <a:lnTo>
                      <a:pt x="2370" y="309"/>
                    </a:lnTo>
                    <a:lnTo>
                      <a:pt x="2267" y="618"/>
                    </a:lnTo>
                    <a:lnTo>
                      <a:pt x="103" y="7316"/>
                    </a:lnTo>
                    <a:lnTo>
                      <a:pt x="0" y="7420"/>
                    </a:lnTo>
                    <a:lnTo>
                      <a:pt x="103" y="7729"/>
                    </a:lnTo>
                    <a:lnTo>
                      <a:pt x="206" y="8038"/>
                    </a:lnTo>
                    <a:lnTo>
                      <a:pt x="412" y="8244"/>
                    </a:lnTo>
                    <a:lnTo>
                      <a:pt x="721" y="8450"/>
                    </a:lnTo>
                    <a:lnTo>
                      <a:pt x="20919" y="12263"/>
                    </a:lnTo>
                    <a:lnTo>
                      <a:pt x="21228" y="12263"/>
                    </a:lnTo>
                    <a:lnTo>
                      <a:pt x="21434" y="12160"/>
                    </a:lnTo>
                    <a:lnTo>
                      <a:pt x="21640" y="12057"/>
                    </a:lnTo>
                    <a:lnTo>
                      <a:pt x="21743" y="11851"/>
                    </a:lnTo>
                    <a:lnTo>
                      <a:pt x="26483" y="5565"/>
                    </a:lnTo>
                    <a:lnTo>
                      <a:pt x="26586" y="5256"/>
                    </a:lnTo>
                    <a:lnTo>
                      <a:pt x="26586" y="4843"/>
                    </a:lnTo>
                    <a:lnTo>
                      <a:pt x="26483" y="4637"/>
                    </a:lnTo>
                    <a:lnTo>
                      <a:pt x="26277" y="4328"/>
                    </a:lnTo>
                    <a:lnTo>
                      <a:pt x="25968" y="4225"/>
                    </a:lnTo>
                    <a:lnTo>
                      <a:pt x="3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8"/>
              <p:cNvSpPr/>
              <p:nvPr/>
            </p:nvSpPr>
            <p:spPr>
              <a:xfrm>
                <a:off x="2226375" y="2603725"/>
                <a:ext cx="136550" cy="28375"/>
              </a:xfrm>
              <a:custGeom>
                <a:avLst/>
                <a:gdLst/>
                <a:ahLst/>
                <a:cxnLst/>
                <a:rect l="l" t="t" r="r" b="b"/>
                <a:pathLst>
                  <a:path w="5462" h="1135" extrusionOk="0">
                    <a:moveTo>
                      <a:pt x="2679" y="1"/>
                    </a:moveTo>
                    <a:lnTo>
                      <a:pt x="2164" y="104"/>
                    </a:lnTo>
                    <a:lnTo>
                      <a:pt x="1649" y="207"/>
                    </a:lnTo>
                    <a:lnTo>
                      <a:pt x="1134" y="310"/>
                    </a:lnTo>
                    <a:lnTo>
                      <a:pt x="618" y="619"/>
                    </a:lnTo>
                    <a:lnTo>
                      <a:pt x="309" y="825"/>
                    </a:lnTo>
                    <a:lnTo>
                      <a:pt x="0" y="1134"/>
                    </a:lnTo>
                    <a:lnTo>
                      <a:pt x="722" y="722"/>
                    </a:lnTo>
                    <a:lnTo>
                      <a:pt x="1649" y="310"/>
                    </a:lnTo>
                    <a:lnTo>
                      <a:pt x="2679" y="207"/>
                    </a:lnTo>
                    <a:lnTo>
                      <a:pt x="3710" y="310"/>
                    </a:lnTo>
                    <a:lnTo>
                      <a:pt x="4637" y="619"/>
                    </a:lnTo>
                    <a:lnTo>
                      <a:pt x="5462" y="1031"/>
                    </a:lnTo>
                    <a:lnTo>
                      <a:pt x="5462" y="1031"/>
                    </a:lnTo>
                    <a:lnTo>
                      <a:pt x="5153" y="722"/>
                    </a:lnTo>
                    <a:lnTo>
                      <a:pt x="4740" y="516"/>
                    </a:lnTo>
                    <a:lnTo>
                      <a:pt x="4225" y="310"/>
                    </a:lnTo>
                    <a:lnTo>
                      <a:pt x="3710" y="104"/>
                    </a:lnTo>
                    <a:lnTo>
                      <a:pt x="3195" y="104"/>
                    </a:lnTo>
                    <a:lnTo>
                      <a:pt x="26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8"/>
              <p:cNvSpPr/>
              <p:nvPr/>
            </p:nvSpPr>
            <p:spPr>
              <a:xfrm>
                <a:off x="2344875" y="2925750"/>
                <a:ext cx="2600" cy="5175"/>
              </a:xfrm>
              <a:custGeom>
                <a:avLst/>
                <a:gdLst/>
                <a:ahLst/>
                <a:cxnLst/>
                <a:rect l="l" t="t" r="r" b="b"/>
                <a:pathLst>
                  <a:path w="104" h="207" extrusionOk="0">
                    <a:moveTo>
                      <a:pt x="103" y="1"/>
                    </a:moveTo>
                    <a:lnTo>
                      <a:pt x="0" y="207"/>
                    </a:lnTo>
                    <a:lnTo>
                      <a:pt x="0" y="207"/>
                    </a:lnTo>
                    <a:lnTo>
                      <a:pt x="103"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8"/>
              <p:cNvSpPr/>
              <p:nvPr/>
            </p:nvSpPr>
            <p:spPr>
              <a:xfrm>
                <a:off x="2344875" y="2925750"/>
                <a:ext cx="2600" cy="5175"/>
              </a:xfrm>
              <a:custGeom>
                <a:avLst/>
                <a:gdLst/>
                <a:ahLst/>
                <a:cxnLst/>
                <a:rect l="l" t="t" r="r" b="b"/>
                <a:pathLst>
                  <a:path w="104" h="207" fill="none" extrusionOk="0">
                    <a:moveTo>
                      <a:pt x="103" y="1"/>
                    </a:moveTo>
                    <a:lnTo>
                      <a:pt x="0" y="207"/>
                    </a:lnTo>
                    <a:lnTo>
                      <a:pt x="0" y="207"/>
                    </a:lnTo>
                    <a:lnTo>
                      <a:pt x="10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2344875" y="2874225"/>
                <a:ext cx="329775" cy="131425"/>
              </a:xfrm>
              <a:custGeom>
                <a:avLst/>
                <a:gdLst/>
                <a:ahLst/>
                <a:cxnLst/>
                <a:rect l="l" t="t" r="r" b="b"/>
                <a:pathLst>
                  <a:path w="13191" h="5257" extrusionOk="0">
                    <a:moveTo>
                      <a:pt x="7317" y="1"/>
                    </a:moveTo>
                    <a:lnTo>
                      <a:pt x="7214" y="1237"/>
                    </a:lnTo>
                    <a:lnTo>
                      <a:pt x="7111" y="2680"/>
                    </a:lnTo>
                    <a:lnTo>
                      <a:pt x="5256" y="2062"/>
                    </a:lnTo>
                    <a:lnTo>
                      <a:pt x="928" y="413"/>
                    </a:lnTo>
                    <a:lnTo>
                      <a:pt x="103" y="2062"/>
                    </a:lnTo>
                    <a:lnTo>
                      <a:pt x="0" y="2268"/>
                    </a:lnTo>
                    <a:lnTo>
                      <a:pt x="8038" y="5256"/>
                    </a:lnTo>
                    <a:lnTo>
                      <a:pt x="8862" y="1959"/>
                    </a:lnTo>
                    <a:lnTo>
                      <a:pt x="12675" y="2680"/>
                    </a:lnTo>
                    <a:lnTo>
                      <a:pt x="13190" y="825"/>
                    </a:lnTo>
                    <a:lnTo>
                      <a:pt x="7317"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2344875" y="2874225"/>
                <a:ext cx="329775" cy="131425"/>
              </a:xfrm>
              <a:custGeom>
                <a:avLst/>
                <a:gdLst/>
                <a:ahLst/>
                <a:cxnLst/>
                <a:rect l="l" t="t" r="r" b="b"/>
                <a:pathLst>
                  <a:path w="13191" h="5257" fill="none" extrusionOk="0">
                    <a:moveTo>
                      <a:pt x="7317" y="1"/>
                    </a:moveTo>
                    <a:lnTo>
                      <a:pt x="7214" y="1237"/>
                    </a:lnTo>
                    <a:lnTo>
                      <a:pt x="7111" y="2680"/>
                    </a:lnTo>
                    <a:lnTo>
                      <a:pt x="7111" y="2680"/>
                    </a:lnTo>
                    <a:lnTo>
                      <a:pt x="7111" y="2680"/>
                    </a:lnTo>
                    <a:lnTo>
                      <a:pt x="7111" y="2680"/>
                    </a:lnTo>
                    <a:lnTo>
                      <a:pt x="5256" y="2062"/>
                    </a:lnTo>
                    <a:lnTo>
                      <a:pt x="928" y="413"/>
                    </a:lnTo>
                    <a:lnTo>
                      <a:pt x="103" y="2062"/>
                    </a:lnTo>
                    <a:lnTo>
                      <a:pt x="0" y="2268"/>
                    </a:lnTo>
                    <a:lnTo>
                      <a:pt x="8038" y="5256"/>
                    </a:lnTo>
                    <a:lnTo>
                      <a:pt x="8862" y="1959"/>
                    </a:lnTo>
                    <a:lnTo>
                      <a:pt x="12675" y="2680"/>
                    </a:lnTo>
                    <a:lnTo>
                      <a:pt x="13190" y="825"/>
                    </a:lnTo>
                    <a:lnTo>
                      <a:pt x="73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2368050" y="2871650"/>
                <a:ext cx="159750" cy="69600"/>
              </a:xfrm>
              <a:custGeom>
                <a:avLst/>
                <a:gdLst/>
                <a:ahLst/>
                <a:cxnLst/>
                <a:rect l="l" t="t" r="r" b="b"/>
                <a:pathLst>
                  <a:path w="6390" h="2784" extrusionOk="0">
                    <a:moveTo>
                      <a:pt x="6287" y="1"/>
                    </a:moveTo>
                    <a:lnTo>
                      <a:pt x="6287" y="1340"/>
                    </a:lnTo>
                    <a:lnTo>
                      <a:pt x="6390" y="104"/>
                    </a:lnTo>
                    <a:lnTo>
                      <a:pt x="6287" y="1"/>
                    </a:lnTo>
                    <a:close/>
                    <a:moveTo>
                      <a:pt x="1" y="413"/>
                    </a:moveTo>
                    <a:lnTo>
                      <a:pt x="1" y="516"/>
                    </a:lnTo>
                    <a:lnTo>
                      <a:pt x="4329" y="2165"/>
                    </a:lnTo>
                    <a:lnTo>
                      <a:pt x="6184" y="2783"/>
                    </a:lnTo>
                    <a:lnTo>
                      <a:pt x="6184" y="2783"/>
                    </a:lnTo>
                    <a:lnTo>
                      <a:pt x="1" y="413"/>
                    </a:lnTo>
                    <a:close/>
                  </a:path>
                </a:pathLst>
              </a:custGeom>
              <a:solidFill>
                <a:srgbClr val="303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2368050" y="2881950"/>
                <a:ext cx="154600" cy="59300"/>
              </a:xfrm>
              <a:custGeom>
                <a:avLst/>
                <a:gdLst/>
                <a:ahLst/>
                <a:cxnLst/>
                <a:rect l="l" t="t" r="r" b="b"/>
                <a:pathLst>
                  <a:path w="6184" h="2372" fill="none" extrusionOk="0">
                    <a:moveTo>
                      <a:pt x="1" y="1"/>
                    </a:moveTo>
                    <a:lnTo>
                      <a:pt x="1" y="104"/>
                    </a:lnTo>
                    <a:lnTo>
                      <a:pt x="1" y="104"/>
                    </a:lnTo>
                    <a:lnTo>
                      <a:pt x="4329" y="1753"/>
                    </a:lnTo>
                    <a:lnTo>
                      <a:pt x="6184" y="2371"/>
                    </a:lnTo>
                    <a:lnTo>
                      <a:pt x="6184" y="237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2525200" y="2871650"/>
                <a:ext cx="2600" cy="33525"/>
              </a:xfrm>
              <a:custGeom>
                <a:avLst/>
                <a:gdLst/>
                <a:ahLst/>
                <a:cxnLst/>
                <a:rect l="l" t="t" r="r" b="b"/>
                <a:pathLst>
                  <a:path w="104" h="1341" fill="none" extrusionOk="0">
                    <a:moveTo>
                      <a:pt x="1" y="1"/>
                    </a:moveTo>
                    <a:lnTo>
                      <a:pt x="1" y="1340"/>
                    </a:lnTo>
                    <a:lnTo>
                      <a:pt x="104" y="104"/>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8"/>
              <p:cNvSpPr/>
              <p:nvPr/>
            </p:nvSpPr>
            <p:spPr>
              <a:xfrm>
                <a:off x="2525200" y="2665550"/>
                <a:ext cx="378725" cy="234475"/>
              </a:xfrm>
              <a:custGeom>
                <a:avLst/>
                <a:gdLst/>
                <a:ahLst/>
                <a:cxnLst/>
                <a:rect l="l" t="t" r="r" b="b"/>
                <a:pathLst>
                  <a:path w="15149" h="9379" extrusionOk="0">
                    <a:moveTo>
                      <a:pt x="5153" y="1"/>
                    </a:moveTo>
                    <a:lnTo>
                      <a:pt x="4844" y="104"/>
                    </a:lnTo>
                    <a:lnTo>
                      <a:pt x="3916" y="516"/>
                    </a:lnTo>
                    <a:lnTo>
                      <a:pt x="2577" y="1238"/>
                    </a:lnTo>
                    <a:lnTo>
                      <a:pt x="1340" y="2165"/>
                    </a:lnTo>
                    <a:lnTo>
                      <a:pt x="516" y="2886"/>
                    </a:lnTo>
                    <a:lnTo>
                      <a:pt x="1" y="8348"/>
                    </a:lnTo>
                    <a:lnTo>
                      <a:pt x="2371" y="8760"/>
                    </a:lnTo>
                    <a:lnTo>
                      <a:pt x="5359" y="9378"/>
                    </a:lnTo>
                    <a:lnTo>
                      <a:pt x="5668" y="9378"/>
                    </a:lnTo>
                    <a:lnTo>
                      <a:pt x="6080" y="9275"/>
                    </a:lnTo>
                    <a:lnTo>
                      <a:pt x="7008" y="8863"/>
                    </a:lnTo>
                    <a:lnTo>
                      <a:pt x="8038" y="8142"/>
                    </a:lnTo>
                    <a:lnTo>
                      <a:pt x="8657" y="7420"/>
                    </a:lnTo>
                    <a:lnTo>
                      <a:pt x="9275" y="7111"/>
                    </a:lnTo>
                    <a:lnTo>
                      <a:pt x="14324" y="5153"/>
                    </a:lnTo>
                    <a:lnTo>
                      <a:pt x="14530" y="5050"/>
                    </a:lnTo>
                    <a:lnTo>
                      <a:pt x="14839" y="4947"/>
                    </a:lnTo>
                    <a:lnTo>
                      <a:pt x="15046" y="4741"/>
                    </a:lnTo>
                    <a:lnTo>
                      <a:pt x="15149" y="4638"/>
                    </a:lnTo>
                    <a:lnTo>
                      <a:pt x="15149" y="4329"/>
                    </a:lnTo>
                    <a:lnTo>
                      <a:pt x="15046" y="4123"/>
                    </a:lnTo>
                    <a:lnTo>
                      <a:pt x="14839" y="3917"/>
                    </a:lnTo>
                    <a:lnTo>
                      <a:pt x="14530" y="3814"/>
                    </a:lnTo>
                    <a:lnTo>
                      <a:pt x="13500" y="3711"/>
                    </a:lnTo>
                    <a:lnTo>
                      <a:pt x="12263" y="3711"/>
                    </a:lnTo>
                    <a:lnTo>
                      <a:pt x="10718" y="3814"/>
                    </a:lnTo>
                    <a:lnTo>
                      <a:pt x="8038" y="4020"/>
                    </a:lnTo>
                    <a:lnTo>
                      <a:pt x="6905" y="4123"/>
                    </a:lnTo>
                    <a:lnTo>
                      <a:pt x="10718" y="3505"/>
                    </a:lnTo>
                    <a:lnTo>
                      <a:pt x="11542" y="3402"/>
                    </a:lnTo>
                    <a:lnTo>
                      <a:pt x="12263" y="3195"/>
                    </a:lnTo>
                    <a:lnTo>
                      <a:pt x="12572" y="2989"/>
                    </a:lnTo>
                    <a:lnTo>
                      <a:pt x="12779" y="2783"/>
                    </a:lnTo>
                    <a:lnTo>
                      <a:pt x="12779" y="2577"/>
                    </a:lnTo>
                    <a:lnTo>
                      <a:pt x="12572" y="2165"/>
                    </a:lnTo>
                    <a:lnTo>
                      <a:pt x="12366" y="2062"/>
                    </a:lnTo>
                    <a:lnTo>
                      <a:pt x="11954" y="1856"/>
                    </a:lnTo>
                    <a:lnTo>
                      <a:pt x="11130" y="1753"/>
                    </a:lnTo>
                    <a:lnTo>
                      <a:pt x="8760" y="1753"/>
                    </a:lnTo>
                    <a:lnTo>
                      <a:pt x="6596" y="1959"/>
                    </a:lnTo>
                    <a:lnTo>
                      <a:pt x="5565" y="2165"/>
                    </a:lnTo>
                    <a:lnTo>
                      <a:pt x="5565" y="2165"/>
                    </a:lnTo>
                    <a:lnTo>
                      <a:pt x="6287" y="104"/>
                    </a:lnTo>
                    <a:lnTo>
                      <a:pt x="5462"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8"/>
              <p:cNvSpPr/>
              <p:nvPr/>
            </p:nvSpPr>
            <p:spPr>
              <a:xfrm>
                <a:off x="2669475" y="2794375"/>
                <a:ext cx="208700" cy="30925"/>
              </a:xfrm>
              <a:custGeom>
                <a:avLst/>
                <a:gdLst/>
                <a:ahLst/>
                <a:cxnLst/>
                <a:rect l="l" t="t" r="r" b="b"/>
                <a:pathLst>
                  <a:path w="8348" h="1237" extrusionOk="0">
                    <a:moveTo>
                      <a:pt x="7111" y="0"/>
                    </a:moveTo>
                    <a:lnTo>
                      <a:pt x="5668" y="103"/>
                    </a:lnTo>
                    <a:lnTo>
                      <a:pt x="4122" y="309"/>
                    </a:lnTo>
                    <a:lnTo>
                      <a:pt x="2680" y="516"/>
                    </a:lnTo>
                    <a:lnTo>
                      <a:pt x="1237" y="825"/>
                    </a:lnTo>
                    <a:lnTo>
                      <a:pt x="619" y="1031"/>
                    </a:lnTo>
                    <a:lnTo>
                      <a:pt x="0" y="1237"/>
                    </a:lnTo>
                    <a:lnTo>
                      <a:pt x="0" y="1237"/>
                    </a:lnTo>
                    <a:lnTo>
                      <a:pt x="1237" y="1031"/>
                    </a:lnTo>
                    <a:lnTo>
                      <a:pt x="4225" y="516"/>
                    </a:lnTo>
                    <a:lnTo>
                      <a:pt x="7111" y="206"/>
                    </a:lnTo>
                    <a:lnTo>
                      <a:pt x="8347" y="103"/>
                    </a:lnTo>
                    <a:lnTo>
                      <a:pt x="7111" y="0"/>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8"/>
              <p:cNvSpPr/>
              <p:nvPr/>
            </p:nvSpPr>
            <p:spPr>
              <a:xfrm>
                <a:off x="2687500" y="2845900"/>
                <a:ext cx="56700" cy="15475"/>
              </a:xfrm>
              <a:custGeom>
                <a:avLst/>
                <a:gdLst/>
                <a:ahLst/>
                <a:cxnLst/>
                <a:rect l="l" t="t" r="r" b="b"/>
                <a:pathLst>
                  <a:path w="2268" h="619" extrusionOk="0">
                    <a:moveTo>
                      <a:pt x="2268" y="0"/>
                    </a:moveTo>
                    <a:lnTo>
                      <a:pt x="1649" y="103"/>
                    </a:lnTo>
                    <a:lnTo>
                      <a:pt x="1134" y="206"/>
                    </a:lnTo>
                    <a:lnTo>
                      <a:pt x="516" y="412"/>
                    </a:lnTo>
                    <a:lnTo>
                      <a:pt x="1" y="619"/>
                    </a:lnTo>
                    <a:lnTo>
                      <a:pt x="619" y="619"/>
                    </a:lnTo>
                    <a:lnTo>
                      <a:pt x="1134" y="412"/>
                    </a:lnTo>
                    <a:lnTo>
                      <a:pt x="1752" y="309"/>
                    </a:lnTo>
                    <a:lnTo>
                      <a:pt x="2268" y="0"/>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8"/>
              <p:cNvSpPr/>
              <p:nvPr/>
            </p:nvSpPr>
            <p:spPr>
              <a:xfrm>
                <a:off x="3009525" y="2150325"/>
                <a:ext cx="25800" cy="659525"/>
              </a:xfrm>
              <a:custGeom>
                <a:avLst/>
                <a:gdLst/>
                <a:ahLst/>
                <a:cxnLst/>
                <a:rect l="l" t="t" r="r" b="b"/>
                <a:pathLst>
                  <a:path w="1032" h="26381" extrusionOk="0">
                    <a:moveTo>
                      <a:pt x="825" y="1"/>
                    </a:moveTo>
                    <a:lnTo>
                      <a:pt x="825" y="825"/>
                    </a:lnTo>
                    <a:lnTo>
                      <a:pt x="825" y="3813"/>
                    </a:lnTo>
                    <a:lnTo>
                      <a:pt x="825" y="8141"/>
                    </a:lnTo>
                    <a:lnTo>
                      <a:pt x="516" y="13603"/>
                    </a:lnTo>
                    <a:lnTo>
                      <a:pt x="207" y="18961"/>
                    </a:lnTo>
                    <a:lnTo>
                      <a:pt x="1" y="23392"/>
                    </a:lnTo>
                    <a:lnTo>
                      <a:pt x="104" y="26381"/>
                    </a:lnTo>
                    <a:lnTo>
                      <a:pt x="207" y="23392"/>
                    </a:lnTo>
                    <a:lnTo>
                      <a:pt x="310" y="18961"/>
                    </a:lnTo>
                    <a:lnTo>
                      <a:pt x="722" y="13603"/>
                    </a:lnTo>
                    <a:lnTo>
                      <a:pt x="928" y="8244"/>
                    </a:lnTo>
                    <a:lnTo>
                      <a:pt x="1031" y="3813"/>
                    </a:lnTo>
                    <a:lnTo>
                      <a:pt x="928" y="825"/>
                    </a:lnTo>
                    <a:lnTo>
                      <a:pt x="8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2321675" y="2047275"/>
                <a:ext cx="92775" cy="342650"/>
              </a:xfrm>
              <a:custGeom>
                <a:avLst/>
                <a:gdLst/>
                <a:ahLst/>
                <a:cxnLst/>
                <a:rect l="l" t="t" r="r" b="b"/>
                <a:pathLst>
                  <a:path w="3711" h="13706" extrusionOk="0">
                    <a:moveTo>
                      <a:pt x="1" y="1"/>
                    </a:moveTo>
                    <a:lnTo>
                      <a:pt x="207" y="516"/>
                    </a:lnTo>
                    <a:lnTo>
                      <a:pt x="928" y="1856"/>
                    </a:lnTo>
                    <a:lnTo>
                      <a:pt x="1959" y="4226"/>
                    </a:lnTo>
                    <a:lnTo>
                      <a:pt x="2680" y="6596"/>
                    </a:lnTo>
                    <a:lnTo>
                      <a:pt x="3195" y="9069"/>
                    </a:lnTo>
                    <a:lnTo>
                      <a:pt x="3505" y="11542"/>
                    </a:lnTo>
                    <a:lnTo>
                      <a:pt x="3608" y="13088"/>
                    </a:lnTo>
                    <a:lnTo>
                      <a:pt x="3608" y="13706"/>
                    </a:lnTo>
                    <a:lnTo>
                      <a:pt x="3711" y="13088"/>
                    </a:lnTo>
                    <a:lnTo>
                      <a:pt x="3711" y="11542"/>
                    </a:lnTo>
                    <a:lnTo>
                      <a:pt x="3608" y="10305"/>
                    </a:lnTo>
                    <a:lnTo>
                      <a:pt x="3402" y="9069"/>
                    </a:lnTo>
                    <a:lnTo>
                      <a:pt x="3195" y="7729"/>
                    </a:lnTo>
                    <a:lnTo>
                      <a:pt x="2886" y="6493"/>
                    </a:lnTo>
                    <a:lnTo>
                      <a:pt x="2577" y="5359"/>
                    </a:lnTo>
                    <a:lnTo>
                      <a:pt x="2165" y="4123"/>
                    </a:lnTo>
                    <a:lnTo>
                      <a:pt x="1650" y="2989"/>
                    </a:lnTo>
                    <a:lnTo>
                      <a:pt x="1031" y="1856"/>
                    </a:lnTo>
                    <a:lnTo>
                      <a:pt x="310" y="516"/>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9" name="Google Shape;569;p32"/>
          <p:cNvSpPr txBox="1">
            <a:spLocks noGrp="1"/>
          </p:cNvSpPr>
          <p:nvPr>
            <p:ph type="title"/>
          </p:nvPr>
        </p:nvSpPr>
        <p:spPr>
          <a:xfrm flipH="1">
            <a:off x="3834033" y="725737"/>
            <a:ext cx="4707300" cy="9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Information</a:t>
            </a:r>
            <a:endParaRPr dirty="0"/>
          </a:p>
        </p:txBody>
      </p:sp>
      <p:sp>
        <p:nvSpPr>
          <p:cNvPr id="570" name="Google Shape;570;p32"/>
          <p:cNvSpPr txBox="1">
            <a:spLocks noGrp="1"/>
          </p:cNvSpPr>
          <p:nvPr>
            <p:ph type="body" idx="1"/>
          </p:nvPr>
        </p:nvSpPr>
        <p:spPr>
          <a:xfrm flipH="1">
            <a:off x="3850325" y="1830263"/>
            <a:ext cx="4707300" cy="182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dirty="0"/>
              <a:t>I’m Rana ElBadry</a:t>
            </a:r>
          </a:p>
          <a:p>
            <a:pPr marL="0" lvl="0" indent="0" algn="l" rtl="0">
              <a:spcBef>
                <a:spcPts val="0"/>
              </a:spcBef>
              <a:spcAft>
                <a:spcPts val="0"/>
              </a:spcAft>
              <a:buClr>
                <a:schemeClr val="dk1"/>
              </a:buClr>
              <a:buSzPts val="1100"/>
              <a:buFont typeface="Arial"/>
              <a:buNone/>
            </a:pPr>
            <a:r>
              <a:rPr lang="en-US" dirty="0"/>
              <a:t>Graduated from Computer Science and Artificial Intelligence Faculty of Helwan University 2024</a:t>
            </a:r>
          </a:p>
          <a:p>
            <a:pPr marL="0" lvl="0" indent="0" algn="l" rtl="0">
              <a:spcBef>
                <a:spcPts val="0"/>
              </a:spcBef>
              <a:spcAft>
                <a:spcPts val="0"/>
              </a:spcAft>
              <a:buClr>
                <a:schemeClr val="dk1"/>
              </a:buClr>
              <a:buSzPts val="1100"/>
              <a:buFont typeface="Arial"/>
              <a:buNone/>
            </a:pPr>
            <a:r>
              <a:rPr lang="en-US" dirty="0"/>
              <a:t>Instructor in </a:t>
            </a:r>
            <a:r>
              <a:rPr lang="en-US" dirty="0" err="1"/>
              <a:t>iSchool</a:t>
            </a:r>
            <a:r>
              <a:rPr lang="en-US" dirty="0"/>
              <a:t> company </a:t>
            </a:r>
          </a:p>
          <a:p>
            <a:pPr marL="0" lvl="0" indent="0" algn="l" rtl="0">
              <a:spcBef>
                <a:spcPts val="0"/>
              </a:spcBef>
              <a:spcAft>
                <a:spcPts val="0"/>
              </a:spcAft>
              <a:buClr>
                <a:schemeClr val="dk1"/>
              </a:buClr>
              <a:buSzPts val="1100"/>
              <a:buFont typeface="Arial"/>
              <a:buNone/>
            </a:pPr>
            <a:endParaRPr lang="en-US" dirty="0"/>
          </a:p>
        </p:txBody>
      </p:sp>
      <p:cxnSp>
        <p:nvCxnSpPr>
          <p:cNvPr id="571" name="Google Shape;571;p32"/>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pic>
        <p:nvPicPr>
          <p:cNvPr id="5" name="Picture Placeholder 4">
            <a:extLst>
              <a:ext uri="{FF2B5EF4-FFF2-40B4-BE49-F238E27FC236}">
                <a16:creationId xmlns:a16="http://schemas.microsoft.com/office/drawing/2014/main" id="{4848454B-AC47-148D-7394-121262B6803C}"/>
              </a:ext>
            </a:extLst>
          </p:cNvPr>
          <p:cNvPicPr>
            <a:picLocks noGrp="1" noChangeAspect="1"/>
          </p:cNvPicPr>
          <p:nvPr>
            <p:ph type="pic" idx="2"/>
          </p:nvPr>
        </p:nvPicPr>
        <p:blipFill>
          <a:blip r:embed="rId3"/>
          <a:srcRect l="12432" r="12432"/>
          <a:stretch>
            <a:fillRect/>
          </a:stretch>
        </p:blip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p:nvPr/>
        </p:nvSpPr>
        <p:spPr>
          <a:xfrm>
            <a:off x="5335075" y="988150"/>
            <a:ext cx="1097400" cy="10974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txBox="1">
            <a:spLocks noGrp="1"/>
          </p:cNvSpPr>
          <p:nvPr>
            <p:ph type="title"/>
          </p:nvPr>
        </p:nvSpPr>
        <p:spPr>
          <a:xfrm flipH="1">
            <a:off x="3124525" y="2150900"/>
            <a:ext cx="5518500" cy="153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Intruduction Of Problem</a:t>
            </a:r>
            <a:endParaRPr dirty="0"/>
          </a:p>
        </p:txBody>
      </p:sp>
      <p:sp>
        <p:nvSpPr>
          <p:cNvPr id="578" name="Google Shape;578;p33"/>
          <p:cNvSpPr txBox="1">
            <a:spLocks noGrp="1"/>
          </p:cNvSpPr>
          <p:nvPr>
            <p:ph type="title" idx="2"/>
          </p:nvPr>
        </p:nvSpPr>
        <p:spPr>
          <a:xfrm flipH="1">
            <a:off x="5335075" y="1171149"/>
            <a:ext cx="10974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grpSp>
        <p:nvGrpSpPr>
          <p:cNvPr id="580" name="Google Shape;580;p33"/>
          <p:cNvGrpSpPr/>
          <p:nvPr/>
        </p:nvGrpSpPr>
        <p:grpSpPr>
          <a:xfrm>
            <a:off x="624432" y="1738593"/>
            <a:ext cx="2073634" cy="2906841"/>
            <a:chOff x="624432" y="1738593"/>
            <a:chExt cx="2073634" cy="2906841"/>
          </a:xfrm>
        </p:grpSpPr>
        <p:grpSp>
          <p:nvGrpSpPr>
            <p:cNvPr id="581" name="Google Shape;581;p33"/>
            <p:cNvGrpSpPr/>
            <p:nvPr/>
          </p:nvGrpSpPr>
          <p:grpSpPr>
            <a:xfrm flipH="1">
              <a:off x="1544448" y="1738593"/>
              <a:ext cx="1153618" cy="2906841"/>
              <a:chOff x="10259488" y="2001100"/>
              <a:chExt cx="741400" cy="1868150"/>
            </a:xfrm>
          </p:grpSpPr>
          <p:sp>
            <p:nvSpPr>
              <p:cNvPr id="582" name="Google Shape;582;p33"/>
              <p:cNvSpPr/>
              <p:nvPr/>
            </p:nvSpPr>
            <p:spPr>
              <a:xfrm>
                <a:off x="10879963" y="2189450"/>
                <a:ext cx="120925" cy="184025"/>
              </a:xfrm>
              <a:custGeom>
                <a:avLst/>
                <a:gdLst/>
                <a:ahLst/>
                <a:cxnLst/>
                <a:rect l="l" t="t" r="r" b="b"/>
                <a:pathLst>
                  <a:path w="4837" h="7361" extrusionOk="0">
                    <a:moveTo>
                      <a:pt x="4008" y="0"/>
                    </a:moveTo>
                    <a:lnTo>
                      <a:pt x="3854" y="19"/>
                    </a:lnTo>
                    <a:lnTo>
                      <a:pt x="3681" y="97"/>
                    </a:lnTo>
                    <a:lnTo>
                      <a:pt x="3315" y="308"/>
                    </a:lnTo>
                    <a:lnTo>
                      <a:pt x="2717" y="694"/>
                    </a:lnTo>
                    <a:lnTo>
                      <a:pt x="1638" y="1407"/>
                    </a:lnTo>
                    <a:lnTo>
                      <a:pt x="1580" y="1445"/>
                    </a:lnTo>
                    <a:lnTo>
                      <a:pt x="1542" y="1465"/>
                    </a:lnTo>
                    <a:lnTo>
                      <a:pt x="1426" y="1465"/>
                    </a:lnTo>
                    <a:lnTo>
                      <a:pt x="1330" y="1445"/>
                    </a:lnTo>
                    <a:lnTo>
                      <a:pt x="1272" y="1407"/>
                    </a:lnTo>
                    <a:lnTo>
                      <a:pt x="1234" y="1368"/>
                    </a:lnTo>
                    <a:lnTo>
                      <a:pt x="1214" y="1330"/>
                    </a:lnTo>
                    <a:lnTo>
                      <a:pt x="1099" y="1098"/>
                    </a:lnTo>
                    <a:lnTo>
                      <a:pt x="983" y="887"/>
                    </a:lnTo>
                    <a:lnTo>
                      <a:pt x="848" y="713"/>
                    </a:lnTo>
                    <a:lnTo>
                      <a:pt x="694" y="559"/>
                    </a:lnTo>
                    <a:lnTo>
                      <a:pt x="559" y="443"/>
                    </a:lnTo>
                    <a:lnTo>
                      <a:pt x="424" y="347"/>
                    </a:lnTo>
                    <a:lnTo>
                      <a:pt x="309" y="289"/>
                    </a:lnTo>
                    <a:lnTo>
                      <a:pt x="232" y="270"/>
                    </a:lnTo>
                    <a:lnTo>
                      <a:pt x="135" y="270"/>
                    </a:lnTo>
                    <a:lnTo>
                      <a:pt x="77" y="328"/>
                    </a:lnTo>
                    <a:lnTo>
                      <a:pt x="20" y="405"/>
                    </a:lnTo>
                    <a:lnTo>
                      <a:pt x="0" y="482"/>
                    </a:lnTo>
                    <a:lnTo>
                      <a:pt x="20" y="559"/>
                    </a:lnTo>
                    <a:lnTo>
                      <a:pt x="77" y="636"/>
                    </a:lnTo>
                    <a:lnTo>
                      <a:pt x="193" y="771"/>
                    </a:lnTo>
                    <a:lnTo>
                      <a:pt x="289" y="925"/>
                    </a:lnTo>
                    <a:lnTo>
                      <a:pt x="366" y="1079"/>
                    </a:lnTo>
                    <a:lnTo>
                      <a:pt x="443" y="1233"/>
                    </a:lnTo>
                    <a:lnTo>
                      <a:pt x="501" y="1368"/>
                    </a:lnTo>
                    <a:lnTo>
                      <a:pt x="540" y="1503"/>
                    </a:lnTo>
                    <a:lnTo>
                      <a:pt x="578" y="1638"/>
                    </a:lnTo>
                    <a:lnTo>
                      <a:pt x="598" y="1792"/>
                    </a:lnTo>
                    <a:lnTo>
                      <a:pt x="636" y="2081"/>
                    </a:lnTo>
                    <a:lnTo>
                      <a:pt x="636" y="2351"/>
                    </a:lnTo>
                    <a:lnTo>
                      <a:pt x="20" y="5839"/>
                    </a:lnTo>
                    <a:lnTo>
                      <a:pt x="2216" y="7361"/>
                    </a:lnTo>
                    <a:lnTo>
                      <a:pt x="3334" y="3295"/>
                    </a:lnTo>
                    <a:lnTo>
                      <a:pt x="3642" y="2833"/>
                    </a:lnTo>
                    <a:lnTo>
                      <a:pt x="3912" y="2409"/>
                    </a:lnTo>
                    <a:lnTo>
                      <a:pt x="4143" y="2043"/>
                    </a:lnTo>
                    <a:lnTo>
                      <a:pt x="4374" y="1696"/>
                    </a:lnTo>
                    <a:lnTo>
                      <a:pt x="4625" y="1368"/>
                    </a:lnTo>
                    <a:lnTo>
                      <a:pt x="4779" y="1118"/>
                    </a:lnTo>
                    <a:lnTo>
                      <a:pt x="4818" y="1021"/>
                    </a:lnTo>
                    <a:lnTo>
                      <a:pt x="4837" y="964"/>
                    </a:lnTo>
                    <a:lnTo>
                      <a:pt x="4837" y="906"/>
                    </a:lnTo>
                    <a:lnTo>
                      <a:pt x="4818" y="867"/>
                    </a:lnTo>
                    <a:lnTo>
                      <a:pt x="4779" y="848"/>
                    </a:lnTo>
                    <a:lnTo>
                      <a:pt x="4740" y="848"/>
                    </a:lnTo>
                    <a:lnTo>
                      <a:pt x="4702" y="867"/>
                    </a:lnTo>
                    <a:lnTo>
                      <a:pt x="4625" y="925"/>
                    </a:lnTo>
                    <a:lnTo>
                      <a:pt x="4374" y="1156"/>
                    </a:lnTo>
                    <a:lnTo>
                      <a:pt x="3873" y="1657"/>
                    </a:lnTo>
                    <a:lnTo>
                      <a:pt x="4047" y="1465"/>
                    </a:lnTo>
                    <a:lnTo>
                      <a:pt x="4413" y="1041"/>
                    </a:lnTo>
                    <a:lnTo>
                      <a:pt x="4586" y="829"/>
                    </a:lnTo>
                    <a:lnTo>
                      <a:pt x="4702" y="655"/>
                    </a:lnTo>
                    <a:lnTo>
                      <a:pt x="4721" y="578"/>
                    </a:lnTo>
                    <a:lnTo>
                      <a:pt x="4721" y="520"/>
                    </a:lnTo>
                    <a:lnTo>
                      <a:pt x="4683" y="501"/>
                    </a:lnTo>
                    <a:lnTo>
                      <a:pt x="4625" y="482"/>
                    </a:lnTo>
                    <a:lnTo>
                      <a:pt x="4567" y="501"/>
                    </a:lnTo>
                    <a:lnTo>
                      <a:pt x="4509" y="540"/>
                    </a:lnTo>
                    <a:lnTo>
                      <a:pt x="4336" y="655"/>
                    </a:lnTo>
                    <a:lnTo>
                      <a:pt x="4066" y="887"/>
                    </a:lnTo>
                    <a:lnTo>
                      <a:pt x="4124" y="829"/>
                    </a:lnTo>
                    <a:lnTo>
                      <a:pt x="4259" y="655"/>
                    </a:lnTo>
                    <a:lnTo>
                      <a:pt x="4355" y="501"/>
                    </a:lnTo>
                    <a:lnTo>
                      <a:pt x="4413" y="386"/>
                    </a:lnTo>
                    <a:lnTo>
                      <a:pt x="4413" y="308"/>
                    </a:lnTo>
                    <a:lnTo>
                      <a:pt x="4394" y="231"/>
                    </a:lnTo>
                    <a:lnTo>
                      <a:pt x="4355" y="212"/>
                    </a:lnTo>
                    <a:lnTo>
                      <a:pt x="4278" y="231"/>
                    </a:lnTo>
                    <a:lnTo>
                      <a:pt x="4201" y="270"/>
                    </a:lnTo>
                    <a:lnTo>
                      <a:pt x="4105" y="328"/>
                    </a:lnTo>
                    <a:lnTo>
                      <a:pt x="3873" y="482"/>
                    </a:lnTo>
                    <a:lnTo>
                      <a:pt x="3623" y="675"/>
                    </a:lnTo>
                    <a:lnTo>
                      <a:pt x="3332" y="940"/>
                    </a:lnTo>
                    <a:lnTo>
                      <a:pt x="3488" y="790"/>
                    </a:lnTo>
                    <a:lnTo>
                      <a:pt x="3854" y="405"/>
                    </a:lnTo>
                    <a:lnTo>
                      <a:pt x="3989" y="251"/>
                    </a:lnTo>
                    <a:lnTo>
                      <a:pt x="4066" y="154"/>
                    </a:lnTo>
                    <a:lnTo>
                      <a:pt x="4105" y="77"/>
                    </a:lnTo>
                    <a:lnTo>
                      <a:pt x="4105" y="39"/>
                    </a:lnTo>
                    <a:lnTo>
                      <a:pt x="4066"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0963788" y="2214000"/>
                <a:ext cx="28925" cy="29425"/>
              </a:xfrm>
              <a:custGeom>
                <a:avLst/>
                <a:gdLst/>
                <a:ahLst/>
                <a:cxnLst/>
                <a:rect l="l" t="t" r="r" b="b"/>
                <a:pathLst>
                  <a:path w="1157" h="1177" extrusionOk="0">
                    <a:moveTo>
                      <a:pt x="1156" y="1"/>
                    </a:moveTo>
                    <a:lnTo>
                      <a:pt x="829" y="271"/>
                    </a:lnTo>
                    <a:lnTo>
                      <a:pt x="540" y="560"/>
                    </a:lnTo>
                    <a:lnTo>
                      <a:pt x="251" y="868"/>
                    </a:lnTo>
                    <a:lnTo>
                      <a:pt x="0" y="1176"/>
                    </a:lnTo>
                    <a:lnTo>
                      <a:pt x="308" y="926"/>
                    </a:lnTo>
                    <a:lnTo>
                      <a:pt x="617" y="637"/>
                    </a:lnTo>
                    <a:lnTo>
                      <a:pt x="886" y="328"/>
                    </a:lnTo>
                    <a:lnTo>
                      <a:pt x="1156"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0954613" y="2206300"/>
                <a:ext cx="32800" cy="29900"/>
              </a:xfrm>
              <a:custGeom>
                <a:avLst/>
                <a:gdLst/>
                <a:ahLst/>
                <a:cxnLst/>
                <a:rect l="l" t="t" r="r" b="b"/>
                <a:pathLst>
                  <a:path w="1312" h="1196" extrusionOk="0">
                    <a:moveTo>
                      <a:pt x="1311" y="1"/>
                    </a:moveTo>
                    <a:lnTo>
                      <a:pt x="964" y="270"/>
                    </a:lnTo>
                    <a:lnTo>
                      <a:pt x="618" y="559"/>
                    </a:lnTo>
                    <a:lnTo>
                      <a:pt x="309" y="868"/>
                    </a:lnTo>
                    <a:lnTo>
                      <a:pt x="1" y="1195"/>
                    </a:lnTo>
                    <a:lnTo>
                      <a:pt x="194" y="1080"/>
                    </a:lnTo>
                    <a:lnTo>
                      <a:pt x="367" y="945"/>
                    </a:lnTo>
                    <a:lnTo>
                      <a:pt x="541" y="791"/>
                    </a:lnTo>
                    <a:lnTo>
                      <a:pt x="695" y="636"/>
                    </a:lnTo>
                    <a:lnTo>
                      <a:pt x="868" y="502"/>
                    </a:lnTo>
                    <a:lnTo>
                      <a:pt x="1022" y="347"/>
                    </a:lnTo>
                    <a:lnTo>
                      <a:pt x="1176" y="174"/>
                    </a:lnTo>
                    <a:lnTo>
                      <a:pt x="131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10945463" y="2201000"/>
                <a:ext cx="31350" cy="27475"/>
              </a:xfrm>
              <a:custGeom>
                <a:avLst/>
                <a:gdLst/>
                <a:ahLst/>
                <a:cxnLst/>
                <a:rect l="l" t="t" r="r" b="b"/>
                <a:pathLst>
                  <a:path w="1254" h="1099" extrusionOk="0">
                    <a:moveTo>
                      <a:pt x="1253" y="1"/>
                    </a:moveTo>
                    <a:lnTo>
                      <a:pt x="1080" y="116"/>
                    </a:lnTo>
                    <a:lnTo>
                      <a:pt x="907" y="232"/>
                    </a:lnTo>
                    <a:lnTo>
                      <a:pt x="752" y="367"/>
                    </a:lnTo>
                    <a:lnTo>
                      <a:pt x="598" y="502"/>
                    </a:lnTo>
                    <a:lnTo>
                      <a:pt x="425" y="636"/>
                    </a:lnTo>
                    <a:lnTo>
                      <a:pt x="271" y="791"/>
                    </a:lnTo>
                    <a:lnTo>
                      <a:pt x="136" y="926"/>
                    </a:lnTo>
                    <a:lnTo>
                      <a:pt x="1" y="1099"/>
                    </a:lnTo>
                    <a:lnTo>
                      <a:pt x="348" y="848"/>
                    </a:lnTo>
                    <a:lnTo>
                      <a:pt x="656" y="579"/>
                    </a:lnTo>
                    <a:lnTo>
                      <a:pt x="964" y="309"/>
                    </a:lnTo>
                    <a:lnTo>
                      <a:pt x="1253"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10511913" y="2003500"/>
                <a:ext cx="165275" cy="319400"/>
              </a:xfrm>
              <a:custGeom>
                <a:avLst/>
                <a:gdLst/>
                <a:ahLst/>
                <a:cxnLst/>
                <a:rect l="l" t="t" r="r" b="b"/>
                <a:pathLst>
                  <a:path w="6611" h="12776" extrusionOk="0">
                    <a:moveTo>
                      <a:pt x="2968" y="0"/>
                    </a:moveTo>
                    <a:lnTo>
                      <a:pt x="2968" y="20"/>
                    </a:lnTo>
                    <a:lnTo>
                      <a:pt x="2660" y="58"/>
                    </a:lnTo>
                    <a:lnTo>
                      <a:pt x="2332" y="135"/>
                    </a:lnTo>
                    <a:lnTo>
                      <a:pt x="2043" y="232"/>
                    </a:lnTo>
                    <a:lnTo>
                      <a:pt x="1754" y="366"/>
                    </a:lnTo>
                    <a:lnTo>
                      <a:pt x="1504" y="501"/>
                    </a:lnTo>
                    <a:lnTo>
                      <a:pt x="1253" y="694"/>
                    </a:lnTo>
                    <a:lnTo>
                      <a:pt x="1022" y="887"/>
                    </a:lnTo>
                    <a:lnTo>
                      <a:pt x="810" y="1099"/>
                    </a:lnTo>
                    <a:lnTo>
                      <a:pt x="617" y="1330"/>
                    </a:lnTo>
                    <a:lnTo>
                      <a:pt x="444" y="1600"/>
                    </a:lnTo>
                    <a:lnTo>
                      <a:pt x="290" y="1869"/>
                    </a:lnTo>
                    <a:lnTo>
                      <a:pt x="174" y="2139"/>
                    </a:lnTo>
                    <a:lnTo>
                      <a:pt x="97" y="2448"/>
                    </a:lnTo>
                    <a:lnTo>
                      <a:pt x="20" y="2756"/>
                    </a:lnTo>
                    <a:lnTo>
                      <a:pt x="1" y="3064"/>
                    </a:lnTo>
                    <a:lnTo>
                      <a:pt x="1" y="3392"/>
                    </a:lnTo>
                    <a:lnTo>
                      <a:pt x="405" y="12776"/>
                    </a:lnTo>
                    <a:lnTo>
                      <a:pt x="5069" y="12544"/>
                    </a:lnTo>
                    <a:lnTo>
                      <a:pt x="5069" y="12255"/>
                    </a:lnTo>
                    <a:lnTo>
                      <a:pt x="5030" y="11793"/>
                    </a:lnTo>
                    <a:lnTo>
                      <a:pt x="4953" y="10598"/>
                    </a:lnTo>
                    <a:lnTo>
                      <a:pt x="4837" y="9018"/>
                    </a:lnTo>
                    <a:lnTo>
                      <a:pt x="4914" y="8999"/>
                    </a:lnTo>
                    <a:lnTo>
                      <a:pt x="5107" y="8941"/>
                    </a:lnTo>
                    <a:lnTo>
                      <a:pt x="5396" y="8826"/>
                    </a:lnTo>
                    <a:lnTo>
                      <a:pt x="5550" y="8748"/>
                    </a:lnTo>
                    <a:lnTo>
                      <a:pt x="5724" y="8652"/>
                    </a:lnTo>
                    <a:lnTo>
                      <a:pt x="5878" y="8536"/>
                    </a:lnTo>
                    <a:lnTo>
                      <a:pt x="6051" y="8402"/>
                    </a:lnTo>
                    <a:lnTo>
                      <a:pt x="6205" y="8228"/>
                    </a:lnTo>
                    <a:lnTo>
                      <a:pt x="6340" y="8036"/>
                    </a:lnTo>
                    <a:lnTo>
                      <a:pt x="6437" y="7824"/>
                    </a:lnTo>
                    <a:lnTo>
                      <a:pt x="6533" y="7573"/>
                    </a:lnTo>
                    <a:lnTo>
                      <a:pt x="6591" y="7284"/>
                    </a:lnTo>
                    <a:lnTo>
                      <a:pt x="6610" y="6976"/>
                    </a:lnTo>
                    <a:lnTo>
                      <a:pt x="6610" y="6224"/>
                    </a:lnTo>
                    <a:lnTo>
                      <a:pt x="6572" y="5261"/>
                    </a:lnTo>
                    <a:lnTo>
                      <a:pt x="6456" y="3045"/>
                    </a:lnTo>
                    <a:lnTo>
                      <a:pt x="6456" y="2968"/>
                    </a:lnTo>
                    <a:lnTo>
                      <a:pt x="6398" y="2640"/>
                    </a:lnTo>
                    <a:lnTo>
                      <a:pt x="6340" y="2332"/>
                    </a:lnTo>
                    <a:lnTo>
                      <a:pt x="6225" y="2024"/>
                    </a:lnTo>
                    <a:lnTo>
                      <a:pt x="6090" y="1735"/>
                    </a:lnTo>
                    <a:lnTo>
                      <a:pt x="5936" y="1465"/>
                    </a:lnTo>
                    <a:lnTo>
                      <a:pt x="5762" y="1214"/>
                    </a:lnTo>
                    <a:lnTo>
                      <a:pt x="5550" y="983"/>
                    </a:lnTo>
                    <a:lnTo>
                      <a:pt x="5319" y="771"/>
                    </a:lnTo>
                    <a:lnTo>
                      <a:pt x="5088" y="578"/>
                    </a:lnTo>
                    <a:lnTo>
                      <a:pt x="4818" y="405"/>
                    </a:lnTo>
                    <a:lnTo>
                      <a:pt x="4529" y="270"/>
                    </a:lnTo>
                    <a:lnTo>
                      <a:pt x="4240" y="154"/>
                    </a:lnTo>
                    <a:lnTo>
                      <a:pt x="3932" y="77"/>
                    </a:lnTo>
                    <a:lnTo>
                      <a:pt x="3623" y="20"/>
                    </a:lnTo>
                    <a:lnTo>
                      <a:pt x="3296"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10511913" y="2003500"/>
                <a:ext cx="165275" cy="319400"/>
              </a:xfrm>
              <a:custGeom>
                <a:avLst/>
                <a:gdLst/>
                <a:ahLst/>
                <a:cxnLst/>
                <a:rect l="l" t="t" r="r" b="b"/>
                <a:pathLst>
                  <a:path w="6611" h="12776" fill="none" extrusionOk="0">
                    <a:moveTo>
                      <a:pt x="2968" y="0"/>
                    </a:moveTo>
                    <a:lnTo>
                      <a:pt x="2968" y="0"/>
                    </a:lnTo>
                    <a:lnTo>
                      <a:pt x="3296" y="0"/>
                    </a:lnTo>
                    <a:lnTo>
                      <a:pt x="3623" y="20"/>
                    </a:lnTo>
                    <a:lnTo>
                      <a:pt x="3932" y="77"/>
                    </a:lnTo>
                    <a:lnTo>
                      <a:pt x="4240" y="154"/>
                    </a:lnTo>
                    <a:lnTo>
                      <a:pt x="4529" y="270"/>
                    </a:lnTo>
                    <a:lnTo>
                      <a:pt x="4818" y="405"/>
                    </a:lnTo>
                    <a:lnTo>
                      <a:pt x="5088" y="578"/>
                    </a:lnTo>
                    <a:lnTo>
                      <a:pt x="5319" y="771"/>
                    </a:lnTo>
                    <a:lnTo>
                      <a:pt x="5550" y="983"/>
                    </a:lnTo>
                    <a:lnTo>
                      <a:pt x="5762" y="1214"/>
                    </a:lnTo>
                    <a:lnTo>
                      <a:pt x="5936" y="1465"/>
                    </a:lnTo>
                    <a:lnTo>
                      <a:pt x="6090" y="1735"/>
                    </a:lnTo>
                    <a:lnTo>
                      <a:pt x="6225" y="2024"/>
                    </a:lnTo>
                    <a:lnTo>
                      <a:pt x="6340" y="2332"/>
                    </a:lnTo>
                    <a:lnTo>
                      <a:pt x="6398" y="2640"/>
                    </a:lnTo>
                    <a:lnTo>
                      <a:pt x="6456" y="2968"/>
                    </a:lnTo>
                    <a:lnTo>
                      <a:pt x="6456" y="2968"/>
                    </a:lnTo>
                    <a:lnTo>
                      <a:pt x="6456" y="3045"/>
                    </a:lnTo>
                    <a:lnTo>
                      <a:pt x="6456" y="3045"/>
                    </a:lnTo>
                    <a:lnTo>
                      <a:pt x="6572" y="5261"/>
                    </a:lnTo>
                    <a:lnTo>
                      <a:pt x="6610" y="6224"/>
                    </a:lnTo>
                    <a:lnTo>
                      <a:pt x="6610" y="6976"/>
                    </a:lnTo>
                    <a:lnTo>
                      <a:pt x="6610" y="6976"/>
                    </a:lnTo>
                    <a:lnTo>
                      <a:pt x="6591" y="7284"/>
                    </a:lnTo>
                    <a:lnTo>
                      <a:pt x="6533" y="7573"/>
                    </a:lnTo>
                    <a:lnTo>
                      <a:pt x="6437" y="7824"/>
                    </a:lnTo>
                    <a:lnTo>
                      <a:pt x="6340" y="8036"/>
                    </a:lnTo>
                    <a:lnTo>
                      <a:pt x="6205" y="8228"/>
                    </a:lnTo>
                    <a:lnTo>
                      <a:pt x="6051" y="8402"/>
                    </a:lnTo>
                    <a:lnTo>
                      <a:pt x="5878" y="8536"/>
                    </a:lnTo>
                    <a:lnTo>
                      <a:pt x="5724" y="8652"/>
                    </a:lnTo>
                    <a:lnTo>
                      <a:pt x="5550" y="8748"/>
                    </a:lnTo>
                    <a:lnTo>
                      <a:pt x="5396" y="8826"/>
                    </a:lnTo>
                    <a:lnTo>
                      <a:pt x="5107" y="8941"/>
                    </a:lnTo>
                    <a:lnTo>
                      <a:pt x="4914" y="8999"/>
                    </a:lnTo>
                    <a:lnTo>
                      <a:pt x="4837" y="9018"/>
                    </a:lnTo>
                    <a:lnTo>
                      <a:pt x="4837" y="9018"/>
                    </a:lnTo>
                    <a:lnTo>
                      <a:pt x="4953" y="10598"/>
                    </a:lnTo>
                    <a:lnTo>
                      <a:pt x="5030" y="11793"/>
                    </a:lnTo>
                    <a:lnTo>
                      <a:pt x="5069" y="12255"/>
                    </a:lnTo>
                    <a:lnTo>
                      <a:pt x="5069" y="12544"/>
                    </a:lnTo>
                    <a:lnTo>
                      <a:pt x="405" y="12776"/>
                    </a:lnTo>
                    <a:lnTo>
                      <a:pt x="1" y="3392"/>
                    </a:lnTo>
                    <a:lnTo>
                      <a:pt x="1" y="3392"/>
                    </a:lnTo>
                    <a:lnTo>
                      <a:pt x="1" y="3064"/>
                    </a:lnTo>
                    <a:lnTo>
                      <a:pt x="20" y="2756"/>
                    </a:lnTo>
                    <a:lnTo>
                      <a:pt x="97" y="2448"/>
                    </a:lnTo>
                    <a:lnTo>
                      <a:pt x="174" y="2139"/>
                    </a:lnTo>
                    <a:lnTo>
                      <a:pt x="290" y="1869"/>
                    </a:lnTo>
                    <a:lnTo>
                      <a:pt x="444" y="1600"/>
                    </a:lnTo>
                    <a:lnTo>
                      <a:pt x="617" y="1330"/>
                    </a:lnTo>
                    <a:lnTo>
                      <a:pt x="810" y="1099"/>
                    </a:lnTo>
                    <a:lnTo>
                      <a:pt x="1022" y="887"/>
                    </a:lnTo>
                    <a:lnTo>
                      <a:pt x="1253" y="694"/>
                    </a:lnTo>
                    <a:lnTo>
                      <a:pt x="1504" y="501"/>
                    </a:lnTo>
                    <a:lnTo>
                      <a:pt x="1754" y="366"/>
                    </a:lnTo>
                    <a:lnTo>
                      <a:pt x="2043" y="232"/>
                    </a:lnTo>
                    <a:lnTo>
                      <a:pt x="2332" y="135"/>
                    </a:lnTo>
                    <a:lnTo>
                      <a:pt x="2660" y="58"/>
                    </a:lnTo>
                    <a:lnTo>
                      <a:pt x="2968" y="20"/>
                    </a:lnTo>
                    <a:lnTo>
                      <a:pt x="29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10575513" y="2211600"/>
                <a:ext cx="57350" cy="27975"/>
              </a:xfrm>
              <a:custGeom>
                <a:avLst/>
                <a:gdLst/>
                <a:ahLst/>
                <a:cxnLst/>
                <a:rect l="l" t="t" r="r" b="b"/>
                <a:pathLst>
                  <a:path w="2294" h="1119" extrusionOk="0">
                    <a:moveTo>
                      <a:pt x="0" y="1"/>
                    </a:moveTo>
                    <a:lnTo>
                      <a:pt x="39" y="58"/>
                    </a:lnTo>
                    <a:lnTo>
                      <a:pt x="116" y="193"/>
                    </a:lnTo>
                    <a:lnTo>
                      <a:pt x="270" y="386"/>
                    </a:lnTo>
                    <a:lnTo>
                      <a:pt x="366" y="502"/>
                    </a:lnTo>
                    <a:lnTo>
                      <a:pt x="501" y="617"/>
                    </a:lnTo>
                    <a:lnTo>
                      <a:pt x="636" y="713"/>
                    </a:lnTo>
                    <a:lnTo>
                      <a:pt x="810" y="829"/>
                    </a:lnTo>
                    <a:lnTo>
                      <a:pt x="983" y="906"/>
                    </a:lnTo>
                    <a:lnTo>
                      <a:pt x="1195" y="1003"/>
                    </a:lnTo>
                    <a:lnTo>
                      <a:pt x="1426" y="1060"/>
                    </a:lnTo>
                    <a:lnTo>
                      <a:pt x="1696" y="1099"/>
                    </a:lnTo>
                    <a:lnTo>
                      <a:pt x="1985" y="1118"/>
                    </a:lnTo>
                    <a:lnTo>
                      <a:pt x="2293" y="1099"/>
                    </a:lnTo>
                    <a:lnTo>
                      <a:pt x="2293" y="656"/>
                    </a:lnTo>
                    <a:lnTo>
                      <a:pt x="1985" y="656"/>
                    </a:lnTo>
                    <a:lnTo>
                      <a:pt x="1696" y="617"/>
                    </a:lnTo>
                    <a:lnTo>
                      <a:pt x="1388" y="579"/>
                    </a:lnTo>
                    <a:lnTo>
                      <a:pt x="1099" y="502"/>
                    </a:lnTo>
                    <a:lnTo>
                      <a:pt x="810" y="405"/>
                    </a:lnTo>
                    <a:lnTo>
                      <a:pt x="540" y="290"/>
                    </a:lnTo>
                    <a:lnTo>
                      <a:pt x="270" y="155"/>
                    </a:lnTo>
                    <a:lnTo>
                      <a:pt x="0"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10486388" y="2101775"/>
                <a:ext cx="31350" cy="45775"/>
              </a:xfrm>
              <a:custGeom>
                <a:avLst/>
                <a:gdLst/>
                <a:ahLst/>
                <a:cxnLst/>
                <a:rect l="l" t="t" r="r" b="b"/>
                <a:pathLst>
                  <a:path w="1254" h="1831" extrusionOk="0">
                    <a:moveTo>
                      <a:pt x="675" y="0"/>
                    </a:moveTo>
                    <a:lnTo>
                      <a:pt x="559" y="19"/>
                    </a:lnTo>
                    <a:lnTo>
                      <a:pt x="463" y="58"/>
                    </a:lnTo>
                    <a:lnTo>
                      <a:pt x="347" y="97"/>
                    </a:lnTo>
                    <a:lnTo>
                      <a:pt x="251" y="174"/>
                    </a:lnTo>
                    <a:lnTo>
                      <a:pt x="174" y="251"/>
                    </a:lnTo>
                    <a:lnTo>
                      <a:pt x="97" y="366"/>
                    </a:lnTo>
                    <a:lnTo>
                      <a:pt x="39" y="520"/>
                    </a:lnTo>
                    <a:lnTo>
                      <a:pt x="20" y="694"/>
                    </a:lnTo>
                    <a:lnTo>
                      <a:pt x="1" y="906"/>
                    </a:lnTo>
                    <a:lnTo>
                      <a:pt x="20" y="1099"/>
                    </a:lnTo>
                    <a:lnTo>
                      <a:pt x="78" y="1291"/>
                    </a:lnTo>
                    <a:lnTo>
                      <a:pt x="135" y="1426"/>
                    </a:lnTo>
                    <a:lnTo>
                      <a:pt x="213" y="1542"/>
                    </a:lnTo>
                    <a:lnTo>
                      <a:pt x="309" y="1638"/>
                    </a:lnTo>
                    <a:lnTo>
                      <a:pt x="405" y="1715"/>
                    </a:lnTo>
                    <a:lnTo>
                      <a:pt x="521" y="1773"/>
                    </a:lnTo>
                    <a:lnTo>
                      <a:pt x="636" y="1811"/>
                    </a:lnTo>
                    <a:lnTo>
                      <a:pt x="752" y="1831"/>
                    </a:lnTo>
                    <a:lnTo>
                      <a:pt x="1060" y="1831"/>
                    </a:lnTo>
                    <a:lnTo>
                      <a:pt x="1195" y="1792"/>
                    </a:lnTo>
                    <a:lnTo>
                      <a:pt x="1253" y="1773"/>
                    </a:lnTo>
                    <a:lnTo>
                      <a:pt x="1176" y="58"/>
                    </a:lnTo>
                    <a:lnTo>
                      <a:pt x="1118" y="39"/>
                    </a:lnTo>
                    <a:lnTo>
                      <a:pt x="983" y="19"/>
                    </a:lnTo>
                    <a:lnTo>
                      <a:pt x="791"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10494088" y="2111400"/>
                <a:ext cx="14000" cy="26050"/>
              </a:xfrm>
              <a:custGeom>
                <a:avLst/>
                <a:gdLst/>
                <a:ahLst/>
                <a:cxnLst/>
                <a:rect l="l" t="t" r="r" b="b"/>
                <a:pathLst>
                  <a:path w="560" h="1042" extrusionOk="0">
                    <a:moveTo>
                      <a:pt x="271" y="1"/>
                    </a:moveTo>
                    <a:lnTo>
                      <a:pt x="213" y="20"/>
                    </a:lnTo>
                    <a:lnTo>
                      <a:pt x="136" y="58"/>
                    </a:lnTo>
                    <a:lnTo>
                      <a:pt x="97" y="116"/>
                    </a:lnTo>
                    <a:lnTo>
                      <a:pt x="59" y="193"/>
                    </a:lnTo>
                    <a:lnTo>
                      <a:pt x="1" y="347"/>
                    </a:lnTo>
                    <a:lnTo>
                      <a:pt x="1" y="521"/>
                    </a:lnTo>
                    <a:lnTo>
                      <a:pt x="1" y="598"/>
                    </a:lnTo>
                    <a:lnTo>
                      <a:pt x="20" y="694"/>
                    </a:lnTo>
                    <a:lnTo>
                      <a:pt x="78" y="829"/>
                    </a:lnTo>
                    <a:lnTo>
                      <a:pt x="194" y="945"/>
                    </a:lnTo>
                    <a:lnTo>
                      <a:pt x="251" y="1003"/>
                    </a:lnTo>
                    <a:lnTo>
                      <a:pt x="328" y="1041"/>
                    </a:lnTo>
                    <a:lnTo>
                      <a:pt x="425" y="1041"/>
                    </a:lnTo>
                    <a:lnTo>
                      <a:pt x="463" y="1022"/>
                    </a:lnTo>
                    <a:lnTo>
                      <a:pt x="502" y="1003"/>
                    </a:lnTo>
                    <a:lnTo>
                      <a:pt x="540" y="983"/>
                    </a:lnTo>
                    <a:lnTo>
                      <a:pt x="560" y="964"/>
                    </a:lnTo>
                    <a:lnTo>
                      <a:pt x="560" y="945"/>
                    </a:lnTo>
                    <a:lnTo>
                      <a:pt x="502" y="983"/>
                    </a:lnTo>
                    <a:lnTo>
                      <a:pt x="348" y="983"/>
                    </a:lnTo>
                    <a:lnTo>
                      <a:pt x="232" y="887"/>
                    </a:lnTo>
                    <a:lnTo>
                      <a:pt x="155" y="791"/>
                    </a:lnTo>
                    <a:lnTo>
                      <a:pt x="97" y="656"/>
                    </a:lnTo>
                    <a:lnTo>
                      <a:pt x="97" y="521"/>
                    </a:lnTo>
                    <a:lnTo>
                      <a:pt x="97" y="367"/>
                    </a:lnTo>
                    <a:lnTo>
                      <a:pt x="136" y="213"/>
                    </a:lnTo>
                    <a:lnTo>
                      <a:pt x="155" y="174"/>
                    </a:lnTo>
                    <a:lnTo>
                      <a:pt x="194" y="116"/>
                    </a:lnTo>
                    <a:lnTo>
                      <a:pt x="232" y="78"/>
                    </a:lnTo>
                    <a:lnTo>
                      <a:pt x="290" y="58"/>
                    </a:lnTo>
                    <a:lnTo>
                      <a:pt x="367" y="58"/>
                    </a:lnTo>
                    <a:lnTo>
                      <a:pt x="386" y="78"/>
                    </a:lnTo>
                    <a:lnTo>
                      <a:pt x="406" y="116"/>
                    </a:lnTo>
                    <a:lnTo>
                      <a:pt x="425" y="174"/>
                    </a:lnTo>
                    <a:lnTo>
                      <a:pt x="444" y="155"/>
                    </a:lnTo>
                    <a:lnTo>
                      <a:pt x="444" y="97"/>
                    </a:lnTo>
                    <a:lnTo>
                      <a:pt x="425" y="58"/>
                    </a:lnTo>
                    <a:lnTo>
                      <a:pt x="386" y="20"/>
                    </a:lnTo>
                    <a:lnTo>
                      <a:pt x="348"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10649688" y="2101775"/>
                <a:ext cx="12550" cy="12050"/>
              </a:xfrm>
              <a:custGeom>
                <a:avLst/>
                <a:gdLst/>
                <a:ahLst/>
                <a:cxnLst/>
                <a:rect l="l" t="t" r="r" b="b"/>
                <a:pathLst>
                  <a:path w="502" h="482" extrusionOk="0">
                    <a:moveTo>
                      <a:pt x="232" y="0"/>
                    </a:moveTo>
                    <a:lnTo>
                      <a:pt x="136" y="19"/>
                    </a:lnTo>
                    <a:lnTo>
                      <a:pt x="59" y="77"/>
                    </a:lnTo>
                    <a:lnTo>
                      <a:pt x="20" y="154"/>
                    </a:lnTo>
                    <a:lnTo>
                      <a:pt x="1" y="251"/>
                    </a:lnTo>
                    <a:lnTo>
                      <a:pt x="20" y="347"/>
                    </a:lnTo>
                    <a:lnTo>
                      <a:pt x="78" y="424"/>
                    </a:lnTo>
                    <a:lnTo>
                      <a:pt x="155" y="463"/>
                    </a:lnTo>
                    <a:lnTo>
                      <a:pt x="251" y="482"/>
                    </a:lnTo>
                    <a:lnTo>
                      <a:pt x="348" y="443"/>
                    </a:lnTo>
                    <a:lnTo>
                      <a:pt x="425" y="405"/>
                    </a:lnTo>
                    <a:lnTo>
                      <a:pt x="482" y="309"/>
                    </a:lnTo>
                    <a:lnTo>
                      <a:pt x="502" y="212"/>
                    </a:lnTo>
                    <a:lnTo>
                      <a:pt x="463" y="135"/>
                    </a:lnTo>
                    <a:lnTo>
                      <a:pt x="405" y="58"/>
                    </a:lnTo>
                    <a:lnTo>
                      <a:pt x="328" y="19"/>
                    </a:lnTo>
                    <a:lnTo>
                      <a:pt x="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10637163" y="2088275"/>
                <a:ext cx="24600" cy="6775"/>
              </a:xfrm>
              <a:custGeom>
                <a:avLst/>
                <a:gdLst/>
                <a:ahLst/>
                <a:cxnLst/>
                <a:rect l="l" t="t" r="r" b="b"/>
                <a:pathLst>
                  <a:path w="984" h="271" extrusionOk="0">
                    <a:moveTo>
                      <a:pt x="502" y="1"/>
                    </a:moveTo>
                    <a:lnTo>
                      <a:pt x="386" y="20"/>
                    </a:lnTo>
                    <a:lnTo>
                      <a:pt x="290" y="39"/>
                    </a:lnTo>
                    <a:lnTo>
                      <a:pt x="193" y="78"/>
                    </a:lnTo>
                    <a:lnTo>
                      <a:pt x="97" y="136"/>
                    </a:lnTo>
                    <a:lnTo>
                      <a:pt x="1" y="213"/>
                    </a:lnTo>
                    <a:lnTo>
                      <a:pt x="1" y="232"/>
                    </a:lnTo>
                    <a:lnTo>
                      <a:pt x="1" y="270"/>
                    </a:lnTo>
                    <a:lnTo>
                      <a:pt x="59" y="270"/>
                    </a:lnTo>
                    <a:lnTo>
                      <a:pt x="155" y="232"/>
                    </a:lnTo>
                    <a:lnTo>
                      <a:pt x="309" y="174"/>
                    </a:lnTo>
                    <a:lnTo>
                      <a:pt x="502" y="155"/>
                    </a:lnTo>
                    <a:lnTo>
                      <a:pt x="598" y="174"/>
                    </a:lnTo>
                    <a:lnTo>
                      <a:pt x="675" y="174"/>
                    </a:lnTo>
                    <a:lnTo>
                      <a:pt x="829" y="232"/>
                    </a:lnTo>
                    <a:lnTo>
                      <a:pt x="945" y="270"/>
                    </a:lnTo>
                    <a:lnTo>
                      <a:pt x="983" y="270"/>
                    </a:lnTo>
                    <a:lnTo>
                      <a:pt x="983" y="251"/>
                    </a:lnTo>
                    <a:lnTo>
                      <a:pt x="983" y="213"/>
                    </a:lnTo>
                    <a:lnTo>
                      <a:pt x="887" y="136"/>
                    </a:lnTo>
                    <a:lnTo>
                      <a:pt x="810" y="78"/>
                    </a:lnTo>
                    <a:lnTo>
                      <a:pt x="714" y="39"/>
                    </a:lnTo>
                    <a:lnTo>
                      <a:pt x="598" y="20"/>
                    </a:lnTo>
                    <a:lnTo>
                      <a:pt x="50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0583213" y="2101775"/>
                <a:ext cx="12550" cy="12050"/>
              </a:xfrm>
              <a:custGeom>
                <a:avLst/>
                <a:gdLst/>
                <a:ahLst/>
                <a:cxnLst/>
                <a:rect l="l" t="t" r="r" b="b"/>
                <a:pathLst>
                  <a:path w="502" h="482" extrusionOk="0">
                    <a:moveTo>
                      <a:pt x="232" y="0"/>
                    </a:moveTo>
                    <a:lnTo>
                      <a:pt x="136" y="19"/>
                    </a:lnTo>
                    <a:lnTo>
                      <a:pt x="78" y="77"/>
                    </a:lnTo>
                    <a:lnTo>
                      <a:pt x="20" y="154"/>
                    </a:lnTo>
                    <a:lnTo>
                      <a:pt x="1" y="251"/>
                    </a:lnTo>
                    <a:lnTo>
                      <a:pt x="20" y="347"/>
                    </a:lnTo>
                    <a:lnTo>
                      <a:pt x="78" y="424"/>
                    </a:lnTo>
                    <a:lnTo>
                      <a:pt x="155" y="463"/>
                    </a:lnTo>
                    <a:lnTo>
                      <a:pt x="251" y="482"/>
                    </a:lnTo>
                    <a:lnTo>
                      <a:pt x="347" y="443"/>
                    </a:lnTo>
                    <a:lnTo>
                      <a:pt x="425" y="405"/>
                    </a:lnTo>
                    <a:lnTo>
                      <a:pt x="482" y="309"/>
                    </a:lnTo>
                    <a:lnTo>
                      <a:pt x="502" y="212"/>
                    </a:lnTo>
                    <a:lnTo>
                      <a:pt x="482" y="135"/>
                    </a:lnTo>
                    <a:lnTo>
                      <a:pt x="425" y="58"/>
                    </a:lnTo>
                    <a:lnTo>
                      <a:pt x="328" y="19"/>
                    </a:lnTo>
                    <a:lnTo>
                      <a:pt x="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0570688" y="2089725"/>
                <a:ext cx="25075" cy="6775"/>
              </a:xfrm>
              <a:custGeom>
                <a:avLst/>
                <a:gdLst/>
                <a:ahLst/>
                <a:cxnLst/>
                <a:rect l="l" t="t" r="r" b="b"/>
                <a:pathLst>
                  <a:path w="1003" h="271" extrusionOk="0">
                    <a:moveTo>
                      <a:pt x="405" y="0"/>
                    </a:moveTo>
                    <a:lnTo>
                      <a:pt x="290" y="39"/>
                    </a:lnTo>
                    <a:lnTo>
                      <a:pt x="193" y="78"/>
                    </a:lnTo>
                    <a:lnTo>
                      <a:pt x="116" y="116"/>
                    </a:lnTo>
                    <a:lnTo>
                      <a:pt x="20" y="193"/>
                    </a:lnTo>
                    <a:lnTo>
                      <a:pt x="1" y="232"/>
                    </a:lnTo>
                    <a:lnTo>
                      <a:pt x="1" y="251"/>
                    </a:lnTo>
                    <a:lnTo>
                      <a:pt x="20" y="270"/>
                    </a:lnTo>
                    <a:lnTo>
                      <a:pt x="58" y="251"/>
                    </a:lnTo>
                    <a:lnTo>
                      <a:pt x="155" y="212"/>
                    </a:lnTo>
                    <a:lnTo>
                      <a:pt x="309" y="174"/>
                    </a:lnTo>
                    <a:lnTo>
                      <a:pt x="502" y="155"/>
                    </a:lnTo>
                    <a:lnTo>
                      <a:pt x="598" y="155"/>
                    </a:lnTo>
                    <a:lnTo>
                      <a:pt x="694" y="174"/>
                    </a:lnTo>
                    <a:lnTo>
                      <a:pt x="829" y="212"/>
                    </a:lnTo>
                    <a:lnTo>
                      <a:pt x="945" y="251"/>
                    </a:lnTo>
                    <a:lnTo>
                      <a:pt x="983" y="270"/>
                    </a:lnTo>
                    <a:lnTo>
                      <a:pt x="1003" y="251"/>
                    </a:lnTo>
                    <a:lnTo>
                      <a:pt x="983" y="212"/>
                    </a:lnTo>
                    <a:lnTo>
                      <a:pt x="906" y="135"/>
                    </a:lnTo>
                    <a:lnTo>
                      <a:pt x="810" y="78"/>
                    </a:lnTo>
                    <a:lnTo>
                      <a:pt x="714" y="39"/>
                    </a:lnTo>
                    <a:lnTo>
                      <a:pt x="61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10616938" y="2090200"/>
                <a:ext cx="20250" cy="56400"/>
              </a:xfrm>
              <a:custGeom>
                <a:avLst/>
                <a:gdLst/>
                <a:ahLst/>
                <a:cxnLst/>
                <a:rect l="l" t="t" r="r" b="b"/>
                <a:pathLst>
                  <a:path w="810" h="2256" extrusionOk="0">
                    <a:moveTo>
                      <a:pt x="0" y="1"/>
                    </a:moveTo>
                    <a:lnTo>
                      <a:pt x="97" y="348"/>
                    </a:lnTo>
                    <a:lnTo>
                      <a:pt x="193" y="694"/>
                    </a:lnTo>
                    <a:lnTo>
                      <a:pt x="328" y="1041"/>
                    </a:lnTo>
                    <a:lnTo>
                      <a:pt x="463" y="1369"/>
                    </a:lnTo>
                    <a:lnTo>
                      <a:pt x="656" y="1889"/>
                    </a:lnTo>
                    <a:lnTo>
                      <a:pt x="694" y="1985"/>
                    </a:lnTo>
                    <a:lnTo>
                      <a:pt x="713" y="2101"/>
                    </a:lnTo>
                    <a:lnTo>
                      <a:pt x="694" y="2120"/>
                    </a:lnTo>
                    <a:lnTo>
                      <a:pt x="656" y="2140"/>
                    </a:lnTo>
                    <a:lnTo>
                      <a:pt x="559" y="2159"/>
                    </a:lnTo>
                    <a:lnTo>
                      <a:pt x="347" y="2197"/>
                    </a:lnTo>
                    <a:lnTo>
                      <a:pt x="116" y="2236"/>
                    </a:lnTo>
                    <a:lnTo>
                      <a:pt x="347" y="2255"/>
                    </a:lnTo>
                    <a:lnTo>
                      <a:pt x="559" y="2236"/>
                    </a:lnTo>
                    <a:lnTo>
                      <a:pt x="675" y="2236"/>
                    </a:lnTo>
                    <a:lnTo>
                      <a:pt x="752" y="2197"/>
                    </a:lnTo>
                    <a:lnTo>
                      <a:pt x="790" y="2120"/>
                    </a:lnTo>
                    <a:lnTo>
                      <a:pt x="810" y="2063"/>
                    </a:lnTo>
                    <a:lnTo>
                      <a:pt x="810" y="1985"/>
                    </a:lnTo>
                    <a:lnTo>
                      <a:pt x="790" y="1928"/>
                    </a:lnTo>
                    <a:lnTo>
                      <a:pt x="771" y="1851"/>
                    </a:lnTo>
                    <a:lnTo>
                      <a:pt x="559" y="1330"/>
                    </a:lnTo>
                    <a:lnTo>
                      <a:pt x="444" y="983"/>
                    </a:lnTo>
                    <a:lnTo>
                      <a:pt x="309" y="656"/>
                    </a:lnTo>
                    <a:lnTo>
                      <a:pt x="155" y="328"/>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10599113" y="2150900"/>
                <a:ext cx="22675" cy="19300"/>
              </a:xfrm>
              <a:custGeom>
                <a:avLst/>
                <a:gdLst/>
                <a:ahLst/>
                <a:cxnLst/>
                <a:rect l="l" t="t" r="r" b="b"/>
                <a:pathLst>
                  <a:path w="907" h="772" extrusionOk="0">
                    <a:moveTo>
                      <a:pt x="39" y="1"/>
                    </a:moveTo>
                    <a:lnTo>
                      <a:pt x="20" y="20"/>
                    </a:lnTo>
                    <a:lnTo>
                      <a:pt x="20" y="58"/>
                    </a:lnTo>
                    <a:lnTo>
                      <a:pt x="1" y="116"/>
                    </a:lnTo>
                    <a:lnTo>
                      <a:pt x="1" y="193"/>
                    </a:lnTo>
                    <a:lnTo>
                      <a:pt x="39" y="309"/>
                    </a:lnTo>
                    <a:lnTo>
                      <a:pt x="78" y="425"/>
                    </a:lnTo>
                    <a:lnTo>
                      <a:pt x="135" y="521"/>
                    </a:lnTo>
                    <a:lnTo>
                      <a:pt x="232" y="617"/>
                    </a:lnTo>
                    <a:lnTo>
                      <a:pt x="328" y="694"/>
                    </a:lnTo>
                    <a:lnTo>
                      <a:pt x="444" y="733"/>
                    </a:lnTo>
                    <a:lnTo>
                      <a:pt x="579" y="771"/>
                    </a:lnTo>
                    <a:lnTo>
                      <a:pt x="848" y="771"/>
                    </a:lnTo>
                    <a:lnTo>
                      <a:pt x="887" y="752"/>
                    </a:lnTo>
                    <a:lnTo>
                      <a:pt x="906" y="714"/>
                    </a:lnTo>
                    <a:lnTo>
                      <a:pt x="887" y="714"/>
                    </a:lnTo>
                    <a:lnTo>
                      <a:pt x="848" y="694"/>
                    </a:lnTo>
                    <a:lnTo>
                      <a:pt x="713" y="675"/>
                    </a:lnTo>
                    <a:lnTo>
                      <a:pt x="540" y="617"/>
                    </a:lnTo>
                    <a:lnTo>
                      <a:pt x="444" y="559"/>
                    </a:lnTo>
                    <a:lnTo>
                      <a:pt x="347" y="502"/>
                    </a:lnTo>
                    <a:lnTo>
                      <a:pt x="251" y="425"/>
                    </a:lnTo>
                    <a:lnTo>
                      <a:pt x="193" y="328"/>
                    </a:lnTo>
                    <a:lnTo>
                      <a:pt x="116" y="174"/>
                    </a:lnTo>
                    <a:lnTo>
                      <a:pt x="78" y="58"/>
                    </a:lnTo>
                    <a:lnTo>
                      <a:pt x="58" y="20"/>
                    </a:lnTo>
                    <a:lnTo>
                      <a:pt x="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0566363" y="2064675"/>
                <a:ext cx="30850" cy="9175"/>
              </a:xfrm>
              <a:custGeom>
                <a:avLst/>
                <a:gdLst/>
                <a:ahLst/>
                <a:cxnLst/>
                <a:rect l="l" t="t" r="r" b="b"/>
                <a:pathLst>
                  <a:path w="1234" h="367" extrusionOk="0">
                    <a:moveTo>
                      <a:pt x="713" y="1"/>
                    </a:moveTo>
                    <a:lnTo>
                      <a:pt x="598" y="20"/>
                    </a:lnTo>
                    <a:lnTo>
                      <a:pt x="482" y="39"/>
                    </a:lnTo>
                    <a:lnTo>
                      <a:pt x="366" y="58"/>
                    </a:lnTo>
                    <a:lnTo>
                      <a:pt x="251" y="116"/>
                    </a:lnTo>
                    <a:lnTo>
                      <a:pt x="135" y="174"/>
                    </a:lnTo>
                    <a:lnTo>
                      <a:pt x="77" y="232"/>
                    </a:lnTo>
                    <a:lnTo>
                      <a:pt x="19" y="270"/>
                    </a:lnTo>
                    <a:lnTo>
                      <a:pt x="0" y="309"/>
                    </a:lnTo>
                    <a:lnTo>
                      <a:pt x="0" y="347"/>
                    </a:lnTo>
                    <a:lnTo>
                      <a:pt x="39" y="367"/>
                    </a:lnTo>
                    <a:lnTo>
                      <a:pt x="77" y="367"/>
                    </a:lnTo>
                    <a:lnTo>
                      <a:pt x="212" y="347"/>
                    </a:lnTo>
                    <a:lnTo>
                      <a:pt x="617" y="290"/>
                    </a:lnTo>
                    <a:lnTo>
                      <a:pt x="848" y="270"/>
                    </a:lnTo>
                    <a:lnTo>
                      <a:pt x="1041" y="251"/>
                    </a:lnTo>
                    <a:lnTo>
                      <a:pt x="1176" y="251"/>
                    </a:lnTo>
                    <a:lnTo>
                      <a:pt x="1214" y="232"/>
                    </a:lnTo>
                    <a:lnTo>
                      <a:pt x="1233" y="212"/>
                    </a:lnTo>
                    <a:lnTo>
                      <a:pt x="1233" y="174"/>
                    </a:lnTo>
                    <a:lnTo>
                      <a:pt x="1195" y="135"/>
                    </a:lnTo>
                    <a:lnTo>
                      <a:pt x="1156" y="97"/>
                    </a:lnTo>
                    <a:lnTo>
                      <a:pt x="1079" y="58"/>
                    </a:lnTo>
                    <a:lnTo>
                      <a:pt x="964" y="39"/>
                    </a:lnTo>
                    <a:lnTo>
                      <a:pt x="829" y="20"/>
                    </a:lnTo>
                    <a:lnTo>
                      <a:pt x="71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10636213" y="2069000"/>
                <a:ext cx="23150" cy="7250"/>
              </a:xfrm>
              <a:custGeom>
                <a:avLst/>
                <a:gdLst/>
                <a:ahLst/>
                <a:cxnLst/>
                <a:rect l="l" t="t" r="r" b="b"/>
                <a:pathLst>
                  <a:path w="926" h="290" extrusionOk="0">
                    <a:moveTo>
                      <a:pt x="386" y="1"/>
                    </a:moveTo>
                    <a:lnTo>
                      <a:pt x="289" y="20"/>
                    </a:lnTo>
                    <a:lnTo>
                      <a:pt x="193" y="59"/>
                    </a:lnTo>
                    <a:lnTo>
                      <a:pt x="97" y="97"/>
                    </a:lnTo>
                    <a:lnTo>
                      <a:pt x="58" y="136"/>
                    </a:lnTo>
                    <a:lnTo>
                      <a:pt x="19" y="174"/>
                    </a:lnTo>
                    <a:lnTo>
                      <a:pt x="0" y="213"/>
                    </a:lnTo>
                    <a:lnTo>
                      <a:pt x="19" y="251"/>
                    </a:lnTo>
                    <a:lnTo>
                      <a:pt x="39" y="271"/>
                    </a:lnTo>
                    <a:lnTo>
                      <a:pt x="77" y="271"/>
                    </a:lnTo>
                    <a:lnTo>
                      <a:pt x="174" y="290"/>
                    </a:lnTo>
                    <a:lnTo>
                      <a:pt x="463" y="271"/>
                    </a:lnTo>
                    <a:lnTo>
                      <a:pt x="636" y="271"/>
                    </a:lnTo>
                    <a:lnTo>
                      <a:pt x="771" y="290"/>
                    </a:lnTo>
                    <a:lnTo>
                      <a:pt x="906" y="290"/>
                    </a:lnTo>
                    <a:lnTo>
                      <a:pt x="925" y="271"/>
                    </a:lnTo>
                    <a:lnTo>
                      <a:pt x="925" y="232"/>
                    </a:lnTo>
                    <a:lnTo>
                      <a:pt x="925" y="194"/>
                    </a:lnTo>
                    <a:lnTo>
                      <a:pt x="887" y="155"/>
                    </a:lnTo>
                    <a:lnTo>
                      <a:pt x="848" y="117"/>
                    </a:lnTo>
                    <a:lnTo>
                      <a:pt x="752" y="59"/>
                    </a:lnTo>
                    <a:lnTo>
                      <a:pt x="675" y="39"/>
                    </a:lnTo>
                    <a:lnTo>
                      <a:pt x="5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10511438" y="2001100"/>
                <a:ext cx="130100" cy="127200"/>
              </a:xfrm>
              <a:custGeom>
                <a:avLst/>
                <a:gdLst/>
                <a:ahLst/>
                <a:cxnLst/>
                <a:rect l="l" t="t" r="r" b="b"/>
                <a:pathLst>
                  <a:path w="5204" h="5088" extrusionOk="0">
                    <a:moveTo>
                      <a:pt x="3276" y="0"/>
                    </a:moveTo>
                    <a:lnTo>
                      <a:pt x="2987" y="19"/>
                    </a:lnTo>
                    <a:lnTo>
                      <a:pt x="2698" y="58"/>
                    </a:lnTo>
                    <a:lnTo>
                      <a:pt x="2409" y="96"/>
                    </a:lnTo>
                    <a:lnTo>
                      <a:pt x="2139" y="173"/>
                    </a:lnTo>
                    <a:lnTo>
                      <a:pt x="1850" y="270"/>
                    </a:lnTo>
                    <a:lnTo>
                      <a:pt x="1581" y="385"/>
                    </a:lnTo>
                    <a:lnTo>
                      <a:pt x="1330" y="520"/>
                    </a:lnTo>
                    <a:lnTo>
                      <a:pt x="1099" y="694"/>
                    </a:lnTo>
                    <a:lnTo>
                      <a:pt x="887" y="867"/>
                    </a:lnTo>
                    <a:lnTo>
                      <a:pt x="675" y="1079"/>
                    </a:lnTo>
                    <a:lnTo>
                      <a:pt x="502" y="1310"/>
                    </a:lnTo>
                    <a:lnTo>
                      <a:pt x="328" y="1542"/>
                    </a:lnTo>
                    <a:lnTo>
                      <a:pt x="193" y="1811"/>
                    </a:lnTo>
                    <a:lnTo>
                      <a:pt x="97" y="2100"/>
                    </a:lnTo>
                    <a:lnTo>
                      <a:pt x="39" y="2389"/>
                    </a:lnTo>
                    <a:lnTo>
                      <a:pt x="1" y="2678"/>
                    </a:lnTo>
                    <a:lnTo>
                      <a:pt x="1" y="2967"/>
                    </a:lnTo>
                    <a:lnTo>
                      <a:pt x="39" y="3545"/>
                    </a:lnTo>
                    <a:lnTo>
                      <a:pt x="39" y="3854"/>
                    </a:lnTo>
                    <a:lnTo>
                      <a:pt x="39" y="4181"/>
                    </a:lnTo>
                    <a:lnTo>
                      <a:pt x="58" y="4046"/>
                    </a:lnTo>
                    <a:lnTo>
                      <a:pt x="39" y="4316"/>
                    </a:lnTo>
                    <a:lnTo>
                      <a:pt x="58" y="4605"/>
                    </a:lnTo>
                    <a:lnTo>
                      <a:pt x="97" y="4740"/>
                    </a:lnTo>
                    <a:lnTo>
                      <a:pt x="155" y="4856"/>
                    </a:lnTo>
                    <a:lnTo>
                      <a:pt x="251" y="4952"/>
                    </a:lnTo>
                    <a:lnTo>
                      <a:pt x="367" y="5029"/>
                    </a:lnTo>
                    <a:lnTo>
                      <a:pt x="482" y="5068"/>
                    </a:lnTo>
                    <a:lnTo>
                      <a:pt x="598" y="5087"/>
                    </a:lnTo>
                    <a:lnTo>
                      <a:pt x="714" y="5068"/>
                    </a:lnTo>
                    <a:lnTo>
                      <a:pt x="829" y="5010"/>
                    </a:lnTo>
                    <a:lnTo>
                      <a:pt x="945" y="4952"/>
                    </a:lnTo>
                    <a:lnTo>
                      <a:pt x="1041" y="4856"/>
                    </a:lnTo>
                    <a:lnTo>
                      <a:pt x="1118" y="4759"/>
                    </a:lnTo>
                    <a:lnTo>
                      <a:pt x="1176" y="4644"/>
                    </a:lnTo>
                    <a:lnTo>
                      <a:pt x="1253" y="4393"/>
                    </a:lnTo>
                    <a:lnTo>
                      <a:pt x="1272" y="4143"/>
                    </a:lnTo>
                    <a:lnTo>
                      <a:pt x="1272" y="3892"/>
                    </a:lnTo>
                    <a:lnTo>
                      <a:pt x="1253" y="3642"/>
                    </a:lnTo>
                    <a:lnTo>
                      <a:pt x="1215" y="3314"/>
                    </a:lnTo>
                    <a:lnTo>
                      <a:pt x="1215" y="2967"/>
                    </a:lnTo>
                    <a:lnTo>
                      <a:pt x="1234" y="2621"/>
                    </a:lnTo>
                    <a:lnTo>
                      <a:pt x="1272" y="2274"/>
                    </a:lnTo>
                    <a:lnTo>
                      <a:pt x="1311" y="2100"/>
                    </a:lnTo>
                    <a:lnTo>
                      <a:pt x="1349" y="1946"/>
                    </a:lnTo>
                    <a:lnTo>
                      <a:pt x="1407" y="1773"/>
                    </a:lnTo>
                    <a:lnTo>
                      <a:pt x="1484" y="1638"/>
                    </a:lnTo>
                    <a:lnTo>
                      <a:pt x="1581" y="1484"/>
                    </a:lnTo>
                    <a:lnTo>
                      <a:pt x="1677" y="1349"/>
                    </a:lnTo>
                    <a:lnTo>
                      <a:pt x="1793" y="1214"/>
                    </a:lnTo>
                    <a:lnTo>
                      <a:pt x="1927" y="1098"/>
                    </a:lnTo>
                    <a:lnTo>
                      <a:pt x="2062" y="1002"/>
                    </a:lnTo>
                    <a:lnTo>
                      <a:pt x="2216" y="925"/>
                    </a:lnTo>
                    <a:lnTo>
                      <a:pt x="2371" y="867"/>
                    </a:lnTo>
                    <a:lnTo>
                      <a:pt x="2544" y="829"/>
                    </a:lnTo>
                    <a:lnTo>
                      <a:pt x="2717" y="809"/>
                    </a:lnTo>
                    <a:lnTo>
                      <a:pt x="2891" y="829"/>
                    </a:lnTo>
                    <a:lnTo>
                      <a:pt x="3045" y="848"/>
                    </a:lnTo>
                    <a:lnTo>
                      <a:pt x="3218" y="906"/>
                    </a:lnTo>
                    <a:lnTo>
                      <a:pt x="3565" y="1156"/>
                    </a:lnTo>
                    <a:lnTo>
                      <a:pt x="3893" y="1426"/>
                    </a:lnTo>
                    <a:lnTo>
                      <a:pt x="4066" y="1503"/>
                    </a:lnTo>
                    <a:lnTo>
                      <a:pt x="4240" y="1580"/>
                    </a:lnTo>
                    <a:lnTo>
                      <a:pt x="4432" y="1599"/>
                    </a:lnTo>
                    <a:lnTo>
                      <a:pt x="4625" y="1599"/>
                    </a:lnTo>
                    <a:lnTo>
                      <a:pt x="4721" y="1580"/>
                    </a:lnTo>
                    <a:lnTo>
                      <a:pt x="4818" y="1542"/>
                    </a:lnTo>
                    <a:lnTo>
                      <a:pt x="4895" y="1503"/>
                    </a:lnTo>
                    <a:lnTo>
                      <a:pt x="4972" y="1445"/>
                    </a:lnTo>
                    <a:lnTo>
                      <a:pt x="5049" y="1387"/>
                    </a:lnTo>
                    <a:lnTo>
                      <a:pt x="5107" y="1310"/>
                    </a:lnTo>
                    <a:lnTo>
                      <a:pt x="5145" y="1233"/>
                    </a:lnTo>
                    <a:lnTo>
                      <a:pt x="5184" y="1137"/>
                    </a:lnTo>
                    <a:lnTo>
                      <a:pt x="5203" y="1021"/>
                    </a:lnTo>
                    <a:lnTo>
                      <a:pt x="5203" y="925"/>
                    </a:lnTo>
                    <a:lnTo>
                      <a:pt x="5184" y="829"/>
                    </a:lnTo>
                    <a:lnTo>
                      <a:pt x="5145" y="732"/>
                    </a:lnTo>
                    <a:lnTo>
                      <a:pt x="5107" y="636"/>
                    </a:lnTo>
                    <a:lnTo>
                      <a:pt x="5049" y="540"/>
                    </a:lnTo>
                    <a:lnTo>
                      <a:pt x="4972" y="462"/>
                    </a:lnTo>
                    <a:lnTo>
                      <a:pt x="4895" y="405"/>
                    </a:lnTo>
                    <a:lnTo>
                      <a:pt x="4721" y="289"/>
                    </a:lnTo>
                    <a:lnTo>
                      <a:pt x="4529" y="193"/>
                    </a:lnTo>
                    <a:lnTo>
                      <a:pt x="4336" y="135"/>
                    </a:lnTo>
                    <a:lnTo>
                      <a:pt x="4124" y="96"/>
                    </a:lnTo>
                    <a:lnTo>
                      <a:pt x="3854" y="39"/>
                    </a:lnTo>
                    <a:lnTo>
                      <a:pt x="3565" y="19"/>
                    </a:lnTo>
                    <a:lnTo>
                      <a:pt x="327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10511438" y="2001100"/>
                <a:ext cx="130100" cy="127200"/>
              </a:xfrm>
              <a:custGeom>
                <a:avLst/>
                <a:gdLst/>
                <a:ahLst/>
                <a:cxnLst/>
                <a:rect l="l" t="t" r="r" b="b"/>
                <a:pathLst>
                  <a:path w="5204" h="5088" fill="none" extrusionOk="0">
                    <a:moveTo>
                      <a:pt x="58" y="4046"/>
                    </a:moveTo>
                    <a:lnTo>
                      <a:pt x="58" y="4046"/>
                    </a:lnTo>
                    <a:lnTo>
                      <a:pt x="39" y="4316"/>
                    </a:lnTo>
                    <a:lnTo>
                      <a:pt x="58" y="4605"/>
                    </a:lnTo>
                    <a:lnTo>
                      <a:pt x="58" y="4605"/>
                    </a:lnTo>
                    <a:lnTo>
                      <a:pt x="97" y="4740"/>
                    </a:lnTo>
                    <a:lnTo>
                      <a:pt x="155" y="4856"/>
                    </a:lnTo>
                    <a:lnTo>
                      <a:pt x="251" y="4952"/>
                    </a:lnTo>
                    <a:lnTo>
                      <a:pt x="367" y="5029"/>
                    </a:lnTo>
                    <a:lnTo>
                      <a:pt x="367" y="5029"/>
                    </a:lnTo>
                    <a:lnTo>
                      <a:pt x="482" y="5068"/>
                    </a:lnTo>
                    <a:lnTo>
                      <a:pt x="598" y="5087"/>
                    </a:lnTo>
                    <a:lnTo>
                      <a:pt x="714" y="5068"/>
                    </a:lnTo>
                    <a:lnTo>
                      <a:pt x="829" y="5010"/>
                    </a:lnTo>
                    <a:lnTo>
                      <a:pt x="945" y="4952"/>
                    </a:lnTo>
                    <a:lnTo>
                      <a:pt x="1041" y="4856"/>
                    </a:lnTo>
                    <a:lnTo>
                      <a:pt x="1118" y="4759"/>
                    </a:lnTo>
                    <a:lnTo>
                      <a:pt x="1176" y="4644"/>
                    </a:lnTo>
                    <a:lnTo>
                      <a:pt x="1176" y="4644"/>
                    </a:lnTo>
                    <a:lnTo>
                      <a:pt x="1253" y="4393"/>
                    </a:lnTo>
                    <a:lnTo>
                      <a:pt x="1272" y="4143"/>
                    </a:lnTo>
                    <a:lnTo>
                      <a:pt x="1272" y="3892"/>
                    </a:lnTo>
                    <a:lnTo>
                      <a:pt x="1253" y="3642"/>
                    </a:lnTo>
                    <a:lnTo>
                      <a:pt x="1253" y="3642"/>
                    </a:lnTo>
                    <a:lnTo>
                      <a:pt x="1215" y="3314"/>
                    </a:lnTo>
                    <a:lnTo>
                      <a:pt x="1215" y="2967"/>
                    </a:lnTo>
                    <a:lnTo>
                      <a:pt x="1234" y="2621"/>
                    </a:lnTo>
                    <a:lnTo>
                      <a:pt x="1272" y="2274"/>
                    </a:lnTo>
                    <a:lnTo>
                      <a:pt x="1272" y="2274"/>
                    </a:lnTo>
                    <a:lnTo>
                      <a:pt x="1311" y="2100"/>
                    </a:lnTo>
                    <a:lnTo>
                      <a:pt x="1349" y="1946"/>
                    </a:lnTo>
                    <a:lnTo>
                      <a:pt x="1407" y="1773"/>
                    </a:lnTo>
                    <a:lnTo>
                      <a:pt x="1484" y="1638"/>
                    </a:lnTo>
                    <a:lnTo>
                      <a:pt x="1581" y="1484"/>
                    </a:lnTo>
                    <a:lnTo>
                      <a:pt x="1677" y="1349"/>
                    </a:lnTo>
                    <a:lnTo>
                      <a:pt x="1793" y="1214"/>
                    </a:lnTo>
                    <a:lnTo>
                      <a:pt x="1927" y="1098"/>
                    </a:lnTo>
                    <a:lnTo>
                      <a:pt x="1927" y="1098"/>
                    </a:lnTo>
                    <a:lnTo>
                      <a:pt x="2062" y="1002"/>
                    </a:lnTo>
                    <a:lnTo>
                      <a:pt x="2216" y="925"/>
                    </a:lnTo>
                    <a:lnTo>
                      <a:pt x="2371" y="867"/>
                    </a:lnTo>
                    <a:lnTo>
                      <a:pt x="2544" y="829"/>
                    </a:lnTo>
                    <a:lnTo>
                      <a:pt x="2717" y="809"/>
                    </a:lnTo>
                    <a:lnTo>
                      <a:pt x="2891" y="829"/>
                    </a:lnTo>
                    <a:lnTo>
                      <a:pt x="3045" y="848"/>
                    </a:lnTo>
                    <a:lnTo>
                      <a:pt x="3218" y="906"/>
                    </a:lnTo>
                    <a:lnTo>
                      <a:pt x="3218" y="906"/>
                    </a:lnTo>
                    <a:lnTo>
                      <a:pt x="3565" y="1156"/>
                    </a:lnTo>
                    <a:lnTo>
                      <a:pt x="3893" y="1426"/>
                    </a:lnTo>
                    <a:lnTo>
                      <a:pt x="3893" y="1426"/>
                    </a:lnTo>
                    <a:lnTo>
                      <a:pt x="4066" y="1503"/>
                    </a:lnTo>
                    <a:lnTo>
                      <a:pt x="4240" y="1580"/>
                    </a:lnTo>
                    <a:lnTo>
                      <a:pt x="4432" y="1599"/>
                    </a:lnTo>
                    <a:lnTo>
                      <a:pt x="4625" y="1599"/>
                    </a:lnTo>
                    <a:lnTo>
                      <a:pt x="4625" y="1599"/>
                    </a:lnTo>
                    <a:lnTo>
                      <a:pt x="4721" y="1580"/>
                    </a:lnTo>
                    <a:lnTo>
                      <a:pt x="4818" y="1542"/>
                    </a:lnTo>
                    <a:lnTo>
                      <a:pt x="4895" y="1503"/>
                    </a:lnTo>
                    <a:lnTo>
                      <a:pt x="4972" y="1445"/>
                    </a:lnTo>
                    <a:lnTo>
                      <a:pt x="5049" y="1387"/>
                    </a:lnTo>
                    <a:lnTo>
                      <a:pt x="5107" y="1310"/>
                    </a:lnTo>
                    <a:lnTo>
                      <a:pt x="5145" y="1233"/>
                    </a:lnTo>
                    <a:lnTo>
                      <a:pt x="5184" y="1137"/>
                    </a:lnTo>
                    <a:lnTo>
                      <a:pt x="5184" y="1137"/>
                    </a:lnTo>
                    <a:lnTo>
                      <a:pt x="5203" y="1021"/>
                    </a:lnTo>
                    <a:lnTo>
                      <a:pt x="5203" y="925"/>
                    </a:lnTo>
                    <a:lnTo>
                      <a:pt x="5184" y="829"/>
                    </a:lnTo>
                    <a:lnTo>
                      <a:pt x="5145" y="732"/>
                    </a:lnTo>
                    <a:lnTo>
                      <a:pt x="5107" y="636"/>
                    </a:lnTo>
                    <a:lnTo>
                      <a:pt x="5049" y="540"/>
                    </a:lnTo>
                    <a:lnTo>
                      <a:pt x="4972" y="462"/>
                    </a:lnTo>
                    <a:lnTo>
                      <a:pt x="4895" y="405"/>
                    </a:lnTo>
                    <a:lnTo>
                      <a:pt x="4895" y="405"/>
                    </a:lnTo>
                    <a:lnTo>
                      <a:pt x="4721" y="289"/>
                    </a:lnTo>
                    <a:lnTo>
                      <a:pt x="4529" y="193"/>
                    </a:lnTo>
                    <a:lnTo>
                      <a:pt x="4336" y="135"/>
                    </a:lnTo>
                    <a:lnTo>
                      <a:pt x="4124" y="96"/>
                    </a:lnTo>
                    <a:lnTo>
                      <a:pt x="4124" y="96"/>
                    </a:lnTo>
                    <a:lnTo>
                      <a:pt x="3854" y="39"/>
                    </a:lnTo>
                    <a:lnTo>
                      <a:pt x="3565" y="19"/>
                    </a:lnTo>
                    <a:lnTo>
                      <a:pt x="3276" y="0"/>
                    </a:lnTo>
                    <a:lnTo>
                      <a:pt x="2987" y="19"/>
                    </a:lnTo>
                    <a:lnTo>
                      <a:pt x="2698" y="58"/>
                    </a:lnTo>
                    <a:lnTo>
                      <a:pt x="2409" y="96"/>
                    </a:lnTo>
                    <a:lnTo>
                      <a:pt x="2139" y="173"/>
                    </a:lnTo>
                    <a:lnTo>
                      <a:pt x="1850" y="270"/>
                    </a:lnTo>
                    <a:lnTo>
                      <a:pt x="1850" y="270"/>
                    </a:lnTo>
                    <a:lnTo>
                      <a:pt x="1581" y="385"/>
                    </a:lnTo>
                    <a:lnTo>
                      <a:pt x="1330" y="520"/>
                    </a:lnTo>
                    <a:lnTo>
                      <a:pt x="1099" y="694"/>
                    </a:lnTo>
                    <a:lnTo>
                      <a:pt x="887" y="867"/>
                    </a:lnTo>
                    <a:lnTo>
                      <a:pt x="675" y="1079"/>
                    </a:lnTo>
                    <a:lnTo>
                      <a:pt x="502" y="1310"/>
                    </a:lnTo>
                    <a:lnTo>
                      <a:pt x="328" y="1542"/>
                    </a:lnTo>
                    <a:lnTo>
                      <a:pt x="193" y="1811"/>
                    </a:lnTo>
                    <a:lnTo>
                      <a:pt x="193" y="1811"/>
                    </a:lnTo>
                    <a:lnTo>
                      <a:pt x="97" y="2100"/>
                    </a:lnTo>
                    <a:lnTo>
                      <a:pt x="39" y="2389"/>
                    </a:lnTo>
                    <a:lnTo>
                      <a:pt x="1" y="2678"/>
                    </a:lnTo>
                    <a:lnTo>
                      <a:pt x="1" y="2967"/>
                    </a:lnTo>
                    <a:lnTo>
                      <a:pt x="39" y="3545"/>
                    </a:lnTo>
                    <a:lnTo>
                      <a:pt x="39" y="3854"/>
                    </a:lnTo>
                    <a:lnTo>
                      <a:pt x="39" y="41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10397263" y="2275200"/>
                <a:ext cx="561725" cy="464400"/>
              </a:xfrm>
              <a:custGeom>
                <a:avLst/>
                <a:gdLst/>
                <a:ahLst/>
                <a:cxnLst/>
                <a:rect l="l" t="t" r="r" b="b"/>
                <a:pathLst>
                  <a:path w="22469" h="18576" extrusionOk="0">
                    <a:moveTo>
                      <a:pt x="9558" y="0"/>
                    </a:moveTo>
                    <a:lnTo>
                      <a:pt x="9308" y="154"/>
                    </a:lnTo>
                    <a:lnTo>
                      <a:pt x="9038" y="308"/>
                    </a:lnTo>
                    <a:lnTo>
                      <a:pt x="8768" y="443"/>
                    </a:lnTo>
                    <a:lnTo>
                      <a:pt x="8479" y="540"/>
                    </a:lnTo>
                    <a:lnTo>
                      <a:pt x="8171" y="617"/>
                    </a:lnTo>
                    <a:lnTo>
                      <a:pt x="7863" y="674"/>
                    </a:lnTo>
                    <a:lnTo>
                      <a:pt x="7535" y="713"/>
                    </a:lnTo>
                    <a:lnTo>
                      <a:pt x="7227" y="732"/>
                    </a:lnTo>
                    <a:lnTo>
                      <a:pt x="6899" y="732"/>
                    </a:lnTo>
                    <a:lnTo>
                      <a:pt x="6591" y="694"/>
                    </a:lnTo>
                    <a:lnTo>
                      <a:pt x="6263" y="636"/>
                    </a:lnTo>
                    <a:lnTo>
                      <a:pt x="5974" y="559"/>
                    </a:lnTo>
                    <a:lnTo>
                      <a:pt x="5685" y="462"/>
                    </a:lnTo>
                    <a:lnTo>
                      <a:pt x="5396" y="347"/>
                    </a:lnTo>
                    <a:lnTo>
                      <a:pt x="5146" y="193"/>
                    </a:lnTo>
                    <a:lnTo>
                      <a:pt x="4895" y="19"/>
                    </a:lnTo>
                    <a:lnTo>
                      <a:pt x="4356" y="154"/>
                    </a:lnTo>
                    <a:lnTo>
                      <a:pt x="3392" y="347"/>
                    </a:lnTo>
                    <a:lnTo>
                      <a:pt x="3065" y="424"/>
                    </a:lnTo>
                    <a:lnTo>
                      <a:pt x="2756" y="520"/>
                    </a:lnTo>
                    <a:lnTo>
                      <a:pt x="2448" y="636"/>
                    </a:lnTo>
                    <a:lnTo>
                      <a:pt x="2159" y="771"/>
                    </a:lnTo>
                    <a:lnTo>
                      <a:pt x="1889" y="906"/>
                    </a:lnTo>
                    <a:lnTo>
                      <a:pt x="1639" y="1079"/>
                    </a:lnTo>
                    <a:lnTo>
                      <a:pt x="1388" y="1253"/>
                    </a:lnTo>
                    <a:lnTo>
                      <a:pt x="1157" y="1426"/>
                    </a:lnTo>
                    <a:lnTo>
                      <a:pt x="964" y="1638"/>
                    </a:lnTo>
                    <a:lnTo>
                      <a:pt x="752" y="1831"/>
                    </a:lnTo>
                    <a:lnTo>
                      <a:pt x="579" y="2043"/>
                    </a:lnTo>
                    <a:lnTo>
                      <a:pt x="425" y="2274"/>
                    </a:lnTo>
                    <a:lnTo>
                      <a:pt x="290" y="2486"/>
                    </a:lnTo>
                    <a:lnTo>
                      <a:pt x="174" y="2717"/>
                    </a:lnTo>
                    <a:lnTo>
                      <a:pt x="78" y="2929"/>
                    </a:lnTo>
                    <a:lnTo>
                      <a:pt x="1" y="3160"/>
                    </a:lnTo>
                    <a:lnTo>
                      <a:pt x="2217" y="8266"/>
                    </a:lnTo>
                    <a:lnTo>
                      <a:pt x="2641" y="13122"/>
                    </a:lnTo>
                    <a:lnTo>
                      <a:pt x="1407" y="17458"/>
                    </a:lnTo>
                    <a:lnTo>
                      <a:pt x="1388" y="17612"/>
                    </a:lnTo>
                    <a:lnTo>
                      <a:pt x="1388" y="17766"/>
                    </a:lnTo>
                    <a:lnTo>
                      <a:pt x="1427" y="17901"/>
                    </a:lnTo>
                    <a:lnTo>
                      <a:pt x="1485" y="18036"/>
                    </a:lnTo>
                    <a:lnTo>
                      <a:pt x="1562" y="18151"/>
                    </a:lnTo>
                    <a:lnTo>
                      <a:pt x="1658" y="18248"/>
                    </a:lnTo>
                    <a:lnTo>
                      <a:pt x="1793" y="18325"/>
                    </a:lnTo>
                    <a:lnTo>
                      <a:pt x="1928" y="18383"/>
                    </a:lnTo>
                    <a:lnTo>
                      <a:pt x="2043" y="18402"/>
                    </a:lnTo>
                    <a:lnTo>
                      <a:pt x="13007" y="18575"/>
                    </a:lnTo>
                    <a:lnTo>
                      <a:pt x="13181" y="18498"/>
                    </a:lnTo>
                    <a:lnTo>
                      <a:pt x="13277" y="18325"/>
                    </a:lnTo>
                    <a:lnTo>
                      <a:pt x="13354" y="18171"/>
                    </a:lnTo>
                    <a:lnTo>
                      <a:pt x="13412" y="17997"/>
                    </a:lnTo>
                    <a:lnTo>
                      <a:pt x="13451" y="17824"/>
                    </a:lnTo>
                    <a:lnTo>
                      <a:pt x="13489" y="17650"/>
                    </a:lnTo>
                    <a:lnTo>
                      <a:pt x="13508" y="17458"/>
                    </a:lnTo>
                    <a:lnTo>
                      <a:pt x="13508" y="17284"/>
                    </a:lnTo>
                    <a:lnTo>
                      <a:pt x="13489" y="17092"/>
                    </a:lnTo>
                    <a:lnTo>
                      <a:pt x="13393" y="16668"/>
                    </a:lnTo>
                    <a:lnTo>
                      <a:pt x="13335" y="16147"/>
                    </a:lnTo>
                    <a:lnTo>
                      <a:pt x="13296" y="15550"/>
                    </a:lnTo>
                    <a:lnTo>
                      <a:pt x="13258" y="14895"/>
                    </a:lnTo>
                    <a:lnTo>
                      <a:pt x="13219" y="13469"/>
                    </a:lnTo>
                    <a:lnTo>
                      <a:pt x="13219" y="11947"/>
                    </a:lnTo>
                    <a:lnTo>
                      <a:pt x="13258" y="9018"/>
                    </a:lnTo>
                    <a:lnTo>
                      <a:pt x="13258" y="7823"/>
                    </a:lnTo>
                    <a:lnTo>
                      <a:pt x="13239" y="6918"/>
                    </a:lnTo>
                    <a:lnTo>
                      <a:pt x="13643" y="7303"/>
                    </a:lnTo>
                    <a:lnTo>
                      <a:pt x="14048" y="7688"/>
                    </a:lnTo>
                    <a:lnTo>
                      <a:pt x="14472" y="8054"/>
                    </a:lnTo>
                    <a:lnTo>
                      <a:pt x="14876" y="8382"/>
                    </a:lnTo>
                    <a:lnTo>
                      <a:pt x="15300" y="8710"/>
                    </a:lnTo>
                    <a:lnTo>
                      <a:pt x="15705" y="8999"/>
                    </a:lnTo>
                    <a:lnTo>
                      <a:pt x="16110" y="9249"/>
                    </a:lnTo>
                    <a:lnTo>
                      <a:pt x="16514" y="9480"/>
                    </a:lnTo>
                    <a:lnTo>
                      <a:pt x="16919" y="9673"/>
                    </a:lnTo>
                    <a:lnTo>
                      <a:pt x="17324" y="9827"/>
                    </a:lnTo>
                    <a:lnTo>
                      <a:pt x="17709" y="9943"/>
                    </a:lnTo>
                    <a:lnTo>
                      <a:pt x="17902" y="9962"/>
                    </a:lnTo>
                    <a:lnTo>
                      <a:pt x="18094" y="10001"/>
                    </a:lnTo>
                    <a:lnTo>
                      <a:pt x="18460" y="10001"/>
                    </a:lnTo>
                    <a:lnTo>
                      <a:pt x="18634" y="9981"/>
                    </a:lnTo>
                    <a:lnTo>
                      <a:pt x="18827" y="9943"/>
                    </a:lnTo>
                    <a:lnTo>
                      <a:pt x="19000" y="9904"/>
                    </a:lnTo>
                    <a:lnTo>
                      <a:pt x="19154" y="9846"/>
                    </a:lnTo>
                    <a:lnTo>
                      <a:pt x="19328" y="9769"/>
                    </a:lnTo>
                    <a:lnTo>
                      <a:pt x="19501" y="9673"/>
                    </a:lnTo>
                    <a:lnTo>
                      <a:pt x="19636" y="9577"/>
                    </a:lnTo>
                    <a:lnTo>
                      <a:pt x="19771" y="9423"/>
                    </a:lnTo>
                    <a:lnTo>
                      <a:pt x="19906" y="9249"/>
                    </a:lnTo>
                    <a:lnTo>
                      <a:pt x="20041" y="9037"/>
                    </a:lnTo>
                    <a:lnTo>
                      <a:pt x="20175" y="8806"/>
                    </a:lnTo>
                    <a:lnTo>
                      <a:pt x="20310" y="8536"/>
                    </a:lnTo>
                    <a:lnTo>
                      <a:pt x="20561" y="7920"/>
                    </a:lnTo>
                    <a:lnTo>
                      <a:pt x="20831" y="7226"/>
                    </a:lnTo>
                    <a:lnTo>
                      <a:pt x="21062" y="6494"/>
                    </a:lnTo>
                    <a:lnTo>
                      <a:pt x="21293" y="5723"/>
                    </a:lnTo>
                    <a:lnTo>
                      <a:pt x="21524" y="4933"/>
                    </a:lnTo>
                    <a:lnTo>
                      <a:pt x="21717" y="4162"/>
                    </a:lnTo>
                    <a:lnTo>
                      <a:pt x="21910" y="3430"/>
                    </a:lnTo>
                    <a:lnTo>
                      <a:pt x="22199" y="2120"/>
                    </a:lnTo>
                    <a:lnTo>
                      <a:pt x="22468" y="867"/>
                    </a:lnTo>
                    <a:lnTo>
                      <a:pt x="19597" y="193"/>
                    </a:lnTo>
                    <a:lnTo>
                      <a:pt x="17690" y="5318"/>
                    </a:lnTo>
                    <a:lnTo>
                      <a:pt x="12449" y="636"/>
                    </a:lnTo>
                    <a:lnTo>
                      <a:pt x="12237" y="501"/>
                    </a:lnTo>
                    <a:lnTo>
                      <a:pt x="11967" y="385"/>
                    </a:lnTo>
                    <a:lnTo>
                      <a:pt x="11697" y="308"/>
                    </a:lnTo>
                    <a:lnTo>
                      <a:pt x="11389" y="251"/>
                    </a:lnTo>
                    <a:lnTo>
                      <a:pt x="11100" y="193"/>
                    </a:lnTo>
                    <a:lnTo>
                      <a:pt x="10791" y="154"/>
                    </a:lnTo>
                    <a:lnTo>
                      <a:pt x="10213" y="96"/>
                    </a:lnTo>
                    <a:lnTo>
                      <a:pt x="10156" y="96"/>
                    </a:lnTo>
                    <a:lnTo>
                      <a:pt x="9809" y="39"/>
                    </a:lnTo>
                    <a:lnTo>
                      <a:pt x="95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10397263" y="2275200"/>
                <a:ext cx="561725" cy="464400"/>
              </a:xfrm>
              <a:custGeom>
                <a:avLst/>
                <a:gdLst/>
                <a:ahLst/>
                <a:cxnLst/>
                <a:rect l="l" t="t" r="r" b="b"/>
                <a:pathLst>
                  <a:path w="22469" h="18576" fill="none" extrusionOk="0">
                    <a:moveTo>
                      <a:pt x="22468" y="867"/>
                    </a:moveTo>
                    <a:lnTo>
                      <a:pt x="19597" y="193"/>
                    </a:lnTo>
                    <a:lnTo>
                      <a:pt x="17690" y="5318"/>
                    </a:lnTo>
                    <a:lnTo>
                      <a:pt x="12449" y="636"/>
                    </a:lnTo>
                    <a:lnTo>
                      <a:pt x="12449" y="636"/>
                    </a:lnTo>
                    <a:lnTo>
                      <a:pt x="12237" y="501"/>
                    </a:lnTo>
                    <a:lnTo>
                      <a:pt x="11967" y="385"/>
                    </a:lnTo>
                    <a:lnTo>
                      <a:pt x="11697" y="308"/>
                    </a:lnTo>
                    <a:lnTo>
                      <a:pt x="11389" y="251"/>
                    </a:lnTo>
                    <a:lnTo>
                      <a:pt x="11100" y="193"/>
                    </a:lnTo>
                    <a:lnTo>
                      <a:pt x="10791" y="154"/>
                    </a:lnTo>
                    <a:lnTo>
                      <a:pt x="10213" y="96"/>
                    </a:lnTo>
                    <a:lnTo>
                      <a:pt x="10156" y="96"/>
                    </a:lnTo>
                    <a:lnTo>
                      <a:pt x="10156" y="96"/>
                    </a:lnTo>
                    <a:lnTo>
                      <a:pt x="9809" y="39"/>
                    </a:lnTo>
                    <a:lnTo>
                      <a:pt x="9558" y="0"/>
                    </a:lnTo>
                    <a:lnTo>
                      <a:pt x="9558" y="0"/>
                    </a:lnTo>
                    <a:lnTo>
                      <a:pt x="9308" y="154"/>
                    </a:lnTo>
                    <a:lnTo>
                      <a:pt x="9038" y="308"/>
                    </a:lnTo>
                    <a:lnTo>
                      <a:pt x="8768" y="443"/>
                    </a:lnTo>
                    <a:lnTo>
                      <a:pt x="8479" y="540"/>
                    </a:lnTo>
                    <a:lnTo>
                      <a:pt x="8171" y="617"/>
                    </a:lnTo>
                    <a:lnTo>
                      <a:pt x="7863" y="674"/>
                    </a:lnTo>
                    <a:lnTo>
                      <a:pt x="7535" y="713"/>
                    </a:lnTo>
                    <a:lnTo>
                      <a:pt x="7227" y="732"/>
                    </a:lnTo>
                    <a:lnTo>
                      <a:pt x="6899" y="732"/>
                    </a:lnTo>
                    <a:lnTo>
                      <a:pt x="6591" y="694"/>
                    </a:lnTo>
                    <a:lnTo>
                      <a:pt x="6263" y="636"/>
                    </a:lnTo>
                    <a:lnTo>
                      <a:pt x="5974" y="559"/>
                    </a:lnTo>
                    <a:lnTo>
                      <a:pt x="5685" y="462"/>
                    </a:lnTo>
                    <a:lnTo>
                      <a:pt x="5396" y="347"/>
                    </a:lnTo>
                    <a:lnTo>
                      <a:pt x="5146" y="193"/>
                    </a:lnTo>
                    <a:lnTo>
                      <a:pt x="4895" y="19"/>
                    </a:lnTo>
                    <a:lnTo>
                      <a:pt x="4895" y="19"/>
                    </a:lnTo>
                    <a:lnTo>
                      <a:pt x="4356" y="154"/>
                    </a:lnTo>
                    <a:lnTo>
                      <a:pt x="3392" y="347"/>
                    </a:lnTo>
                    <a:lnTo>
                      <a:pt x="3392" y="347"/>
                    </a:lnTo>
                    <a:lnTo>
                      <a:pt x="3065" y="424"/>
                    </a:lnTo>
                    <a:lnTo>
                      <a:pt x="2756" y="520"/>
                    </a:lnTo>
                    <a:lnTo>
                      <a:pt x="2448" y="636"/>
                    </a:lnTo>
                    <a:lnTo>
                      <a:pt x="2159" y="771"/>
                    </a:lnTo>
                    <a:lnTo>
                      <a:pt x="1889" y="906"/>
                    </a:lnTo>
                    <a:lnTo>
                      <a:pt x="1639" y="1079"/>
                    </a:lnTo>
                    <a:lnTo>
                      <a:pt x="1388" y="1253"/>
                    </a:lnTo>
                    <a:lnTo>
                      <a:pt x="1157" y="1426"/>
                    </a:lnTo>
                    <a:lnTo>
                      <a:pt x="964" y="1638"/>
                    </a:lnTo>
                    <a:lnTo>
                      <a:pt x="752" y="1831"/>
                    </a:lnTo>
                    <a:lnTo>
                      <a:pt x="579" y="2043"/>
                    </a:lnTo>
                    <a:lnTo>
                      <a:pt x="425" y="2274"/>
                    </a:lnTo>
                    <a:lnTo>
                      <a:pt x="290" y="2486"/>
                    </a:lnTo>
                    <a:lnTo>
                      <a:pt x="174" y="2717"/>
                    </a:lnTo>
                    <a:lnTo>
                      <a:pt x="78" y="2929"/>
                    </a:lnTo>
                    <a:lnTo>
                      <a:pt x="1" y="3160"/>
                    </a:lnTo>
                    <a:lnTo>
                      <a:pt x="2217" y="8266"/>
                    </a:lnTo>
                    <a:lnTo>
                      <a:pt x="2641" y="13122"/>
                    </a:lnTo>
                    <a:lnTo>
                      <a:pt x="1407" y="17458"/>
                    </a:lnTo>
                    <a:lnTo>
                      <a:pt x="1407" y="17458"/>
                    </a:lnTo>
                    <a:lnTo>
                      <a:pt x="1388" y="17612"/>
                    </a:lnTo>
                    <a:lnTo>
                      <a:pt x="1388" y="17766"/>
                    </a:lnTo>
                    <a:lnTo>
                      <a:pt x="1427" y="17901"/>
                    </a:lnTo>
                    <a:lnTo>
                      <a:pt x="1485" y="18036"/>
                    </a:lnTo>
                    <a:lnTo>
                      <a:pt x="1562" y="18151"/>
                    </a:lnTo>
                    <a:lnTo>
                      <a:pt x="1658" y="18248"/>
                    </a:lnTo>
                    <a:lnTo>
                      <a:pt x="1793" y="18325"/>
                    </a:lnTo>
                    <a:lnTo>
                      <a:pt x="1928" y="18383"/>
                    </a:lnTo>
                    <a:lnTo>
                      <a:pt x="1928" y="18383"/>
                    </a:lnTo>
                    <a:lnTo>
                      <a:pt x="2043" y="18402"/>
                    </a:lnTo>
                    <a:lnTo>
                      <a:pt x="13007" y="18575"/>
                    </a:lnTo>
                    <a:lnTo>
                      <a:pt x="13181" y="18498"/>
                    </a:lnTo>
                    <a:lnTo>
                      <a:pt x="13181" y="18498"/>
                    </a:lnTo>
                    <a:lnTo>
                      <a:pt x="13277" y="18325"/>
                    </a:lnTo>
                    <a:lnTo>
                      <a:pt x="13354" y="18171"/>
                    </a:lnTo>
                    <a:lnTo>
                      <a:pt x="13412" y="17997"/>
                    </a:lnTo>
                    <a:lnTo>
                      <a:pt x="13451" y="17824"/>
                    </a:lnTo>
                    <a:lnTo>
                      <a:pt x="13489" y="17650"/>
                    </a:lnTo>
                    <a:lnTo>
                      <a:pt x="13508" y="17458"/>
                    </a:lnTo>
                    <a:lnTo>
                      <a:pt x="13508" y="17284"/>
                    </a:lnTo>
                    <a:lnTo>
                      <a:pt x="13489" y="17092"/>
                    </a:lnTo>
                    <a:lnTo>
                      <a:pt x="13489" y="17092"/>
                    </a:lnTo>
                    <a:lnTo>
                      <a:pt x="13393" y="16668"/>
                    </a:lnTo>
                    <a:lnTo>
                      <a:pt x="13335" y="16147"/>
                    </a:lnTo>
                    <a:lnTo>
                      <a:pt x="13296" y="15550"/>
                    </a:lnTo>
                    <a:lnTo>
                      <a:pt x="13258" y="14895"/>
                    </a:lnTo>
                    <a:lnTo>
                      <a:pt x="13219" y="13469"/>
                    </a:lnTo>
                    <a:lnTo>
                      <a:pt x="13219" y="11947"/>
                    </a:lnTo>
                    <a:lnTo>
                      <a:pt x="13258" y="9018"/>
                    </a:lnTo>
                    <a:lnTo>
                      <a:pt x="13258" y="7823"/>
                    </a:lnTo>
                    <a:lnTo>
                      <a:pt x="13239" y="6918"/>
                    </a:lnTo>
                    <a:lnTo>
                      <a:pt x="13239" y="6918"/>
                    </a:lnTo>
                    <a:lnTo>
                      <a:pt x="13643" y="7303"/>
                    </a:lnTo>
                    <a:lnTo>
                      <a:pt x="14048" y="7688"/>
                    </a:lnTo>
                    <a:lnTo>
                      <a:pt x="14472" y="8054"/>
                    </a:lnTo>
                    <a:lnTo>
                      <a:pt x="14876" y="8382"/>
                    </a:lnTo>
                    <a:lnTo>
                      <a:pt x="15300" y="8710"/>
                    </a:lnTo>
                    <a:lnTo>
                      <a:pt x="15705" y="8999"/>
                    </a:lnTo>
                    <a:lnTo>
                      <a:pt x="16110" y="9249"/>
                    </a:lnTo>
                    <a:lnTo>
                      <a:pt x="16514" y="9480"/>
                    </a:lnTo>
                    <a:lnTo>
                      <a:pt x="16919" y="9673"/>
                    </a:lnTo>
                    <a:lnTo>
                      <a:pt x="17324" y="9827"/>
                    </a:lnTo>
                    <a:lnTo>
                      <a:pt x="17709" y="9943"/>
                    </a:lnTo>
                    <a:lnTo>
                      <a:pt x="17902" y="9962"/>
                    </a:lnTo>
                    <a:lnTo>
                      <a:pt x="18094" y="10001"/>
                    </a:lnTo>
                    <a:lnTo>
                      <a:pt x="18268" y="10001"/>
                    </a:lnTo>
                    <a:lnTo>
                      <a:pt x="18460" y="10001"/>
                    </a:lnTo>
                    <a:lnTo>
                      <a:pt x="18634" y="9981"/>
                    </a:lnTo>
                    <a:lnTo>
                      <a:pt x="18827" y="9943"/>
                    </a:lnTo>
                    <a:lnTo>
                      <a:pt x="19000" y="9904"/>
                    </a:lnTo>
                    <a:lnTo>
                      <a:pt x="19154" y="9846"/>
                    </a:lnTo>
                    <a:lnTo>
                      <a:pt x="19328" y="9769"/>
                    </a:lnTo>
                    <a:lnTo>
                      <a:pt x="19501" y="9673"/>
                    </a:lnTo>
                    <a:lnTo>
                      <a:pt x="19501" y="9673"/>
                    </a:lnTo>
                    <a:lnTo>
                      <a:pt x="19636" y="9577"/>
                    </a:lnTo>
                    <a:lnTo>
                      <a:pt x="19771" y="9423"/>
                    </a:lnTo>
                    <a:lnTo>
                      <a:pt x="19906" y="9249"/>
                    </a:lnTo>
                    <a:lnTo>
                      <a:pt x="20041" y="9037"/>
                    </a:lnTo>
                    <a:lnTo>
                      <a:pt x="20175" y="8806"/>
                    </a:lnTo>
                    <a:lnTo>
                      <a:pt x="20310" y="8536"/>
                    </a:lnTo>
                    <a:lnTo>
                      <a:pt x="20561" y="7920"/>
                    </a:lnTo>
                    <a:lnTo>
                      <a:pt x="20831" y="7226"/>
                    </a:lnTo>
                    <a:lnTo>
                      <a:pt x="21062" y="6494"/>
                    </a:lnTo>
                    <a:lnTo>
                      <a:pt x="21293" y="5723"/>
                    </a:lnTo>
                    <a:lnTo>
                      <a:pt x="21524" y="4933"/>
                    </a:lnTo>
                    <a:lnTo>
                      <a:pt x="21717" y="4162"/>
                    </a:lnTo>
                    <a:lnTo>
                      <a:pt x="21910" y="3430"/>
                    </a:lnTo>
                    <a:lnTo>
                      <a:pt x="22199" y="2120"/>
                    </a:lnTo>
                    <a:lnTo>
                      <a:pt x="22468" y="8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10521563" y="2272775"/>
                <a:ext cx="25" cy="25"/>
              </a:xfrm>
              <a:custGeom>
                <a:avLst/>
                <a:gdLst/>
                <a:ahLst/>
                <a:cxnLst/>
                <a:rect l="l" t="t" r="r" b="b"/>
                <a:pathLst>
                  <a:path w="1" h="1" extrusionOk="0">
                    <a:moveTo>
                      <a:pt x="0" y="1"/>
                    </a:moveTo>
                    <a:lnTo>
                      <a:pt x="0" y="1"/>
                    </a:lnTo>
                    <a:lnTo>
                      <a:pt x="0" y="1"/>
                    </a:lnTo>
                    <a:lnTo>
                      <a:pt x="0"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0510963" y="2239550"/>
                <a:ext cx="140200" cy="80475"/>
              </a:xfrm>
              <a:custGeom>
                <a:avLst/>
                <a:gdLst/>
                <a:ahLst/>
                <a:cxnLst/>
                <a:rect l="l" t="t" r="r" b="b"/>
                <a:pathLst>
                  <a:path w="5608" h="3219" extrusionOk="0">
                    <a:moveTo>
                      <a:pt x="251" y="0"/>
                    </a:moveTo>
                    <a:lnTo>
                      <a:pt x="0" y="1773"/>
                    </a:lnTo>
                    <a:lnTo>
                      <a:pt x="2833" y="3218"/>
                    </a:lnTo>
                    <a:lnTo>
                      <a:pt x="4644" y="2852"/>
                    </a:lnTo>
                    <a:lnTo>
                      <a:pt x="5608" y="1484"/>
                    </a:lnTo>
                    <a:lnTo>
                      <a:pt x="5049" y="328"/>
                    </a:lnTo>
                    <a:lnTo>
                      <a:pt x="3738" y="771"/>
                    </a:lnTo>
                    <a:lnTo>
                      <a:pt x="3315" y="2081"/>
                    </a:lnTo>
                    <a:lnTo>
                      <a:pt x="2640" y="887"/>
                    </a:lnTo>
                    <a:lnTo>
                      <a:pt x="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10510963" y="2239550"/>
                <a:ext cx="140200" cy="80475"/>
              </a:xfrm>
              <a:custGeom>
                <a:avLst/>
                <a:gdLst/>
                <a:ahLst/>
                <a:cxnLst/>
                <a:rect l="l" t="t" r="r" b="b"/>
                <a:pathLst>
                  <a:path w="5608" h="3219" fill="none" extrusionOk="0">
                    <a:moveTo>
                      <a:pt x="0" y="1773"/>
                    </a:moveTo>
                    <a:lnTo>
                      <a:pt x="251" y="0"/>
                    </a:lnTo>
                    <a:lnTo>
                      <a:pt x="2640" y="887"/>
                    </a:lnTo>
                    <a:lnTo>
                      <a:pt x="3315" y="2081"/>
                    </a:lnTo>
                    <a:lnTo>
                      <a:pt x="3738" y="771"/>
                    </a:lnTo>
                    <a:lnTo>
                      <a:pt x="5049" y="328"/>
                    </a:lnTo>
                    <a:lnTo>
                      <a:pt x="5608" y="1484"/>
                    </a:lnTo>
                    <a:lnTo>
                      <a:pt x="4644" y="2852"/>
                    </a:lnTo>
                    <a:lnTo>
                      <a:pt x="2833" y="3218"/>
                    </a:lnTo>
                    <a:lnTo>
                      <a:pt x="0" y="177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10510963" y="2261700"/>
                <a:ext cx="83850" cy="57825"/>
              </a:xfrm>
              <a:custGeom>
                <a:avLst/>
                <a:gdLst/>
                <a:ahLst/>
                <a:cxnLst/>
                <a:rect l="l" t="t" r="r" b="b"/>
                <a:pathLst>
                  <a:path w="3354" h="2313" extrusionOk="0">
                    <a:moveTo>
                      <a:pt x="2525" y="1"/>
                    </a:moveTo>
                    <a:lnTo>
                      <a:pt x="2467" y="116"/>
                    </a:lnTo>
                    <a:lnTo>
                      <a:pt x="1908" y="1503"/>
                    </a:lnTo>
                    <a:lnTo>
                      <a:pt x="1664" y="2130"/>
                    </a:lnTo>
                    <a:lnTo>
                      <a:pt x="501" y="1041"/>
                    </a:lnTo>
                    <a:lnTo>
                      <a:pt x="135" y="713"/>
                    </a:lnTo>
                    <a:lnTo>
                      <a:pt x="0" y="598"/>
                    </a:lnTo>
                    <a:lnTo>
                      <a:pt x="116" y="733"/>
                    </a:lnTo>
                    <a:lnTo>
                      <a:pt x="443" y="1080"/>
                    </a:lnTo>
                    <a:lnTo>
                      <a:pt x="1638" y="2255"/>
                    </a:lnTo>
                    <a:lnTo>
                      <a:pt x="1696" y="2313"/>
                    </a:lnTo>
                    <a:lnTo>
                      <a:pt x="1735" y="2236"/>
                    </a:lnTo>
                    <a:lnTo>
                      <a:pt x="2004" y="1542"/>
                    </a:lnTo>
                    <a:lnTo>
                      <a:pt x="2516" y="271"/>
                    </a:lnTo>
                    <a:lnTo>
                      <a:pt x="2582" y="424"/>
                    </a:lnTo>
                    <a:lnTo>
                      <a:pt x="2717" y="675"/>
                    </a:lnTo>
                    <a:lnTo>
                      <a:pt x="2871" y="925"/>
                    </a:lnTo>
                    <a:lnTo>
                      <a:pt x="3045" y="1157"/>
                    </a:lnTo>
                    <a:lnTo>
                      <a:pt x="3257" y="1388"/>
                    </a:lnTo>
                    <a:lnTo>
                      <a:pt x="3353" y="1465"/>
                    </a:lnTo>
                    <a:lnTo>
                      <a:pt x="3295" y="1369"/>
                    </a:lnTo>
                    <a:lnTo>
                      <a:pt x="3083" y="1118"/>
                    </a:lnTo>
                    <a:lnTo>
                      <a:pt x="2929" y="887"/>
                    </a:lnTo>
                    <a:lnTo>
                      <a:pt x="2794" y="636"/>
                    </a:lnTo>
                    <a:lnTo>
                      <a:pt x="2659" y="386"/>
                    </a:lnTo>
                    <a:lnTo>
                      <a:pt x="2563" y="116"/>
                    </a:lnTo>
                    <a:lnTo>
                      <a:pt x="25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10597188" y="2258800"/>
                <a:ext cx="53975" cy="48700"/>
              </a:xfrm>
              <a:custGeom>
                <a:avLst/>
                <a:gdLst/>
                <a:ahLst/>
                <a:cxnLst/>
                <a:rect l="l" t="t" r="r" b="b"/>
                <a:pathLst>
                  <a:path w="2159" h="1948" extrusionOk="0">
                    <a:moveTo>
                      <a:pt x="270" y="1"/>
                    </a:moveTo>
                    <a:lnTo>
                      <a:pt x="232" y="174"/>
                    </a:lnTo>
                    <a:lnTo>
                      <a:pt x="135" y="714"/>
                    </a:lnTo>
                    <a:lnTo>
                      <a:pt x="39" y="1138"/>
                    </a:lnTo>
                    <a:lnTo>
                      <a:pt x="0" y="1311"/>
                    </a:lnTo>
                    <a:lnTo>
                      <a:pt x="0" y="1504"/>
                    </a:lnTo>
                    <a:lnTo>
                      <a:pt x="58" y="1330"/>
                    </a:lnTo>
                    <a:lnTo>
                      <a:pt x="97" y="1138"/>
                    </a:lnTo>
                    <a:lnTo>
                      <a:pt x="212" y="733"/>
                    </a:lnTo>
                    <a:lnTo>
                      <a:pt x="292" y="361"/>
                    </a:lnTo>
                    <a:lnTo>
                      <a:pt x="405" y="675"/>
                    </a:lnTo>
                    <a:lnTo>
                      <a:pt x="617" y="1196"/>
                    </a:lnTo>
                    <a:lnTo>
                      <a:pt x="887" y="1870"/>
                    </a:lnTo>
                    <a:lnTo>
                      <a:pt x="906" y="1947"/>
                    </a:lnTo>
                    <a:lnTo>
                      <a:pt x="964" y="1909"/>
                    </a:lnTo>
                    <a:lnTo>
                      <a:pt x="1214" y="1735"/>
                    </a:lnTo>
                    <a:lnTo>
                      <a:pt x="1446" y="1542"/>
                    </a:lnTo>
                    <a:lnTo>
                      <a:pt x="1677" y="1330"/>
                    </a:lnTo>
                    <a:lnTo>
                      <a:pt x="1870" y="1099"/>
                    </a:lnTo>
                    <a:lnTo>
                      <a:pt x="2024" y="926"/>
                    </a:lnTo>
                    <a:lnTo>
                      <a:pt x="2159" y="714"/>
                    </a:lnTo>
                    <a:lnTo>
                      <a:pt x="1985" y="887"/>
                    </a:lnTo>
                    <a:lnTo>
                      <a:pt x="1831" y="1061"/>
                    </a:lnTo>
                    <a:lnTo>
                      <a:pt x="1619" y="1273"/>
                    </a:lnTo>
                    <a:lnTo>
                      <a:pt x="1388" y="1485"/>
                    </a:lnTo>
                    <a:lnTo>
                      <a:pt x="1157" y="1658"/>
                    </a:lnTo>
                    <a:lnTo>
                      <a:pt x="961" y="1793"/>
                    </a:lnTo>
                    <a:lnTo>
                      <a:pt x="713" y="1157"/>
                    </a:lnTo>
                    <a:lnTo>
                      <a:pt x="328" y="174"/>
                    </a:lnTo>
                    <a:lnTo>
                      <a:pt x="2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0595263" y="2295900"/>
                <a:ext cx="29400" cy="449000"/>
              </a:xfrm>
              <a:custGeom>
                <a:avLst/>
                <a:gdLst/>
                <a:ahLst/>
                <a:cxnLst/>
                <a:rect l="l" t="t" r="r" b="b"/>
                <a:pathLst>
                  <a:path w="1176" h="17960" extrusionOk="0">
                    <a:moveTo>
                      <a:pt x="0" y="1"/>
                    </a:moveTo>
                    <a:lnTo>
                      <a:pt x="0" y="174"/>
                    </a:lnTo>
                    <a:lnTo>
                      <a:pt x="58" y="694"/>
                    </a:lnTo>
                    <a:lnTo>
                      <a:pt x="289" y="2621"/>
                    </a:lnTo>
                    <a:lnTo>
                      <a:pt x="424" y="3951"/>
                    </a:lnTo>
                    <a:lnTo>
                      <a:pt x="598" y="5473"/>
                    </a:lnTo>
                    <a:lnTo>
                      <a:pt x="752" y="7149"/>
                    </a:lnTo>
                    <a:lnTo>
                      <a:pt x="887" y="8961"/>
                    </a:lnTo>
                    <a:lnTo>
                      <a:pt x="1002" y="10772"/>
                    </a:lnTo>
                    <a:lnTo>
                      <a:pt x="1041" y="11639"/>
                    </a:lnTo>
                    <a:lnTo>
                      <a:pt x="1060" y="12468"/>
                    </a:lnTo>
                    <a:lnTo>
                      <a:pt x="1079" y="13990"/>
                    </a:lnTo>
                    <a:lnTo>
                      <a:pt x="1060" y="14684"/>
                    </a:lnTo>
                    <a:lnTo>
                      <a:pt x="1041" y="15339"/>
                    </a:lnTo>
                    <a:lnTo>
                      <a:pt x="1022" y="15917"/>
                    </a:lnTo>
                    <a:lnTo>
                      <a:pt x="983" y="16437"/>
                    </a:lnTo>
                    <a:lnTo>
                      <a:pt x="925" y="17246"/>
                    </a:lnTo>
                    <a:lnTo>
                      <a:pt x="867" y="17786"/>
                    </a:lnTo>
                    <a:lnTo>
                      <a:pt x="848" y="17959"/>
                    </a:lnTo>
                    <a:lnTo>
                      <a:pt x="887" y="17767"/>
                    </a:lnTo>
                    <a:lnTo>
                      <a:pt x="964" y="17246"/>
                    </a:lnTo>
                    <a:lnTo>
                      <a:pt x="1002" y="16880"/>
                    </a:lnTo>
                    <a:lnTo>
                      <a:pt x="1041" y="16418"/>
                    </a:lnTo>
                    <a:lnTo>
                      <a:pt x="1099" y="15898"/>
                    </a:lnTo>
                    <a:lnTo>
                      <a:pt x="1118" y="15319"/>
                    </a:lnTo>
                    <a:lnTo>
                      <a:pt x="1176" y="13990"/>
                    </a:lnTo>
                    <a:lnTo>
                      <a:pt x="1176" y="13238"/>
                    </a:lnTo>
                    <a:lnTo>
                      <a:pt x="1157" y="12468"/>
                    </a:lnTo>
                    <a:lnTo>
                      <a:pt x="1099" y="10772"/>
                    </a:lnTo>
                    <a:lnTo>
                      <a:pt x="1002" y="8961"/>
                    </a:lnTo>
                    <a:lnTo>
                      <a:pt x="848" y="7149"/>
                    </a:lnTo>
                    <a:lnTo>
                      <a:pt x="694" y="5454"/>
                    </a:lnTo>
                    <a:lnTo>
                      <a:pt x="521" y="3931"/>
                    </a:lnTo>
                    <a:lnTo>
                      <a:pt x="366" y="2621"/>
                    </a:lnTo>
                    <a:lnTo>
                      <a:pt x="212" y="1523"/>
                    </a:lnTo>
                    <a:lnTo>
                      <a:pt x="116" y="694"/>
                    </a:lnTo>
                    <a:lnTo>
                      <a:pt x="39" y="17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0595263" y="2295900"/>
                <a:ext cx="29400" cy="449000"/>
              </a:xfrm>
              <a:custGeom>
                <a:avLst/>
                <a:gdLst/>
                <a:ahLst/>
                <a:cxnLst/>
                <a:rect l="l" t="t" r="r" b="b"/>
                <a:pathLst>
                  <a:path w="1176" h="17960" fill="none" extrusionOk="0">
                    <a:moveTo>
                      <a:pt x="848" y="17959"/>
                    </a:moveTo>
                    <a:lnTo>
                      <a:pt x="848" y="17959"/>
                    </a:lnTo>
                    <a:lnTo>
                      <a:pt x="867" y="17786"/>
                    </a:lnTo>
                    <a:lnTo>
                      <a:pt x="867" y="17786"/>
                    </a:lnTo>
                    <a:lnTo>
                      <a:pt x="925" y="17246"/>
                    </a:lnTo>
                    <a:lnTo>
                      <a:pt x="925" y="17246"/>
                    </a:lnTo>
                    <a:lnTo>
                      <a:pt x="983" y="16437"/>
                    </a:lnTo>
                    <a:lnTo>
                      <a:pt x="983" y="16437"/>
                    </a:lnTo>
                    <a:lnTo>
                      <a:pt x="1022" y="15917"/>
                    </a:lnTo>
                    <a:lnTo>
                      <a:pt x="1022" y="15917"/>
                    </a:lnTo>
                    <a:lnTo>
                      <a:pt x="1041" y="15339"/>
                    </a:lnTo>
                    <a:lnTo>
                      <a:pt x="1041" y="15339"/>
                    </a:lnTo>
                    <a:lnTo>
                      <a:pt x="1060" y="14684"/>
                    </a:lnTo>
                    <a:lnTo>
                      <a:pt x="1079" y="13990"/>
                    </a:lnTo>
                    <a:lnTo>
                      <a:pt x="1060" y="12468"/>
                    </a:lnTo>
                    <a:lnTo>
                      <a:pt x="1060" y="12468"/>
                    </a:lnTo>
                    <a:lnTo>
                      <a:pt x="1041" y="11639"/>
                    </a:lnTo>
                    <a:lnTo>
                      <a:pt x="1002" y="10772"/>
                    </a:lnTo>
                    <a:lnTo>
                      <a:pt x="887" y="8961"/>
                    </a:lnTo>
                    <a:lnTo>
                      <a:pt x="887" y="8961"/>
                    </a:lnTo>
                    <a:lnTo>
                      <a:pt x="752" y="7149"/>
                    </a:lnTo>
                    <a:lnTo>
                      <a:pt x="598" y="5473"/>
                    </a:lnTo>
                    <a:lnTo>
                      <a:pt x="424" y="3951"/>
                    </a:lnTo>
                    <a:lnTo>
                      <a:pt x="289" y="2621"/>
                    </a:lnTo>
                    <a:lnTo>
                      <a:pt x="289" y="2621"/>
                    </a:lnTo>
                    <a:lnTo>
                      <a:pt x="58" y="694"/>
                    </a:lnTo>
                    <a:lnTo>
                      <a:pt x="58" y="694"/>
                    </a:lnTo>
                    <a:lnTo>
                      <a:pt x="0" y="174"/>
                    </a:lnTo>
                    <a:lnTo>
                      <a:pt x="0" y="174"/>
                    </a:lnTo>
                    <a:lnTo>
                      <a:pt x="0" y="1"/>
                    </a:lnTo>
                    <a:lnTo>
                      <a:pt x="0" y="1"/>
                    </a:lnTo>
                    <a:lnTo>
                      <a:pt x="39" y="174"/>
                    </a:lnTo>
                    <a:lnTo>
                      <a:pt x="39" y="174"/>
                    </a:lnTo>
                    <a:lnTo>
                      <a:pt x="116" y="694"/>
                    </a:lnTo>
                    <a:lnTo>
                      <a:pt x="116" y="694"/>
                    </a:lnTo>
                    <a:lnTo>
                      <a:pt x="212" y="1523"/>
                    </a:lnTo>
                    <a:lnTo>
                      <a:pt x="366" y="2621"/>
                    </a:lnTo>
                    <a:lnTo>
                      <a:pt x="366" y="2621"/>
                    </a:lnTo>
                    <a:lnTo>
                      <a:pt x="521" y="3931"/>
                    </a:lnTo>
                    <a:lnTo>
                      <a:pt x="694" y="5454"/>
                    </a:lnTo>
                    <a:lnTo>
                      <a:pt x="848" y="7149"/>
                    </a:lnTo>
                    <a:lnTo>
                      <a:pt x="1002" y="8961"/>
                    </a:lnTo>
                    <a:lnTo>
                      <a:pt x="1002" y="8961"/>
                    </a:lnTo>
                    <a:lnTo>
                      <a:pt x="1099" y="10772"/>
                    </a:lnTo>
                    <a:lnTo>
                      <a:pt x="1157" y="12468"/>
                    </a:lnTo>
                    <a:lnTo>
                      <a:pt x="1157" y="12468"/>
                    </a:lnTo>
                    <a:lnTo>
                      <a:pt x="1176" y="13238"/>
                    </a:lnTo>
                    <a:lnTo>
                      <a:pt x="1176" y="13990"/>
                    </a:lnTo>
                    <a:lnTo>
                      <a:pt x="1118" y="15319"/>
                    </a:lnTo>
                    <a:lnTo>
                      <a:pt x="1118" y="15319"/>
                    </a:lnTo>
                    <a:lnTo>
                      <a:pt x="1099" y="15898"/>
                    </a:lnTo>
                    <a:lnTo>
                      <a:pt x="1099" y="15898"/>
                    </a:lnTo>
                    <a:lnTo>
                      <a:pt x="1041" y="16418"/>
                    </a:lnTo>
                    <a:lnTo>
                      <a:pt x="1041" y="16418"/>
                    </a:lnTo>
                    <a:lnTo>
                      <a:pt x="1002" y="16880"/>
                    </a:lnTo>
                    <a:lnTo>
                      <a:pt x="964" y="17246"/>
                    </a:lnTo>
                    <a:lnTo>
                      <a:pt x="964" y="17246"/>
                    </a:lnTo>
                    <a:lnTo>
                      <a:pt x="887" y="17767"/>
                    </a:lnTo>
                    <a:lnTo>
                      <a:pt x="887" y="17767"/>
                    </a:lnTo>
                    <a:lnTo>
                      <a:pt x="848" y="1795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10836613" y="2405725"/>
                <a:ext cx="2900" cy="52050"/>
              </a:xfrm>
              <a:custGeom>
                <a:avLst/>
                <a:gdLst/>
                <a:ahLst/>
                <a:cxnLst/>
                <a:rect l="l" t="t" r="r" b="b"/>
                <a:pathLst>
                  <a:path w="116" h="2082" extrusionOk="0">
                    <a:moveTo>
                      <a:pt x="58" y="1"/>
                    </a:moveTo>
                    <a:lnTo>
                      <a:pt x="19" y="271"/>
                    </a:lnTo>
                    <a:lnTo>
                      <a:pt x="0" y="521"/>
                    </a:lnTo>
                    <a:lnTo>
                      <a:pt x="0" y="791"/>
                    </a:lnTo>
                    <a:lnTo>
                      <a:pt x="0" y="1041"/>
                    </a:lnTo>
                    <a:lnTo>
                      <a:pt x="0" y="1311"/>
                    </a:lnTo>
                    <a:lnTo>
                      <a:pt x="0" y="1562"/>
                    </a:lnTo>
                    <a:lnTo>
                      <a:pt x="19" y="1831"/>
                    </a:lnTo>
                    <a:lnTo>
                      <a:pt x="58" y="2082"/>
                    </a:lnTo>
                    <a:lnTo>
                      <a:pt x="96" y="1831"/>
                    </a:lnTo>
                    <a:lnTo>
                      <a:pt x="116" y="1562"/>
                    </a:lnTo>
                    <a:lnTo>
                      <a:pt x="116" y="1311"/>
                    </a:lnTo>
                    <a:lnTo>
                      <a:pt x="116" y="1041"/>
                    </a:lnTo>
                    <a:lnTo>
                      <a:pt x="116" y="791"/>
                    </a:lnTo>
                    <a:lnTo>
                      <a:pt x="116" y="521"/>
                    </a:lnTo>
                    <a:lnTo>
                      <a:pt x="96" y="271"/>
                    </a:lnTo>
                    <a:lnTo>
                      <a:pt x="5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10837563" y="2406225"/>
                <a:ext cx="18825" cy="55425"/>
              </a:xfrm>
              <a:custGeom>
                <a:avLst/>
                <a:gdLst/>
                <a:ahLst/>
                <a:cxnLst/>
                <a:rect l="l" t="t" r="r" b="b"/>
                <a:pathLst>
                  <a:path w="753" h="2217" extrusionOk="0">
                    <a:moveTo>
                      <a:pt x="1" y="0"/>
                    </a:moveTo>
                    <a:lnTo>
                      <a:pt x="39" y="289"/>
                    </a:lnTo>
                    <a:lnTo>
                      <a:pt x="97" y="559"/>
                    </a:lnTo>
                    <a:lnTo>
                      <a:pt x="193" y="848"/>
                    </a:lnTo>
                    <a:lnTo>
                      <a:pt x="290" y="1118"/>
                    </a:lnTo>
                    <a:lnTo>
                      <a:pt x="502" y="1677"/>
                    </a:lnTo>
                    <a:lnTo>
                      <a:pt x="637" y="2043"/>
                    </a:lnTo>
                    <a:lnTo>
                      <a:pt x="733" y="2197"/>
                    </a:lnTo>
                    <a:lnTo>
                      <a:pt x="752" y="2216"/>
                    </a:lnTo>
                    <a:lnTo>
                      <a:pt x="752" y="2197"/>
                    </a:lnTo>
                    <a:lnTo>
                      <a:pt x="579" y="1638"/>
                    </a:lnTo>
                    <a:lnTo>
                      <a:pt x="386" y="1079"/>
                    </a:lnTo>
                    <a:lnTo>
                      <a:pt x="213" y="540"/>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10582738" y="3661600"/>
                <a:ext cx="193200" cy="156575"/>
              </a:xfrm>
              <a:custGeom>
                <a:avLst/>
                <a:gdLst/>
                <a:ahLst/>
                <a:cxnLst/>
                <a:rect l="l" t="t" r="r" b="b"/>
                <a:pathLst>
                  <a:path w="7728" h="6263" extrusionOk="0">
                    <a:moveTo>
                      <a:pt x="0" y="0"/>
                    </a:moveTo>
                    <a:lnTo>
                      <a:pt x="0" y="6224"/>
                    </a:lnTo>
                    <a:lnTo>
                      <a:pt x="7727" y="6263"/>
                    </a:lnTo>
                    <a:lnTo>
                      <a:pt x="7727" y="6205"/>
                    </a:lnTo>
                    <a:lnTo>
                      <a:pt x="7689" y="6128"/>
                    </a:lnTo>
                    <a:lnTo>
                      <a:pt x="7631" y="6051"/>
                    </a:lnTo>
                    <a:lnTo>
                      <a:pt x="7554" y="5954"/>
                    </a:lnTo>
                    <a:lnTo>
                      <a:pt x="7342" y="5781"/>
                    </a:lnTo>
                    <a:lnTo>
                      <a:pt x="7091" y="5607"/>
                    </a:lnTo>
                    <a:lnTo>
                      <a:pt x="6783" y="5415"/>
                    </a:lnTo>
                    <a:lnTo>
                      <a:pt x="6436" y="5241"/>
                    </a:lnTo>
                    <a:lnTo>
                      <a:pt x="5704" y="4875"/>
                    </a:lnTo>
                    <a:lnTo>
                      <a:pt x="4972" y="4548"/>
                    </a:lnTo>
                    <a:lnTo>
                      <a:pt x="4317" y="4278"/>
                    </a:lnTo>
                    <a:lnTo>
                      <a:pt x="3700" y="4027"/>
                    </a:lnTo>
                    <a:lnTo>
                      <a:pt x="3873" y="39"/>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0582738" y="3661600"/>
                <a:ext cx="193200" cy="156575"/>
              </a:xfrm>
              <a:custGeom>
                <a:avLst/>
                <a:gdLst/>
                <a:ahLst/>
                <a:cxnLst/>
                <a:rect l="l" t="t" r="r" b="b"/>
                <a:pathLst>
                  <a:path w="7728" h="6263" fill="none" extrusionOk="0">
                    <a:moveTo>
                      <a:pt x="3873" y="39"/>
                    </a:moveTo>
                    <a:lnTo>
                      <a:pt x="3700" y="4027"/>
                    </a:lnTo>
                    <a:lnTo>
                      <a:pt x="3700" y="4027"/>
                    </a:lnTo>
                    <a:lnTo>
                      <a:pt x="4317" y="4278"/>
                    </a:lnTo>
                    <a:lnTo>
                      <a:pt x="4972" y="4548"/>
                    </a:lnTo>
                    <a:lnTo>
                      <a:pt x="5704" y="4875"/>
                    </a:lnTo>
                    <a:lnTo>
                      <a:pt x="6436" y="5241"/>
                    </a:lnTo>
                    <a:lnTo>
                      <a:pt x="6783" y="5415"/>
                    </a:lnTo>
                    <a:lnTo>
                      <a:pt x="7091" y="5607"/>
                    </a:lnTo>
                    <a:lnTo>
                      <a:pt x="7342" y="5781"/>
                    </a:lnTo>
                    <a:lnTo>
                      <a:pt x="7554" y="5954"/>
                    </a:lnTo>
                    <a:lnTo>
                      <a:pt x="7631" y="6051"/>
                    </a:lnTo>
                    <a:lnTo>
                      <a:pt x="7689" y="6128"/>
                    </a:lnTo>
                    <a:lnTo>
                      <a:pt x="7727" y="6205"/>
                    </a:lnTo>
                    <a:lnTo>
                      <a:pt x="7727" y="6263"/>
                    </a:lnTo>
                    <a:lnTo>
                      <a:pt x="0" y="6224"/>
                    </a:lnTo>
                    <a:lnTo>
                      <a:pt x="0" y="0"/>
                    </a:lnTo>
                    <a:lnTo>
                      <a:pt x="3873" y="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10610188" y="3753125"/>
                <a:ext cx="14975" cy="14950"/>
              </a:xfrm>
              <a:custGeom>
                <a:avLst/>
                <a:gdLst/>
                <a:ahLst/>
                <a:cxnLst/>
                <a:rect l="l" t="t" r="r" b="b"/>
                <a:pathLst>
                  <a:path w="599" h="598" extrusionOk="0">
                    <a:moveTo>
                      <a:pt x="251" y="0"/>
                    </a:moveTo>
                    <a:lnTo>
                      <a:pt x="193" y="20"/>
                    </a:lnTo>
                    <a:lnTo>
                      <a:pt x="213" y="20"/>
                    </a:lnTo>
                    <a:lnTo>
                      <a:pt x="116" y="58"/>
                    </a:lnTo>
                    <a:lnTo>
                      <a:pt x="39" y="154"/>
                    </a:lnTo>
                    <a:lnTo>
                      <a:pt x="1" y="251"/>
                    </a:lnTo>
                    <a:lnTo>
                      <a:pt x="1" y="366"/>
                    </a:lnTo>
                    <a:lnTo>
                      <a:pt x="39" y="482"/>
                    </a:lnTo>
                    <a:lnTo>
                      <a:pt x="136" y="559"/>
                    </a:lnTo>
                    <a:lnTo>
                      <a:pt x="232" y="598"/>
                    </a:lnTo>
                    <a:lnTo>
                      <a:pt x="348" y="598"/>
                    </a:lnTo>
                    <a:lnTo>
                      <a:pt x="405" y="559"/>
                    </a:lnTo>
                    <a:lnTo>
                      <a:pt x="463" y="540"/>
                    </a:lnTo>
                    <a:lnTo>
                      <a:pt x="540" y="443"/>
                    </a:lnTo>
                    <a:lnTo>
                      <a:pt x="579" y="328"/>
                    </a:lnTo>
                    <a:lnTo>
                      <a:pt x="598" y="270"/>
                    </a:lnTo>
                    <a:lnTo>
                      <a:pt x="579" y="212"/>
                    </a:lnTo>
                    <a:lnTo>
                      <a:pt x="560" y="154"/>
                    </a:lnTo>
                    <a:lnTo>
                      <a:pt x="521" y="116"/>
                    </a:lnTo>
                    <a:lnTo>
                      <a:pt x="425" y="39"/>
                    </a:lnTo>
                    <a:lnTo>
                      <a:pt x="30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10610188" y="3753125"/>
                <a:ext cx="14975" cy="14950"/>
              </a:xfrm>
              <a:custGeom>
                <a:avLst/>
                <a:gdLst/>
                <a:ahLst/>
                <a:cxnLst/>
                <a:rect l="l" t="t" r="r" b="b"/>
                <a:pathLst>
                  <a:path w="599" h="598" fill="none" extrusionOk="0">
                    <a:moveTo>
                      <a:pt x="213" y="20"/>
                    </a:moveTo>
                    <a:lnTo>
                      <a:pt x="213" y="20"/>
                    </a:lnTo>
                    <a:lnTo>
                      <a:pt x="116" y="58"/>
                    </a:lnTo>
                    <a:lnTo>
                      <a:pt x="39" y="154"/>
                    </a:lnTo>
                    <a:lnTo>
                      <a:pt x="1" y="251"/>
                    </a:lnTo>
                    <a:lnTo>
                      <a:pt x="1" y="366"/>
                    </a:lnTo>
                    <a:lnTo>
                      <a:pt x="1" y="366"/>
                    </a:lnTo>
                    <a:lnTo>
                      <a:pt x="39" y="482"/>
                    </a:lnTo>
                    <a:lnTo>
                      <a:pt x="136" y="559"/>
                    </a:lnTo>
                    <a:lnTo>
                      <a:pt x="232" y="598"/>
                    </a:lnTo>
                    <a:lnTo>
                      <a:pt x="348" y="598"/>
                    </a:lnTo>
                    <a:lnTo>
                      <a:pt x="348" y="598"/>
                    </a:lnTo>
                    <a:lnTo>
                      <a:pt x="405" y="559"/>
                    </a:lnTo>
                    <a:lnTo>
                      <a:pt x="463" y="540"/>
                    </a:lnTo>
                    <a:lnTo>
                      <a:pt x="540" y="443"/>
                    </a:lnTo>
                    <a:lnTo>
                      <a:pt x="579" y="328"/>
                    </a:lnTo>
                    <a:lnTo>
                      <a:pt x="598" y="270"/>
                    </a:lnTo>
                    <a:lnTo>
                      <a:pt x="579" y="212"/>
                    </a:lnTo>
                    <a:lnTo>
                      <a:pt x="579" y="212"/>
                    </a:lnTo>
                    <a:lnTo>
                      <a:pt x="560" y="154"/>
                    </a:lnTo>
                    <a:lnTo>
                      <a:pt x="521" y="116"/>
                    </a:lnTo>
                    <a:lnTo>
                      <a:pt x="425" y="39"/>
                    </a:lnTo>
                    <a:lnTo>
                      <a:pt x="309" y="0"/>
                    </a:lnTo>
                    <a:lnTo>
                      <a:pt x="251" y="0"/>
                    </a:lnTo>
                    <a:lnTo>
                      <a:pt x="193" y="20"/>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10770113" y="3809000"/>
                <a:ext cx="5825" cy="9175"/>
              </a:xfrm>
              <a:custGeom>
                <a:avLst/>
                <a:gdLst/>
                <a:ahLst/>
                <a:cxnLst/>
                <a:rect l="l" t="t" r="r" b="b"/>
                <a:pathLst>
                  <a:path w="233" h="367" extrusionOk="0">
                    <a:moveTo>
                      <a:pt x="1" y="0"/>
                    </a:moveTo>
                    <a:lnTo>
                      <a:pt x="97" y="97"/>
                    </a:lnTo>
                    <a:lnTo>
                      <a:pt x="174" y="193"/>
                    </a:lnTo>
                    <a:lnTo>
                      <a:pt x="213" y="289"/>
                    </a:lnTo>
                    <a:lnTo>
                      <a:pt x="232" y="367"/>
                    </a:lnTo>
                    <a:lnTo>
                      <a:pt x="232" y="309"/>
                    </a:lnTo>
                    <a:lnTo>
                      <a:pt x="232" y="251"/>
                    </a:lnTo>
                    <a:lnTo>
                      <a:pt x="194" y="193"/>
                    </a:lnTo>
                    <a:lnTo>
                      <a:pt x="155" y="135"/>
                    </a:lnTo>
                    <a:lnTo>
                      <a:pt x="78" y="58"/>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10770113" y="3809000"/>
                <a:ext cx="5825" cy="9175"/>
              </a:xfrm>
              <a:custGeom>
                <a:avLst/>
                <a:gdLst/>
                <a:ahLst/>
                <a:cxnLst/>
                <a:rect l="l" t="t" r="r" b="b"/>
                <a:pathLst>
                  <a:path w="233" h="367" fill="none" extrusionOk="0">
                    <a:moveTo>
                      <a:pt x="1" y="0"/>
                    </a:moveTo>
                    <a:lnTo>
                      <a:pt x="1" y="0"/>
                    </a:lnTo>
                    <a:lnTo>
                      <a:pt x="97" y="97"/>
                    </a:lnTo>
                    <a:lnTo>
                      <a:pt x="174" y="193"/>
                    </a:lnTo>
                    <a:lnTo>
                      <a:pt x="213" y="289"/>
                    </a:lnTo>
                    <a:lnTo>
                      <a:pt x="232" y="367"/>
                    </a:lnTo>
                    <a:lnTo>
                      <a:pt x="232" y="367"/>
                    </a:lnTo>
                    <a:lnTo>
                      <a:pt x="232" y="367"/>
                    </a:lnTo>
                    <a:lnTo>
                      <a:pt x="232" y="309"/>
                    </a:lnTo>
                    <a:lnTo>
                      <a:pt x="232" y="251"/>
                    </a:lnTo>
                    <a:lnTo>
                      <a:pt x="194" y="193"/>
                    </a:lnTo>
                    <a:lnTo>
                      <a:pt x="155" y="135"/>
                    </a:lnTo>
                    <a:lnTo>
                      <a:pt x="78" y="58"/>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10582738" y="3801300"/>
                <a:ext cx="193200" cy="16875"/>
              </a:xfrm>
              <a:custGeom>
                <a:avLst/>
                <a:gdLst/>
                <a:ahLst/>
                <a:cxnLst/>
                <a:rect l="l" t="t" r="r" b="b"/>
                <a:pathLst>
                  <a:path w="7728" h="675" extrusionOk="0">
                    <a:moveTo>
                      <a:pt x="20" y="0"/>
                    </a:moveTo>
                    <a:lnTo>
                      <a:pt x="0" y="636"/>
                    </a:lnTo>
                    <a:lnTo>
                      <a:pt x="7727" y="675"/>
                    </a:lnTo>
                    <a:lnTo>
                      <a:pt x="7727" y="675"/>
                    </a:lnTo>
                    <a:lnTo>
                      <a:pt x="7708" y="597"/>
                    </a:lnTo>
                    <a:lnTo>
                      <a:pt x="7669" y="501"/>
                    </a:lnTo>
                    <a:lnTo>
                      <a:pt x="7592" y="405"/>
                    </a:lnTo>
                    <a:lnTo>
                      <a:pt x="7496" y="308"/>
                    </a:lnTo>
                    <a:lnTo>
                      <a:pt x="7438" y="289"/>
                    </a:ln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10660763" y="3760350"/>
                <a:ext cx="17850" cy="11575"/>
              </a:xfrm>
              <a:custGeom>
                <a:avLst/>
                <a:gdLst/>
                <a:ahLst/>
                <a:cxnLst/>
                <a:rect l="l" t="t" r="r" b="b"/>
                <a:pathLst>
                  <a:path w="714" h="463" extrusionOk="0">
                    <a:moveTo>
                      <a:pt x="579" y="0"/>
                    </a:moveTo>
                    <a:lnTo>
                      <a:pt x="425" y="20"/>
                    </a:lnTo>
                    <a:lnTo>
                      <a:pt x="348" y="58"/>
                    </a:lnTo>
                    <a:lnTo>
                      <a:pt x="251" y="97"/>
                    </a:lnTo>
                    <a:lnTo>
                      <a:pt x="174" y="154"/>
                    </a:lnTo>
                    <a:lnTo>
                      <a:pt x="117" y="212"/>
                    </a:lnTo>
                    <a:lnTo>
                      <a:pt x="39" y="328"/>
                    </a:lnTo>
                    <a:lnTo>
                      <a:pt x="1" y="424"/>
                    </a:lnTo>
                    <a:lnTo>
                      <a:pt x="1" y="463"/>
                    </a:lnTo>
                    <a:lnTo>
                      <a:pt x="39" y="463"/>
                    </a:lnTo>
                    <a:lnTo>
                      <a:pt x="117" y="386"/>
                    </a:lnTo>
                    <a:lnTo>
                      <a:pt x="213" y="309"/>
                    </a:lnTo>
                    <a:lnTo>
                      <a:pt x="329" y="212"/>
                    </a:lnTo>
                    <a:lnTo>
                      <a:pt x="463" y="135"/>
                    </a:lnTo>
                    <a:lnTo>
                      <a:pt x="579" y="97"/>
                    </a:lnTo>
                    <a:lnTo>
                      <a:pt x="675" y="58"/>
                    </a:lnTo>
                    <a:lnTo>
                      <a:pt x="714" y="39"/>
                    </a:lnTo>
                    <a:lnTo>
                      <a:pt x="695" y="20"/>
                    </a:lnTo>
                    <a:lnTo>
                      <a:pt x="6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10685813" y="3769500"/>
                <a:ext cx="13050" cy="14950"/>
              </a:xfrm>
              <a:custGeom>
                <a:avLst/>
                <a:gdLst/>
                <a:ahLst/>
                <a:cxnLst/>
                <a:rect l="l" t="t" r="r" b="b"/>
                <a:pathLst>
                  <a:path w="522" h="598" extrusionOk="0">
                    <a:moveTo>
                      <a:pt x="483" y="0"/>
                    </a:moveTo>
                    <a:lnTo>
                      <a:pt x="386" y="20"/>
                    </a:lnTo>
                    <a:lnTo>
                      <a:pt x="251" y="77"/>
                    </a:lnTo>
                    <a:lnTo>
                      <a:pt x="194" y="116"/>
                    </a:lnTo>
                    <a:lnTo>
                      <a:pt x="136" y="193"/>
                    </a:lnTo>
                    <a:lnTo>
                      <a:pt x="78" y="251"/>
                    </a:lnTo>
                    <a:lnTo>
                      <a:pt x="39" y="328"/>
                    </a:lnTo>
                    <a:lnTo>
                      <a:pt x="1" y="463"/>
                    </a:lnTo>
                    <a:lnTo>
                      <a:pt x="1" y="559"/>
                    </a:lnTo>
                    <a:lnTo>
                      <a:pt x="1" y="578"/>
                    </a:lnTo>
                    <a:lnTo>
                      <a:pt x="20" y="598"/>
                    </a:lnTo>
                    <a:lnTo>
                      <a:pt x="59" y="559"/>
                    </a:lnTo>
                    <a:lnTo>
                      <a:pt x="97" y="482"/>
                    </a:lnTo>
                    <a:lnTo>
                      <a:pt x="155" y="386"/>
                    </a:lnTo>
                    <a:lnTo>
                      <a:pt x="232" y="270"/>
                    </a:lnTo>
                    <a:lnTo>
                      <a:pt x="328" y="174"/>
                    </a:lnTo>
                    <a:lnTo>
                      <a:pt x="425" y="97"/>
                    </a:lnTo>
                    <a:lnTo>
                      <a:pt x="483" y="39"/>
                    </a:lnTo>
                    <a:lnTo>
                      <a:pt x="5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10708938" y="3777675"/>
                <a:ext cx="8700" cy="16425"/>
              </a:xfrm>
              <a:custGeom>
                <a:avLst/>
                <a:gdLst/>
                <a:ahLst/>
                <a:cxnLst/>
                <a:rect l="l" t="t" r="r" b="b"/>
                <a:pathLst>
                  <a:path w="348" h="657" extrusionOk="0">
                    <a:moveTo>
                      <a:pt x="309" y="1"/>
                    </a:moveTo>
                    <a:lnTo>
                      <a:pt x="232" y="59"/>
                    </a:lnTo>
                    <a:lnTo>
                      <a:pt x="136" y="136"/>
                    </a:lnTo>
                    <a:lnTo>
                      <a:pt x="59" y="271"/>
                    </a:lnTo>
                    <a:lnTo>
                      <a:pt x="1" y="406"/>
                    </a:lnTo>
                    <a:lnTo>
                      <a:pt x="1" y="540"/>
                    </a:lnTo>
                    <a:lnTo>
                      <a:pt x="20" y="618"/>
                    </a:lnTo>
                    <a:lnTo>
                      <a:pt x="39" y="656"/>
                    </a:lnTo>
                    <a:lnTo>
                      <a:pt x="59" y="618"/>
                    </a:lnTo>
                    <a:lnTo>
                      <a:pt x="97" y="560"/>
                    </a:lnTo>
                    <a:lnTo>
                      <a:pt x="116" y="444"/>
                    </a:lnTo>
                    <a:lnTo>
                      <a:pt x="174" y="329"/>
                    </a:lnTo>
                    <a:lnTo>
                      <a:pt x="232" y="213"/>
                    </a:lnTo>
                    <a:lnTo>
                      <a:pt x="290" y="117"/>
                    </a:lnTo>
                    <a:lnTo>
                      <a:pt x="348" y="59"/>
                    </a:lnTo>
                    <a:lnTo>
                      <a:pt x="348" y="20"/>
                    </a:lnTo>
                    <a:lnTo>
                      <a:pt x="3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10656913" y="3735300"/>
                <a:ext cx="19775" cy="4350"/>
              </a:xfrm>
              <a:custGeom>
                <a:avLst/>
                <a:gdLst/>
                <a:ahLst/>
                <a:cxnLst/>
                <a:rect l="l" t="t" r="r" b="b"/>
                <a:pathLst>
                  <a:path w="791" h="174" extrusionOk="0">
                    <a:moveTo>
                      <a:pt x="386" y="0"/>
                    </a:moveTo>
                    <a:lnTo>
                      <a:pt x="213" y="20"/>
                    </a:lnTo>
                    <a:lnTo>
                      <a:pt x="97" y="77"/>
                    </a:lnTo>
                    <a:lnTo>
                      <a:pt x="20" y="135"/>
                    </a:lnTo>
                    <a:lnTo>
                      <a:pt x="1" y="154"/>
                    </a:lnTo>
                    <a:lnTo>
                      <a:pt x="1" y="174"/>
                    </a:lnTo>
                    <a:lnTo>
                      <a:pt x="116" y="174"/>
                    </a:lnTo>
                    <a:lnTo>
                      <a:pt x="386" y="135"/>
                    </a:lnTo>
                    <a:lnTo>
                      <a:pt x="540" y="116"/>
                    </a:lnTo>
                    <a:lnTo>
                      <a:pt x="675" y="135"/>
                    </a:lnTo>
                    <a:lnTo>
                      <a:pt x="791" y="135"/>
                    </a:lnTo>
                    <a:lnTo>
                      <a:pt x="791" y="116"/>
                    </a:lnTo>
                    <a:lnTo>
                      <a:pt x="772" y="97"/>
                    </a:lnTo>
                    <a:lnTo>
                      <a:pt x="694" y="39"/>
                    </a:lnTo>
                    <a:lnTo>
                      <a:pt x="56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10648238" y="3702525"/>
                <a:ext cx="28950" cy="16425"/>
              </a:xfrm>
              <a:custGeom>
                <a:avLst/>
                <a:gdLst/>
                <a:ahLst/>
                <a:cxnLst/>
                <a:rect l="l" t="t" r="r" b="b"/>
                <a:pathLst>
                  <a:path w="1158" h="657" extrusionOk="0">
                    <a:moveTo>
                      <a:pt x="194" y="136"/>
                    </a:moveTo>
                    <a:lnTo>
                      <a:pt x="290" y="155"/>
                    </a:lnTo>
                    <a:lnTo>
                      <a:pt x="521" y="232"/>
                    </a:lnTo>
                    <a:lnTo>
                      <a:pt x="695" y="309"/>
                    </a:lnTo>
                    <a:lnTo>
                      <a:pt x="868" y="425"/>
                    </a:lnTo>
                    <a:lnTo>
                      <a:pt x="1061" y="598"/>
                    </a:lnTo>
                    <a:lnTo>
                      <a:pt x="1070" y="608"/>
                    </a:lnTo>
                    <a:lnTo>
                      <a:pt x="984" y="579"/>
                    </a:lnTo>
                    <a:lnTo>
                      <a:pt x="791" y="541"/>
                    </a:lnTo>
                    <a:lnTo>
                      <a:pt x="598" y="483"/>
                    </a:lnTo>
                    <a:lnTo>
                      <a:pt x="406" y="386"/>
                    </a:lnTo>
                    <a:lnTo>
                      <a:pt x="213" y="271"/>
                    </a:lnTo>
                    <a:lnTo>
                      <a:pt x="117" y="213"/>
                    </a:lnTo>
                    <a:lnTo>
                      <a:pt x="117" y="194"/>
                    </a:lnTo>
                    <a:lnTo>
                      <a:pt x="117" y="174"/>
                    </a:lnTo>
                    <a:lnTo>
                      <a:pt x="155" y="155"/>
                    </a:lnTo>
                    <a:lnTo>
                      <a:pt x="194" y="136"/>
                    </a:lnTo>
                    <a:close/>
                    <a:moveTo>
                      <a:pt x="194" y="1"/>
                    </a:moveTo>
                    <a:lnTo>
                      <a:pt x="97" y="40"/>
                    </a:lnTo>
                    <a:lnTo>
                      <a:pt x="20" y="97"/>
                    </a:lnTo>
                    <a:lnTo>
                      <a:pt x="1" y="136"/>
                    </a:lnTo>
                    <a:lnTo>
                      <a:pt x="1" y="194"/>
                    </a:lnTo>
                    <a:lnTo>
                      <a:pt x="1" y="251"/>
                    </a:lnTo>
                    <a:lnTo>
                      <a:pt x="39" y="290"/>
                    </a:lnTo>
                    <a:lnTo>
                      <a:pt x="155" y="386"/>
                    </a:lnTo>
                    <a:lnTo>
                      <a:pt x="367" y="502"/>
                    </a:lnTo>
                    <a:lnTo>
                      <a:pt x="579" y="579"/>
                    </a:lnTo>
                    <a:lnTo>
                      <a:pt x="772" y="637"/>
                    </a:lnTo>
                    <a:lnTo>
                      <a:pt x="868" y="656"/>
                    </a:lnTo>
                    <a:lnTo>
                      <a:pt x="1061" y="656"/>
                    </a:lnTo>
                    <a:lnTo>
                      <a:pt x="1109" y="647"/>
                    </a:lnTo>
                    <a:lnTo>
                      <a:pt x="1109" y="647"/>
                    </a:lnTo>
                    <a:lnTo>
                      <a:pt x="1119" y="656"/>
                    </a:lnTo>
                    <a:lnTo>
                      <a:pt x="1138" y="656"/>
                    </a:lnTo>
                    <a:lnTo>
                      <a:pt x="1138" y="641"/>
                    </a:lnTo>
                    <a:lnTo>
                      <a:pt x="1138" y="641"/>
                    </a:lnTo>
                    <a:lnTo>
                      <a:pt x="1157" y="637"/>
                    </a:lnTo>
                    <a:lnTo>
                      <a:pt x="1136" y="630"/>
                    </a:lnTo>
                    <a:lnTo>
                      <a:pt x="1136" y="630"/>
                    </a:lnTo>
                    <a:lnTo>
                      <a:pt x="1119" y="560"/>
                    </a:lnTo>
                    <a:lnTo>
                      <a:pt x="1041" y="463"/>
                    </a:lnTo>
                    <a:lnTo>
                      <a:pt x="926" y="348"/>
                    </a:lnTo>
                    <a:lnTo>
                      <a:pt x="752" y="213"/>
                    </a:lnTo>
                    <a:lnTo>
                      <a:pt x="579" y="117"/>
                    </a:lnTo>
                    <a:lnTo>
                      <a:pt x="444" y="59"/>
                    </a:lnTo>
                    <a:lnTo>
                      <a:pt x="329" y="20"/>
                    </a:lnTo>
                    <a:lnTo>
                      <a:pt x="1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10673788" y="3689050"/>
                <a:ext cx="14950" cy="30850"/>
              </a:xfrm>
              <a:custGeom>
                <a:avLst/>
                <a:gdLst/>
                <a:ahLst/>
                <a:cxnLst/>
                <a:rect l="l" t="t" r="r" b="b"/>
                <a:pathLst>
                  <a:path w="598" h="1234" extrusionOk="0">
                    <a:moveTo>
                      <a:pt x="386" y="0"/>
                    </a:moveTo>
                    <a:lnTo>
                      <a:pt x="309" y="20"/>
                    </a:lnTo>
                    <a:lnTo>
                      <a:pt x="251" y="58"/>
                    </a:lnTo>
                    <a:lnTo>
                      <a:pt x="193" y="116"/>
                    </a:lnTo>
                    <a:lnTo>
                      <a:pt x="154" y="193"/>
                    </a:lnTo>
                    <a:lnTo>
                      <a:pt x="97" y="309"/>
                    </a:lnTo>
                    <a:lnTo>
                      <a:pt x="39" y="424"/>
                    </a:lnTo>
                    <a:lnTo>
                      <a:pt x="0" y="636"/>
                    </a:lnTo>
                    <a:lnTo>
                      <a:pt x="0" y="848"/>
                    </a:lnTo>
                    <a:lnTo>
                      <a:pt x="0" y="945"/>
                    </a:lnTo>
                    <a:lnTo>
                      <a:pt x="19" y="1041"/>
                    </a:lnTo>
                    <a:lnTo>
                      <a:pt x="39" y="1137"/>
                    </a:lnTo>
                    <a:lnTo>
                      <a:pt x="97" y="1234"/>
                    </a:lnTo>
                    <a:lnTo>
                      <a:pt x="97" y="1195"/>
                    </a:lnTo>
                    <a:lnTo>
                      <a:pt x="97" y="1118"/>
                    </a:lnTo>
                    <a:lnTo>
                      <a:pt x="77" y="1002"/>
                    </a:lnTo>
                    <a:lnTo>
                      <a:pt x="97" y="868"/>
                    </a:lnTo>
                    <a:lnTo>
                      <a:pt x="116" y="675"/>
                    </a:lnTo>
                    <a:lnTo>
                      <a:pt x="174" y="482"/>
                    </a:lnTo>
                    <a:lnTo>
                      <a:pt x="270" y="251"/>
                    </a:lnTo>
                    <a:lnTo>
                      <a:pt x="289" y="212"/>
                    </a:lnTo>
                    <a:lnTo>
                      <a:pt x="328" y="174"/>
                    </a:lnTo>
                    <a:lnTo>
                      <a:pt x="405" y="135"/>
                    </a:lnTo>
                    <a:lnTo>
                      <a:pt x="424" y="135"/>
                    </a:lnTo>
                    <a:lnTo>
                      <a:pt x="443" y="174"/>
                    </a:lnTo>
                    <a:lnTo>
                      <a:pt x="482" y="270"/>
                    </a:lnTo>
                    <a:lnTo>
                      <a:pt x="482" y="386"/>
                    </a:lnTo>
                    <a:lnTo>
                      <a:pt x="482" y="501"/>
                    </a:lnTo>
                    <a:lnTo>
                      <a:pt x="424" y="675"/>
                    </a:lnTo>
                    <a:lnTo>
                      <a:pt x="347" y="868"/>
                    </a:lnTo>
                    <a:lnTo>
                      <a:pt x="270" y="983"/>
                    </a:lnTo>
                    <a:lnTo>
                      <a:pt x="193" y="1060"/>
                    </a:lnTo>
                    <a:lnTo>
                      <a:pt x="116" y="1137"/>
                    </a:lnTo>
                    <a:lnTo>
                      <a:pt x="135" y="1137"/>
                    </a:lnTo>
                    <a:lnTo>
                      <a:pt x="212" y="1099"/>
                    </a:lnTo>
                    <a:lnTo>
                      <a:pt x="309" y="1022"/>
                    </a:lnTo>
                    <a:lnTo>
                      <a:pt x="424" y="906"/>
                    </a:lnTo>
                    <a:lnTo>
                      <a:pt x="482" y="810"/>
                    </a:lnTo>
                    <a:lnTo>
                      <a:pt x="540" y="713"/>
                    </a:lnTo>
                    <a:lnTo>
                      <a:pt x="578" y="617"/>
                    </a:lnTo>
                    <a:lnTo>
                      <a:pt x="598" y="501"/>
                    </a:lnTo>
                    <a:lnTo>
                      <a:pt x="598" y="386"/>
                    </a:lnTo>
                    <a:lnTo>
                      <a:pt x="598" y="251"/>
                    </a:lnTo>
                    <a:lnTo>
                      <a:pt x="559" y="97"/>
                    </a:lnTo>
                    <a:lnTo>
                      <a:pt x="520" y="58"/>
                    </a:lnTo>
                    <a:lnTo>
                      <a:pt x="482" y="39"/>
                    </a:lnTo>
                    <a:lnTo>
                      <a:pt x="44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10259488" y="3633175"/>
                <a:ext cx="174900" cy="236075"/>
              </a:xfrm>
              <a:custGeom>
                <a:avLst/>
                <a:gdLst/>
                <a:ahLst/>
                <a:cxnLst/>
                <a:rect l="l" t="t" r="r" b="b"/>
                <a:pathLst>
                  <a:path w="6996" h="9443" extrusionOk="0">
                    <a:moveTo>
                      <a:pt x="3469" y="0"/>
                    </a:moveTo>
                    <a:lnTo>
                      <a:pt x="2198" y="4991"/>
                    </a:lnTo>
                    <a:lnTo>
                      <a:pt x="78" y="8652"/>
                    </a:lnTo>
                    <a:lnTo>
                      <a:pt x="39" y="8748"/>
                    </a:lnTo>
                    <a:lnTo>
                      <a:pt x="1" y="8845"/>
                    </a:lnTo>
                    <a:lnTo>
                      <a:pt x="1" y="8941"/>
                    </a:lnTo>
                    <a:lnTo>
                      <a:pt x="20" y="9037"/>
                    </a:lnTo>
                    <a:lnTo>
                      <a:pt x="59" y="9134"/>
                    </a:lnTo>
                    <a:lnTo>
                      <a:pt x="117" y="9230"/>
                    </a:lnTo>
                    <a:lnTo>
                      <a:pt x="174" y="9307"/>
                    </a:lnTo>
                    <a:lnTo>
                      <a:pt x="271" y="9365"/>
                    </a:lnTo>
                    <a:lnTo>
                      <a:pt x="290" y="9384"/>
                    </a:lnTo>
                    <a:lnTo>
                      <a:pt x="406" y="9423"/>
                    </a:lnTo>
                    <a:lnTo>
                      <a:pt x="540" y="9442"/>
                    </a:lnTo>
                    <a:lnTo>
                      <a:pt x="656" y="9423"/>
                    </a:lnTo>
                    <a:lnTo>
                      <a:pt x="772" y="9384"/>
                    </a:lnTo>
                    <a:lnTo>
                      <a:pt x="1870" y="8787"/>
                    </a:lnTo>
                    <a:lnTo>
                      <a:pt x="3373" y="7939"/>
                    </a:lnTo>
                    <a:lnTo>
                      <a:pt x="4105" y="7496"/>
                    </a:lnTo>
                    <a:lnTo>
                      <a:pt x="4703" y="7111"/>
                    </a:lnTo>
                    <a:lnTo>
                      <a:pt x="4953" y="6937"/>
                    </a:lnTo>
                    <a:lnTo>
                      <a:pt x="5146" y="6783"/>
                    </a:lnTo>
                    <a:lnTo>
                      <a:pt x="5261" y="6667"/>
                    </a:lnTo>
                    <a:lnTo>
                      <a:pt x="5300" y="6629"/>
                    </a:lnTo>
                    <a:lnTo>
                      <a:pt x="5319" y="6590"/>
                    </a:lnTo>
                    <a:lnTo>
                      <a:pt x="5415" y="6243"/>
                    </a:lnTo>
                    <a:lnTo>
                      <a:pt x="5608" y="5588"/>
                    </a:lnTo>
                    <a:lnTo>
                      <a:pt x="6186" y="3835"/>
                    </a:lnTo>
                    <a:lnTo>
                      <a:pt x="6996" y="1407"/>
                    </a:lnTo>
                    <a:lnTo>
                      <a:pt x="34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10259488" y="3633175"/>
                <a:ext cx="174900" cy="236075"/>
              </a:xfrm>
              <a:custGeom>
                <a:avLst/>
                <a:gdLst/>
                <a:ahLst/>
                <a:cxnLst/>
                <a:rect l="l" t="t" r="r" b="b"/>
                <a:pathLst>
                  <a:path w="6996" h="9443" fill="none" extrusionOk="0">
                    <a:moveTo>
                      <a:pt x="3469" y="0"/>
                    </a:moveTo>
                    <a:lnTo>
                      <a:pt x="2198" y="4991"/>
                    </a:lnTo>
                    <a:lnTo>
                      <a:pt x="78" y="8652"/>
                    </a:lnTo>
                    <a:lnTo>
                      <a:pt x="78" y="8652"/>
                    </a:lnTo>
                    <a:lnTo>
                      <a:pt x="39" y="8748"/>
                    </a:lnTo>
                    <a:lnTo>
                      <a:pt x="1" y="8845"/>
                    </a:lnTo>
                    <a:lnTo>
                      <a:pt x="1" y="8941"/>
                    </a:lnTo>
                    <a:lnTo>
                      <a:pt x="20" y="9037"/>
                    </a:lnTo>
                    <a:lnTo>
                      <a:pt x="59" y="9134"/>
                    </a:lnTo>
                    <a:lnTo>
                      <a:pt x="117" y="9230"/>
                    </a:lnTo>
                    <a:lnTo>
                      <a:pt x="174" y="9307"/>
                    </a:lnTo>
                    <a:lnTo>
                      <a:pt x="271" y="9365"/>
                    </a:lnTo>
                    <a:lnTo>
                      <a:pt x="271" y="9365"/>
                    </a:lnTo>
                    <a:lnTo>
                      <a:pt x="290" y="9384"/>
                    </a:lnTo>
                    <a:lnTo>
                      <a:pt x="290" y="9384"/>
                    </a:lnTo>
                    <a:lnTo>
                      <a:pt x="406" y="9423"/>
                    </a:lnTo>
                    <a:lnTo>
                      <a:pt x="540" y="9442"/>
                    </a:lnTo>
                    <a:lnTo>
                      <a:pt x="656" y="9423"/>
                    </a:lnTo>
                    <a:lnTo>
                      <a:pt x="772" y="9384"/>
                    </a:lnTo>
                    <a:lnTo>
                      <a:pt x="772" y="9384"/>
                    </a:lnTo>
                    <a:lnTo>
                      <a:pt x="1870" y="8787"/>
                    </a:lnTo>
                    <a:lnTo>
                      <a:pt x="3373" y="7939"/>
                    </a:lnTo>
                    <a:lnTo>
                      <a:pt x="4105" y="7496"/>
                    </a:lnTo>
                    <a:lnTo>
                      <a:pt x="4703" y="7111"/>
                    </a:lnTo>
                    <a:lnTo>
                      <a:pt x="4953" y="6937"/>
                    </a:lnTo>
                    <a:lnTo>
                      <a:pt x="5146" y="6783"/>
                    </a:lnTo>
                    <a:lnTo>
                      <a:pt x="5261" y="6667"/>
                    </a:lnTo>
                    <a:lnTo>
                      <a:pt x="5300" y="6629"/>
                    </a:lnTo>
                    <a:lnTo>
                      <a:pt x="5319" y="6590"/>
                    </a:lnTo>
                    <a:lnTo>
                      <a:pt x="5319" y="6590"/>
                    </a:lnTo>
                    <a:lnTo>
                      <a:pt x="5415" y="6243"/>
                    </a:lnTo>
                    <a:lnTo>
                      <a:pt x="5608" y="5588"/>
                    </a:lnTo>
                    <a:lnTo>
                      <a:pt x="6186" y="3835"/>
                    </a:lnTo>
                    <a:lnTo>
                      <a:pt x="6996" y="1407"/>
                    </a:lnTo>
                    <a:lnTo>
                      <a:pt x="34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10272988" y="3789250"/>
                <a:ext cx="121425" cy="80000"/>
              </a:xfrm>
              <a:custGeom>
                <a:avLst/>
                <a:gdLst/>
                <a:ahLst/>
                <a:cxnLst/>
                <a:rect l="l" t="t" r="r" b="b"/>
                <a:pathLst>
                  <a:path w="4857" h="3200" extrusionOk="0">
                    <a:moveTo>
                      <a:pt x="4856" y="0"/>
                    </a:moveTo>
                    <a:lnTo>
                      <a:pt x="4779" y="289"/>
                    </a:lnTo>
                    <a:lnTo>
                      <a:pt x="4818" y="212"/>
                    </a:lnTo>
                    <a:lnTo>
                      <a:pt x="4856" y="0"/>
                    </a:lnTo>
                    <a:close/>
                    <a:moveTo>
                      <a:pt x="4702" y="444"/>
                    </a:moveTo>
                    <a:lnTo>
                      <a:pt x="4567" y="559"/>
                    </a:lnTo>
                    <a:lnTo>
                      <a:pt x="4394" y="694"/>
                    </a:lnTo>
                    <a:lnTo>
                      <a:pt x="3912" y="1022"/>
                    </a:lnTo>
                    <a:lnTo>
                      <a:pt x="4490" y="656"/>
                    </a:lnTo>
                    <a:lnTo>
                      <a:pt x="4606" y="559"/>
                    </a:lnTo>
                    <a:lnTo>
                      <a:pt x="4702" y="444"/>
                    </a:lnTo>
                    <a:close/>
                    <a:moveTo>
                      <a:pt x="1908" y="2216"/>
                    </a:moveTo>
                    <a:lnTo>
                      <a:pt x="925" y="2756"/>
                    </a:lnTo>
                    <a:lnTo>
                      <a:pt x="232" y="3141"/>
                    </a:lnTo>
                    <a:lnTo>
                      <a:pt x="116" y="3180"/>
                    </a:lnTo>
                    <a:lnTo>
                      <a:pt x="0" y="3199"/>
                    </a:lnTo>
                    <a:lnTo>
                      <a:pt x="0" y="3199"/>
                    </a:lnTo>
                    <a:lnTo>
                      <a:pt x="135" y="3180"/>
                    </a:lnTo>
                    <a:lnTo>
                      <a:pt x="251" y="3141"/>
                    </a:lnTo>
                    <a:lnTo>
                      <a:pt x="1908" y="2216"/>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10271063" y="3844650"/>
                <a:ext cx="49650" cy="24600"/>
              </a:xfrm>
              <a:custGeom>
                <a:avLst/>
                <a:gdLst/>
                <a:ahLst/>
                <a:cxnLst/>
                <a:rect l="l" t="t" r="r" b="b"/>
                <a:pathLst>
                  <a:path w="1986" h="984" fill="none" extrusionOk="0">
                    <a:moveTo>
                      <a:pt x="1985" y="0"/>
                    </a:moveTo>
                    <a:lnTo>
                      <a:pt x="1985" y="0"/>
                    </a:lnTo>
                    <a:lnTo>
                      <a:pt x="1002" y="540"/>
                    </a:lnTo>
                    <a:lnTo>
                      <a:pt x="309" y="925"/>
                    </a:lnTo>
                    <a:lnTo>
                      <a:pt x="309" y="925"/>
                    </a:lnTo>
                    <a:lnTo>
                      <a:pt x="193" y="964"/>
                    </a:lnTo>
                    <a:lnTo>
                      <a:pt x="77" y="983"/>
                    </a:lnTo>
                    <a:lnTo>
                      <a:pt x="77" y="983"/>
                    </a:lnTo>
                    <a:lnTo>
                      <a:pt x="0" y="983"/>
                    </a:lnTo>
                    <a:lnTo>
                      <a:pt x="0" y="983"/>
                    </a:lnTo>
                    <a:lnTo>
                      <a:pt x="77" y="983"/>
                    </a:lnTo>
                    <a:lnTo>
                      <a:pt x="77" y="983"/>
                    </a:lnTo>
                    <a:lnTo>
                      <a:pt x="212" y="964"/>
                    </a:lnTo>
                    <a:lnTo>
                      <a:pt x="328" y="925"/>
                    </a:lnTo>
                    <a:lnTo>
                      <a:pt x="328" y="925"/>
                    </a:lnTo>
                    <a:lnTo>
                      <a:pt x="19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10370788" y="3800325"/>
                <a:ext cx="19775" cy="14475"/>
              </a:xfrm>
              <a:custGeom>
                <a:avLst/>
                <a:gdLst/>
                <a:ahLst/>
                <a:cxnLst/>
                <a:rect l="l" t="t" r="r" b="b"/>
                <a:pathLst>
                  <a:path w="791" h="579" fill="none" extrusionOk="0">
                    <a:moveTo>
                      <a:pt x="790" y="1"/>
                    </a:moveTo>
                    <a:lnTo>
                      <a:pt x="790" y="1"/>
                    </a:lnTo>
                    <a:lnTo>
                      <a:pt x="655" y="116"/>
                    </a:lnTo>
                    <a:lnTo>
                      <a:pt x="482" y="251"/>
                    </a:lnTo>
                    <a:lnTo>
                      <a:pt x="0" y="579"/>
                    </a:lnTo>
                    <a:lnTo>
                      <a:pt x="0" y="579"/>
                    </a:lnTo>
                    <a:lnTo>
                      <a:pt x="578" y="213"/>
                    </a:lnTo>
                    <a:lnTo>
                      <a:pt x="578" y="213"/>
                    </a:lnTo>
                    <a:lnTo>
                      <a:pt x="694" y="116"/>
                    </a:lnTo>
                    <a:lnTo>
                      <a:pt x="79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10392463" y="3789250"/>
                <a:ext cx="1950" cy="7250"/>
              </a:xfrm>
              <a:custGeom>
                <a:avLst/>
                <a:gdLst/>
                <a:ahLst/>
                <a:cxnLst/>
                <a:rect l="l" t="t" r="r" b="b"/>
                <a:pathLst>
                  <a:path w="78" h="290" fill="none" extrusionOk="0">
                    <a:moveTo>
                      <a:pt x="77" y="0"/>
                    </a:moveTo>
                    <a:lnTo>
                      <a:pt x="77" y="0"/>
                    </a:lnTo>
                    <a:lnTo>
                      <a:pt x="0" y="289"/>
                    </a:lnTo>
                    <a:lnTo>
                      <a:pt x="0" y="289"/>
                    </a:lnTo>
                    <a:lnTo>
                      <a:pt x="39" y="212"/>
                    </a:lnTo>
                    <a:lnTo>
                      <a:pt x="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10266713" y="3789250"/>
                <a:ext cx="128175" cy="80000"/>
              </a:xfrm>
              <a:custGeom>
                <a:avLst/>
                <a:gdLst/>
                <a:ahLst/>
                <a:cxnLst/>
                <a:rect l="l" t="t" r="r" b="b"/>
                <a:pathLst>
                  <a:path w="5127" h="3200" extrusionOk="0">
                    <a:moveTo>
                      <a:pt x="5107" y="0"/>
                    </a:moveTo>
                    <a:lnTo>
                      <a:pt x="5103" y="15"/>
                    </a:lnTo>
                    <a:lnTo>
                      <a:pt x="5126" y="0"/>
                    </a:lnTo>
                    <a:close/>
                    <a:moveTo>
                      <a:pt x="5103" y="15"/>
                    </a:moveTo>
                    <a:lnTo>
                      <a:pt x="1" y="3141"/>
                    </a:lnTo>
                    <a:lnTo>
                      <a:pt x="97" y="3180"/>
                    </a:lnTo>
                    <a:lnTo>
                      <a:pt x="174" y="3199"/>
                    </a:lnTo>
                    <a:lnTo>
                      <a:pt x="251" y="3199"/>
                    </a:lnTo>
                    <a:lnTo>
                      <a:pt x="367" y="3180"/>
                    </a:lnTo>
                    <a:lnTo>
                      <a:pt x="483" y="3141"/>
                    </a:lnTo>
                    <a:lnTo>
                      <a:pt x="1176" y="2756"/>
                    </a:lnTo>
                    <a:lnTo>
                      <a:pt x="2159" y="2216"/>
                    </a:lnTo>
                    <a:lnTo>
                      <a:pt x="3354" y="1523"/>
                    </a:lnTo>
                    <a:lnTo>
                      <a:pt x="4163" y="1022"/>
                    </a:lnTo>
                    <a:lnTo>
                      <a:pt x="4645" y="694"/>
                    </a:lnTo>
                    <a:lnTo>
                      <a:pt x="4818" y="559"/>
                    </a:lnTo>
                    <a:lnTo>
                      <a:pt x="4953" y="444"/>
                    </a:lnTo>
                    <a:lnTo>
                      <a:pt x="5030" y="289"/>
                    </a:lnTo>
                    <a:lnTo>
                      <a:pt x="5103" y="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10266713" y="3867775"/>
                <a:ext cx="25" cy="25"/>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10375113" y="3742050"/>
                <a:ext cx="14950" cy="14950"/>
              </a:xfrm>
              <a:custGeom>
                <a:avLst/>
                <a:gdLst/>
                <a:ahLst/>
                <a:cxnLst/>
                <a:rect l="l" t="t" r="r" b="b"/>
                <a:pathLst>
                  <a:path w="598" h="598" extrusionOk="0">
                    <a:moveTo>
                      <a:pt x="309" y="0"/>
                    </a:moveTo>
                    <a:lnTo>
                      <a:pt x="193" y="19"/>
                    </a:lnTo>
                    <a:lnTo>
                      <a:pt x="97" y="77"/>
                    </a:lnTo>
                    <a:lnTo>
                      <a:pt x="39" y="154"/>
                    </a:lnTo>
                    <a:lnTo>
                      <a:pt x="0" y="270"/>
                    </a:lnTo>
                    <a:lnTo>
                      <a:pt x="20" y="385"/>
                    </a:lnTo>
                    <a:lnTo>
                      <a:pt x="58" y="463"/>
                    </a:lnTo>
                    <a:lnTo>
                      <a:pt x="135" y="540"/>
                    </a:lnTo>
                    <a:lnTo>
                      <a:pt x="212" y="578"/>
                    </a:lnTo>
                    <a:lnTo>
                      <a:pt x="309" y="597"/>
                    </a:lnTo>
                    <a:lnTo>
                      <a:pt x="386" y="578"/>
                    </a:lnTo>
                    <a:lnTo>
                      <a:pt x="444" y="559"/>
                    </a:lnTo>
                    <a:lnTo>
                      <a:pt x="501" y="520"/>
                    </a:lnTo>
                    <a:lnTo>
                      <a:pt x="559" y="424"/>
                    </a:lnTo>
                    <a:lnTo>
                      <a:pt x="598" y="308"/>
                    </a:lnTo>
                    <a:lnTo>
                      <a:pt x="598" y="251"/>
                    </a:lnTo>
                    <a:lnTo>
                      <a:pt x="598" y="173"/>
                    </a:lnTo>
                    <a:lnTo>
                      <a:pt x="540" y="96"/>
                    </a:lnTo>
                    <a:lnTo>
                      <a:pt x="463" y="39"/>
                    </a:lnTo>
                    <a:lnTo>
                      <a:pt x="3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10379438" y="3742525"/>
                <a:ext cx="525" cy="25"/>
              </a:xfrm>
              <a:custGeom>
                <a:avLst/>
                <a:gdLst/>
                <a:ahLst/>
                <a:cxnLst/>
                <a:rect l="l" t="t" r="r" b="b"/>
                <a:pathLst>
                  <a:path w="21" h="1" fill="none" extrusionOk="0">
                    <a:moveTo>
                      <a:pt x="20" y="0"/>
                    </a:moveTo>
                    <a:lnTo>
                      <a:pt x="20" y="0"/>
                    </a:lnTo>
                    <a:lnTo>
                      <a:pt x="1" y="0"/>
                    </a:lnTo>
                    <a:lnTo>
                      <a:pt x="2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10379938" y="3742050"/>
                <a:ext cx="25" cy="500"/>
              </a:xfrm>
              <a:custGeom>
                <a:avLst/>
                <a:gdLst/>
                <a:ahLst/>
                <a:cxnLst/>
                <a:rect l="l" t="t" r="r" b="b"/>
                <a:pathLst>
                  <a:path w="1" h="20" fill="none" extrusionOk="0">
                    <a:moveTo>
                      <a:pt x="0" y="0"/>
                    </a:moveTo>
                    <a:lnTo>
                      <a:pt x="0" y="19"/>
                    </a:lnTo>
                    <a:lnTo>
                      <a:pt x="0" y="19"/>
                    </a:lnTo>
                    <a:lnTo>
                      <a:pt x="0" y="19"/>
                    </a:lnTo>
                    <a:lnTo>
                      <a:pt x="0" y="1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10379938" y="3742050"/>
                <a:ext cx="500" cy="25"/>
              </a:xfrm>
              <a:custGeom>
                <a:avLst/>
                <a:gdLst/>
                <a:ahLst/>
                <a:cxnLst/>
                <a:rect l="l" t="t" r="r" b="b"/>
                <a:pathLst>
                  <a:path w="20" h="1" fill="none" extrusionOk="0">
                    <a:moveTo>
                      <a:pt x="19" y="0"/>
                    </a:moveTo>
                    <a:lnTo>
                      <a:pt x="19" y="0"/>
                    </a:lnTo>
                    <a:lnTo>
                      <a:pt x="0" y="0"/>
                    </a:lnTo>
                    <a:lnTo>
                      <a:pt x="1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10375113" y="3742050"/>
                <a:ext cx="14950" cy="14950"/>
              </a:xfrm>
              <a:custGeom>
                <a:avLst/>
                <a:gdLst/>
                <a:ahLst/>
                <a:cxnLst/>
                <a:rect l="l" t="t" r="r" b="b"/>
                <a:pathLst>
                  <a:path w="598" h="598" fill="none" extrusionOk="0">
                    <a:moveTo>
                      <a:pt x="309" y="0"/>
                    </a:moveTo>
                    <a:lnTo>
                      <a:pt x="309" y="0"/>
                    </a:lnTo>
                    <a:lnTo>
                      <a:pt x="193" y="19"/>
                    </a:lnTo>
                    <a:lnTo>
                      <a:pt x="193" y="19"/>
                    </a:lnTo>
                    <a:lnTo>
                      <a:pt x="97" y="77"/>
                    </a:lnTo>
                    <a:lnTo>
                      <a:pt x="39" y="154"/>
                    </a:lnTo>
                    <a:lnTo>
                      <a:pt x="0" y="270"/>
                    </a:lnTo>
                    <a:lnTo>
                      <a:pt x="20" y="385"/>
                    </a:lnTo>
                    <a:lnTo>
                      <a:pt x="20" y="385"/>
                    </a:lnTo>
                    <a:lnTo>
                      <a:pt x="58" y="463"/>
                    </a:lnTo>
                    <a:lnTo>
                      <a:pt x="135" y="540"/>
                    </a:lnTo>
                    <a:lnTo>
                      <a:pt x="212" y="578"/>
                    </a:lnTo>
                    <a:lnTo>
                      <a:pt x="309" y="597"/>
                    </a:lnTo>
                    <a:lnTo>
                      <a:pt x="309" y="597"/>
                    </a:lnTo>
                    <a:lnTo>
                      <a:pt x="386" y="578"/>
                    </a:lnTo>
                    <a:lnTo>
                      <a:pt x="386" y="578"/>
                    </a:lnTo>
                    <a:lnTo>
                      <a:pt x="444" y="559"/>
                    </a:lnTo>
                    <a:lnTo>
                      <a:pt x="501" y="520"/>
                    </a:lnTo>
                    <a:lnTo>
                      <a:pt x="559" y="424"/>
                    </a:lnTo>
                    <a:lnTo>
                      <a:pt x="598" y="308"/>
                    </a:lnTo>
                    <a:lnTo>
                      <a:pt x="598" y="251"/>
                    </a:lnTo>
                    <a:lnTo>
                      <a:pt x="598" y="173"/>
                    </a:lnTo>
                    <a:lnTo>
                      <a:pt x="598" y="173"/>
                    </a:lnTo>
                    <a:lnTo>
                      <a:pt x="540" y="96"/>
                    </a:lnTo>
                    <a:lnTo>
                      <a:pt x="463" y="39"/>
                    </a:lnTo>
                    <a:lnTo>
                      <a:pt x="386" y="0"/>
                    </a:lnTo>
                    <a:lnTo>
                      <a:pt x="3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10288413" y="3801775"/>
                <a:ext cx="22175" cy="19775"/>
              </a:xfrm>
              <a:custGeom>
                <a:avLst/>
                <a:gdLst/>
                <a:ahLst/>
                <a:cxnLst/>
                <a:rect l="l" t="t" r="r" b="b"/>
                <a:pathLst>
                  <a:path w="887" h="791" extrusionOk="0">
                    <a:moveTo>
                      <a:pt x="19" y="0"/>
                    </a:moveTo>
                    <a:lnTo>
                      <a:pt x="0" y="20"/>
                    </a:lnTo>
                    <a:lnTo>
                      <a:pt x="154" y="58"/>
                    </a:lnTo>
                    <a:lnTo>
                      <a:pt x="289" y="116"/>
                    </a:lnTo>
                    <a:lnTo>
                      <a:pt x="424" y="193"/>
                    </a:lnTo>
                    <a:lnTo>
                      <a:pt x="540" y="289"/>
                    </a:lnTo>
                    <a:lnTo>
                      <a:pt x="636" y="405"/>
                    </a:lnTo>
                    <a:lnTo>
                      <a:pt x="732" y="521"/>
                    </a:lnTo>
                    <a:lnTo>
                      <a:pt x="809" y="656"/>
                    </a:lnTo>
                    <a:lnTo>
                      <a:pt x="867" y="790"/>
                    </a:lnTo>
                    <a:lnTo>
                      <a:pt x="886" y="771"/>
                    </a:lnTo>
                    <a:lnTo>
                      <a:pt x="886" y="733"/>
                    </a:lnTo>
                    <a:lnTo>
                      <a:pt x="867" y="598"/>
                    </a:lnTo>
                    <a:lnTo>
                      <a:pt x="829" y="482"/>
                    </a:lnTo>
                    <a:lnTo>
                      <a:pt x="771" y="386"/>
                    </a:lnTo>
                    <a:lnTo>
                      <a:pt x="694" y="289"/>
                    </a:lnTo>
                    <a:lnTo>
                      <a:pt x="617" y="193"/>
                    </a:lnTo>
                    <a:lnTo>
                      <a:pt x="520" y="135"/>
                    </a:lnTo>
                    <a:lnTo>
                      <a:pt x="424" y="77"/>
                    </a:lnTo>
                    <a:lnTo>
                      <a:pt x="308" y="20"/>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10275388" y="3822000"/>
                <a:ext cx="21225" cy="13525"/>
              </a:xfrm>
              <a:custGeom>
                <a:avLst/>
                <a:gdLst/>
                <a:ahLst/>
                <a:cxnLst/>
                <a:rect l="l" t="t" r="r" b="b"/>
                <a:pathLst>
                  <a:path w="849" h="541" extrusionOk="0">
                    <a:moveTo>
                      <a:pt x="155" y="1"/>
                    </a:moveTo>
                    <a:lnTo>
                      <a:pt x="1" y="20"/>
                    </a:lnTo>
                    <a:lnTo>
                      <a:pt x="251" y="97"/>
                    </a:lnTo>
                    <a:lnTo>
                      <a:pt x="483" y="213"/>
                    </a:lnTo>
                    <a:lnTo>
                      <a:pt x="637" y="328"/>
                    </a:lnTo>
                    <a:lnTo>
                      <a:pt x="752" y="444"/>
                    </a:lnTo>
                    <a:lnTo>
                      <a:pt x="810" y="521"/>
                    </a:lnTo>
                    <a:lnTo>
                      <a:pt x="849" y="540"/>
                    </a:lnTo>
                    <a:lnTo>
                      <a:pt x="849" y="502"/>
                    </a:lnTo>
                    <a:lnTo>
                      <a:pt x="810" y="386"/>
                    </a:lnTo>
                    <a:lnTo>
                      <a:pt x="694" y="251"/>
                    </a:lnTo>
                    <a:lnTo>
                      <a:pt x="617" y="174"/>
                    </a:lnTo>
                    <a:lnTo>
                      <a:pt x="540" y="116"/>
                    </a:lnTo>
                    <a:lnTo>
                      <a:pt x="425" y="39"/>
                    </a:lnTo>
                    <a:lnTo>
                      <a:pt x="2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10301413" y="3781550"/>
                <a:ext cx="31325" cy="23150"/>
              </a:xfrm>
              <a:custGeom>
                <a:avLst/>
                <a:gdLst/>
                <a:ahLst/>
                <a:cxnLst/>
                <a:rect l="l" t="t" r="r" b="b"/>
                <a:pathLst>
                  <a:path w="1253" h="926" extrusionOk="0">
                    <a:moveTo>
                      <a:pt x="0" y="0"/>
                    </a:moveTo>
                    <a:lnTo>
                      <a:pt x="347" y="174"/>
                    </a:lnTo>
                    <a:lnTo>
                      <a:pt x="694" y="366"/>
                    </a:lnTo>
                    <a:lnTo>
                      <a:pt x="983" y="636"/>
                    </a:lnTo>
                    <a:lnTo>
                      <a:pt x="1253" y="925"/>
                    </a:lnTo>
                    <a:lnTo>
                      <a:pt x="1253" y="925"/>
                    </a:lnTo>
                    <a:lnTo>
                      <a:pt x="1156" y="732"/>
                    </a:lnTo>
                    <a:lnTo>
                      <a:pt x="1041" y="559"/>
                    </a:lnTo>
                    <a:lnTo>
                      <a:pt x="906" y="424"/>
                    </a:lnTo>
                    <a:lnTo>
                      <a:pt x="752" y="289"/>
                    </a:lnTo>
                    <a:lnTo>
                      <a:pt x="598" y="174"/>
                    </a:lnTo>
                    <a:lnTo>
                      <a:pt x="405" y="96"/>
                    </a:lnTo>
                    <a:lnTo>
                      <a:pt x="212" y="1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10313463" y="3756000"/>
                <a:ext cx="31800" cy="11600"/>
              </a:xfrm>
              <a:custGeom>
                <a:avLst/>
                <a:gdLst/>
                <a:ahLst/>
                <a:cxnLst/>
                <a:rect l="l" t="t" r="r" b="b"/>
                <a:pathLst>
                  <a:path w="1272" h="464" extrusionOk="0">
                    <a:moveTo>
                      <a:pt x="347" y="1"/>
                    </a:moveTo>
                    <a:lnTo>
                      <a:pt x="173" y="20"/>
                    </a:lnTo>
                    <a:lnTo>
                      <a:pt x="0" y="59"/>
                    </a:lnTo>
                    <a:lnTo>
                      <a:pt x="19" y="59"/>
                    </a:lnTo>
                    <a:lnTo>
                      <a:pt x="58" y="78"/>
                    </a:lnTo>
                    <a:lnTo>
                      <a:pt x="193" y="97"/>
                    </a:lnTo>
                    <a:lnTo>
                      <a:pt x="405" y="136"/>
                    </a:lnTo>
                    <a:lnTo>
                      <a:pt x="655" y="194"/>
                    </a:lnTo>
                    <a:lnTo>
                      <a:pt x="886" y="290"/>
                    </a:lnTo>
                    <a:lnTo>
                      <a:pt x="1079" y="386"/>
                    </a:lnTo>
                    <a:lnTo>
                      <a:pt x="1214" y="444"/>
                    </a:lnTo>
                    <a:lnTo>
                      <a:pt x="1253" y="463"/>
                    </a:lnTo>
                    <a:lnTo>
                      <a:pt x="1272" y="463"/>
                    </a:lnTo>
                    <a:lnTo>
                      <a:pt x="1156" y="328"/>
                    </a:lnTo>
                    <a:lnTo>
                      <a:pt x="1021" y="232"/>
                    </a:lnTo>
                    <a:lnTo>
                      <a:pt x="867" y="136"/>
                    </a:lnTo>
                    <a:lnTo>
                      <a:pt x="694" y="78"/>
                    </a:lnTo>
                    <a:lnTo>
                      <a:pt x="520" y="39"/>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10322113" y="3720350"/>
                <a:ext cx="33275" cy="11125"/>
              </a:xfrm>
              <a:custGeom>
                <a:avLst/>
                <a:gdLst/>
                <a:ahLst/>
                <a:cxnLst/>
                <a:rect l="l" t="t" r="r" b="b"/>
                <a:pathLst>
                  <a:path w="1331" h="445" extrusionOk="0">
                    <a:moveTo>
                      <a:pt x="328" y="1"/>
                    </a:moveTo>
                    <a:lnTo>
                      <a:pt x="194" y="20"/>
                    </a:lnTo>
                    <a:lnTo>
                      <a:pt x="59" y="78"/>
                    </a:lnTo>
                    <a:lnTo>
                      <a:pt x="1" y="117"/>
                    </a:lnTo>
                    <a:lnTo>
                      <a:pt x="174" y="97"/>
                    </a:lnTo>
                    <a:lnTo>
                      <a:pt x="348" y="97"/>
                    </a:lnTo>
                    <a:lnTo>
                      <a:pt x="521" y="117"/>
                    </a:lnTo>
                    <a:lnTo>
                      <a:pt x="714" y="136"/>
                    </a:lnTo>
                    <a:lnTo>
                      <a:pt x="868" y="194"/>
                    </a:lnTo>
                    <a:lnTo>
                      <a:pt x="1022" y="271"/>
                    </a:lnTo>
                    <a:lnTo>
                      <a:pt x="1196" y="348"/>
                    </a:lnTo>
                    <a:lnTo>
                      <a:pt x="1330" y="444"/>
                    </a:lnTo>
                    <a:lnTo>
                      <a:pt x="1311" y="386"/>
                    </a:lnTo>
                    <a:lnTo>
                      <a:pt x="1196" y="271"/>
                    </a:lnTo>
                    <a:lnTo>
                      <a:pt x="1099" y="194"/>
                    </a:lnTo>
                    <a:lnTo>
                      <a:pt x="984" y="117"/>
                    </a:lnTo>
                    <a:lnTo>
                      <a:pt x="868" y="59"/>
                    </a:lnTo>
                    <a:lnTo>
                      <a:pt x="733" y="20"/>
                    </a:lnTo>
                    <a:lnTo>
                      <a:pt x="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10325988" y="3692900"/>
                <a:ext cx="38075" cy="24125"/>
              </a:xfrm>
              <a:custGeom>
                <a:avLst/>
                <a:gdLst/>
                <a:ahLst/>
                <a:cxnLst/>
                <a:rect l="l" t="t" r="r" b="b"/>
                <a:pathLst>
                  <a:path w="1523" h="965" extrusionOk="0">
                    <a:moveTo>
                      <a:pt x="231" y="78"/>
                    </a:moveTo>
                    <a:lnTo>
                      <a:pt x="270" y="97"/>
                    </a:lnTo>
                    <a:lnTo>
                      <a:pt x="405" y="193"/>
                    </a:lnTo>
                    <a:lnTo>
                      <a:pt x="520" y="309"/>
                    </a:lnTo>
                    <a:lnTo>
                      <a:pt x="617" y="463"/>
                    </a:lnTo>
                    <a:lnTo>
                      <a:pt x="694" y="617"/>
                    </a:lnTo>
                    <a:lnTo>
                      <a:pt x="723" y="675"/>
                    </a:lnTo>
                    <a:lnTo>
                      <a:pt x="723" y="675"/>
                    </a:lnTo>
                    <a:lnTo>
                      <a:pt x="674" y="771"/>
                    </a:lnTo>
                    <a:lnTo>
                      <a:pt x="649" y="836"/>
                    </a:lnTo>
                    <a:lnTo>
                      <a:pt x="649" y="836"/>
                    </a:lnTo>
                    <a:lnTo>
                      <a:pt x="617" y="829"/>
                    </a:lnTo>
                    <a:lnTo>
                      <a:pt x="501" y="791"/>
                    </a:lnTo>
                    <a:lnTo>
                      <a:pt x="424" y="733"/>
                    </a:lnTo>
                    <a:lnTo>
                      <a:pt x="328" y="656"/>
                    </a:lnTo>
                    <a:lnTo>
                      <a:pt x="251" y="579"/>
                    </a:lnTo>
                    <a:lnTo>
                      <a:pt x="193" y="482"/>
                    </a:lnTo>
                    <a:lnTo>
                      <a:pt x="154" y="386"/>
                    </a:lnTo>
                    <a:lnTo>
                      <a:pt x="116" y="290"/>
                    </a:lnTo>
                    <a:lnTo>
                      <a:pt x="96" y="193"/>
                    </a:lnTo>
                    <a:lnTo>
                      <a:pt x="135" y="116"/>
                    </a:lnTo>
                    <a:lnTo>
                      <a:pt x="154" y="97"/>
                    </a:lnTo>
                    <a:lnTo>
                      <a:pt x="193" y="97"/>
                    </a:lnTo>
                    <a:lnTo>
                      <a:pt x="231" y="78"/>
                    </a:lnTo>
                    <a:close/>
                    <a:moveTo>
                      <a:pt x="752" y="733"/>
                    </a:moveTo>
                    <a:lnTo>
                      <a:pt x="771" y="771"/>
                    </a:lnTo>
                    <a:lnTo>
                      <a:pt x="796" y="848"/>
                    </a:lnTo>
                    <a:lnTo>
                      <a:pt x="713" y="848"/>
                    </a:lnTo>
                    <a:lnTo>
                      <a:pt x="695" y="845"/>
                    </a:lnTo>
                    <a:lnTo>
                      <a:pt x="713" y="810"/>
                    </a:lnTo>
                    <a:lnTo>
                      <a:pt x="752" y="733"/>
                    </a:lnTo>
                    <a:close/>
                    <a:moveTo>
                      <a:pt x="1330" y="213"/>
                    </a:moveTo>
                    <a:lnTo>
                      <a:pt x="1368" y="232"/>
                    </a:lnTo>
                    <a:lnTo>
                      <a:pt x="1387" y="251"/>
                    </a:lnTo>
                    <a:lnTo>
                      <a:pt x="1407" y="270"/>
                    </a:lnTo>
                    <a:lnTo>
                      <a:pt x="1426" y="367"/>
                    </a:lnTo>
                    <a:lnTo>
                      <a:pt x="1407" y="444"/>
                    </a:lnTo>
                    <a:lnTo>
                      <a:pt x="1368" y="540"/>
                    </a:lnTo>
                    <a:lnTo>
                      <a:pt x="1310" y="636"/>
                    </a:lnTo>
                    <a:lnTo>
                      <a:pt x="1233" y="714"/>
                    </a:lnTo>
                    <a:lnTo>
                      <a:pt x="1137" y="771"/>
                    </a:lnTo>
                    <a:lnTo>
                      <a:pt x="1041" y="810"/>
                    </a:lnTo>
                    <a:lnTo>
                      <a:pt x="944" y="848"/>
                    </a:lnTo>
                    <a:lnTo>
                      <a:pt x="829" y="848"/>
                    </a:lnTo>
                    <a:lnTo>
                      <a:pt x="809" y="752"/>
                    </a:lnTo>
                    <a:lnTo>
                      <a:pt x="785" y="666"/>
                    </a:lnTo>
                    <a:lnTo>
                      <a:pt x="785" y="666"/>
                    </a:lnTo>
                    <a:lnTo>
                      <a:pt x="790" y="656"/>
                    </a:lnTo>
                    <a:lnTo>
                      <a:pt x="906" y="521"/>
                    </a:lnTo>
                    <a:lnTo>
                      <a:pt x="1021" y="386"/>
                    </a:lnTo>
                    <a:lnTo>
                      <a:pt x="1079" y="328"/>
                    </a:lnTo>
                    <a:lnTo>
                      <a:pt x="1137" y="270"/>
                    </a:lnTo>
                    <a:lnTo>
                      <a:pt x="1214" y="232"/>
                    </a:lnTo>
                    <a:lnTo>
                      <a:pt x="1291" y="213"/>
                    </a:lnTo>
                    <a:close/>
                    <a:moveTo>
                      <a:pt x="173" y="1"/>
                    </a:moveTo>
                    <a:lnTo>
                      <a:pt x="116" y="20"/>
                    </a:lnTo>
                    <a:lnTo>
                      <a:pt x="58" y="58"/>
                    </a:lnTo>
                    <a:lnTo>
                      <a:pt x="19" y="116"/>
                    </a:lnTo>
                    <a:lnTo>
                      <a:pt x="0" y="174"/>
                    </a:lnTo>
                    <a:lnTo>
                      <a:pt x="0" y="232"/>
                    </a:lnTo>
                    <a:lnTo>
                      <a:pt x="0" y="309"/>
                    </a:lnTo>
                    <a:lnTo>
                      <a:pt x="39" y="425"/>
                    </a:lnTo>
                    <a:lnTo>
                      <a:pt x="96" y="540"/>
                    </a:lnTo>
                    <a:lnTo>
                      <a:pt x="173" y="636"/>
                    </a:lnTo>
                    <a:lnTo>
                      <a:pt x="251" y="733"/>
                    </a:lnTo>
                    <a:lnTo>
                      <a:pt x="347" y="810"/>
                    </a:lnTo>
                    <a:lnTo>
                      <a:pt x="462" y="887"/>
                    </a:lnTo>
                    <a:lnTo>
                      <a:pt x="578" y="926"/>
                    </a:lnTo>
                    <a:lnTo>
                      <a:pt x="636" y="945"/>
                    </a:lnTo>
                    <a:lnTo>
                      <a:pt x="636" y="964"/>
                    </a:lnTo>
                    <a:lnTo>
                      <a:pt x="644" y="948"/>
                    </a:lnTo>
                    <a:lnTo>
                      <a:pt x="644" y="948"/>
                    </a:lnTo>
                    <a:lnTo>
                      <a:pt x="694" y="964"/>
                    </a:lnTo>
                    <a:lnTo>
                      <a:pt x="829" y="964"/>
                    </a:lnTo>
                    <a:lnTo>
                      <a:pt x="963" y="945"/>
                    </a:lnTo>
                    <a:lnTo>
                      <a:pt x="1079" y="926"/>
                    </a:lnTo>
                    <a:lnTo>
                      <a:pt x="1195" y="868"/>
                    </a:lnTo>
                    <a:lnTo>
                      <a:pt x="1291" y="791"/>
                    </a:lnTo>
                    <a:lnTo>
                      <a:pt x="1387" y="694"/>
                    </a:lnTo>
                    <a:lnTo>
                      <a:pt x="1464" y="598"/>
                    </a:lnTo>
                    <a:lnTo>
                      <a:pt x="1522" y="463"/>
                    </a:lnTo>
                    <a:lnTo>
                      <a:pt x="1522" y="405"/>
                    </a:lnTo>
                    <a:lnTo>
                      <a:pt x="1522" y="347"/>
                    </a:lnTo>
                    <a:lnTo>
                      <a:pt x="1522" y="290"/>
                    </a:lnTo>
                    <a:lnTo>
                      <a:pt x="1503" y="232"/>
                    </a:lnTo>
                    <a:lnTo>
                      <a:pt x="1464" y="174"/>
                    </a:lnTo>
                    <a:lnTo>
                      <a:pt x="1407" y="135"/>
                    </a:lnTo>
                    <a:lnTo>
                      <a:pt x="1349" y="116"/>
                    </a:lnTo>
                    <a:lnTo>
                      <a:pt x="1272" y="116"/>
                    </a:lnTo>
                    <a:lnTo>
                      <a:pt x="1195" y="155"/>
                    </a:lnTo>
                    <a:lnTo>
                      <a:pt x="1098" y="193"/>
                    </a:lnTo>
                    <a:lnTo>
                      <a:pt x="1021" y="251"/>
                    </a:lnTo>
                    <a:lnTo>
                      <a:pt x="963" y="328"/>
                    </a:lnTo>
                    <a:lnTo>
                      <a:pt x="867" y="425"/>
                    </a:lnTo>
                    <a:lnTo>
                      <a:pt x="790" y="540"/>
                    </a:lnTo>
                    <a:lnTo>
                      <a:pt x="761" y="598"/>
                    </a:lnTo>
                    <a:lnTo>
                      <a:pt x="761" y="598"/>
                    </a:lnTo>
                    <a:lnTo>
                      <a:pt x="713" y="502"/>
                    </a:lnTo>
                    <a:lnTo>
                      <a:pt x="655" y="386"/>
                    </a:lnTo>
                    <a:lnTo>
                      <a:pt x="578" y="270"/>
                    </a:lnTo>
                    <a:lnTo>
                      <a:pt x="520" y="193"/>
                    </a:lnTo>
                    <a:lnTo>
                      <a:pt x="462" y="116"/>
                    </a:lnTo>
                    <a:lnTo>
                      <a:pt x="385" y="58"/>
                    </a:lnTo>
                    <a:lnTo>
                      <a:pt x="28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10558638" y="2281450"/>
                <a:ext cx="23650" cy="29900"/>
              </a:xfrm>
              <a:custGeom>
                <a:avLst/>
                <a:gdLst/>
                <a:ahLst/>
                <a:cxnLst/>
                <a:rect l="l" t="t" r="r" b="b"/>
                <a:pathLst>
                  <a:path w="946" h="1196" extrusionOk="0">
                    <a:moveTo>
                      <a:pt x="406" y="1"/>
                    </a:moveTo>
                    <a:lnTo>
                      <a:pt x="1" y="1022"/>
                    </a:lnTo>
                    <a:lnTo>
                      <a:pt x="849" y="1195"/>
                    </a:lnTo>
                    <a:lnTo>
                      <a:pt x="945" y="290"/>
                    </a:lnTo>
                    <a:lnTo>
                      <a:pt x="40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10558638" y="2281450"/>
                <a:ext cx="23650" cy="29900"/>
              </a:xfrm>
              <a:custGeom>
                <a:avLst/>
                <a:gdLst/>
                <a:ahLst/>
                <a:cxnLst/>
                <a:rect l="l" t="t" r="r" b="b"/>
                <a:pathLst>
                  <a:path w="946" h="1196" fill="none" extrusionOk="0">
                    <a:moveTo>
                      <a:pt x="406" y="1"/>
                    </a:moveTo>
                    <a:lnTo>
                      <a:pt x="945" y="290"/>
                    </a:lnTo>
                    <a:lnTo>
                      <a:pt x="849" y="1195"/>
                    </a:lnTo>
                    <a:lnTo>
                      <a:pt x="1" y="1022"/>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10558638" y="2281450"/>
                <a:ext cx="23650" cy="29900"/>
              </a:xfrm>
              <a:custGeom>
                <a:avLst/>
                <a:gdLst/>
                <a:ahLst/>
                <a:cxnLst/>
                <a:rect l="l" t="t" r="r" b="b"/>
                <a:pathLst>
                  <a:path w="946" h="1196" extrusionOk="0">
                    <a:moveTo>
                      <a:pt x="406" y="1"/>
                    </a:moveTo>
                    <a:lnTo>
                      <a:pt x="1" y="1022"/>
                    </a:lnTo>
                    <a:lnTo>
                      <a:pt x="849" y="1195"/>
                    </a:lnTo>
                    <a:lnTo>
                      <a:pt x="945" y="290"/>
                    </a:lnTo>
                    <a:lnTo>
                      <a:pt x="406"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10558638" y="2281450"/>
                <a:ext cx="23650" cy="29900"/>
              </a:xfrm>
              <a:custGeom>
                <a:avLst/>
                <a:gdLst/>
                <a:ahLst/>
                <a:cxnLst/>
                <a:rect l="l" t="t" r="r" b="b"/>
                <a:pathLst>
                  <a:path w="946" h="1196" fill="none" extrusionOk="0">
                    <a:moveTo>
                      <a:pt x="406" y="1"/>
                    </a:moveTo>
                    <a:lnTo>
                      <a:pt x="1" y="1022"/>
                    </a:lnTo>
                    <a:lnTo>
                      <a:pt x="849" y="1195"/>
                    </a:lnTo>
                    <a:lnTo>
                      <a:pt x="945" y="290"/>
                    </a:lnTo>
                    <a:lnTo>
                      <a:pt x="40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10599588" y="2278075"/>
                <a:ext cx="19775" cy="30375"/>
              </a:xfrm>
              <a:custGeom>
                <a:avLst/>
                <a:gdLst/>
                <a:ahLst/>
                <a:cxnLst/>
                <a:rect l="l" t="t" r="r" b="b"/>
                <a:pathLst>
                  <a:path w="791" h="1215" extrusionOk="0">
                    <a:moveTo>
                      <a:pt x="425" y="1"/>
                    </a:moveTo>
                    <a:lnTo>
                      <a:pt x="1" y="367"/>
                    </a:lnTo>
                    <a:lnTo>
                      <a:pt x="251" y="1215"/>
                    </a:lnTo>
                    <a:lnTo>
                      <a:pt x="791" y="964"/>
                    </a:lnTo>
                    <a:lnTo>
                      <a:pt x="42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10578388" y="2315650"/>
                <a:ext cx="67950" cy="317000"/>
              </a:xfrm>
              <a:custGeom>
                <a:avLst/>
                <a:gdLst/>
                <a:ahLst/>
                <a:cxnLst/>
                <a:rect l="l" t="t" r="r" b="b"/>
                <a:pathLst>
                  <a:path w="2718" h="12680" extrusionOk="0">
                    <a:moveTo>
                      <a:pt x="964" y="1"/>
                    </a:moveTo>
                    <a:lnTo>
                      <a:pt x="251" y="58"/>
                    </a:lnTo>
                    <a:lnTo>
                      <a:pt x="1" y="10868"/>
                    </a:lnTo>
                    <a:lnTo>
                      <a:pt x="1832" y="12680"/>
                    </a:lnTo>
                    <a:lnTo>
                      <a:pt x="2718" y="10271"/>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10578388" y="2315650"/>
                <a:ext cx="67950" cy="317000"/>
              </a:xfrm>
              <a:custGeom>
                <a:avLst/>
                <a:gdLst/>
                <a:ahLst/>
                <a:cxnLst/>
                <a:rect l="l" t="t" r="r" b="b"/>
                <a:pathLst>
                  <a:path w="2718" h="12680" fill="none" extrusionOk="0">
                    <a:moveTo>
                      <a:pt x="251" y="58"/>
                    </a:moveTo>
                    <a:lnTo>
                      <a:pt x="1" y="10868"/>
                    </a:lnTo>
                    <a:lnTo>
                      <a:pt x="1832" y="12680"/>
                    </a:lnTo>
                    <a:lnTo>
                      <a:pt x="2718" y="10271"/>
                    </a:lnTo>
                    <a:lnTo>
                      <a:pt x="964" y="1"/>
                    </a:lnTo>
                    <a:lnTo>
                      <a:pt x="251" y="5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10574063" y="2278550"/>
                <a:ext cx="36625" cy="40025"/>
              </a:xfrm>
              <a:custGeom>
                <a:avLst/>
                <a:gdLst/>
                <a:ahLst/>
                <a:cxnLst/>
                <a:rect l="l" t="t" r="r" b="b"/>
                <a:pathLst>
                  <a:path w="1465" h="1601" extrusionOk="0">
                    <a:moveTo>
                      <a:pt x="868" y="1"/>
                    </a:moveTo>
                    <a:lnTo>
                      <a:pt x="444" y="78"/>
                    </a:lnTo>
                    <a:lnTo>
                      <a:pt x="367" y="97"/>
                    </a:lnTo>
                    <a:lnTo>
                      <a:pt x="309" y="136"/>
                    </a:lnTo>
                    <a:lnTo>
                      <a:pt x="251" y="194"/>
                    </a:lnTo>
                    <a:lnTo>
                      <a:pt x="212" y="251"/>
                    </a:lnTo>
                    <a:lnTo>
                      <a:pt x="20" y="656"/>
                    </a:lnTo>
                    <a:lnTo>
                      <a:pt x="1" y="733"/>
                    </a:lnTo>
                    <a:lnTo>
                      <a:pt x="1" y="791"/>
                    </a:lnTo>
                    <a:lnTo>
                      <a:pt x="1" y="849"/>
                    </a:lnTo>
                    <a:lnTo>
                      <a:pt x="20" y="926"/>
                    </a:lnTo>
                    <a:lnTo>
                      <a:pt x="270" y="1427"/>
                    </a:lnTo>
                    <a:lnTo>
                      <a:pt x="328" y="1504"/>
                    </a:lnTo>
                    <a:lnTo>
                      <a:pt x="405" y="1562"/>
                    </a:lnTo>
                    <a:lnTo>
                      <a:pt x="502" y="1600"/>
                    </a:lnTo>
                    <a:lnTo>
                      <a:pt x="598" y="1600"/>
                    </a:lnTo>
                    <a:lnTo>
                      <a:pt x="1118" y="1485"/>
                    </a:lnTo>
                    <a:lnTo>
                      <a:pt x="1214" y="1465"/>
                    </a:lnTo>
                    <a:lnTo>
                      <a:pt x="1292" y="1408"/>
                    </a:lnTo>
                    <a:lnTo>
                      <a:pt x="1330" y="1330"/>
                    </a:lnTo>
                    <a:lnTo>
                      <a:pt x="1369" y="1253"/>
                    </a:lnTo>
                    <a:lnTo>
                      <a:pt x="1465" y="772"/>
                    </a:lnTo>
                    <a:lnTo>
                      <a:pt x="1465" y="675"/>
                    </a:lnTo>
                    <a:lnTo>
                      <a:pt x="1426" y="579"/>
                    </a:lnTo>
                    <a:lnTo>
                      <a:pt x="1195" y="155"/>
                    </a:lnTo>
                    <a:lnTo>
                      <a:pt x="1137" y="78"/>
                    </a:lnTo>
                    <a:lnTo>
                      <a:pt x="1060" y="20"/>
                    </a:lnTo>
                    <a:lnTo>
                      <a:pt x="9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10578388" y="2283375"/>
                <a:ext cx="25575" cy="27475"/>
              </a:xfrm>
              <a:custGeom>
                <a:avLst/>
                <a:gdLst/>
                <a:ahLst/>
                <a:cxnLst/>
                <a:rect l="l" t="t" r="r" b="b"/>
                <a:pathLst>
                  <a:path w="1023" h="1099" extrusionOk="0">
                    <a:moveTo>
                      <a:pt x="1022" y="1"/>
                    </a:moveTo>
                    <a:lnTo>
                      <a:pt x="868" y="155"/>
                    </a:lnTo>
                    <a:lnTo>
                      <a:pt x="502" y="540"/>
                    </a:lnTo>
                    <a:lnTo>
                      <a:pt x="136" y="926"/>
                    </a:lnTo>
                    <a:lnTo>
                      <a:pt x="59" y="1022"/>
                    </a:lnTo>
                    <a:lnTo>
                      <a:pt x="1" y="1099"/>
                    </a:lnTo>
                    <a:lnTo>
                      <a:pt x="155" y="945"/>
                    </a:lnTo>
                    <a:lnTo>
                      <a:pt x="521" y="559"/>
                    </a:lnTo>
                    <a:lnTo>
                      <a:pt x="887" y="174"/>
                    </a:lnTo>
                    <a:lnTo>
                      <a:pt x="964" y="78"/>
                    </a:lnTo>
                    <a:lnTo>
                      <a:pt x="102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3"/>
              <p:cNvSpPr/>
              <p:nvPr/>
            </p:nvSpPr>
            <p:spPr>
              <a:xfrm>
                <a:off x="10578888" y="2284350"/>
                <a:ext cx="11575" cy="11575"/>
              </a:xfrm>
              <a:custGeom>
                <a:avLst/>
                <a:gdLst/>
                <a:ahLst/>
                <a:cxnLst/>
                <a:rect l="l" t="t" r="r" b="b"/>
                <a:pathLst>
                  <a:path w="463" h="463" extrusionOk="0">
                    <a:moveTo>
                      <a:pt x="0" y="0"/>
                    </a:moveTo>
                    <a:lnTo>
                      <a:pt x="97" y="116"/>
                    </a:lnTo>
                    <a:lnTo>
                      <a:pt x="212" y="231"/>
                    </a:lnTo>
                    <a:lnTo>
                      <a:pt x="328" y="347"/>
                    </a:lnTo>
                    <a:lnTo>
                      <a:pt x="463" y="463"/>
                    </a:lnTo>
                    <a:lnTo>
                      <a:pt x="463" y="463"/>
                    </a:lnTo>
                    <a:lnTo>
                      <a:pt x="366" y="328"/>
                    </a:lnTo>
                    <a:lnTo>
                      <a:pt x="251" y="212"/>
                    </a:lnTo>
                    <a:lnTo>
                      <a:pt x="135" y="96"/>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3"/>
              <p:cNvSpPr/>
              <p:nvPr/>
            </p:nvSpPr>
            <p:spPr>
              <a:xfrm>
                <a:off x="10604413" y="2282900"/>
                <a:ext cx="5800" cy="29900"/>
              </a:xfrm>
              <a:custGeom>
                <a:avLst/>
                <a:gdLst/>
                <a:ahLst/>
                <a:cxnLst/>
                <a:rect l="l" t="t" r="r" b="b"/>
                <a:pathLst>
                  <a:path w="232" h="1196" extrusionOk="0">
                    <a:moveTo>
                      <a:pt x="0" y="0"/>
                    </a:moveTo>
                    <a:lnTo>
                      <a:pt x="20" y="97"/>
                    </a:lnTo>
                    <a:lnTo>
                      <a:pt x="58" y="174"/>
                    </a:lnTo>
                    <a:lnTo>
                      <a:pt x="116" y="270"/>
                    </a:lnTo>
                    <a:lnTo>
                      <a:pt x="155" y="366"/>
                    </a:lnTo>
                    <a:lnTo>
                      <a:pt x="174" y="463"/>
                    </a:lnTo>
                    <a:lnTo>
                      <a:pt x="193" y="578"/>
                    </a:lnTo>
                    <a:lnTo>
                      <a:pt x="116" y="887"/>
                    </a:lnTo>
                    <a:lnTo>
                      <a:pt x="58" y="1195"/>
                    </a:lnTo>
                    <a:lnTo>
                      <a:pt x="116" y="1022"/>
                    </a:lnTo>
                    <a:lnTo>
                      <a:pt x="174" y="829"/>
                    </a:lnTo>
                    <a:lnTo>
                      <a:pt x="232" y="578"/>
                    </a:lnTo>
                    <a:lnTo>
                      <a:pt x="232" y="463"/>
                    </a:lnTo>
                    <a:lnTo>
                      <a:pt x="193" y="328"/>
                    </a:lnTo>
                    <a:lnTo>
                      <a:pt x="78" y="154"/>
                    </a:lnTo>
                    <a:lnTo>
                      <a:pt x="20" y="39"/>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10290813" y="2734750"/>
                <a:ext cx="431650" cy="1007325"/>
              </a:xfrm>
              <a:custGeom>
                <a:avLst/>
                <a:gdLst/>
                <a:ahLst/>
                <a:cxnLst/>
                <a:rect l="l" t="t" r="r" b="b"/>
                <a:pathLst>
                  <a:path w="17266" h="40293" extrusionOk="0">
                    <a:moveTo>
                      <a:pt x="6089" y="1"/>
                    </a:moveTo>
                    <a:lnTo>
                      <a:pt x="20" y="39097"/>
                    </a:lnTo>
                    <a:lnTo>
                      <a:pt x="0" y="39194"/>
                    </a:lnTo>
                    <a:lnTo>
                      <a:pt x="20" y="39367"/>
                    </a:lnTo>
                    <a:lnTo>
                      <a:pt x="58" y="39541"/>
                    </a:lnTo>
                    <a:lnTo>
                      <a:pt x="135" y="39695"/>
                    </a:lnTo>
                    <a:lnTo>
                      <a:pt x="232" y="39830"/>
                    </a:lnTo>
                    <a:lnTo>
                      <a:pt x="367" y="39945"/>
                    </a:lnTo>
                    <a:lnTo>
                      <a:pt x="501" y="40022"/>
                    </a:lnTo>
                    <a:lnTo>
                      <a:pt x="675" y="40080"/>
                    </a:lnTo>
                    <a:lnTo>
                      <a:pt x="848" y="40099"/>
                    </a:lnTo>
                    <a:lnTo>
                      <a:pt x="4721" y="40234"/>
                    </a:lnTo>
                    <a:lnTo>
                      <a:pt x="4875" y="40234"/>
                    </a:lnTo>
                    <a:lnTo>
                      <a:pt x="5030" y="40196"/>
                    </a:lnTo>
                    <a:lnTo>
                      <a:pt x="5184" y="40138"/>
                    </a:lnTo>
                    <a:lnTo>
                      <a:pt x="5299" y="40042"/>
                    </a:lnTo>
                    <a:lnTo>
                      <a:pt x="5415" y="39945"/>
                    </a:lnTo>
                    <a:lnTo>
                      <a:pt x="5492" y="39810"/>
                    </a:lnTo>
                    <a:lnTo>
                      <a:pt x="5569" y="39675"/>
                    </a:lnTo>
                    <a:lnTo>
                      <a:pt x="5608" y="39521"/>
                    </a:lnTo>
                    <a:lnTo>
                      <a:pt x="11620" y="5627"/>
                    </a:lnTo>
                    <a:lnTo>
                      <a:pt x="10907" y="39753"/>
                    </a:lnTo>
                    <a:lnTo>
                      <a:pt x="10926" y="39849"/>
                    </a:lnTo>
                    <a:lnTo>
                      <a:pt x="10945" y="39945"/>
                    </a:lnTo>
                    <a:lnTo>
                      <a:pt x="10984" y="40042"/>
                    </a:lnTo>
                    <a:lnTo>
                      <a:pt x="11041" y="40099"/>
                    </a:lnTo>
                    <a:lnTo>
                      <a:pt x="11119" y="40176"/>
                    </a:lnTo>
                    <a:lnTo>
                      <a:pt x="11196" y="40215"/>
                    </a:lnTo>
                    <a:lnTo>
                      <a:pt x="11292" y="40234"/>
                    </a:lnTo>
                    <a:lnTo>
                      <a:pt x="11388" y="40254"/>
                    </a:lnTo>
                    <a:lnTo>
                      <a:pt x="16013" y="40292"/>
                    </a:lnTo>
                    <a:lnTo>
                      <a:pt x="16109" y="40292"/>
                    </a:lnTo>
                    <a:lnTo>
                      <a:pt x="16206" y="40254"/>
                    </a:lnTo>
                    <a:lnTo>
                      <a:pt x="16283" y="40215"/>
                    </a:lnTo>
                    <a:lnTo>
                      <a:pt x="16360" y="40157"/>
                    </a:lnTo>
                    <a:lnTo>
                      <a:pt x="16418" y="40080"/>
                    </a:lnTo>
                    <a:lnTo>
                      <a:pt x="16456" y="40003"/>
                    </a:lnTo>
                    <a:lnTo>
                      <a:pt x="16495" y="39907"/>
                    </a:lnTo>
                    <a:lnTo>
                      <a:pt x="16514" y="39810"/>
                    </a:lnTo>
                    <a:lnTo>
                      <a:pt x="17265" y="155"/>
                    </a:lnTo>
                    <a:lnTo>
                      <a:pt x="6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0358738" y="2789675"/>
                <a:ext cx="146950" cy="898425"/>
              </a:xfrm>
              <a:custGeom>
                <a:avLst/>
                <a:gdLst/>
                <a:ahLst/>
                <a:cxnLst/>
                <a:rect l="l" t="t" r="r" b="b"/>
                <a:pathLst>
                  <a:path w="5878" h="35937" extrusionOk="0">
                    <a:moveTo>
                      <a:pt x="5877" y="0"/>
                    </a:moveTo>
                    <a:lnTo>
                      <a:pt x="5858" y="97"/>
                    </a:lnTo>
                    <a:lnTo>
                      <a:pt x="5820" y="366"/>
                    </a:lnTo>
                    <a:lnTo>
                      <a:pt x="5646" y="1426"/>
                    </a:lnTo>
                    <a:lnTo>
                      <a:pt x="5049" y="5280"/>
                    </a:lnTo>
                    <a:lnTo>
                      <a:pt x="4143" y="10984"/>
                    </a:lnTo>
                    <a:lnTo>
                      <a:pt x="2987" y="17978"/>
                    </a:lnTo>
                    <a:lnTo>
                      <a:pt x="867" y="30676"/>
                    </a:lnTo>
                    <a:lnTo>
                      <a:pt x="232" y="34530"/>
                    </a:lnTo>
                    <a:lnTo>
                      <a:pt x="58" y="35571"/>
                    </a:lnTo>
                    <a:lnTo>
                      <a:pt x="20" y="35841"/>
                    </a:lnTo>
                    <a:lnTo>
                      <a:pt x="0" y="35937"/>
                    </a:lnTo>
                    <a:lnTo>
                      <a:pt x="39" y="35841"/>
                    </a:lnTo>
                    <a:lnTo>
                      <a:pt x="97" y="35571"/>
                    </a:lnTo>
                    <a:lnTo>
                      <a:pt x="289" y="34530"/>
                    </a:lnTo>
                    <a:lnTo>
                      <a:pt x="964" y="30696"/>
                    </a:lnTo>
                    <a:lnTo>
                      <a:pt x="1927" y="24973"/>
                    </a:lnTo>
                    <a:lnTo>
                      <a:pt x="3103" y="17998"/>
                    </a:lnTo>
                    <a:lnTo>
                      <a:pt x="4239" y="11003"/>
                    </a:lnTo>
                    <a:lnTo>
                      <a:pt x="5126" y="5280"/>
                    </a:lnTo>
                    <a:lnTo>
                      <a:pt x="5704" y="1426"/>
                    </a:lnTo>
                    <a:lnTo>
                      <a:pt x="5839" y="366"/>
                    </a:lnTo>
                    <a:lnTo>
                      <a:pt x="5858" y="212"/>
                    </a:lnTo>
                    <a:lnTo>
                      <a:pt x="5877" y="97"/>
                    </a:lnTo>
                    <a:lnTo>
                      <a:pt x="58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10654988" y="2790625"/>
                <a:ext cx="8700" cy="901350"/>
              </a:xfrm>
              <a:custGeom>
                <a:avLst/>
                <a:gdLst/>
                <a:ahLst/>
                <a:cxnLst/>
                <a:rect l="l" t="t" r="r" b="b"/>
                <a:pathLst>
                  <a:path w="348" h="36054" extrusionOk="0">
                    <a:moveTo>
                      <a:pt x="348" y="1"/>
                    </a:moveTo>
                    <a:lnTo>
                      <a:pt x="309" y="1407"/>
                    </a:lnTo>
                    <a:lnTo>
                      <a:pt x="251" y="5281"/>
                    </a:lnTo>
                    <a:lnTo>
                      <a:pt x="116" y="18017"/>
                    </a:lnTo>
                    <a:lnTo>
                      <a:pt x="20" y="30773"/>
                    </a:lnTo>
                    <a:lnTo>
                      <a:pt x="1" y="34627"/>
                    </a:lnTo>
                    <a:lnTo>
                      <a:pt x="1" y="36053"/>
                    </a:lnTo>
                    <a:lnTo>
                      <a:pt x="39" y="34627"/>
                    </a:lnTo>
                    <a:lnTo>
                      <a:pt x="97" y="30773"/>
                    </a:lnTo>
                    <a:lnTo>
                      <a:pt x="213" y="18017"/>
                    </a:lnTo>
                    <a:lnTo>
                      <a:pt x="328" y="5281"/>
                    </a:lnTo>
                    <a:lnTo>
                      <a:pt x="348" y="1407"/>
                    </a:lnTo>
                    <a:lnTo>
                      <a:pt x="3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0566363" y="3693875"/>
                <a:ext cx="140675" cy="2900"/>
              </a:xfrm>
              <a:custGeom>
                <a:avLst/>
                <a:gdLst/>
                <a:ahLst/>
                <a:cxnLst/>
                <a:rect l="l" t="t" r="r" b="b"/>
                <a:pathLst>
                  <a:path w="5627" h="116" extrusionOk="0">
                    <a:moveTo>
                      <a:pt x="2813" y="0"/>
                    </a:moveTo>
                    <a:lnTo>
                      <a:pt x="810" y="19"/>
                    </a:lnTo>
                    <a:lnTo>
                      <a:pt x="212" y="39"/>
                    </a:lnTo>
                    <a:lnTo>
                      <a:pt x="0" y="58"/>
                    </a:lnTo>
                    <a:lnTo>
                      <a:pt x="212" y="77"/>
                    </a:lnTo>
                    <a:lnTo>
                      <a:pt x="810" y="96"/>
                    </a:lnTo>
                    <a:lnTo>
                      <a:pt x="2813" y="116"/>
                    </a:lnTo>
                    <a:lnTo>
                      <a:pt x="4798" y="96"/>
                    </a:lnTo>
                    <a:lnTo>
                      <a:pt x="5396" y="77"/>
                    </a:lnTo>
                    <a:lnTo>
                      <a:pt x="5627" y="58"/>
                    </a:lnTo>
                    <a:lnTo>
                      <a:pt x="5396" y="39"/>
                    </a:lnTo>
                    <a:lnTo>
                      <a:pt x="4798" y="19"/>
                    </a:lnTo>
                    <a:lnTo>
                      <a:pt x="28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10294663" y="3689050"/>
                <a:ext cx="143575" cy="3875"/>
              </a:xfrm>
              <a:custGeom>
                <a:avLst/>
                <a:gdLst/>
                <a:ahLst/>
                <a:cxnLst/>
                <a:rect l="l" t="t" r="r" b="b"/>
                <a:pathLst>
                  <a:path w="5743" h="155" extrusionOk="0">
                    <a:moveTo>
                      <a:pt x="3989" y="0"/>
                    </a:moveTo>
                    <a:lnTo>
                      <a:pt x="2872" y="20"/>
                    </a:lnTo>
                    <a:lnTo>
                      <a:pt x="829" y="78"/>
                    </a:lnTo>
                    <a:lnTo>
                      <a:pt x="232" y="97"/>
                    </a:lnTo>
                    <a:lnTo>
                      <a:pt x="116" y="97"/>
                    </a:lnTo>
                    <a:lnTo>
                      <a:pt x="1" y="116"/>
                    </a:lnTo>
                    <a:lnTo>
                      <a:pt x="116" y="135"/>
                    </a:lnTo>
                    <a:lnTo>
                      <a:pt x="232" y="135"/>
                    </a:lnTo>
                    <a:lnTo>
                      <a:pt x="482" y="155"/>
                    </a:lnTo>
                    <a:lnTo>
                      <a:pt x="1754" y="155"/>
                    </a:lnTo>
                    <a:lnTo>
                      <a:pt x="2872" y="135"/>
                    </a:lnTo>
                    <a:lnTo>
                      <a:pt x="4895" y="78"/>
                    </a:lnTo>
                    <a:lnTo>
                      <a:pt x="5511" y="58"/>
                    </a:lnTo>
                    <a:lnTo>
                      <a:pt x="5627" y="58"/>
                    </a:lnTo>
                    <a:lnTo>
                      <a:pt x="5743" y="39"/>
                    </a:lnTo>
                    <a:lnTo>
                      <a:pt x="5511" y="20"/>
                    </a:lnTo>
                    <a:lnTo>
                      <a:pt x="52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10575988" y="2750650"/>
                <a:ext cx="25550" cy="108900"/>
              </a:xfrm>
              <a:custGeom>
                <a:avLst/>
                <a:gdLst/>
                <a:ahLst/>
                <a:cxnLst/>
                <a:rect l="l" t="t" r="r" b="b"/>
                <a:pathLst>
                  <a:path w="1022" h="4356" extrusionOk="0">
                    <a:moveTo>
                      <a:pt x="1022" y="1"/>
                    </a:moveTo>
                    <a:lnTo>
                      <a:pt x="964" y="347"/>
                    </a:lnTo>
                    <a:lnTo>
                      <a:pt x="926" y="675"/>
                    </a:lnTo>
                    <a:lnTo>
                      <a:pt x="791" y="2332"/>
                    </a:lnTo>
                    <a:lnTo>
                      <a:pt x="752" y="2795"/>
                    </a:lnTo>
                    <a:lnTo>
                      <a:pt x="714" y="3238"/>
                    </a:lnTo>
                    <a:lnTo>
                      <a:pt x="675" y="3411"/>
                    </a:lnTo>
                    <a:lnTo>
                      <a:pt x="636" y="3585"/>
                    </a:lnTo>
                    <a:lnTo>
                      <a:pt x="579" y="3758"/>
                    </a:lnTo>
                    <a:lnTo>
                      <a:pt x="482" y="3931"/>
                    </a:lnTo>
                    <a:lnTo>
                      <a:pt x="386" y="4066"/>
                    </a:lnTo>
                    <a:lnTo>
                      <a:pt x="290" y="4182"/>
                    </a:lnTo>
                    <a:lnTo>
                      <a:pt x="155" y="4278"/>
                    </a:lnTo>
                    <a:lnTo>
                      <a:pt x="1" y="4355"/>
                    </a:lnTo>
                    <a:lnTo>
                      <a:pt x="97" y="4355"/>
                    </a:lnTo>
                    <a:lnTo>
                      <a:pt x="193" y="4317"/>
                    </a:lnTo>
                    <a:lnTo>
                      <a:pt x="290" y="4240"/>
                    </a:lnTo>
                    <a:lnTo>
                      <a:pt x="386" y="4163"/>
                    </a:lnTo>
                    <a:lnTo>
                      <a:pt x="482" y="4066"/>
                    </a:lnTo>
                    <a:lnTo>
                      <a:pt x="559" y="3970"/>
                    </a:lnTo>
                    <a:lnTo>
                      <a:pt x="656" y="3796"/>
                    </a:lnTo>
                    <a:lnTo>
                      <a:pt x="714" y="3623"/>
                    </a:lnTo>
                    <a:lnTo>
                      <a:pt x="771" y="3430"/>
                    </a:lnTo>
                    <a:lnTo>
                      <a:pt x="810" y="3238"/>
                    </a:lnTo>
                    <a:lnTo>
                      <a:pt x="848" y="2814"/>
                    </a:lnTo>
                    <a:lnTo>
                      <a:pt x="887" y="2332"/>
                    </a:lnTo>
                    <a:lnTo>
                      <a:pt x="1003" y="675"/>
                    </a:lnTo>
                    <a:lnTo>
                      <a:pt x="1022" y="347"/>
                    </a:lnTo>
                    <a:lnTo>
                      <a:pt x="102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10451213" y="2623950"/>
                <a:ext cx="5825" cy="19300"/>
              </a:xfrm>
              <a:custGeom>
                <a:avLst/>
                <a:gdLst/>
                <a:ahLst/>
                <a:cxnLst/>
                <a:rect l="l" t="t" r="r" b="b"/>
                <a:pathLst>
                  <a:path w="233" h="772" extrusionOk="0">
                    <a:moveTo>
                      <a:pt x="232" y="1"/>
                    </a:moveTo>
                    <a:lnTo>
                      <a:pt x="1" y="193"/>
                    </a:lnTo>
                    <a:lnTo>
                      <a:pt x="20" y="772"/>
                    </a:lnTo>
                    <a:lnTo>
                      <a:pt x="232"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10451213" y="2623950"/>
                <a:ext cx="5825" cy="19300"/>
              </a:xfrm>
              <a:custGeom>
                <a:avLst/>
                <a:gdLst/>
                <a:ahLst/>
                <a:cxnLst/>
                <a:rect l="l" t="t" r="r" b="b"/>
                <a:pathLst>
                  <a:path w="233" h="772" fill="none" extrusionOk="0">
                    <a:moveTo>
                      <a:pt x="232" y="1"/>
                    </a:moveTo>
                    <a:lnTo>
                      <a:pt x="232" y="1"/>
                    </a:lnTo>
                    <a:lnTo>
                      <a:pt x="1" y="193"/>
                    </a:lnTo>
                    <a:lnTo>
                      <a:pt x="20" y="772"/>
                    </a:lnTo>
                    <a:lnTo>
                      <a:pt x="2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10451713" y="2553150"/>
                <a:ext cx="224025" cy="129125"/>
              </a:xfrm>
              <a:custGeom>
                <a:avLst/>
                <a:gdLst/>
                <a:ahLst/>
                <a:cxnLst/>
                <a:rect l="l" t="t" r="r" b="b"/>
                <a:pathLst>
                  <a:path w="8961" h="5165" extrusionOk="0">
                    <a:moveTo>
                      <a:pt x="7650" y="0"/>
                    </a:moveTo>
                    <a:lnTo>
                      <a:pt x="7785" y="771"/>
                    </a:lnTo>
                    <a:lnTo>
                      <a:pt x="6918" y="3122"/>
                    </a:lnTo>
                    <a:lnTo>
                      <a:pt x="6899" y="4124"/>
                    </a:lnTo>
                    <a:lnTo>
                      <a:pt x="6860" y="5029"/>
                    </a:lnTo>
                    <a:lnTo>
                      <a:pt x="6860" y="5068"/>
                    </a:lnTo>
                    <a:lnTo>
                      <a:pt x="7342" y="4952"/>
                    </a:lnTo>
                    <a:lnTo>
                      <a:pt x="7669" y="4856"/>
                    </a:lnTo>
                    <a:lnTo>
                      <a:pt x="7978" y="4721"/>
                    </a:lnTo>
                    <a:lnTo>
                      <a:pt x="8112" y="4644"/>
                    </a:lnTo>
                    <a:lnTo>
                      <a:pt x="8247" y="4567"/>
                    </a:lnTo>
                    <a:lnTo>
                      <a:pt x="8363" y="4451"/>
                    </a:lnTo>
                    <a:lnTo>
                      <a:pt x="8479" y="4336"/>
                    </a:lnTo>
                    <a:lnTo>
                      <a:pt x="8613" y="4124"/>
                    </a:lnTo>
                    <a:lnTo>
                      <a:pt x="8710" y="3893"/>
                    </a:lnTo>
                    <a:lnTo>
                      <a:pt x="8787" y="3642"/>
                    </a:lnTo>
                    <a:lnTo>
                      <a:pt x="8825" y="3411"/>
                    </a:lnTo>
                    <a:lnTo>
                      <a:pt x="8902" y="2929"/>
                    </a:lnTo>
                    <a:lnTo>
                      <a:pt x="8941" y="2467"/>
                    </a:lnTo>
                    <a:lnTo>
                      <a:pt x="8960" y="2004"/>
                    </a:lnTo>
                    <a:lnTo>
                      <a:pt x="8960" y="1542"/>
                    </a:lnTo>
                    <a:lnTo>
                      <a:pt x="8960" y="1388"/>
                    </a:lnTo>
                    <a:lnTo>
                      <a:pt x="8960" y="1253"/>
                    </a:lnTo>
                    <a:lnTo>
                      <a:pt x="8941" y="1099"/>
                    </a:lnTo>
                    <a:lnTo>
                      <a:pt x="8902" y="964"/>
                    </a:lnTo>
                    <a:lnTo>
                      <a:pt x="8864" y="810"/>
                    </a:lnTo>
                    <a:lnTo>
                      <a:pt x="8806" y="675"/>
                    </a:lnTo>
                    <a:lnTo>
                      <a:pt x="8748" y="559"/>
                    </a:lnTo>
                    <a:lnTo>
                      <a:pt x="8671" y="424"/>
                    </a:lnTo>
                    <a:lnTo>
                      <a:pt x="8498" y="270"/>
                    </a:lnTo>
                    <a:lnTo>
                      <a:pt x="8286" y="135"/>
                    </a:lnTo>
                    <a:lnTo>
                      <a:pt x="8074" y="58"/>
                    </a:lnTo>
                    <a:lnTo>
                      <a:pt x="7823" y="0"/>
                    </a:lnTo>
                    <a:close/>
                    <a:moveTo>
                      <a:pt x="5087" y="463"/>
                    </a:moveTo>
                    <a:lnTo>
                      <a:pt x="4432" y="675"/>
                    </a:lnTo>
                    <a:lnTo>
                      <a:pt x="3796" y="906"/>
                    </a:lnTo>
                    <a:lnTo>
                      <a:pt x="3180" y="1156"/>
                    </a:lnTo>
                    <a:lnTo>
                      <a:pt x="2563" y="1445"/>
                    </a:lnTo>
                    <a:lnTo>
                      <a:pt x="1946" y="1754"/>
                    </a:lnTo>
                    <a:lnTo>
                      <a:pt x="1349" y="2081"/>
                    </a:lnTo>
                    <a:lnTo>
                      <a:pt x="790" y="2447"/>
                    </a:lnTo>
                    <a:lnTo>
                      <a:pt x="212" y="2833"/>
                    </a:lnTo>
                    <a:lnTo>
                      <a:pt x="0" y="3604"/>
                    </a:lnTo>
                    <a:lnTo>
                      <a:pt x="39" y="4124"/>
                    </a:lnTo>
                    <a:lnTo>
                      <a:pt x="174" y="4239"/>
                    </a:lnTo>
                    <a:lnTo>
                      <a:pt x="347" y="4355"/>
                    </a:lnTo>
                    <a:lnTo>
                      <a:pt x="501" y="4451"/>
                    </a:lnTo>
                    <a:lnTo>
                      <a:pt x="694" y="4528"/>
                    </a:lnTo>
                    <a:lnTo>
                      <a:pt x="867" y="4586"/>
                    </a:lnTo>
                    <a:lnTo>
                      <a:pt x="1060" y="4644"/>
                    </a:lnTo>
                    <a:lnTo>
                      <a:pt x="1253" y="4663"/>
                    </a:lnTo>
                    <a:lnTo>
                      <a:pt x="1638" y="4663"/>
                    </a:lnTo>
                    <a:lnTo>
                      <a:pt x="1831" y="4644"/>
                    </a:lnTo>
                    <a:lnTo>
                      <a:pt x="2139" y="4548"/>
                    </a:lnTo>
                    <a:lnTo>
                      <a:pt x="2467" y="4451"/>
                    </a:lnTo>
                    <a:lnTo>
                      <a:pt x="2775" y="4355"/>
                    </a:lnTo>
                    <a:lnTo>
                      <a:pt x="2929" y="4336"/>
                    </a:lnTo>
                    <a:lnTo>
                      <a:pt x="3103" y="4316"/>
                    </a:lnTo>
                    <a:lnTo>
                      <a:pt x="3180" y="4316"/>
                    </a:lnTo>
                    <a:lnTo>
                      <a:pt x="3372" y="4355"/>
                    </a:lnTo>
                    <a:lnTo>
                      <a:pt x="3546" y="4413"/>
                    </a:lnTo>
                    <a:lnTo>
                      <a:pt x="3719" y="4471"/>
                    </a:lnTo>
                    <a:lnTo>
                      <a:pt x="3893" y="4567"/>
                    </a:lnTo>
                    <a:lnTo>
                      <a:pt x="4220" y="4740"/>
                    </a:lnTo>
                    <a:lnTo>
                      <a:pt x="4567" y="4914"/>
                    </a:lnTo>
                    <a:lnTo>
                      <a:pt x="4875" y="5029"/>
                    </a:lnTo>
                    <a:lnTo>
                      <a:pt x="5184" y="5107"/>
                    </a:lnTo>
                    <a:lnTo>
                      <a:pt x="5492" y="5164"/>
                    </a:lnTo>
                    <a:lnTo>
                      <a:pt x="6070" y="5164"/>
                    </a:lnTo>
                    <a:lnTo>
                      <a:pt x="6301" y="5145"/>
                    </a:lnTo>
                    <a:lnTo>
                      <a:pt x="6783" y="5068"/>
                    </a:lnTo>
                    <a:lnTo>
                      <a:pt x="6783" y="5049"/>
                    </a:lnTo>
                    <a:lnTo>
                      <a:pt x="6821" y="4124"/>
                    </a:lnTo>
                    <a:lnTo>
                      <a:pt x="6821" y="3103"/>
                    </a:lnTo>
                    <a:lnTo>
                      <a:pt x="5068" y="1368"/>
                    </a:lnTo>
                    <a:lnTo>
                      <a:pt x="5087" y="463"/>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10451713" y="2564700"/>
                <a:ext cx="170550" cy="117575"/>
              </a:xfrm>
              <a:custGeom>
                <a:avLst/>
                <a:gdLst/>
                <a:ahLst/>
                <a:cxnLst/>
                <a:rect l="l" t="t" r="r" b="b"/>
                <a:pathLst>
                  <a:path w="6822" h="4703" fill="none" extrusionOk="0">
                    <a:moveTo>
                      <a:pt x="5087" y="1"/>
                    </a:moveTo>
                    <a:lnTo>
                      <a:pt x="5087" y="1"/>
                    </a:lnTo>
                    <a:lnTo>
                      <a:pt x="4432" y="213"/>
                    </a:lnTo>
                    <a:lnTo>
                      <a:pt x="3796" y="444"/>
                    </a:lnTo>
                    <a:lnTo>
                      <a:pt x="3180" y="694"/>
                    </a:lnTo>
                    <a:lnTo>
                      <a:pt x="2563" y="983"/>
                    </a:lnTo>
                    <a:lnTo>
                      <a:pt x="1946" y="1292"/>
                    </a:lnTo>
                    <a:lnTo>
                      <a:pt x="1349" y="1619"/>
                    </a:lnTo>
                    <a:lnTo>
                      <a:pt x="790" y="1985"/>
                    </a:lnTo>
                    <a:lnTo>
                      <a:pt x="212" y="2371"/>
                    </a:lnTo>
                    <a:lnTo>
                      <a:pt x="0" y="3142"/>
                    </a:lnTo>
                    <a:lnTo>
                      <a:pt x="39" y="3662"/>
                    </a:lnTo>
                    <a:lnTo>
                      <a:pt x="39" y="3662"/>
                    </a:lnTo>
                    <a:lnTo>
                      <a:pt x="174" y="3777"/>
                    </a:lnTo>
                    <a:lnTo>
                      <a:pt x="347" y="3893"/>
                    </a:lnTo>
                    <a:lnTo>
                      <a:pt x="501" y="3989"/>
                    </a:lnTo>
                    <a:lnTo>
                      <a:pt x="694" y="4066"/>
                    </a:lnTo>
                    <a:lnTo>
                      <a:pt x="867" y="4124"/>
                    </a:lnTo>
                    <a:lnTo>
                      <a:pt x="1060" y="4182"/>
                    </a:lnTo>
                    <a:lnTo>
                      <a:pt x="1253" y="4201"/>
                    </a:lnTo>
                    <a:lnTo>
                      <a:pt x="1445" y="4201"/>
                    </a:lnTo>
                    <a:lnTo>
                      <a:pt x="1445" y="4201"/>
                    </a:lnTo>
                    <a:lnTo>
                      <a:pt x="1638" y="4201"/>
                    </a:lnTo>
                    <a:lnTo>
                      <a:pt x="1831" y="4182"/>
                    </a:lnTo>
                    <a:lnTo>
                      <a:pt x="1831" y="4182"/>
                    </a:lnTo>
                    <a:lnTo>
                      <a:pt x="2139" y="4086"/>
                    </a:lnTo>
                    <a:lnTo>
                      <a:pt x="2467" y="3989"/>
                    </a:lnTo>
                    <a:lnTo>
                      <a:pt x="2775" y="3893"/>
                    </a:lnTo>
                    <a:lnTo>
                      <a:pt x="2929" y="3874"/>
                    </a:lnTo>
                    <a:lnTo>
                      <a:pt x="3103" y="3854"/>
                    </a:lnTo>
                    <a:lnTo>
                      <a:pt x="3103" y="3854"/>
                    </a:lnTo>
                    <a:lnTo>
                      <a:pt x="3180" y="3854"/>
                    </a:lnTo>
                    <a:lnTo>
                      <a:pt x="3180" y="3854"/>
                    </a:lnTo>
                    <a:lnTo>
                      <a:pt x="3372" y="3893"/>
                    </a:lnTo>
                    <a:lnTo>
                      <a:pt x="3546" y="3951"/>
                    </a:lnTo>
                    <a:lnTo>
                      <a:pt x="3719" y="4009"/>
                    </a:lnTo>
                    <a:lnTo>
                      <a:pt x="3893" y="4105"/>
                    </a:lnTo>
                    <a:lnTo>
                      <a:pt x="4220" y="4278"/>
                    </a:lnTo>
                    <a:lnTo>
                      <a:pt x="4567" y="4452"/>
                    </a:lnTo>
                    <a:lnTo>
                      <a:pt x="4567" y="4452"/>
                    </a:lnTo>
                    <a:lnTo>
                      <a:pt x="4875" y="4567"/>
                    </a:lnTo>
                    <a:lnTo>
                      <a:pt x="5184" y="4645"/>
                    </a:lnTo>
                    <a:lnTo>
                      <a:pt x="5492" y="4702"/>
                    </a:lnTo>
                    <a:lnTo>
                      <a:pt x="5819" y="4702"/>
                    </a:lnTo>
                    <a:lnTo>
                      <a:pt x="5819" y="4702"/>
                    </a:lnTo>
                    <a:lnTo>
                      <a:pt x="6070" y="4702"/>
                    </a:lnTo>
                    <a:lnTo>
                      <a:pt x="6301" y="4683"/>
                    </a:lnTo>
                    <a:lnTo>
                      <a:pt x="6783" y="4606"/>
                    </a:lnTo>
                    <a:lnTo>
                      <a:pt x="6783" y="4606"/>
                    </a:lnTo>
                    <a:lnTo>
                      <a:pt x="6783" y="4587"/>
                    </a:lnTo>
                    <a:lnTo>
                      <a:pt x="6783" y="4587"/>
                    </a:lnTo>
                    <a:lnTo>
                      <a:pt x="6821" y="3662"/>
                    </a:lnTo>
                    <a:lnTo>
                      <a:pt x="6821" y="2641"/>
                    </a:lnTo>
                    <a:lnTo>
                      <a:pt x="5068" y="906"/>
                    </a:lnTo>
                    <a:lnTo>
                      <a:pt x="508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a:off x="10623188" y="2553150"/>
                <a:ext cx="52550" cy="126700"/>
              </a:xfrm>
              <a:custGeom>
                <a:avLst/>
                <a:gdLst/>
                <a:ahLst/>
                <a:cxnLst/>
                <a:rect l="l" t="t" r="r" b="b"/>
                <a:pathLst>
                  <a:path w="2102" h="5068" fill="none" extrusionOk="0">
                    <a:moveTo>
                      <a:pt x="791" y="0"/>
                    </a:moveTo>
                    <a:lnTo>
                      <a:pt x="926" y="771"/>
                    </a:lnTo>
                    <a:lnTo>
                      <a:pt x="59" y="3122"/>
                    </a:lnTo>
                    <a:lnTo>
                      <a:pt x="59" y="3122"/>
                    </a:lnTo>
                    <a:lnTo>
                      <a:pt x="40" y="4124"/>
                    </a:lnTo>
                    <a:lnTo>
                      <a:pt x="1" y="5029"/>
                    </a:lnTo>
                    <a:lnTo>
                      <a:pt x="1" y="5029"/>
                    </a:lnTo>
                    <a:lnTo>
                      <a:pt x="1" y="5068"/>
                    </a:lnTo>
                    <a:lnTo>
                      <a:pt x="1" y="5068"/>
                    </a:lnTo>
                    <a:lnTo>
                      <a:pt x="483" y="4952"/>
                    </a:lnTo>
                    <a:lnTo>
                      <a:pt x="483" y="4952"/>
                    </a:lnTo>
                    <a:lnTo>
                      <a:pt x="810" y="4856"/>
                    </a:lnTo>
                    <a:lnTo>
                      <a:pt x="1119" y="4721"/>
                    </a:lnTo>
                    <a:lnTo>
                      <a:pt x="1253" y="4644"/>
                    </a:lnTo>
                    <a:lnTo>
                      <a:pt x="1388" y="4567"/>
                    </a:lnTo>
                    <a:lnTo>
                      <a:pt x="1504" y="4451"/>
                    </a:lnTo>
                    <a:lnTo>
                      <a:pt x="1620" y="4336"/>
                    </a:lnTo>
                    <a:lnTo>
                      <a:pt x="1620" y="4336"/>
                    </a:lnTo>
                    <a:lnTo>
                      <a:pt x="1754" y="4124"/>
                    </a:lnTo>
                    <a:lnTo>
                      <a:pt x="1851" y="3893"/>
                    </a:lnTo>
                    <a:lnTo>
                      <a:pt x="1928" y="3642"/>
                    </a:lnTo>
                    <a:lnTo>
                      <a:pt x="1966" y="3411"/>
                    </a:lnTo>
                    <a:lnTo>
                      <a:pt x="1966" y="3411"/>
                    </a:lnTo>
                    <a:lnTo>
                      <a:pt x="2043" y="2929"/>
                    </a:lnTo>
                    <a:lnTo>
                      <a:pt x="2082" y="2467"/>
                    </a:lnTo>
                    <a:lnTo>
                      <a:pt x="2101" y="2004"/>
                    </a:lnTo>
                    <a:lnTo>
                      <a:pt x="2101" y="1542"/>
                    </a:lnTo>
                    <a:lnTo>
                      <a:pt x="2101" y="1542"/>
                    </a:lnTo>
                    <a:lnTo>
                      <a:pt x="2101" y="1388"/>
                    </a:lnTo>
                    <a:lnTo>
                      <a:pt x="2101" y="1253"/>
                    </a:lnTo>
                    <a:lnTo>
                      <a:pt x="2082" y="1099"/>
                    </a:lnTo>
                    <a:lnTo>
                      <a:pt x="2043" y="964"/>
                    </a:lnTo>
                    <a:lnTo>
                      <a:pt x="2005" y="810"/>
                    </a:lnTo>
                    <a:lnTo>
                      <a:pt x="1947" y="675"/>
                    </a:lnTo>
                    <a:lnTo>
                      <a:pt x="1889" y="559"/>
                    </a:lnTo>
                    <a:lnTo>
                      <a:pt x="1812" y="424"/>
                    </a:lnTo>
                    <a:lnTo>
                      <a:pt x="1812" y="424"/>
                    </a:lnTo>
                    <a:lnTo>
                      <a:pt x="1639" y="270"/>
                    </a:lnTo>
                    <a:lnTo>
                      <a:pt x="1427" y="135"/>
                    </a:lnTo>
                    <a:lnTo>
                      <a:pt x="1215" y="58"/>
                    </a:lnTo>
                    <a:lnTo>
                      <a:pt x="964" y="0"/>
                    </a:lnTo>
                    <a:lnTo>
                      <a:pt x="964" y="0"/>
                    </a:lnTo>
                    <a:lnTo>
                      <a:pt x="7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10621263" y="2630700"/>
                <a:ext cx="3400" cy="49150"/>
              </a:xfrm>
              <a:custGeom>
                <a:avLst/>
                <a:gdLst/>
                <a:ahLst/>
                <a:cxnLst/>
                <a:rect l="l" t="t" r="r" b="b"/>
                <a:pathLst>
                  <a:path w="136" h="1966" extrusionOk="0">
                    <a:moveTo>
                      <a:pt x="39" y="1"/>
                    </a:moveTo>
                    <a:lnTo>
                      <a:pt x="39" y="1022"/>
                    </a:lnTo>
                    <a:lnTo>
                      <a:pt x="1" y="1947"/>
                    </a:lnTo>
                    <a:lnTo>
                      <a:pt x="1" y="1966"/>
                    </a:lnTo>
                    <a:lnTo>
                      <a:pt x="78" y="1966"/>
                    </a:lnTo>
                    <a:lnTo>
                      <a:pt x="78" y="1927"/>
                    </a:lnTo>
                    <a:lnTo>
                      <a:pt x="117" y="1022"/>
                    </a:lnTo>
                    <a:lnTo>
                      <a:pt x="136" y="20"/>
                    </a:lnTo>
                    <a:lnTo>
                      <a:pt x="117" y="78"/>
                    </a:lnTo>
                    <a:lnTo>
                      <a:pt x="39"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10621263" y="2630700"/>
                <a:ext cx="3400" cy="49150"/>
              </a:xfrm>
              <a:custGeom>
                <a:avLst/>
                <a:gdLst/>
                <a:ahLst/>
                <a:cxnLst/>
                <a:rect l="l" t="t" r="r" b="b"/>
                <a:pathLst>
                  <a:path w="136" h="1966" fill="none" extrusionOk="0">
                    <a:moveTo>
                      <a:pt x="39" y="1"/>
                    </a:moveTo>
                    <a:lnTo>
                      <a:pt x="39" y="1"/>
                    </a:lnTo>
                    <a:lnTo>
                      <a:pt x="39" y="1022"/>
                    </a:lnTo>
                    <a:lnTo>
                      <a:pt x="1" y="1947"/>
                    </a:lnTo>
                    <a:lnTo>
                      <a:pt x="1" y="1947"/>
                    </a:lnTo>
                    <a:lnTo>
                      <a:pt x="1" y="1966"/>
                    </a:lnTo>
                    <a:lnTo>
                      <a:pt x="1" y="1966"/>
                    </a:lnTo>
                    <a:lnTo>
                      <a:pt x="78" y="1966"/>
                    </a:lnTo>
                    <a:lnTo>
                      <a:pt x="78" y="1966"/>
                    </a:lnTo>
                    <a:lnTo>
                      <a:pt x="78" y="1927"/>
                    </a:lnTo>
                    <a:lnTo>
                      <a:pt x="78" y="1927"/>
                    </a:lnTo>
                    <a:lnTo>
                      <a:pt x="117" y="1022"/>
                    </a:lnTo>
                    <a:lnTo>
                      <a:pt x="136" y="20"/>
                    </a:lnTo>
                    <a:lnTo>
                      <a:pt x="117" y="78"/>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10578388" y="2553150"/>
                <a:ext cx="67950" cy="79500"/>
              </a:xfrm>
              <a:custGeom>
                <a:avLst/>
                <a:gdLst/>
                <a:ahLst/>
                <a:cxnLst/>
                <a:rect l="l" t="t" r="r" b="b"/>
                <a:pathLst>
                  <a:path w="2718" h="3180" extrusionOk="0">
                    <a:moveTo>
                      <a:pt x="2140" y="0"/>
                    </a:moveTo>
                    <a:lnTo>
                      <a:pt x="1812" y="58"/>
                    </a:lnTo>
                    <a:lnTo>
                      <a:pt x="1350" y="135"/>
                    </a:lnTo>
                    <a:lnTo>
                      <a:pt x="907" y="231"/>
                    </a:lnTo>
                    <a:lnTo>
                      <a:pt x="463" y="347"/>
                    </a:lnTo>
                    <a:lnTo>
                      <a:pt x="20" y="463"/>
                    </a:lnTo>
                    <a:lnTo>
                      <a:pt x="1" y="1368"/>
                    </a:lnTo>
                    <a:lnTo>
                      <a:pt x="1754" y="3103"/>
                    </a:lnTo>
                    <a:lnTo>
                      <a:pt x="1832" y="3180"/>
                    </a:lnTo>
                    <a:lnTo>
                      <a:pt x="1851" y="3122"/>
                    </a:lnTo>
                    <a:lnTo>
                      <a:pt x="2718" y="771"/>
                    </a:lnTo>
                    <a:lnTo>
                      <a:pt x="258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0578388" y="2553150"/>
                <a:ext cx="67950" cy="79500"/>
              </a:xfrm>
              <a:custGeom>
                <a:avLst/>
                <a:gdLst/>
                <a:ahLst/>
                <a:cxnLst/>
                <a:rect l="l" t="t" r="r" b="b"/>
                <a:pathLst>
                  <a:path w="2718" h="3180" fill="none" extrusionOk="0">
                    <a:moveTo>
                      <a:pt x="2467" y="0"/>
                    </a:moveTo>
                    <a:lnTo>
                      <a:pt x="2467" y="0"/>
                    </a:lnTo>
                    <a:lnTo>
                      <a:pt x="2140" y="0"/>
                    </a:lnTo>
                    <a:lnTo>
                      <a:pt x="1812" y="58"/>
                    </a:lnTo>
                    <a:lnTo>
                      <a:pt x="1812" y="58"/>
                    </a:lnTo>
                    <a:lnTo>
                      <a:pt x="1350" y="135"/>
                    </a:lnTo>
                    <a:lnTo>
                      <a:pt x="907" y="231"/>
                    </a:lnTo>
                    <a:lnTo>
                      <a:pt x="463" y="347"/>
                    </a:lnTo>
                    <a:lnTo>
                      <a:pt x="20" y="463"/>
                    </a:lnTo>
                    <a:lnTo>
                      <a:pt x="1" y="1368"/>
                    </a:lnTo>
                    <a:lnTo>
                      <a:pt x="1754" y="3103"/>
                    </a:lnTo>
                    <a:lnTo>
                      <a:pt x="1832" y="3180"/>
                    </a:lnTo>
                    <a:lnTo>
                      <a:pt x="1851" y="3122"/>
                    </a:lnTo>
                    <a:lnTo>
                      <a:pt x="2718" y="771"/>
                    </a:lnTo>
                    <a:lnTo>
                      <a:pt x="2583" y="0"/>
                    </a:lnTo>
                    <a:lnTo>
                      <a:pt x="2583" y="0"/>
                    </a:lnTo>
                    <a:lnTo>
                      <a:pt x="24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0312013" y="2347925"/>
                <a:ext cx="251950" cy="326650"/>
              </a:xfrm>
              <a:custGeom>
                <a:avLst/>
                <a:gdLst/>
                <a:ahLst/>
                <a:cxnLst/>
                <a:rect l="l" t="t" r="r" b="b"/>
                <a:pathLst>
                  <a:path w="10078" h="13066" extrusionOk="0">
                    <a:moveTo>
                      <a:pt x="3449" y="1"/>
                    </a:moveTo>
                    <a:lnTo>
                      <a:pt x="1850" y="4452"/>
                    </a:lnTo>
                    <a:lnTo>
                      <a:pt x="713" y="7670"/>
                    </a:lnTo>
                    <a:lnTo>
                      <a:pt x="309" y="8845"/>
                    </a:lnTo>
                    <a:lnTo>
                      <a:pt x="97" y="9481"/>
                    </a:lnTo>
                    <a:lnTo>
                      <a:pt x="39" y="9674"/>
                    </a:lnTo>
                    <a:lnTo>
                      <a:pt x="20" y="9866"/>
                    </a:lnTo>
                    <a:lnTo>
                      <a:pt x="0" y="10059"/>
                    </a:lnTo>
                    <a:lnTo>
                      <a:pt x="0" y="10252"/>
                    </a:lnTo>
                    <a:lnTo>
                      <a:pt x="0" y="10425"/>
                    </a:lnTo>
                    <a:lnTo>
                      <a:pt x="20" y="10618"/>
                    </a:lnTo>
                    <a:lnTo>
                      <a:pt x="58" y="10791"/>
                    </a:lnTo>
                    <a:lnTo>
                      <a:pt x="116" y="10965"/>
                    </a:lnTo>
                    <a:lnTo>
                      <a:pt x="174" y="11138"/>
                    </a:lnTo>
                    <a:lnTo>
                      <a:pt x="251" y="11312"/>
                    </a:lnTo>
                    <a:lnTo>
                      <a:pt x="347" y="11466"/>
                    </a:lnTo>
                    <a:lnTo>
                      <a:pt x="443" y="11639"/>
                    </a:lnTo>
                    <a:lnTo>
                      <a:pt x="655" y="11928"/>
                    </a:lnTo>
                    <a:lnTo>
                      <a:pt x="925" y="12198"/>
                    </a:lnTo>
                    <a:lnTo>
                      <a:pt x="1195" y="12429"/>
                    </a:lnTo>
                    <a:lnTo>
                      <a:pt x="1522" y="12641"/>
                    </a:lnTo>
                    <a:lnTo>
                      <a:pt x="1850" y="12795"/>
                    </a:lnTo>
                    <a:lnTo>
                      <a:pt x="2197" y="12930"/>
                    </a:lnTo>
                    <a:lnTo>
                      <a:pt x="2563" y="13026"/>
                    </a:lnTo>
                    <a:lnTo>
                      <a:pt x="2736" y="13046"/>
                    </a:lnTo>
                    <a:lnTo>
                      <a:pt x="2929" y="13065"/>
                    </a:lnTo>
                    <a:lnTo>
                      <a:pt x="3295" y="13065"/>
                    </a:lnTo>
                    <a:lnTo>
                      <a:pt x="3488" y="13026"/>
                    </a:lnTo>
                    <a:lnTo>
                      <a:pt x="3681" y="13007"/>
                    </a:lnTo>
                    <a:lnTo>
                      <a:pt x="3835" y="12949"/>
                    </a:lnTo>
                    <a:lnTo>
                      <a:pt x="4124" y="12834"/>
                    </a:lnTo>
                    <a:lnTo>
                      <a:pt x="4914" y="12506"/>
                    </a:lnTo>
                    <a:lnTo>
                      <a:pt x="7091" y="11581"/>
                    </a:lnTo>
                    <a:lnTo>
                      <a:pt x="10078" y="10271"/>
                    </a:lnTo>
                    <a:lnTo>
                      <a:pt x="8459" y="8094"/>
                    </a:lnTo>
                    <a:lnTo>
                      <a:pt x="5164" y="8325"/>
                    </a:lnTo>
                    <a:lnTo>
                      <a:pt x="5164" y="8325"/>
                    </a:lnTo>
                    <a:lnTo>
                      <a:pt x="6417" y="4105"/>
                    </a:lnTo>
                    <a:lnTo>
                      <a:pt x="34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10439188" y="2450050"/>
                <a:ext cx="77575" cy="106975"/>
              </a:xfrm>
              <a:custGeom>
                <a:avLst/>
                <a:gdLst/>
                <a:ahLst/>
                <a:cxnLst/>
                <a:rect l="l" t="t" r="r" b="b"/>
                <a:pathLst>
                  <a:path w="3103" h="4279" extrusionOk="0">
                    <a:moveTo>
                      <a:pt x="1330" y="1"/>
                    </a:moveTo>
                    <a:lnTo>
                      <a:pt x="1272" y="136"/>
                    </a:lnTo>
                    <a:lnTo>
                      <a:pt x="1233" y="290"/>
                    </a:lnTo>
                    <a:lnTo>
                      <a:pt x="983" y="1041"/>
                    </a:lnTo>
                    <a:lnTo>
                      <a:pt x="212" y="3546"/>
                    </a:lnTo>
                    <a:lnTo>
                      <a:pt x="20" y="4201"/>
                    </a:lnTo>
                    <a:lnTo>
                      <a:pt x="0" y="4278"/>
                    </a:lnTo>
                    <a:lnTo>
                      <a:pt x="77" y="4278"/>
                    </a:lnTo>
                    <a:lnTo>
                      <a:pt x="2235" y="4124"/>
                    </a:lnTo>
                    <a:lnTo>
                      <a:pt x="2871" y="4066"/>
                    </a:lnTo>
                    <a:lnTo>
                      <a:pt x="2987" y="4066"/>
                    </a:lnTo>
                    <a:lnTo>
                      <a:pt x="3103" y="4047"/>
                    </a:lnTo>
                    <a:lnTo>
                      <a:pt x="2987" y="4028"/>
                    </a:lnTo>
                    <a:lnTo>
                      <a:pt x="2852" y="4028"/>
                    </a:lnTo>
                    <a:lnTo>
                      <a:pt x="2216" y="4047"/>
                    </a:lnTo>
                    <a:lnTo>
                      <a:pt x="139" y="4158"/>
                    </a:lnTo>
                    <a:lnTo>
                      <a:pt x="139" y="4158"/>
                    </a:lnTo>
                    <a:lnTo>
                      <a:pt x="309" y="3565"/>
                    </a:lnTo>
                    <a:lnTo>
                      <a:pt x="732" y="2197"/>
                    </a:lnTo>
                    <a:lnTo>
                      <a:pt x="1041" y="1060"/>
                    </a:lnTo>
                    <a:lnTo>
                      <a:pt x="1272" y="290"/>
                    </a:lnTo>
                    <a:lnTo>
                      <a:pt x="1311" y="155"/>
                    </a:lnTo>
                    <a:lnTo>
                      <a:pt x="1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10404013" y="2612875"/>
                <a:ext cx="143100" cy="59275"/>
              </a:xfrm>
              <a:custGeom>
                <a:avLst/>
                <a:gdLst/>
                <a:ahLst/>
                <a:cxnLst/>
                <a:rect l="l" t="t" r="r" b="b"/>
                <a:pathLst>
                  <a:path w="5724" h="2371" extrusionOk="0">
                    <a:moveTo>
                      <a:pt x="5723" y="1"/>
                    </a:moveTo>
                    <a:lnTo>
                      <a:pt x="5512" y="78"/>
                    </a:lnTo>
                    <a:lnTo>
                      <a:pt x="4876" y="328"/>
                    </a:lnTo>
                    <a:lnTo>
                      <a:pt x="2852" y="1137"/>
                    </a:lnTo>
                    <a:lnTo>
                      <a:pt x="829" y="1985"/>
                    </a:lnTo>
                    <a:lnTo>
                      <a:pt x="213" y="2255"/>
                    </a:lnTo>
                    <a:lnTo>
                      <a:pt x="1" y="2371"/>
                    </a:lnTo>
                    <a:lnTo>
                      <a:pt x="232" y="2294"/>
                    </a:lnTo>
                    <a:lnTo>
                      <a:pt x="848" y="2062"/>
                    </a:lnTo>
                    <a:lnTo>
                      <a:pt x="2891" y="1234"/>
                    </a:lnTo>
                    <a:lnTo>
                      <a:pt x="4914" y="386"/>
                    </a:lnTo>
                    <a:lnTo>
                      <a:pt x="5512" y="116"/>
                    </a:lnTo>
                    <a:lnTo>
                      <a:pt x="57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10518188" y="2481850"/>
                <a:ext cx="158500" cy="145025"/>
              </a:xfrm>
              <a:custGeom>
                <a:avLst/>
                <a:gdLst/>
                <a:ahLst/>
                <a:cxnLst/>
                <a:rect l="l" t="t" r="r" b="b"/>
                <a:pathLst>
                  <a:path w="6340" h="5801" extrusionOk="0">
                    <a:moveTo>
                      <a:pt x="232" y="0"/>
                    </a:moveTo>
                    <a:lnTo>
                      <a:pt x="174" y="20"/>
                    </a:lnTo>
                    <a:lnTo>
                      <a:pt x="135" y="58"/>
                    </a:lnTo>
                    <a:lnTo>
                      <a:pt x="58" y="135"/>
                    </a:lnTo>
                    <a:lnTo>
                      <a:pt x="0" y="232"/>
                    </a:lnTo>
                    <a:lnTo>
                      <a:pt x="0" y="289"/>
                    </a:lnTo>
                    <a:lnTo>
                      <a:pt x="0" y="347"/>
                    </a:lnTo>
                    <a:lnTo>
                      <a:pt x="463" y="2582"/>
                    </a:lnTo>
                    <a:lnTo>
                      <a:pt x="1195" y="5473"/>
                    </a:lnTo>
                    <a:lnTo>
                      <a:pt x="1253" y="5588"/>
                    </a:lnTo>
                    <a:lnTo>
                      <a:pt x="1349" y="5685"/>
                    </a:lnTo>
                    <a:lnTo>
                      <a:pt x="1465" y="5743"/>
                    </a:lnTo>
                    <a:lnTo>
                      <a:pt x="1580" y="5781"/>
                    </a:lnTo>
                    <a:lnTo>
                      <a:pt x="5357" y="5800"/>
                    </a:lnTo>
                    <a:lnTo>
                      <a:pt x="5415" y="5800"/>
                    </a:lnTo>
                    <a:lnTo>
                      <a:pt x="5492" y="5781"/>
                    </a:lnTo>
                    <a:lnTo>
                      <a:pt x="5550" y="5743"/>
                    </a:lnTo>
                    <a:lnTo>
                      <a:pt x="5608" y="5704"/>
                    </a:lnTo>
                    <a:lnTo>
                      <a:pt x="5665" y="5646"/>
                    </a:lnTo>
                    <a:lnTo>
                      <a:pt x="5704" y="5588"/>
                    </a:lnTo>
                    <a:lnTo>
                      <a:pt x="5723" y="5531"/>
                    </a:lnTo>
                    <a:lnTo>
                      <a:pt x="5742" y="5454"/>
                    </a:lnTo>
                    <a:lnTo>
                      <a:pt x="6340" y="347"/>
                    </a:lnTo>
                    <a:lnTo>
                      <a:pt x="6340" y="328"/>
                    </a:lnTo>
                    <a:lnTo>
                      <a:pt x="6340" y="270"/>
                    </a:lnTo>
                    <a:lnTo>
                      <a:pt x="6321" y="212"/>
                    </a:lnTo>
                    <a:lnTo>
                      <a:pt x="6263" y="116"/>
                    </a:lnTo>
                    <a:lnTo>
                      <a:pt x="6166" y="58"/>
                    </a:lnTo>
                    <a:lnTo>
                      <a:pt x="6109" y="39"/>
                    </a:lnTo>
                    <a:lnTo>
                      <a:pt x="6051" y="39"/>
                    </a:lnTo>
                    <a:lnTo>
                      <a:pt x="2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10517213" y="2517025"/>
                <a:ext cx="152250" cy="89125"/>
              </a:xfrm>
              <a:custGeom>
                <a:avLst/>
                <a:gdLst/>
                <a:ahLst/>
                <a:cxnLst/>
                <a:rect l="l" t="t" r="r" b="b"/>
                <a:pathLst>
                  <a:path w="6090" h="3565" extrusionOk="0">
                    <a:moveTo>
                      <a:pt x="1" y="0"/>
                    </a:moveTo>
                    <a:lnTo>
                      <a:pt x="39" y="1253"/>
                    </a:lnTo>
                    <a:lnTo>
                      <a:pt x="251" y="1831"/>
                    </a:lnTo>
                    <a:lnTo>
                      <a:pt x="213" y="2544"/>
                    </a:lnTo>
                    <a:lnTo>
                      <a:pt x="213" y="2659"/>
                    </a:lnTo>
                    <a:lnTo>
                      <a:pt x="232" y="2794"/>
                    </a:lnTo>
                    <a:lnTo>
                      <a:pt x="271" y="2910"/>
                    </a:lnTo>
                    <a:lnTo>
                      <a:pt x="348" y="3025"/>
                    </a:lnTo>
                    <a:lnTo>
                      <a:pt x="405" y="3122"/>
                    </a:lnTo>
                    <a:lnTo>
                      <a:pt x="502" y="3218"/>
                    </a:lnTo>
                    <a:lnTo>
                      <a:pt x="598" y="3295"/>
                    </a:lnTo>
                    <a:lnTo>
                      <a:pt x="714" y="3353"/>
                    </a:lnTo>
                    <a:lnTo>
                      <a:pt x="926" y="3430"/>
                    </a:lnTo>
                    <a:lnTo>
                      <a:pt x="1080" y="3488"/>
                    </a:lnTo>
                    <a:lnTo>
                      <a:pt x="1253" y="3526"/>
                    </a:lnTo>
                    <a:lnTo>
                      <a:pt x="1407" y="3546"/>
                    </a:lnTo>
                    <a:lnTo>
                      <a:pt x="1562" y="3565"/>
                    </a:lnTo>
                    <a:lnTo>
                      <a:pt x="1735" y="3565"/>
                    </a:lnTo>
                    <a:lnTo>
                      <a:pt x="1889" y="3546"/>
                    </a:lnTo>
                    <a:lnTo>
                      <a:pt x="2063" y="3507"/>
                    </a:lnTo>
                    <a:lnTo>
                      <a:pt x="2217" y="3468"/>
                    </a:lnTo>
                    <a:lnTo>
                      <a:pt x="2737" y="3276"/>
                    </a:lnTo>
                    <a:lnTo>
                      <a:pt x="3045" y="3199"/>
                    </a:lnTo>
                    <a:lnTo>
                      <a:pt x="3450" y="3122"/>
                    </a:lnTo>
                    <a:lnTo>
                      <a:pt x="3835" y="2987"/>
                    </a:lnTo>
                    <a:lnTo>
                      <a:pt x="4201" y="2871"/>
                    </a:lnTo>
                    <a:lnTo>
                      <a:pt x="4876" y="2678"/>
                    </a:lnTo>
                    <a:lnTo>
                      <a:pt x="5570" y="2486"/>
                    </a:lnTo>
                    <a:lnTo>
                      <a:pt x="5974" y="2370"/>
                    </a:lnTo>
                    <a:lnTo>
                      <a:pt x="6032" y="2332"/>
                    </a:lnTo>
                    <a:lnTo>
                      <a:pt x="6071" y="2293"/>
                    </a:lnTo>
                    <a:lnTo>
                      <a:pt x="6090" y="2235"/>
                    </a:lnTo>
                    <a:lnTo>
                      <a:pt x="6071" y="2177"/>
                    </a:lnTo>
                    <a:lnTo>
                      <a:pt x="6032" y="2062"/>
                    </a:lnTo>
                    <a:lnTo>
                      <a:pt x="5974" y="1946"/>
                    </a:lnTo>
                    <a:lnTo>
                      <a:pt x="5936" y="1927"/>
                    </a:lnTo>
                    <a:lnTo>
                      <a:pt x="5859" y="1927"/>
                    </a:lnTo>
                    <a:lnTo>
                      <a:pt x="5608" y="1965"/>
                    </a:lnTo>
                    <a:lnTo>
                      <a:pt x="5261" y="2023"/>
                    </a:lnTo>
                    <a:lnTo>
                      <a:pt x="4876" y="2100"/>
                    </a:lnTo>
                    <a:lnTo>
                      <a:pt x="4163" y="2274"/>
                    </a:lnTo>
                    <a:lnTo>
                      <a:pt x="3835" y="2370"/>
                    </a:lnTo>
                    <a:lnTo>
                      <a:pt x="3874" y="2332"/>
                    </a:lnTo>
                    <a:lnTo>
                      <a:pt x="3912" y="2274"/>
                    </a:lnTo>
                    <a:lnTo>
                      <a:pt x="4105" y="2177"/>
                    </a:lnTo>
                    <a:lnTo>
                      <a:pt x="4606" y="1927"/>
                    </a:lnTo>
                    <a:lnTo>
                      <a:pt x="5146" y="1696"/>
                    </a:lnTo>
                    <a:lnTo>
                      <a:pt x="5338" y="1599"/>
                    </a:lnTo>
                    <a:lnTo>
                      <a:pt x="5454" y="1542"/>
                    </a:lnTo>
                    <a:lnTo>
                      <a:pt x="5512" y="1503"/>
                    </a:lnTo>
                    <a:lnTo>
                      <a:pt x="5531" y="1445"/>
                    </a:lnTo>
                    <a:lnTo>
                      <a:pt x="5512" y="1387"/>
                    </a:lnTo>
                    <a:lnTo>
                      <a:pt x="5492" y="1330"/>
                    </a:lnTo>
                    <a:lnTo>
                      <a:pt x="5435" y="1272"/>
                    </a:lnTo>
                    <a:lnTo>
                      <a:pt x="5358" y="1233"/>
                    </a:lnTo>
                    <a:lnTo>
                      <a:pt x="5261" y="1175"/>
                    </a:lnTo>
                    <a:lnTo>
                      <a:pt x="5146" y="1156"/>
                    </a:lnTo>
                    <a:lnTo>
                      <a:pt x="5069" y="1137"/>
                    </a:lnTo>
                    <a:lnTo>
                      <a:pt x="4953" y="1156"/>
                    </a:lnTo>
                    <a:lnTo>
                      <a:pt x="4645" y="1233"/>
                    </a:lnTo>
                    <a:lnTo>
                      <a:pt x="3855" y="1503"/>
                    </a:lnTo>
                    <a:lnTo>
                      <a:pt x="3431" y="1638"/>
                    </a:lnTo>
                    <a:lnTo>
                      <a:pt x="3065" y="1754"/>
                    </a:lnTo>
                    <a:lnTo>
                      <a:pt x="2930" y="1773"/>
                    </a:lnTo>
                    <a:lnTo>
                      <a:pt x="2795" y="1792"/>
                    </a:lnTo>
                    <a:lnTo>
                      <a:pt x="2698" y="1792"/>
                    </a:lnTo>
                    <a:lnTo>
                      <a:pt x="2641" y="1773"/>
                    </a:lnTo>
                    <a:lnTo>
                      <a:pt x="2621" y="1734"/>
                    </a:lnTo>
                    <a:lnTo>
                      <a:pt x="2641" y="1676"/>
                    </a:lnTo>
                    <a:lnTo>
                      <a:pt x="2660" y="1619"/>
                    </a:lnTo>
                    <a:lnTo>
                      <a:pt x="2698" y="1542"/>
                    </a:lnTo>
                    <a:lnTo>
                      <a:pt x="2833" y="1407"/>
                    </a:lnTo>
                    <a:lnTo>
                      <a:pt x="2987" y="1253"/>
                    </a:lnTo>
                    <a:lnTo>
                      <a:pt x="3354" y="964"/>
                    </a:lnTo>
                    <a:lnTo>
                      <a:pt x="3508" y="829"/>
                    </a:lnTo>
                    <a:lnTo>
                      <a:pt x="3604" y="732"/>
                    </a:lnTo>
                    <a:lnTo>
                      <a:pt x="3662" y="655"/>
                    </a:lnTo>
                    <a:lnTo>
                      <a:pt x="3681" y="578"/>
                    </a:lnTo>
                    <a:lnTo>
                      <a:pt x="3681" y="501"/>
                    </a:lnTo>
                    <a:lnTo>
                      <a:pt x="3662" y="424"/>
                    </a:lnTo>
                    <a:lnTo>
                      <a:pt x="3623" y="366"/>
                    </a:lnTo>
                    <a:lnTo>
                      <a:pt x="3566" y="308"/>
                    </a:lnTo>
                    <a:lnTo>
                      <a:pt x="3508" y="251"/>
                    </a:lnTo>
                    <a:lnTo>
                      <a:pt x="3450" y="193"/>
                    </a:lnTo>
                    <a:lnTo>
                      <a:pt x="3411" y="193"/>
                    </a:lnTo>
                    <a:lnTo>
                      <a:pt x="3334" y="212"/>
                    </a:lnTo>
                    <a:lnTo>
                      <a:pt x="3180" y="289"/>
                    </a:lnTo>
                    <a:lnTo>
                      <a:pt x="2968" y="424"/>
                    </a:lnTo>
                    <a:lnTo>
                      <a:pt x="2737" y="597"/>
                    </a:lnTo>
                    <a:lnTo>
                      <a:pt x="2294" y="925"/>
                    </a:lnTo>
                    <a:lnTo>
                      <a:pt x="2120" y="1060"/>
                    </a:lnTo>
                    <a:lnTo>
                      <a:pt x="1985" y="1156"/>
                    </a:lnTo>
                    <a:lnTo>
                      <a:pt x="1870" y="1195"/>
                    </a:lnTo>
                    <a:lnTo>
                      <a:pt x="1619" y="1195"/>
                    </a:lnTo>
                    <a:lnTo>
                      <a:pt x="1485" y="1175"/>
                    </a:lnTo>
                    <a:lnTo>
                      <a:pt x="1330" y="1156"/>
                    </a:lnTo>
                    <a:lnTo>
                      <a:pt x="1195" y="1098"/>
                    </a:lnTo>
                    <a:lnTo>
                      <a:pt x="945" y="1002"/>
                    </a:lnTo>
                    <a:lnTo>
                      <a:pt x="829" y="867"/>
                    </a:lnTo>
                    <a:lnTo>
                      <a:pt x="714" y="713"/>
                    </a:lnTo>
                    <a:lnTo>
                      <a:pt x="637" y="559"/>
                    </a:lnTo>
                    <a:lnTo>
                      <a:pt x="560" y="385"/>
                    </a:lnTo>
                    <a:lnTo>
                      <a:pt x="521" y="289"/>
                    </a:lnTo>
                    <a:lnTo>
                      <a:pt x="483" y="212"/>
                    </a:lnTo>
                    <a:lnTo>
                      <a:pt x="405" y="154"/>
                    </a:lnTo>
                    <a:lnTo>
                      <a:pt x="348" y="96"/>
                    </a:lnTo>
                    <a:lnTo>
                      <a:pt x="271" y="58"/>
                    </a:lnTo>
                    <a:lnTo>
                      <a:pt x="174" y="19"/>
                    </a:lnTo>
                    <a:lnTo>
                      <a:pt x="97"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3"/>
              <p:cNvSpPr/>
              <p:nvPr/>
            </p:nvSpPr>
            <p:spPr>
              <a:xfrm>
                <a:off x="10592863" y="2497750"/>
                <a:ext cx="11100" cy="11100"/>
              </a:xfrm>
              <a:custGeom>
                <a:avLst/>
                <a:gdLst/>
                <a:ahLst/>
                <a:cxnLst/>
                <a:rect l="l" t="t" r="r" b="b"/>
                <a:pathLst>
                  <a:path w="444" h="444" extrusionOk="0">
                    <a:moveTo>
                      <a:pt x="212" y="0"/>
                    </a:moveTo>
                    <a:lnTo>
                      <a:pt x="135" y="20"/>
                    </a:lnTo>
                    <a:lnTo>
                      <a:pt x="58" y="77"/>
                    </a:lnTo>
                    <a:lnTo>
                      <a:pt x="19" y="135"/>
                    </a:lnTo>
                    <a:lnTo>
                      <a:pt x="0" y="232"/>
                    </a:lnTo>
                    <a:lnTo>
                      <a:pt x="19" y="309"/>
                    </a:lnTo>
                    <a:lnTo>
                      <a:pt x="58" y="386"/>
                    </a:lnTo>
                    <a:lnTo>
                      <a:pt x="135" y="424"/>
                    </a:lnTo>
                    <a:lnTo>
                      <a:pt x="212" y="443"/>
                    </a:lnTo>
                    <a:lnTo>
                      <a:pt x="308" y="424"/>
                    </a:lnTo>
                    <a:lnTo>
                      <a:pt x="366" y="386"/>
                    </a:lnTo>
                    <a:lnTo>
                      <a:pt x="424" y="309"/>
                    </a:lnTo>
                    <a:lnTo>
                      <a:pt x="443" y="232"/>
                    </a:lnTo>
                    <a:lnTo>
                      <a:pt x="424" y="135"/>
                    </a:lnTo>
                    <a:lnTo>
                      <a:pt x="366" y="77"/>
                    </a:lnTo>
                    <a:lnTo>
                      <a:pt x="308" y="20"/>
                    </a:lnTo>
                    <a:lnTo>
                      <a:pt x="2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33"/>
            <p:cNvGrpSpPr/>
            <p:nvPr/>
          </p:nvGrpSpPr>
          <p:grpSpPr>
            <a:xfrm flipH="1">
              <a:off x="624432" y="2334651"/>
              <a:ext cx="1439662" cy="2259991"/>
              <a:chOff x="8430775" y="2402625"/>
              <a:chExt cx="946150" cy="1485175"/>
            </a:xfrm>
          </p:grpSpPr>
          <p:sp>
            <p:nvSpPr>
              <p:cNvPr id="677" name="Google Shape;677;p33"/>
              <p:cNvSpPr/>
              <p:nvPr/>
            </p:nvSpPr>
            <p:spPr>
              <a:xfrm>
                <a:off x="8635025" y="3675350"/>
                <a:ext cx="182125" cy="212450"/>
              </a:xfrm>
              <a:custGeom>
                <a:avLst/>
                <a:gdLst/>
                <a:ahLst/>
                <a:cxnLst/>
                <a:rect l="l" t="t" r="r" b="b"/>
                <a:pathLst>
                  <a:path w="7285" h="8498" extrusionOk="0">
                    <a:moveTo>
                      <a:pt x="5203" y="0"/>
                    </a:moveTo>
                    <a:lnTo>
                      <a:pt x="1581" y="1330"/>
                    </a:lnTo>
                    <a:lnTo>
                      <a:pt x="3084" y="5029"/>
                    </a:lnTo>
                    <a:lnTo>
                      <a:pt x="2583" y="5472"/>
                    </a:lnTo>
                    <a:lnTo>
                      <a:pt x="2063" y="5935"/>
                    </a:lnTo>
                    <a:lnTo>
                      <a:pt x="1465" y="6494"/>
                    </a:lnTo>
                    <a:lnTo>
                      <a:pt x="887" y="7091"/>
                    </a:lnTo>
                    <a:lnTo>
                      <a:pt x="637" y="7380"/>
                    </a:lnTo>
                    <a:lnTo>
                      <a:pt x="406" y="7650"/>
                    </a:lnTo>
                    <a:lnTo>
                      <a:pt x="232" y="7920"/>
                    </a:lnTo>
                    <a:lnTo>
                      <a:pt x="97" y="8151"/>
                    </a:lnTo>
                    <a:lnTo>
                      <a:pt x="39" y="8247"/>
                    </a:lnTo>
                    <a:lnTo>
                      <a:pt x="20" y="8344"/>
                    </a:lnTo>
                    <a:lnTo>
                      <a:pt x="1" y="8421"/>
                    </a:lnTo>
                    <a:lnTo>
                      <a:pt x="20" y="8498"/>
                    </a:lnTo>
                    <a:lnTo>
                      <a:pt x="7285" y="5877"/>
                    </a:lnTo>
                    <a:lnTo>
                      <a:pt x="52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8635025" y="3675350"/>
                <a:ext cx="182125" cy="212450"/>
              </a:xfrm>
              <a:custGeom>
                <a:avLst/>
                <a:gdLst/>
                <a:ahLst/>
                <a:cxnLst/>
                <a:rect l="l" t="t" r="r" b="b"/>
                <a:pathLst>
                  <a:path w="7285" h="8498" fill="none" extrusionOk="0">
                    <a:moveTo>
                      <a:pt x="1581" y="1330"/>
                    </a:moveTo>
                    <a:lnTo>
                      <a:pt x="3084" y="5029"/>
                    </a:lnTo>
                    <a:lnTo>
                      <a:pt x="3084" y="5029"/>
                    </a:lnTo>
                    <a:lnTo>
                      <a:pt x="2583" y="5472"/>
                    </a:lnTo>
                    <a:lnTo>
                      <a:pt x="2063" y="5935"/>
                    </a:lnTo>
                    <a:lnTo>
                      <a:pt x="1465" y="6494"/>
                    </a:lnTo>
                    <a:lnTo>
                      <a:pt x="887" y="7091"/>
                    </a:lnTo>
                    <a:lnTo>
                      <a:pt x="637" y="7380"/>
                    </a:lnTo>
                    <a:lnTo>
                      <a:pt x="406" y="7650"/>
                    </a:lnTo>
                    <a:lnTo>
                      <a:pt x="232" y="7920"/>
                    </a:lnTo>
                    <a:lnTo>
                      <a:pt x="97" y="8151"/>
                    </a:lnTo>
                    <a:lnTo>
                      <a:pt x="39" y="8247"/>
                    </a:lnTo>
                    <a:lnTo>
                      <a:pt x="20" y="8344"/>
                    </a:lnTo>
                    <a:lnTo>
                      <a:pt x="1" y="8421"/>
                    </a:lnTo>
                    <a:lnTo>
                      <a:pt x="20" y="8498"/>
                    </a:lnTo>
                    <a:lnTo>
                      <a:pt x="7285" y="5877"/>
                    </a:lnTo>
                    <a:lnTo>
                      <a:pt x="5203" y="0"/>
                    </a:lnTo>
                    <a:lnTo>
                      <a:pt x="1581" y="133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8758350" y="3773125"/>
                <a:ext cx="14975" cy="14475"/>
              </a:xfrm>
              <a:custGeom>
                <a:avLst/>
                <a:gdLst/>
                <a:ahLst/>
                <a:cxnLst/>
                <a:rect l="l" t="t" r="r" b="b"/>
                <a:pathLst>
                  <a:path w="599" h="579" extrusionOk="0">
                    <a:moveTo>
                      <a:pt x="251" y="1"/>
                    </a:moveTo>
                    <a:lnTo>
                      <a:pt x="193" y="20"/>
                    </a:lnTo>
                    <a:lnTo>
                      <a:pt x="136" y="39"/>
                    </a:lnTo>
                    <a:lnTo>
                      <a:pt x="97" y="78"/>
                    </a:lnTo>
                    <a:lnTo>
                      <a:pt x="20" y="193"/>
                    </a:lnTo>
                    <a:lnTo>
                      <a:pt x="1" y="251"/>
                    </a:lnTo>
                    <a:lnTo>
                      <a:pt x="1" y="309"/>
                    </a:lnTo>
                    <a:lnTo>
                      <a:pt x="20" y="367"/>
                    </a:lnTo>
                    <a:lnTo>
                      <a:pt x="39" y="425"/>
                    </a:lnTo>
                    <a:lnTo>
                      <a:pt x="116" y="521"/>
                    </a:lnTo>
                    <a:lnTo>
                      <a:pt x="213" y="579"/>
                    </a:lnTo>
                    <a:lnTo>
                      <a:pt x="348" y="579"/>
                    </a:lnTo>
                    <a:lnTo>
                      <a:pt x="444" y="540"/>
                    </a:lnTo>
                    <a:lnTo>
                      <a:pt x="540" y="482"/>
                    </a:lnTo>
                    <a:lnTo>
                      <a:pt x="579" y="367"/>
                    </a:lnTo>
                    <a:lnTo>
                      <a:pt x="598" y="251"/>
                    </a:lnTo>
                    <a:lnTo>
                      <a:pt x="560" y="155"/>
                    </a:lnTo>
                    <a:lnTo>
                      <a:pt x="482" y="58"/>
                    </a:lnTo>
                    <a:lnTo>
                      <a:pt x="3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8758350" y="3773125"/>
                <a:ext cx="14975" cy="14475"/>
              </a:xfrm>
              <a:custGeom>
                <a:avLst/>
                <a:gdLst/>
                <a:ahLst/>
                <a:cxnLst/>
                <a:rect l="l" t="t" r="r" b="b"/>
                <a:pathLst>
                  <a:path w="599" h="579" fill="none" extrusionOk="0">
                    <a:moveTo>
                      <a:pt x="270" y="1"/>
                    </a:moveTo>
                    <a:lnTo>
                      <a:pt x="270" y="1"/>
                    </a:lnTo>
                    <a:lnTo>
                      <a:pt x="386" y="1"/>
                    </a:lnTo>
                    <a:lnTo>
                      <a:pt x="482" y="58"/>
                    </a:lnTo>
                    <a:lnTo>
                      <a:pt x="560" y="155"/>
                    </a:lnTo>
                    <a:lnTo>
                      <a:pt x="598" y="251"/>
                    </a:lnTo>
                    <a:lnTo>
                      <a:pt x="598" y="251"/>
                    </a:lnTo>
                    <a:lnTo>
                      <a:pt x="579" y="367"/>
                    </a:lnTo>
                    <a:lnTo>
                      <a:pt x="540" y="482"/>
                    </a:lnTo>
                    <a:lnTo>
                      <a:pt x="444" y="540"/>
                    </a:lnTo>
                    <a:lnTo>
                      <a:pt x="348" y="579"/>
                    </a:lnTo>
                    <a:lnTo>
                      <a:pt x="348" y="579"/>
                    </a:lnTo>
                    <a:lnTo>
                      <a:pt x="270" y="579"/>
                    </a:lnTo>
                    <a:lnTo>
                      <a:pt x="213" y="579"/>
                    </a:lnTo>
                    <a:lnTo>
                      <a:pt x="116" y="521"/>
                    </a:lnTo>
                    <a:lnTo>
                      <a:pt x="39" y="425"/>
                    </a:lnTo>
                    <a:lnTo>
                      <a:pt x="20" y="367"/>
                    </a:lnTo>
                    <a:lnTo>
                      <a:pt x="1" y="309"/>
                    </a:lnTo>
                    <a:lnTo>
                      <a:pt x="1" y="309"/>
                    </a:lnTo>
                    <a:lnTo>
                      <a:pt x="1" y="251"/>
                    </a:lnTo>
                    <a:lnTo>
                      <a:pt x="20" y="193"/>
                    </a:lnTo>
                    <a:lnTo>
                      <a:pt x="97" y="78"/>
                    </a:lnTo>
                    <a:lnTo>
                      <a:pt x="136" y="39"/>
                    </a:lnTo>
                    <a:lnTo>
                      <a:pt x="193" y="20"/>
                    </a:lnTo>
                    <a:lnTo>
                      <a:pt x="251" y="1"/>
                    </a:lnTo>
                    <a:lnTo>
                      <a:pt x="3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8635025" y="3877675"/>
                <a:ext cx="2925" cy="7250"/>
              </a:xfrm>
              <a:custGeom>
                <a:avLst/>
                <a:gdLst/>
                <a:ahLst/>
                <a:cxnLst/>
                <a:rect l="l" t="t" r="r" b="b"/>
                <a:pathLst>
                  <a:path w="117" h="290" extrusionOk="0">
                    <a:moveTo>
                      <a:pt x="116" y="0"/>
                    </a:moveTo>
                    <a:lnTo>
                      <a:pt x="59" y="77"/>
                    </a:lnTo>
                    <a:lnTo>
                      <a:pt x="20" y="173"/>
                    </a:lnTo>
                    <a:lnTo>
                      <a:pt x="1" y="270"/>
                    </a:lnTo>
                    <a:lnTo>
                      <a:pt x="1" y="289"/>
                    </a:lnTo>
                    <a:lnTo>
                      <a:pt x="20" y="212"/>
                    </a:lnTo>
                    <a:lnTo>
                      <a:pt x="1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8635025" y="3877675"/>
                <a:ext cx="2925" cy="9175"/>
              </a:xfrm>
              <a:custGeom>
                <a:avLst/>
                <a:gdLst/>
                <a:ahLst/>
                <a:cxnLst/>
                <a:rect l="l" t="t" r="r" b="b"/>
                <a:pathLst>
                  <a:path w="117" h="367" fill="none" extrusionOk="0">
                    <a:moveTo>
                      <a:pt x="116" y="0"/>
                    </a:moveTo>
                    <a:lnTo>
                      <a:pt x="116" y="0"/>
                    </a:lnTo>
                    <a:lnTo>
                      <a:pt x="59" y="77"/>
                    </a:lnTo>
                    <a:lnTo>
                      <a:pt x="20" y="173"/>
                    </a:lnTo>
                    <a:lnTo>
                      <a:pt x="1" y="270"/>
                    </a:lnTo>
                    <a:lnTo>
                      <a:pt x="1" y="328"/>
                    </a:lnTo>
                    <a:lnTo>
                      <a:pt x="1" y="366"/>
                    </a:lnTo>
                    <a:lnTo>
                      <a:pt x="1" y="366"/>
                    </a:lnTo>
                    <a:lnTo>
                      <a:pt x="1" y="289"/>
                    </a:lnTo>
                    <a:lnTo>
                      <a:pt x="20" y="212"/>
                    </a:lnTo>
                    <a:lnTo>
                      <a:pt x="1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8635525" y="3817450"/>
                <a:ext cx="181625" cy="70350"/>
              </a:xfrm>
              <a:custGeom>
                <a:avLst/>
                <a:gdLst/>
                <a:ahLst/>
                <a:cxnLst/>
                <a:rect l="l" t="t" r="r" b="b"/>
                <a:pathLst>
                  <a:path w="7265" h="2814" fill="none" extrusionOk="0">
                    <a:moveTo>
                      <a:pt x="7207" y="0"/>
                    </a:moveTo>
                    <a:lnTo>
                      <a:pt x="7265" y="193"/>
                    </a:lnTo>
                    <a:lnTo>
                      <a:pt x="0" y="2814"/>
                    </a:lnTo>
                    <a:lnTo>
                      <a:pt x="0" y="2814"/>
                    </a:lnTo>
                    <a:lnTo>
                      <a:pt x="0" y="2814"/>
                    </a:lnTo>
                    <a:lnTo>
                      <a:pt x="7265" y="193"/>
                    </a:lnTo>
                    <a:lnTo>
                      <a:pt x="720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8635025" y="3807325"/>
                <a:ext cx="182125" cy="80475"/>
              </a:xfrm>
              <a:custGeom>
                <a:avLst/>
                <a:gdLst/>
                <a:ahLst/>
                <a:cxnLst/>
                <a:rect l="l" t="t" r="r" b="b"/>
                <a:pathLst>
                  <a:path w="7285" h="3219" extrusionOk="0">
                    <a:moveTo>
                      <a:pt x="7053" y="1"/>
                    </a:moveTo>
                    <a:lnTo>
                      <a:pt x="174" y="2737"/>
                    </a:lnTo>
                    <a:lnTo>
                      <a:pt x="116" y="2814"/>
                    </a:lnTo>
                    <a:lnTo>
                      <a:pt x="20" y="3026"/>
                    </a:lnTo>
                    <a:lnTo>
                      <a:pt x="1" y="3103"/>
                    </a:lnTo>
                    <a:lnTo>
                      <a:pt x="1" y="3180"/>
                    </a:lnTo>
                    <a:lnTo>
                      <a:pt x="20" y="3219"/>
                    </a:lnTo>
                    <a:lnTo>
                      <a:pt x="7285" y="598"/>
                    </a:lnTo>
                    <a:lnTo>
                      <a:pt x="7227" y="405"/>
                    </a:lnTo>
                    <a:lnTo>
                      <a:pt x="70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a:off x="8708250" y="3799150"/>
                <a:ext cx="20275" cy="6750"/>
              </a:xfrm>
              <a:custGeom>
                <a:avLst/>
                <a:gdLst/>
                <a:ahLst/>
                <a:cxnLst/>
                <a:rect l="l" t="t" r="r" b="b"/>
                <a:pathLst>
                  <a:path w="811" h="270" extrusionOk="0">
                    <a:moveTo>
                      <a:pt x="271" y="0"/>
                    </a:moveTo>
                    <a:lnTo>
                      <a:pt x="116" y="19"/>
                    </a:lnTo>
                    <a:lnTo>
                      <a:pt x="39" y="58"/>
                    </a:lnTo>
                    <a:lnTo>
                      <a:pt x="20" y="77"/>
                    </a:lnTo>
                    <a:lnTo>
                      <a:pt x="1" y="97"/>
                    </a:lnTo>
                    <a:lnTo>
                      <a:pt x="59" y="116"/>
                    </a:lnTo>
                    <a:lnTo>
                      <a:pt x="271" y="116"/>
                    </a:lnTo>
                    <a:lnTo>
                      <a:pt x="425" y="135"/>
                    </a:lnTo>
                    <a:lnTo>
                      <a:pt x="579" y="174"/>
                    </a:lnTo>
                    <a:lnTo>
                      <a:pt x="694" y="231"/>
                    </a:lnTo>
                    <a:lnTo>
                      <a:pt x="772" y="270"/>
                    </a:lnTo>
                    <a:lnTo>
                      <a:pt x="810" y="270"/>
                    </a:lnTo>
                    <a:lnTo>
                      <a:pt x="810" y="251"/>
                    </a:lnTo>
                    <a:lnTo>
                      <a:pt x="810" y="231"/>
                    </a:lnTo>
                    <a:lnTo>
                      <a:pt x="752" y="154"/>
                    </a:lnTo>
                    <a:lnTo>
                      <a:pt x="617" y="58"/>
                    </a:lnTo>
                    <a:lnTo>
                      <a:pt x="540" y="39"/>
                    </a:lnTo>
                    <a:lnTo>
                      <a:pt x="4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3"/>
              <p:cNvSpPr/>
              <p:nvPr/>
            </p:nvSpPr>
            <p:spPr>
              <a:xfrm>
                <a:off x="8692350" y="3815050"/>
                <a:ext cx="16425" cy="10600"/>
              </a:xfrm>
              <a:custGeom>
                <a:avLst/>
                <a:gdLst/>
                <a:ahLst/>
                <a:cxnLst/>
                <a:rect l="l" t="t" r="r" b="b"/>
                <a:pathLst>
                  <a:path w="657" h="424" extrusionOk="0">
                    <a:moveTo>
                      <a:pt x="116" y="0"/>
                    </a:moveTo>
                    <a:lnTo>
                      <a:pt x="20" y="19"/>
                    </a:lnTo>
                    <a:lnTo>
                      <a:pt x="1" y="19"/>
                    </a:lnTo>
                    <a:lnTo>
                      <a:pt x="1" y="39"/>
                    </a:lnTo>
                    <a:lnTo>
                      <a:pt x="20" y="58"/>
                    </a:lnTo>
                    <a:lnTo>
                      <a:pt x="116" y="96"/>
                    </a:lnTo>
                    <a:lnTo>
                      <a:pt x="232" y="135"/>
                    </a:lnTo>
                    <a:lnTo>
                      <a:pt x="348" y="193"/>
                    </a:lnTo>
                    <a:lnTo>
                      <a:pt x="463" y="270"/>
                    </a:lnTo>
                    <a:lnTo>
                      <a:pt x="560" y="347"/>
                    </a:lnTo>
                    <a:lnTo>
                      <a:pt x="617" y="405"/>
                    </a:lnTo>
                    <a:lnTo>
                      <a:pt x="656" y="424"/>
                    </a:lnTo>
                    <a:lnTo>
                      <a:pt x="656" y="385"/>
                    </a:lnTo>
                    <a:lnTo>
                      <a:pt x="637" y="289"/>
                    </a:lnTo>
                    <a:lnTo>
                      <a:pt x="560" y="193"/>
                    </a:lnTo>
                    <a:lnTo>
                      <a:pt x="502" y="135"/>
                    </a:lnTo>
                    <a:lnTo>
                      <a:pt x="425" y="77"/>
                    </a:lnTo>
                    <a:lnTo>
                      <a:pt x="348" y="39"/>
                    </a:lnTo>
                    <a:lnTo>
                      <a:pt x="251" y="19"/>
                    </a:lnTo>
                    <a:lnTo>
                      <a:pt x="1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3"/>
              <p:cNvSpPr/>
              <p:nvPr/>
            </p:nvSpPr>
            <p:spPr>
              <a:xfrm>
                <a:off x="8677425" y="3829975"/>
                <a:ext cx="12550" cy="13025"/>
              </a:xfrm>
              <a:custGeom>
                <a:avLst/>
                <a:gdLst/>
                <a:ahLst/>
                <a:cxnLst/>
                <a:rect l="l" t="t" r="r" b="b"/>
                <a:pathLst>
                  <a:path w="502" h="521" extrusionOk="0">
                    <a:moveTo>
                      <a:pt x="20" y="0"/>
                    </a:moveTo>
                    <a:lnTo>
                      <a:pt x="1" y="20"/>
                    </a:lnTo>
                    <a:lnTo>
                      <a:pt x="20" y="39"/>
                    </a:lnTo>
                    <a:lnTo>
                      <a:pt x="78" y="97"/>
                    </a:lnTo>
                    <a:lnTo>
                      <a:pt x="155" y="155"/>
                    </a:lnTo>
                    <a:lnTo>
                      <a:pt x="251" y="251"/>
                    </a:lnTo>
                    <a:lnTo>
                      <a:pt x="405" y="444"/>
                    </a:lnTo>
                    <a:lnTo>
                      <a:pt x="463" y="501"/>
                    </a:lnTo>
                    <a:lnTo>
                      <a:pt x="482" y="521"/>
                    </a:lnTo>
                    <a:lnTo>
                      <a:pt x="502" y="501"/>
                    </a:lnTo>
                    <a:lnTo>
                      <a:pt x="502" y="482"/>
                    </a:lnTo>
                    <a:lnTo>
                      <a:pt x="502" y="386"/>
                    </a:lnTo>
                    <a:lnTo>
                      <a:pt x="444" y="270"/>
                    </a:lnTo>
                    <a:lnTo>
                      <a:pt x="347" y="155"/>
                    </a:lnTo>
                    <a:lnTo>
                      <a:pt x="232" y="58"/>
                    </a:lnTo>
                    <a:lnTo>
                      <a:pt x="1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3"/>
              <p:cNvSpPr/>
              <p:nvPr/>
            </p:nvSpPr>
            <p:spPr>
              <a:xfrm>
                <a:off x="8702475" y="3772175"/>
                <a:ext cx="19300" cy="7250"/>
              </a:xfrm>
              <a:custGeom>
                <a:avLst/>
                <a:gdLst/>
                <a:ahLst/>
                <a:cxnLst/>
                <a:rect l="l" t="t" r="r" b="b"/>
                <a:pathLst>
                  <a:path w="772" h="290" extrusionOk="0">
                    <a:moveTo>
                      <a:pt x="502" y="0"/>
                    </a:moveTo>
                    <a:lnTo>
                      <a:pt x="328" y="39"/>
                    </a:lnTo>
                    <a:lnTo>
                      <a:pt x="174" y="96"/>
                    </a:lnTo>
                    <a:lnTo>
                      <a:pt x="58" y="174"/>
                    </a:lnTo>
                    <a:lnTo>
                      <a:pt x="1" y="251"/>
                    </a:lnTo>
                    <a:lnTo>
                      <a:pt x="1" y="289"/>
                    </a:lnTo>
                    <a:lnTo>
                      <a:pt x="39" y="289"/>
                    </a:lnTo>
                    <a:lnTo>
                      <a:pt x="116" y="251"/>
                    </a:lnTo>
                    <a:lnTo>
                      <a:pt x="232" y="212"/>
                    </a:lnTo>
                    <a:lnTo>
                      <a:pt x="367" y="154"/>
                    </a:lnTo>
                    <a:lnTo>
                      <a:pt x="521" y="116"/>
                    </a:lnTo>
                    <a:lnTo>
                      <a:pt x="636" y="96"/>
                    </a:lnTo>
                    <a:lnTo>
                      <a:pt x="733" y="96"/>
                    </a:lnTo>
                    <a:lnTo>
                      <a:pt x="771" y="58"/>
                    </a:lnTo>
                    <a:lnTo>
                      <a:pt x="752" y="58"/>
                    </a:lnTo>
                    <a:lnTo>
                      <a:pt x="733" y="39"/>
                    </a:lnTo>
                    <a:lnTo>
                      <a:pt x="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8695250" y="3737475"/>
                <a:ext cx="24100" cy="23625"/>
              </a:xfrm>
              <a:custGeom>
                <a:avLst/>
                <a:gdLst/>
                <a:ahLst/>
                <a:cxnLst/>
                <a:rect l="l" t="t" r="r" b="b"/>
                <a:pathLst>
                  <a:path w="964" h="945" extrusionOk="0">
                    <a:moveTo>
                      <a:pt x="791" y="116"/>
                    </a:moveTo>
                    <a:lnTo>
                      <a:pt x="810" y="136"/>
                    </a:lnTo>
                    <a:lnTo>
                      <a:pt x="829" y="155"/>
                    </a:lnTo>
                    <a:lnTo>
                      <a:pt x="810" y="174"/>
                    </a:lnTo>
                    <a:lnTo>
                      <a:pt x="752" y="271"/>
                    </a:lnTo>
                    <a:lnTo>
                      <a:pt x="617" y="444"/>
                    </a:lnTo>
                    <a:lnTo>
                      <a:pt x="463" y="579"/>
                    </a:lnTo>
                    <a:lnTo>
                      <a:pt x="309" y="714"/>
                    </a:lnTo>
                    <a:lnTo>
                      <a:pt x="155" y="810"/>
                    </a:lnTo>
                    <a:lnTo>
                      <a:pt x="62" y="879"/>
                    </a:lnTo>
                    <a:lnTo>
                      <a:pt x="78" y="849"/>
                    </a:lnTo>
                    <a:lnTo>
                      <a:pt x="212" y="617"/>
                    </a:lnTo>
                    <a:lnTo>
                      <a:pt x="328" y="463"/>
                    </a:lnTo>
                    <a:lnTo>
                      <a:pt x="463" y="328"/>
                    </a:lnTo>
                    <a:lnTo>
                      <a:pt x="656" y="174"/>
                    </a:lnTo>
                    <a:lnTo>
                      <a:pt x="752" y="136"/>
                    </a:lnTo>
                    <a:lnTo>
                      <a:pt x="791" y="116"/>
                    </a:lnTo>
                    <a:close/>
                    <a:moveTo>
                      <a:pt x="713" y="1"/>
                    </a:moveTo>
                    <a:lnTo>
                      <a:pt x="579" y="78"/>
                    </a:lnTo>
                    <a:lnTo>
                      <a:pt x="386" y="232"/>
                    </a:lnTo>
                    <a:lnTo>
                      <a:pt x="251" y="386"/>
                    </a:lnTo>
                    <a:lnTo>
                      <a:pt x="135" y="579"/>
                    </a:lnTo>
                    <a:lnTo>
                      <a:pt x="78" y="656"/>
                    </a:lnTo>
                    <a:lnTo>
                      <a:pt x="39" y="752"/>
                    </a:lnTo>
                    <a:lnTo>
                      <a:pt x="20" y="849"/>
                    </a:lnTo>
                    <a:lnTo>
                      <a:pt x="20" y="911"/>
                    </a:lnTo>
                    <a:lnTo>
                      <a:pt x="0" y="926"/>
                    </a:lnTo>
                    <a:lnTo>
                      <a:pt x="20" y="922"/>
                    </a:lnTo>
                    <a:lnTo>
                      <a:pt x="20" y="922"/>
                    </a:lnTo>
                    <a:lnTo>
                      <a:pt x="20" y="945"/>
                    </a:lnTo>
                    <a:lnTo>
                      <a:pt x="39" y="926"/>
                    </a:lnTo>
                    <a:lnTo>
                      <a:pt x="43" y="917"/>
                    </a:lnTo>
                    <a:lnTo>
                      <a:pt x="97" y="906"/>
                    </a:lnTo>
                    <a:lnTo>
                      <a:pt x="193" y="887"/>
                    </a:lnTo>
                    <a:lnTo>
                      <a:pt x="270" y="849"/>
                    </a:lnTo>
                    <a:lnTo>
                      <a:pt x="367" y="791"/>
                    </a:lnTo>
                    <a:lnTo>
                      <a:pt x="540" y="675"/>
                    </a:lnTo>
                    <a:lnTo>
                      <a:pt x="694" y="540"/>
                    </a:lnTo>
                    <a:lnTo>
                      <a:pt x="868" y="348"/>
                    </a:lnTo>
                    <a:lnTo>
                      <a:pt x="945" y="213"/>
                    </a:lnTo>
                    <a:lnTo>
                      <a:pt x="964" y="174"/>
                    </a:lnTo>
                    <a:lnTo>
                      <a:pt x="964" y="116"/>
                    </a:lnTo>
                    <a:lnTo>
                      <a:pt x="925" y="59"/>
                    </a:lnTo>
                    <a:lnTo>
                      <a:pt x="887" y="20"/>
                    </a:lnTo>
                    <a:lnTo>
                      <a:pt x="8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8676475" y="3735075"/>
                <a:ext cx="20725" cy="26525"/>
              </a:xfrm>
              <a:custGeom>
                <a:avLst/>
                <a:gdLst/>
                <a:ahLst/>
                <a:cxnLst/>
                <a:rect l="l" t="t" r="r" b="b"/>
                <a:pathLst>
                  <a:path w="829" h="1061" extrusionOk="0">
                    <a:moveTo>
                      <a:pt x="116" y="0"/>
                    </a:moveTo>
                    <a:lnTo>
                      <a:pt x="77" y="20"/>
                    </a:lnTo>
                    <a:lnTo>
                      <a:pt x="39" y="58"/>
                    </a:lnTo>
                    <a:lnTo>
                      <a:pt x="19" y="97"/>
                    </a:lnTo>
                    <a:lnTo>
                      <a:pt x="0" y="155"/>
                    </a:lnTo>
                    <a:lnTo>
                      <a:pt x="0" y="309"/>
                    </a:lnTo>
                    <a:lnTo>
                      <a:pt x="39" y="424"/>
                    </a:lnTo>
                    <a:lnTo>
                      <a:pt x="96" y="540"/>
                    </a:lnTo>
                    <a:lnTo>
                      <a:pt x="154" y="636"/>
                    </a:lnTo>
                    <a:lnTo>
                      <a:pt x="212" y="733"/>
                    </a:lnTo>
                    <a:lnTo>
                      <a:pt x="289" y="810"/>
                    </a:lnTo>
                    <a:lnTo>
                      <a:pt x="385" y="868"/>
                    </a:lnTo>
                    <a:lnTo>
                      <a:pt x="540" y="945"/>
                    </a:lnTo>
                    <a:lnTo>
                      <a:pt x="655" y="983"/>
                    </a:lnTo>
                    <a:lnTo>
                      <a:pt x="751" y="983"/>
                    </a:lnTo>
                    <a:lnTo>
                      <a:pt x="443" y="790"/>
                    </a:lnTo>
                    <a:lnTo>
                      <a:pt x="308" y="656"/>
                    </a:lnTo>
                    <a:lnTo>
                      <a:pt x="193" y="501"/>
                    </a:lnTo>
                    <a:lnTo>
                      <a:pt x="154" y="386"/>
                    </a:lnTo>
                    <a:lnTo>
                      <a:pt x="135" y="270"/>
                    </a:lnTo>
                    <a:lnTo>
                      <a:pt x="116" y="174"/>
                    </a:lnTo>
                    <a:lnTo>
                      <a:pt x="135" y="135"/>
                    </a:lnTo>
                    <a:lnTo>
                      <a:pt x="154" y="116"/>
                    </a:lnTo>
                    <a:lnTo>
                      <a:pt x="251" y="135"/>
                    </a:lnTo>
                    <a:lnTo>
                      <a:pt x="328" y="193"/>
                    </a:lnTo>
                    <a:lnTo>
                      <a:pt x="482" y="347"/>
                    </a:lnTo>
                    <a:lnTo>
                      <a:pt x="597" y="521"/>
                    </a:lnTo>
                    <a:lnTo>
                      <a:pt x="694" y="694"/>
                    </a:lnTo>
                    <a:lnTo>
                      <a:pt x="751" y="848"/>
                    </a:lnTo>
                    <a:lnTo>
                      <a:pt x="771" y="945"/>
                    </a:lnTo>
                    <a:lnTo>
                      <a:pt x="790" y="1022"/>
                    </a:lnTo>
                    <a:lnTo>
                      <a:pt x="809" y="1060"/>
                    </a:lnTo>
                    <a:lnTo>
                      <a:pt x="829" y="964"/>
                    </a:lnTo>
                    <a:lnTo>
                      <a:pt x="829" y="848"/>
                    </a:lnTo>
                    <a:lnTo>
                      <a:pt x="809" y="752"/>
                    </a:lnTo>
                    <a:lnTo>
                      <a:pt x="790" y="675"/>
                    </a:lnTo>
                    <a:lnTo>
                      <a:pt x="694" y="463"/>
                    </a:lnTo>
                    <a:lnTo>
                      <a:pt x="597" y="289"/>
                    </a:lnTo>
                    <a:lnTo>
                      <a:pt x="501" y="193"/>
                    </a:lnTo>
                    <a:lnTo>
                      <a:pt x="424" y="97"/>
                    </a:lnTo>
                    <a:lnTo>
                      <a:pt x="347" y="39"/>
                    </a:lnTo>
                    <a:lnTo>
                      <a:pt x="2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8806525" y="3658950"/>
                <a:ext cx="182125" cy="212000"/>
              </a:xfrm>
              <a:custGeom>
                <a:avLst/>
                <a:gdLst/>
                <a:ahLst/>
                <a:cxnLst/>
                <a:rect l="l" t="t" r="r" b="b"/>
                <a:pathLst>
                  <a:path w="7285" h="8480" extrusionOk="0">
                    <a:moveTo>
                      <a:pt x="5184" y="1"/>
                    </a:moveTo>
                    <a:lnTo>
                      <a:pt x="1561" y="1311"/>
                    </a:lnTo>
                    <a:lnTo>
                      <a:pt x="3045" y="5011"/>
                    </a:lnTo>
                    <a:lnTo>
                      <a:pt x="2544" y="5454"/>
                    </a:lnTo>
                    <a:lnTo>
                      <a:pt x="2043" y="5917"/>
                    </a:lnTo>
                    <a:lnTo>
                      <a:pt x="1446" y="6475"/>
                    </a:lnTo>
                    <a:lnTo>
                      <a:pt x="887" y="7073"/>
                    </a:lnTo>
                    <a:lnTo>
                      <a:pt x="617" y="7362"/>
                    </a:lnTo>
                    <a:lnTo>
                      <a:pt x="386" y="7631"/>
                    </a:lnTo>
                    <a:lnTo>
                      <a:pt x="213" y="7901"/>
                    </a:lnTo>
                    <a:lnTo>
                      <a:pt x="78" y="8132"/>
                    </a:lnTo>
                    <a:lnTo>
                      <a:pt x="39" y="8229"/>
                    </a:lnTo>
                    <a:lnTo>
                      <a:pt x="1" y="8325"/>
                    </a:lnTo>
                    <a:lnTo>
                      <a:pt x="1" y="8402"/>
                    </a:lnTo>
                    <a:lnTo>
                      <a:pt x="1" y="8479"/>
                    </a:lnTo>
                    <a:lnTo>
                      <a:pt x="7284" y="5859"/>
                    </a:lnTo>
                    <a:lnTo>
                      <a:pt x="51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8806525" y="3658950"/>
                <a:ext cx="182125" cy="212000"/>
              </a:xfrm>
              <a:custGeom>
                <a:avLst/>
                <a:gdLst/>
                <a:ahLst/>
                <a:cxnLst/>
                <a:rect l="l" t="t" r="r" b="b"/>
                <a:pathLst>
                  <a:path w="7285" h="8480" fill="none" extrusionOk="0">
                    <a:moveTo>
                      <a:pt x="1561" y="1311"/>
                    </a:moveTo>
                    <a:lnTo>
                      <a:pt x="3045" y="5011"/>
                    </a:lnTo>
                    <a:lnTo>
                      <a:pt x="3045" y="5011"/>
                    </a:lnTo>
                    <a:lnTo>
                      <a:pt x="2544" y="5454"/>
                    </a:lnTo>
                    <a:lnTo>
                      <a:pt x="2043" y="5917"/>
                    </a:lnTo>
                    <a:lnTo>
                      <a:pt x="1446" y="6475"/>
                    </a:lnTo>
                    <a:lnTo>
                      <a:pt x="887" y="7073"/>
                    </a:lnTo>
                    <a:lnTo>
                      <a:pt x="617" y="7362"/>
                    </a:lnTo>
                    <a:lnTo>
                      <a:pt x="386" y="7631"/>
                    </a:lnTo>
                    <a:lnTo>
                      <a:pt x="213" y="7901"/>
                    </a:lnTo>
                    <a:lnTo>
                      <a:pt x="78" y="8132"/>
                    </a:lnTo>
                    <a:lnTo>
                      <a:pt x="39" y="8229"/>
                    </a:lnTo>
                    <a:lnTo>
                      <a:pt x="1" y="8325"/>
                    </a:lnTo>
                    <a:lnTo>
                      <a:pt x="1" y="8402"/>
                    </a:lnTo>
                    <a:lnTo>
                      <a:pt x="1" y="8479"/>
                    </a:lnTo>
                    <a:lnTo>
                      <a:pt x="7284" y="5859"/>
                    </a:lnTo>
                    <a:lnTo>
                      <a:pt x="5184" y="1"/>
                    </a:lnTo>
                    <a:lnTo>
                      <a:pt x="1561" y="131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8929375" y="3756275"/>
                <a:ext cx="14950" cy="14475"/>
              </a:xfrm>
              <a:custGeom>
                <a:avLst/>
                <a:gdLst/>
                <a:ahLst/>
                <a:cxnLst/>
                <a:rect l="l" t="t" r="r" b="b"/>
                <a:pathLst>
                  <a:path w="598" h="579" extrusionOk="0">
                    <a:moveTo>
                      <a:pt x="193" y="0"/>
                    </a:moveTo>
                    <a:lnTo>
                      <a:pt x="135" y="39"/>
                    </a:lnTo>
                    <a:lnTo>
                      <a:pt x="97" y="77"/>
                    </a:lnTo>
                    <a:lnTo>
                      <a:pt x="19" y="193"/>
                    </a:lnTo>
                    <a:lnTo>
                      <a:pt x="0" y="251"/>
                    </a:lnTo>
                    <a:lnTo>
                      <a:pt x="0" y="309"/>
                    </a:lnTo>
                    <a:lnTo>
                      <a:pt x="19" y="366"/>
                    </a:lnTo>
                    <a:lnTo>
                      <a:pt x="39" y="424"/>
                    </a:lnTo>
                    <a:lnTo>
                      <a:pt x="116" y="501"/>
                    </a:lnTo>
                    <a:lnTo>
                      <a:pt x="212" y="559"/>
                    </a:lnTo>
                    <a:lnTo>
                      <a:pt x="289" y="578"/>
                    </a:lnTo>
                    <a:lnTo>
                      <a:pt x="347" y="578"/>
                    </a:lnTo>
                    <a:lnTo>
                      <a:pt x="443" y="540"/>
                    </a:lnTo>
                    <a:lnTo>
                      <a:pt x="540" y="463"/>
                    </a:lnTo>
                    <a:lnTo>
                      <a:pt x="598" y="366"/>
                    </a:lnTo>
                    <a:lnTo>
                      <a:pt x="598" y="251"/>
                    </a:lnTo>
                    <a:lnTo>
                      <a:pt x="559" y="154"/>
                    </a:lnTo>
                    <a:lnTo>
                      <a:pt x="482" y="58"/>
                    </a:lnTo>
                    <a:lnTo>
                      <a:pt x="3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8929375" y="3756275"/>
                <a:ext cx="14950" cy="14475"/>
              </a:xfrm>
              <a:custGeom>
                <a:avLst/>
                <a:gdLst/>
                <a:ahLst/>
                <a:cxnLst/>
                <a:rect l="l" t="t" r="r" b="b"/>
                <a:pathLst>
                  <a:path w="598" h="579" fill="none" extrusionOk="0">
                    <a:moveTo>
                      <a:pt x="270" y="0"/>
                    </a:moveTo>
                    <a:lnTo>
                      <a:pt x="270" y="0"/>
                    </a:lnTo>
                    <a:lnTo>
                      <a:pt x="386" y="0"/>
                    </a:lnTo>
                    <a:lnTo>
                      <a:pt x="482" y="58"/>
                    </a:lnTo>
                    <a:lnTo>
                      <a:pt x="559" y="154"/>
                    </a:lnTo>
                    <a:lnTo>
                      <a:pt x="598" y="251"/>
                    </a:lnTo>
                    <a:lnTo>
                      <a:pt x="598" y="251"/>
                    </a:lnTo>
                    <a:lnTo>
                      <a:pt x="598" y="366"/>
                    </a:lnTo>
                    <a:lnTo>
                      <a:pt x="540" y="463"/>
                    </a:lnTo>
                    <a:lnTo>
                      <a:pt x="443" y="540"/>
                    </a:lnTo>
                    <a:lnTo>
                      <a:pt x="347" y="578"/>
                    </a:lnTo>
                    <a:lnTo>
                      <a:pt x="347" y="578"/>
                    </a:lnTo>
                    <a:lnTo>
                      <a:pt x="289" y="578"/>
                    </a:lnTo>
                    <a:lnTo>
                      <a:pt x="212" y="559"/>
                    </a:lnTo>
                    <a:lnTo>
                      <a:pt x="116" y="501"/>
                    </a:lnTo>
                    <a:lnTo>
                      <a:pt x="39" y="424"/>
                    </a:lnTo>
                    <a:lnTo>
                      <a:pt x="19" y="366"/>
                    </a:lnTo>
                    <a:lnTo>
                      <a:pt x="0" y="309"/>
                    </a:lnTo>
                    <a:lnTo>
                      <a:pt x="0" y="309"/>
                    </a:lnTo>
                    <a:lnTo>
                      <a:pt x="0" y="251"/>
                    </a:lnTo>
                    <a:lnTo>
                      <a:pt x="19" y="193"/>
                    </a:lnTo>
                    <a:lnTo>
                      <a:pt x="97" y="77"/>
                    </a:lnTo>
                    <a:lnTo>
                      <a:pt x="135" y="39"/>
                    </a:lnTo>
                    <a:lnTo>
                      <a:pt x="193" y="0"/>
                    </a:lnTo>
                    <a:lnTo>
                      <a:pt x="251" y="0"/>
                    </a:lnTo>
                    <a:lnTo>
                      <a:pt x="3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8806050" y="3860800"/>
                <a:ext cx="2900" cy="9175"/>
              </a:xfrm>
              <a:custGeom>
                <a:avLst/>
                <a:gdLst/>
                <a:ahLst/>
                <a:cxnLst/>
                <a:rect l="l" t="t" r="r" b="b"/>
                <a:pathLst>
                  <a:path w="116" h="367" extrusionOk="0">
                    <a:moveTo>
                      <a:pt x="116" y="1"/>
                    </a:moveTo>
                    <a:lnTo>
                      <a:pt x="77" y="78"/>
                    </a:lnTo>
                    <a:lnTo>
                      <a:pt x="20" y="174"/>
                    </a:lnTo>
                    <a:lnTo>
                      <a:pt x="0" y="270"/>
                    </a:lnTo>
                    <a:lnTo>
                      <a:pt x="0" y="328"/>
                    </a:lnTo>
                    <a:lnTo>
                      <a:pt x="20" y="367"/>
                    </a:lnTo>
                    <a:lnTo>
                      <a:pt x="20" y="290"/>
                    </a:lnTo>
                    <a:lnTo>
                      <a:pt x="39" y="213"/>
                    </a:lnTo>
                    <a:lnTo>
                      <a:pt x="77" y="116"/>
                    </a:lnTo>
                    <a:lnTo>
                      <a:pt x="1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8806050" y="3860800"/>
                <a:ext cx="2900" cy="9175"/>
              </a:xfrm>
              <a:custGeom>
                <a:avLst/>
                <a:gdLst/>
                <a:ahLst/>
                <a:cxnLst/>
                <a:rect l="l" t="t" r="r" b="b"/>
                <a:pathLst>
                  <a:path w="116" h="367" fill="none" extrusionOk="0">
                    <a:moveTo>
                      <a:pt x="116" y="1"/>
                    </a:moveTo>
                    <a:lnTo>
                      <a:pt x="116" y="1"/>
                    </a:lnTo>
                    <a:lnTo>
                      <a:pt x="77" y="78"/>
                    </a:lnTo>
                    <a:lnTo>
                      <a:pt x="20" y="174"/>
                    </a:lnTo>
                    <a:lnTo>
                      <a:pt x="0" y="270"/>
                    </a:lnTo>
                    <a:lnTo>
                      <a:pt x="0" y="328"/>
                    </a:lnTo>
                    <a:lnTo>
                      <a:pt x="20" y="367"/>
                    </a:lnTo>
                    <a:lnTo>
                      <a:pt x="20" y="367"/>
                    </a:lnTo>
                    <a:lnTo>
                      <a:pt x="20" y="290"/>
                    </a:lnTo>
                    <a:lnTo>
                      <a:pt x="39" y="213"/>
                    </a:lnTo>
                    <a:lnTo>
                      <a:pt x="77" y="116"/>
                    </a:lnTo>
                    <a:lnTo>
                      <a:pt x="1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8988150" y="3804450"/>
                <a:ext cx="500" cy="500"/>
              </a:xfrm>
              <a:custGeom>
                <a:avLst/>
                <a:gdLst/>
                <a:ahLst/>
                <a:cxnLst/>
                <a:rect l="l" t="t" r="r" b="b"/>
                <a:pathLst>
                  <a:path w="20" h="20" fill="none" extrusionOk="0">
                    <a:moveTo>
                      <a:pt x="0" y="0"/>
                    </a:moveTo>
                    <a:lnTo>
                      <a:pt x="19" y="19"/>
                    </a:lnTo>
                    <a:lnTo>
                      <a:pt x="19" y="19"/>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8806525" y="3790475"/>
                <a:ext cx="182125" cy="80475"/>
              </a:xfrm>
              <a:custGeom>
                <a:avLst/>
                <a:gdLst/>
                <a:ahLst/>
                <a:cxnLst/>
                <a:rect l="l" t="t" r="r" b="b"/>
                <a:pathLst>
                  <a:path w="7285" h="3219" extrusionOk="0">
                    <a:moveTo>
                      <a:pt x="7053" y="0"/>
                    </a:moveTo>
                    <a:lnTo>
                      <a:pt x="174" y="2737"/>
                    </a:lnTo>
                    <a:lnTo>
                      <a:pt x="97" y="2814"/>
                    </a:lnTo>
                    <a:lnTo>
                      <a:pt x="58" y="2929"/>
                    </a:lnTo>
                    <a:lnTo>
                      <a:pt x="20" y="3026"/>
                    </a:lnTo>
                    <a:lnTo>
                      <a:pt x="1" y="3103"/>
                    </a:lnTo>
                    <a:lnTo>
                      <a:pt x="1" y="3180"/>
                    </a:lnTo>
                    <a:lnTo>
                      <a:pt x="20" y="3218"/>
                    </a:lnTo>
                    <a:lnTo>
                      <a:pt x="7284" y="578"/>
                    </a:lnTo>
                    <a:lnTo>
                      <a:pt x="7265" y="559"/>
                    </a:lnTo>
                    <a:lnTo>
                      <a:pt x="70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8879750" y="3781800"/>
                <a:ext cx="20250" cy="7250"/>
              </a:xfrm>
              <a:custGeom>
                <a:avLst/>
                <a:gdLst/>
                <a:ahLst/>
                <a:cxnLst/>
                <a:rect l="l" t="t" r="r" b="b"/>
                <a:pathLst>
                  <a:path w="810" h="290" extrusionOk="0">
                    <a:moveTo>
                      <a:pt x="251" y="1"/>
                    </a:moveTo>
                    <a:lnTo>
                      <a:pt x="116" y="39"/>
                    </a:lnTo>
                    <a:lnTo>
                      <a:pt x="20" y="78"/>
                    </a:lnTo>
                    <a:lnTo>
                      <a:pt x="0" y="97"/>
                    </a:lnTo>
                    <a:lnTo>
                      <a:pt x="39" y="116"/>
                    </a:lnTo>
                    <a:lnTo>
                      <a:pt x="251" y="116"/>
                    </a:lnTo>
                    <a:lnTo>
                      <a:pt x="405" y="135"/>
                    </a:lnTo>
                    <a:lnTo>
                      <a:pt x="559" y="193"/>
                    </a:lnTo>
                    <a:lnTo>
                      <a:pt x="675" y="251"/>
                    </a:lnTo>
                    <a:lnTo>
                      <a:pt x="752" y="270"/>
                    </a:lnTo>
                    <a:lnTo>
                      <a:pt x="791" y="290"/>
                    </a:lnTo>
                    <a:lnTo>
                      <a:pt x="810" y="270"/>
                    </a:lnTo>
                    <a:lnTo>
                      <a:pt x="791" y="232"/>
                    </a:lnTo>
                    <a:lnTo>
                      <a:pt x="733" y="155"/>
                    </a:lnTo>
                    <a:lnTo>
                      <a:pt x="598" y="78"/>
                    </a:lnTo>
                    <a:lnTo>
                      <a:pt x="521" y="39"/>
                    </a:lnTo>
                    <a:lnTo>
                      <a:pt x="444" y="20"/>
                    </a:lnTo>
                    <a:lnTo>
                      <a:pt x="3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8863375" y="3798175"/>
                <a:ext cx="16875" cy="10625"/>
              </a:xfrm>
              <a:custGeom>
                <a:avLst/>
                <a:gdLst/>
                <a:ahLst/>
                <a:cxnLst/>
                <a:rect l="l" t="t" r="r" b="b"/>
                <a:pathLst>
                  <a:path w="675" h="425" extrusionOk="0">
                    <a:moveTo>
                      <a:pt x="116" y="1"/>
                    </a:moveTo>
                    <a:lnTo>
                      <a:pt x="39" y="20"/>
                    </a:lnTo>
                    <a:lnTo>
                      <a:pt x="0" y="20"/>
                    </a:lnTo>
                    <a:lnTo>
                      <a:pt x="0" y="39"/>
                    </a:lnTo>
                    <a:lnTo>
                      <a:pt x="39" y="58"/>
                    </a:lnTo>
                    <a:lnTo>
                      <a:pt x="116" y="97"/>
                    </a:lnTo>
                    <a:lnTo>
                      <a:pt x="232" y="136"/>
                    </a:lnTo>
                    <a:lnTo>
                      <a:pt x="347" y="193"/>
                    </a:lnTo>
                    <a:lnTo>
                      <a:pt x="463" y="270"/>
                    </a:lnTo>
                    <a:lnTo>
                      <a:pt x="559" y="348"/>
                    </a:lnTo>
                    <a:lnTo>
                      <a:pt x="617" y="405"/>
                    </a:lnTo>
                    <a:lnTo>
                      <a:pt x="655" y="425"/>
                    </a:lnTo>
                    <a:lnTo>
                      <a:pt x="675" y="405"/>
                    </a:lnTo>
                    <a:lnTo>
                      <a:pt x="675" y="386"/>
                    </a:lnTo>
                    <a:lnTo>
                      <a:pt x="636" y="290"/>
                    </a:lnTo>
                    <a:lnTo>
                      <a:pt x="559" y="193"/>
                    </a:lnTo>
                    <a:lnTo>
                      <a:pt x="501" y="136"/>
                    </a:lnTo>
                    <a:lnTo>
                      <a:pt x="424" y="78"/>
                    </a:lnTo>
                    <a:lnTo>
                      <a:pt x="347" y="39"/>
                    </a:lnTo>
                    <a:lnTo>
                      <a:pt x="270" y="20"/>
                    </a:lnTo>
                    <a:lnTo>
                      <a:pt x="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8848450" y="3813100"/>
                <a:ext cx="12525" cy="13050"/>
              </a:xfrm>
              <a:custGeom>
                <a:avLst/>
                <a:gdLst/>
                <a:ahLst/>
                <a:cxnLst/>
                <a:rect l="l" t="t" r="r" b="b"/>
                <a:pathLst>
                  <a:path w="501" h="522" extrusionOk="0">
                    <a:moveTo>
                      <a:pt x="0" y="1"/>
                    </a:moveTo>
                    <a:lnTo>
                      <a:pt x="19" y="40"/>
                    </a:lnTo>
                    <a:lnTo>
                      <a:pt x="77" y="97"/>
                    </a:lnTo>
                    <a:lnTo>
                      <a:pt x="154" y="155"/>
                    </a:lnTo>
                    <a:lnTo>
                      <a:pt x="251" y="251"/>
                    </a:lnTo>
                    <a:lnTo>
                      <a:pt x="347" y="348"/>
                    </a:lnTo>
                    <a:lnTo>
                      <a:pt x="405" y="425"/>
                    </a:lnTo>
                    <a:lnTo>
                      <a:pt x="462" y="502"/>
                    </a:lnTo>
                    <a:lnTo>
                      <a:pt x="501" y="521"/>
                    </a:lnTo>
                    <a:lnTo>
                      <a:pt x="501" y="502"/>
                    </a:lnTo>
                    <a:lnTo>
                      <a:pt x="501" y="483"/>
                    </a:lnTo>
                    <a:lnTo>
                      <a:pt x="501" y="386"/>
                    </a:lnTo>
                    <a:lnTo>
                      <a:pt x="443" y="271"/>
                    </a:lnTo>
                    <a:lnTo>
                      <a:pt x="347" y="155"/>
                    </a:lnTo>
                    <a:lnTo>
                      <a:pt x="231" y="59"/>
                    </a:lnTo>
                    <a:lnTo>
                      <a:pt x="11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8873475" y="3754825"/>
                <a:ext cx="19300" cy="7725"/>
              </a:xfrm>
              <a:custGeom>
                <a:avLst/>
                <a:gdLst/>
                <a:ahLst/>
                <a:cxnLst/>
                <a:rect l="l" t="t" r="r" b="b"/>
                <a:pathLst>
                  <a:path w="772" h="309" extrusionOk="0">
                    <a:moveTo>
                      <a:pt x="502" y="0"/>
                    </a:moveTo>
                    <a:lnTo>
                      <a:pt x="329" y="39"/>
                    </a:lnTo>
                    <a:lnTo>
                      <a:pt x="251" y="78"/>
                    </a:lnTo>
                    <a:lnTo>
                      <a:pt x="174" y="116"/>
                    </a:lnTo>
                    <a:lnTo>
                      <a:pt x="59" y="193"/>
                    </a:lnTo>
                    <a:lnTo>
                      <a:pt x="1" y="270"/>
                    </a:lnTo>
                    <a:lnTo>
                      <a:pt x="1" y="309"/>
                    </a:lnTo>
                    <a:lnTo>
                      <a:pt x="40" y="309"/>
                    </a:lnTo>
                    <a:lnTo>
                      <a:pt x="117" y="270"/>
                    </a:lnTo>
                    <a:lnTo>
                      <a:pt x="232" y="212"/>
                    </a:lnTo>
                    <a:lnTo>
                      <a:pt x="367" y="155"/>
                    </a:lnTo>
                    <a:lnTo>
                      <a:pt x="521" y="135"/>
                    </a:lnTo>
                    <a:lnTo>
                      <a:pt x="656" y="116"/>
                    </a:lnTo>
                    <a:lnTo>
                      <a:pt x="733" y="97"/>
                    </a:lnTo>
                    <a:lnTo>
                      <a:pt x="772" y="78"/>
                    </a:lnTo>
                    <a:lnTo>
                      <a:pt x="752" y="58"/>
                    </a:lnTo>
                    <a:lnTo>
                      <a:pt x="733" y="39"/>
                    </a:lnTo>
                    <a:lnTo>
                      <a:pt x="637" y="20"/>
                    </a:lnTo>
                    <a:lnTo>
                      <a:pt x="5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8866250" y="3720150"/>
                <a:ext cx="24125" cy="24100"/>
              </a:xfrm>
              <a:custGeom>
                <a:avLst/>
                <a:gdLst/>
                <a:ahLst/>
                <a:cxnLst/>
                <a:rect l="l" t="t" r="r" b="b"/>
                <a:pathLst>
                  <a:path w="965" h="964" extrusionOk="0">
                    <a:moveTo>
                      <a:pt x="791" y="135"/>
                    </a:moveTo>
                    <a:lnTo>
                      <a:pt x="830" y="154"/>
                    </a:lnTo>
                    <a:lnTo>
                      <a:pt x="849" y="174"/>
                    </a:lnTo>
                    <a:lnTo>
                      <a:pt x="830" y="193"/>
                    </a:lnTo>
                    <a:lnTo>
                      <a:pt x="772" y="289"/>
                    </a:lnTo>
                    <a:lnTo>
                      <a:pt x="618" y="463"/>
                    </a:lnTo>
                    <a:lnTo>
                      <a:pt x="463" y="597"/>
                    </a:lnTo>
                    <a:lnTo>
                      <a:pt x="309" y="732"/>
                    </a:lnTo>
                    <a:lnTo>
                      <a:pt x="60" y="904"/>
                    </a:lnTo>
                    <a:lnTo>
                      <a:pt x="78" y="867"/>
                    </a:lnTo>
                    <a:lnTo>
                      <a:pt x="213" y="636"/>
                    </a:lnTo>
                    <a:lnTo>
                      <a:pt x="329" y="482"/>
                    </a:lnTo>
                    <a:lnTo>
                      <a:pt x="463" y="328"/>
                    </a:lnTo>
                    <a:lnTo>
                      <a:pt x="656" y="193"/>
                    </a:lnTo>
                    <a:lnTo>
                      <a:pt x="752" y="154"/>
                    </a:lnTo>
                    <a:lnTo>
                      <a:pt x="791" y="135"/>
                    </a:lnTo>
                    <a:close/>
                    <a:moveTo>
                      <a:pt x="772" y="0"/>
                    </a:moveTo>
                    <a:lnTo>
                      <a:pt x="714" y="19"/>
                    </a:lnTo>
                    <a:lnTo>
                      <a:pt x="579" y="96"/>
                    </a:lnTo>
                    <a:lnTo>
                      <a:pt x="386" y="251"/>
                    </a:lnTo>
                    <a:lnTo>
                      <a:pt x="251" y="405"/>
                    </a:lnTo>
                    <a:lnTo>
                      <a:pt x="136" y="597"/>
                    </a:lnTo>
                    <a:lnTo>
                      <a:pt x="78" y="675"/>
                    </a:lnTo>
                    <a:lnTo>
                      <a:pt x="40" y="771"/>
                    </a:lnTo>
                    <a:lnTo>
                      <a:pt x="20" y="867"/>
                    </a:lnTo>
                    <a:lnTo>
                      <a:pt x="20" y="931"/>
                    </a:lnTo>
                    <a:lnTo>
                      <a:pt x="1" y="944"/>
                    </a:lnTo>
                    <a:lnTo>
                      <a:pt x="1" y="944"/>
                    </a:lnTo>
                    <a:lnTo>
                      <a:pt x="20" y="940"/>
                    </a:lnTo>
                    <a:lnTo>
                      <a:pt x="20" y="940"/>
                    </a:lnTo>
                    <a:lnTo>
                      <a:pt x="20" y="964"/>
                    </a:lnTo>
                    <a:lnTo>
                      <a:pt x="40" y="944"/>
                    </a:lnTo>
                    <a:lnTo>
                      <a:pt x="44" y="936"/>
                    </a:lnTo>
                    <a:lnTo>
                      <a:pt x="44" y="936"/>
                    </a:lnTo>
                    <a:lnTo>
                      <a:pt x="97" y="925"/>
                    </a:lnTo>
                    <a:lnTo>
                      <a:pt x="194" y="906"/>
                    </a:lnTo>
                    <a:lnTo>
                      <a:pt x="290" y="848"/>
                    </a:lnTo>
                    <a:lnTo>
                      <a:pt x="367" y="809"/>
                    </a:lnTo>
                    <a:lnTo>
                      <a:pt x="540" y="694"/>
                    </a:lnTo>
                    <a:lnTo>
                      <a:pt x="714" y="559"/>
                    </a:lnTo>
                    <a:lnTo>
                      <a:pt x="868" y="366"/>
                    </a:lnTo>
                    <a:lnTo>
                      <a:pt x="926" y="308"/>
                    </a:lnTo>
                    <a:lnTo>
                      <a:pt x="945" y="231"/>
                    </a:lnTo>
                    <a:lnTo>
                      <a:pt x="964" y="193"/>
                    </a:lnTo>
                    <a:lnTo>
                      <a:pt x="964" y="135"/>
                    </a:lnTo>
                    <a:lnTo>
                      <a:pt x="945" y="77"/>
                    </a:lnTo>
                    <a:lnTo>
                      <a:pt x="907" y="39"/>
                    </a:lnTo>
                    <a:lnTo>
                      <a:pt x="849" y="19"/>
                    </a:lnTo>
                    <a:lnTo>
                      <a:pt x="810" y="19"/>
                    </a:lnTo>
                    <a:lnTo>
                      <a:pt x="7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8847475" y="3718225"/>
                <a:ext cx="20750" cy="26500"/>
              </a:xfrm>
              <a:custGeom>
                <a:avLst/>
                <a:gdLst/>
                <a:ahLst/>
                <a:cxnLst/>
                <a:rect l="l" t="t" r="r" b="b"/>
                <a:pathLst>
                  <a:path w="830" h="1060" extrusionOk="0">
                    <a:moveTo>
                      <a:pt x="116" y="0"/>
                    </a:moveTo>
                    <a:lnTo>
                      <a:pt x="78" y="19"/>
                    </a:lnTo>
                    <a:lnTo>
                      <a:pt x="39" y="58"/>
                    </a:lnTo>
                    <a:lnTo>
                      <a:pt x="20" y="96"/>
                    </a:lnTo>
                    <a:lnTo>
                      <a:pt x="0" y="154"/>
                    </a:lnTo>
                    <a:lnTo>
                      <a:pt x="0" y="308"/>
                    </a:lnTo>
                    <a:lnTo>
                      <a:pt x="39" y="424"/>
                    </a:lnTo>
                    <a:lnTo>
                      <a:pt x="97" y="540"/>
                    </a:lnTo>
                    <a:lnTo>
                      <a:pt x="155" y="636"/>
                    </a:lnTo>
                    <a:lnTo>
                      <a:pt x="212" y="713"/>
                    </a:lnTo>
                    <a:lnTo>
                      <a:pt x="290" y="790"/>
                    </a:lnTo>
                    <a:lnTo>
                      <a:pt x="386" y="867"/>
                    </a:lnTo>
                    <a:lnTo>
                      <a:pt x="540" y="944"/>
                    </a:lnTo>
                    <a:lnTo>
                      <a:pt x="656" y="983"/>
                    </a:lnTo>
                    <a:lnTo>
                      <a:pt x="752" y="983"/>
                    </a:lnTo>
                    <a:lnTo>
                      <a:pt x="598" y="886"/>
                    </a:lnTo>
                    <a:lnTo>
                      <a:pt x="444" y="790"/>
                    </a:lnTo>
                    <a:lnTo>
                      <a:pt x="309" y="655"/>
                    </a:lnTo>
                    <a:lnTo>
                      <a:pt x="193" y="482"/>
                    </a:lnTo>
                    <a:lnTo>
                      <a:pt x="155" y="385"/>
                    </a:lnTo>
                    <a:lnTo>
                      <a:pt x="135" y="270"/>
                    </a:lnTo>
                    <a:lnTo>
                      <a:pt x="135" y="154"/>
                    </a:lnTo>
                    <a:lnTo>
                      <a:pt x="135" y="135"/>
                    </a:lnTo>
                    <a:lnTo>
                      <a:pt x="155" y="116"/>
                    </a:lnTo>
                    <a:lnTo>
                      <a:pt x="251" y="135"/>
                    </a:lnTo>
                    <a:lnTo>
                      <a:pt x="328" y="193"/>
                    </a:lnTo>
                    <a:lnTo>
                      <a:pt x="482" y="347"/>
                    </a:lnTo>
                    <a:lnTo>
                      <a:pt x="598" y="520"/>
                    </a:lnTo>
                    <a:lnTo>
                      <a:pt x="694" y="694"/>
                    </a:lnTo>
                    <a:lnTo>
                      <a:pt x="752" y="829"/>
                    </a:lnTo>
                    <a:lnTo>
                      <a:pt x="791" y="944"/>
                    </a:lnTo>
                    <a:lnTo>
                      <a:pt x="810" y="1021"/>
                    </a:lnTo>
                    <a:lnTo>
                      <a:pt x="810" y="1060"/>
                    </a:lnTo>
                    <a:lnTo>
                      <a:pt x="829" y="944"/>
                    </a:lnTo>
                    <a:lnTo>
                      <a:pt x="829" y="848"/>
                    </a:lnTo>
                    <a:lnTo>
                      <a:pt x="810" y="752"/>
                    </a:lnTo>
                    <a:lnTo>
                      <a:pt x="791" y="674"/>
                    </a:lnTo>
                    <a:lnTo>
                      <a:pt x="713" y="462"/>
                    </a:lnTo>
                    <a:lnTo>
                      <a:pt x="598" y="289"/>
                    </a:lnTo>
                    <a:lnTo>
                      <a:pt x="501" y="193"/>
                    </a:lnTo>
                    <a:lnTo>
                      <a:pt x="424" y="96"/>
                    </a:lnTo>
                    <a:lnTo>
                      <a:pt x="347" y="39"/>
                    </a:lnTo>
                    <a:lnTo>
                      <a:pt x="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3"/>
              <p:cNvSpPr/>
              <p:nvPr/>
            </p:nvSpPr>
            <p:spPr>
              <a:xfrm>
                <a:off x="8796900" y="2435875"/>
                <a:ext cx="183550" cy="270750"/>
              </a:xfrm>
              <a:custGeom>
                <a:avLst/>
                <a:gdLst/>
                <a:ahLst/>
                <a:cxnLst/>
                <a:rect l="l" t="t" r="r" b="b"/>
                <a:pathLst>
                  <a:path w="7342" h="10830" extrusionOk="0">
                    <a:moveTo>
                      <a:pt x="1349" y="0"/>
                    </a:moveTo>
                    <a:lnTo>
                      <a:pt x="1137" y="1002"/>
                    </a:lnTo>
                    <a:lnTo>
                      <a:pt x="655" y="3256"/>
                    </a:lnTo>
                    <a:lnTo>
                      <a:pt x="405" y="4528"/>
                    </a:lnTo>
                    <a:lnTo>
                      <a:pt x="193" y="5684"/>
                    </a:lnTo>
                    <a:lnTo>
                      <a:pt x="58" y="6629"/>
                    </a:lnTo>
                    <a:lnTo>
                      <a:pt x="20" y="6956"/>
                    </a:lnTo>
                    <a:lnTo>
                      <a:pt x="0" y="7187"/>
                    </a:lnTo>
                    <a:lnTo>
                      <a:pt x="20" y="7303"/>
                    </a:lnTo>
                    <a:lnTo>
                      <a:pt x="39" y="7419"/>
                    </a:lnTo>
                    <a:lnTo>
                      <a:pt x="116" y="7631"/>
                    </a:lnTo>
                    <a:lnTo>
                      <a:pt x="231" y="7823"/>
                    </a:lnTo>
                    <a:lnTo>
                      <a:pt x="386" y="7997"/>
                    </a:lnTo>
                    <a:lnTo>
                      <a:pt x="559" y="8151"/>
                    </a:lnTo>
                    <a:lnTo>
                      <a:pt x="732" y="8286"/>
                    </a:lnTo>
                    <a:lnTo>
                      <a:pt x="925" y="8382"/>
                    </a:lnTo>
                    <a:lnTo>
                      <a:pt x="1137" y="8478"/>
                    </a:lnTo>
                    <a:lnTo>
                      <a:pt x="1330" y="8555"/>
                    </a:lnTo>
                    <a:lnTo>
                      <a:pt x="1522" y="8633"/>
                    </a:lnTo>
                    <a:lnTo>
                      <a:pt x="1869" y="8710"/>
                    </a:lnTo>
                    <a:lnTo>
                      <a:pt x="2101" y="8767"/>
                    </a:lnTo>
                    <a:lnTo>
                      <a:pt x="2197" y="8767"/>
                    </a:lnTo>
                    <a:lnTo>
                      <a:pt x="3083" y="10829"/>
                    </a:lnTo>
                    <a:lnTo>
                      <a:pt x="7342" y="10675"/>
                    </a:lnTo>
                    <a:lnTo>
                      <a:pt x="6263" y="8035"/>
                    </a:lnTo>
                    <a:lnTo>
                      <a:pt x="6956" y="2351"/>
                    </a:lnTo>
                    <a:lnTo>
                      <a:pt x="1349"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3"/>
              <p:cNvSpPr/>
              <p:nvPr/>
            </p:nvSpPr>
            <p:spPr>
              <a:xfrm>
                <a:off x="8795450" y="2402625"/>
                <a:ext cx="210525" cy="262575"/>
              </a:xfrm>
              <a:custGeom>
                <a:avLst/>
                <a:gdLst/>
                <a:ahLst/>
                <a:cxnLst/>
                <a:rect l="l" t="t" r="r" b="b"/>
                <a:pathLst>
                  <a:path w="8421" h="10503" extrusionOk="0">
                    <a:moveTo>
                      <a:pt x="5839" y="10348"/>
                    </a:moveTo>
                    <a:lnTo>
                      <a:pt x="5800" y="10367"/>
                    </a:lnTo>
                    <a:lnTo>
                      <a:pt x="5839" y="10348"/>
                    </a:lnTo>
                    <a:close/>
                    <a:moveTo>
                      <a:pt x="5800" y="10367"/>
                    </a:moveTo>
                    <a:lnTo>
                      <a:pt x="5685" y="10425"/>
                    </a:lnTo>
                    <a:lnTo>
                      <a:pt x="5663" y="10432"/>
                    </a:lnTo>
                    <a:lnTo>
                      <a:pt x="5646" y="10444"/>
                    </a:lnTo>
                    <a:lnTo>
                      <a:pt x="5800" y="10367"/>
                    </a:lnTo>
                    <a:close/>
                    <a:moveTo>
                      <a:pt x="1773" y="0"/>
                    </a:moveTo>
                    <a:lnTo>
                      <a:pt x="1561" y="58"/>
                    </a:lnTo>
                    <a:lnTo>
                      <a:pt x="1369" y="155"/>
                    </a:lnTo>
                    <a:lnTo>
                      <a:pt x="1195" y="270"/>
                    </a:lnTo>
                    <a:lnTo>
                      <a:pt x="1041" y="444"/>
                    </a:lnTo>
                    <a:lnTo>
                      <a:pt x="983" y="540"/>
                    </a:lnTo>
                    <a:lnTo>
                      <a:pt x="925" y="636"/>
                    </a:lnTo>
                    <a:lnTo>
                      <a:pt x="810" y="713"/>
                    </a:lnTo>
                    <a:lnTo>
                      <a:pt x="675" y="790"/>
                    </a:lnTo>
                    <a:lnTo>
                      <a:pt x="540" y="887"/>
                    </a:lnTo>
                    <a:lnTo>
                      <a:pt x="386" y="1022"/>
                    </a:lnTo>
                    <a:lnTo>
                      <a:pt x="251" y="1195"/>
                    </a:lnTo>
                    <a:lnTo>
                      <a:pt x="116" y="1407"/>
                    </a:lnTo>
                    <a:lnTo>
                      <a:pt x="78" y="1503"/>
                    </a:lnTo>
                    <a:lnTo>
                      <a:pt x="39" y="1638"/>
                    </a:lnTo>
                    <a:lnTo>
                      <a:pt x="0" y="1889"/>
                    </a:lnTo>
                    <a:lnTo>
                      <a:pt x="0" y="2139"/>
                    </a:lnTo>
                    <a:lnTo>
                      <a:pt x="39" y="2390"/>
                    </a:lnTo>
                    <a:lnTo>
                      <a:pt x="116" y="2621"/>
                    </a:lnTo>
                    <a:lnTo>
                      <a:pt x="232" y="2833"/>
                    </a:lnTo>
                    <a:lnTo>
                      <a:pt x="386" y="3045"/>
                    </a:lnTo>
                    <a:lnTo>
                      <a:pt x="559" y="3218"/>
                    </a:lnTo>
                    <a:lnTo>
                      <a:pt x="771" y="3353"/>
                    </a:lnTo>
                    <a:lnTo>
                      <a:pt x="983" y="3488"/>
                    </a:lnTo>
                    <a:lnTo>
                      <a:pt x="1137" y="3565"/>
                    </a:lnTo>
                    <a:lnTo>
                      <a:pt x="1291" y="3681"/>
                    </a:lnTo>
                    <a:lnTo>
                      <a:pt x="1426" y="3796"/>
                    </a:lnTo>
                    <a:lnTo>
                      <a:pt x="1542" y="3931"/>
                    </a:lnTo>
                    <a:lnTo>
                      <a:pt x="1600" y="4047"/>
                    </a:lnTo>
                    <a:lnTo>
                      <a:pt x="1638" y="4163"/>
                    </a:lnTo>
                    <a:lnTo>
                      <a:pt x="1658" y="4278"/>
                    </a:lnTo>
                    <a:lnTo>
                      <a:pt x="1677" y="4413"/>
                    </a:lnTo>
                    <a:lnTo>
                      <a:pt x="1658" y="4683"/>
                    </a:lnTo>
                    <a:lnTo>
                      <a:pt x="1600" y="4933"/>
                    </a:lnTo>
                    <a:lnTo>
                      <a:pt x="1523" y="5203"/>
                    </a:lnTo>
                    <a:lnTo>
                      <a:pt x="1465" y="5454"/>
                    </a:lnTo>
                    <a:lnTo>
                      <a:pt x="1446" y="5704"/>
                    </a:lnTo>
                    <a:lnTo>
                      <a:pt x="1446" y="5974"/>
                    </a:lnTo>
                    <a:lnTo>
                      <a:pt x="1465" y="6070"/>
                    </a:lnTo>
                    <a:lnTo>
                      <a:pt x="1503" y="6147"/>
                    </a:lnTo>
                    <a:lnTo>
                      <a:pt x="1561" y="6205"/>
                    </a:lnTo>
                    <a:lnTo>
                      <a:pt x="1600" y="6224"/>
                    </a:lnTo>
                    <a:lnTo>
                      <a:pt x="1696" y="6224"/>
                    </a:lnTo>
                    <a:lnTo>
                      <a:pt x="1715" y="6186"/>
                    </a:lnTo>
                    <a:lnTo>
                      <a:pt x="1792" y="6109"/>
                    </a:lnTo>
                    <a:lnTo>
                      <a:pt x="1831" y="6012"/>
                    </a:lnTo>
                    <a:lnTo>
                      <a:pt x="1870" y="5897"/>
                    </a:lnTo>
                    <a:lnTo>
                      <a:pt x="1927" y="5762"/>
                    </a:lnTo>
                    <a:lnTo>
                      <a:pt x="2024" y="5646"/>
                    </a:lnTo>
                    <a:lnTo>
                      <a:pt x="2159" y="5550"/>
                    </a:lnTo>
                    <a:lnTo>
                      <a:pt x="2313" y="5492"/>
                    </a:lnTo>
                    <a:lnTo>
                      <a:pt x="2448" y="5473"/>
                    </a:lnTo>
                    <a:lnTo>
                      <a:pt x="2602" y="5492"/>
                    </a:lnTo>
                    <a:lnTo>
                      <a:pt x="2679" y="5531"/>
                    </a:lnTo>
                    <a:lnTo>
                      <a:pt x="2756" y="5569"/>
                    </a:lnTo>
                    <a:lnTo>
                      <a:pt x="2814" y="5608"/>
                    </a:lnTo>
                    <a:lnTo>
                      <a:pt x="2872" y="5685"/>
                    </a:lnTo>
                    <a:lnTo>
                      <a:pt x="2949" y="5762"/>
                    </a:lnTo>
                    <a:lnTo>
                      <a:pt x="2987" y="5858"/>
                    </a:lnTo>
                    <a:lnTo>
                      <a:pt x="3026" y="5974"/>
                    </a:lnTo>
                    <a:lnTo>
                      <a:pt x="3026" y="6070"/>
                    </a:lnTo>
                    <a:lnTo>
                      <a:pt x="3026" y="6167"/>
                    </a:lnTo>
                    <a:lnTo>
                      <a:pt x="3006" y="6282"/>
                    </a:lnTo>
                    <a:lnTo>
                      <a:pt x="2968" y="6378"/>
                    </a:lnTo>
                    <a:lnTo>
                      <a:pt x="2910" y="6475"/>
                    </a:lnTo>
                    <a:lnTo>
                      <a:pt x="2833" y="6571"/>
                    </a:lnTo>
                    <a:lnTo>
                      <a:pt x="2737" y="6648"/>
                    </a:lnTo>
                    <a:lnTo>
                      <a:pt x="2544" y="6822"/>
                    </a:lnTo>
                    <a:lnTo>
                      <a:pt x="2371" y="6995"/>
                    </a:lnTo>
                    <a:lnTo>
                      <a:pt x="2293" y="7091"/>
                    </a:lnTo>
                    <a:lnTo>
                      <a:pt x="2255" y="7188"/>
                    </a:lnTo>
                    <a:lnTo>
                      <a:pt x="2216" y="7284"/>
                    </a:lnTo>
                    <a:lnTo>
                      <a:pt x="2197" y="7380"/>
                    </a:lnTo>
                    <a:lnTo>
                      <a:pt x="2197" y="7477"/>
                    </a:lnTo>
                    <a:lnTo>
                      <a:pt x="2197" y="7573"/>
                    </a:lnTo>
                    <a:lnTo>
                      <a:pt x="2255" y="7785"/>
                    </a:lnTo>
                    <a:lnTo>
                      <a:pt x="2351" y="7978"/>
                    </a:lnTo>
                    <a:lnTo>
                      <a:pt x="2448" y="8151"/>
                    </a:lnTo>
                    <a:lnTo>
                      <a:pt x="2563" y="8344"/>
                    </a:lnTo>
                    <a:lnTo>
                      <a:pt x="2737" y="8633"/>
                    </a:lnTo>
                    <a:lnTo>
                      <a:pt x="2833" y="8806"/>
                    </a:lnTo>
                    <a:lnTo>
                      <a:pt x="2949" y="8980"/>
                    </a:lnTo>
                    <a:lnTo>
                      <a:pt x="3122" y="9172"/>
                    </a:lnTo>
                    <a:lnTo>
                      <a:pt x="3276" y="9365"/>
                    </a:lnTo>
                    <a:lnTo>
                      <a:pt x="3450" y="9539"/>
                    </a:lnTo>
                    <a:lnTo>
                      <a:pt x="3642" y="9712"/>
                    </a:lnTo>
                    <a:lnTo>
                      <a:pt x="3835" y="9866"/>
                    </a:lnTo>
                    <a:lnTo>
                      <a:pt x="4028" y="10001"/>
                    </a:lnTo>
                    <a:lnTo>
                      <a:pt x="4240" y="10155"/>
                    </a:lnTo>
                    <a:lnTo>
                      <a:pt x="4452" y="10271"/>
                    </a:lnTo>
                    <a:lnTo>
                      <a:pt x="4606" y="10367"/>
                    </a:lnTo>
                    <a:lnTo>
                      <a:pt x="4779" y="10444"/>
                    </a:lnTo>
                    <a:lnTo>
                      <a:pt x="4953" y="10483"/>
                    </a:lnTo>
                    <a:lnTo>
                      <a:pt x="5145" y="10502"/>
                    </a:lnTo>
                    <a:lnTo>
                      <a:pt x="5319" y="10502"/>
                    </a:lnTo>
                    <a:lnTo>
                      <a:pt x="5492" y="10483"/>
                    </a:lnTo>
                    <a:lnTo>
                      <a:pt x="5663" y="10432"/>
                    </a:lnTo>
                    <a:lnTo>
                      <a:pt x="5974" y="10194"/>
                    </a:lnTo>
                    <a:lnTo>
                      <a:pt x="6128" y="10078"/>
                    </a:lnTo>
                    <a:lnTo>
                      <a:pt x="6244" y="9963"/>
                    </a:lnTo>
                    <a:lnTo>
                      <a:pt x="6359" y="9828"/>
                    </a:lnTo>
                    <a:lnTo>
                      <a:pt x="6456" y="9673"/>
                    </a:lnTo>
                    <a:lnTo>
                      <a:pt x="6552" y="9500"/>
                    </a:lnTo>
                    <a:lnTo>
                      <a:pt x="6629" y="9307"/>
                    </a:lnTo>
                    <a:lnTo>
                      <a:pt x="6783" y="8883"/>
                    </a:lnTo>
                    <a:lnTo>
                      <a:pt x="6918" y="8440"/>
                    </a:lnTo>
                    <a:lnTo>
                      <a:pt x="7072" y="8016"/>
                    </a:lnTo>
                    <a:lnTo>
                      <a:pt x="7246" y="7592"/>
                    </a:lnTo>
                    <a:lnTo>
                      <a:pt x="7458" y="7169"/>
                    </a:lnTo>
                    <a:lnTo>
                      <a:pt x="7708" y="6764"/>
                    </a:lnTo>
                    <a:lnTo>
                      <a:pt x="7939" y="6340"/>
                    </a:lnTo>
                    <a:lnTo>
                      <a:pt x="8055" y="6109"/>
                    </a:lnTo>
                    <a:lnTo>
                      <a:pt x="8151" y="5897"/>
                    </a:lnTo>
                    <a:lnTo>
                      <a:pt x="8248" y="5685"/>
                    </a:lnTo>
                    <a:lnTo>
                      <a:pt x="8305" y="5454"/>
                    </a:lnTo>
                    <a:lnTo>
                      <a:pt x="8363" y="5203"/>
                    </a:lnTo>
                    <a:lnTo>
                      <a:pt x="8402" y="4972"/>
                    </a:lnTo>
                    <a:lnTo>
                      <a:pt x="8421" y="4741"/>
                    </a:lnTo>
                    <a:lnTo>
                      <a:pt x="8421" y="4490"/>
                    </a:lnTo>
                    <a:lnTo>
                      <a:pt x="8363" y="4259"/>
                    </a:lnTo>
                    <a:lnTo>
                      <a:pt x="8286" y="4047"/>
                    </a:lnTo>
                    <a:lnTo>
                      <a:pt x="8267" y="3912"/>
                    </a:lnTo>
                    <a:lnTo>
                      <a:pt x="8209" y="3796"/>
                    </a:lnTo>
                    <a:lnTo>
                      <a:pt x="8113" y="3623"/>
                    </a:lnTo>
                    <a:lnTo>
                      <a:pt x="7978" y="3469"/>
                    </a:lnTo>
                    <a:lnTo>
                      <a:pt x="7901" y="3373"/>
                    </a:lnTo>
                    <a:lnTo>
                      <a:pt x="7785" y="3295"/>
                    </a:lnTo>
                    <a:lnTo>
                      <a:pt x="7669" y="3218"/>
                    </a:lnTo>
                    <a:lnTo>
                      <a:pt x="7535" y="3141"/>
                    </a:lnTo>
                    <a:lnTo>
                      <a:pt x="7380" y="3064"/>
                    </a:lnTo>
                    <a:lnTo>
                      <a:pt x="7188" y="3026"/>
                    </a:lnTo>
                    <a:lnTo>
                      <a:pt x="7091" y="2756"/>
                    </a:lnTo>
                    <a:lnTo>
                      <a:pt x="6937" y="2505"/>
                    </a:lnTo>
                    <a:lnTo>
                      <a:pt x="6745" y="2197"/>
                    </a:lnTo>
                    <a:lnTo>
                      <a:pt x="6629" y="2043"/>
                    </a:lnTo>
                    <a:lnTo>
                      <a:pt x="6494" y="1889"/>
                    </a:lnTo>
                    <a:lnTo>
                      <a:pt x="6340" y="1735"/>
                    </a:lnTo>
                    <a:lnTo>
                      <a:pt x="6166" y="1600"/>
                    </a:lnTo>
                    <a:lnTo>
                      <a:pt x="5974" y="1484"/>
                    </a:lnTo>
                    <a:lnTo>
                      <a:pt x="5762" y="1388"/>
                    </a:lnTo>
                    <a:lnTo>
                      <a:pt x="5550" y="1311"/>
                    </a:lnTo>
                    <a:lnTo>
                      <a:pt x="5319" y="1272"/>
                    </a:lnTo>
                    <a:lnTo>
                      <a:pt x="4991" y="1234"/>
                    </a:lnTo>
                    <a:lnTo>
                      <a:pt x="4721" y="1176"/>
                    </a:lnTo>
                    <a:lnTo>
                      <a:pt x="4490" y="1137"/>
                    </a:lnTo>
                    <a:lnTo>
                      <a:pt x="4278" y="1060"/>
                    </a:lnTo>
                    <a:lnTo>
                      <a:pt x="4085" y="1002"/>
                    </a:lnTo>
                    <a:lnTo>
                      <a:pt x="3931" y="925"/>
                    </a:lnTo>
                    <a:lnTo>
                      <a:pt x="3642" y="771"/>
                    </a:lnTo>
                    <a:lnTo>
                      <a:pt x="3122" y="444"/>
                    </a:lnTo>
                    <a:lnTo>
                      <a:pt x="2814" y="270"/>
                    </a:lnTo>
                    <a:lnTo>
                      <a:pt x="2640" y="193"/>
                    </a:lnTo>
                    <a:lnTo>
                      <a:pt x="2428" y="97"/>
                    </a:lnTo>
                    <a:lnTo>
                      <a:pt x="2313" y="58"/>
                    </a:lnTo>
                    <a:lnTo>
                      <a:pt x="2216" y="20"/>
                    </a:lnTo>
                    <a:lnTo>
                      <a:pt x="19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3"/>
              <p:cNvSpPr/>
              <p:nvPr/>
            </p:nvSpPr>
            <p:spPr>
              <a:xfrm>
                <a:off x="8795450" y="2402625"/>
                <a:ext cx="210525" cy="262575"/>
              </a:xfrm>
              <a:custGeom>
                <a:avLst/>
                <a:gdLst/>
                <a:ahLst/>
                <a:cxnLst/>
                <a:rect l="l" t="t" r="r" b="b"/>
                <a:pathLst>
                  <a:path w="8421" h="10503" fill="none" extrusionOk="0">
                    <a:moveTo>
                      <a:pt x="5646" y="10444"/>
                    </a:moveTo>
                    <a:lnTo>
                      <a:pt x="5646" y="10444"/>
                    </a:lnTo>
                    <a:lnTo>
                      <a:pt x="5974" y="10194"/>
                    </a:lnTo>
                    <a:lnTo>
                      <a:pt x="6128" y="10078"/>
                    </a:lnTo>
                    <a:lnTo>
                      <a:pt x="6244" y="9963"/>
                    </a:lnTo>
                    <a:lnTo>
                      <a:pt x="6359" y="9828"/>
                    </a:lnTo>
                    <a:lnTo>
                      <a:pt x="6456" y="9673"/>
                    </a:lnTo>
                    <a:lnTo>
                      <a:pt x="6552" y="9500"/>
                    </a:lnTo>
                    <a:lnTo>
                      <a:pt x="6629" y="9307"/>
                    </a:lnTo>
                    <a:lnTo>
                      <a:pt x="6629" y="9307"/>
                    </a:lnTo>
                    <a:lnTo>
                      <a:pt x="6783" y="8883"/>
                    </a:lnTo>
                    <a:lnTo>
                      <a:pt x="6918" y="8440"/>
                    </a:lnTo>
                    <a:lnTo>
                      <a:pt x="7072" y="8016"/>
                    </a:lnTo>
                    <a:lnTo>
                      <a:pt x="7246" y="7592"/>
                    </a:lnTo>
                    <a:lnTo>
                      <a:pt x="7246" y="7592"/>
                    </a:lnTo>
                    <a:lnTo>
                      <a:pt x="7458" y="7169"/>
                    </a:lnTo>
                    <a:lnTo>
                      <a:pt x="7708" y="6764"/>
                    </a:lnTo>
                    <a:lnTo>
                      <a:pt x="7939" y="6340"/>
                    </a:lnTo>
                    <a:lnTo>
                      <a:pt x="8055" y="6109"/>
                    </a:lnTo>
                    <a:lnTo>
                      <a:pt x="8151" y="5897"/>
                    </a:lnTo>
                    <a:lnTo>
                      <a:pt x="8151" y="5897"/>
                    </a:lnTo>
                    <a:lnTo>
                      <a:pt x="8248" y="5685"/>
                    </a:lnTo>
                    <a:lnTo>
                      <a:pt x="8305" y="5454"/>
                    </a:lnTo>
                    <a:lnTo>
                      <a:pt x="8363" y="5203"/>
                    </a:lnTo>
                    <a:lnTo>
                      <a:pt x="8402" y="4972"/>
                    </a:lnTo>
                    <a:lnTo>
                      <a:pt x="8421" y="4741"/>
                    </a:lnTo>
                    <a:lnTo>
                      <a:pt x="8421" y="4490"/>
                    </a:lnTo>
                    <a:lnTo>
                      <a:pt x="8363" y="4259"/>
                    </a:lnTo>
                    <a:lnTo>
                      <a:pt x="8286" y="4047"/>
                    </a:lnTo>
                    <a:lnTo>
                      <a:pt x="8286" y="4047"/>
                    </a:lnTo>
                    <a:lnTo>
                      <a:pt x="8267" y="3912"/>
                    </a:lnTo>
                    <a:lnTo>
                      <a:pt x="8209" y="3796"/>
                    </a:lnTo>
                    <a:lnTo>
                      <a:pt x="8113" y="3623"/>
                    </a:lnTo>
                    <a:lnTo>
                      <a:pt x="7978" y="3469"/>
                    </a:lnTo>
                    <a:lnTo>
                      <a:pt x="7901" y="3373"/>
                    </a:lnTo>
                    <a:lnTo>
                      <a:pt x="7785" y="3295"/>
                    </a:lnTo>
                    <a:lnTo>
                      <a:pt x="7669" y="3218"/>
                    </a:lnTo>
                    <a:lnTo>
                      <a:pt x="7535" y="3141"/>
                    </a:lnTo>
                    <a:lnTo>
                      <a:pt x="7380" y="3064"/>
                    </a:lnTo>
                    <a:lnTo>
                      <a:pt x="7188" y="3026"/>
                    </a:lnTo>
                    <a:lnTo>
                      <a:pt x="7188" y="3026"/>
                    </a:lnTo>
                    <a:lnTo>
                      <a:pt x="7091" y="2756"/>
                    </a:lnTo>
                    <a:lnTo>
                      <a:pt x="6937" y="2505"/>
                    </a:lnTo>
                    <a:lnTo>
                      <a:pt x="6745" y="2197"/>
                    </a:lnTo>
                    <a:lnTo>
                      <a:pt x="6629" y="2043"/>
                    </a:lnTo>
                    <a:lnTo>
                      <a:pt x="6494" y="1889"/>
                    </a:lnTo>
                    <a:lnTo>
                      <a:pt x="6340" y="1735"/>
                    </a:lnTo>
                    <a:lnTo>
                      <a:pt x="6166" y="1600"/>
                    </a:lnTo>
                    <a:lnTo>
                      <a:pt x="5974" y="1484"/>
                    </a:lnTo>
                    <a:lnTo>
                      <a:pt x="5762" y="1388"/>
                    </a:lnTo>
                    <a:lnTo>
                      <a:pt x="5550" y="1311"/>
                    </a:lnTo>
                    <a:lnTo>
                      <a:pt x="5319" y="1272"/>
                    </a:lnTo>
                    <a:lnTo>
                      <a:pt x="5319" y="1272"/>
                    </a:lnTo>
                    <a:lnTo>
                      <a:pt x="4991" y="1234"/>
                    </a:lnTo>
                    <a:lnTo>
                      <a:pt x="4721" y="1176"/>
                    </a:lnTo>
                    <a:lnTo>
                      <a:pt x="4490" y="1137"/>
                    </a:lnTo>
                    <a:lnTo>
                      <a:pt x="4278" y="1060"/>
                    </a:lnTo>
                    <a:lnTo>
                      <a:pt x="4085" y="1002"/>
                    </a:lnTo>
                    <a:lnTo>
                      <a:pt x="3931" y="925"/>
                    </a:lnTo>
                    <a:lnTo>
                      <a:pt x="3642" y="771"/>
                    </a:lnTo>
                    <a:lnTo>
                      <a:pt x="3122" y="444"/>
                    </a:lnTo>
                    <a:lnTo>
                      <a:pt x="2814" y="270"/>
                    </a:lnTo>
                    <a:lnTo>
                      <a:pt x="2640" y="193"/>
                    </a:lnTo>
                    <a:lnTo>
                      <a:pt x="2428" y="97"/>
                    </a:lnTo>
                    <a:lnTo>
                      <a:pt x="2428" y="97"/>
                    </a:lnTo>
                    <a:lnTo>
                      <a:pt x="2313" y="58"/>
                    </a:lnTo>
                    <a:lnTo>
                      <a:pt x="2216" y="20"/>
                    </a:lnTo>
                    <a:lnTo>
                      <a:pt x="1985" y="0"/>
                    </a:lnTo>
                    <a:lnTo>
                      <a:pt x="1773" y="0"/>
                    </a:lnTo>
                    <a:lnTo>
                      <a:pt x="1561" y="58"/>
                    </a:lnTo>
                    <a:lnTo>
                      <a:pt x="1369" y="155"/>
                    </a:lnTo>
                    <a:lnTo>
                      <a:pt x="1195" y="270"/>
                    </a:lnTo>
                    <a:lnTo>
                      <a:pt x="1041" y="444"/>
                    </a:lnTo>
                    <a:lnTo>
                      <a:pt x="983" y="540"/>
                    </a:lnTo>
                    <a:lnTo>
                      <a:pt x="925" y="636"/>
                    </a:lnTo>
                    <a:lnTo>
                      <a:pt x="925" y="636"/>
                    </a:lnTo>
                    <a:lnTo>
                      <a:pt x="925" y="636"/>
                    </a:lnTo>
                    <a:lnTo>
                      <a:pt x="810" y="713"/>
                    </a:lnTo>
                    <a:lnTo>
                      <a:pt x="675" y="790"/>
                    </a:lnTo>
                    <a:lnTo>
                      <a:pt x="540" y="887"/>
                    </a:lnTo>
                    <a:lnTo>
                      <a:pt x="386" y="1022"/>
                    </a:lnTo>
                    <a:lnTo>
                      <a:pt x="251" y="1195"/>
                    </a:lnTo>
                    <a:lnTo>
                      <a:pt x="116" y="1407"/>
                    </a:lnTo>
                    <a:lnTo>
                      <a:pt x="78" y="1503"/>
                    </a:lnTo>
                    <a:lnTo>
                      <a:pt x="39" y="1638"/>
                    </a:lnTo>
                    <a:lnTo>
                      <a:pt x="39" y="1638"/>
                    </a:lnTo>
                    <a:lnTo>
                      <a:pt x="39" y="1638"/>
                    </a:lnTo>
                    <a:lnTo>
                      <a:pt x="0" y="1889"/>
                    </a:lnTo>
                    <a:lnTo>
                      <a:pt x="0" y="2139"/>
                    </a:lnTo>
                    <a:lnTo>
                      <a:pt x="39" y="2390"/>
                    </a:lnTo>
                    <a:lnTo>
                      <a:pt x="116" y="2621"/>
                    </a:lnTo>
                    <a:lnTo>
                      <a:pt x="232" y="2833"/>
                    </a:lnTo>
                    <a:lnTo>
                      <a:pt x="386" y="3045"/>
                    </a:lnTo>
                    <a:lnTo>
                      <a:pt x="559" y="3218"/>
                    </a:lnTo>
                    <a:lnTo>
                      <a:pt x="771" y="3353"/>
                    </a:lnTo>
                    <a:lnTo>
                      <a:pt x="983" y="3488"/>
                    </a:lnTo>
                    <a:lnTo>
                      <a:pt x="983" y="3488"/>
                    </a:lnTo>
                    <a:lnTo>
                      <a:pt x="1137" y="3565"/>
                    </a:lnTo>
                    <a:lnTo>
                      <a:pt x="1291" y="3681"/>
                    </a:lnTo>
                    <a:lnTo>
                      <a:pt x="1426" y="3796"/>
                    </a:lnTo>
                    <a:lnTo>
                      <a:pt x="1542" y="3931"/>
                    </a:lnTo>
                    <a:lnTo>
                      <a:pt x="1542" y="3931"/>
                    </a:lnTo>
                    <a:lnTo>
                      <a:pt x="1600" y="4047"/>
                    </a:lnTo>
                    <a:lnTo>
                      <a:pt x="1638" y="4163"/>
                    </a:lnTo>
                    <a:lnTo>
                      <a:pt x="1658" y="4278"/>
                    </a:lnTo>
                    <a:lnTo>
                      <a:pt x="1677" y="4413"/>
                    </a:lnTo>
                    <a:lnTo>
                      <a:pt x="1658" y="4683"/>
                    </a:lnTo>
                    <a:lnTo>
                      <a:pt x="1600" y="4933"/>
                    </a:lnTo>
                    <a:lnTo>
                      <a:pt x="1600" y="4933"/>
                    </a:lnTo>
                    <a:lnTo>
                      <a:pt x="1523" y="5203"/>
                    </a:lnTo>
                    <a:lnTo>
                      <a:pt x="1465" y="5454"/>
                    </a:lnTo>
                    <a:lnTo>
                      <a:pt x="1446" y="5704"/>
                    </a:lnTo>
                    <a:lnTo>
                      <a:pt x="1446" y="5974"/>
                    </a:lnTo>
                    <a:lnTo>
                      <a:pt x="1446" y="5974"/>
                    </a:lnTo>
                    <a:lnTo>
                      <a:pt x="1465" y="6070"/>
                    </a:lnTo>
                    <a:lnTo>
                      <a:pt x="1503" y="6147"/>
                    </a:lnTo>
                    <a:lnTo>
                      <a:pt x="1561" y="6205"/>
                    </a:lnTo>
                    <a:lnTo>
                      <a:pt x="1600" y="6224"/>
                    </a:lnTo>
                    <a:lnTo>
                      <a:pt x="1638" y="6224"/>
                    </a:lnTo>
                    <a:lnTo>
                      <a:pt x="1638" y="6224"/>
                    </a:lnTo>
                    <a:lnTo>
                      <a:pt x="1696" y="6224"/>
                    </a:lnTo>
                    <a:lnTo>
                      <a:pt x="1715" y="6186"/>
                    </a:lnTo>
                    <a:lnTo>
                      <a:pt x="1792" y="6109"/>
                    </a:lnTo>
                    <a:lnTo>
                      <a:pt x="1831" y="6012"/>
                    </a:lnTo>
                    <a:lnTo>
                      <a:pt x="1870" y="5897"/>
                    </a:lnTo>
                    <a:lnTo>
                      <a:pt x="1870" y="5897"/>
                    </a:lnTo>
                    <a:lnTo>
                      <a:pt x="1927" y="5762"/>
                    </a:lnTo>
                    <a:lnTo>
                      <a:pt x="2024" y="5646"/>
                    </a:lnTo>
                    <a:lnTo>
                      <a:pt x="2159" y="5550"/>
                    </a:lnTo>
                    <a:lnTo>
                      <a:pt x="2313" y="5492"/>
                    </a:lnTo>
                    <a:lnTo>
                      <a:pt x="2448" y="5473"/>
                    </a:lnTo>
                    <a:lnTo>
                      <a:pt x="2602" y="5492"/>
                    </a:lnTo>
                    <a:lnTo>
                      <a:pt x="2679" y="5531"/>
                    </a:lnTo>
                    <a:lnTo>
                      <a:pt x="2756" y="5569"/>
                    </a:lnTo>
                    <a:lnTo>
                      <a:pt x="2814" y="5608"/>
                    </a:lnTo>
                    <a:lnTo>
                      <a:pt x="2872" y="5685"/>
                    </a:lnTo>
                    <a:lnTo>
                      <a:pt x="2872" y="5685"/>
                    </a:lnTo>
                    <a:lnTo>
                      <a:pt x="2949" y="5762"/>
                    </a:lnTo>
                    <a:lnTo>
                      <a:pt x="2987" y="5858"/>
                    </a:lnTo>
                    <a:lnTo>
                      <a:pt x="3026" y="5974"/>
                    </a:lnTo>
                    <a:lnTo>
                      <a:pt x="3026" y="6070"/>
                    </a:lnTo>
                    <a:lnTo>
                      <a:pt x="3026" y="6167"/>
                    </a:lnTo>
                    <a:lnTo>
                      <a:pt x="3006" y="6282"/>
                    </a:lnTo>
                    <a:lnTo>
                      <a:pt x="2968" y="6378"/>
                    </a:lnTo>
                    <a:lnTo>
                      <a:pt x="2910" y="6475"/>
                    </a:lnTo>
                    <a:lnTo>
                      <a:pt x="2910" y="6475"/>
                    </a:lnTo>
                    <a:lnTo>
                      <a:pt x="2833" y="6571"/>
                    </a:lnTo>
                    <a:lnTo>
                      <a:pt x="2737" y="6648"/>
                    </a:lnTo>
                    <a:lnTo>
                      <a:pt x="2544" y="6822"/>
                    </a:lnTo>
                    <a:lnTo>
                      <a:pt x="2371" y="6995"/>
                    </a:lnTo>
                    <a:lnTo>
                      <a:pt x="2293" y="7091"/>
                    </a:lnTo>
                    <a:lnTo>
                      <a:pt x="2255" y="7188"/>
                    </a:lnTo>
                    <a:lnTo>
                      <a:pt x="2255" y="7188"/>
                    </a:lnTo>
                    <a:lnTo>
                      <a:pt x="2216" y="7284"/>
                    </a:lnTo>
                    <a:lnTo>
                      <a:pt x="2197" y="7380"/>
                    </a:lnTo>
                    <a:lnTo>
                      <a:pt x="2197" y="7477"/>
                    </a:lnTo>
                    <a:lnTo>
                      <a:pt x="2197" y="7573"/>
                    </a:lnTo>
                    <a:lnTo>
                      <a:pt x="2255" y="7785"/>
                    </a:lnTo>
                    <a:lnTo>
                      <a:pt x="2351" y="7978"/>
                    </a:lnTo>
                    <a:lnTo>
                      <a:pt x="2448" y="8151"/>
                    </a:lnTo>
                    <a:lnTo>
                      <a:pt x="2563" y="8344"/>
                    </a:lnTo>
                    <a:lnTo>
                      <a:pt x="2737" y="8633"/>
                    </a:lnTo>
                    <a:lnTo>
                      <a:pt x="2737" y="8633"/>
                    </a:lnTo>
                    <a:lnTo>
                      <a:pt x="2833" y="8806"/>
                    </a:lnTo>
                    <a:lnTo>
                      <a:pt x="2949" y="8980"/>
                    </a:lnTo>
                    <a:lnTo>
                      <a:pt x="2949" y="8980"/>
                    </a:lnTo>
                    <a:lnTo>
                      <a:pt x="3122" y="9172"/>
                    </a:lnTo>
                    <a:lnTo>
                      <a:pt x="3276" y="9365"/>
                    </a:lnTo>
                    <a:lnTo>
                      <a:pt x="3450" y="9539"/>
                    </a:lnTo>
                    <a:lnTo>
                      <a:pt x="3642" y="9712"/>
                    </a:lnTo>
                    <a:lnTo>
                      <a:pt x="3835" y="9866"/>
                    </a:lnTo>
                    <a:lnTo>
                      <a:pt x="4028" y="10001"/>
                    </a:lnTo>
                    <a:lnTo>
                      <a:pt x="4240" y="10155"/>
                    </a:lnTo>
                    <a:lnTo>
                      <a:pt x="4452" y="10271"/>
                    </a:lnTo>
                    <a:lnTo>
                      <a:pt x="4452" y="10271"/>
                    </a:lnTo>
                    <a:lnTo>
                      <a:pt x="4606" y="10367"/>
                    </a:lnTo>
                    <a:lnTo>
                      <a:pt x="4779" y="10444"/>
                    </a:lnTo>
                    <a:lnTo>
                      <a:pt x="4953" y="10483"/>
                    </a:lnTo>
                    <a:lnTo>
                      <a:pt x="5145" y="10502"/>
                    </a:lnTo>
                    <a:lnTo>
                      <a:pt x="5319" y="10502"/>
                    </a:lnTo>
                    <a:lnTo>
                      <a:pt x="5492" y="10483"/>
                    </a:lnTo>
                    <a:lnTo>
                      <a:pt x="5685" y="10425"/>
                    </a:lnTo>
                    <a:lnTo>
                      <a:pt x="5839" y="103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8430775" y="2728750"/>
                <a:ext cx="170575" cy="177775"/>
              </a:xfrm>
              <a:custGeom>
                <a:avLst/>
                <a:gdLst/>
                <a:ahLst/>
                <a:cxnLst/>
                <a:rect l="l" t="t" r="r" b="b"/>
                <a:pathLst>
                  <a:path w="6823" h="7111" extrusionOk="0">
                    <a:moveTo>
                      <a:pt x="3758" y="1"/>
                    </a:moveTo>
                    <a:lnTo>
                      <a:pt x="3681" y="39"/>
                    </a:lnTo>
                    <a:lnTo>
                      <a:pt x="3623" y="116"/>
                    </a:lnTo>
                    <a:lnTo>
                      <a:pt x="3566" y="213"/>
                    </a:lnTo>
                    <a:lnTo>
                      <a:pt x="3508" y="367"/>
                    </a:lnTo>
                    <a:lnTo>
                      <a:pt x="3450" y="540"/>
                    </a:lnTo>
                    <a:lnTo>
                      <a:pt x="3411" y="752"/>
                    </a:lnTo>
                    <a:lnTo>
                      <a:pt x="3392" y="964"/>
                    </a:lnTo>
                    <a:lnTo>
                      <a:pt x="3392" y="1214"/>
                    </a:lnTo>
                    <a:lnTo>
                      <a:pt x="3431" y="1465"/>
                    </a:lnTo>
                    <a:lnTo>
                      <a:pt x="3431" y="1504"/>
                    </a:lnTo>
                    <a:lnTo>
                      <a:pt x="3411" y="1561"/>
                    </a:lnTo>
                    <a:lnTo>
                      <a:pt x="3392" y="1619"/>
                    </a:lnTo>
                    <a:lnTo>
                      <a:pt x="3315" y="1696"/>
                    </a:lnTo>
                    <a:lnTo>
                      <a:pt x="3219" y="1754"/>
                    </a:lnTo>
                    <a:lnTo>
                      <a:pt x="2564" y="1754"/>
                    </a:lnTo>
                    <a:lnTo>
                      <a:pt x="1812" y="1735"/>
                    </a:lnTo>
                    <a:lnTo>
                      <a:pt x="675" y="1735"/>
                    </a:lnTo>
                    <a:lnTo>
                      <a:pt x="502" y="1773"/>
                    </a:lnTo>
                    <a:lnTo>
                      <a:pt x="348" y="1831"/>
                    </a:lnTo>
                    <a:lnTo>
                      <a:pt x="309" y="1870"/>
                    </a:lnTo>
                    <a:lnTo>
                      <a:pt x="290" y="1908"/>
                    </a:lnTo>
                    <a:lnTo>
                      <a:pt x="309" y="1947"/>
                    </a:lnTo>
                    <a:lnTo>
                      <a:pt x="367" y="1985"/>
                    </a:lnTo>
                    <a:lnTo>
                      <a:pt x="752" y="2101"/>
                    </a:lnTo>
                    <a:lnTo>
                      <a:pt x="1118" y="2197"/>
                    </a:lnTo>
                    <a:lnTo>
                      <a:pt x="1504" y="2294"/>
                    </a:lnTo>
                    <a:lnTo>
                      <a:pt x="1520" y="2297"/>
                    </a:lnTo>
                    <a:lnTo>
                      <a:pt x="1022" y="2216"/>
                    </a:lnTo>
                    <a:lnTo>
                      <a:pt x="714" y="2178"/>
                    </a:lnTo>
                    <a:lnTo>
                      <a:pt x="425" y="2159"/>
                    </a:lnTo>
                    <a:lnTo>
                      <a:pt x="309" y="2159"/>
                    </a:lnTo>
                    <a:lnTo>
                      <a:pt x="213" y="2178"/>
                    </a:lnTo>
                    <a:lnTo>
                      <a:pt x="155" y="2216"/>
                    </a:lnTo>
                    <a:lnTo>
                      <a:pt x="136" y="2255"/>
                    </a:lnTo>
                    <a:lnTo>
                      <a:pt x="155" y="2313"/>
                    </a:lnTo>
                    <a:lnTo>
                      <a:pt x="194" y="2390"/>
                    </a:lnTo>
                    <a:lnTo>
                      <a:pt x="309" y="2467"/>
                    </a:lnTo>
                    <a:lnTo>
                      <a:pt x="463" y="2525"/>
                    </a:lnTo>
                    <a:lnTo>
                      <a:pt x="675" y="2602"/>
                    </a:lnTo>
                    <a:lnTo>
                      <a:pt x="810" y="2640"/>
                    </a:lnTo>
                    <a:lnTo>
                      <a:pt x="810" y="2640"/>
                    </a:lnTo>
                    <a:lnTo>
                      <a:pt x="406" y="2583"/>
                    </a:lnTo>
                    <a:lnTo>
                      <a:pt x="194" y="2563"/>
                    </a:lnTo>
                    <a:lnTo>
                      <a:pt x="116" y="2563"/>
                    </a:lnTo>
                    <a:lnTo>
                      <a:pt x="78" y="2583"/>
                    </a:lnTo>
                    <a:lnTo>
                      <a:pt x="20" y="2621"/>
                    </a:lnTo>
                    <a:lnTo>
                      <a:pt x="1" y="2660"/>
                    </a:lnTo>
                    <a:lnTo>
                      <a:pt x="39" y="2717"/>
                    </a:lnTo>
                    <a:lnTo>
                      <a:pt x="97" y="2756"/>
                    </a:lnTo>
                    <a:lnTo>
                      <a:pt x="290" y="2852"/>
                    </a:lnTo>
                    <a:lnTo>
                      <a:pt x="540" y="2949"/>
                    </a:lnTo>
                    <a:lnTo>
                      <a:pt x="1080" y="3103"/>
                    </a:lnTo>
                    <a:lnTo>
                      <a:pt x="1330" y="3161"/>
                    </a:lnTo>
                    <a:lnTo>
                      <a:pt x="309" y="2929"/>
                    </a:lnTo>
                    <a:lnTo>
                      <a:pt x="174" y="2929"/>
                    </a:lnTo>
                    <a:lnTo>
                      <a:pt x="136" y="2968"/>
                    </a:lnTo>
                    <a:lnTo>
                      <a:pt x="116" y="3007"/>
                    </a:lnTo>
                    <a:lnTo>
                      <a:pt x="116" y="3045"/>
                    </a:lnTo>
                    <a:lnTo>
                      <a:pt x="136" y="3103"/>
                    </a:lnTo>
                    <a:lnTo>
                      <a:pt x="194" y="3141"/>
                    </a:lnTo>
                    <a:lnTo>
                      <a:pt x="271" y="3199"/>
                    </a:lnTo>
                    <a:lnTo>
                      <a:pt x="521" y="3334"/>
                    </a:lnTo>
                    <a:lnTo>
                      <a:pt x="926" y="3488"/>
                    </a:lnTo>
                    <a:lnTo>
                      <a:pt x="1311" y="3642"/>
                    </a:lnTo>
                    <a:lnTo>
                      <a:pt x="1697" y="3835"/>
                    </a:lnTo>
                    <a:lnTo>
                      <a:pt x="2140" y="4047"/>
                    </a:lnTo>
                    <a:lnTo>
                      <a:pt x="2660" y="4278"/>
                    </a:lnTo>
                    <a:lnTo>
                      <a:pt x="5801" y="7111"/>
                    </a:lnTo>
                    <a:lnTo>
                      <a:pt x="6822" y="4644"/>
                    </a:lnTo>
                    <a:lnTo>
                      <a:pt x="4433" y="2024"/>
                    </a:lnTo>
                    <a:lnTo>
                      <a:pt x="4317" y="1793"/>
                    </a:lnTo>
                    <a:lnTo>
                      <a:pt x="4163" y="1523"/>
                    </a:lnTo>
                    <a:lnTo>
                      <a:pt x="4124" y="1388"/>
                    </a:lnTo>
                    <a:lnTo>
                      <a:pt x="4067" y="1253"/>
                    </a:lnTo>
                    <a:lnTo>
                      <a:pt x="4028" y="1118"/>
                    </a:lnTo>
                    <a:lnTo>
                      <a:pt x="4009" y="983"/>
                    </a:lnTo>
                    <a:lnTo>
                      <a:pt x="3990" y="810"/>
                    </a:lnTo>
                    <a:lnTo>
                      <a:pt x="3990" y="636"/>
                    </a:lnTo>
                    <a:lnTo>
                      <a:pt x="3990" y="463"/>
                    </a:lnTo>
                    <a:lnTo>
                      <a:pt x="4009" y="270"/>
                    </a:lnTo>
                    <a:lnTo>
                      <a:pt x="4028" y="193"/>
                    </a:lnTo>
                    <a:lnTo>
                      <a:pt x="3990" y="97"/>
                    </a:lnTo>
                    <a:lnTo>
                      <a:pt x="3932" y="39"/>
                    </a:lnTo>
                    <a:lnTo>
                      <a:pt x="385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3"/>
              <p:cNvSpPr/>
              <p:nvPr/>
            </p:nvSpPr>
            <p:spPr>
              <a:xfrm>
                <a:off x="8441875" y="2802450"/>
                <a:ext cx="40000" cy="9675"/>
              </a:xfrm>
              <a:custGeom>
                <a:avLst/>
                <a:gdLst/>
                <a:ahLst/>
                <a:cxnLst/>
                <a:rect l="l" t="t" r="r" b="b"/>
                <a:pathLst>
                  <a:path w="1600" h="387" extrusionOk="0">
                    <a:moveTo>
                      <a:pt x="0" y="1"/>
                    </a:moveTo>
                    <a:lnTo>
                      <a:pt x="193" y="78"/>
                    </a:lnTo>
                    <a:lnTo>
                      <a:pt x="385" y="155"/>
                    </a:lnTo>
                    <a:lnTo>
                      <a:pt x="578" y="193"/>
                    </a:lnTo>
                    <a:lnTo>
                      <a:pt x="790" y="232"/>
                    </a:lnTo>
                    <a:lnTo>
                      <a:pt x="983" y="290"/>
                    </a:lnTo>
                    <a:lnTo>
                      <a:pt x="1195" y="328"/>
                    </a:lnTo>
                    <a:lnTo>
                      <a:pt x="1387" y="367"/>
                    </a:lnTo>
                    <a:lnTo>
                      <a:pt x="1599" y="386"/>
                    </a:lnTo>
                    <a:lnTo>
                      <a:pt x="1407" y="290"/>
                    </a:lnTo>
                    <a:lnTo>
                      <a:pt x="1214" y="232"/>
                    </a:lnTo>
                    <a:lnTo>
                      <a:pt x="1021" y="174"/>
                    </a:lnTo>
                    <a:lnTo>
                      <a:pt x="809" y="136"/>
                    </a:lnTo>
                    <a:lnTo>
                      <a:pt x="617" y="78"/>
                    </a:lnTo>
                    <a:lnTo>
                      <a:pt x="405" y="39"/>
                    </a:lnTo>
                    <a:lnTo>
                      <a:pt x="193" y="20"/>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3"/>
              <p:cNvSpPr/>
              <p:nvPr/>
            </p:nvSpPr>
            <p:spPr>
              <a:xfrm>
                <a:off x="8441875" y="2793300"/>
                <a:ext cx="43850" cy="7725"/>
              </a:xfrm>
              <a:custGeom>
                <a:avLst/>
                <a:gdLst/>
                <a:ahLst/>
                <a:cxnLst/>
                <a:rect l="l" t="t" r="r" b="b"/>
                <a:pathLst>
                  <a:path w="1754" h="309" extrusionOk="0">
                    <a:moveTo>
                      <a:pt x="0" y="1"/>
                    </a:moveTo>
                    <a:lnTo>
                      <a:pt x="212" y="78"/>
                    </a:lnTo>
                    <a:lnTo>
                      <a:pt x="424" y="135"/>
                    </a:lnTo>
                    <a:lnTo>
                      <a:pt x="655" y="174"/>
                    </a:lnTo>
                    <a:lnTo>
                      <a:pt x="867" y="213"/>
                    </a:lnTo>
                    <a:lnTo>
                      <a:pt x="1079" y="251"/>
                    </a:lnTo>
                    <a:lnTo>
                      <a:pt x="1310" y="270"/>
                    </a:lnTo>
                    <a:lnTo>
                      <a:pt x="1522" y="290"/>
                    </a:lnTo>
                    <a:lnTo>
                      <a:pt x="1734" y="309"/>
                    </a:lnTo>
                    <a:lnTo>
                      <a:pt x="1754" y="309"/>
                    </a:lnTo>
                    <a:lnTo>
                      <a:pt x="1310" y="193"/>
                    </a:lnTo>
                    <a:lnTo>
                      <a:pt x="886" y="97"/>
                    </a:lnTo>
                    <a:lnTo>
                      <a:pt x="443" y="39"/>
                    </a:lnTo>
                    <a:lnTo>
                      <a:pt x="0"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8447650" y="2782700"/>
                <a:ext cx="41450" cy="6775"/>
              </a:xfrm>
              <a:custGeom>
                <a:avLst/>
                <a:gdLst/>
                <a:ahLst/>
                <a:cxnLst/>
                <a:rect l="l" t="t" r="r" b="b"/>
                <a:pathLst>
                  <a:path w="1658" h="271" extrusionOk="0">
                    <a:moveTo>
                      <a:pt x="0" y="1"/>
                    </a:moveTo>
                    <a:lnTo>
                      <a:pt x="212" y="58"/>
                    </a:lnTo>
                    <a:lnTo>
                      <a:pt x="405" y="116"/>
                    </a:lnTo>
                    <a:lnTo>
                      <a:pt x="617" y="155"/>
                    </a:lnTo>
                    <a:lnTo>
                      <a:pt x="829" y="174"/>
                    </a:lnTo>
                    <a:lnTo>
                      <a:pt x="1022" y="232"/>
                    </a:lnTo>
                    <a:lnTo>
                      <a:pt x="1233" y="251"/>
                    </a:lnTo>
                    <a:lnTo>
                      <a:pt x="1445" y="270"/>
                    </a:lnTo>
                    <a:lnTo>
                      <a:pt x="1657" y="270"/>
                    </a:lnTo>
                    <a:lnTo>
                      <a:pt x="1465" y="193"/>
                    </a:lnTo>
                    <a:lnTo>
                      <a:pt x="1253" y="136"/>
                    </a:lnTo>
                    <a:lnTo>
                      <a:pt x="1041" y="97"/>
                    </a:lnTo>
                    <a:lnTo>
                      <a:pt x="848" y="78"/>
                    </a:lnTo>
                    <a:lnTo>
                      <a:pt x="636" y="39"/>
                    </a:lnTo>
                    <a:lnTo>
                      <a:pt x="424" y="20"/>
                    </a:lnTo>
                    <a:lnTo>
                      <a:pt x="212"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8527125" y="3105950"/>
                <a:ext cx="581950" cy="633975"/>
              </a:xfrm>
              <a:custGeom>
                <a:avLst/>
                <a:gdLst/>
                <a:ahLst/>
                <a:cxnLst/>
                <a:rect l="l" t="t" r="r" b="b"/>
                <a:pathLst>
                  <a:path w="23278" h="25359" extrusionOk="0">
                    <a:moveTo>
                      <a:pt x="14452" y="0"/>
                    </a:moveTo>
                    <a:lnTo>
                      <a:pt x="14452" y="328"/>
                    </a:lnTo>
                    <a:lnTo>
                      <a:pt x="4240" y="1850"/>
                    </a:lnTo>
                    <a:lnTo>
                      <a:pt x="3970" y="1908"/>
                    </a:lnTo>
                    <a:lnTo>
                      <a:pt x="3720" y="1966"/>
                    </a:lnTo>
                    <a:lnTo>
                      <a:pt x="3469" y="2043"/>
                    </a:lnTo>
                    <a:lnTo>
                      <a:pt x="3219" y="2120"/>
                    </a:lnTo>
                    <a:lnTo>
                      <a:pt x="2968" y="2216"/>
                    </a:lnTo>
                    <a:lnTo>
                      <a:pt x="2737" y="2332"/>
                    </a:lnTo>
                    <a:lnTo>
                      <a:pt x="2506" y="2447"/>
                    </a:lnTo>
                    <a:lnTo>
                      <a:pt x="2294" y="2582"/>
                    </a:lnTo>
                    <a:lnTo>
                      <a:pt x="2082" y="2736"/>
                    </a:lnTo>
                    <a:lnTo>
                      <a:pt x="1870" y="2890"/>
                    </a:lnTo>
                    <a:lnTo>
                      <a:pt x="1677" y="3064"/>
                    </a:lnTo>
                    <a:lnTo>
                      <a:pt x="1484" y="3237"/>
                    </a:lnTo>
                    <a:lnTo>
                      <a:pt x="1292" y="3430"/>
                    </a:lnTo>
                    <a:lnTo>
                      <a:pt x="1118" y="3623"/>
                    </a:lnTo>
                    <a:lnTo>
                      <a:pt x="964" y="3835"/>
                    </a:lnTo>
                    <a:lnTo>
                      <a:pt x="810" y="4047"/>
                    </a:lnTo>
                    <a:lnTo>
                      <a:pt x="675" y="4278"/>
                    </a:lnTo>
                    <a:lnTo>
                      <a:pt x="540" y="4509"/>
                    </a:lnTo>
                    <a:lnTo>
                      <a:pt x="425" y="4760"/>
                    </a:lnTo>
                    <a:lnTo>
                      <a:pt x="328" y="5010"/>
                    </a:lnTo>
                    <a:lnTo>
                      <a:pt x="232" y="5261"/>
                    </a:lnTo>
                    <a:lnTo>
                      <a:pt x="155" y="5511"/>
                    </a:lnTo>
                    <a:lnTo>
                      <a:pt x="97" y="5781"/>
                    </a:lnTo>
                    <a:lnTo>
                      <a:pt x="58" y="6031"/>
                    </a:lnTo>
                    <a:lnTo>
                      <a:pt x="20" y="6301"/>
                    </a:lnTo>
                    <a:lnTo>
                      <a:pt x="1" y="6571"/>
                    </a:lnTo>
                    <a:lnTo>
                      <a:pt x="1" y="6821"/>
                    </a:lnTo>
                    <a:lnTo>
                      <a:pt x="20" y="7091"/>
                    </a:lnTo>
                    <a:lnTo>
                      <a:pt x="39" y="7361"/>
                    </a:lnTo>
                    <a:lnTo>
                      <a:pt x="78" y="7631"/>
                    </a:lnTo>
                    <a:lnTo>
                      <a:pt x="136" y="7900"/>
                    </a:lnTo>
                    <a:lnTo>
                      <a:pt x="193" y="8151"/>
                    </a:lnTo>
                    <a:lnTo>
                      <a:pt x="5589" y="25358"/>
                    </a:lnTo>
                    <a:lnTo>
                      <a:pt x="10464" y="23528"/>
                    </a:lnTo>
                    <a:lnTo>
                      <a:pt x="7477" y="8324"/>
                    </a:lnTo>
                    <a:lnTo>
                      <a:pt x="23278" y="7265"/>
                    </a:lnTo>
                    <a:lnTo>
                      <a:pt x="23278" y="328"/>
                    </a:lnTo>
                    <a:lnTo>
                      <a:pt x="144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8527125" y="3105950"/>
                <a:ext cx="581950" cy="633975"/>
              </a:xfrm>
              <a:custGeom>
                <a:avLst/>
                <a:gdLst/>
                <a:ahLst/>
                <a:cxnLst/>
                <a:rect l="l" t="t" r="r" b="b"/>
                <a:pathLst>
                  <a:path w="23278" h="25359" fill="none" extrusionOk="0">
                    <a:moveTo>
                      <a:pt x="14452" y="328"/>
                    </a:moveTo>
                    <a:lnTo>
                      <a:pt x="4240" y="1850"/>
                    </a:lnTo>
                    <a:lnTo>
                      <a:pt x="4240" y="1850"/>
                    </a:lnTo>
                    <a:lnTo>
                      <a:pt x="3970" y="1908"/>
                    </a:lnTo>
                    <a:lnTo>
                      <a:pt x="3720" y="1966"/>
                    </a:lnTo>
                    <a:lnTo>
                      <a:pt x="3469" y="2043"/>
                    </a:lnTo>
                    <a:lnTo>
                      <a:pt x="3219" y="2120"/>
                    </a:lnTo>
                    <a:lnTo>
                      <a:pt x="2968" y="2216"/>
                    </a:lnTo>
                    <a:lnTo>
                      <a:pt x="2737" y="2332"/>
                    </a:lnTo>
                    <a:lnTo>
                      <a:pt x="2506" y="2447"/>
                    </a:lnTo>
                    <a:lnTo>
                      <a:pt x="2294" y="2582"/>
                    </a:lnTo>
                    <a:lnTo>
                      <a:pt x="2082" y="2736"/>
                    </a:lnTo>
                    <a:lnTo>
                      <a:pt x="1870" y="2890"/>
                    </a:lnTo>
                    <a:lnTo>
                      <a:pt x="1677" y="3064"/>
                    </a:lnTo>
                    <a:lnTo>
                      <a:pt x="1484" y="3237"/>
                    </a:lnTo>
                    <a:lnTo>
                      <a:pt x="1292" y="3430"/>
                    </a:lnTo>
                    <a:lnTo>
                      <a:pt x="1118" y="3623"/>
                    </a:lnTo>
                    <a:lnTo>
                      <a:pt x="964" y="3835"/>
                    </a:lnTo>
                    <a:lnTo>
                      <a:pt x="810" y="4047"/>
                    </a:lnTo>
                    <a:lnTo>
                      <a:pt x="810" y="4047"/>
                    </a:lnTo>
                    <a:lnTo>
                      <a:pt x="675" y="4278"/>
                    </a:lnTo>
                    <a:lnTo>
                      <a:pt x="540" y="4509"/>
                    </a:lnTo>
                    <a:lnTo>
                      <a:pt x="425" y="4760"/>
                    </a:lnTo>
                    <a:lnTo>
                      <a:pt x="328" y="5010"/>
                    </a:lnTo>
                    <a:lnTo>
                      <a:pt x="232" y="5261"/>
                    </a:lnTo>
                    <a:lnTo>
                      <a:pt x="155" y="5511"/>
                    </a:lnTo>
                    <a:lnTo>
                      <a:pt x="97" y="5781"/>
                    </a:lnTo>
                    <a:lnTo>
                      <a:pt x="58" y="6031"/>
                    </a:lnTo>
                    <a:lnTo>
                      <a:pt x="20" y="6301"/>
                    </a:lnTo>
                    <a:lnTo>
                      <a:pt x="1" y="6571"/>
                    </a:lnTo>
                    <a:lnTo>
                      <a:pt x="1" y="6821"/>
                    </a:lnTo>
                    <a:lnTo>
                      <a:pt x="20" y="7091"/>
                    </a:lnTo>
                    <a:lnTo>
                      <a:pt x="39" y="7361"/>
                    </a:lnTo>
                    <a:lnTo>
                      <a:pt x="78" y="7631"/>
                    </a:lnTo>
                    <a:lnTo>
                      <a:pt x="136" y="7900"/>
                    </a:lnTo>
                    <a:lnTo>
                      <a:pt x="193" y="8151"/>
                    </a:lnTo>
                    <a:lnTo>
                      <a:pt x="5589" y="25358"/>
                    </a:lnTo>
                    <a:lnTo>
                      <a:pt x="10464" y="23528"/>
                    </a:lnTo>
                    <a:lnTo>
                      <a:pt x="7477" y="8324"/>
                    </a:lnTo>
                    <a:lnTo>
                      <a:pt x="23278" y="7265"/>
                    </a:lnTo>
                    <a:lnTo>
                      <a:pt x="23278" y="328"/>
                    </a:lnTo>
                    <a:lnTo>
                      <a:pt x="14452" y="0"/>
                    </a:lnTo>
                    <a:lnTo>
                      <a:pt x="14452" y="328"/>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3"/>
              <p:cNvSpPr/>
              <p:nvPr/>
            </p:nvSpPr>
            <p:spPr>
              <a:xfrm>
                <a:off x="8706800" y="3105950"/>
                <a:ext cx="450925" cy="608425"/>
              </a:xfrm>
              <a:custGeom>
                <a:avLst/>
                <a:gdLst/>
                <a:ahLst/>
                <a:cxnLst/>
                <a:rect l="l" t="t" r="r" b="b"/>
                <a:pathLst>
                  <a:path w="18037" h="24337" extrusionOk="0">
                    <a:moveTo>
                      <a:pt x="14453" y="0"/>
                    </a:moveTo>
                    <a:lnTo>
                      <a:pt x="14453" y="328"/>
                    </a:lnTo>
                    <a:lnTo>
                      <a:pt x="4240" y="1850"/>
                    </a:lnTo>
                    <a:lnTo>
                      <a:pt x="3970" y="1908"/>
                    </a:lnTo>
                    <a:lnTo>
                      <a:pt x="3720" y="1966"/>
                    </a:lnTo>
                    <a:lnTo>
                      <a:pt x="3469" y="2043"/>
                    </a:lnTo>
                    <a:lnTo>
                      <a:pt x="3219" y="2120"/>
                    </a:lnTo>
                    <a:lnTo>
                      <a:pt x="2988" y="2216"/>
                    </a:lnTo>
                    <a:lnTo>
                      <a:pt x="2737" y="2332"/>
                    </a:lnTo>
                    <a:lnTo>
                      <a:pt x="2525" y="2447"/>
                    </a:lnTo>
                    <a:lnTo>
                      <a:pt x="2294" y="2582"/>
                    </a:lnTo>
                    <a:lnTo>
                      <a:pt x="2082" y="2736"/>
                    </a:lnTo>
                    <a:lnTo>
                      <a:pt x="1870" y="2890"/>
                    </a:lnTo>
                    <a:lnTo>
                      <a:pt x="1677" y="3064"/>
                    </a:lnTo>
                    <a:lnTo>
                      <a:pt x="1485" y="3237"/>
                    </a:lnTo>
                    <a:lnTo>
                      <a:pt x="1311" y="3430"/>
                    </a:lnTo>
                    <a:lnTo>
                      <a:pt x="1138" y="3623"/>
                    </a:lnTo>
                    <a:lnTo>
                      <a:pt x="964" y="3835"/>
                    </a:lnTo>
                    <a:lnTo>
                      <a:pt x="810" y="4047"/>
                    </a:lnTo>
                    <a:lnTo>
                      <a:pt x="675" y="4278"/>
                    </a:lnTo>
                    <a:lnTo>
                      <a:pt x="540" y="4509"/>
                    </a:lnTo>
                    <a:lnTo>
                      <a:pt x="425" y="4760"/>
                    </a:lnTo>
                    <a:lnTo>
                      <a:pt x="329" y="5010"/>
                    </a:lnTo>
                    <a:lnTo>
                      <a:pt x="232" y="5261"/>
                    </a:lnTo>
                    <a:lnTo>
                      <a:pt x="174" y="5511"/>
                    </a:lnTo>
                    <a:lnTo>
                      <a:pt x="117" y="5781"/>
                    </a:lnTo>
                    <a:lnTo>
                      <a:pt x="59" y="6051"/>
                    </a:lnTo>
                    <a:lnTo>
                      <a:pt x="39" y="6301"/>
                    </a:lnTo>
                    <a:lnTo>
                      <a:pt x="20" y="6571"/>
                    </a:lnTo>
                    <a:lnTo>
                      <a:pt x="1" y="6841"/>
                    </a:lnTo>
                    <a:lnTo>
                      <a:pt x="20" y="7110"/>
                    </a:lnTo>
                    <a:lnTo>
                      <a:pt x="39" y="7380"/>
                    </a:lnTo>
                    <a:lnTo>
                      <a:pt x="78" y="7650"/>
                    </a:lnTo>
                    <a:lnTo>
                      <a:pt x="136" y="7900"/>
                    </a:lnTo>
                    <a:lnTo>
                      <a:pt x="213" y="8170"/>
                    </a:lnTo>
                    <a:lnTo>
                      <a:pt x="4915" y="24337"/>
                    </a:lnTo>
                    <a:lnTo>
                      <a:pt x="10348" y="22911"/>
                    </a:lnTo>
                    <a:lnTo>
                      <a:pt x="7477" y="8324"/>
                    </a:lnTo>
                    <a:lnTo>
                      <a:pt x="18037" y="7611"/>
                    </a:lnTo>
                    <a:lnTo>
                      <a:pt x="18037" y="675"/>
                    </a:lnTo>
                    <a:lnTo>
                      <a:pt x="14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3"/>
              <p:cNvSpPr/>
              <p:nvPr/>
            </p:nvSpPr>
            <p:spPr>
              <a:xfrm>
                <a:off x="8706800" y="3105950"/>
                <a:ext cx="450925" cy="608425"/>
              </a:xfrm>
              <a:custGeom>
                <a:avLst/>
                <a:gdLst/>
                <a:ahLst/>
                <a:cxnLst/>
                <a:rect l="l" t="t" r="r" b="b"/>
                <a:pathLst>
                  <a:path w="18037" h="24337" fill="none" extrusionOk="0">
                    <a:moveTo>
                      <a:pt x="14453" y="328"/>
                    </a:moveTo>
                    <a:lnTo>
                      <a:pt x="4240" y="1850"/>
                    </a:lnTo>
                    <a:lnTo>
                      <a:pt x="4240" y="1850"/>
                    </a:lnTo>
                    <a:lnTo>
                      <a:pt x="3970" y="1908"/>
                    </a:lnTo>
                    <a:lnTo>
                      <a:pt x="3720" y="1966"/>
                    </a:lnTo>
                    <a:lnTo>
                      <a:pt x="3469" y="2043"/>
                    </a:lnTo>
                    <a:lnTo>
                      <a:pt x="3219" y="2120"/>
                    </a:lnTo>
                    <a:lnTo>
                      <a:pt x="2988" y="2216"/>
                    </a:lnTo>
                    <a:lnTo>
                      <a:pt x="2737" y="2332"/>
                    </a:lnTo>
                    <a:lnTo>
                      <a:pt x="2525" y="2447"/>
                    </a:lnTo>
                    <a:lnTo>
                      <a:pt x="2294" y="2582"/>
                    </a:lnTo>
                    <a:lnTo>
                      <a:pt x="2082" y="2736"/>
                    </a:lnTo>
                    <a:lnTo>
                      <a:pt x="1870" y="2890"/>
                    </a:lnTo>
                    <a:lnTo>
                      <a:pt x="1677" y="3064"/>
                    </a:lnTo>
                    <a:lnTo>
                      <a:pt x="1485" y="3237"/>
                    </a:lnTo>
                    <a:lnTo>
                      <a:pt x="1311" y="3430"/>
                    </a:lnTo>
                    <a:lnTo>
                      <a:pt x="1138" y="3623"/>
                    </a:lnTo>
                    <a:lnTo>
                      <a:pt x="964" y="3835"/>
                    </a:lnTo>
                    <a:lnTo>
                      <a:pt x="810" y="4047"/>
                    </a:lnTo>
                    <a:lnTo>
                      <a:pt x="810" y="4047"/>
                    </a:lnTo>
                    <a:lnTo>
                      <a:pt x="675" y="4278"/>
                    </a:lnTo>
                    <a:lnTo>
                      <a:pt x="540" y="4509"/>
                    </a:lnTo>
                    <a:lnTo>
                      <a:pt x="425" y="4760"/>
                    </a:lnTo>
                    <a:lnTo>
                      <a:pt x="329" y="5010"/>
                    </a:lnTo>
                    <a:lnTo>
                      <a:pt x="232" y="5261"/>
                    </a:lnTo>
                    <a:lnTo>
                      <a:pt x="174" y="5511"/>
                    </a:lnTo>
                    <a:lnTo>
                      <a:pt x="117" y="5781"/>
                    </a:lnTo>
                    <a:lnTo>
                      <a:pt x="59" y="6051"/>
                    </a:lnTo>
                    <a:lnTo>
                      <a:pt x="39" y="6301"/>
                    </a:lnTo>
                    <a:lnTo>
                      <a:pt x="20" y="6571"/>
                    </a:lnTo>
                    <a:lnTo>
                      <a:pt x="1" y="6841"/>
                    </a:lnTo>
                    <a:lnTo>
                      <a:pt x="20" y="7110"/>
                    </a:lnTo>
                    <a:lnTo>
                      <a:pt x="39" y="7380"/>
                    </a:lnTo>
                    <a:lnTo>
                      <a:pt x="78" y="7650"/>
                    </a:lnTo>
                    <a:lnTo>
                      <a:pt x="136" y="7900"/>
                    </a:lnTo>
                    <a:lnTo>
                      <a:pt x="213" y="8170"/>
                    </a:lnTo>
                    <a:lnTo>
                      <a:pt x="4915" y="24337"/>
                    </a:lnTo>
                    <a:lnTo>
                      <a:pt x="10348" y="22911"/>
                    </a:lnTo>
                    <a:lnTo>
                      <a:pt x="7477" y="8324"/>
                    </a:lnTo>
                    <a:lnTo>
                      <a:pt x="18037" y="7611"/>
                    </a:lnTo>
                    <a:lnTo>
                      <a:pt x="18037" y="675"/>
                    </a:lnTo>
                    <a:lnTo>
                      <a:pt x="14453" y="0"/>
                    </a:lnTo>
                    <a:lnTo>
                      <a:pt x="14453" y="3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8516050" y="2795225"/>
                <a:ext cx="223550" cy="179225"/>
              </a:xfrm>
              <a:custGeom>
                <a:avLst/>
                <a:gdLst/>
                <a:ahLst/>
                <a:cxnLst/>
                <a:rect l="l" t="t" r="r" b="b"/>
                <a:pathLst>
                  <a:path w="8942" h="7169" extrusionOk="0">
                    <a:moveTo>
                      <a:pt x="1792" y="1"/>
                    </a:moveTo>
                    <a:lnTo>
                      <a:pt x="1600" y="39"/>
                    </a:lnTo>
                    <a:lnTo>
                      <a:pt x="1426" y="78"/>
                    </a:lnTo>
                    <a:lnTo>
                      <a:pt x="1272" y="136"/>
                    </a:lnTo>
                    <a:lnTo>
                      <a:pt x="1118" y="213"/>
                    </a:lnTo>
                    <a:lnTo>
                      <a:pt x="983" y="290"/>
                    </a:lnTo>
                    <a:lnTo>
                      <a:pt x="868" y="367"/>
                    </a:lnTo>
                    <a:lnTo>
                      <a:pt x="752" y="444"/>
                    </a:lnTo>
                    <a:lnTo>
                      <a:pt x="636" y="559"/>
                    </a:lnTo>
                    <a:lnTo>
                      <a:pt x="463" y="752"/>
                    </a:lnTo>
                    <a:lnTo>
                      <a:pt x="328" y="983"/>
                    </a:lnTo>
                    <a:lnTo>
                      <a:pt x="212" y="1234"/>
                    </a:lnTo>
                    <a:lnTo>
                      <a:pt x="135" y="1465"/>
                    </a:lnTo>
                    <a:lnTo>
                      <a:pt x="78" y="1696"/>
                    </a:lnTo>
                    <a:lnTo>
                      <a:pt x="39" y="1928"/>
                    </a:lnTo>
                    <a:lnTo>
                      <a:pt x="20" y="2140"/>
                    </a:lnTo>
                    <a:lnTo>
                      <a:pt x="0" y="2332"/>
                    </a:lnTo>
                    <a:lnTo>
                      <a:pt x="20" y="2602"/>
                    </a:lnTo>
                    <a:lnTo>
                      <a:pt x="20" y="2718"/>
                    </a:lnTo>
                    <a:lnTo>
                      <a:pt x="4509" y="7169"/>
                    </a:lnTo>
                    <a:lnTo>
                      <a:pt x="8941" y="5396"/>
                    </a:lnTo>
                    <a:lnTo>
                      <a:pt x="7843" y="4548"/>
                    </a:lnTo>
                    <a:lnTo>
                      <a:pt x="5454" y="2679"/>
                    </a:lnTo>
                    <a:lnTo>
                      <a:pt x="4143" y="1696"/>
                    </a:lnTo>
                    <a:lnTo>
                      <a:pt x="3006" y="829"/>
                    </a:lnTo>
                    <a:lnTo>
                      <a:pt x="2159" y="232"/>
                    </a:lnTo>
                    <a:lnTo>
                      <a:pt x="1908" y="58"/>
                    </a:lnTo>
                    <a:lnTo>
                      <a:pt x="17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8619625" y="2681050"/>
                <a:ext cx="601700" cy="508250"/>
              </a:xfrm>
              <a:custGeom>
                <a:avLst/>
                <a:gdLst/>
                <a:ahLst/>
                <a:cxnLst/>
                <a:rect l="l" t="t" r="r" b="b"/>
                <a:pathLst>
                  <a:path w="24068" h="20330" extrusionOk="0">
                    <a:moveTo>
                      <a:pt x="9924" y="1"/>
                    </a:moveTo>
                    <a:lnTo>
                      <a:pt x="9538" y="20"/>
                    </a:lnTo>
                    <a:lnTo>
                      <a:pt x="9134" y="59"/>
                    </a:lnTo>
                    <a:lnTo>
                      <a:pt x="8768" y="155"/>
                    </a:lnTo>
                    <a:lnTo>
                      <a:pt x="8382" y="290"/>
                    </a:lnTo>
                    <a:lnTo>
                      <a:pt x="8035" y="444"/>
                    </a:lnTo>
                    <a:lnTo>
                      <a:pt x="7689" y="637"/>
                    </a:lnTo>
                    <a:lnTo>
                      <a:pt x="7361" y="868"/>
                    </a:lnTo>
                    <a:lnTo>
                      <a:pt x="7072" y="1138"/>
                    </a:lnTo>
                    <a:lnTo>
                      <a:pt x="6744" y="1465"/>
                    </a:lnTo>
                    <a:lnTo>
                      <a:pt x="6417" y="1812"/>
                    </a:lnTo>
                    <a:lnTo>
                      <a:pt x="6128" y="2159"/>
                    </a:lnTo>
                    <a:lnTo>
                      <a:pt x="5839" y="2525"/>
                    </a:lnTo>
                    <a:lnTo>
                      <a:pt x="5550" y="2891"/>
                    </a:lnTo>
                    <a:lnTo>
                      <a:pt x="5280" y="3277"/>
                    </a:lnTo>
                    <a:lnTo>
                      <a:pt x="5029" y="3662"/>
                    </a:lnTo>
                    <a:lnTo>
                      <a:pt x="4798" y="4067"/>
                    </a:lnTo>
                    <a:lnTo>
                      <a:pt x="1812" y="8190"/>
                    </a:lnTo>
                    <a:lnTo>
                      <a:pt x="0" y="11254"/>
                    </a:lnTo>
                    <a:lnTo>
                      <a:pt x="366" y="11736"/>
                    </a:lnTo>
                    <a:lnTo>
                      <a:pt x="540" y="11928"/>
                    </a:lnTo>
                    <a:lnTo>
                      <a:pt x="713" y="12121"/>
                    </a:lnTo>
                    <a:lnTo>
                      <a:pt x="906" y="12275"/>
                    </a:lnTo>
                    <a:lnTo>
                      <a:pt x="1118" y="12429"/>
                    </a:lnTo>
                    <a:lnTo>
                      <a:pt x="1330" y="12564"/>
                    </a:lnTo>
                    <a:lnTo>
                      <a:pt x="1561" y="12680"/>
                    </a:lnTo>
                    <a:lnTo>
                      <a:pt x="1792" y="12757"/>
                    </a:lnTo>
                    <a:lnTo>
                      <a:pt x="2043" y="12834"/>
                    </a:lnTo>
                    <a:lnTo>
                      <a:pt x="2274" y="12892"/>
                    </a:lnTo>
                    <a:lnTo>
                      <a:pt x="2525" y="12911"/>
                    </a:lnTo>
                    <a:lnTo>
                      <a:pt x="2775" y="12930"/>
                    </a:lnTo>
                    <a:lnTo>
                      <a:pt x="3045" y="12911"/>
                    </a:lnTo>
                    <a:lnTo>
                      <a:pt x="3295" y="12892"/>
                    </a:lnTo>
                    <a:lnTo>
                      <a:pt x="3546" y="12834"/>
                    </a:lnTo>
                    <a:lnTo>
                      <a:pt x="3796" y="12757"/>
                    </a:lnTo>
                    <a:lnTo>
                      <a:pt x="4027" y="12661"/>
                    </a:lnTo>
                    <a:lnTo>
                      <a:pt x="4259" y="12545"/>
                    </a:lnTo>
                    <a:lnTo>
                      <a:pt x="4451" y="12410"/>
                    </a:lnTo>
                    <a:lnTo>
                      <a:pt x="4644" y="12256"/>
                    </a:lnTo>
                    <a:lnTo>
                      <a:pt x="4837" y="12083"/>
                    </a:lnTo>
                    <a:lnTo>
                      <a:pt x="5010" y="11890"/>
                    </a:lnTo>
                    <a:lnTo>
                      <a:pt x="5164" y="11697"/>
                    </a:lnTo>
                    <a:lnTo>
                      <a:pt x="5492" y="11254"/>
                    </a:lnTo>
                    <a:lnTo>
                      <a:pt x="6051" y="10425"/>
                    </a:lnTo>
                    <a:lnTo>
                      <a:pt x="6590" y="9597"/>
                    </a:lnTo>
                    <a:lnTo>
                      <a:pt x="7111" y="8788"/>
                    </a:lnTo>
                    <a:lnTo>
                      <a:pt x="7534" y="8075"/>
                    </a:lnTo>
                    <a:lnTo>
                      <a:pt x="10502" y="16592"/>
                    </a:lnTo>
                    <a:lnTo>
                      <a:pt x="8922" y="17613"/>
                    </a:lnTo>
                    <a:lnTo>
                      <a:pt x="15627" y="20330"/>
                    </a:lnTo>
                    <a:lnTo>
                      <a:pt x="22622" y="17324"/>
                    </a:lnTo>
                    <a:lnTo>
                      <a:pt x="20695" y="10445"/>
                    </a:lnTo>
                    <a:lnTo>
                      <a:pt x="21177" y="10464"/>
                    </a:lnTo>
                    <a:lnTo>
                      <a:pt x="21678" y="10483"/>
                    </a:lnTo>
                    <a:lnTo>
                      <a:pt x="21967" y="10464"/>
                    </a:lnTo>
                    <a:lnTo>
                      <a:pt x="22275" y="10445"/>
                    </a:lnTo>
                    <a:lnTo>
                      <a:pt x="22564" y="10406"/>
                    </a:lnTo>
                    <a:lnTo>
                      <a:pt x="22853" y="10348"/>
                    </a:lnTo>
                    <a:lnTo>
                      <a:pt x="23142" y="10291"/>
                    </a:lnTo>
                    <a:lnTo>
                      <a:pt x="23412" y="10194"/>
                    </a:lnTo>
                    <a:lnTo>
                      <a:pt x="23624" y="10079"/>
                    </a:lnTo>
                    <a:lnTo>
                      <a:pt x="23740" y="10002"/>
                    </a:lnTo>
                    <a:lnTo>
                      <a:pt x="23817" y="9924"/>
                    </a:lnTo>
                    <a:lnTo>
                      <a:pt x="23894" y="9847"/>
                    </a:lnTo>
                    <a:lnTo>
                      <a:pt x="23952" y="9751"/>
                    </a:lnTo>
                    <a:lnTo>
                      <a:pt x="24009" y="9655"/>
                    </a:lnTo>
                    <a:lnTo>
                      <a:pt x="24048" y="9539"/>
                    </a:lnTo>
                    <a:lnTo>
                      <a:pt x="24067" y="9423"/>
                    </a:lnTo>
                    <a:lnTo>
                      <a:pt x="24067" y="9289"/>
                    </a:lnTo>
                    <a:lnTo>
                      <a:pt x="24048" y="9134"/>
                    </a:lnTo>
                    <a:lnTo>
                      <a:pt x="24009" y="8980"/>
                    </a:lnTo>
                    <a:lnTo>
                      <a:pt x="23894" y="8614"/>
                    </a:lnTo>
                    <a:lnTo>
                      <a:pt x="23740" y="8210"/>
                    </a:lnTo>
                    <a:lnTo>
                      <a:pt x="23528" y="7766"/>
                    </a:lnTo>
                    <a:lnTo>
                      <a:pt x="23277" y="7304"/>
                    </a:lnTo>
                    <a:lnTo>
                      <a:pt x="23007" y="6822"/>
                    </a:lnTo>
                    <a:lnTo>
                      <a:pt x="22699" y="6321"/>
                    </a:lnTo>
                    <a:lnTo>
                      <a:pt x="22025" y="5281"/>
                    </a:lnTo>
                    <a:lnTo>
                      <a:pt x="21331" y="4259"/>
                    </a:lnTo>
                    <a:lnTo>
                      <a:pt x="20078" y="2448"/>
                    </a:lnTo>
                    <a:lnTo>
                      <a:pt x="19867" y="2159"/>
                    </a:lnTo>
                    <a:lnTo>
                      <a:pt x="19616" y="1870"/>
                    </a:lnTo>
                    <a:lnTo>
                      <a:pt x="19366" y="1620"/>
                    </a:lnTo>
                    <a:lnTo>
                      <a:pt x="19096" y="1388"/>
                    </a:lnTo>
                    <a:lnTo>
                      <a:pt x="18826" y="1176"/>
                    </a:lnTo>
                    <a:lnTo>
                      <a:pt x="18556" y="1003"/>
                    </a:lnTo>
                    <a:lnTo>
                      <a:pt x="18267" y="829"/>
                    </a:lnTo>
                    <a:lnTo>
                      <a:pt x="17997" y="675"/>
                    </a:lnTo>
                    <a:lnTo>
                      <a:pt x="17728" y="540"/>
                    </a:lnTo>
                    <a:lnTo>
                      <a:pt x="17477" y="425"/>
                    </a:lnTo>
                    <a:lnTo>
                      <a:pt x="16995" y="251"/>
                    </a:lnTo>
                    <a:lnTo>
                      <a:pt x="16591" y="117"/>
                    </a:lnTo>
                    <a:lnTo>
                      <a:pt x="16283" y="39"/>
                    </a:lnTo>
                    <a:lnTo>
                      <a:pt x="160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8619625" y="2681050"/>
                <a:ext cx="601700" cy="508250"/>
              </a:xfrm>
              <a:custGeom>
                <a:avLst/>
                <a:gdLst/>
                <a:ahLst/>
                <a:cxnLst/>
                <a:rect l="l" t="t" r="r" b="b"/>
                <a:pathLst>
                  <a:path w="24068" h="20330" fill="none" extrusionOk="0">
                    <a:moveTo>
                      <a:pt x="20078" y="2448"/>
                    </a:moveTo>
                    <a:lnTo>
                      <a:pt x="20078" y="2448"/>
                    </a:lnTo>
                    <a:lnTo>
                      <a:pt x="19867" y="2159"/>
                    </a:lnTo>
                    <a:lnTo>
                      <a:pt x="19616" y="1870"/>
                    </a:lnTo>
                    <a:lnTo>
                      <a:pt x="19366" y="1620"/>
                    </a:lnTo>
                    <a:lnTo>
                      <a:pt x="19096" y="1388"/>
                    </a:lnTo>
                    <a:lnTo>
                      <a:pt x="18826" y="1176"/>
                    </a:lnTo>
                    <a:lnTo>
                      <a:pt x="18556" y="1003"/>
                    </a:lnTo>
                    <a:lnTo>
                      <a:pt x="18267" y="829"/>
                    </a:lnTo>
                    <a:lnTo>
                      <a:pt x="17997" y="675"/>
                    </a:lnTo>
                    <a:lnTo>
                      <a:pt x="17728" y="540"/>
                    </a:lnTo>
                    <a:lnTo>
                      <a:pt x="17477" y="425"/>
                    </a:lnTo>
                    <a:lnTo>
                      <a:pt x="16995" y="251"/>
                    </a:lnTo>
                    <a:lnTo>
                      <a:pt x="16591" y="117"/>
                    </a:lnTo>
                    <a:lnTo>
                      <a:pt x="16283" y="39"/>
                    </a:lnTo>
                    <a:lnTo>
                      <a:pt x="16283" y="39"/>
                    </a:lnTo>
                    <a:lnTo>
                      <a:pt x="16051" y="1"/>
                    </a:lnTo>
                    <a:lnTo>
                      <a:pt x="15839" y="1"/>
                    </a:lnTo>
                    <a:lnTo>
                      <a:pt x="9924" y="1"/>
                    </a:lnTo>
                    <a:lnTo>
                      <a:pt x="9924" y="1"/>
                    </a:lnTo>
                    <a:lnTo>
                      <a:pt x="9538" y="20"/>
                    </a:lnTo>
                    <a:lnTo>
                      <a:pt x="9134" y="59"/>
                    </a:lnTo>
                    <a:lnTo>
                      <a:pt x="8768" y="155"/>
                    </a:lnTo>
                    <a:lnTo>
                      <a:pt x="8382" y="290"/>
                    </a:lnTo>
                    <a:lnTo>
                      <a:pt x="8035" y="444"/>
                    </a:lnTo>
                    <a:lnTo>
                      <a:pt x="7689" y="637"/>
                    </a:lnTo>
                    <a:lnTo>
                      <a:pt x="7361" y="868"/>
                    </a:lnTo>
                    <a:lnTo>
                      <a:pt x="7072" y="1138"/>
                    </a:lnTo>
                    <a:lnTo>
                      <a:pt x="7072" y="1138"/>
                    </a:lnTo>
                    <a:lnTo>
                      <a:pt x="6744" y="1465"/>
                    </a:lnTo>
                    <a:lnTo>
                      <a:pt x="6417" y="1812"/>
                    </a:lnTo>
                    <a:lnTo>
                      <a:pt x="6128" y="2159"/>
                    </a:lnTo>
                    <a:lnTo>
                      <a:pt x="5839" y="2525"/>
                    </a:lnTo>
                    <a:lnTo>
                      <a:pt x="5550" y="2891"/>
                    </a:lnTo>
                    <a:lnTo>
                      <a:pt x="5280" y="3277"/>
                    </a:lnTo>
                    <a:lnTo>
                      <a:pt x="5029" y="3662"/>
                    </a:lnTo>
                    <a:lnTo>
                      <a:pt x="4798" y="4067"/>
                    </a:lnTo>
                    <a:lnTo>
                      <a:pt x="1812" y="8190"/>
                    </a:lnTo>
                    <a:lnTo>
                      <a:pt x="0" y="11254"/>
                    </a:lnTo>
                    <a:lnTo>
                      <a:pt x="366" y="11736"/>
                    </a:lnTo>
                    <a:lnTo>
                      <a:pt x="366" y="11736"/>
                    </a:lnTo>
                    <a:lnTo>
                      <a:pt x="540" y="11928"/>
                    </a:lnTo>
                    <a:lnTo>
                      <a:pt x="713" y="12121"/>
                    </a:lnTo>
                    <a:lnTo>
                      <a:pt x="906" y="12275"/>
                    </a:lnTo>
                    <a:lnTo>
                      <a:pt x="1118" y="12429"/>
                    </a:lnTo>
                    <a:lnTo>
                      <a:pt x="1330" y="12564"/>
                    </a:lnTo>
                    <a:lnTo>
                      <a:pt x="1561" y="12680"/>
                    </a:lnTo>
                    <a:lnTo>
                      <a:pt x="1792" y="12757"/>
                    </a:lnTo>
                    <a:lnTo>
                      <a:pt x="2043" y="12834"/>
                    </a:lnTo>
                    <a:lnTo>
                      <a:pt x="2274" y="12892"/>
                    </a:lnTo>
                    <a:lnTo>
                      <a:pt x="2525" y="12911"/>
                    </a:lnTo>
                    <a:lnTo>
                      <a:pt x="2775" y="12930"/>
                    </a:lnTo>
                    <a:lnTo>
                      <a:pt x="3045" y="12911"/>
                    </a:lnTo>
                    <a:lnTo>
                      <a:pt x="3295" y="12892"/>
                    </a:lnTo>
                    <a:lnTo>
                      <a:pt x="3546" y="12834"/>
                    </a:lnTo>
                    <a:lnTo>
                      <a:pt x="3796" y="12757"/>
                    </a:lnTo>
                    <a:lnTo>
                      <a:pt x="4027" y="12661"/>
                    </a:lnTo>
                    <a:lnTo>
                      <a:pt x="4027" y="12661"/>
                    </a:lnTo>
                    <a:lnTo>
                      <a:pt x="4259" y="12545"/>
                    </a:lnTo>
                    <a:lnTo>
                      <a:pt x="4451" y="12410"/>
                    </a:lnTo>
                    <a:lnTo>
                      <a:pt x="4644" y="12256"/>
                    </a:lnTo>
                    <a:lnTo>
                      <a:pt x="4837" y="12083"/>
                    </a:lnTo>
                    <a:lnTo>
                      <a:pt x="5010" y="11890"/>
                    </a:lnTo>
                    <a:lnTo>
                      <a:pt x="5164" y="11697"/>
                    </a:lnTo>
                    <a:lnTo>
                      <a:pt x="5492" y="11254"/>
                    </a:lnTo>
                    <a:lnTo>
                      <a:pt x="5492" y="11254"/>
                    </a:lnTo>
                    <a:lnTo>
                      <a:pt x="6051" y="10425"/>
                    </a:lnTo>
                    <a:lnTo>
                      <a:pt x="6590" y="9597"/>
                    </a:lnTo>
                    <a:lnTo>
                      <a:pt x="7111" y="8788"/>
                    </a:lnTo>
                    <a:lnTo>
                      <a:pt x="7534" y="8075"/>
                    </a:lnTo>
                    <a:lnTo>
                      <a:pt x="10502" y="16592"/>
                    </a:lnTo>
                    <a:lnTo>
                      <a:pt x="8922" y="17613"/>
                    </a:lnTo>
                    <a:lnTo>
                      <a:pt x="15627" y="20330"/>
                    </a:lnTo>
                    <a:lnTo>
                      <a:pt x="22622" y="17324"/>
                    </a:lnTo>
                    <a:lnTo>
                      <a:pt x="20695" y="10445"/>
                    </a:lnTo>
                    <a:lnTo>
                      <a:pt x="20695" y="10445"/>
                    </a:lnTo>
                    <a:lnTo>
                      <a:pt x="21177" y="10464"/>
                    </a:lnTo>
                    <a:lnTo>
                      <a:pt x="21678" y="10483"/>
                    </a:lnTo>
                    <a:lnTo>
                      <a:pt x="21967" y="10464"/>
                    </a:lnTo>
                    <a:lnTo>
                      <a:pt x="22275" y="10445"/>
                    </a:lnTo>
                    <a:lnTo>
                      <a:pt x="22564" y="10406"/>
                    </a:lnTo>
                    <a:lnTo>
                      <a:pt x="22853" y="10348"/>
                    </a:lnTo>
                    <a:lnTo>
                      <a:pt x="23142" y="10291"/>
                    </a:lnTo>
                    <a:lnTo>
                      <a:pt x="23412" y="10194"/>
                    </a:lnTo>
                    <a:lnTo>
                      <a:pt x="23624" y="10079"/>
                    </a:lnTo>
                    <a:lnTo>
                      <a:pt x="23740" y="10002"/>
                    </a:lnTo>
                    <a:lnTo>
                      <a:pt x="23817" y="9924"/>
                    </a:lnTo>
                    <a:lnTo>
                      <a:pt x="23894" y="9847"/>
                    </a:lnTo>
                    <a:lnTo>
                      <a:pt x="23952" y="9751"/>
                    </a:lnTo>
                    <a:lnTo>
                      <a:pt x="24009" y="9655"/>
                    </a:lnTo>
                    <a:lnTo>
                      <a:pt x="24048" y="9539"/>
                    </a:lnTo>
                    <a:lnTo>
                      <a:pt x="24048" y="9539"/>
                    </a:lnTo>
                    <a:lnTo>
                      <a:pt x="24067" y="9423"/>
                    </a:lnTo>
                    <a:lnTo>
                      <a:pt x="24067" y="9289"/>
                    </a:lnTo>
                    <a:lnTo>
                      <a:pt x="24048" y="9134"/>
                    </a:lnTo>
                    <a:lnTo>
                      <a:pt x="24009" y="8980"/>
                    </a:lnTo>
                    <a:lnTo>
                      <a:pt x="23894" y="8614"/>
                    </a:lnTo>
                    <a:lnTo>
                      <a:pt x="23740" y="8210"/>
                    </a:lnTo>
                    <a:lnTo>
                      <a:pt x="23528" y="7766"/>
                    </a:lnTo>
                    <a:lnTo>
                      <a:pt x="23277" y="7304"/>
                    </a:lnTo>
                    <a:lnTo>
                      <a:pt x="23007" y="6822"/>
                    </a:lnTo>
                    <a:lnTo>
                      <a:pt x="22699" y="6321"/>
                    </a:lnTo>
                    <a:lnTo>
                      <a:pt x="22025" y="5281"/>
                    </a:lnTo>
                    <a:lnTo>
                      <a:pt x="21331" y="4259"/>
                    </a:lnTo>
                    <a:lnTo>
                      <a:pt x="20078" y="244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3"/>
              <p:cNvSpPr/>
              <p:nvPr/>
            </p:nvSpPr>
            <p:spPr>
              <a:xfrm>
                <a:off x="9104225" y="2817875"/>
                <a:ext cx="39525" cy="68425"/>
              </a:xfrm>
              <a:custGeom>
                <a:avLst/>
                <a:gdLst/>
                <a:ahLst/>
                <a:cxnLst/>
                <a:rect l="l" t="t" r="r" b="b"/>
                <a:pathLst>
                  <a:path w="1581" h="2737" extrusionOk="0">
                    <a:moveTo>
                      <a:pt x="78" y="0"/>
                    </a:moveTo>
                    <a:lnTo>
                      <a:pt x="39" y="20"/>
                    </a:lnTo>
                    <a:lnTo>
                      <a:pt x="1" y="58"/>
                    </a:lnTo>
                    <a:lnTo>
                      <a:pt x="1" y="77"/>
                    </a:lnTo>
                    <a:lnTo>
                      <a:pt x="1" y="97"/>
                    </a:lnTo>
                    <a:lnTo>
                      <a:pt x="386" y="733"/>
                    </a:lnTo>
                    <a:lnTo>
                      <a:pt x="733" y="1368"/>
                    </a:lnTo>
                    <a:lnTo>
                      <a:pt x="1080" y="2024"/>
                    </a:lnTo>
                    <a:lnTo>
                      <a:pt x="1407" y="2679"/>
                    </a:lnTo>
                    <a:lnTo>
                      <a:pt x="1427" y="2717"/>
                    </a:lnTo>
                    <a:lnTo>
                      <a:pt x="1465" y="2737"/>
                    </a:lnTo>
                    <a:lnTo>
                      <a:pt x="1504" y="2737"/>
                    </a:lnTo>
                    <a:lnTo>
                      <a:pt x="1523" y="2717"/>
                    </a:lnTo>
                    <a:lnTo>
                      <a:pt x="1562" y="2698"/>
                    </a:lnTo>
                    <a:lnTo>
                      <a:pt x="1581" y="2659"/>
                    </a:lnTo>
                    <a:lnTo>
                      <a:pt x="1581" y="2621"/>
                    </a:lnTo>
                    <a:lnTo>
                      <a:pt x="1581" y="2582"/>
                    </a:lnTo>
                    <a:lnTo>
                      <a:pt x="1253" y="1927"/>
                    </a:lnTo>
                    <a:lnTo>
                      <a:pt x="887" y="1291"/>
                    </a:lnTo>
                    <a:lnTo>
                      <a:pt x="521" y="655"/>
                    </a:lnTo>
                    <a:lnTo>
                      <a:pt x="116" y="39"/>
                    </a:lnTo>
                    <a:lnTo>
                      <a:pt x="97" y="20"/>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3"/>
              <p:cNvSpPr/>
              <p:nvPr/>
            </p:nvSpPr>
            <p:spPr>
              <a:xfrm>
                <a:off x="9138925" y="2805825"/>
                <a:ext cx="40000" cy="67950"/>
              </a:xfrm>
              <a:custGeom>
                <a:avLst/>
                <a:gdLst/>
                <a:ahLst/>
                <a:cxnLst/>
                <a:rect l="l" t="t" r="r" b="b"/>
                <a:pathLst>
                  <a:path w="1600" h="2718" extrusionOk="0">
                    <a:moveTo>
                      <a:pt x="39" y="1"/>
                    </a:moveTo>
                    <a:lnTo>
                      <a:pt x="19" y="39"/>
                    </a:lnTo>
                    <a:lnTo>
                      <a:pt x="0" y="58"/>
                    </a:lnTo>
                    <a:lnTo>
                      <a:pt x="19" y="78"/>
                    </a:lnTo>
                    <a:lnTo>
                      <a:pt x="386" y="714"/>
                    </a:lnTo>
                    <a:lnTo>
                      <a:pt x="752" y="1349"/>
                    </a:lnTo>
                    <a:lnTo>
                      <a:pt x="1099" y="2005"/>
                    </a:lnTo>
                    <a:lnTo>
                      <a:pt x="1407" y="2660"/>
                    </a:lnTo>
                    <a:lnTo>
                      <a:pt x="1445" y="2698"/>
                    </a:lnTo>
                    <a:lnTo>
                      <a:pt x="1465" y="2718"/>
                    </a:lnTo>
                    <a:lnTo>
                      <a:pt x="1503" y="2718"/>
                    </a:lnTo>
                    <a:lnTo>
                      <a:pt x="1542" y="2698"/>
                    </a:lnTo>
                    <a:lnTo>
                      <a:pt x="1561" y="2679"/>
                    </a:lnTo>
                    <a:lnTo>
                      <a:pt x="1580" y="2640"/>
                    </a:lnTo>
                    <a:lnTo>
                      <a:pt x="1599" y="2602"/>
                    </a:lnTo>
                    <a:lnTo>
                      <a:pt x="1580" y="2563"/>
                    </a:lnTo>
                    <a:lnTo>
                      <a:pt x="1253" y="1908"/>
                    </a:lnTo>
                    <a:lnTo>
                      <a:pt x="906" y="1272"/>
                    </a:lnTo>
                    <a:lnTo>
                      <a:pt x="520" y="636"/>
                    </a:lnTo>
                    <a:lnTo>
                      <a:pt x="135" y="20"/>
                    </a:lnTo>
                    <a:lnTo>
                      <a:pt x="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3"/>
              <p:cNvSpPr/>
              <p:nvPr/>
            </p:nvSpPr>
            <p:spPr>
              <a:xfrm>
                <a:off x="9071000" y="2823650"/>
                <a:ext cx="24100" cy="90600"/>
              </a:xfrm>
              <a:custGeom>
                <a:avLst/>
                <a:gdLst/>
                <a:ahLst/>
                <a:cxnLst/>
                <a:rect l="l" t="t" r="r" b="b"/>
                <a:pathLst>
                  <a:path w="964" h="3624" extrusionOk="0">
                    <a:moveTo>
                      <a:pt x="39" y="1"/>
                    </a:moveTo>
                    <a:lnTo>
                      <a:pt x="0" y="20"/>
                    </a:lnTo>
                    <a:lnTo>
                      <a:pt x="0" y="78"/>
                    </a:lnTo>
                    <a:lnTo>
                      <a:pt x="212" y="925"/>
                    </a:lnTo>
                    <a:lnTo>
                      <a:pt x="386" y="1793"/>
                    </a:lnTo>
                    <a:lnTo>
                      <a:pt x="559" y="2660"/>
                    </a:lnTo>
                    <a:lnTo>
                      <a:pt x="713" y="3546"/>
                    </a:lnTo>
                    <a:lnTo>
                      <a:pt x="732" y="3585"/>
                    </a:lnTo>
                    <a:lnTo>
                      <a:pt x="771" y="3623"/>
                    </a:lnTo>
                    <a:lnTo>
                      <a:pt x="848" y="3623"/>
                    </a:lnTo>
                    <a:lnTo>
                      <a:pt x="906" y="3604"/>
                    </a:lnTo>
                    <a:lnTo>
                      <a:pt x="925" y="3565"/>
                    </a:lnTo>
                    <a:lnTo>
                      <a:pt x="964" y="3527"/>
                    </a:lnTo>
                    <a:lnTo>
                      <a:pt x="964" y="3469"/>
                    </a:lnTo>
                    <a:lnTo>
                      <a:pt x="790" y="2602"/>
                    </a:lnTo>
                    <a:lnTo>
                      <a:pt x="598" y="1735"/>
                    </a:lnTo>
                    <a:lnTo>
                      <a:pt x="366" y="887"/>
                    </a:lnTo>
                    <a:lnTo>
                      <a:pt x="97" y="39"/>
                    </a:lnTo>
                    <a:lnTo>
                      <a:pt x="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3"/>
              <p:cNvSpPr/>
              <p:nvPr/>
            </p:nvSpPr>
            <p:spPr>
              <a:xfrm>
                <a:off x="8991500" y="2831350"/>
                <a:ext cx="20750" cy="91075"/>
              </a:xfrm>
              <a:custGeom>
                <a:avLst/>
                <a:gdLst/>
                <a:ahLst/>
                <a:cxnLst/>
                <a:rect l="l" t="t" r="r" b="b"/>
                <a:pathLst>
                  <a:path w="830" h="3643" extrusionOk="0">
                    <a:moveTo>
                      <a:pt x="59" y="1"/>
                    </a:moveTo>
                    <a:lnTo>
                      <a:pt x="20" y="39"/>
                    </a:lnTo>
                    <a:lnTo>
                      <a:pt x="1" y="59"/>
                    </a:lnTo>
                    <a:lnTo>
                      <a:pt x="1" y="78"/>
                    </a:lnTo>
                    <a:lnTo>
                      <a:pt x="136" y="502"/>
                    </a:lnTo>
                    <a:lnTo>
                      <a:pt x="232" y="926"/>
                    </a:lnTo>
                    <a:lnTo>
                      <a:pt x="328" y="1350"/>
                    </a:lnTo>
                    <a:lnTo>
                      <a:pt x="406" y="1793"/>
                    </a:lnTo>
                    <a:lnTo>
                      <a:pt x="463" y="2217"/>
                    </a:lnTo>
                    <a:lnTo>
                      <a:pt x="521" y="2660"/>
                    </a:lnTo>
                    <a:lnTo>
                      <a:pt x="560" y="3084"/>
                    </a:lnTo>
                    <a:lnTo>
                      <a:pt x="579" y="3527"/>
                    </a:lnTo>
                    <a:lnTo>
                      <a:pt x="598" y="3585"/>
                    </a:lnTo>
                    <a:lnTo>
                      <a:pt x="617" y="3623"/>
                    </a:lnTo>
                    <a:lnTo>
                      <a:pt x="675" y="3643"/>
                    </a:lnTo>
                    <a:lnTo>
                      <a:pt x="752" y="3643"/>
                    </a:lnTo>
                    <a:lnTo>
                      <a:pt x="810" y="3623"/>
                    </a:lnTo>
                    <a:lnTo>
                      <a:pt x="829" y="3585"/>
                    </a:lnTo>
                    <a:lnTo>
                      <a:pt x="829" y="3527"/>
                    </a:lnTo>
                    <a:lnTo>
                      <a:pt x="810" y="3084"/>
                    </a:lnTo>
                    <a:lnTo>
                      <a:pt x="772" y="2641"/>
                    </a:lnTo>
                    <a:lnTo>
                      <a:pt x="695" y="2198"/>
                    </a:lnTo>
                    <a:lnTo>
                      <a:pt x="617" y="1754"/>
                    </a:lnTo>
                    <a:lnTo>
                      <a:pt x="521" y="1330"/>
                    </a:lnTo>
                    <a:lnTo>
                      <a:pt x="406" y="906"/>
                    </a:lnTo>
                    <a:lnTo>
                      <a:pt x="271" y="463"/>
                    </a:lnTo>
                    <a:lnTo>
                      <a:pt x="136" y="59"/>
                    </a:lnTo>
                    <a:lnTo>
                      <a:pt x="116" y="20"/>
                    </a:lnTo>
                    <a:lnTo>
                      <a:pt x="97" y="20"/>
                    </a:lnTo>
                    <a:lnTo>
                      <a:pt x="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3"/>
              <p:cNvSpPr/>
              <p:nvPr/>
            </p:nvSpPr>
            <p:spPr>
              <a:xfrm>
                <a:off x="9031500" y="2819325"/>
                <a:ext cx="25075" cy="85750"/>
              </a:xfrm>
              <a:custGeom>
                <a:avLst/>
                <a:gdLst/>
                <a:ahLst/>
                <a:cxnLst/>
                <a:rect l="l" t="t" r="r" b="b"/>
                <a:pathLst>
                  <a:path w="1003" h="3430" extrusionOk="0">
                    <a:moveTo>
                      <a:pt x="1002" y="3334"/>
                    </a:moveTo>
                    <a:lnTo>
                      <a:pt x="999" y="3343"/>
                    </a:lnTo>
                    <a:lnTo>
                      <a:pt x="1002" y="3353"/>
                    </a:lnTo>
                    <a:lnTo>
                      <a:pt x="1002" y="3334"/>
                    </a:lnTo>
                    <a:close/>
                    <a:moveTo>
                      <a:pt x="58" y="0"/>
                    </a:moveTo>
                    <a:lnTo>
                      <a:pt x="19" y="19"/>
                    </a:lnTo>
                    <a:lnTo>
                      <a:pt x="0" y="58"/>
                    </a:lnTo>
                    <a:lnTo>
                      <a:pt x="0" y="116"/>
                    </a:lnTo>
                    <a:lnTo>
                      <a:pt x="0" y="540"/>
                    </a:lnTo>
                    <a:lnTo>
                      <a:pt x="39" y="964"/>
                    </a:lnTo>
                    <a:lnTo>
                      <a:pt x="116" y="1387"/>
                    </a:lnTo>
                    <a:lnTo>
                      <a:pt x="212" y="1811"/>
                    </a:lnTo>
                    <a:lnTo>
                      <a:pt x="328" y="2216"/>
                    </a:lnTo>
                    <a:lnTo>
                      <a:pt x="482" y="2621"/>
                    </a:lnTo>
                    <a:lnTo>
                      <a:pt x="675" y="3006"/>
                    </a:lnTo>
                    <a:lnTo>
                      <a:pt x="867" y="3391"/>
                    </a:lnTo>
                    <a:lnTo>
                      <a:pt x="906" y="3430"/>
                    </a:lnTo>
                    <a:lnTo>
                      <a:pt x="964" y="3411"/>
                    </a:lnTo>
                    <a:lnTo>
                      <a:pt x="983" y="3391"/>
                    </a:lnTo>
                    <a:lnTo>
                      <a:pt x="999" y="3343"/>
                    </a:lnTo>
                    <a:lnTo>
                      <a:pt x="732" y="2563"/>
                    </a:lnTo>
                    <a:lnTo>
                      <a:pt x="520" y="1754"/>
                    </a:lnTo>
                    <a:lnTo>
                      <a:pt x="366" y="925"/>
                    </a:lnTo>
                    <a:lnTo>
                      <a:pt x="231" y="116"/>
                    </a:lnTo>
                    <a:lnTo>
                      <a:pt x="212" y="58"/>
                    </a:lnTo>
                    <a:lnTo>
                      <a:pt x="193" y="19"/>
                    </a:lnTo>
                    <a:lnTo>
                      <a:pt x="1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3"/>
              <p:cNvSpPr/>
              <p:nvPr/>
            </p:nvSpPr>
            <p:spPr>
              <a:xfrm>
                <a:off x="8956350" y="2834250"/>
                <a:ext cx="17350" cy="85775"/>
              </a:xfrm>
              <a:custGeom>
                <a:avLst/>
                <a:gdLst/>
                <a:ahLst/>
                <a:cxnLst/>
                <a:rect l="l" t="t" r="r" b="b"/>
                <a:pathLst>
                  <a:path w="694" h="3431" extrusionOk="0">
                    <a:moveTo>
                      <a:pt x="58" y="0"/>
                    </a:moveTo>
                    <a:lnTo>
                      <a:pt x="20" y="20"/>
                    </a:lnTo>
                    <a:lnTo>
                      <a:pt x="0" y="58"/>
                    </a:lnTo>
                    <a:lnTo>
                      <a:pt x="20" y="482"/>
                    </a:lnTo>
                    <a:lnTo>
                      <a:pt x="58" y="887"/>
                    </a:lnTo>
                    <a:lnTo>
                      <a:pt x="97" y="1311"/>
                    </a:lnTo>
                    <a:lnTo>
                      <a:pt x="154" y="1715"/>
                    </a:lnTo>
                    <a:lnTo>
                      <a:pt x="212" y="2120"/>
                    </a:lnTo>
                    <a:lnTo>
                      <a:pt x="289" y="2525"/>
                    </a:lnTo>
                    <a:lnTo>
                      <a:pt x="386" y="2929"/>
                    </a:lnTo>
                    <a:lnTo>
                      <a:pt x="482" y="3334"/>
                    </a:lnTo>
                    <a:lnTo>
                      <a:pt x="501" y="3392"/>
                    </a:lnTo>
                    <a:lnTo>
                      <a:pt x="540" y="3411"/>
                    </a:lnTo>
                    <a:lnTo>
                      <a:pt x="578" y="3430"/>
                    </a:lnTo>
                    <a:lnTo>
                      <a:pt x="617" y="3411"/>
                    </a:lnTo>
                    <a:lnTo>
                      <a:pt x="655" y="3392"/>
                    </a:lnTo>
                    <a:lnTo>
                      <a:pt x="694" y="3373"/>
                    </a:lnTo>
                    <a:lnTo>
                      <a:pt x="694" y="3334"/>
                    </a:lnTo>
                    <a:lnTo>
                      <a:pt x="694" y="3276"/>
                    </a:lnTo>
                    <a:lnTo>
                      <a:pt x="405" y="1658"/>
                    </a:lnTo>
                    <a:lnTo>
                      <a:pt x="116" y="39"/>
                    </a:lnTo>
                    <a:lnTo>
                      <a:pt x="116" y="20"/>
                    </a:lnTo>
                    <a:lnTo>
                      <a:pt x="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3"/>
              <p:cNvSpPr/>
              <p:nvPr/>
            </p:nvSpPr>
            <p:spPr>
              <a:xfrm>
                <a:off x="8913950" y="2839550"/>
                <a:ext cx="23625" cy="93475"/>
              </a:xfrm>
              <a:custGeom>
                <a:avLst/>
                <a:gdLst/>
                <a:ahLst/>
                <a:cxnLst/>
                <a:rect l="l" t="t" r="r" b="b"/>
                <a:pathLst>
                  <a:path w="945" h="3739" extrusionOk="0">
                    <a:moveTo>
                      <a:pt x="20" y="0"/>
                    </a:moveTo>
                    <a:lnTo>
                      <a:pt x="1" y="20"/>
                    </a:lnTo>
                    <a:lnTo>
                      <a:pt x="1" y="39"/>
                    </a:lnTo>
                    <a:lnTo>
                      <a:pt x="213" y="945"/>
                    </a:lnTo>
                    <a:lnTo>
                      <a:pt x="386" y="1850"/>
                    </a:lnTo>
                    <a:lnTo>
                      <a:pt x="733" y="3662"/>
                    </a:lnTo>
                    <a:lnTo>
                      <a:pt x="752" y="3700"/>
                    </a:lnTo>
                    <a:lnTo>
                      <a:pt x="771" y="3719"/>
                    </a:lnTo>
                    <a:lnTo>
                      <a:pt x="810" y="3739"/>
                    </a:lnTo>
                    <a:lnTo>
                      <a:pt x="848" y="3739"/>
                    </a:lnTo>
                    <a:lnTo>
                      <a:pt x="887" y="3719"/>
                    </a:lnTo>
                    <a:lnTo>
                      <a:pt x="906" y="3700"/>
                    </a:lnTo>
                    <a:lnTo>
                      <a:pt x="925" y="3681"/>
                    </a:lnTo>
                    <a:lnTo>
                      <a:pt x="945" y="3642"/>
                    </a:lnTo>
                    <a:lnTo>
                      <a:pt x="791" y="2717"/>
                    </a:lnTo>
                    <a:lnTo>
                      <a:pt x="598" y="1812"/>
                    </a:lnTo>
                    <a:lnTo>
                      <a:pt x="367" y="906"/>
                    </a:lnTo>
                    <a:lnTo>
                      <a:pt x="97" y="20"/>
                    </a:ln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3"/>
              <p:cNvSpPr/>
              <p:nvPr/>
            </p:nvSpPr>
            <p:spPr>
              <a:xfrm>
                <a:off x="8875425" y="2846300"/>
                <a:ext cx="13500" cy="86725"/>
              </a:xfrm>
              <a:custGeom>
                <a:avLst/>
                <a:gdLst/>
                <a:ahLst/>
                <a:cxnLst/>
                <a:rect l="l" t="t" r="r" b="b"/>
                <a:pathLst>
                  <a:path w="540" h="3469" extrusionOk="0">
                    <a:moveTo>
                      <a:pt x="58" y="0"/>
                    </a:moveTo>
                    <a:lnTo>
                      <a:pt x="19" y="19"/>
                    </a:lnTo>
                    <a:lnTo>
                      <a:pt x="0" y="58"/>
                    </a:lnTo>
                    <a:lnTo>
                      <a:pt x="0" y="482"/>
                    </a:lnTo>
                    <a:lnTo>
                      <a:pt x="0" y="906"/>
                    </a:lnTo>
                    <a:lnTo>
                      <a:pt x="39" y="1310"/>
                    </a:lnTo>
                    <a:lnTo>
                      <a:pt x="77" y="1734"/>
                    </a:lnTo>
                    <a:lnTo>
                      <a:pt x="135" y="2158"/>
                    </a:lnTo>
                    <a:lnTo>
                      <a:pt x="193" y="2582"/>
                    </a:lnTo>
                    <a:lnTo>
                      <a:pt x="270" y="2987"/>
                    </a:lnTo>
                    <a:lnTo>
                      <a:pt x="366" y="3392"/>
                    </a:lnTo>
                    <a:lnTo>
                      <a:pt x="366" y="3430"/>
                    </a:lnTo>
                    <a:lnTo>
                      <a:pt x="405" y="3449"/>
                    </a:lnTo>
                    <a:lnTo>
                      <a:pt x="424" y="3469"/>
                    </a:lnTo>
                    <a:lnTo>
                      <a:pt x="463" y="3469"/>
                    </a:lnTo>
                    <a:lnTo>
                      <a:pt x="501" y="3449"/>
                    </a:lnTo>
                    <a:lnTo>
                      <a:pt x="520" y="3430"/>
                    </a:lnTo>
                    <a:lnTo>
                      <a:pt x="540" y="3392"/>
                    </a:lnTo>
                    <a:lnTo>
                      <a:pt x="540" y="3353"/>
                    </a:lnTo>
                    <a:lnTo>
                      <a:pt x="405" y="2524"/>
                    </a:lnTo>
                    <a:lnTo>
                      <a:pt x="289" y="1715"/>
                    </a:lnTo>
                    <a:lnTo>
                      <a:pt x="212" y="887"/>
                    </a:lnTo>
                    <a:lnTo>
                      <a:pt x="135" y="58"/>
                    </a:lnTo>
                    <a:lnTo>
                      <a:pt x="116" y="19"/>
                    </a:lnTo>
                    <a:lnTo>
                      <a:pt x="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3"/>
              <p:cNvSpPr/>
              <p:nvPr/>
            </p:nvSpPr>
            <p:spPr>
              <a:xfrm>
                <a:off x="8749675" y="2845800"/>
                <a:ext cx="65075" cy="78550"/>
              </a:xfrm>
              <a:custGeom>
                <a:avLst/>
                <a:gdLst/>
                <a:ahLst/>
                <a:cxnLst/>
                <a:rect l="l" t="t" r="r" b="b"/>
                <a:pathLst>
                  <a:path w="2603" h="3142" extrusionOk="0">
                    <a:moveTo>
                      <a:pt x="2448" y="1"/>
                    </a:moveTo>
                    <a:lnTo>
                      <a:pt x="2429" y="39"/>
                    </a:lnTo>
                    <a:lnTo>
                      <a:pt x="1793" y="752"/>
                    </a:lnTo>
                    <a:lnTo>
                      <a:pt x="1157" y="1504"/>
                    </a:lnTo>
                    <a:lnTo>
                      <a:pt x="849" y="1889"/>
                    </a:lnTo>
                    <a:lnTo>
                      <a:pt x="540" y="2294"/>
                    </a:lnTo>
                    <a:lnTo>
                      <a:pt x="271" y="2679"/>
                    </a:lnTo>
                    <a:lnTo>
                      <a:pt x="20" y="3084"/>
                    </a:lnTo>
                    <a:lnTo>
                      <a:pt x="1" y="3122"/>
                    </a:lnTo>
                    <a:lnTo>
                      <a:pt x="20" y="3142"/>
                    </a:lnTo>
                    <a:lnTo>
                      <a:pt x="59" y="3142"/>
                    </a:lnTo>
                    <a:lnTo>
                      <a:pt x="406" y="2795"/>
                    </a:lnTo>
                    <a:lnTo>
                      <a:pt x="733" y="2448"/>
                    </a:lnTo>
                    <a:lnTo>
                      <a:pt x="1061" y="2082"/>
                    </a:lnTo>
                    <a:lnTo>
                      <a:pt x="1388" y="1697"/>
                    </a:lnTo>
                    <a:lnTo>
                      <a:pt x="2005" y="926"/>
                    </a:lnTo>
                    <a:lnTo>
                      <a:pt x="2583" y="155"/>
                    </a:lnTo>
                    <a:lnTo>
                      <a:pt x="2602" y="117"/>
                    </a:lnTo>
                    <a:lnTo>
                      <a:pt x="2602" y="78"/>
                    </a:lnTo>
                    <a:lnTo>
                      <a:pt x="2583" y="59"/>
                    </a:lnTo>
                    <a:lnTo>
                      <a:pt x="2564" y="20"/>
                    </a:lnTo>
                    <a:lnTo>
                      <a:pt x="25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3"/>
              <p:cNvSpPr/>
              <p:nvPr/>
            </p:nvSpPr>
            <p:spPr>
              <a:xfrm>
                <a:off x="8721750" y="2829925"/>
                <a:ext cx="56375" cy="70350"/>
              </a:xfrm>
              <a:custGeom>
                <a:avLst/>
                <a:gdLst/>
                <a:ahLst/>
                <a:cxnLst/>
                <a:rect l="l" t="t" r="r" b="b"/>
                <a:pathLst>
                  <a:path w="2255" h="2814" extrusionOk="0">
                    <a:moveTo>
                      <a:pt x="2101" y="0"/>
                    </a:moveTo>
                    <a:lnTo>
                      <a:pt x="2062" y="39"/>
                    </a:lnTo>
                    <a:lnTo>
                      <a:pt x="1580" y="732"/>
                    </a:lnTo>
                    <a:lnTo>
                      <a:pt x="1060" y="1407"/>
                    </a:lnTo>
                    <a:lnTo>
                      <a:pt x="0" y="2717"/>
                    </a:lnTo>
                    <a:lnTo>
                      <a:pt x="0" y="2755"/>
                    </a:lnTo>
                    <a:lnTo>
                      <a:pt x="0" y="2794"/>
                    </a:lnTo>
                    <a:lnTo>
                      <a:pt x="39" y="2813"/>
                    </a:lnTo>
                    <a:lnTo>
                      <a:pt x="77" y="2794"/>
                    </a:lnTo>
                    <a:lnTo>
                      <a:pt x="97" y="2794"/>
                    </a:lnTo>
                    <a:lnTo>
                      <a:pt x="405" y="2505"/>
                    </a:lnTo>
                    <a:lnTo>
                      <a:pt x="713" y="2197"/>
                    </a:lnTo>
                    <a:lnTo>
                      <a:pt x="1002" y="1888"/>
                    </a:lnTo>
                    <a:lnTo>
                      <a:pt x="1272" y="1561"/>
                    </a:lnTo>
                    <a:lnTo>
                      <a:pt x="1542" y="1214"/>
                    </a:lnTo>
                    <a:lnTo>
                      <a:pt x="1792" y="867"/>
                    </a:lnTo>
                    <a:lnTo>
                      <a:pt x="2024" y="520"/>
                    </a:lnTo>
                    <a:lnTo>
                      <a:pt x="2235" y="135"/>
                    </a:lnTo>
                    <a:lnTo>
                      <a:pt x="2255" y="96"/>
                    </a:lnTo>
                    <a:lnTo>
                      <a:pt x="2255" y="58"/>
                    </a:lnTo>
                    <a:lnTo>
                      <a:pt x="2235" y="39"/>
                    </a:lnTo>
                    <a:lnTo>
                      <a:pt x="22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3"/>
              <p:cNvSpPr/>
              <p:nvPr/>
            </p:nvSpPr>
            <p:spPr>
              <a:xfrm>
                <a:off x="8693800" y="2819800"/>
                <a:ext cx="48675" cy="56875"/>
              </a:xfrm>
              <a:custGeom>
                <a:avLst/>
                <a:gdLst/>
                <a:ahLst/>
                <a:cxnLst/>
                <a:rect l="l" t="t" r="r" b="b"/>
                <a:pathLst>
                  <a:path w="1947" h="2275" extrusionOk="0">
                    <a:moveTo>
                      <a:pt x="1908" y="0"/>
                    </a:moveTo>
                    <a:lnTo>
                      <a:pt x="1870" y="20"/>
                    </a:lnTo>
                    <a:lnTo>
                      <a:pt x="926" y="1041"/>
                    </a:lnTo>
                    <a:lnTo>
                      <a:pt x="482" y="1580"/>
                    </a:lnTo>
                    <a:lnTo>
                      <a:pt x="20" y="2101"/>
                    </a:lnTo>
                    <a:lnTo>
                      <a:pt x="1" y="2139"/>
                    </a:lnTo>
                    <a:lnTo>
                      <a:pt x="1" y="2178"/>
                    </a:lnTo>
                    <a:lnTo>
                      <a:pt x="20" y="2216"/>
                    </a:lnTo>
                    <a:lnTo>
                      <a:pt x="39" y="2255"/>
                    </a:lnTo>
                    <a:lnTo>
                      <a:pt x="58" y="2274"/>
                    </a:lnTo>
                    <a:lnTo>
                      <a:pt x="136" y="2274"/>
                    </a:lnTo>
                    <a:lnTo>
                      <a:pt x="174" y="2255"/>
                    </a:lnTo>
                    <a:lnTo>
                      <a:pt x="617" y="1715"/>
                    </a:lnTo>
                    <a:lnTo>
                      <a:pt x="1060" y="1176"/>
                    </a:lnTo>
                    <a:lnTo>
                      <a:pt x="1947" y="97"/>
                    </a:lnTo>
                    <a:lnTo>
                      <a:pt x="1947" y="39"/>
                    </a:lnTo>
                    <a:lnTo>
                      <a:pt x="1947" y="20"/>
                    </a:lnTo>
                    <a:lnTo>
                      <a:pt x="19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3"/>
              <p:cNvSpPr/>
              <p:nvPr/>
            </p:nvSpPr>
            <p:spPr>
              <a:xfrm>
                <a:off x="8835925" y="2849675"/>
                <a:ext cx="21200" cy="87700"/>
              </a:xfrm>
              <a:custGeom>
                <a:avLst/>
                <a:gdLst/>
                <a:ahLst/>
                <a:cxnLst/>
                <a:rect l="l" t="t" r="r" b="b"/>
                <a:pathLst>
                  <a:path w="848" h="3508" extrusionOk="0">
                    <a:moveTo>
                      <a:pt x="39" y="0"/>
                    </a:moveTo>
                    <a:lnTo>
                      <a:pt x="0" y="39"/>
                    </a:lnTo>
                    <a:lnTo>
                      <a:pt x="0" y="77"/>
                    </a:lnTo>
                    <a:lnTo>
                      <a:pt x="173" y="925"/>
                    </a:lnTo>
                    <a:lnTo>
                      <a:pt x="328" y="1754"/>
                    </a:lnTo>
                    <a:lnTo>
                      <a:pt x="482" y="2601"/>
                    </a:lnTo>
                    <a:lnTo>
                      <a:pt x="655" y="3449"/>
                    </a:lnTo>
                    <a:lnTo>
                      <a:pt x="674" y="3468"/>
                    </a:lnTo>
                    <a:lnTo>
                      <a:pt x="694" y="3488"/>
                    </a:lnTo>
                    <a:lnTo>
                      <a:pt x="771" y="3507"/>
                    </a:lnTo>
                    <a:lnTo>
                      <a:pt x="790" y="3507"/>
                    </a:lnTo>
                    <a:lnTo>
                      <a:pt x="829" y="3488"/>
                    </a:lnTo>
                    <a:lnTo>
                      <a:pt x="848" y="3449"/>
                    </a:lnTo>
                    <a:lnTo>
                      <a:pt x="848" y="3411"/>
                    </a:lnTo>
                    <a:lnTo>
                      <a:pt x="713" y="2563"/>
                    </a:lnTo>
                    <a:lnTo>
                      <a:pt x="559" y="1715"/>
                    </a:lnTo>
                    <a:lnTo>
                      <a:pt x="366" y="886"/>
                    </a:lnTo>
                    <a:lnTo>
                      <a:pt x="135" y="39"/>
                    </a:lnTo>
                    <a:lnTo>
                      <a:pt x="116" y="19"/>
                    </a:lnTo>
                    <a:lnTo>
                      <a:pt x="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3"/>
              <p:cNvSpPr/>
              <p:nvPr/>
            </p:nvSpPr>
            <p:spPr>
              <a:xfrm>
                <a:off x="9013175" y="3185425"/>
                <a:ext cx="6300" cy="4350"/>
              </a:xfrm>
              <a:custGeom>
                <a:avLst/>
                <a:gdLst/>
                <a:ahLst/>
                <a:cxnLst/>
                <a:rect l="l" t="t" r="r" b="b"/>
                <a:pathLst>
                  <a:path w="252" h="174" extrusionOk="0">
                    <a:moveTo>
                      <a:pt x="251" y="1"/>
                    </a:moveTo>
                    <a:lnTo>
                      <a:pt x="1" y="97"/>
                    </a:lnTo>
                    <a:lnTo>
                      <a:pt x="232" y="174"/>
                    </a:lnTo>
                    <a:lnTo>
                      <a:pt x="251"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3"/>
              <p:cNvSpPr/>
              <p:nvPr/>
            </p:nvSpPr>
            <p:spPr>
              <a:xfrm>
                <a:off x="9013175" y="3185425"/>
                <a:ext cx="6300" cy="4350"/>
              </a:xfrm>
              <a:custGeom>
                <a:avLst/>
                <a:gdLst/>
                <a:ahLst/>
                <a:cxnLst/>
                <a:rect l="l" t="t" r="r" b="b"/>
                <a:pathLst>
                  <a:path w="252" h="174" fill="none" extrusionOk="0">
                    <a:moveTo>
                      <a:pt x="251" y="1"/>
                    </a:moveTo>
                    <a:lnTo>
                      <a:pt x="1" y="97"/>
                    </a:lnTo>
                    <a:lnTo>
                      <a:pt x="232" y="174"/>
                    </a:lnTo>
                    <a:lnTo>
                      <a:pt x="25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3"/>
              <p:cNvSpPr/>
              <p:nvPr/>
            </p:nvSpPr>
            <p:spPr>
              <a:xfrm>
                <a:off x="8933225" y="2911325"/>
                <a:ext cx="126725" cy="276525"/>
              </a:xfrm>
              <a:custGeom>
                <a:avLst/>
                <a:gdLst/>
                <a:ahLst/>
                <a:cxnLst/>
                <a:rect l="l" t="t" r="r" b="b"/>
                <a:pathLst>
                  <a:path w="5069" h="11061" extrusionOk="0">
                    <a:moveTo>
                      <a:pt x="5068" y="0"/>
                    </a:moveTo>
                    <a:lnTo>
                      <a:pt x="4875" y="20"/>
                    </a:lnTo>
                    <a:lnTo>
                      <a:pt x="4702" y="58"/>
                    </a:lnTo>
                    <a:lnTo>
                      <a:pt x="4529" y="116"/>
                    </a:lnTo>
                    <a:lnTo>
                      <a:pt x="4374" y="174"/>
                    </a:lnTo>
                    <a:lnTo>
                      <a:pt x="4220" y="270"/>
                    </a:lnTo>
                    <a:lnTo>
                      <a:pt x="4066" y="367"/>
                    </a:lnTo>
                    <a:lnTo>
                      <a:pt x="3931" y="501"/>
                    </a:lnTo>
                    <a:lnTo>
                      <a:pt x="3816" y="636"/>
                    </a:lnTo>
                    <a:lnTo>
                      <a:pt x="3604" y="925"/>
                    </a:lnTo>
                    <a:lnTo>
                      <a:pt x="3430" y="1253"/>
                    </a:lnTo>
                    <a:lnTo>
                      <a:pt x="3276" y="1581"/>
                    </a:lnTo>
                    <a:lnTo>
                      <a:pt x="3160" y="1927"/>
                    </a:lnTo>
                    <a:lnTo>
                      <a:pt x="2987" y="2486"/>
                    </a:lnTo>
                    <a:lnTo>
                      <a:pt x="2833" y="3045"/>
                    </a:lnTo>
                    <a:lnTo>
                      <a:pt x="2717" y="3604"/>
                    </a:lnTo>
                    <a:lnTo>
                      <a:pt x="2602" y="4163"/>
                    </a:lnTo>
                    <a:lnTo>
                      <a:pt x="2544" y="4741"/>
                    </a:lnTo>
                    <a:lnTo>
                      <a:pt x="2486" y="5319"/>
                    </a:lnTo>
                    <a:lnTo>
                      <a:pt x="2467" y="5897"/>
                    </a:lnTo>
                    <a:lnTo>
                      <a:pt x="2467" y="6475"/>
                    </a:lnTo>
                    <a:lnTo>
                      <a:pt x="2447" y="6841"/>
                    </a:lnTo>
                    <a:lnTo>
                      <a:pt x="2447" y="7034"/>
                    </a:lnTo>
                    <a:lnTo>
                      <a:pt x="2428" y="7207"/>
                    </a:lnTo>
                    <a:lnTo>
                      <a:pt x="2390" y="7381"/>
                    </a:lnTo>
                    <a:lnTo>
                      <a:pt x="2313" y="7535"/>
                    </a:lnTo>
                    <a:lnTo>
                      <a:pt x="2236" y="7689"/>
                    </a:lnTo>
                    <a:lnTo>
                      <a:pt x="2120" y="7804"/>
                    </a:lnTo>
                    <a:lnTo>
                      <a:pt x="2004" y="7901"/>
                    </a:lnTo>
                    <a:lnTo>
                      <a:pt x="1869" y="7959"/>
                    </a:lnTo>
                    <a:lnTo>
                      <a:pt x="1715" y="8016"/>
                    </a:lnTo>
                    <a:lnTo>
                      <a:pt x="1580" y="8055"/>
                    </a:lnTo>
                    <a:lnTo>
                      <a:pt x="1272" y="8113"/>
                    </a:lnTo>
                    <a:lnTo>
                      <a:pt x="1118" y="8151"/>
                    </a:lnTo>
                    <a:lnTo>
                      <a:pt x="983" y="8190"/>
                    </a:lnTo>
                    <a:lnTo>
                      <a:pt x="867" y="8248"/>
                    </a:lnTo>
                    <a:lnTo>
                      <a:pt x="752" y="8305"/>
                    </a:lnTo>
                    <a:lnTo>
                      <a:pt x="559" y="8479"/>
                    </a:lnTo>
                    <a:lnTo>
                      <a:pt x="366" y="8672"/>
                    </a:lnTo>
                    <a:lnTo>
                      <a:pt x="212" y="8883"/>
                    </a:lnTo>
                    <a:lnTo>
                      <a:pt x="97" y="9134"/>
                    </a:lnTo>
                    <a:lnTo>
                      <a:pt x="58" y="9250"/>
                    </a:lnTo>
                    <a:lnTo>
                      <a:pt x="20" y="9365"/>
                    </a:lnTo>
                    <a:lnTo>
                      <a:pt x="0" y="9500"/>
                    </a:lnTo>
                    <a:lnTo>
                      <a:pt x="0" y="9616"/>
                    </a:lnTo>
                    <a:lnTo>
                      <a:pt x="0" y="9751"/>
                    </a:lnTo>
                    <a:lnTo>
                      <a:pt x="39" y="9866"/>
                    </a:lnTo>
                    <a:lnTo>
                      <a:pt x="3199" y="11061"/>
                    </a:lnTo>
                    <a:lnTo>
                      <a:pt x="3449" y="10965"/>
                    </a:lnTo>
                    <a:lnTo>
                      <a:pt x="5068"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3"/>
              <p:cNvSpPr/>
              <p:nvPr/>
            </p:nvSpPr>
            <p:spPr>
              <a:xfrm>
                <a:off x="8933225" y="2911325"/>
                <a:ext cx="126725" cy="276525"/>
              </a:xfrm>
              <a:custGeom>
                <a:avLst/>
                <a:gdLst/>
                <a:ahLst/>
                <a:cxnLst/>
                <a:rect l="l" t="t" r="r" b="b"/>
                <a:pathLst>
                  <a:path w="5069" h="11061" fill="none" extrusionOk="0">
                    <a:moveTo>
                      <a:pt x="5068" y="0"/>
                    </a:moveTo>
                    <a:lnTo>
                      <a:pt x="5068" y="0"/>
                    </a:lnTo>
                    <a:lnTo>
                      <a:pt x="4875" y="20"/>
                    </a:lnTo>
                    <a:lnTo>
                      <a:pt x="4702" y="58"/>
                    </a:lnTo>
                    <a:lnTo>
                      <a:pt x="4529" y="116"/>
                    </a:lnTo>
                    <a:lnTo>
                      <a:pt x="4374" y="174"/>
                    </a:lnTo>
                    <a:lnTo>
                      <a:pt x="4220" y="270"/>
                    </a:lnTo>
                    <a:lnTo>
                      <a:pt x="4066" y="367"/>
                    </a:lnTo>
                    <a:lnTo>
                      <a:pt x="3931" y="501"/>
                    </a:lnTo>
                    <a:lnTo>
                      <a:pt x="3816" y="636"/>
                    </a:lnTo>
                    <a:lnTo>
                      <a:pt x="3816" y="636"/>
                    </a:lnTo>
                    <a:lnTo>
                      <a:pt x="3604" y="925"/>
                    </a:lnTo>
                    <a:lnTo>
                      <a:pt x="3430" y="1253"/>
                    </a:lnTo>
                    <a:lnTo>
                      <a:pt x="3276" y="1581"/>
                    </a:lnTo>
                    <a:lnTo>
                      <a:pt x="3160" y="1927"/>
                    </a:lnTo>
                    <a:lnTo>
                      <a:pt x="3160" y="1927"/>
                    </a:lnTo>
                    <a:lnTo>
                      <a:pt x="2987" y="2486"/>
                    </a:lnTo>
                    <a:lnTo>
                      <a:pt x="2833" y="3045"/>
                    </a:lnTo>
                    <a:lnTo>
                      <a:pt x="2717" y="3604"/>
                    </a:lnTo>
                    <a:lnTo>
                      <a:pt x="2602" y="4163"/>
                    </a:lnTo>
                    <a:lnTo>
                      <a:pt x="2544" y="4741"/>
                    </a:lnTo>
                    <a:lnTo>
                      <a:pt x="2486" y="5319"/>
                    </a:lnTo>
                    <a:lnTo>
                      <a:pt x="2467" y="5897"/>
                    </a:lnTo>
                    <a:lnTo>
                      <a:pt x="2467" y="6475"/>
                    </a:lnTo>
                    <a:lnTo>
                      <a:pt x="2467" y="6475"/>
                    </a:lnTo>
                    <a:lnTo>
                      <a:pt x="2447" y="6841"/>
                    </a:lnTo>
                    <a:lnTo>
                      <a:pt x="2447" y="7034"/>
                    </a:lnTo>
                    <a:lnTo>
                      <a:pt x="2428" y="7207"/>
                    </a:lnTo>
                    <a:lnTo>
                      <a:pt x="2390" y="7381"/>
                    </a:lnTo>
                    <a:lnTo>
                      <a:pt x="2313" y="7535"/>
                    </a:lnTo>
                    <a:lnTo>
                      <a:pt x="2236" y="7689"/>
                    </a:lnTo>
                    <a:lnTo>
                      <a:pt x="2120" y="7804"/>
                    </a:lnTo>
                    <a:lnTo>
                      <a:pt x="2120" y="7804"/>
                    </a:lnTo>
                    <a:lnTo>
                      <a:pt x="2004" y="7901"/>
                    </a:lnTo>
                    <a:lnTo>
                      <a:pt x="1869" y="7959"/>
                    </a:lnTo>
                    <a:lnTo>
                      <a:pt x="1715" y="8016"/>
                    </a:lnTo>
                    <a:lnTo>
                      <a:pt x="1580" y="8055"/>
                    </a:lnTo>
                    <a:lnTo>
                      <a:pt x="1272" y="8113"/>
                    </a:lnTo>
                    <a:lnTo>
                      <a:pt x="1118" y="8151"/>
                    </a:lnTo>
                    <a:lnTo>
                      <a:pt x="983" y="8190"/>
                    </a:lnTo>
                    <a:lnTo>
                      <a:pt x="983" y="8190"/>
                    </a:lnTo>
                    <a:lnTo>
                      <a:pt x="867" y="8248"/>
                    </a:lnTo>
                    <a:lnTo>
                      <a:pt x="752" y="8305"/>
                    </a:lnTo>
                    <a:lnTo>
                      <a:pt x="559" y="8479"/>
                    </a:lnTo>
                    <a:lnTo>
                      <a:pt x="366" y="8672"/>
                    </a:lnTo>
                    <a:lnTo>
                      <a:pt x="212" y="8883"/>
                    </a:lnTo>
                    <a:lnTo>
                      <a:pt x="97" y="9134"/>
                    </a:lnTo>
                    <a:lnTo>
                      <a:pt x="58" y="9250"/>
                    </a:lnTo>
                    <a:lnTo>
                      <a:pt x="20" y="9365"/>
                    </a:lnTo>
                    <a:lnTo>
                      <a:pt x="0" y="9500"/>
                    </a:lnTo>
                    <a:lnTo>
                      <a:pt x="0" y="9616"/>
                    </a:lnTo>
                    <a:lnTo>
                      <a:pt x="0" y="9751"/>
                    </a:lnTo>
                    <a:lnTo>
                      <a:pt x="39" y="9866"/>
                    </a:lnTo>
                    <a:lnTo>
                      <a:pt x="3199" y="11061"/>
                    </a:lnTo>
                    <a:lnTo>
                      <a:pt x="3449" y="10965"/>
                    </a:lnTo>
                    <a:lnTo>
                      <a:pt x="506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3"/>
              <p:cNvSpPr/>
              <p:nvPr/>
            </p:nvSpPr>
            <p:spPr>
              <a:xfrm>
                <a:off x="8896125" y="3090050"/>
                <a:ext cx="68925" cy="7725"/>
              </a:xfrm>
              <a:custGeom>
                <a:avLst/>
                <a:gdLst/>
                <a:ahLst/>
                <a:cxnLst/>
                <a:rect l="l" t="t" r="r" b="b"/>
                <a:pathLst>
                  <a:path w="2757" h="309" extrusionOk="0">
                    <a:moveTo>
                      <a:pt x="2756" y="0"/>
                    </a:moveTo>
                    <a:lnTo>
                      <a:pt x="2062" y="116"/>
                    </a:lnTo>
                    <a:lnTo>
                      <a:pt x="1388" y="193"/>
                    </a:lnTo>
                    <a:lnTo>
                      <a:pt x="848" y="193"/>
                    </a:lnTo>
                    <a:lnTo>
                      <a:pt x="405" y="154"/>
                    </a:lnTo>
                    <a:lnTo>
                      <a:pt x="116" y="116"/>
                    </a:lnTo>
                    <a:lnTo>
                      <a:pt x="1" y="116"/>
                    </a:lnTo>
                    <a:lnTo>
                      <a:pt x="193" y="193"/>
                    </a:lnTo>
                    <a:lnTo>
                      <a:pt x="386" y="232"/>
                    </a:lnTo>
                    <a:lnTo>
                      <a:pt x="637" y="270"/>
                    </a:lnTo>
                    <a:lnTo>
                      <a:pt x="887" y="289"/>
                    </a:lnTo>
                    <a:lnTo>
                      <a:pt x="1138" y="309"/>
                    </a:lnTo>
                    <a:lnTo>
                      <a:pt x="1388" y="289"/>
                    </a:lnTo>
                    <a:lnTo>
                      <a:pt x="1638" y="289"/>
                    </a:lnTo>
                    <a:lnTo>
                      <a:pt x="1889" y="251"/>
                    </a:lnTo>
                    <a:lnTo>
                      <a:pt x="2120" y="212"/>
                    </a:lnTo>
                    <a:lnTo>
                      <a:pt x="2371" y="154"/>
                    </a:lnTo>
                    <a:lnTo>
                      <a:pt x="2563" y="97"/>
                    </a:lnTo>
                    <a:lnTo>
                      <a:pt x="27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3"/>
              <p:cNvSpPr/>
              <p:nvPr/>
            </p:nvSpPr>
            <p:spPr>
              <a:xfrm>
                <a:off x="8593600" y="3320800"/>
                <a:ext cx="100700" cy="563625"/>
              </a:xfrm>
              <a:custGeom>
                <a:avLst/>
                <a:gdLst/>
                <a:ahLst/>
                <a:cxnLst/>
                <a:rect l="l" t="t" r="r" b="b"/>
                <a:pathLst>
                  <a:path w="4028" h="22545" extrusionOk="0">
                    <a:moveTo>
                      <a:pt x="2698" y="0"/>
                    </a:moveTo>
                    <a:lnTo>
                      <a:pt x="1" y="22545"/>
                    </a:lnTo>
                    <a:lnTo>
                      <a:pt x="1176" y="22545"/>
                    </a:lnTo>
                    <a:lnTo>
                      <a:pt x="40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3"/>
              <p:cNvSpPr/>
              <p:nvPr/>
            </p:nvSpPr>
            <p:spPr>
              <a:xfrm>
                <a:off x="8928875" y="3320800"/>
                <a:ext cx="93000" cy="563625"/>
              </a:xfrm>
              <a:custGeom>
                <a:avLst/>
                <a:gdLst/>
                <a:ahLst/>
                <a:cxnLst/>
                <a:rect l="l" t="t" r="r" b="b"/>
                <a:pathLst>
                  <a:path w="3720" h="22545" extrusionOk="0">
                    <a:moveTo>
                      <a:pt x="1" y="0"/>
                    </a:moveTo>
                    <a:lnTo>
                      <a:pt x="2467" y="22545"/>
                    </a:lnTo>
                    <a:lnTo>
                      <a:pt x="3720" y="22545"/>
                    </a:lnTo>
                    <a:lnTo>
                      <a:pt x="13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3"/>
              <p:cNvSpPr/>
              <p:nvPr/>
            </p:nvSpPr>
            <p:spPr>
              <a:xfrm>
                <a:off x="9260800" y="3320800"/>
                <a:ext cx="86725" cy="563625"/>
              </a:xfrm>
              <a:custGeom>
                <a:avLst/>
                <a:gdLst/>
                <a:ahLst/>
                <a:cxnLst/>
                <a:rect l="l" t="t" r="r" b="b"/>
                <a:pathLst>
                  <a:path w="3469" h="22545" extrusionOk="0">
                    <a:moveTo>
                      <a:pt x="0" y="0"/>
                    </a:moveTo>
                    <a:lnTo>
                      <a:pt x="2062" y="22545"/>
                    </a:lnTo>
                    <a:lnTo>
                      <a:pt x="3469" y="22545"/>
                    </a:lnTo>
                    <a:lnTo>
                      <a:pt x="11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3"/>
              <p:cNvSpPr/>
              <p:nvPr/>
            </p:nvSpPr>
            <p:spPr>
              <a:xfrm>
                <a:off x="9246350" y="3320800"/>
                <a:ext cx="101175" cy="563625"/>
              </a:xfrm>
              <a:custGeom>
                <a:avLst/>
                <a:gdLst/>
                <a:ahLst/>
                <a:cxnLst/>
                <a:rect l="l" t="t" r="r" b="b"/>
                <a:pathLst>
                  <a:path w="4047" h="22545" fill="none" extrusionOk="0">
                    <a:moveTo>
                      <a:pt x="578" y="0"/>
                    </a:moveTo>
                    <a:lnTo>
                      <a:pt x="2640" y="22545"/>
                    </a:lnTo>
                    <a:lnTo>
                      <a:pt x="4047" y="22545"/>
                    </a:lnTo>
                    <a:lnTo>
                      <a:pt x="1696"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3"/>
              <p:cNvSpPr/>
              <p:nvPr/>
            </p:nvSpPr>
            <p:spPr>
              <a:xfrm>
                <a:off x="8962125" y="2836650"/>
                <a:ext cx="414800" cy="484175"/>
              </a:xfrm>
              <a:custGeom>
                <a:avLst/>
                <a:gdLst/>
                <a:ahLst/>
                <a:cxnLst/>
                <a:rect l="l" t="t" r="r" b="b"/>
                <a:pathLst>
                  <a:path w="16592" h="19367" extrusionOk="0">
                    <a:moveTo>
                      <a:pt x="5087" y="1"/>
                    </a:moveTo>
                    <a:lnTo>
                      <a:pt x="0" y="19366"/>
                    </a:lnTo>
                    <a:lnTo>
                      <a:pt x="12911" y="19366"/>
                    </a:lnTo>
                    <a:lnTo>
                      <a:pt x="13142" y="19347"/>
                    </a:lnTo>
                    <a:lnTo>
                      <a:pt x="13373" y="19289"/>
                    </a:lnTo>
                    <a:lnTo>
                      <a:pt x="13585" y="19193"/>
                    </a:lnTo>
                    <a:lnTo>
                      <a:pt x="13778" y="19039"/>
                    </a:lnTo>
                    <a:lnTo>
                      <a:pt x="13932" y="18884"/>
                    </a:lnTo>
                    <a:lnTo>
                      <a:pt x="14067" y="18692"/>
                    </a:lnTo>
                    <a:lnTo>
                      <a:pt x="14163" y="18460"/>
                    </a:lnTo>
                    <a:lnTo>
                      <a:pt x="14221" y="18229"/>
                    </a:lnTo>
                    <a:lnTo>
                      <a:pt x="16572" y="1774"/>
                    </a:lnTo>
                    <a:lnTo>
                      <a:pt x="16591" y="1562"/>
                    </a:lnTo>
                    <a:lnTo>
                      <a:pt x="16591" y="1407"/>
                    </a:lnTo>
                    <a:lnTo>
                      <a:pt x="16552" y="1253"/>
                    </a:lnTo>
                    <a:lnTo>
                      <a:pt x="16514" y="1099"/>
                    </a:lnTo>
                    <a:lnTo>
                      <a:pt x="16475" y="945"/>
                    </a:lnTo>
                    <a:lnTo>
                      <a:pt x="16398" y="810"/>
                    </a:lnTo>
                    <a:lnTo>
                      <a:pt x="16321" y="694"/>
                    </a:lnTo>
                    <a:lnTo>
                      <a:pt x="16244" y="579"/>
                    </a:lnTo>
                    <a:lnTo>
                      <a:pt x="16129" y="463"/>
                    </a:lnTo>
                    <a:lnTo>
                      <a:pt x="16032" y="367"/>
                    </a:lnTo>
                    <a:lnTo>
                      <a:pt x="15917" y="271"/>
                    </a:lnTo>
                    <a:lnTo>
                      <a:pt x="15782" y="193"/>
                    </a:lnTo>
                    <a:lnTo>
                      <a:pt x="15647" y="136"/>
                    </a:lnTo>
                    <a:lnTo>
                      <a:pt x="15512" y="78"/>
                    </a:lnTo>
                    <a:lnTo>
                      <a:pt x="15358" y="39"/>
                    </a:lnTo>
                    <a:lnTo>
                      <a:pt x="15204" y="20"/>
                    </a:lnTo>
                    <a:lnTo>
                      <a:pt x="150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3"/>
              <p:cNvSpPr/>
              <p:nvPr/>
            </p:nvSpPr>
            <p:spPr>
              <a:xfrm>
                <a:off x="8627800" y="2836650"/>
                <a:ext cx="461525" cy="484175"/>
              </a:xfrm>
              <a:custGeom>
                <a:avLst/>
                <a:gdLst/>
                <a:ahLst/>
                <a:cxnLst/>
                <a:rect l="l" t="t" r="r" b="b"/>
                <a:pathLst>
                  <a:path w="18461" h="19367" extrusionOk="0">
                    <a:moveTo>
                      <a:pt x="18287" y="1"/>
                    </a:moveTo>
                    <a:lnTo>
                      <a:pt x="18133" y="20"/>
                    </a:lnTo>
                    <a:lnTo>
                      <a:pt x="17979" y="59"/>
                    </a:lnTo>
                    <a:lnTo>
                      <a:pt x="17844" y="116"/>
                    </a:lnTo>
                    <a:lnTo>
                      <a:pt x="17690" y="174"/>
                    </a:lnTo>
                    <a:lnTo>
                      <a:pt x="17555" y="232"/>
                    </a:lnTo>
                    <a:lnTo>
                      <a:pt x="17439" y="328"/>
                    </a:lnTo>
                    <a:lnTo>
                      <a:pt x="17324" y="405"/>
                    </a:lnTo>
                    <a:lnTo>
                      <a:pt x="17208" y="521"/>
                    </a:lnTo>
                    <a:lnTo>
                      <a:pt x="17092" y="637"/>
                    </a:lnTo>
                    <a:lnTo>
                      <a:pt x="17015" y="752"/>
                    </a:lnTo>
                    <a:lnTo>
                      <a:pt x="16919" y="887"/>
                    </a:lnTo>
                    <a:lnTo>
                      <a:pt x="16861" y="1022"/>
                    </a:lnTo>
                    <a:lnTo>
                      <a:pt x="16803" y="1157"/>
                    </a:lnTo>
                    <a:lnTo>
                      <a:pt x="16746" y="1311"/>
                    </a:lnTo>
                    <a:lnTo>
                      <a:pt x="16726" y="1465"/>
                    </a:lnTo>
                    <a:lnTo>
                      <a:pt x="14260" y="16514"/>
                    </a:lnTo>
                    <a:lnTo>
                      <a:pt x="14221" y="16688"/>
                    </a:lnTo>
                    <a:lnTo>
                      <a:pt x="14164" y="16842"/>
                    </a:lnTo>
                    <a:lnTo>
                      <a:pt x="14106" y="16996"/>
                    </a:lnTo>
                    <a:lnTo>
                      <a:pt x="14029" y="17150"/>
                    </a:lnTo>
                    <a:lnTo>
                      <a:pt x="13932" y="17285"/>
                    </a:lnTo>
                    <a:lnTo>
                      <a:pt x="13836" y="17420"/>
                    </a:lnTo>
                    <a:lnTo>
                      <a:pt x="13720" y="17555"/>
                    </a:lnTo>
                    <a:lnTo>
                      <a:pt x="13605" y="17651"/>
                    </a:lnTo>
                    <a:lnTo>
                      <a:pt x="13470" y="17767"/>
                    </a:lnTo>
                    <a:lnTo>
                      <a:pt x="13335" y="17844"/>
                    </a:lnTo>
                    <a:lnTo>
                      <a:pt x="13181" y="17921"/>
                    </a:lnTo>
                    <a:lnTo>
                      <a:pt x="13027" y="17998"/>
                    </a:lnTo>
                    <a:lnTo>
                      <a:pt x="12872" y="18037"/>
                    </a:lnTo>
                    <a:lnTo>
                      <a:pt x="12699" y="18075"/>
                    </a:lnTo>
                    <a:lnTo>
                      <a:pt x="12526" y="18094"/>
                    </a:lnTo>
                    <a:lnTo>
                      <a:pt x="12352" y="18094"/>
                    </a:lnTo>
                    <a:lnTo>
                      <a:pt x="1" y="17882"/>
                    </a:lnTo>
                    <a:lnTo>
                      <a:pt x="20" y="18538"/>
                    </a:lnTo>
                    <a:lnTo>
                      <a:pt x="20" y="19039"/>
                    </a:lnTo>
                    <a:lnTo>
                      <a:pt x="1" y="19366"/>
                    </a:lnTo>
                    <a:lnTo>
                      <a:pt x="12930" y="19366"/>
                    </a:lnTo>
                    <a:lnTo>
                      <a:pt x="13181" y="19347"/>
                    </a:lnTo>
                    <a:lnTo>
                      <a:pt x="13451" y="19308"/>
                    </a:lnTo>
                    <a:lnTo>
                      <a:pt x="13701" y="19250"/>
                    </a:lnTo>
                    <a:lnTo>
                      <a:pt x="13932" y="19173"/>
                    </a:lnTo>
                    <a:lnTo>
                      <a:pt x="14164" y="19077"/>
                    </a:lnTo>
                    <a:lnTo>
                      <a:pt x="14395" y="18961"/>
                    </a:lnTo>
                    <a:lnTo>
                      <a:pt x="14607" y="18827"/>
                    </a:lnTo>
                    <a:lnTo>
                      <a:pt x="14799" y="18672"/>
                    </a:lnTo>
                    <a:lnTo>
                      <a:pt x="14973" y="18499"/>
                    </a:lnTo>
                    <a:lnTo>
                      <a:pt x="15146" y="18306"/>
                    </a:lnTo>
                    <a:lnTo>
                      <a:pt x="15300" y="18114"/>
                    </a:lnTo>
                    <a:lnTo>
                      <a:pt x="15435" y="17902"/>
                    </a:lnTo>
                    <a:lnTo>
                      <a:pt x="15551" y="17670"/>
                    </a:lnTo>
                    <a:lnTo>
                      <a:pt x="15647" y="17439"/>
                    </a:lnTo>
                    <a:lnTo>
                      <a:pt x="15724" y="17189"/>
                    </a:lnTo>
                    <a:lnTo>
                      <a:pt x="15763" y="16938"/>
                    </a:lnTo>
                    <a:lnTo>
                      <a:pt x="184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3"/>
              <p:cNvSpPr/>
              <p:nvPr/>
            </p:nvSpPr>
            <p:spPr>
              <a:xfrm>
                <a:off x="8975125" y="2838100"/>
                <a:ext cx="114200" cy="478375"/>
              </a:xfrm>
              <a:custGeom>
                <a:avLst/>
                <a:gdLst/>
                <a:ahLst/>
                <a:cxnLst/>
                <a:rect l="l" t="t" r="r" b="b"/>
                <a:pathLst>
                  <a:path w="4568" h="19135" extrusionOk="0">
                    <a:moveTo>
                      <a:pt x="4567" y="1"/>
                    </a:moveTo>
                    <a:lnTo>
                      <a:pt x="4529" y="155"/>
                    </a:lnTo>
                    <a:lnTo>
                      <a:pt x="4433" y="733"/>
                    </a:lnTo>
                    <a:lnTo>
                      <a:pt x="4066" y="2872"/>
                    </a:lnTo>
                    <a:lnTo>
                      <a:pt x="2930" y="9924"/>
                    </a:lnTo>
                    <a:lnTo>
                      <a:pt x="2313" y="13797"/>
                    </a:lnTo>
                    <a:lnTo>
                      <a:pt x="2063" y="15493"/>
                    </a:lnTo>
                    <a:lnTo>
                      <a:pt x="1947" y="16225"/>
                    </a:lnTo>
                    <a:lnTo>
                      <a:pt x="1773" y="16957"/>
                    </a:lnTo>
                    <a:lnTo>
                      <a:pt x="1696" y="17227"/>
                    </a:lnTo>
                    <a:lnTo>
                      <a:pt x="1600" y="17478"/>
                    </a:lnTo>
                    <a:lnTo>
                      <a:pt x="1504" y="17709"/>
                    </a:lnTo>
                    <a:lnTo>
                      <a:pt x="1369" y="17940"/>
                    </a:lnTo>
                    <a:lnTo>
                      <a:pt x="1215" y="18171"/>
                    </a:lnTo>
                    <a:lnTo>
                      <a:pt x="1061" y="18383"/>
                    </a:lnTo>
                    <a:lnTo>
                      <a:pt x="868" y="18576"/>
                    </a:lnTo>
                    <a:lnTo>
                      <a:pt x="675" y="18769"/>
                    </a:lnTo>
                    <a:lnTo>
                      <a:pt x="521" y="18884"/>
                    </a:lnTo>
                    <a:lnTo>
                      <a:pt x="348" y="18981"/>
                    </a:lnTo>
                    <a:lnTo>
                      <a:pt x="174" y="19077"/>
                    </a:lnTo>
                    <a:lnTo>
                      <a:pt x="1" y="19135"/>
                    </a:lnTo>
                    <a:lnTo>
                      <a:pt x="193" y="19096"/>
                    </a:lnTo>
                    <a:lnTo>
                      <a:pt x="463" y="18961"/>
                    </a:lnTo>
                    <a:lnTo>
                      <a:pt x="694" y="18807"/>
                    </a:lnTo>
                    <a:lnTo>
                      <a:pt x="887" y="18653"/>
                    </a:lnTo>
                    <a:lnTo>
                      <a:pt x="1061" y="18480"/>
                    </a:lnTo>
                    <a:lnTo>
                      <a:pt x="1195" y="18306"/>
                    </a:lnTo>
                    <a:lnTo>
                      <a:pt x="1350" y="18113"/>
                    </a:lnTo>
                    <a:lnTo>
                      <a:pt x="1504" y="17844"/>
                    </a:lnTo>
                    <a:lnTo>
                      <a:pt x="1639" y="17574"/>
                    </a:lnTo>
                    <a:lnTo>
                      <a:pt x="1754" y="17285"/>
                    </a:lnTo>
                    <a:lnTo>
                      <a:pt x="1851" y="16977"/>
                    </a:lnTo>
                    <a:lnTo>
                      <a:pt x="1947" y="16610"/>
                    </a:lnTo>
                    <a:lnTo>
                      <a:pt x="2024" y="16244"/>
                    </a:lnTo>
                    <a:lnTo>
                      <a:pt x="2101" y="15878"/>
                    </a:lnTo>
                    <a:lnTo>
                      <a:pt x="2159" y="15512"/>
                    </a:lnTo>
                    <a:lnTo>
                      <a:pt x="2429" y="13816"/>
                    </a:lnTo>
                    <a:lnTo>
                      <a:pt x="2718" y="11947"/>
                    </a:lnTo>
                    <a:lnTo>
                      <a:pt x="3045" y="9943"/>
                    </a:lnTo>
                    <a:lnTo>
                      <a:pt x="4144" y="2872"/>
                    </a:lnTo>
                    <a:lnTo>
                      <a:pt x="4471" y="733"/>
                    </a:lnTo>
                    <a:lnTo>
                      <a:pt x="4548" y="155"/>
                    </a:lnTo>
                    <a:lnTo>
                      <a:pt x="45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3"/>
              <p:cNvSpPr/>
              <p:nvPr/>
            </p:nvSpPr>
            <p:spPr>
              <a:xfrm>
                <a:off x="9075325" y="2795700"/>
                <a:ext cx="27475" cy="43875"/>
              </a:xfrm>
              <a:custGeom>
                <a:avLst/>
                <a:gdLst/>
                <a:ahLst/>
                <a:cxnLst/>
                <a:rect l="l" t="t" r="r" b="b"/>
                <a:pathLst>
                  <a:path w="1099" h="1755" extrusionOk="0">
                    <a:moveTo>
                      <a:pt x="1" y="1"/>
                    </a:moveTo>
                    <a:lnTo>
                      <a:pt x="116" y="232"/>
                    </a:lnTo>
                    <a:lnTo>
                      <a:pt x="232" y="463"/>
                    </a:lnTo>
                    <a:lnTo>
                      <a:pt x="367" y="695"/>
                    </a:lnTo>
                    <a:lnTo>
                      <a:pt x="502" y="907"/>
                    </a:lnTo>
                    <a:lnTo>
                      <a:pt x="637" y="1138"/>
                    </a:lnTo>
                    <a:lnTo>
                      <a:pt x="791" y="1350"/>
                    </a:lnTo>
                    <a:lnTo>
                      <a:pt x="945" y="1562"/>
                    </a:lnTo>
                    <a:lnTo>
                      <a:pt x="1099" y="1754"/>
                    </a:lnTo>
                    <a:lnTo>
                      <a:pt x="1003" y="1523"/>
                    </a:lnTo>
                    <a:lnTo>
                      <a:pt x="887" y="1292"/>
                    </a:lnTo>
                    <a:lnTo>
                      <a:pt x="752" y="1061"/>
                    </a:lnTo>
                    <a:lnTo>
                      <a:pt x="598" y="849"/>
                    </a:lnTo>
                    <a:lnTo>
                      <a:pt x="463" y="618"/>
                    </a:lnTo>
                    <a:lnTo>
                      <a:pt x="328" y="406"/>
                    </a:lnTo>
                    <a:lnTo>
                      <a:pt x="174" y="194"/>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3"/>
              <p:cNvSpPr/>
              <p:nvPr/>
            </p:nvSpPr>
            <p:spPr>
              <a:xfrm>
                <a:off x="8633100" y="2871825"/>
                <a:ext cx="40975" cy="58800"/>
              </a:xfrm>
              <a:custGeom>
                <a:avLst/>
                <a:gdLst/>
                <a:ahLst/>
                <a:cxnLst/>
                <a:rect l="l" t="t" r="r" b="b"/>
                <a:pathLst>
                  <a:path w="1639" h="2352" extrusionOk="0">
                    <a:moveTo>
                      <a:pt x="1639" y="0"/>
                    </a:moveTo>
                    <a:lnTo>
                      <a:pt x="1407" y="270"/>
                    </a:lnTo>
                    <a:lnTo>
                      <a:pt x="1176" y="559"/>
                    </a:lnTo>
                    <a:lnTo>
                      <a:pt x="964" y="848"/>
                    </a:lnTo>
                    <a:lnTo>
                      <a:pt x="772" y="1137"/>
                    </a:lnTo>
                    <a:lnTo>
                      <a:pt x="560" y="1426"/>
                    </a:lnTo>
                    <a:lnTo>
                      <a:pt x="367" y="1735"/>
                    </a:lnTo>
                    <a:lnTo>
                      <a:pt x="174" y="2043"/>
                    </a:lnTo>
                    <a:lnTo>
                      <a:pt x="1" y="2351"/>
                    </a:lnTo>
                    <a:lnTo>
                      <a:pt x="232" y="2081"/>
                    </a:lnTo>
                    <a:lnTo>
                      <a:pt x="463" y="1792"/>
                    </a:lnTo>
                    <a:lnTo>
                      <a:pt x="675" y="1503"/>
                    </a:lnTo>
                    <a:lnTo>
                      <a:pt x="868" y="1214"/>
                    </a:lnTo>
                    <a:lnTo>
                      <a:pt x="1080" y="925"/>
                    </a:lnTo>
                    <a:lnTo>
                      <a:pt x="1273" y="617"/>
                    </a:lnTo>
                    <a:lnTo>
                      <a:pt x="1465" y="309"/>
                    </a:lnTo>
                    <a:lnTo>
                      <a:pt x="16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3"/>
              <p:cNvSpPr/>
              <p:nvPr/>
            </p:nvSpPr>
            <p:spPr>
              <a:xfrm>
                <a:off x="8741975" y="2830875"/>
                <a:ext cx="99250" cy="152250"/>
              </a:xfrm>
              <a:custGeom>
                <a:avLst/>
                <a:gdLst/>
                <a:ahLst/>
                <a:cxnLst/>
                <a:rect l="l" t="t" r="r" b="b"/>
                <a:pathLst>
                  <a:path w="3970" h="6090" extrusionOk="0">
                    <a:moveTo>
                      <a:pt x="3970" y="1"/>
                    </a:moveTo>
                    <a:lnTo>
                      <a:pt x="3893" y="116"/>
                    </a:lnTo>
                    <a:lnTo>
                      <a:pt x="3816" y="232"/>
                    </a:lnTo>
                    <a:lnTo>
                      <a:pt x="3392" y="887"/>
                    </a:lnTo>
                    <a:lnTo>
                      <a:pt x="2005" y="3064"/>
                    </a:lnTo>
                    <a:lnTo>
                      <a:pt x="1234" y="4240"/>
                    </a:lnTo>
                    <a:lnTo>
                      <a:pt x="598" y="5203"/>
                    </a:lnTo>
                    <a:lnTo>
                      <a:pt x="155" y="5858"/>
                    </a:lnTo>
                    <a:lnTo>
                      <a:pt x="78" y="5974"/>
                    </a:lnTo>
                    <a:lnTo>
                      <a:pt x="1" y="6090"/>
                    </a:lnTo>
                    <a:lnTo>
                      <a:pt x="97" y="5993"/>
                    </a:lnTo>
                    <a:lnTo>
                      <a:pt x="193" y="5878"/>
                    </a:lnTo>
                    <a:lnTo>
                      <a:pt x="656" y="5242"/>
                    </a:lnTo>
                    <a:lnTo>
                      <a:pt x="1311" y="4298"/>
                    </a:lnTo>
                    <a:lnTo>
                      <a:pt x="2101" y="3122"/>
                    </a:lnTo>
                    <a:lnTo>
                      <a:pt x="2852" y="1927"/>
                    </a:lnTo>
                    <a:lnTo>
                      <a:pt x="3450" y="925"/>
                    </a:lnTo>
                    <a:lnTo>
                      <a:pt x="3835" y="251"/>
                    </a:lnTo>
                    <a:lnTo>
                      <a:pt x="3912" y="135"/>
                    </a:lnTo>
                    <a:lnTo>
                      <a:pt x="397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9" name="Google Shape;569;p32"/>
          <p:cNvSpPr txBox="1">
            <a:spLocks noGrp="1"/>
          </p:cNvSpPr>
          <p:nvPr>
            <p:ph type="title"/>
          </p:nvPr>
        </p:nvSpPr>
        <p:spPr>
          <a:xfrm flipH="1">
            <a:off x="3834033" y="725737"/>
            <a:ext cx="4707300" cy="9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IBM </a:t>
            </a:r>
            <a:r>
              <a:rPr lang="en-US" dirty="0"/>
              <a:t>Company </a:t>
            </a:r>
            <a:endParaRPr dirty="0"/>
          </a:p>
        </p:txBody>
      </p:sp>
      <p:sp>
        <p:nvSpPr>
          <p:cNvPr id="570" name="Google Shape;570;p32"/>
          <p:cNvSpPr txBox="1">
            <a:spLocks noGrp="1"/>
          </p:cNvSpPr>
          <p:nvPr>
            <p:ph type="body" idx="1"/>
          </p:nvPr>
        </p:nvSpPr>
        <p:spPr>
          <a:xfrm flipH="1">
            <a:off x="3834033" y="1495956"/>
            <a:ext cx="4707300" cy="29299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b="1" dirty="0"/>
              <a:t>Cloud Computing:</a:t>
            </a:r>
          </a:p>
          <a:p>
            <a:pPr marL="0" lvl="0" indent="0" algn="l" rtl="0">
              <a:spcBef>
                <a:spcPts val="0"/>
              </a:spcBef>
              <a:spcAft>
                <a:spcPts val="0"/>
              </a:spcAft>
              <a:buClr>
                <a:schemeClr val="dk1"/>
              </a:buClr>
              <a:buSzPts val="1100"/>
              <a:buFont typeface="Arial"/>
              <a:buNone/>
            </a:pPr>
            <a:r>
              <a:rPr lang="en-US" dirty="0"/>
              <a:t>IBM Cloud offers infrastructure, platform, and software services.</a:t>
            </a:r>
          </a:p>
          <a:p>
            <a:pPr marL="0" lvl="0" indent="0" algn="l" rtl="0">
              <a:spcBef>
                <a:spcPts val="0"/>
              </a:spcBef>
              <a:spcAft>
                <a:spcPts val="0"/>
              </a:spcAft>
              <a:buClr>
                <a:schemeClr val="dk1"/>
              </a:buClr>
              <a:buSzPts val="1100"/>
              <a:buFont typeface="Arial"/>
              <a:buNone/>
            </a:pPr>
            <a:r>
              <a:rPr lang="en-US" b="1" dirty="0"/>
              <a:t>Artificial Intelligence (AI):</a:t>
            </a:r>
          </a:p>
          <a:p>
            <a:pPr marL="0" lvl="0" indent="0" algn="l" rtl="0">
              <a:spcBef>
                <a:spcPts val="0"/>
              </a:spcBef>
              <a:spcAft>
                <a:spcPts val="0"/>
              </a:spcAft>
              <a:buClr>
                <a:schemeClr val="dk1"/>
              </a:buClr>
              <a:buSzPts val="1100"/>
              <a:buFont typeface="Arial"/>
              <a:buNone/>
            </a:pPr>
            <a:r>
              <a:rPr lang="en-US" dirty="0"/>
              <a:t> Known for Watson, IBM’s advanced AI for natural language processing and machine learning.</a:t>
            </a:r>
          </a:p>
          <a:p>
            <a:pPr marL="0" lvl="0" indent="0" algn="l" rtl="0">
              <a:spcBef>
                <a:spcPts val="0"/>
              </a:spcBef>
              <a:spcAft>
                <a:spcPts val="0"/>
              </a:spcAft>
              <a:buClr>
                <a:schemeClr val="dk1"/>
              </a:buClr>
              <a:buSzPts val="1100"/>
              <a:buFont typeface="Arial"/>
              <a:buNone/>
            </a:pPr>
            <a:r>
              <a:rPr lang="en-US" b="1" dirty="0"/>
              <a:t>Quantum Computing:</a:t>
            </a:r>
          </a:p>
          <a:p>
            <a:pPr marL="0" lvl="0" indent="0" algn="l" rtl="0">
              <a:spcBef>
                <a:spcPts val="0"/>
              </a:spcBef>
              <a:spcAft>
                <a:spcPts val="0"/>
              </a:spcAft>
              <a:buClr>
                <a:schemeClr val="dk1"/>
              </a:buClr>
              <a:buSzPts val="1100"/>
              <a:buFont typeface="Arial"/>
              <a:buNone/>
            </a:pPr>
            <a:r>
              <a:rPr lang="en-US" dirty="0"/>
              <a:t> A leader in quantum computing with the IBM Quantum platform.</a:t>
            </a:r>
          </a:p>
          <a:p>
            <a:pPr marL="0" lvl="0" indent="0" algn="l" rtl="0">
              <a:spcBef>
                <a:spcPts val="0"/>
              </a:spcBef>
              <a:spcAft>
                <a:spcPts val="0"/>
              </a:spcAft>
              <a:buClr>
                <a:schemeClr val="dk1"/>
              </a:buClr>
              <a:buSzPts val="1100"/>
              <a:buFont typeface="Arial"/>
              <a:buNone/>
            </a:pPr>
            <a:r>
              <a:rPr lang="en-US" b="1" dirty="0"/>
              <a:t>Consulting Services:</a:t>
            </a:r>
          </a:p>
          <a:p>
            <a:pPr marL="0" lvl="0" indent="0" algn="l" rtl="0">
              <a:spcBef>
                <a:spcPts val="0"/>
              </a:spcBef>
              <a:spcAft>
                <a:spcPts val="0"/>
              </a:spcAft>
              <a:buClr>
                <a:schemeClr val="dk1"/>
              </a:buClr>
              <a:buSzPts val="1100"/>
              <a:buFont typeface="Arial"/>
              <a:buNone/>
            </a:pPr>
            <a:r>
              <a:rPr lang="en-US" dirty="0"/>
              <a:t> Provides IT consulting and digital transformation services.</a:t>
            </a:r>
          </a:p>
          <a:p>
            <a:pPr marL="0" lvl="0" indent="0" algn="l" rtl="0">
              <a:spcBef>
                <a:spcPts val="0"/>
              </a:spcBef>
              <a:spcAft>
                <a:spcPts val="0"/>
              </a:spcAft>
              <a:buClr>
                <a:schemeClr val="dk1"/>
              </a:buClr>
              <a:buSzPts val="1100"/>
              <a:buFont typeface="Arial"/>
              <a:buNone/>
            </a:pPr>
            <a:r>
              <a:rPr lang="en-US" b="1" dirty="0"/>
              <a:t>Enterprise Software:</a:t>
            </a:r>
          </a:p>
          <a:p>
            <a:pPr marL="0" lvl="0" indent="0" algn="l" rtl="0">
              <a:spcBef>
                <a:spcPts val="0"/>
              </a:spcBef>
              <a:spcAft>
                <a:spcPts val="0"/>
              </a:spcAft>
              <a:buClr>
                <a:schemeClr val="dk1"/>
              </a:buClr>
              <a:buSzPts val="1100"/>
              <a:buFont typeface="Arial"/>
              <a:buNone/>
            </a:pPr>
            <a:r>
              <a:rPr lang="en-US" dirty="0"/>
              <a:t> Develops software for data management, security, and analytics.</a:t>
            </a:r>
          </a:p>
          <a:p>
            <a:pPr marL="0" lvl="0" indent="0" algn="l" rtl="0">
              <a:spcBef>
                <a:spcPts val="0"/>
              </a:spcBef>
              <a:spcAft>
                <a:spcPts val="0"/>
              </a:spcAft>
              <a:buClr>
                <a:schemeClr val="dk1"/>
              </a:buClr>
              <a:buSzPts val="1100"/>
              <a:buFont typeface="Arial"/>
              <a:buNone/>
            </a:pPr>
            <a:r>
              <a:rPr lang="en-US" b="1" dirty="0"/>
              <a:t>Research &amp; Innovation:</a:t>
            </a:r>
          </a:p>
          <a:p>
            <a:pPr marL="0" lvl="0" indent="0" algn="l" rtl="0">
              <a:spcBef>
                <a:spcPts val="0"/>
              </a:spcBef>
              <a:spcAft>
                <a:spcPts val="0"/>
              </a:spcAft>
              <a:buClr>
                <a:schemeClr val="dk1"/>
              </a:buClr>
              <a:buSzPts val="1100"/>
              <a:buFont typeface="Arial"/>
              <a:buNone/>
            </a:pPr>
            <a:r>
              <a:rPr lang="en-US" dirty="0"/>
              <a:t> A top company for U.S. patents, consistently driving innovation in technology.</a:t>
            </a:r>
          </a:p>
          <a:p>
            <a:pPr marL="0" lvl="0" indent="0" algn="l" rtl="0">
              <a:spcBef>
                <a:spcPts val="0"/>
              </a:spcBef>
              <a:spcAft>
                <a:spcPts val="0"/>
              </a:spcAft>
              <a:buClr>
                <a:schemeClr val="dk1"/>
              </a:buClr>
              <a:buSzPts val="1100"/>
              <a:buFont typeface="Arial"/>
              <a:buNone/>
            </a:pPr>
            <a:endParaRPr lang="en-US" dirty="0"/>
          </a:p>
        </p:txBody>
      </p:sp>
      <p:cxnSp>
        <p:nvCxnSpPr>
          <p:cNvPr id="571" name="Google Shape;571;p32"/>
          <p:cNvCxnSpPr/>
          <p:nvPr/>
        </p:nvCxnSpPr>
        <p:spPr>
          <a:xfrm rot="10800000">
            <a:off x="-203900" y="297300"/>
            <a:ext cx="10017900" cy="0"/>
          </a:xfrm>
          <a:prstGeom prst="straightConnector1">
            <a:avLst/>
          </a:prstGeom>
          <a:noFill/>
          <a:ln w="9525" cap="flat" cmpd="sng">
            <a:solidFill>
              <a:schemeClr val="lt1"/>
            </a:solidFill>
            <a:prstDash val="solid"/>
            <a:round/>
            <a:headEnd type="none" w="med" len="med"/>
            <a:tailEnd type="none" w="med" len="med"/>
          </a:ln>
        </p:spPr>
      </p:cxnSp>
      <p:pic>
        <p:nvPicPr>
          <p:cNvPr id="14" name="Picture 13">
            <a:extLst>
              <a:ext uri="{FF2B5EF4-FFF2-40B4-BE49-F238E27FC236}">
                <a16:creationId xmlns:a16="http://schemas.microsoft.com/office/drawing/2014/main" id="{C25CCECB-B202-A1E6-015A-B54DC82F0B9B}"/>
              </a:ext>
            </a:extLst>
          </p:cNvPr>
          <p:cNvPicPr>
            <a:picLocks noChangeAspect="1"/>
          </p:cNvPicPr>
          <p:nvPr/>
        </p:nvPicPr>
        <p:blipFill>
          <a:blip r:embed="rId3"/>
          <a:stretch>
            <a:fillRect/>
          </a:stretch>
        </p:blipFill>
        <p:spPr>
          <a:xfrm>
            <a:off x="383242" y="779931"/>
            <a:ext cx="3065930" cy="2326334"/>
          </a:xfrm>
          <a:prstGeom prst="rect">
            <a:avLst/>
          </a:prstGeom>
        </p:spPr>
      </p:pic>
    </p:spTree>
    <p:extLst>
      <p:ext uri="{BB962C8B-B14F-4D97-AF65-F5344CB8AC3E}">
        <p14:creationId xmlns:p14="http://schemas.microsoft.com/office/powerpoint/2010/main" val="122089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34"/>
          <p:cNvSpPr txBox="1">
            <a:spLocks noGrp="1"/>
          </p:cNvSpPr>
          <p:nvPr>
            <p:ph type="title"/>
          </p:nvPr>
        </p:nvSpPr>
        <p:spPr>
          <a:xfrm>
            <a:off x="1255544" y="2273725"/>
            <a:ext cx="24201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Problem</a:t>
            </a:r>
            <a:endParaRPr dirty="0"/>
          </a:p>
        </p:txBody>
      </p:sp>
      <p:sp>
        <p:nvSpPr>
          <p:cNvPr id="751" name="Google Shape;751;p34"/>
          <p:cNvSpPr txBox="1">
            <a:spLocks noGrp="1"/>
          </p:cNvSpPr>
          <p:nvPr>
            <p:ph type="title" idx="4"/>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a:t>
            </a:r>
            <a:endParaRPr dirty="0"/>
          </a:p>
        </p:txBody>
      </p:sp>
      <p:sp>
        <p:nvSpPr>
          <p:cNvPr id="752" name="Google Shape;752;p34"/>
          <p:cNvSpPr txBox="1">
            <a:spLocks noGrp="1"/>
          </p:cNvSpPr>
          <p:nvPr>
            <p:ph type="title" idx="2"/>
          </p:nvPr>
        </p:nvSpPr>
        <p:spPr>
          <a:xfrm>
            <a:off x="4809600" y="2273725"/>
            <a:ext cx="24201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GOAL</a:t>
            </a:r>
            <a:endParaRPr/>
          </a:p>
        </p:txBody>
      </p:sp>
      <p:sp>
        <p:nvSpPr>
          <p:cNvPr id="753" name="Google Shape;753;p34"/>
          <p:cNvSpPr txBox="1">
            <a:spLocks noGrp="1"/>
          </p:cNvSpPr>
          <p:nvPr>
            <p:ph type="subTitle" idx="1"/>
          </p:nvPr>
        </p:nvSpPr>
        <p:spPr>
          <a:xfrm>
            <a:off x="4809600" y="2490350"/>
            <a:ext cx="2420100" cy="137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000000"/>
                </a:solidFill>
                <a:effectLst/>
                <a:latin typeface="Lato" panose="020F0502020204030203" pitchFamily="34" charset="0"/>
              </a:rPr>
              <a:t>To tackle this problem effectively, let's address the issues that are leading to employee attrition.</a:t>
            </a:r>
            <a:endParaRPr dirty="0"/>
          </a:p>
        </p:txBody>
      </p:sp>
      <p:sp>
        <p:nvSpPr>
          <p:cNvPr id="754" name="Google Shape;754;p34"/>
          <p:cNvSpPr txBox="1">
            <a:spLocks noGrp="1"/>
          </p:cNvSpPr>
          <p:nvPr>
            <p:ph type="subTitle" idx="3"/>
          </p:nvPr>
        </p:nvSpPr>
        <p:spPr>
          <a:xfrm>
            <a:off x="1203294" y="2490350"/>
            <a:ext cx="2657700" cy="17723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000000"/>
                </a:solidFill>
                <a:effectLst/>
                <a:latin typeface="Lato" panose="020B0604020202020204" pitchFamily="34" charset="0"/>
              </a:rPr>
              <a:t>In the past year, several talented individuals have departed from our company due to attrition. It's crucial that we address this issue and work towards creating a more fulfilling and rewarding environment for our employees.</a:t>
            </a:r>
            <a:endParaRPr dirty="0"/>
          </a:p>
        </p:txBody>
      </p:sp>
      <p:sp>
        <p:nvSpPr>
          <p:cNvPr id="755" name="Google Shape;755;p34"/>
          <p:cNvSpPr/>
          <p:nvPr/>
        </p:nvSpPr>
        <p:spPr>
          <a:xfrm>
            <a:off x="2086094" y="1360250"/>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5640150" y="1360250"/>
            <a:ext cx="759000" cy="7590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7867;p62">
            <a:extLst>
              <a:ext uri="{FF2B5EF4-FFF2-40B4-BE49-F238E27FC236}">
                <a16:creationId xmlns:a16="http://schemas.microsoft.com/office/drawing/2014/main" id="{04E14CD6-5CD9-099B-EA76-D191C154E371}"/>
              </a:ext>
            </a:extLst>
          </p:cNvPr>
          <p:cNvGrpSpPr/>
          <p:nvPr/>
        </p:nvGrpSpPr>
        <p:grpSpPr>
          <a:xfrm>
            <a:off x="2316342" y="1583787"/>
            <a:ext cx="298503" cy="335275"/>
            <a:chOff x="6264300" y="3809300"/>
            <a:chExt cx="423950" cy="476175"/>
          </a:xfrm>
          <a:solidFill>
            <a:srgbClr val="36558F"/>
          </a:solidFill>
        </p:grpSpPr>
        <p:sp>
          <p:nvSpPr>
            <p:cNvPr id="3" name="Google Shape;7868;p62">
              <a:extLst>
                <a:ext uri="{FF2B5EF4-FFF2-40B4-BE49-F238E27FC236}">
                  <a16:creationId xmlns:a16="http://schemas.microsoft.com/office/drawing/2014/main" id="{F7BE6C1A-79BC-993A-2C30-3E0A8391B4FA}"/>
                </a:ext>
              </a:extLst>
            </p:cNvPr>
            <p:cNvSpPr/>
            <p:nvPr/>
          </p:nvSpPr>
          <p:spPr>
            <a:xfrm>
              <a:off x="6346200" y="4002825"/>
              <a:ext cx="66950" cy="63225"/>
            </a:xfrm>
            <a:custGeom>
              <a:avLst/>
              <a:gdLst/>
              <a:ahLst/>
              <a:cxnLst/>
              <a:rect l="l" t="t" r="r" b="b"/>
              <a:pathLst>
                <a:path w="2678" h="2529" extrusionOk="0">
                  <a:moveTo>
                    <a:pt x="1365" y="1"/>
                  </a:moveTo>
                  <a:cubicBezTo>
                    <a:pt x="1058" y="1"/>
                    <a:pt x="751" y="118"/>
                    <a:pt x="516" y="351"/>
                  </a:cubicBezTo>
                  <a:cubicBezTo>
                    <a:pt x="272" y="598"/>
                    <a:pt x="88" y="992"/>
                    <a:pt x="46" y="1381"/>
                  </a:cubicBezTo>
                  <a:cubicBezTo>
                    <a:pt x="1" y="1757"/>
                    <a:pt x="88" y="2085"/>
                    <a:pt x="281" y="2281"/>
                  </a:cubicBezTo>
                  <a:cubicBezTo>
                    <a:pt x="454" y="2453"/>
                    <a:pt x="709" y="2528"/>
                    <a:pt x="985" y="2528"/>
                  </a:cubicBezTo>
                  <a:cubicBezTo>
                    <a:pt x="1425" y="2528"/>
                    <a:pt x="1917" y="2337"/>
                    <a:pt x="2211" y="2043"/>
                  </a:cubicBezTo>
                  <a:cubicBezTo>
                    <a:pt x="2678" y="1577"/>
                    <a:pt x="2678" y="818"/>
                    <a:pt x="2211" y="351"/>
                  </a:cubicBezTo>
                  <a:cubicBezTo>
                    <a:pt x="1978" y="118"/>
                    <a:pt x="1671" y="1"/>
                    <a:pt x="13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 name="Google Shape;7869;p62">
              <a:extLst>
                <a:ext uri="{FF2B5EF4-FFF2-40B4-BE49-F238E27FC236}">
                  <a16:creationId xmlns:a16="http://schemas.microsoft.com/office/drawing/2014/main" id="{BB9FD94B-4E49-0B34-5F2B-17016D024FC2}"/>
                </a:ext>
              </a:extLst>
            </p:cNvPr>
            <p:cNvSpPr/>
            <p:nvPr/>
          </p:nvSpPr>
          <p:spPr>
            <a:xfrm>
              <a:off x="6539375" y="4002825"/>
              <a:ext cx="66950" cy="63200"/>
            </a:xfrm>
            <a:custGeom>
              <a:avLst/>
              <a:gdLst/>
              <a:ahLst/>
              <a:cxnLst/>
              <a:rect l="l" t="t" r="r" b="b"/>
              <a:pathLst>
                <a:path w="2678" h="2528" extrusionOk="0">
                  <a:moveTo>
                    <a:pt x="1314" y="1"/>
                  </a:moveTo>
                  <a:cubicBezTo>
                    <a:pt x="1007" y="1"/>
                    <a:pt x="701" y="118"/>
                    <a:pt x="468" y="351"/>
                  </a:cubicBezTo>
                  <a:cubicBezTo>
                    <a:pt x="1" y="818"/>
                    <a:pt x="1" y="1577"/>
                    <a:pt x="468" y="2043"/>
                  </a:cubicBezTo>
                  <a:cubicBezTo>
                    <a:pt x="761" y="2337"/>
                    <a:pt x="1252" y="2528"/>
                    <a:pt x="1691" y="2528"/>
                  </a:cubicBezTo>
                  <a:cubicBezTo>
                    <a:pt x="1968" y="2528"/>
                    <a:pt x="2224" y="2452"/>
                    <a:pt x="2398" y="2278"/>
                  </a:cubicBezTo>
                  <a:cubicBezTo>
                    <a:pt x="2591" y="2085"/>
                    <a:pt x="2678" y="1757"/>
                    <a:pt x="2633" y="1381"/>
                  </a:cubicBezTo>
                  <a:cubicBezTo>
                    <a:pt x="2588" y="992"/>
                    <a:pt x="2407" y="598"/>
                    <a:pt x="2160" y="351"/>
                  </a:cubicBezTo>
                  <a:cubicBezTo>
                    <a:pt x="1927" y="118"/>
                    <a:pt x="1620" y="1"/>
                    <a:pt x="13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7870;p62">
              <a:extLst>
                <a:ext uri="{FF2B5EF4-FFF2-40B4-BE49-F238E27FC236}">
                  <a16:creationId xmlns:a16="http://schemas.microsoft.com/office/drawing/2014/main" id="{78130623-C3A9-F73E-2C27-C36CCA74F8E9}"/>
                </a:ext>
              </a:extLst>
            </p:cNvPr>
            <p:cNvSpPr/>
            <p:nvPr/>
          </p:nvSpPr>
          <p:spPr>
            <a:xfrm>
              <a:off x="6264300" y="3809300"/>
              <a:ext cx="423950" cy="476175"/>
            </a:xfrm>
            <a:custGeom>
              <a:avLst/>
              <a:gdLst/>
              <a:ahLst/>
              <a:cxnLst/>
              <a:rect l="l" t="t" r="r" b="b"/>
              <a:pathLst>
                <a:path w="16958" h="19047" extrusionOk="0">
                  <a:moveTo>
                    <a:pt x="4662" y="6571"/>
                  </a:moveTo>
                  <a:cubicBezTo>
                    <a:pt x="5263" y="6571"/>
                    <a:pt x="5864" y="6799"/>
                    <a:pt x="6324" y="7258"/>
                  </a:cubicBezTo>
                  <a:cubicBezTo>
                    <a:pt x="7249" y="8182"/>
                    <a:pt x="7240" y="9685"/>
                    <a:pt x="6303" y="10600"/>
                  </a:cubicBezTo>
                  <a:lnTo>
                    <a:pt x="6300" y="10600"/>
                  </a:lnTo>
                  <a:cubicBezTo>
                    <a:pt x="5791" y="11109"/>
                    <a:pt x="5014" y="11422"/>
                    <a:pt x="4268" y="11422"/>
                  </a:cubicBezTo>
                  <a:cubicBezTo>
                    <a:pt x="3705" y="11422"/>
                    <a:pt x="3154" y="11245"/>
                    <a:pt x="2744" y="10835"/>
                  </a:cubicBezTo>
                  <a:cubicBezTo>
                    <a:pt x="2301" y="10393"/>
                    <a:pt x="2094" y="9718"/>
                    <a:pt x="2181" y="8992"/>
                  </a:cubicBezTo>
                  <a:cubicBezTo>
                    <a:pt x="2256" y="8336"/>
                    <a:pt x="2548" y="7713"/>
                    <a:pt x="2982" y="7279"/>
                  </a:cubicBezTo>
                  <a:cubicBezTo>
                    <a:pt x="3442" y="6807"/>
                    <a:pt x="4052" y="6571"/>
                    <a:pt x="4662" y="6571"/>
                  </a:cubicBezTo>
                  <a:close/>
                  <a:moveTo>
                    <a:pt x="12317" y="6589"/>
                  </a:moveTo>
                  <a:cubicBezTo>
                    <a:pt x="12918" y="6589"/>
                    <a:pt x="13520" y="6818"/>
                    <a:pt x="13979" y="7276"/>
                  </a:cubicBezTo>
                  <a:cubicBezTo>
                    <a:pt x="14873" y="8173"/>
                    <a:pt x="15165" y="9884"/>
                    <a:pt x="14214" y="10835"/>
                  </a:cubicBezTo>
                  <a:cubicBezTo>
                    <a:pt x="13804" y="11245"/>
                    <a:pt x="13256" y="11422"/>
                    <a:pt x="12690" y="11422"/>
                  </a:cubicBezTo>
                  <a:cubicBezTo>
                    <a:pt x="11943" y="11422"/>
                    <a:pt x="11166" y="11109"/>
                    <a:pt x="10658" y="10600"/>
                  </a:cubicBezTo>
                  <a:cubicBezTo>
                    <a:pt x="9739" y="9682"/>
                    <a:pt x="9739" y="8194"/>
                    <a:pt x="10658" y="7276"/>
                  </a:cubicBezTo>
                  <a:cubicBezTo>
                    <a:pt x="11115" y="6818"/>
                    <a:pt x="11716" y="6589"/>
                    <a:pt x="12317" y="6589"/>
                  </a:cubicBezTo>
                  <a:close/>
                  <a:moveTo>
                    <a:pt x="8479" y="10841"/>
                  </a:moveTo>
                  <a:cubicBezTo>
                    <a:pt x="8669" y="10841"/>
                    <a:pt x="8858" y="10933"/>
                    <a:pt x="8971" y="11118"/>
                  </a:cubicBezTo>
                  <a:lnTo>
                    <a:pt x="10266" y="13238"/>
                  </a:lnTo>
                  <a:cubicBezTo>
                    <a:pt x="10435" y="13509"/>
                    <a:pt x="10347" y="13865"/>
                    <a:pt x="10076" y="14030"/>
                  </a:cubicBezTo>
                  <a:lnTo>
                    <a:pt x="10073" y="14030"/>
                  </a:lnTo>
                  <a:cubicBezTo>
                    <a:pt x="9980" y="14087"/>
                    <a:pt x="9877" y="14114"/>
                    <a:pt x="9775" y="14114"/>
                  </a:cubicBezTo>
                  <a:cubicBezTo>
                    <a:pt x="9582" y="14114"/>
                    <a:pt x="9393" y="14016"/>
                    <a:pt x="9284" y="13840"/>
                  </a:cubicBezTo>
                  <a:lnTo>
                    <a:pt x="8480" y="12522"/>
                  </a:lnTo>
                  <a:lnTo>
                    <a:pt x="7673" y="13840"/>
                  </a:lnTo>
                  <a:cubicBezTo>
                    <a:pt x="7565" y="14018"/>
                    <a:pt x="7376" y="14115"/>
                    <a:pt x="7182" y="14115"/>
                  </a:cubicBezTo>
                  <a:cubicBezTo>
                    <a:pt x="7079" y="14115"/>
                    <a:pt x="6975" y="14088"/>
                    <a:pt x="6881" y="14030"/>
                  </a:cubicBezTo>
                  <a:cubicBezTo>
                    <a:pt x="6610" y="13862"/>
                    <a:pt x="6526" y="13509"/>
                    <a:pt x="6692" y="13238"/>
                  </a:cubicBezTo>
                  <a:lnTo>
                    <a:pt x="7987" y="11118"/>
                  </a:lnTo>
                  <a:cubicBezTo>
                    <a:pt x="8100" y="10933"/>
                    <a:pt x="8289" y="10841"/>
                    <a:pt x="8479" y="10841"/>
                  </a:cubicBezTo>
                  <a:close/>
                  <a:moveTo>
                    <a:pt x="8474" y="1"/>
                  </a:moveTo>
                  <a:cubicBezTo>
                    <a:pt x="3801" y="1"/>
                    <a:pt x="1" y="3840"/>
                    <a:pt x="1" y="8553"/>
                  </a:cubicBezTo>
                  <a:lnTo>
                    <a:pt x="1" y="11856"/>
                  </a:lnTo>
                  <a:cubicBezTo>
                    <a:pt x="1" y="12883"/>
                    <a:pt x="449" y="13862"/>
                    <a:pt x="1229" y="14530"/>
                  </a:cubicBezTo>
                  <a:lnTo>
                    <a:pt x="2934" y="16000"/>
                  </a:lnTo>
                  <a:lnTo>
                    <a:pt x="2934" y="18472"/>
                  </a:lnTo>
                  <a:cubicBezTo>
                    <a:pt x="2934" y="18788"/>
                    <a:pt x="3193" y="19047"/>
                    <a:pt x="3512" y="19047"/>
                  </a:cubicBezTo>
                  <a:lnTo>
                    <a:pt x="5183" y="19047"/>
                  </a:lnTo>
                  <a:lnTo>
                    <a:pt x="5183" y="16536"/>
                  </a:lnTo>
                  <a:cubicBezTo>
                    <a:pt x="5192" y="16222"/>
                    <a:pt x="5448" y="15975"/>
                    <a:pt x="5761" y="15975"/>
                  </a:cubicBezTo>
                  <a:cubicBezTo>
                    <a:pt x="6071" y="15975"/>
                    <a:pt x="6327" y="16222"/>
                    <a:pt x="6336" y="16536"/>
                  </a:cubicBezTo>
                  <a:lnTo>
                    <a:pt x="6336" y="19047"/>
                  </a:lnTo>
                  <a:lnTo>
                    <a:pt x="7905" y="19047"/>
                  </a:lnTo>
                  <a:lnTo>
                    <a:pt x="7905" y="16536"/>
                  </a:lnTo>
                  <a:cubicBezTo>
                    <a:pt x="7905" y="16219"/>
                    <a:pt x="8161" y="15960"/>
                    <a:pt x="8480" y="15960"/>
                  </a:cubicBezTo>
                  <a:cubicBezTo>
                    <a:pt x="8797" y="15960"/>
                    <a:pt x="9056" y="16219"/>
                    <a:pt x="9056" y="16536"/>
                  </a:cubicBezTo>
                  <a:lnTo>
                    <a:pt x="9056" y="19047"/>
                  </a:lnTo>
                  <a:lnTo>
                    <a:pt x="10624" y="19047"/>
                  </a:lnTo>
                  <a:lnTo>
                    <a:pt x="10624" y="16536"/>
                  </a:lnTo>
                  <a:cubicBezTo>
                    <a:pt x="10630" y="16222"/>
                    <a:pt x="10886" y="15975"/>
                    <a:pt x="11200" y="15975"/>
                  </a:cubicBezTo>
                  <a:cubicBezTo>
                    <a:pt x="11513" y="15975"/>
                    <a:pt x="11766" y="16222"/>
                    <a:pt x="11775" y="16536"/>
                  </a:cubicBezTo>
                  <a:lnTo>
                    <a:pt x="11775" y="19047"/>
                  </a:lnTo>
                  <a:lnTo>
                    <a:pt x="13449" y="19047"/>
                  </a:lnTo>
                  <a:cubicBezTo>
                    <a:pt x="13765" y="19044"/>
                    <a:pt x="14024" y="18788"/>
                    <a:pt x="14024" y="18469"/>
                  </a:cubicBezTo>
                  <a:lnTo>
                    <a:pt x="14024" y="15997"/>
                  </a:lnTo>
                  <a:lnTo>
                    <a:pt x="15729" y="14530"/>
                  </a:lnTo>
                  <a:cubicBezTo>
                    <a:pt x="16508" y="13859"/>
                    <a:pt x="16957" y="12883"/>
                    <a:pt x="16957" y="11853"/>
                  </a:cubicBezTo>
                  <a:lnTo>
                    <a:pt x="16957" y="8462"/>
                  </a:lnTo>
                  <a:cubicBezTo>
                    <a:pt x="16948" y="3786"/>
                    <a:pt x="13154" y="1"/>
                    <a:pt x="84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 name="Google Shape;2402;p49">
            <a:extLst>
              <a:ext uri="{FF2B5EF4-FFF2-40B4-BE49-F238E27FC236}">
                <a16:creationId xmlns:a16="http://schemas.microsoft.com/office/drawing/2014/main" id="{6327AD9E-651B-6E40-9D14-AAF2A458C649}"/>
              </a:ext>
            </a:extLst>
          </p:cNvPr>
          <p:cNvGrpSpPr/>
          <p:nvPr/>
        </p:nvGrpSpPr>
        <p:grpSpPr>
          <a:xfrm>
            <a:off x="5852100" y="1552498"/>
            <a:ext cx="335100" cy="335100"/>
            <a:chOff x="5537250" y="1995875"/>
            <a:chExt cx="335100" cy="335100"/>
          </a:xfrm>
        </p:grpSpPr>
        <p:sp>
          <p:nvSpPr>
            <p:cNvPr id="7" name="Google Shape;2403;p49">
              <a:extLst>
                <a:ext uri="{FF2B5EF4-FFF2-40B4-BE49-F238E27FC236}">
                  <a16:creationId xmlns:a16="http://schemas.microsoft.com/office/drawing/2014/main" id="{5B66635F-8742-B5DF-0C94-90FB840D062A}"/>
                </a:ext>
              </a:extLst>
            </p:cNvPr>
            <p:cNvSpPr/>
            <p:nvPr/>
          </p:nvSpPr>
          <p:spPr>
            <a:xfrm>
              <a:off x="5537250" y="2044925"/>
              <a:ext cx="284900" cy="286050"/>
            </a:xfrm>
            <a:custGeom>
              <a:avLst/>
              <a:gdLst/>
              <a:ahLst/>
              <a:cxnLst/>
              <a:rect l="l" t="t" r="r" b="b"/>
              <a:pathLst>
                <a:path w="11396" h="11442" extrusionOk="0">
                  <a:moveTo>
                    <a:pt x="9901" y="3176"/>
                  </a:moveTo>
                  <a:lnTo>
                    <a:pt x="9901" y="3176"/>
                  </a:lnTo>
                  <a:lnTo>
                    <a:pt x="10228" y="3736"/>
                  </a:lnTo>
                  <a:lnTo>
                    <a:pt x="10461" y="4390"/>
                  </a:lnTo>
                  <a:lnTo>
                    <a:pt x="10602" y="5044"/>
                  </a:lnTo>
                  <a:lnTo>
                    <a:pt x="10648" y="5744"/>
                  </a:lnTo>
                  <a:lnTo>
                    <a:pt x="10648" y="5744"/>
                  </a:lnTo>
                  <a:lnTo>
                    <a:pt x="10602" y="6211"/>
                  </a:lnTo>
                  <a:lnTo>
                    <a:pt x="10555" y="6725"/>
                  </a:lnTo>
                  <a:lnTo>
                    <a:pt x="10415" y="7192"/>
                  </a:lnTo>
                  <a:lnTo>
                    <a:pt x="10228" y="7659"/>
                  </a:lnTo>
                  <a:lnTo>
                    <a:pt x="10041" y="8079"/>
                  </a:lnTo>
                  <a:lnTo>
                    <a:pt x="9808" y="8499"/>
                  </a:lnTo>
                  <a:lnTo>
                    <a:pt x="9527" y="8873"/>
                  </a:lnTo>
                  <a:lnTo>
                    <a:pt x="9201" y="9200"/>
                  </a:lnTo>
                  <a:lnTo>
                    <a:pt x="9201" y="9200"/>
                  </a:lnTo>
                  <a:lnTo>
                    <a:pt x="8827" y="9527"/>
                  </a:lnTo>
                  <a:lnTo>
                    <a:pt x="8453" y="9807"/>
                  </a:lnTo>
                  <a:lnTo>
                    <a:pt x="8033" y="10040"/>
                  </a:lnTo>
                  <a:lnTo>
                    <a:pt x="7613" y="10274"/>
                  </a:lnTo>
                  <a:lnTo>
                    <a:pt x="7146" y="10414"/>
                  </a:lnTo>
                  <a:lnTo>
                    <a:pt x="6679" y="10554"/>
                  </a:lnTo>
                  <a:lnTo>
                    <a:pt x="6212" y="10648"/>
                  </a:lnTo>
                  <a:lnTo>
                    <a:pt x="5698" y="10648"/>
                  </a:lnTo>
                  <a:lnTo>
                    <a:pt x="5698" y="10648"/>
                  </a:lnTo>
                  <a:lnTo>
                    <a:pt x="5184" y="10648"/>
                  </a:lnTo>
                  <a:lnTo>
                    <a:pt x="4717" y="10554"/>
                  </a:lnTo>
                  <a:lnTo>
                    <a:pt x="4250" y="10414"/>
                  </a:lnTo>
                  <a:lnTo>
                    <a:pt x="3783" y="10274"/>
                  </a:lnTo>
                  <a:lnTo>
                    <a:pt x="3363" y="10040"/>
                  </a:lnTo>
                  <a:lnTo>
                    <a:pt x="2943" y="9807"/>
                  </a:lnTo>
                  <a:lnTo>
                    <a:pt x="2569" y="9527"/>
                  </a:lnTo>
                  <a:lnTo>
                    <a:pt x="2196" y="9200"/>
                  </a:lnTo>
                  <a:lnTo>
                    <a:pt x="2196" y="9200"/>
                  </a:lnTo>
                  <a:lnTo>
                    <a:pt x="1916" y="8873"/>
                  </a:lnTo>
                  <a:lnTo>
                    <a:pt x="1635" y="8499"/>
                  </a:lnTo>
                  <a:lnTo>
                    <a:pt x="1355" y="8079"/>
                  </a:lnTo>
                  <a:lnTo>
                    <a:pt x="1168" y="7659"/>
                  </a:lnTo>
                  <a:lnTo>
                    <a:pt x="982" y="7192"/>
                  </a:lnTo>
                  <a:lnTo>
                    <a:pt x="888" y="6725"/>
                  </a:lnTo>
                  <a:lnTo>
                    <a:pt x="795" y="6211"/>
                  </a:lnTo>
                  <a:lnTo>
                    <a:pt x="795" y="5744"/>
                  </a:lnTo>
                  <a:lnTo>
                    <a:pt x="795" y="5744"/>
                  </a:lnTo>
                  <a:lnTo>
                    <a:pt x="795" y="5231"/>
                  </a:lnTo>
                  <a:lnTo>
                    <a:pt x="888" y="4717"/>
                  </a:lnTo>
                  <a:lnTo>
                    <a:pt x="982" y="4250"/>
                  </a:lnTo>
                  <a:lnTo>
                    <a:pt x="1168" y="3783"/>
                  </a:lnTo>
                  <a:lnTo>
                    <a:pt x="1355" y="3363"/>
                  </a:lnTo>
                  <a:lnTo>
                    <a:pt x="1635" y="2989"/>
                  </a:lnTo>
                  <a:lnTo>
                    <a:pt x="1916" y="2569"/>
                  </a:lnTo>
                  <a:lnTo>
                    <a:pt x="2196" y="2242"/>
                  </a:lnTo>
                  <a:lnTo>
                    <a:pt x="2196" y="2242"/>
                  </a:lnTo>
                  <a:lnTo>
                    <a:pt x="2569" y="1915"/>
                  </a:lnTo>
                  <a:lnTo>
                    <a:pt x="2943" y="1635"/>
                  </a:lnTo>
                  <a:lnTo>
                    <a:pt x="3363" y="1401"/>
                  </a:lnTo>
                  <a:lnTo>
                    <a:pt x="3783" y="1168"/>
                  </a:lnTo>
                  <a:lnTo>
                    <a:pt x="4250" y="1028"/>
                  </a:lnTo>
                  <a:lnTo>
                    <a:pt x="4717" y="888"/>
                  </a:lnTo>
                  <a:lnTo>
                    <a:pt x="5184" y="841"/>
                  </a:lnTo>
                  <a:lnTo>
                    <a:pt x="5698" y="794"/>
                  </a:lnTo>
                  <a:lnTo>
                    <a:pt x="5698" y="794"/>
                  </a:lnTo>
                  <a:lnTo>
                    <a:pt x="6399" y="841"/>
                  </a:lnTo>
                  <a:lnTo>
                    <a:pt x="7052" y="981"/>
                  </a:lnTo>
                  <a:lnTo>
                    <a:pt x="7659" y="1214"/>
                  </a:lnTo>
                  <a:lnTo>
                    <a:pt x="8267" y="1495"/>
                  </a:lnTo>
                  <a:lnTo>
                    <a:pt x="8827" y="934"/>
                  </a:lnTo>
                  <a:lnTo>
                    <a:pt x="8827" y="934"/>
                  </a:lnTo>
                  <a:lnTo>
                    <a:pt x="8500" y="747"/>
                  </a:lnTo>
                  <a:lnTo>
                    <a:pt x="8126" y="561"/>
                  </a:lnTo>
                  <a:lnTo>
                    <a:pt x="7753" y="374"/>
                  </a:lnTo>
                  <a:lnTo>
                    <a:pt x="7379" y="234"/>
                  </a:lnTo>
                  <a:lnTo>
                    <a:pt x="6959" y="140"/>
                  </a:lnTo>
                  <a:lnTo>
                    <a:pt x="6539" y="47"/>
                  </a:lnTo>
                  <a:lnTo>
                    <a:pt x="6118" y="0"/>
                  </a:lnTo>
                  <a:lnTo>
                    <a:pt x="5698" y="0"/>
                  </a:lnTo>
                  <a:lnTo>
                    <a:pt x="5698" y="0"/>
                  </a:lnTo>
                  <a:lnTo>
                    <a:pt x="5138" y="47"/>
                  </a:lnTo>
                  <a:lnTo>
                    <a:pt x="4531" y="140"/>
                  </a:lnTo>
                  <a:lnTo>
                    <a:pt x="4017" y="280"/>
                  </a:lnTo>
                  <a:lnTo>
                    <a:pt x="3457" y="467"/>
                  </a:lnTo>
                  <a:lnTo>
                    <a:pt x="2990" y="701"/>
                  </a:lnTo>
                  <a:lnTo>
                    <a:pt x="2523" y="981"/>
                  </a:lnTo>
                  <a:lnTo>
                    <a:pt x="2056" y="1308"/>
                  </a:lnTo>
                  <a:lnTo>
                    <a:pt x="1682" y="1681"/>
                  </a:lnTo>
                  <a:lnTo>
                    <a:pt x="1682" y="1681"/>
                  </a:lnTo>
                  <a:lnTo>
                    <a:pt x="1308" y="2102"/>
                  </a:lnTo>
                  <a:lnTo>
                    <a:pt x="982" y="2522"/>
                  </a:lnTo>
                  <a:lnTo>
                    <a:pt x="655" y="2989"/>
                  </a:lnTo>
                  <a:lnTo>
                    <a:pt x="421" y="3503"/>
                  </a:lnTo>
                  <a:lnTo>
                    <a:pt x="234" y="4016"/>
                  </a:lnTo>
                  <a:lnTo>
                    <a:pt x="94" y="4577"/>
                  </a:lnTo>
                  <a:lnTo>
                    <a:pt x="1" y="5137"/>
                  </a:lnTo>
                  <a:lnTo>
                    <a:pt x="1" y="5744"/>
                  </a:lnTo>
                  <a:lnTo>
                    <a:pt x="1" y="5744"/>
                  </a:lnTo>
                  <a:lnTo>
                    <a:pt x="1" y="6305"/>
                  </a:lnTo>
                  <a:lnTo>
                    <a:pt x="94" y="6865"/>
                  </a:lnTo>
                  <a:lnTo>
                    <a:pt x="234" y="7425"/>
                  </a:lnTo>
                  <a:lnTo>
                    <a:pt x="421" y="7939"/>
                  </a:lnTo>
                  <a:lnTo>
                    <a:pt x="655" y="8453"/>
                  </a:lnTo>
                  <a:lnTo>
                    <a:pt x="982" y="8920"/>
                  </a:lnTo>
                  <a:lnTo>
                    <a:pt x="1308" y="9340"/>
                  </a:lnTo>
                  <a:lnTo>
                    <a:pt x="1682" y="9760"/>
                  </a:lnTo>
                  <a:lnTo>
                    <a:pt x="1682" y="9760"/>
                  </a:lnTo>
                  <a:lnTo>
                    <a:pt x="2056" y="10134"/>
                  </a:lnTo>
                  <a:lnTo>
                    <a:pt x="2523" y="10461"/>
                  </a:lnTo>
                  <a:lnTo>
                    <a:pt x="2990" y="10741"/>
                  </a:lnTo>
                  <a:lnTo>
                    <a:pt x="3457" y="10974"/>
                  </a:lnTo>
                  <a:lnTo>
                    <a:pt x="4017" y="11161"/>
                  </a:lnTo>
                  <a:lnTo>
                    <a:pt x="4531" y="11301"/>
                  </a:lnTo>
                  <a:lnTo>
                    <a:pt x="5138" y="11395"/>
                  </a:lnTo>
                  <a:lnTo>
                    <a:pt x="5698" y="11441"/>
                  </a:lnTo>
                  <a:lnTo>
                    <a:pt x="5698" y="11441"/>
                  </a:lnTo>
                  <a:lnTo>
                    <a:pt x="6305" y="11395"/>
                  </a:lnTo>
                  <a:lnTo>
                    <a:pt x="6866" y="11301"/>
                  </a:lnTo>
                  <a:lnTo>
                    <a:pt x="7379" y="11161"/>
                  </a:lnTo>
                  <a:lnTo>
                    <a:pt x="7940" y="10974"/>
                  </a:lnTo>
                  <a:lnTo>
                    <a:pt x="8407" y="10741"/>
                  </a:lnTo>
                  <a:lnTo>
                    <a:pt x="8920" y="10461"/>
                  </a:lnTo>
                  <a:lnTo>
                    <a:pt x="9341" y="10134"/>
                  </a:lnTo>
                  <a:lnTo>
                    <a:pt x="9761" y="9760"/>
                  </a:lnTo>
                  <a:lnTo>
                    <a:pt x="9761" y="9760"/>
                  </a:lnTo>
                  <a:lnTo>
                    <a:pt x="10135" y="9340"/>
                  </a:lnTo>
                  <a:lnTo>
                    <a:pt x="10461" y="8920"/>
                  </a:lnTo>
                  <a:lnTo>
                    <a:pt x="10742" y="8453"/>
                  </a:lnTo>
                  <a:lnTo>
                    <a:pt x="10975" y="7939"/>
                  </a:lnTo>
                  <a:lnTo>
                    <a:pt x="11162" y="7425"/>
                  </a:lnTo>
                  <a:lnTo>
                    <a:pt x="11302" y="6865"/>
                  </a:lnTo>
                  <a:lnTo>
                    <a:pt x="11395" y="6305"/>
                  </a:lnTo>
                  <a:lnTo>
                    <a:pt x="11395" y="5744"/>
                  </a:lnTo>
                  <a:lnTo>
                    <a:pt x="11395" y="5744"/>
                  </a:lnTo>
                  <a:lnTo>
                    <a:pt x="11395" y="5277"/>
                  </a:lnTo>
                  <a:lnTo>
                    <a:pt x="11349" y="4857"/>
                  </a:lnTo>
                  <a:lnTo>
                    <a:pt x="11302" y="4483"/>
                  </a:lnTo>
                  <a:lnTo>
                    <a:pt x="11162" y="4063"/>
                  </a:lnTo>
                  <a:lnTo>
                    <a:pt x="11022" y="3689"/>
                  </a:lnTo>
                  <a:lnTo>
                    <a:pt x="10882" y="3316"/>
                  </a:lnTo>
                  <a:lnTo>
                    <a:pt x="10695" y="2942"/>
                  </a:lnTo>
                  <a:lnTo>
                    <a:pt x="10508" y="2615"/>
                  </a:lnTo>
                  <a:lnTo>
                    <a:pt x="9901" y="317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04;p49">
              <a:extLst>
                <a:ext uri="{FF2B5EF4-FFF2-40B4-BE49-F238E27FC236}">
                  <a16:creationId xmlns:a16="http://schemas.microsoft.com/office/drawing/2014/main" id="{0463C3CA-7ABE-81C5-C6BD-E2FC15C1F940}"/>
                </a:ext>
              </a:extLst>
            </p:cNvPr>
            <p:cNvSpPr/>
            <p:nvPr/>
          </p:nvSpPr>
          <p:spPr>
            <a:xfrm>
              <a:off x="5575775" y="2084625"/>
              <a:ext cx="207850" cy="207825"/>
            </a:xfrm>
            <a:custGeom>
              <a:avLst/>
              <a:gdLst/>
              <a:ahLst/>
              <a:cxnLst/>
              <a:rect l="l" t="t" r="r" b="b"/>
              <a:pathLst>
                <a:path w="8314" h="8313" extrusionOk="0">
                  <a:moveTo>
                    <a:pt x="6165" y="467"/>
                  </a:moveTo>
                  <a:lnTo>
                    <a:pt x="6165" y="467"/>
                  </a:lnTo>
                  <a:lnTo>
                    <a:pt x="5698" y="280"/>
                  </a:lnTo>
                  <a:lnTo>
                    <a:pt x="5185" y="93"/>
                  </a:lnTo>
                  <a:lnTo>
                    <a:pt x="4671" y="0"/>
                  </a:lnTo>
                  <a:lnTo>
                    <a:pt x="4157" y="0"/>
                  </a:lnTo>
                  <a:lnTo>
                    <a:pt x="4157" y="0"/>
                  </a:lnTo>
                  <a:lnTo>
                    <a:pt x="3737" y="0"/>
                  </a:lnTo>
                  <a:lnTo>
                    <a:pt x="3317" y="47"/>
                  </a:lnTo>
                  <a:lnTo>
                    <a:pt x="2943" y="187"/>
                  </a:lnTo>
                  <a:lnTo>
                    <a:pt x="2523" y="327"/>
                  </a:lnTo>
                  <a:lnTo>
                    <a:pt x="2196" y="467"/>
                  </a:lnTo>
                  <a:lnTo>
                    <a:pt x="1822" y="701"/>
                  </a:lnTo>
                  <a:lnTo>
                    <a:pt x="1495" y="934"/>
                  </a:lnTo>
                  <a:lnTo>
                    <a:pt x="1215" y="1214"/>
                  </a:lnTo>
                  <a:lnTo>
                    <a:pt x="1215" y="1214"/>
                  </a:lnTo>
                  <a:lnTo>
                    <a:pt x="935" y="1494"/>
                  </a:lnTo>
                  <a:lnTo>
                    <a:pt x="701" y="1821"/>
                  </a:lnTo>
                  <a:lnTo>
                    <a:pt x="515" y="2148"/>
                  </a:lnTo>
                  <a:lnTo>
                    <a:pt x="328" y="2522"/>
                  </a:lnTo>
                  <a:lnTo>
                    <a:pt x="188" y="2895"/>
                  </a:lnTo>
                  <a:lnTo>
                    <a:pt x="94" y="3316"/>
                  </a:lnTo>
                  <a:lnTo>
                    <a:pt x="48" y="3689"/>
                  </a:lnTo>
                  <a:lnTo>
                    <a:pt x="1" y="4156"/>
                  </a:lnTo>
                  <a:lnTo>
                    <a:pt x="1" y="4156"/>
                  </a:lnTo>
                  <a:lnTo>
                    <a:pt x="48" y="4577"/>
                  </a:lnTo>
                  <a:lnTo>
                    <a:pt x="94" y="4950"/>
                  </a:lnTo>
                  <a:lnTo>
                    <a:pt x="188" y="5370"/>
                  </a:lnTo>
                  <a:lnTo>
                    <a:pt x="328" y="5744"/>
                  </a:lnTo>
                  <a:lnTo>
                    <a:pt x="515" y="6118"/>
                  </a:lnTo>
                  <a:lnTo>
                    <a:pt x="701" y="6444"/>
                  </a:lnTo>
                  <a:lnTo>
                    <a:pt x="935" y="6771"/>
                  </a:lnTo>
                  <a:lnTo>
                    <a:pt x="1215" y="7052"/>
                  </a:lnTo>
                  <a:lnTo>
                    <a:pt x="1215" y="7052"/>
                  </a:lnTo>
                  <a:lnTo>
                    <a:pt x="1495" y="7332"/>
                  </a:lnTo>
                  <a:lnTo>
                    <a:pt x="1822" y="7565"/>
                  </a:lnTo>
                  <a:lnTo>
                    <a:pt x="2196" y="7799"/>
                  </a:lnTo>
                  <a:lnTo>
                    <a:pt x="2523" y="7986"/>
                  </a:lnTo>
                  <a:lnTo>
                    <a:pt x="2943" y="8126"/>
                  </a:lnTo>
                  <a:lnTo>
                    <a:pt x="3317" y="8219"/>
                  </a:lnTo>
                  <a:lnTo>
                    <a:pt x="3737" y="8266"/>
                  </a:lnTo>
                  <a:lnTo>
                    <a:pt x="4157" y="8312"/>
                  </a:lnTo>
                  <a:lnTo>
                    <a:pt x="4157" y="8312"/>
                  </a:lnTo>
                  <a:lnTo>
                    <a:pt x="4577" y="8266"/>
                  </a:lnTo>
                  <a:lnTo>
                    <a:pt x="4998" y="8219"/>
                  </a:lnTo>
                  <a:lnTo>
                    <a:pt x="5418" y="8126"/>
                  </a:lnTo>
                  <a:lnTo>
                    <a:pt x="5792" y="7986"/>
                  </a:lnTo>
                  <a:lnTo>
                    <a:pt x="6165" y="7799"/>
                  </a:lnTo>
                  <a:lnTo>
                    <a:pt x="6492" y="7565"/>
                  </a:lnTo>
                  <a:lnTo>
                    <a:pt x="6819" y="7332"/>
                  </a:lnTo>
                  <a:lnTo>
                    <a:pt x="7099" y="7052"/>
                  </a:lnTo>
                  <a:lnTo>
                    <a:pt x="7099" y="7052"/>
                  </a:lnTo>
                  <a:lnTo>
                    <a:pt x="7379" y="6771"/>
                  </a:lnTo>
                  <a:lnTo>
                    <a:pt x="7613" y="6444"/>
                  </a:lnTo>
                  <a:lnTo>
                    <a:pt x="7800" y="6118"/>
                  </a:lnTo>
                  <a:lnTo>
                    <a:pt x="7986" y="5744"/>
                  </a:lnTo>
                  <a:lnTo>
                    <a:pt x="8127" y="5370"/>
                  </a:lnTo>
                  <a:lnTo>
                    <a:pt x="8220" y="4950"/>
                  </a:lnTo>
                  <a:lnTo>
                    <a:pt x="8313" y="4577"/>
                  </a:lnTo>
                  <a:lnTo>
                    <a:pt x="8313" y="4156"/>
                  </a:lnTo>
                  <a:lnTo>
                    <a:pt x="8313" y="4156"/>
                  </a:lnTo>
                  <a:lnTo>
                    <a:pt x="8267" y="3596"/>
                  </a:lnTo>
                  <a:lnTo>
                    <a:pt x="8173" y="3082"/>
                  </a:lnTo>
                  <a:lnTo>
                    <a:pt x="8033" y="2615"/>
                  </a:lnTo>
                  <a:lnTo>
                    <a:pt x="7800" y="2148"/>
                  </a:lnTo>
                  <a:lnTo>
                    <a:pt x="7239" y="2755"/>
                  </a:lnTo>
                  <a:lnTo>
                    <a:pt x="7239" y="2755"/>
                  </a:lnTo>
                  <a:lnTo>
                    <a:pt x="7379" y="3082"/>
                  </a:lnTo>
                  <a:lnTo>
                    <a:pt x="7473" y="3409"/>
                  </a:lnTo>
                  <a:lnTo>
                    <a:pt x="7519" y="3783"/>
                  </a:lnTo>
                  <a:lnTo>
                    <a:pt x="7519" y="4156"/>
                  </a:lnTo>
                  <a:lnTo>
                    <a:pt x="7519" y="4156"/>
                  </a:lnTo>
                  <a:lnTo>
                    <a:pt x="7519" y="4483"/>
                  </a:lnTo>
                  <a:lnTo>
                    <a:pt x="7473" y="4810"/>
                  </a:lnTo>
                  <a:lnTo>
                    <a:pt x="7379" y="5137"/>
                  </a:lnTo>
                  <a:lnTo>
                    <a:pt x="7286" y="5464"/>
                  </a:lnTo>
                  <a:lnTo>
                    <a:pt x="7146" y="5744"/>
                  </a:lnTo>
                  <a:lnTo>
                    <a:pt x="6959" y="6024"/>
                  </a:lnTo>
                  <a:lnTo>
                    <a:pt x="6772" y="6258"/>
                  </a:lnTo>
                  <a:lnTo>
                    <a:pt x="6539" y="6538"/>
                  </a:lnTo>
                  <a:lnTo>
                    <a:pt x="6539" y="6538"/>
                  </a:lnTo>
                  <a:lnTo>
                    <a:pt x="6305" y="6725"/>
                  </a:lnTo>
                  <a:lnTo>
                    <a:pt x="6025" y="6911"/>
                  </a:lnTo>
                  <a:lnTo>
                    <a:pt x="5745" y="7098"/>
                  </a:lnTo>
                  <a:lnTo>
                    <a:pt x="5465" y="7238"/>
                  </a:lnTo>
                  <a:lnTo>
                    <a:pt x="5185" y="7332"/>
                  </a:lnTo>
                  <a:lnTo>
                    <a:pt x="4858" y="7425"/>
                  </a:lnTo>
                  <a:lnTo>
                    <a:pt x="4484" y="7472"/>
                  </a:lnTo>
                  <a:lnTo>
                    <a:pt x="4157" y="7519"/>
                  </a:lnTo>
                  <a:lnTo>
                    <a:pt x="4157" y="7519"/>
                  </a:lnTo>
                  <a:lnTo>
                    <a:pt x="3830" y="7472"/>
                  </a:lnTo>
                  <a:lnTo>
                    <a:pt x="3503" y="7425"/>
                  </a:lnTo>
                  <a:lnTo>
                    <a:pt x="3176" y="7332"/>
                  </a:lnTo>
                  <a:lnTo>
                    <a:pt x="2850" y="7238"/>
                  </a:lnTo>
                  <a:lnTo>
                    <a:pt x="2569" y="7098"/>
                  </a:lnTo>
                  <a:lnTo>
                    <a:pt x="2289" y="6911"/>
                  </a:lnTo>
                  <a:lnTo>
                    <a:pt x="2009" y="6725"/>
                  </a:lnTo>
                  <a:lnTo>
                    <a:pt x="1776" y="6538"/>
                  </a:lnTo>
                  <a:lnTo>
                    <a:pt x="1776" y="6538"/>
                  </a:lnTo>
                  <a:lnTo>
                    <a:pt x="1542" y="6258"/>
                  </a:lnTo>
                  <a:lnTo>
                    <a:pt x="1355" y="6024"/>
                  </a:lnTo>
                  <a:lnTo>
                    <a:pt x="1215" y="5744"/>
                  </a:lnTo>
                  <a:lnTo>
                    <a:pt x="1075" y="5464"/>
                  </a:lnTo>
                  <a:lnTo>
                    <a:pt x="935" y="5137"/>
                  </a:lnTo>
                  <a:lnTo>
                    <a:pt x="842" y="4810"/>
                  </a:lnTo>
                  <a:lnTo>
                    <a:pt x="795" y="4483"/>
                  </a:lnTo>
                  <a:lnTo>
                    <a:pt x="795" y="4156"/>
                  </a:lnTo>
                  <a:lnTo>
                    <a:pt x="795" y="4156"/>
                  </a:lnTo>
                  <a:lnTo>
                    <a:pt x="795" y="3783"/>
                  </a:lnTo>
                  <a:lnTo>
                    <a:pt x="842" y="3456"/>
                  </a:lnTo>
                  <a:lnTo>
                    <a:pt x="935" y="3129"/>
                  </a:lnTo>
                  <a:lnTo>
                    <a:pt x="1075" y="2802"/>
                  </a:lnTo>
                  <a:lnTo>
                    <a:pt x="1215" y="2522"/>
                  </a:lnTo>
                  <a:lnTo>
                    <a:pt x="1355" y="2242"/>
                  </a:lnTo>
                  <a:lnTo>
                    <a:pt x="1542" y="2008"/>
                  </a:lnTo>
                  <a:lnTo>
                    <a:pt x="1776" y="1775"/>
                  </a:lnTo>
                  <a:lnTo>
                    <a:pt x="1776" y="1775"/>
                  </a:lnTo>
                  <a:lnTo>
                    <a:pt x="2009" y="1541"/>
                  </a:lnTo>
                  <a:lnTo>
                    <a:pt x="2289" y="1354"/>
                  </a:lnTo>
                  <a:lnTo>
                    <a:pt x="2569" y="1168"/>
                  </a:lnTo>
                  <a:lnTo>
                    <a:pt x="2850" y="1027"/>
                  </a:lnTo>
                  <a:lnTo>
                    <a:pt x="3176" y="934"/>
                  </a:lnTo>
                  <a:lnTo>
                    <a:pt x="3503" y="841"/>
                  </a:lnTo>
                  <a:lnTo>
                    <a:pt x="3830" y="794"/>
                  </a:lnTo>
                  <a:lnTo>
                    <a:pt x="4157" y="747"/>
                  </a:lnTo>
                  <a:lnTo>
                    <a:pt x="4157" y="747"/>
                  </a:lnTo>
                  <a:lnTo>
                    <a:pt x="4531" y="794"/>
                  </a:lnTo>
                  <a:lnTo>
                    <a:pt x="4904" y="841"/>
                  </a:lnTo>
                  <a:lnTo>
                    <a:pt x="5231" y="934"/>
                  </a:lnTo>
                  <a:lnTo>
                    <a:pt x="5558" y="1074"/>
                  </a:lnTo>
                  <a:lnTo>
                    <a:pt x="6165" y="46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405;p49">
              <a:extLst>
                <a:ext uri="{FF2B5EF4-FFF2-40B4-BE49-F238E27FC236}">
                  <a16:creationId xmlns:a16="http://schemas.microsoft.com/office/drawing/2014/main" id="{19BBE757-1EA7-F59B-72A2-43B32CEA02F8}"/>
                </a:ext>
              </a:extLst>
            </p:cNvPr>
            <p:cNvSpPr/>
            <p:nvPr/>
          </p:nvSpPr>
          <p:spPr>
            <a:xfrm>
              <a:off x="5614325" y="2123150"/>
              <a:ext cx="130775" cy="129600"/>
            </a:xfrm>
            <a:custGeom>
              <a:avLst/>
              <a:gdLst/>
              <a:ahLst/>
              <a:cxnLst/>
              <a:rect l="l" t="t" r="r" b="b"/>
              <a:pathLst>
                <a:path w="5231" h="5184" extrusionOk="0">
                  <a:moveTo>
                    <a:pt x="2615" y="794"/>
                  </a:moveTo>
                  <a:lnTo>
                    <a:pt x="2615" y="794"/>
                  </a:lnTo>
                  <a:lnTo>
                    <a:pt x="2755" y="794"/>
                  </a:lnTo>
                  <a:lnTo>
                    <a:pt x="3409" y="140"/>
                  </a:lnTo>
                  <a:lnTo>
                    <a:pt x="3409" y="140"/>
                  </a:lnTo>
                  <a:lnTo>
                    <a:pt x="3035" y="47"/>
                  </a:lnTo>
                  <a:lnTo>
                    <a:pt x="2615" y="0"/>
                  </a:lnTo>
                  <a:lnTo>
                    <a:pt x="2615" y="0"/>
                  </a:lnTo>
                  <a:lnTo>
                    <a:pt x="2101" y="47"/>
                  </a:lnTo>
                  <a:lnTo>
                    <a:pt x="1588" y="187"/>
                  </a:lnTo>
                  <a:lnTo>
                    <a:pt x="1167" y="420"/>
                  </a:lnTo>
                  <a:lnTo>
                    <a:pt x="794" y="747"/>
                  </a:lnTo>
                  <a:lnTo>
                    <a:pt x="794" y="747"/>
                  </a:lnTo>
                  <a:lnTo>
                    <a:pt x="467" y="1121"/>
                  </a:lnTo>
                  <a:lnTo>
                    <a:pt x="234" y="1588"/>
                  </a:lnTo>
                  <a:lnTo>
                    <a:pt x="93" y="2055"/>
                  </a:lnTo>
                  <a:lnTo>
                    <a:pt x="0" y="2615"/>
                  </a:lnTo>
                  <a:lnTo>
                    <a:pt x="0" y="2615"/>
                  </a:lnTo>
                  <a:lnTo>
                    <a:pt x="93" y="3129"/>
                  </a:lnTo>
                  <a:lnTo>
                    <a:pt x="234" y="3596"/>
                  </a:lnTo>
                  <a:lnTo>
                    <a:pt x="467" y="4063"/>
                  </a:lnTo>
                  <a:lnTo>
                    <a:pt x="794" y="4436"/>
                  </a:lnTo>
                  <a:lnTo>
                    <a:pt x="794" y="4436"/>
                  </a:lnTo>
                  <a:lnTo>
                    <a:pt x="1167" y="4763"/>
                  </a:lnTo>
                  <a:lnTo>
                    <a:pt x="1588" y="4997"/>
                  </a:lnTo>
                  <a:lnTo>
                    <a:pt x="2101" y="5137"/>
                  </a:lnTo>
                  <a:lnTo>
                    <a:pt x="2615" y="5184"/>
                  </a:lnTo>
                  <a:lnTo>
                    <a:pt x="2615" y="5184"/>
                  </a:lnTo>
                  <a:lnTo>
                    <a:pt x="3129" y="5137"/>
                  </a:lnTo>
                  <a:lnTo>
                    <a:pt x="3643" y="4997"/>
                  </a:lnTo>
                  <a:lnTo>
                    <a:pt x="4063" y="4763"/>
                  </a:lnTo>
                  <a:lnTo>
                    <a:pt x="4436" y="4436"/>
                  </a:lnTo>
                  <a:lnTo>
                    <a:pt x="4436" y="4436"/>
                  </a:lnTo>
                  <a:lnTo>
                    <a:pt x="4763" y="4063"/>
                  </a:lnTo>
                  <a:lnTo>
                    <a:pt x="4997" y="3596"/>
                  </a:lnTo>
                  <a:lnTo>
                    <a:pt x="5184" y="3129"/>
                  </a:lnTo>
                  <a:lnTo>
                    <a:pt x="5230" y="2615"/>
                  </a:lnTo>
                  <a:lnTo>
                    <a:pt x="5230" y="2615"/>
                  </a:lnTo>
                  <a:lnTo>
                    <a:pt x="5184" y="2195"/>
                  </a:lnTo>
                  <a:lnTo>
                    <a:pt x="5090" y="1775"/>
                  </a:lnTo>
                  <a:lnTo>
                    <a:pt x="4436" y="2428"/>
                  </a:lnTo>
                  <a:lnTo>
                    <a:pt x="4436" y="2428"/>
                  </a:lnTo>
                  <a:lnTo>
                    <a:pt x="4436" y="2615"/>
                  </a:lnTo>
                  <a:lnTo>
                    <a:pt x="4436" y="2615"/>
                  </a:lnTo>
                  <a:lnTo>
                    <a:pt x="4390" y="2942"/>
                  </a:lnTo>
                  <a:lnTo>
                    <a:pt x="4296" y="3316"/>
                  </a:lnTo>
                  <a:lnTo>
                    <a:pt x="4110" y="3596"/>
                  </a:lnTo>
                  <a:lnTo>
                    <a:pt x="3876" y="3876"/>
                  </a:lnTo>
                  <a:lnTo>
                    <a:pt x="3876" y="3876"/>
                  </a:lnTo>
                  <a:lnTo>
                    <a:pt x="3643" y="4110"/>
                  </a:lnTo>
                  <a:lnTo>
                    <a:pt x="3316" y="4250"/>
                  </a:lnTo>
                  <a:lnTo>
                    <a:pt x="2989" y="4390"/>
                  </a:lnTo>
                  <a:lnTo>
                    <a:pt x="2615" y="4390"/>
                  </a:lnTo>
                  <a:lnTo>
                    <a:pt x="2615" y="4390"/>
                  </a:lnTo>
                  <a:lnTo>
                    <a:pt x="2242" y="4390"/>
                  </a:lnTo>
                  <a:lnTo>
                    <a:pt x="1915" y="4250"/>
                  </a:lnTo>
                  <a:lnTo>
                    <a:pt x="1588" y="4110"/>
                  </a:lnTo>
                  <a:lnTo>
                    <a:pt x="1354" y="3876"/>
                  </a:lnTo>
                  <a:lnTo>
                    <a:pt x="1354" y="3876"/>
                  </a:lnTo>
                  <a:lnTo>
                    <a:pt x="1121" y="3596"/>
                  </a:lnTo>
                  <a:lnTo>
                    <a:pt x="934" y="3316"/>
                  </a:lnTo>
                  <a:lnTo>
                    <a:pt x="841" y="2942"/>
                  </a:lnTo>
                  <a:lnTo>
                    <a:pt x="794" y="2615"/>
                  </a:lnTo>
                  <a:lnTo>
                    <a:pt x="794" y="2615"/>
                  </a:lnTo>
                  <a:lnTo>
                    <a:pt x="841" y="2242"/>
                  </a:lnTo>
                  <a:lnTo>
                    <a:pt x="934" y="1868"/>
                  </a:lnTo>
                  <a:lnTo>
                    <a:pt x="1121" y="1588"/>
                  </a:lnTo>
                  <a:lnTo>
                    <a:pt x="1354" y="1308"/>
                  </a:lnTo>
                  <a:lnTo>
                    <a:pt x="1354" y="1308"/>
                  </a:lnTo>
                  <a:lnTo>
                    <a:pt x="1634" y="1074"/>
                  </a:lnTo>
                  <a:lnTo>
                    <a:pt x="1915" y="934"/>
                  </a:lnTo>
                  <a:lnTo>
                    <a:pt x="2288" y="841"/>
                  </a:lnTo>
                  <a:lnTo>
                    <a:pt x="2615" y="794"/>
                  </a:lnTo>
                  <a:lnTo>
                    <a:pt x="2615" y="794"/>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06;p49">
              <a:extLst>
                <a:ext uri="{FF2B5EF4-FFF2-40B4-BE49-F238E27FC236}">
                  <a16:creationId xmlns:a16="http://schemas.microsoft.com/office/drawing/2014/main" id="{CB9FBBF9-62ED-A634-C5A4-8B2D3CECD249}"/>
                </a:ext>
              </a:extLst>
            </p:cNvPr>
            <p:cNvSpPr/>
            <p:nvPr/>
          </p:nvSpPr>
          <p:spPr>
            <a:xfrm>
              <a:off x="5669175" y="1995875"/>
              <a:ext cx="203175" cy="202000"/>
            </a:xfrm>
            <a:custGeom>
              <a:avLst/>
              <a:gdLst/>
              <a:ahLst/>
              <a:cxnLst/>
              <a:rect l="l" t="t" r="r" b="b"/>
              <a:pathLst>
                <a:path w="8127" h="8080" extrusionOk="0">
                  <a:moveTo>
                    <a:pt x="8033" y="1589"/>
                  </a:moveTo>
                  <a:lnTo>
                    <a:pt x="8033" y="1589"/>
                  </a:lnTo>
                  <a:lnTo>
                    <a:pt x="7893" y="1495"/>
                  </a:lnTo>
                  <a:lnTo>
                    <a:pt x="7753" y="1495"/>
                  </a:lnTo>
                  <a:lnTo>
                    <a:pt x="6866" y="1309"/>
                  </a:lnTo>
                  <a:lnTo>
                    <a:pt x="6632" y="328"/>
                  </a:lnTo>
                  <a:lnTo>
                    <a:pt x="6632" y="328"/>
                  </a:lnTo>
                  <a:lnTo>
                    <a:pt x="6585" y="188"/>
                  </a:lnTo>
                  <a:lnTo>
                    <a:pt x="6539" y="94"/>
                  </a:lnTo>
                  <a:lnTo>
                    <a:pt x="6539" y="94"/>
                  </a:lnTo>
                  <a:lnTo>
                    <a:pt x="6399" y="1"/>
                  </a:lnTo>
                  <a:lnTo>
                    <a:pt x="6258" y="1"/>
                  </a:lnTo>
                  <a:lnTo>
                    <a:pt x="6118" y="1"/>
                  </a:lnTo>
                  <a:lnTo>
                    <a:pt x="5978" y="94"/>
                  </a:lnTo>
                  <a:lnTo>
                    <a:pt x="4811" y="1262"/>
                  </a:lnTo>
                  <a:lnTo>
                    <a:pt x="4811" y="1262"/>
                  </a:lnTo>
                  <a:lnTo>
                    <a:pt x="4717" y="1402"/>
                  </a:lnTo>
                  <a:lnTo>
                    <a:pt x="4717" y="1542"/>
                  </a:lnTo>
                  <a:lnTo>
                    <a:pt x="4717" y="2850"/>
                  </a:lnTo>
                  <a:lnTo>
                    <a:pt x="94" y="7426"/>
                  </a:lnTo>
                  <a:lnTo>
                    <a:pt x="94" y="7426"/>
                  </a:lnTo>
                  <a:lnTo>
                    <a:pt x="48" y="7566"/>
                  </a:lnTo>
                  <a:lnTo>
                    <a:pt x="1" y="7706"/>
                  </a:lnTo>
                  <a:lnTo>
                    <a:pt x="48" y="7846"/>
                  </a:lnTo>
                  <a:lnTo>
                    <a:pt x="94" y="7986"/>
                  </a:lnTo>
                  <a:lnTo>
                    <a:pt x="94" y="7986"/>
                  </a:lnTo>
                  <a:lnTo>
                    <a:pt x="234" y="8080"/>
                  </a:lnTo>
                  <a:lnTo>
                    <a:pt x="374" y="8080"/>
                  </a:lnTo>
                  <a:lnTo>
                    <a:pt x="515" y="8080"/>
                  </a:lnTo>
                  <a:lnTo>
                    <a:pt x="655" y="7986"/>
                  </a:lnTo>
                  <a:lnTo>
                    <a:pt x="5278" y="3410"/>
                  </a:lnTo>
                  <a:lnTo>
                    <a:pt x="6539" y="3410"/>
                  </a:lnTo>
                  <a:lnTo>
                    <a:pt x="6539" y="3410"/>
                  </a:lnTo>
                  <a:lnTo>
                    <a:pt x="6725" y="3410"/>
                  </a:lnTo>
                  <a:lnTo>
                    <a:pt x="6866" y="3317"/>
                  </a:lnTo>
                  <a:lnTo>
                    <a:pt x="8033" y="2149"/>
                  </a:lnTo>
                  <a:lnTo>
                    <a:pt x="8033" y="2149"/>
                  </a:lnTo>
                  <a:lnTo>
                    <a:pt x="8080" y="2009"/>
                  </a:lnTo>
                  <a:lnTo>
                    <a:pt x="8126" y="1869"/>
                  </a:lnTo>
                  <a:lnTo>
                    <a:pt x="8080" y="1729"/>
                  </a:lnTo>
                  <a:lnTo>
                    <a:pt x="8033" y="1589"/>
                  </a:lnTo>
                  <a:lnTo>
                    <a:pt x="8033" y="158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pic>
        <p:nvPicPr>
          <p:cNvPr id="20" name="Picture 19">
            <a:extLst>
              <a:ext uri="{FF2B5EF4-FFF2-40B4-BE49-F238E27FC236}">
                <a16:creationId xmlns:a16="http://schemas.microsoft.com/office/drawing/2014/main" id="{24D38C9C-CE8F-D8B5-4ADD-5C8FF7929306}"/>
              </a:ext>
            </a:extLst>
          </p:cNvPr>
          <p:cNvPicPr>
            <a:picLocks noChangeAspect="1"/>
          </p:cNvPicPr>
          <p:nvPr/>
        </p:nvPicPr>
        <p:blipFill>
          <a:blip r:embed="rId3"/>
          <a:stretch>
            <a:fillRect/>
          </a:stretch>
        </p:blipFill>
        <p:spPr>
          <a:xfrm>
            <a:off x="160729" y="683559"/>
            <a:ext cx="4559189" cy="3290048"/>
          </a:xfrm>
          <a:prstGeom prst="rect">
            <a:avLst/>
          </a:prstGeom>
        </p:spPr>
      </p:pic>
      <p:sp>
        <p:nvSpPr>
          <p:cNvPr id="25" name="TextBox 24">
            <a:extLst>
              <a:ext uri="{FF2B5EF4-FFF2-40B4-BE49-F238E27FC236}">
                <a16:creationId xmlns:a16="http://schemas.microsoft.com/office/drawing/2014/main" id="{DC2EAB84-FB58-A30F-C867-921BC48EF7F8}"/>
              </a:ext>
            </a:extLst>
          </p:cNvPr>
          <p:cNvSpPr txBox="1"/>
          <p:nvPr/>
        </p:nvSpPr>
        <p:spPr>
          <a:xfrm>
            <a:off x="4988859" y="854950"/>
            <a:ext cx="3994412" cy="267765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Employees are the backbone of the organization.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Organization's performance is heavily based on the quality of the employees.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rPr>
              <a:t>Challenges that an organization has to face due employee attrition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Expensive in terms of both money and time to train new employees.</a:t>
            </a: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Loss of experienced employees</a:t>
            </a: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Impact in productivity</a:t>
            </a:r>
          </a:p>
          <a:p>
            <a:pPr marL="342900" marR="0" lvl="0" indent="-342900" algn="l" defTabSz="914400" rtl="0" eaLnBrk="0" fontAlgn="base" latinLnBrk="0" hangingPunct="0">
              <a:lnSpc>
                <a:spcPct val="100000"/>
              </a:lnSpc>
              <a:spcBef>
                <a:spcPct val="0"/>
              </a:spcBef>
              <a:spcAft>
                <a:spcPct val="0"/>
              </a:spcAft>
              <a:buClrTx/>
              <a:buSzTx/>
              <a:buFont typeface="+mj-lt"/>
              <a:buAutoNum type="arabicParenR"/>
              <a:tabLst/>
            </a:pPr>
            <a:r>
              <a:rPr kumimoji="0" lang="en-US" altLang="en-US"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Impact profit</a:t>
            </a:r>
          </a:p>
        </p:txBody>
      </p:sp>
    </p:spTree>
    <p:extLst>
      <p:ext uri="{BB962C8B-B14F-4D97-AF65-F5344CB8AC3E}">
        <p14:creationId xmlns:p14="http://schemas.microsoft.com/office/powerpoint/2010/main" val="1373722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p:nvPr/>
        </p:nvSpPr>
        <p:spPr>
          <a:xfrm>
            <a:off x="5631733" y="1355882"/>
            <a:ext cx="1097400" cy="1097400"/>
          </a:xfrm>
          <a:prstGeom prst="roundRect">
            <a:avLst>
              <a:gd name="adj" fmla="val 23646"/>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txBox="1">
            <a:spLocks noGrp="1"/>
          </p:cNvSpPr>
          <p:nvPr>
            <p:ph type="title"/>
          </p:nvPr>
        </p:nvSpPr>
        <p:spPr>
          <a:xfrm flipH="1">
            <a:off x="3567313" y="2578899"/>
            <a:ext cx="5518500" cy="153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a:t>
            </a:r>
            <a:endParaRPr dirty="0"/>
          </a:p>
        </p:txBody>
      </p:sp>
      <p:sp>
        <p:nvSpPr>
          <p:cNvPr id="578" name="Google Shape;578;p33"/>
          <p:cNvSpPr txBox="1">
            <a:spLocks noGrp="1"/>
          </p:cNvSpPr>
          <p:nvPr>
            <p:ph type="title" idx="2"/>
          </p:nvPr>
        </p:nvSpPr>
        <p:spPr>
          <a:xfrm flipH="1">
            <a:off x="5631733" y="1538881"/>
            <a:ext cx="10974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grpSp>
        <p:nvGrpSpPr>
          <p:cNvPr id="2" name="Google Shape;910;p38">
            <a:extLst>
              <a:ext uri="{FF2B5EF4-FFF2-40B4-BE49-F238E27FC236}">
                <a16:creationId xmlns:a16="http://schemas.microsoft.com/office/drawing/2014/main" id="{BF641E83-D1E3-E1B5-B1EC-0F2F8C91942D}"/>
              </a:ext>
            </a:extLst>
          </p:cNvPr>
          <p:cNvGrpSpPr/>
          <p:nvPr/>
        </p:nvGrpSpPr>
        <p:grpSpPr>
          <a:xfrm>
            <a:off x="178739" y="1734725"/>
            <a:ext cx="3717116" cy="3057995"/>
            <a:chOff x="4703674" y="1611266"/>
            <a:chExt cx="3717116" cy="3057995"/>
          </a:xfrm>
        </p:grpSpPr>
        <p:grpSp>
          <p:nvGrpSpPr>
            <p:cNvPr id="3" name="Google Shape;911;p38">
              <a:extLst>
                <a:ext uri="{FF2B5EF4-FFF2-40B4-BE49-F238E27FC236}">
                  <a16:creationId xmlns:a16="http://schemas.microsoft.com/office/drawing/2014/main" id="{E45C55F8-F37C-95A7-FF74-E2D478C5573D}"/>
                </a:ext>
              </a:extLst>
            </p:cNvPr>
            <p:cNvGrpSpPr/>
            <p:nvPr/>
          </p:nvGrpSpPr>
          <p:grpSpPr>
            <a:xfrm>
              <a:off x="6147887" y="1702677"/>
              <a:ext cx="1611811" cy="1280942"/>
              <a:chOff x="6542002" y="210217"/>
              <a:chExt cx="1407081" cy="1118238"/>
            </a:xfrm>
          </p:grpSpPr>
          <p:sp>
            <p:nvSpPr>
              <p:cNvPr id="929" name="Google Shape;912;p38">
                <a:extLst>
                  <a:ext uri="{FF2B5EF4-FFF2-40B4-BE49-F238E27FC236}">
                    <a16:creationId xmlns:a16="http://schemas.microsoft.com/office/drawing/2014/main" id="{81BA44AE-280D-6AFB-6615-1C75D5973E51}"/>
                  </a:ext>
                </a:extLst>
              </p:cNvPr>
              <p:cNvSpPr/>
              <p:nvPr/>
            </p:nvSpPr>
            <p:spPr>
              <a:xfrm>
                <a:off x="6581884" y="229467"/>
                <a:ext cx="1325936" cy="1097607"/>
              </a:xfrm>
              <a:custGeom>
                <a:avLst/>
                <a:gdLst/>
                <a:ahLst/>
                <a:cxnLst/>
                <a:rect l="l" t="t" r="r" b="b"/>
                <a:pathLst>
                  <a:path w="99807" h="82620" extrusionOk="0">
                    <a:moveTo>
                      <a:pt x="1" y="1"/>
                    </a:moveTo>
                    <a:lnTo>
                      <a:pt x="1" y="82620"/>
                    </a:lnTo>
                    <a:lnTo>
                      <a:pt x="99806" y="82620"/>
                    </a:lnTo>
                    <a:lnTo>
                      <a:pt x="998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13;p38">
                <a:extLst>
                  <a:ext uri="{FF2B5EF4-FFF2-40B4-BE49-F238E27FC236}">
                    <a16:creationId xmlns:a16="http://schemas.microsoft.com/office/drawing/2014/main" id="{74A203E0-88FE-99FC-13AD-22565D06E4A4}"/>
                  </a:ext>
                </a:extLst>
              </p:cNvPr>
              <p:cNvSpPr/>
              <p:nvPr/>
            </p:nvSpPr>
            <p:spPr>
              <a:xfrm>
                <a:off x="6581884" y="228099"/>
                <a:ext cx="1327304" cy="1100357"/>
              </a:xfrm>
              <a:custGeom>
                <a:avLst/>
                <a:gdLst/>
                <a:ahLst/>
                <a:cxnLst/>
                <a:rect l="l" t="t" r="r" b="b"/>
                <a:pathLst>
                  <a:path w="99910" h="82827" extrusionOk="0">
                    <a:moveTo>
                      <a:pt x="1" y="0"/>
                    </a:moveTo>
                    <a:lnTo>
                      <a:pt x="1" y="104"/>
                    </a:lnTo>
                    <a:lnTo>
                      <a:pt x="1" y="82723"/>
                    </a:lnTo>
                    <a:lnTo>
                      <a:pt x="1" y="82826"/>
                    </a:lnTo>
                    <a:lnTo>
                      <a:pt x="99806" y="82723"/>
                    </a:lnTo>
                    <a:lnTo>
                      <a:pt x="104" y="82723"/>
                    </a:lnTo>
                    <a:lnTo>
                      <a:pt x="104" y="207"/>
                    </a:lnTo>
                    <a:lnTo>
                      <a:pt x="99806" y="207"/>
                    </a:lnTo>
                    <a:lnTo>
                      <a:pt x="99806" y="82723"/>
                    </a:lnTo>
                    <a:lnTo>
                      <a:pt x="99910" y="104"/>
                    </a:lnTo>
                    <a:lnTo>
                      <a:pt x="999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14;p38">
                <a:extLst>
                  <a:ext uri="{FF2B5EF4-FFF2-40B4-BE49-F238E27FC236}">
                    <a16:creationId xmlns:a16="http://schemas.microsoft.com/office/drawing/2014/main" id="{C3CC2EA5-0A01-954A-DE23-49DD5D19F518}"/>
                  </a:ext>
                </a:extLst>
              </p:cNvPr>
              <p:cNvSpPr/>
              <p:nvPr/>
            </p:nvSpPr>
            <p:spPr>
              <a:xfrm>
                <a:off x="6693305" y="525191"/>
                <a:ext cx="1063212" cy="2763"/>
              </a:xfrm>
              <a:custGeom>
                <a:avLst/>
                <a:gdLst/>
                <a:ahLst/>
                <a:cxnLst/>
                <a:rect l="l" t="t" r="r" b="b"/>
                <a:pathLst>
                  <a:path w="80031" h="208" extrusionOk="0">
                    <a:moveTo>
                      <a:pt x="11803" y="0"/>
                    </a:moveTo>
                    <a:lnTo>
                      <a:pt x="0" y="104"/>
                    </a:lnTo>
                    <a:lnTo>
                      <a:pt x="11803" y="104"/>
                    </a:lnTo>
                    <a:lnTo>
                      <a:pt x="40067" y="207"/>
                    </a:lnTo>
                    <a:lnTo>
                      <a:pt x="68228" y="104"/>
                    </a:lnTo>
                    <a:lnTo>
                      <a:pt x="80031" y="104"/>
                    </a:lnTo>
                    <a:lnTo>
                      <a:pt x="682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15;p38">
                <a:extLst>
                  <a:ext uri="{FF2B5EF4-FFF2-40B4-BE49-F238E27FC236}">
                    <a16:creationId xmlns:a16="http://schemas.microsoft.com/office/drawing/2014/main" id="{84103CE9-27F7-23BF-7830-F7DC775FDED6}"/>
                  </a:ext>
                </a:extLst>
              </p:cNvPr>
              <p:cNvSpPr/>
              <p:nvPr/>
            </p:nvSpPr>
            <p:spPr>
              <a:xfrm>
                <a:off x="6693305" y="642099"/>
                <a:ext cx="1063212" cy="2763"/>
              </a:xfrm>
              <a:custGeom>
                <a:avLst/>
                <a:gdLst/>
                <a:ahLst/>
                <a:cxnLst/>
                <a:rect l="l" t="t" r="r" b="b"/>
                <a:pathLst>
                  <a:path w="80031" h="208" extrusionOk="0">
                    <a:moveTo>
                      <a:pt x="11803" y="0"/>
                    </a:moveTo>
                    <a:lnTo>
                      <a:pt x="0" y="104"/>
                    </a:lnTo>
                    <a:lnTo>
                      <a:pt x="11803" y="207"/>
                    </a:lnTo>
                    <a:lnTo>
                      <a:pt x="68228" y="207"/>
                    </a:lnTo>
                    <a:lnTo>
                      <a:pt x="80031" y="104"/>
                    </a:lnTo>
                    <a:lnTo>
                      <a:pt x="682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16;p38">
                <a:extLst>
                  <a:ext uri="{FF2B5EF4-FFF2-40B4-BE49-F238E27FC236}">
                    <a16:creationId xmlns:a16="http://schemas.microsoft.com/office/drawing/2014/main" id="{F2231695-577A-1CDE-549F-5072929E9FF9}"/>
                  </a:ext>
                </a:extLst>
              </p:cNvPr>
              <p:cNvSpPr/>
              <p:nvPr/>
            </p:nvSpPr>
            <p:spPr>
              <a:xfrm>
                <a:off x="6693305" y="759007"/>
                <a:ext cx="1063212" cy="2763"/>
              </a:xfrm>
              <a:custGeom>
                <a:avLst/>
                <a:gdLst/>
                <a:ahLst/>
                <a:cxnLst/>
                <a:rect l="l" t="t" r="r" b="b"/>
                <a:pathLst>
                  <a:path w="80031" h="208" extrusionOk="0">
                    <a:moveTo>
                      <a:pt x="40067" y="1"/>
                    </a:moveTo>
                    <a:lnTo>
                      <a:pt x="11803" y="104"/>
                    </a:lnTo>
                    <a:lnTo>
                      <a:pt x="0" y="104"/>
                    </a:lnTo>
                    <a:lnTo>
                      <a:pt x="11803" y="208"/>
                    </a:lnTo>
                    <a:lnTo>
                      <a:pt x="68228" y="208"/>
                    </a:lnTo>
                    <a:lnTo>
                      <a:pt x="80031" y="104"/>
                    </a:lnTo>
                    <a:lnTo>
                      <a:pt x="68228" y="104"/>
                    </a:lnTo>
                    <a:lnTo>
                      <a:pt x="40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17;p38">
                <a:extLst>
                  <a:ext uri="{FF2B5EF4-FFF2-40B4-BE49-F238E27FC236}">
                    <a16:creationId xmlns:a16="http://schemas.microsoft.com/office/drawing/2014/main" id="{14E38ECA-250A-DF58-16C1-321335C5D19F}"/>
                  </a:ext>
                </a:extLst>
              </p:cNvPr>
              <p:cNvSpPr/>
              <p:nvPr/>
            </p:nvSpPr>
            <p:spPr>
              <a:xfrm>
                <a:off x="6693305" y="877297"/>
                <a:ext cx="1063212" cy="1382"/>
              </a:xfrm>
              <a:custGeom>
                <a:avLst/>
                <a:gdLst/>
                <a:ahLst/>
                <a:cxnLst/>
                <a:rect l="l" t="t" r="r" b="b"/>
                <a:pathLst>
                  <a:path w="80031" h="104" extrusionOk="0">
                    <a:moveTo>
                      <a:pt x="11803" y="0"/>
                    </a:moveTo>
                    <a:lnTo>
                      <a:pt x="0" y="104"/>
                    </a:lnTo>
                    <a:lnTo>
                      <a:pt x="80031" y="104"/>
                    </a:lnTo>
                    <a:lnTo>
                      <a:pt x="6822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18;p38">
                <a:extLst>
                  <a:ext uri="{FF2B5EF4-FFF2-40B4-BE49-F238E27FC236}">
                    <a16:creationId xmlns:a16="http://schemas.microsoft.com/office/drawing/2014/main" id="{621D7CD1-14BF-0A5B-AC11-2F6D2BF9B3F6}"/>
                  </a:ext>
                </a:extLst>
              </p:cNvPr>
              <p:cNvSpPr/>
              <p:nvPr/>
            </p:nvSpPr>
            <p:spPr>
              <a:xfrm>
                <a:off x="6693305" y="994205"/>
                <a:ext cx="1063212" cy="2763"/>
              </a:xfrm>
              <a:custGeom>
                <a:avLst/>
                <a:gdLst/>
                <a:ahLst/>
                <a:cxnLst/>
                <a:rect l="l" t="t" r="r" b="b"/>
                <a:pathLst>
                  <a:path w="80031" h="208" extrusionOk="0">
                    <a:moveTo>
                      <a:pt x="11803" y="1"/>
                    </a:moveTo>
                    <a:lnTo>
                      <a:pt x="0" y="104"/>
                    </a:lnTo>
                    <a:lnTo>
                      <a:pt x="11803" y="104"/>
                    </a:lnTo>
                    <a:lnTo>
                      <a:pt x="40067" y="208"/>
                    </a:lnTo>
                    <a:lnTo>
                      <a:pt x="68228" y="104"/>
                    </a:lnTo>
                    <a:lnTo>
                      <a:pt x="80031" y="104"/>
                    </a:lnTo>
                    <a:lnTo>
                      <a:pt x="6822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19;p38">
                <a:extLst>
                  <a:ext uri="{FF2B5EF4-FFF2-40B4-BE49-F238E27FC236}">
                    <a16:creationId xmlns:a16="http://schemas.microsoft.com/office/drawing/2014/main" id="{DBACC2C1-E948-BB06-E53B-C0E4538F3CED}"/>
                  </a:ext>
                </a:extLst>
              </p:cNvPr>
              <p:cNvSpPr/>
              <p:nvPr/>
            </p:nvSpPr>
            <p:spPr>
              <a:xfrm>
                <a:off x="6693305" y="1111113"/>
                <a:ext cx="1063212" cy="2763"/>
              </a:xfrm>
              <a:custGeom>
                <a:avLst/>
                <a:gdLst/>
                <a:ahLst/>
                <a:cxnLst/>
                <a:rect l="l" t="t" r="r" b="b"/>
                <a:pathLst>
                  <a:path w="80031" h="208" extrusionOk="0">
                    <a:moveTo>
                      <a:pt x="11803" y="1"/>
                    </a:moveTo>
                    <a:lnTo>
                      <a:pt x="0" y="104"/>
                    </a:lnTo>
                    <a:lnTo>
                      <a:pt x="11803" y="208"/>
                    </a:lnTo>
                    <a:lnTo>
                      <a:pt x="68228" y="208"/>
                    </a:lnTo>
                    <a:lnTo>
                      <a:pt x="80031" y="104"/>
                    </a:lnTo>
                    <a:lnTo>
                      <a:pt x="6822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20;p38">
                <a:extLst>
                  <a:ext uri="{FF2B5EF4-FFF2-40B4-BE49-F238E27FC236}">
                    <a16:creationId xmlns:a16="http://schemas.microsoft.com/office/drawing/2014/main" id="{2607B42E-4719-3A14-1D2B-656E14B5EBCF}"/>
                  </a:ext>
                </a:extLst>
              </p:cNvPr>
              <p:cNvSpPr/>
              <p:nvPr/>
            </p:nvSpPr>
            <p:spPr>
              <a:xfrm>
                <a:off x="7346635" y="888297"/>
                <a:ext cx="104540" cy="339751"/>
              </a:xfrm>
              <a:custGeom>
                <a:avLst/>
                <a:gdLst/>
                <a:ahLst/>
                <a:cxnLst/>
                <a:rect l="l" t="t" r="r" b="b"/>
                <a:pathLst>
                  <a:path w="7869" h="25574" extrusionOk="0">
                    <a:moveTo>
                      <a:pt x="0" y="1"/>
                    </a:moveTo>
                    <a:lnTo>
                      <a:pt x="0" y="25573"/>
                    </a:lnTo>
                    <a:lnTo>
                      <a:pt x="7869" y="25573"/>
                    </a:lnTo>
                    <a:lnTo>
                      <a:pt x="78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21;p38">
                <a:extLst>
                  <a:ext uri="{FF2B5EF4-FFF2-40B4-BE49-F238E27FC236}">
                    <a16:creationId xmlns:a16="http://schemas.microsoft.com/office/drawing/2014/main" id="{294A5F09-8040-5207-5C59-86CDB2C96B9A}"/>
                  </a:ext>
                </a:extLst>
              </p:cNvPr>
              <p:cNvSpPr/>
              <p:nvPr/>
            </p:nvSpPr>
            <p:spPr>
              <a:xfrm>
                <a:off x="7546069" y="775521"/>
                <a:ext cx="105921" cy="452527"/>
              </a:xfrm>
              <a:custGeom>
                <a:avLst/>
                <a:gdLst/>
                <a:ahLst/>
                <a:cxnLst/>
                <a:rect l="l" t="t" r="r" b="b"/>
                <a:pathLst>
                  <a:path w="7973" h="34063" extrusionOk="0">
                    <a:moveTo>
                      <a:pt x="0" y="0"/>
                    </a:moveTo>
                    <a:lnTo>
                      <a:pt x="0" y="34062"/>
                    </a:lnTo>
                    <a:lnTo>
                      <a:pt x="7972" y="34062"/>
                    </a:lnTo>
                    <a:lnTo>
                      <a:pt x="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22;p38">
                <a:extLst>
                  <a:ext uri="{FF2B5EF4-FFF2-40B4-BE49-F238E27FC236}">
                    <a16:creationId xmlns:a16="http://schemas.microsoft.com/office/drawing/2014/main" id="{E0491454-4466-9B6D-98A4-D4999D64259F}"/>
                  </a:ext>
                </a:extLst>
              </p:cNvPr>
              <p:cNvSpPr/>
              <p:nvPr/>
            </p:nvSpPr>
            <p:spPr>
              <a:xfrm>
                <a:off x="6789581" y="1069850"/>
                <a:ext cx="105921" cy="158198"/>
              </a:xfrm>
              <a:custGeom>
                <a:avLst/>
                <a:gdLst/>
                <a:ahLst/>
                <a:cxnLst/>
                <a:rect l="l" t="t" r="r" b="b"/>
                <a:pathLst>
                  <a:path w="7973" h="11908" extrusionOk="0">
                    <a:moveTo>
                      <a:pt x="0" y="1"/>
                    </a:moveTo>
                    <a:lnTo>
                      <a:pt x="0" y="11907"/>
                    </a:lnTo>
                    <a:lnTo>
                      <a:pt x="7972" y="11907"/>
                    </a:lnTo>
                    <a:lnTo>
                      <a:pt x="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23;p38">
                <a:extLst>
                  <a:ext uri="{FF2B5EF4-FFF2-40B4-BE49-F238E27FC236}">
                    <a16:creationId xmlns:a16="http://schemas.microsoft.com/office/drawing/2014/main" id="{E0EE5724-C863-D064-18DB-2A0CE7320645}"/>
                  </a:ext>
                </a:extLst>
              </p:cNvPr>
              <p:cNvSpPr/>
              <p:nvPr/>
            </p:nvSpPr>
            <p:spPr>
              <a:xfrm>
                <a:off x="6964266" y="1021718"/>
                <a:ext cx="105921" cy="206329"/>
              </a:xfrm>
              <a:custGeom>
                <a:avLst/>
                <a:gdLst/>
                <a:ahLst/>
                <a:cxnLst/>
                <a:rect l="l" t="t" r="r" b="b"/>
                <a:pathLst>
                  <a:path w="7973" h="15531" extrusionOk="0">
                    <a:moveTo>
                      <a:pt x="0" y="0"/>
                    </a:moveTo>
                    <a:lnTo>
                      <a:pt x="0" y="15530"/>
                    </a:lnTo>
                    <a:lnTo>
                      <a:pt x="7972" y="15530"/>
                    </a:lnTo>
                    <a:lnTo>
                      <a:pt x="79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24;p38">
                <a:extLst>
                  <a:ext uri="{FF2B5EF4-FFF2-40B4-BE49-F238E27FC236}">
                    <a16:creationId xmlns:a16="http://schemas.microsoft.com/office/drawing/2014/main" id="{B523A032-87C4-FDDA-2A99-FFF23CEF722B}"/>
                  </a:ext>
                </a:extLst>
              </p:cNvPr>
              <p:cNvSpPr/>
              <p:nvPr/>
            </p:nvSpPr>
            <p:spPr>
              <a:xfrm>
                <a:off x="7145819" y="961192"/>
                <a:ext cx="105921" cy="266856"/>
              </a:xfrm>
              <a:custGeom>
                <a:avLst/>
                <a:gdLst/>
                <a:ahLst/>
                <a:cxnLst/>
                <a:rect l="l" t="t" r="r" b="b"/>
                <a:pathLst>
                  <a:path w="7973" h="20087" extrusionOk="0">
                    <a:moveTo>
                      <a:pt x="0" y="1"/>
                    </a:moveTo>
                    <a:lnTo>
                      <a:pt x="0" y="20086"/>
                    </a:lnTo>
                    <a:lnTo>
                      <a:pt x="7972" y="20086"/>
                    </a:lnTo>
                    <a:lnTo>
                      <a:pt x="79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25;p38">
                <a:extLst>
                  <a:ext uri="{FF2B5EF4-FFF2-40B4-BE49-F238E27FC236}">
                    <a16:creationId xmlns:a16="http://schemas.microsoft.com/office/drawing/2014/main" id="{CD9268A8-FF73-D276-A384-D25CA662ED34}"/>
                  </a:ext>
                </a:extLst>
              </p:cNvPr>
              <p:cNvSpPr/>
              <p:nvPr/>
            </p:nvSpPr>
            <p:spPr>
              <a:xfrm>
                <a:off x="6542002" y="210217"/>
                <a:ext cx="1407081" cy="81158"/>
              </a:xfrm>
              <a:custGeom>
                <a:avLst/>
                <a:gdLst/>
                <a:ahLst/>
                <a:cxnLst/>
                <a:rect l="l" t="t" r="r" b="b"/>
                <a:pathLst>
                  <a:path w="105915" h="6109" extrusionOk="0">
                    <a:moveTo>
                      <a:pt x="2382" y="0"/>
                    </a:moveTo>
                    <a:lnTo>
                      <a:pt x="1864" y="207"/>
                    </a:lnTo>
                    <a:lnTo>
                      <a:pt x="1346" y="518"/>
                    </a:lnTo>
                    <a:lnTo>
                      <a:pt x="829" y="828"/>
                    </a:lnTo>
                    <a:lnTo>
                      <a:pt x="518" y="1346"/>
                    </a:lnTo>
                    <a:lnTo>
                      <a:pt x="208" y="1864"/>
                    </a:lnTo>
                    <a:lnTo>
                      <a:pt x="1" y="2381"/>
                    </a:lnTo>
                    <a:lnTo>
                      <a:pt x="1" y="3003"/>
                    </a:lnTo>
                    <a:lnTo>
                      <a:pt x="1" y="3624"/>
                    </a:lnTo>
                    <a:lnTo>
                      <a:pt x="208" y="4245"/>
                    </a:lnTo>
                    <a:lnTo>
                      <a:pt x="518" y="4763"/>
                    </a:lnTo>
                    <a:lnTo>
                      <a:pt x="829" y="5177"/>
                    </a:lnTo>
                    <a:lnTo>
                      <a:pt x="1346" y="5591"/>
                    </a:lnTo>
                    <a:lnTo>
                      <a:pt x="1864" y="5798"/>
                    </a:lnTo>
                    <a:lnTo>
                      <a:pt x="2382" y="6005"/>
                    </a:lnTo>
                    <a:lnTo>
                      <a:pt x="3003" y="6109"/>
                    </a:lnTo>
                    <a:lnTo>
                      <a:pt x="102912" y="6109"/>
                    </a:lnTo>
                    <a:lnTo>
                      <a:pt x="103533" y="6005"/>
                    </a:lnTo>
                    <a:lnTo>
                      <a:pt x="104051" y="5798"/>
                    </a:lnTo>
                    <a:lnTo>
                      <a:pt x="104568" y="5487"/>
                    </a:lnTo>
                    <a:lnTo>
                      <a:pt x="104983" y="5177"/>
                    </a:lnTo>
                    <a:lnTo>
                      <a:pt x="105397" y="4763"/>
                    </a:lnTo>
                    <a:lnTo>
                      <a:pt x="105707" y="4245"/>
                    </a:lnTo>
                    <a:lnTo>
                      <a:pt x="105811" y="3624"/>
                    </a:lnTo>
                    <a:lnTo>
                      <a:pt x="105914" y="3003"/>
                    </a:lnTo>
                    <a:lnTo>
                      <a:pt x="105811" y="2381"/>
                    </a:lnTo>
                    <a:lnTo>
                      <a:pt x="105707" y="1864"/>
                    </a:lnTo>
                    <a:lnTo>
                      <a:pt x="105397" y="1346"/>
                    </a:lnTo>
                    <a:lnTo>
                      <a:pt x="104983" y="828"/>
                    </a:lnTo>
                    <a:lnTo>
                      <a:pt x="104568" y="518"/>
                    </a:lnTo>
                    <a:lnTo>
                      <a:pt x="104051" y="207"/>
                    </a:lnTo>
                    <a:lnTo>
                      <a:pt x="1035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26;p38">
                <a:extLst>
                  <a:ext uri="{FF2B5EF4-FFF2-40B4-BE49-F238E27FC236}">
                    <a16:creationId xmlns:a16="http://schemas.microsoft.com/office/drawing/2014/main" id="{CD7A7288-8558-3180-A539-540080116161}"/>
                  </a:ext>
                </a:extLst>
              </p:cNvPr>
              <p:cNvSpPr/>
              <p:nvPr/>
            </p:nvSpPr>
            <p:spPr>
              <a:xfrm>
                <a:off x="6690555" y="479797"/>
                <a:ext cx="1001317" cy="749619"/>
              </a:xfrm>
              <a:custGeom>
                <a:avLst/>
                <a:gdLst/>
                <a:ahLst/>
                <a:cxnLst/>
                <a:rect l="l" t="t" r="r" b="b"/>
                <a:pathLst>
                  <a:path w="75372" h="56426" extrusionOk="0">
                    <a:moveTo>
                      <a:pt x="0" y="1"/>
                    </a:moveTo>
                    <a:lnTo>
                      <a:pt x="0" y="12839"/>
                    </a:lnTo>
                    <a:lnTo>
                      <a:pt x="0" y="56322"/>
                    </a:lnTo>
                    <a:lnTo>
                      <a:pt x="0" y="56426"/>
                    </a:lnTo>
                    <a:lnTo>
                      <a:pt x="60152" y="56426"/>
                    </a:lnTo>
                    <a:lnTo>
                      <a:pt x="75372" y="56322"/>
                    </a:lnTo>
                    <a:lnTo>
                      <a:pt x="104" y="56322"/>
                    </a:lnTo>
                    <a:lnTo>
                      <a:pt x="104" y="12839"/>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27;p38">
                <a:extLst>
                  <a:ext uri="{FF2B5EF4-FFF2-40B4-BE49-F238E27FC236}">
                    <a16:creationId xmlns:a16="http://schemas.microsoft.com/office/drawing/2014/main" id="{14E0D372-5C86-01C2-7A4C-626923519140}"/>
                  </a:ext>
                </a:extLst>
              </p:cNvPr>
              <p:cNvSpPr/>
              <p:nvPr/>
            </p:nvSpPr>
            <p:spPr>
              <a:xfrm>
                <a:off x="6691923" y="478428"/>
                <a:ext cx="52276" cy="2763"/>
              </a:xfrm>
              <a:custGeom>
                <a:avLst/>
                <a:gdLst/>
                <a:ahLst/>
                <a:cxnLst/>
                <a:rect l="l" t="t" r="r" b="b"/>
                <a:pathLst>
                  <a:path w="3935" h="208" extrusionOk="0">
                    <a:moveTo>
                      <a:pt x="1968" y="0"/>
                    </a:moveTo>
                    <a:lnTo>
                      <a:pt x="1" y="104"/>
                    </a:lnTo>
                    <a:lnTo>
                      <a:pt x="1968" y="207"/>
                    </a:lnTo>
                    <a:lnTo>
                      <a:pt x="3935" y="104"/>
                    </a:lnTo>
                    <a:lnTo>
                      <a:pt x="1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28;p38">
                <a:extLst>
                  <a:ext uri="{FF2B5EF4-FFF2-40B4-BE49-F238E27FC236}">
                    <a16:creationId xmlns:a16="http://schemas.microsoft.com/office/drawing/2014/main" id="{01BA56F2-1B2F-6C27-088A-08155B5B2D0D}"/>
                  </a:ext>
                </a:extLst>
              </p:cNvPr>
              <p:cNvSpPr/>
              <p:nvPr/>
            </p:nvSpPr>
            <p:spPr>
              <a:xfrm>
                <a:off x="6691923" y="589836"/>
                <a:ext cx="52276" cy="2763"/>
              </a:xfrm>
              <a:custGeom>
                <a:avLst/>
                <a:gdLst/>
                <a:ahLst/>
                <a:cxnLst/>
                <a:rect l="l" t="t" r="r" b="b"/>
                <a:pathLst>
                  <a:path w="3935" h="208" extrusionOk="0">
                    <a:moveTo>
                      <a:pt x="1968" y="0"/>
                    </a:moveTo>
                    <a:lnTo>
                      <a:pt x="1" y="104"/>
                    </a:lnTo>
                    <a:lnTo>
                      <a:pt x="1968" y="207"/>
                    </a:lnTo>
                    <a:lnTo>
                      <a:pt x="3935" y="104"/>
                    </a:lnTo>
                    <a:lnTo>
                      <a:pt x="1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29;p38">
                <a:extLst>
                  <a:ext uri="{FF2B5EF4-FFF2-40B4-BE49-F238E27FC236}">
                    <a16:creationId xmlns:a16="http://schemas.microsoft.com/office/drawing/2014/main" id="{9BB32C77-E8AD-5FBA-9FE1-2AD584F4DCB8}"/>
                  </a:ext>
                </a:extLst>
              </p:cNvPr>
              <p:cNvSpPr/>
              <p:nvPr/>
            </p:nvSpPr>
            <p:spPr>
              <a:xfrm>
                <a:off x="6691923" y="701244"/>
                <a:ext cx="52276" cy="2763"/>
              </a:xfrm>
              <a:custGeom>
                <a:avLst/>
                <a:gdLst/>
                <a:ahLst/>
                <a:cxnLst/>
                <a:rect l="l" t="t" r="r" b="b"/>
                <a:pathLst>
                  <a:path w="3935" h="208" extrusionOk="0">
                    <a:moveTo>
                      <a:pt x="1968" y="0"/>
                    </a:moveTo>
                    <a:lnTo>
                      <a:pt x="1" y="104"/>
                    </a:lnTo>
                    <a:lnTo>
                      <a:pt x="1968" y="207"/>
                    </a:lnTo>
                    <a:lnTo>
                      <a:pt x="3935" y="104"/>
                    </a:lnTo>
                    <a:lnTo>
                      <a:pt x="1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30;p38">
                <a:extLst>
                  <a:ext uri="{FF2B5EF4-FFF2-40B4-BE49-F238E27FC236}">
                    <a16:creationId xmlns:a16="http://schemas.microsoft.com/office/drawing/2014/main" id="{38E26D2F-09DE-6F3E-7FCC-068B9BBE341F}"/>
                  </a:ext>
                </a:extLst>
              </p:cNvPr>
              <p:cNvSpPr/>
              <p:nvPr/>
            </p:nvSpPr>
            <p:spPr>
              <a:xfrm>
                <a:off x="6691923" y="812652"/>
                <a:ext cx="52276" cy="2763"/>
              </a:xfrm>
              <a:custGeom>
                <a:avLst/>
                <a:gdLst/>
                <a:ahLst/>
                <a:cxnLst/>
                <a:rect l="l" t="t" r="r" b="b"/>
                <a:pathLst>
                  <a:path w="3935" h="208" extrusionOk="0">
                    <a:moveTo>
                      <a:pt x="1968" y="0"/>
                    </a:moveTo>
                    <a:lnTo>
                      <a:pt x="1" y="104"/>
                    </a:lnTo>
                    <a:lnTo>
                      <a:pt x="1968" y="207"/>
                    </a:lnTo>
                    <a:lnTo>
                      <a:pt x="3935" y="104"/>
                    </a:lnTo>
                    <a:lnTo>
                      <a:pt x="19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31;p38">
                <a:extLst>
                  <a:ext uri="{FF2B5EF4-FFF2-40B4-BE49-F238E27FC236}">
                    <a16:creationId xmlns:a16="http://schemas.microsoft.com/office/drawing/2014/main" id="{4DD245EF-CEC4-F346-D1BD-10F750EFC294}"/>
                  </a:ext>
                </a:extLst>
              </p:cNvPr>
              <p:cNvSpPr/>
              <p:nvPr/>
            </p:nvSpPr>
            <p:spPr>
              <a:xfrm>
                <a:off x="6691923" y="924060"/>
                <a:ext cx="52276" cy="2763"/>
              </a:xfrm>
              <a:custGeom>
                <a:avLst/>
                <a:gdLst/>
                <a:ahLst/>
                <a:cxnLst/>
                <a:rect l="l" t="t" r="r" b="b"/>
                <a:pathLst>
                  <a:path w="3935" h="208" extrusionOk="0">
                    <a:moveTo>
                      <a:pt x="1968" y="1"/>
                    </a:moveTo>
                    <a:lnTo>
                      <a:pt x="1" y="104"/>
                    </a:lnTo>
                    <a:lnTo>
                      <a:pt x="1968" y="208"/>
                    </a:lnTo>
                    <a:lnTo>
                      <a:pt x="3935" y="104"/>
                    </a:lnTo>
                    <a:lnTo>
                      <a:pt x="19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932;p38">
              <a:extLst>
                <a:ext uri="{FF2B5EF4-FFF2-40B4-BE49-F238E27FC236}">
                  <a16:creationId xmlns:a16="http://schemas.microsoft.com/office/drawing/2014/main" id="{82809806-2D61-95F1-432B-13C9043D2A47}"/>
                </a:ext>
              </a:extLst>
            </p:cNvPr>
            <p:cNvGrpSpPr/>
            <p:nvPr/>
          </p:nvGrpSpPr>
          <p:grpSpPr>
            <a:xfrm>
              <a:off x="5434554" y="1757733"/>
              <a:ext cx="1408097" cy="2911528"/>
              <a:chOff x="5386362" y="329875"/>
              <a:chExt cx="1137488" cy="2351990"/>
            </a:xfrm>
          </p:grpSpPr>
          <p:sp>
            <p:nvSpPr>
              <p:cNvPr id="848" name="Google Shape;933;p38">
                <a:extLst>
                  <a:ext uri="{FF2B5EF4-FFF2-40B4-BE49-F238E27FC236}">
                    <a16:creationId xmlns:a16="http://schemas.microsoft.com/office/drawing/2014/main" id="{DC45D0E4-3D7C-7FD2-1117-8E6F53082333}"/>
                  </a:ext>
                </a:extLst>
              </p:cNvPr>
              <p:cNvSpPr/>
              <p:nvPr/>
            </p:nvSpPr>
            <p:spPr>
              <a:xfrm>
                <a:off x="6082323" y="1036850"/>
                <a:ext cx="52276" cy="1382"/>
              </a:xfrm>
              <a:custGeom>
                <a:avLst/>
                <a:gdLst/>
                <a:ahLst/>
                <a:cxnLst/>
                <a:rect l="l" t="t" r="r" b="b"/>
                <a:pathLst>
                  <a:path w="3935" h="104" extrusionOk="0">
                    <a:moveTo>
                      <a:pt x="1" y="0"/>
                    </a:moveTo>
                    <a:lnTo>
                      <a:pt x="1968" y="104"/>
                    </a:lnTo>
                    <a:lnTo>
                      <a:pt x="393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934;p38">
                <a:extLst>
                  <a:ext uri="{FF2B5EF4-FFF2-40B4-BE49-F238E27FC236}">
                    <a16:creationId xmlns:a16="http://schemas.microsoft.com/office/drawing/2014/main" id="{773F98E8-E837-8281-F8F9-0D5AD2AAFD43}"/>
                  </a:ext>
                </a:extLst>
              </p:cNvPr>
              <p:cNvSpPr/>
              <p:nvPr/>
            </p:nvSpPr>
            <p:spPr>
              <a:xfrm>
                <a:off x="5727468" y="2405391"/>
                <a:ext cx="237961" cy="195329"/>
              </a:xfrm>
              <a:custGeom>
                <a:avLst/>
                <a:gdLst/>
                <a:ahLst/>
                <a:cxnLst/>
                <a:rect l="l" t="t" r="r" b="b"/>
                <a:pathLst>
                  <a:path w="17912" h="14703" extrusionOk="0">
                    <a:moveTo>
                      <a:pt x="207" y="1"/>
                    </a:moveTo>
                    <a:lnTo>
                      <a:pt x="0" y="14392"/>
                    </a:lnTo>
                    <a:lnTo>
                      <a:pt x="17911" y="14703"/>
                    </a:lnTo>
                    <a:lnTo>
                      <a:pt x="17808" y="14392"/>
                    </a:lnTo>
                    <a:lnTo>
                      <a:pt x="17497" y="13978"/>
                    </a:lnTo>
                    <a:lnTo>
                      <a:pt x="17083" y="13667"/>
                    </a:lnTo>
                    <a:lnTo>
                      <a:pt x="16462" y="13150"/>
                    </a:lnTo>
                    <a:lnTo>
                      <a:pt x="15012" y="12321"/>
                    </a:lnTo>
                    <a:lnTo>
                      <a:pt x="13252" y="11390"/>
                    </a:lnTo>
                    <a:lnTo>
                      <a:pt x="10146" y="10044"/>
                    </a:lnTo>
                    <a:lnTo>
                      <a:pt x="8697" y="9422"/>
                    </a:lnTo>
                    <a:lnTo>
                      <a:pt x="9215" y="208"/>
                    </a:lnTo>
                    <a:lnTo>
                      <a:pt x="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935;p38">
                <a:extLst>
                  <a:ext uri="{FF2B5EF4-FFF2-40B4-BE49-F238E27FC236}">
                    <a16:creationId xmlns:a16="http://schemas.microsoft.com/office/drawing/2014/main" id="{7EC6B694-6F39-C672-1698-985B41CF3739}"/>
                  </a:ext>
                </a:extLst>
              </p:cNvPr>
              <p:cNvSpPr/>
              <p:nvPr/>
            </p:nvSpPr>
            <p:spPr>
              <a:xfrm>
                <a:off x="5761849" y="2518180"/>
                <a:ext cx="19263" cy="19277"/>
              </a:xfrm>
              <a:custGeom>
                <a:avLst/>
                <a:gdLst/>
                <a:ahLst/>
                <a:cxnLst/>
                <a:rect l="l" t="t" r="r" b="b"/>
                <a:pathLst>
                  <a:path w="1450" h="1451" extrusionOk="0">
                    <a:moveTo>
                      <a:pt x="829" y="1"/>
                    </a:moveTo>
                    <a:lnTo>
                      <a:pt x="518" y="104"/>
                    </a:lnTo>
                    <a:lnTo>
                      <a:pt x="311" y="208"/>
                    </a:lnTo>
                    <a:lnTo>
                      <a:pt x="104" y="415"/>
                    </a:lnTo>
                    <a:lnTo>
                      <a:pt x="0" y="622"/>
                    </a:lnTo>
                    <a:lnTo>
                      <a:pt x="0" y="932"/>
                    </a:lnTo>
                    <a:lnTo>
                      <a:pt x="104" y="1140"/>
                    </a:lnTo>
                    <a:lnTo>
                      <a:pt x="311" y="1347"/>
                    </a:lnTo>
                    <a:lnTo>
                      <a:pt x="622" y="1450"/>
                    </a:lnTo>
                    <a:lnTo>
                      <a:pt x="829" y="1450"/>
                    </a:lnTo>
                    <a:lnTo>
                      <a:pt x="1139" y="1243"/>
                    </a:lnTo>
                    <a:lnTo>
                      <a:pt x="1346" y="1036"/>
                    </a:lnTo>
                    <a:lnTo>
                      <a:pt x="1450" y="829"/>
                    </a:lnTo>
                    <a:lnTo>
                      <a:pt x="1450" y="518"/>
                    </a:lnTo>
                    <a:lnTo>
                      <a:pt x="1243" y="311"/>
                    </a:lnTo>
                    <a:lnTo>
                      <a:pt x="1036" y="104"/>
                    </a:lnTo>
                    <a:lnTo>
                      <a:pt x="8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936;p38">
                <a:extLst>
                  <a:ext uri="{FF2B5EF4-FFF2-40B4-BE49-F238E27FC236}">
                    <a16:creationId xmlns:a16="http://schemas.microsoft.com/office/drawing/2014/main" id="{1C6A1C76-5A3E-771C-0E97-87E9BAE59EAA}"/>
                  </a:ext>
                </a:extLst>
              </p:cNvPr>
              <p:cNvSpPr/>
              <p:nvPr/>
            </p:nvSpPr>
            <p:spPr>
              <a:xfrm>
                <a:off x="5727468" y="2577325"/>
                <a:ext cx="237961" cy="23395"/>
              </a:xfrm>
              <a:custGeom>
                <a:avLst/>
                <a:gdLst/>
                <a:ahLst/>
                <a:cxnLst/>
                <a:rect l="l" t="t" r="r" b="b"/>
                <a:pathLst>
                  <a:path w="17912" h="1761" extrusionOk="0">
                    <a:moveTo>
                      <a:pt x="104" y="1"/>
                    </a:moveTo>
                    <a:lnTo>
                      <a:pt x="0" y="1450"/>
                    </a:lnTo>
                    <a:lnTo>
                      <a:pt x="17911" y="1761"/>
                    </a:lnTo>
                    <a:lnTo>
                      <a:pt x="17911" y="1554"/>
                    </a:lnTo>
                    <a:lnTo>
                      <a:pt x="17911" y="1450"/>
                    </a:lnTo>
                    <a:lnTo>
                      <a:pt x="17601" y="1139"/>
                    </a:lnTo>
                    <a:lnTo>
                      <a:pt x="17290" y="829"/>
                    </a:lnTo>
                    <a:lnTo>
                      <a:pt x="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937;p38">
                <a:extLst>
                  <a:ext uri="{FF2B5EF4-FFF2-40B4-BE49-F238E27FC236}">
                    <a16:creationId xmlns:a16="http://schemas.microsoft.com/office/drawing/2014/main" id="{F41652EC-2F4C-C497-13F7-713A685CA391}"/>
                  </a:ext>
                </a:extLst>
              </p:cNvPr>
              <p:cNvSpPr/>
              <p:nvPr/>
            </p:nvSpPr>
            <p:spPr>
              <a:xfrm>
                <a:off x="5825112" y="2527812"/>
                <a:ext cx="20645" cy="15145"/>
              </a:xfrm>
              <a:custGeom>
                <a:avLst/>
                <a:gdLst/>
                <a:ahLst/>
                <a:cxnLst/>
                <a:rect l="l" t="t" r="r" b="b"/>
                <a:pathLst>
                  <a:path w="1554" h="1140" extrusionOk="0">
                    <a:moveTo>
                      <a:pt x="1243" y="0"/>
                    </a:moveTo>
                    <a:lnTo>
                      <a:pt x="933" y="104"/>
                    </a:lnTo>
                    <a:lnTo>
                      <a:pt x="519" y="207"/>
                    </a:lnTo>
                    <a:lnTo>
                      <a:pt x="208" y="518"/>
                    </a:lnTo>
                    <a:lnTo>
                      <a:pt x="1" y="829"/>
                    </a:lnTo>
                    <a:lnTo>
                      <a:pt x="1" y="1036"/>
                    </a:lnTo>
                    <a:lnTo>
                      <a:pt x="1" y="1139"/>
                    </a:lnTo>
                    <a:lnTo>
                      <a:pt x="208" y="932"/>
                    </a:lnTo>
                    <a:lnTo>
                      <a:pt x="726" y="518"/>
                    </a:lnTo>
                    <a:lnTo>
                      <a:pt x="1347" y="207"/>
                    </a:lnTo>
                    <a:lnTo>
                      <a:pt x="1554" y="104"/>
                    </a:lnTo>
                    <a:lnTo>
                      <a:pt x="12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938;p38">
                <a:extLst>
                  <a:ext uri="{FF2B5EF4-FFF2-40B4-BE49-F238E27FC236}">
                    <a16:creationId xmlns:a16="http://schemas.microsoft.com/office/drawing/2014/main" id="{3AD93FB4-1391-A56B-490F-F21A26D2691A}"/>
                  </a:ext>
                </a:extLst>
              </p:cNvPr>
              <p:cNvSpPr/>
              <p:nvPr/>
            </p:nvSpPr>
            <p:spPr>
              <a:xfrm>
                <a:off x="5855376" y="2540194"/>
                <a:ext cx="15145" cy="17895"/>
              </a:xfrm>
              <a:custGeom>
                <a:avLst/>
                <a:gdLst/>
                <a:ahLst/>
                <a:cxnLst/>
                <a:rect l="l" t="t" r="r" b="b"/>
                <a:pathLst>
                  <a:path w="1140" h="1347" extrusionOk="0">
                    <a:moveTo>
                      <a:pt x="932" y="0"/>
                    </a:moveTo>
                    <a:lnTo>
                      <a:pt x="622" y="104"/>
                    </a:lnTo>
                    <a:lnTo>
                      <a:pt x="311" y="414"/>
                    </a:lnTo>
                    <a:lnTo>
                      <a:pt x="104" y="725"/>
                    </a:lnTo>
                    <a:lnTo>
                      <a:pt x="1" y="1035"/>
                    </a:lnTo>
                    <a:lnTo>
                      <a:pt x="1" y="1243"/>
                    </a:lnTo>
                    <a:lnTo>
                      <a:pt x="1" y="1346"/>
                    </a:lnTo>
                    <a:lnTo>
                      <a:pt x="208" y="1139"/>
                    </a:lnTo>
                    <a:lnTo>
                      <a:pt x="518" y="621"/>
                    </a:lnTo>
                    <a:lnTo>
                      <a:pt x="932" y="207"/>
                    </a:lnTo>
                    <a:lnTo>
                      <a:pt x="11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939;p38">
                <a:extLst>
                  <a:ext uri="{FF2B5EF4-FFF2-40B4-BE49-F238E27FC236}">
                    <a16:creationId xmlns:a16="http://schemas.microsoft.com/office/drawing/2014/main" id="{D22D512D-1B70-FFC7-E685-B95C182872B1}"/>
                  </a:ext>
                </a:extLst>
              </p:cNvPr>
              <p:cNvSpPr/>
              <p:nvPr/>
            </p:nvSpPr>
            <p:spPr>
              <a:xfrm>
                <a:off x="5882889" y="2551194"/>
                <a:ext cx="11013" cy="19263"/>
              </a:xfrm>
              <a:custGeom>
                <a:avLst/>
                <a:gdLst/>
                <a:ahLst/>
                <a:cxnLst/>
                <a:rect l="l" t="t" r="r" b="b"/>
                <a:pathLst>
                  <a:path w="829" h="1450" extrusionOk="0">
                    <a:moveTo>
                      <a:pt x="622" y="0"/>
                    </a:moveTo>
                    <a:lnTo>
                      <a:pt x="414" y="207"/>
                    </a:lnTo>
                    <a:lnTo>
                      <a:pt x="207" y="518"/>
                    </a:lnTo>
                    <a:lnTo>
                      <a:pt x="104" y="932"/>
                    </a:lnTo>
                    <a:lnTo>
                      <a:pt x="0" y="1139"/>
                    </a:lnTo>
                    <a:lnTo>
                      <a:pt x="104" y="1346"/>
                    </a:lnTo>
                    <a:lnTo>
                      <a:pt x="104" y="1450"/>
                    </a:lnTo>
                    <a:lnTo>
                      <a:pt x="207" y="1243"/>
                    </a:lnTo>
                    <a:lnTo>
                      <a:pt x="414" y="725"/>
                    </a:lnTo>
                    <a:lnTo>
                      <a:pt x="725" y="207"/>
                    </a:lnTo>
                    <a:lnTo>
                      <a:pt x="8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940;p38">
                <a:extLst>
                  <a:ext uri="{FF2B5EF4-FFF2-40B4-BE49-F238E27FC236}">
                    <a16:creationId xmlns:a16="http://schemas.microsoft.com/office/drawing/2014/main" id="{DD66A69E-2B32-B6E3-2FFD-1EFCF21E8C16}"/>
                  </a:ext>
                </a:extLst>
              </p:cNvPr>
              <p:cNvSpPr/>
              <p:nvPr/>
            </p:nvSpPr>
            <p:spPr>
              <a:xfrm>
                <a:off x="5820994" y="2496181"/>
                <a:ext cx="23395" cy="5513"/>
              </a:xfrm>
              <a:custGeom>
                <a:avLst/>
                <a:gdLst/>
                <a:ahLst/>
                <a:cxnLst/>
                <a:rect l="l" t="t" r="r" b="b"/>
                <a:pathLst>
                  <a:path w="1761" h="415" extrusionOk="0">
                    <a:moveTo>
                      <a:pt x="829" y="0"/>
                    </a:moveTo>
                    <a:lnTo>
                      <a:pt x="414" y="104"/>
                    </a:lnTo>
                    <a:lnTo>
                      <a:pt x="207" y="207"/>
                    </a:lnTo>
                    <a:lnTo>
                      <a:pt x="0" y="414"/>
                    </a:lnTo>
                    <a:lnTo>
                      <a:pt x="1760" y="414"/>
                    </a:lnTo>
                    <a:lnTo>
                      <a:pt x="1760" y="311"/>
                    </a:lnTo>
                    <a:lnTo>
                      <a:pt x="1553" y="207"/>
                    </a:lnTo>
                    <a:lnTo>
                      <a:pt x="1243" y="104"/>
                    </a:lnTo>
                    <a:lnTo>
                      <a:pt x="8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941;p38">
                <a:extLst>
                  <a:ext uri="{FF2B5EF4-FFF2-40B4-BE49-F238E27FC236}">
                    <a16:creationId xmlns:a16="http://schemas.microsoft.com/office/drawing/2014/main" id="{EC57D6F5-5B0C-6348-987F-9855C8E876A7}"/>
                  </a:ext>
                </a:extLst>
              </p:cNvPr>
              <p:cNvSpPr/>
              <p:nvPr/>
            </p:nvSpPr>
            <p:spPr>
              <a:xfrm>
                <a:off x="5448257" y="2395772"/>
                <a:ext cx="123790" cy="286092"/>
              </a:xfrm>
              <a:custGeom>
                <a:avLst/>
                <a:gdLst/>
                <a:ahLst/>
                <a:cxnLst/>
                <a:rect l="l" t="t" r="r" b="b"/>
                <a:pathLst>
                  <a:path w="9318" h="21535" extrusionOk="0">
                    <a:moveTo>
                      <a:pt x="8490" y="0"/>
                    </a:moveTo>
                    <a:lnTo>
                      <a:pt x="311" y="414"/>
                    </a:lnTo>
                    <a:lnTo>
                      <a:pt x="207" y="5902"/>
                    </a:lnTo>
                    <a:lnTo>
                      <a:pt x="104" y="9939"/>
                    </a:lnTo>
                    <a:lnTo>
                      <a:pt x="0" y="12217"/>
                    </a:lnTo>
                    <a:lnTo>
                      <a:pt x="104" y="12424"/>
                    </a:lnTo>
                    <a:lnTo>
                      <a:pt x="207" y="12735"/>
                    </a:lnTo>
                    <a:lnTo>
                      <a:pt x="932" y="13667"/>
                    </a:lnTo>
                    <a:lnTo>
                      <a:pt x="3002" y="16358"/>
                    </a:lnTo>
                    <a:lnTo>
                      <a:pt x="5487" y="19154"/>
                    </a:lnTo>
                    <a:lnTo>
                      <a:pt x="7351" y="21121"/>
                    </a:lnTo>
                    <a:lnTo>
                      <a:pt x="7558" y="21328"/>
                    </a:lnTo>
                    <a:lnTo>
                      <a:pt x="7765" y="21431"/>
                    </a:lnTo>
                    <a:lnTo>
                      <a:pt x="8076" y="21535"/>
                    </a:lnTo>
                    <a:lnTo>
                      <a:pt x="8386" y="21535"/>
                    </a:lnTo>
                    <a:lnTo>
                      <a:pt x="8800" y="21328"/>
                    </a:lnTo>
                    <a:lnTo>
                      <a:pt x="9111" y="21017"/>
                    </a:lnTo>
                    <a:lnTo>
                      <a:pt x="9318" y="20603"/>
                    </a:lnTo>
                    <a:lnTo>
                      <a:pt x="9318" y="20189"/>
                    </a:lnTo>
                    <a:lnTo>
                      <a:pt x="7558" y="11182"/>
                    </a:lnTo>
                    <a:lnTo>
                      <a:pt x="84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942;p38">
                <a:extLst>
                  <a:ext uri="{FF2B5EF4-FFF2-40B4-BE49-F238E27FC236}">
                    <a16:creationId xmlns:a16="http://schemas.microsoft.com/office/drawing/2014/main" id="{F8BAD811-384B-91FD-6417-3F805FC86B12}"/>
                  </a:ext>
                </a:extLst>
              </p:cNvPr>
              <p:cNvSpPr/>
              <p:nvPr/>
            </p:nvSpPr>
            <p:spPr>
              <a:xfrm>
                <a:off x="5448257" y="2395772"/>
                <a:ext cx="123790" cy="286092"/>
              </a:xfrm>
              <a:custGeom>
                <a:avLst/>
                <a:gdLst/>
                <a:ahLst/>
                <a:cxnLst/>
                <a:rect l="l" t="t" r="r" b="b"/>
                <a:pathLst>
                  <a:path w="9318" h="21535" fill="none" extrusionOk="0">
                    <a:moveTo>
                      <a:pt x="8490" y="0"/>
                    </a:moveTo>
                    <a:lnTo>
                      <a:pt x="7558" y="11182"/>
                    </a:lnTo>
                    <a:lnTo>
                      <a:pt x="9318" y="20189"/>
                    </a:lnTo>
                    <a:lnTo>
                      <a:pt x="9318" y="20189"/>
                    </a:lnTo>
                    <a:lnTo>
                      <a:pt x="9318" y="20603"/>
                    </a:lnTo>
                    <a:lnTo>
                      <a:pt x="9111" y="21017"/>
                    </a:lnTo>
                    <a:lnTo>
                      <a:pt x="8800" y="21328"/>
                    </a:lnTo>
                    <a:lnTo>
                      <a:pt x="8386" y="21535"/>
                    </a:lnTo>
                    <a:lnTo>
                      <a:pt x="8283" y="21535"/>
                    </a:lnTo>
                    <a:lnTo>
                      <a:pt x="8283" y="21535"/>
                    </a:lnTo>
                    <a:lnTo>
                      <a:pt x="8076" y="21535"/>
                    </a:lnTo>
                    <a:lnTo>
                      <a:pt x="7765" y="21431"/>
                    </a:lnTo>
                    <a:lnTo>
                      <a:pt x="7558" y="21328"/>
                    </a:lnTo>
                    <a:lnTo>
                      <a:pt x="7351" y="21121"/>
                    </a:lnTo>
                    <a:lnTo>
                      <a:pt x="7351" y="21121"/>
                    </a:lnTo>
                    <a:lnTo>
                      <a:pt x="5487" y="19154"/>
                    </a:lnTo>
                    <a:lnTo>
                      <a:pt x="3002" y="16358"/>
                    </a:lnTo>
                    <a:lnTo>
                      <a:pt x="932" y="13667"/>
                    </a:lnTo>
                    <a:lnTo>
                      <a:pt x="207" y="12735"/>
                    </a:lnTo>
                    <a:lnTo>
                      <a:pt x="104" y="12424"/>
                    </a:lnTo>
                    <a:lnTo>
                      <a:pt x="0" y="12217"/>
                    </a:lnTo>
                    <a:lnTo>
                      <a:pt x="0" y="12217"/>
                    </a:lnTo>
                    <a:lnTo>
                      <a:pt x="104" y="9939"/>
                    </a:lnTo>
                    <a:lnTo>
                      <a:pt x="207" y="5902"/>
                    </a:lnTo>
                    <a:lnTo>
                      <a:pt x="311" y="414"/>
                    </a:lnTo>
                    <a:lnTo>
                      <a:pt x="849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943;p38">
                <a:extLst>
                  <a:ext uri="{FF2B5EF4-FFF2-40B4-BE49-F238E27FC236}">
                    <a16:creationId xmlns:a16="http://schemas.microsoft.com/office/drawing/2014/main" id="{BA1C9BE3-BD8E-8941-7A6A-60A90FDBFE49}"/>
                  </a:ext>
                </a:extLst>
              </p:cNvPr>
              <p:cNvSpPr/>
              <p:nvPr/>
            </p:nvSpPr>
            <p:spPr>
              <a:xfrm>
                <a:off x="5448257" y="2547062"/>
                <a:ext cx="110040" cy="134803"/>
              </a:xfrm>
              <a:custGeom>
                <a:avLst/>
                <a:gdLst/>
                <a:ahLst/>
                <a:cxnLst/>
                <a:rect l="l" t="t" r="r" b="b"/>
                <a:pathLst>
                  <a:path w="8283" h="10147" extrusionOk="0">
                    <a:moveTo>
                      <a:pt x="104" y="1"/>
                    </a:moveTo>
                    <a:lnTo>
                      <a:pt x="0" y="518"/>
                    </a:lnTo>
                    <a:lnTo>
                      <a:pt x="104" y="1140"/>
                    </a:lnTo>
                    <a:lnTo>
                      <a:pt x="414" y="1657"/>
                    </a:lnTo>
                    <a:lnTo>
                      <a:pt x="2485" y="4246"/>
                    </a:lnTo>
                    <a:lnTo>
                      <a:pt x="4452" y="6627"/>
                    </a:lnTo>
                    <a:lnTo>
                      <a:pt x="7351" y="9733"/>
                    </a:lnTo>
                    <a:lnTo>
                      <a:pt x="7558" y="9940"/>
                    </a:lnTo>
                    <a:lnTo>
                      <a:pt x="7765" y="10043"/>
                    </a:lnTo>
                    <a:lnTo>
                      <a:pt x="8076" y="10147"/>
                    </a:lnTo>
                    <a:lnTo>
                      <a:pt x="8283" y="10147"/>
                    </a:lnTo>
                    <a:lnTo>
                      <a:pt x="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944;p38">
                <a:extLst>
                  <a:ext uri="{FF2B5EF4-FFF2-40B4-BE49-F238E27FC236}">
                    <a16:creationId xmlns:a16="http://schemas.microsoft.com/office/drawing/2014/main" id="{5F988C8F-28D9-D179-907D-30682B2FF384}"/>
                  </a:ext>
                </a:extLst>
              </p:cNvPr>
              <p:cNvSpPr/>
              <p:nvPr/>
            </p:nvSpPr>
            <p:spPr>
              <a:xfrm>
                <a:off x="5529402" y="2599339"/>
                <a:ext cx="31645" cy="15132"/>
              </a:xfrm>
              <a:custGeom>
                <a:avLst/>
                <a:gdLst/>
                <a:ahLst/>
                <a:cxnLst/>
                <a:rect l="l" t="t" r="r" b="b"/>
                <a:pathLst>
                  <a:path w="2382" h="1139" extrusionOk="0">
                    <a:moveTo>
                      <a:pt x="1450" y="0"/>
                    </a:moveTo>
                    <a:lnTo>
                      <a:pt x="932" y="104"/>
                    </a:lnTo>
                    <a:lnTo>
                      <a:pt x="518" y="414"/>
                    </a:lnTo>
                    <a:lnTo>
                      <a:pt x="104" y="725"/>
                    </a:lnTo>
                    <a:lnTo>
                      <a:pt x="0" y="1035"/>
                    </a:lnTo>
                    <a:lnTo>
                      <a:pt x="0" y="1139"/>
                    </a:lnTo>
                    <a:lnTo>
                      <a:pt x="518" y="725"/>
                    </a:lnTo>
                    <a:lnTo>
                      <a:pt x="1036" y="414"/>
                    </a:lnTo>
                    <a:lnTo>
                      <a:pt x="1657" y="207"/>
                    </a:lnTo>
                    <a:lnTo>
                      <a:pt x="2382" y="207"/>
                    </a:lnTo>
                    <a:lnTo>
                      <a:pt x="2278" y="104"/>
                    </a:lnTo>
                    <a:lnTo>
                      <a:pt x="19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945;p38">
                <a:extLst>
                  <a:ext uri="{FF2B5EF4-FFF2-40B4-BE49-F238E27FC236}">
                    <a16:creationId xmlns:a16="http://schemas.microsoft.com/office/drawing/2014/main" id="{49A5FDB6-47FE-8336-2F08-2E3C12393439}"/>
                  </a:ext>
                </a:extLst>
              </p:cNvPr>
              <p:cNvSpPr/>
              <p:nvPr/>
            </p:nvSpPr>
            <p:spPr>
              <a:xfrm>
                <a:off x="5511520" y="2573194"/>
                <a:ext cx="42658" cy="15145"/>
              </a:xfrm>
              <a:custGeom>
                <a:avLst/>
                <a:gdLst/>
                <a:ahLst/>
                <a:cxnLst/>
                <a:rect l="l" t="t" r="r" b="b"/>
                <a:pathLst>
                  <a:path w="3211" h="1140" extrusionOk="0">
                    <a:moveTo>
                      <a:pt x="2278" y="1"/>
                    </a:moveTo>
                    <a:lnTo>
                      <a:pt x="1450" y="104"/>
                    </a:lnTo>
                    <a:lnTo>
                      <a:pt x="622" y="519"/>
                    </a:lnTo>
                    <a:lnTo>
                      <a:pt x="311" y="829"/>
                    </a:lnTo>
                    <a:lnTo>
                      <a:pt x="1" y="1140"/>
                    </a:lnTo>
                    <a:lnTo>
                      <a:pt x="725" y="726"/>
                    </a:lnTo>
                    <a:lnTo>
                      <a:pt x="1554" y="415"/>
                    </a:lnTo>
                    <a:lnTo>
                      <a:pt x="2175" y="208"/>
                    </a:lnTo>
                    <a:lnTo>
                      <a:pt x="2692" y="208"/>
                    </a:lnTo>
                    <a:lnTo>
                      <a:pt x="3210" y="104"/>
                    </a:lnTo>
                    <a:lnTo>
                      <a:pt x="2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946;p38">
                <a:extLst>
                  <a:ext uri="{FF2B5EF4-FFF2-40B4-BE49-F238E27FC236}">
                    <a16:creationId xmlns:a16="http://schemas.microsoft.com/office/drawing/2014/main" id="{72C2516D-8420-81A6-A941-CD0ECC93CCC2}"/>
                  </a:ext>
                </a:extLst>
              </p:cNvPr>
              <p:cNvSpPr/>
              <p:nvPr/>
            </p:nvSpPr>
            <p:spPr>
              <a:xfrm>
                <a:off x="5511520" y="2537444"/>
                <a:ext cx="38526" cy="6882"/>
              </a:xfrm>
              <a:custGeom>
                <a:avLst/>
                <a:gdLst/>
                <a:ahLst/>
                <a:cxnLst/>
                <a:rect l="l" t="t" r="r" b="b"/>
                <a:pathLst>
                  <a:path w="2900" h="518" extrusionOk="0">
                    <a:moveTo>
                      <a:pt x="1450" y="0"/>
                    </a:moveTo>
                    <a:lnTo>
                      <a:pt x="725" y="104"/>
                    </a:lnTo>
                    <a:lnTo>
                      <a:pt x="1" y="414"/>
                    </a:lnTo>
                    <a:lnTo>
                      <a:pt x="415" y="414"/>
                    </a:lnTo>
                    <a:lnTo>
                      <a:pt x="932" y="311"/>
                    </a:lnTo>
                    <a:lnTo>
                      <a:pt x="1450" y="311"/>
                    </a:lnTo>
                    <a:lnTo>
                      <a:pt x="2485" y="414"/>
                    </a:lnTo>
                    <a:lnTo>
                      <a:pt x="2899" y="518"/>
                    </a:lnTo>
                    <a:lnTo>
                      <a:pt x="2899" y="518"/>
                    </a:lnTo>
                    <a:lnTo>
                      <a:pt x="2175" y="207"/>
                    </a:lnTo>
                    <a:lnTo>
                      <a:pt x="14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947;p38">
                <a:extLst>
                  <a:ext uri="{FF2B5EF4-FFF2-40B4-BE49-F238E27FC236}">
                    <a16:creationId xmlns:a16="http://schemas.microsoft.com/office/drawing/2014/main" id="{7BB37649-9C27-7C3D-9999-0DECA524176D}"/>
                  </a:ext>
                </a:extLst>
              </p:cNvPr>
              <p:cNvSpPr/>
              <p:nvPr/>
            </p:nvSpPr>
            <p:spPr>
              <a:xfrm>
                <a:off x="5514270" y="2493431"/>
                <a:ext cx="39908" cy="9632"/>
              </a:xfrm>
              <a:custGeom>
                <a:avLst/>
                <a:gdLst/>
                <a:ahLst/>
                <a:cxnLst/>
                <a:rect l="l" t="t" r="r" b="b"/>
                <a:pathLst>
                  <a:path w="3004" h="725" extrusionOk="0">
                    <a:moveTo>
                      <a:pt x="932" y="0"/>
                    </a:moveTo>
                    <a:lnTo>
                      <a:pt x="415" y="207"/>
                    </a:lnTo>
                    <a:lnTo>
                      <a:pt x="104" y="311"/>
                    </a:lnTo>
                    <a:lnTo>
                      <a:pt x="1" y="414"/>
                    </a:lnTo>
                    <a:lnTo>
                      <a:pt x="725" y="311"/>
                    </a:lnTo>
                    <a:lnTo>
                      <a:pt x="1450" y="311"/>
                    </a:lnTo>
                    <a:lnTo>
                      <a:pt x="2278" y="414"/>
                    </a:lnTo>
                    <a:lnTo>
                      <a:pt x="3003" y="725"/>
                    </a:lnTo>
                    <a:lnTo>
                      <a:pt x="3003" y="725"/>
                    </a:lnTo>
                    <a:lnTo>
                      <a:pt x="2900" y="621"/>
                    </a:lnTo>
                    <a:lnTo>
                      <a:pt x="2589" y="414"/>
                    </a:lnTo>
                    <a:lnTo>
                      <a:pt x="2071" y="207"/>
                    </a:lnTo>
                    <a:lnTo>
                      <a:pt x="15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948;p38">
                <a:extLst>
                  <a:ext uri="{FF2B5EF4-FFF2-40B4-BE49-F238E27FC236}">
                    <a16:creationId xmlns:a16="http://schemas.microsoft.com/office/drawing/2014/main" id="{A2C47464-DA86-F436-ED59-9B77468CEA55}"/>
                  </a:ext>
                </a:extLst>
              </p:cNvPr>
              <p:cNvSpPr/>
              <p:nvPr/>
            </p:nvSpPr>
            <p:spPr>
              <a:xfrm>
                <a:off x="5514270" y="2459036"/>
                <a:ext cx="44026" cy="30277"/>
              </a:xfrm>
              <a:custGeom>
                <a:avLst/>
                <a:gdLst/>
                <a:ahLst/>
                <a:cxnLst/>
                <a:rect l="l" t="t" r="r" b="b"/>
                <a:pathLst>
                  <a:path w="3314" h="2279" extrusionOk="0">
                    <a:moveTo>
                      <a:pt x="725" y="208"/>
                    </a:moveTo>
                    <a:lnTo>
                      <a:pt x="932" y="518"/>
                    </a:lnTo>
                    <a:lnTo>
                      <a:pt x="1139" y="829"/>
                    </a:lnTo>
                    <a:lnTo>
                      <a:pt x="1347" y="1554"/>
                    </a:lnTo>
                    <a:lnTo>
                      <a:pt x="1347" y="1554"/>
                    </a:lnTo>
                    <a:lnTo>
                      <a:pt x="1243" y="1657"/>
                    </a:lnTo>
                    <a:lnTo>
                      <a:pt x="1191" y="1864"/>
                    </a:lnTo>
                    <a:lnTo>
                      <a:pt x="1191" y="1864"/>
                    </a:lnTo>
                    <a:lnTo>
                      <a:pt x="932" y="1761"/>
                    </a:lnTo>
                    <a:lnTo>
                      <a:pt x="622" y="1554"/>
                    </a:lnTo>
                    <a:lnTo>
                      <a:pt x="415" y="1140"/>
                    </a:lnTo>
                    <a:lnTo>
                      <a:pt x="311" y="622"/>
                    </a:lnTo>
                    <a:lnTo>
                      <a:pt x="311" y="415"/>
                    </a:lnTo>
                    <a:lnTo>
                      <a:pt x="415" y="311"/>
                    </a:lnTo>
                    <a:lnTo>
                      <a:pt x="518" y="208"/>
                    </a:lnTo>
                    <a:close/>
                    <a:moveTo>
                      <a:pt x="1416" y="1795"/>
                    </a:moveTo>
                    <a:lnTo>
                      <a:pt x="1465" y="1968"/>
                    </a:lnTo>
                    <a:lnTo>
                      <a:pt x="1450" y="1968"/>
                    </a:lnTo>
                    <a:lnTo>
                      <a:pt x="1302" y="1909"/>
                    </a:lnTo>
                    <a:lnTo>
                      <a:pt x="1302" y="1909"/>
                    </a:lnTo>
                    <a:lnTo>
                      <a:pt x="1416" y="1795"/>
                    </a:lnTo>
                    <a:close/>
                    <a:moveTo>
                      <a:pt x="2900" y="725"/>
                    </a:moveTo>
                    <a:lnTo>
                      <a:pt x="3003" y="829"/>
                    </a:lnTo>
                    <a:lnTo>
                      <a:pt x="3107" y="933"/>
                    </a:lnTo>
                    <a:lnTo>
                      <a:pt x="3107" y="1036"/>
                    </a:lnTo>
                    <a:lnTo>
                      <a:pt x="3107" y="1243"/>
                    </a:lnTo>
                    <a:lnTo>
                      <a:pt x="2692" y="1554"/>
                    </a:lnTo>
                    <a:lnTo>
                      <a:pt x="2382" y="1864"/>
                    </a:lnTo>
                    <a:lnTo>
                      <a:pt x="1864" y="1968"/>
                    </a:lnTo>
                    <a:lnTo>
                      <a:pt x="1554" y="1968"/>
                    </a:lnTo>
                    <a:lnTo>
                      <a:pt x="1554" y="1864"/>
                    </a:lnTo>
                    <a:lnTo>
                      <a:pt x="1524" y="1687"/>
                    </a:lnTo>
                    <a:lnTo>
                      <a:pt x="1524" y="1687"/>
                    </a:lnTo>
                    <a:lnTo>
                      <a:pt x="1657" y="1554"/>
                    </a:lnTo>
                    <a:lnTo>
                      <a:pt x="2175" y="1036"/>
                    </a:lnTo>
                    <a:lnTo>
                      <a:pt x="2485" y="829"/>
                    </a:lnTo>
                    <a:lnTo>
                      <a:pt x="2900" y="725"/>
                    </a:lnTo>
                    <a:close/>
                    <a:moveTo>
                      <a:pt x="518" y="1"/>
                    </a:moveTo>
                    <a:lnTo>
                      <a:pt x="208" y="104"/>
                    </a:lnTo>
                    <a:lnTo>
                      <a:pt x="104" y="311"/>
                    </a:lnTo>
                    <a:lnTo>
                      <a:pt x="1" y="622"/>
                    </a:lnTo>
                    <a:lnTo>
                      <a:pt x="104" y="1140"/>
                    </a:lnTo>
                    <a:lnTo>
                      <a:pt x="415" y="1657"/>
                    </a:lnTo>
                    <a:lnTo>
                      <a:pt x="829" y="1968"/>
                    </a:lnTo>
                    <a:lnTo>
                      <a:pt x="1347" y="2175"/>
                    </a:lnTo>
                    <a:lnTo>
                      <a:pt x="1524" y="2175"/>
                    </a:lnTo>
                    <a:lnTo>
                      <a:pt x="1554" y="2278"/>
                    </a:lnTo>
                    <a:lnTo>
                      <a:pt x="1554" y="2175"/>
                    </a:lnTo>
                    <a:lnTo>
                      <a:pt x="1968" y="2175"/>
                    </a:lnTo>
                    <a:lnTo>
                      <a:pt x="2485" y="2071"/>
                    </a:lnTo>
                    <a:lnTo>
                      <a:pt x="2900" y="1761"/>
                    </a:lnTo>
                    <a:lnTo>
                      <a:pt x="3314" y="1347"/>
                    </a:lnTo>
                    <a:lnTo>
                      <a:pt x="3314" y="1036"/>
                    </a:lnTo>
                    <a:lnTo>
                      <a:pt x="3314" y="829"/>
                    </a:lnTo>
                    <a:lnTo>
                      <a:pt x="3107" y="622"/>
                    </a:lnTo>
                    <a:lnTo>
                      <a:pt x="2900" y="518"/>
                    </a:lnTo>
                    <a:lnTo>
                      <a:pt x="2485" y="622"/>
                    </a:lnTo>
                    <a:lnTo>
                      <a:pt x="2071" y="829"/>
                    </a:lnTo>
                    <a:lnTo>
                      <a:pt x="1657" y="1243"/>
                    </a:lnTo>
                    <a:lnTo>
                      <a:pt x="1480" y="1421"/>
                    </a:lnTo>
                    <a:lnTo>
                      <a:pt x="1480" y="1421"/>
                    </a:lnTo>
                    <a:lnTo>
                      <a:pt x="1450" y="1243"/>
                    </a:lnTo>
                    <a:lnTo>
                      <a:pt x="1347" y="725"/>
                    </a:lnTo>
                    <a:lnTo>
                      <a:pt x="1139" y="311"/>
                    </a:lnTo>
                    <a:lnTo>
                      <a:pt x="829" y="104"/>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949;p38">
                <a:extLst>
                  <a:ext uri="{FF2B5EF4-FFF2-40B4-BE49-F238E27FC236}">
                    <a16:creationId xmlns:a16="http://schemas.microsoft.com/office/drawing/2014/main" id="{C9F9B810-2DE0-701E-64EF-BE5DE5191B9D}"/>
                  </a:ext>
                </a:extLst>
              </p:cNvPr>
              <p:cNvSpPr/>
              <p:nvPr/>
            </p:nvSpPr>
            <p:spPr>
              <a:xfrm>
                <a:off x="5444125" y="1347692"/>
                <a:ext cx="536435" cy="1142988"/>
              </a:xfrm>
              <a:custGeom>
                <a:avLst/>
                <a:gdLst/>
                <a:ahLst/>
                <a:cxnLst/>
                <a:rect l="l" t="t" r="r" b="b"/>
                <a:pathLst>
                  <a:path w="40379" h="86036" extrusionOk="0">
                    <a:moveTo>
                      <a:pt x="8594" y="1"/>
                    </a:moveTo>
                    <a:lnTo>
                      <a:pt x="7144" y="10768"/>
                    </a:lnTo>
                    <a:lnTo>
                      <a:pt x="3313" y="47625"/>
                    </a:lnTo>
                    <a:lnTo>
                      <a:pt x="0" y="86036"/>
                    </a:lnTo>
                    <a:lnTo>
                      <a:pt x="0" y="86036"/>
                    </a:lnTo>
                    <a:lnTo>
                      <a:pt x="10354" y="85932"/>
                    </a:lnTo>
                    <a:lnTo>
                      <a:pt x="12942" y="70817"/>
                    </a:lnTo>
                    <a:lnTo>
                      <a:pt x="14909" y="59739"/>
                    </a:lnTo>
                    <a:lnTo>
                      <a:pt x="15634" y="55390"/>
                    </a:lnTo>
                    <a:lnTo>
                      <a:pt x="15944" y="52802"/>
                    </a:lnTo>
                    <a:lnTo>
                      <a:pt x="16359" y="50214"/>
                    </a:lnTo>
                    <a:lnTo>
                      <a:pt x="17187" y="45969"/>
                    </a:lnTo>
                    <a:lnTo>
                      <a:pt x="19465" y="35202"/>
                    </a:lnTo>
                    <a:lnTo>
                      <a:pt x="22674" y="20914"/>
                    </a:lnTo>
                    <a:lnTo>
                      <a:pt x="23606" y="20707"/>
                    </a:lnTo>
                    <a:lnTo>
                      <a:pt x="20396" y="85104"/>
                    </a:lnTo>
                    <a:lnTo>
                      <a:pt x="31681" y="85104"/>
                    </a:lnTo>
                    <a:lnTo>
                      <a:pt x="35926" y="50524"/>
                    </a:lnTo>
                    <a:lnTo>
                      <a:pt x="38825" y="26194"/>
                    </a:lnTo>
                    <a:lnTo>
                      <a:pt x="40275" y="14081"/>
                    </a:lnTo>
                    <a:lnTo>
                      <a:pt x="40378" y="11182"/>
                    </a:lnTo>
                    <a:lnTo>
                      <a:pt x="40275" y="8180"/>
                    </a:lnTo>
                    <a:lnTo>
                      <a:pt x="39860" y="5281"/>
                    </a:lnTo>
                    <a:lnTo>
                      <a:pt x="39343" y="2382"/>
                    </a:lnTo>
                    <a:lnTo>
                      <a:pt x="8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950;p38">
                <a:extLst>
                  <a:ext uri="{FF2B5EF4-FFF2-40B4-BE49-F238E27FC236}">
                    <a16:creationId xmlns:a16="http://schemas.microsoft.com/office/drawing/2014/main" id="{F5452F6A-DB1D-3989-A4FD-11D79128B1A5}"/>
                  </a:ext>
                </a:extLst>
              </p:cNvPr>
              <p:cNvSpPr/>
              <p:nvPr/>
            </p:nvSpPr>
            <p:spPr>
              <a:xfrm>
                <a:off x="5444125" y="1347692"/>
                <a:ext cx="536435" cy="1142988"/>
              </a:xfrm>
              <a:custGeom>
                <a:avLst/>
                <a:gdLst/>
                <a:ahLst/>
                <a:cxnLst/>
                <a:rect l="l" t="t" r="r" b="b"/>
                <a:pathLst>
                  <a:path w="40379" h="86036" fill="none" extrusionOk="0">
                    <a:moveTo>
                      <a:pt x="39343" y="2382"/>
                    </a:moveTo>
                    <a:lnTo>
                      <a:pt x="39343" y="2382"/>
                    </a:lnTo>
                    <a:lnTo>
                      <a:pt x="39860" y="5281"/>
                    </a:lnTo>
                    <a:lnTo>
                      <a:pt x="40275" y="8180"/>
                    </a:lnTo>
                    <a:lnTo>
                      <a:pt x="40378" y="11182"/>
                    </a:lnTo>
                    <a:lnTo>
                      <a:pt x="40275" y="14081"/>
                    </a:lnTo>
                    <a:lnTo>
                      <a:pt x="40275" y="14081"/>
                    </a:lnTo>
                    <a:lnTo>
                      <a:pt x="38825" y="26194"/>
                    </a:lnTo>
                    <a:lnTo>
                      <a:pt x="35926" y="50524"/>
                    </a:lnTo>
                    <a:lnTo>
                      <a:pt x="31681" y="85104"/>
                    </a:lnTo>
                    <a:lnTo>
                      <a:pt x="20396" y="85104"/>
                    </a:lnTo>
                    <a:lnTo>
                      <a:pt x="23606" y="20707"/>
                    </a:lnTo>
                    <a:lnTo>
                      <a:pt x="22674" y="20914"/>
                    </a:lnTo>
                    <a:lnTo>
                      <a:pt x="22674" y="20914"/>
                    </a:lnTo>
                    <a:lnTo>
                      <a:pt x="19465" y="35202"/>
                    </a:lnTo>
                    <a:lnTo>
                      <a:pt x="17187" y="45969"/>
                    </a:lnTo>
                    <a:lnTo>
                      <a:pt x="16359" y="50214"/>
                    </a:lnTo>
                    <a:lnTo>
                      <a:pt x="15944" y="52802"/>
                    </a:lnTo>
                    <a:lnTo>
                      <a:pt x="15944" y="52802"/>
                    </a:lnTo>
                    <a:lnTo>
                      <a:pt x="15634" y="55390"/>
                    </a:lnTo>
                    <a:lnTo>
                      <a:pt x="14909" y="59739"/>
                    </a:lnTo>
                    <a:lnTo>
                      <a:pt x="12942" y="70817"/>
                    </a:lnTo>
                    <a:lnTo>
                      <a:pt x="10354" y="85932"/>
                    </a:lnTo>
                    <a:lnTo>
                      <a:pt x="0" y="86036"/>
                    </a:lnTo>
                    <a:lnTo>
                      <a:pt x="3313" y="47625"/>
                    </a:lnTo>
                    <a:lnTo>
                      <a:pt x="7144" y="10768"/>
                    </a:lnTo>
                    <a:lnTo>
                      <a:pt x="8594" y="1"/>
                    </a:lnTo>
                    <a:lnTo>
                      <a:pt x="39343" y="23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951;p38">
                <a:extLst>
                  <a:ext uri="{FF2B5EF4-FFF2-40B4-BE49-F238E27FC236}">
                    <a16:creationId xmlns:a16="http://schemas.microsoft.com/office/drawing/2014/main" id="{E0215BA8-9C10-6473-B47F-875A38907177}"/>
                  </a:ext>
                </a:extLst>
              </p:cNvPr>
              <p:cNvSpPr/>
              <p:nvPr/>
            </p:nvSpPr>
            <p:spPr>
              <a:xfrm>
                <a:off x="5732968" y="1415087"/>
                <a:ext cx="78408" cy="130685"/>
              </a:xfrm>
              <a:custGeom>
                <a:avLst/>
                <a:gdLst/>
                <a:ahLst/>
                <a:cxnLst/>
                <a:rect l="l" t="t" r="r" b="b"/>
                <a:pathLst>
                  <a:path w="5902" h="9837" extrusionOk="0">
                    <a:moveTo>
                      <a:pt x="5902" y="1"/>
                    </a:moveTo>
                    <a:lnTo>
                      <a:pt x="5798" y="518"/>
                    </a:lnTo>
                    <a:lnTo>
                      <a:pt x="5591" y="1968"/>
                    </a:lnTo>
                    <a:lnTo>
                      <a:pt x="5177" y="4142"/>
                    </a:lnTo>
                    <a:lnTo>
                      <a:pt x="4763" y="6730"/>
                    </a:lnTo>
                    <a:lnTo>
                      <a:pt x="4452" y="8076"/>
                    </a:lnTo>
                    <a:lnTo>
                      <a:pt x="4245" y="8594"/>
                    </a:lnTo>
                    <a:lnTo>
                      <a:pt x="3831" y="9111"/>
                    </a:lnTo>
                    <a:lnTo>
                      <a:pt x="3417" y="9422"/>
                    </a:lnTo>
                    <a:lnTo>
                      <a:pt x="2899" y="9629"/>
                    </a:lnTo>
                    <a:lnTo>
                      <a:pt x="1864" y="9629"/>
                    </a:lnTo>
                    <a:lnTo>
                      <a:pt x="1243" y="9422"/>
                    </a:lnTo>
                    <a:lnTo>
                      <a:pt x="518" y="9215"/>
                    </a:lnTo>
                    <a:lnTo>
                      <a:pt x="0" y="9008"/>
                    </a:lnTo>
                    <a:lnTo>
                      <a:pt x="518" y="9319"/>
                    </a:lnTo>
                    <a:lnTo>
                      <a:pt x="1139" y="9629"/>
                    </a:lnTo>
                    <a:lnTo>
                      <a:pt x="1864" y="9836"/>
                    </a:lnTo>
                    <a:lnTo>
                      <a:pt x="2899" y="9836"/>
                    </a:lnTo>
                    <a:lnTo>
                      <a:pt x="3520" y="9629"/>
                    </a:lnTo>
                    <a:lnTo>
                      <a:pt x="4038" y="9319"/>
                    </a:lnTo>
                    <a:lnTo>
                      <a:pt x="4452" y="8697"/>
                    </a:lnTo>
                    <a:lnTo>
                      <a:pt x="4659" y="8076"/>
                    </a:lnTo>
                    <a:lnTo>
                      <a:pt x="4970" y="6730"/>
                    </a:lnTo>
                    <a:lnTo>
                      <a:pt x="5488" y="4142"/>
                    </a:lnTo>
                    <a:lnTo>
                      <a:pt x="5695" y="1968"/>
                    </a:lnTo>
                    <a:lnTo>
                      <a:pt x="5902" y="518"/>
                    </a:lnTo>
                    <a:lnTo>
                      <a:pt x="59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952;p38">
                <a:extLst>
                  <a:ext uri="{FF2B5EF4-FFF2-40B4-BE49-F238E27FC236}">
                    <a16:creationId xmlns:a16="http://schemas.microsoft.com/office/drawing/2014/main" id="{8FED24AD-3BDB-214D-F1FD-B69265B7FDE5}"/>
                  </a:ext>
                </a:extLst>
              </p:cNvPr>
              <p:cNvSpPr/>
              <p:nvPr/>
            </p:nvSpPr>
            <p:spPr>
              <a:xfrm>
                <a:off x="5760468" y="1417837"/>
                <a:ext cx="28908" cy="28895"/>
              </a:xfrm>
              <a:custGeom>
                <a:avLst/>
                <a:gdLst/>
                <a:ahLst/>
                <a:cxnLst/>
                <a:rect l="l" t="t" r="r" b="b"/>
                <a:pathLst>
                  <a:path w="2176" h="2175" extrusionOk="0">
                    <a:moveTo>
                      <a:pt x="1140" y="1"/>
                    </a:moveTo>
                    <a:lnTo>
                      <a:pt x="829" y="104"/>
                    </a:lnTo>
                    <a:lnTo>
                      <a:pt x="519" y="208"/>
                    </a:lnTo>
                    <a:lnTo>
                      <a:pt x="208" y="622"/>
                    </a:lnTo>
                    <a:lnTo>
                      <a:pt x="1" y="1140"/>
                    </a:lnTo>
                    <a:lnTo>
                      <a:pt x="104" y="1554"/>
                    </a:lnTo>
                    <a:lnTo>
                      <a:pt x="415" y="1864"/>
                    </a:lnTo>
                    <a:lnTo>
                      <a:pt x="726" y="2071"/>
                    </a:lnTo>
                    <a:lnTo>
                      <a:pt x="1243" y="2175"/>
                    </a:lnTo>
                    <a:lnTo>
                      <a:pt x="1554" y="2071"/>
                    </a:lnTo>
                    <a:lnTo>
                      <a:pt x="1968" y="1864"/>
                    </a:lnTo>
                    <a:lnTo>
                      <a:pt x="2175" y="1347"/>
                    </a:lnTo>
                    <a:lnTo>
                      <a:pt x="2175" y="829"/>
                    </a:lnTo>
                    <a:lnTo>
                      <a:pt x="2072" y="518"/>
                    </a:lnTo>
                    <a:lnTo>
                      <a:pt x="1761" y="311"/>
                    </a:lnTo>
                    <a:lnTo>
                      <a:pt x="1554" y="208"/>
                    </a:lnTo>
                    <a:lnTo>
                      <a:pt x="1554" y="208"/>
                    </a:lnTo>
                    <a:lnTo>
                      <a:pt x="1865" y="518"/>
                    </a:lnTo>
                    <a:lnTo>
                      <a:pt x="1968" y="932"/>
                    </a:lnTo>
                    <a:lnTo>
                      <a:pt x="1968" y="1347"/>
                    </a:lnTo>
                    <a:lnTo>
                      <a:pt x="1761" y="1657"/>
                    </a:lnTo>
                    <a:lnTo>
                      <a:pt x="1450" y="1864"/>
                    </a:lnTo>
                    <a:lnTo>
                      <a:pt x="726" y="1864"/>
                    </a:lnTo>
                    <a:lnTo>
                      <a:pt x="519" y="1657"/>
                    </a:lnTo>
                    <a:lnTo>
                      <a:pt x="312" y="1347"/>
                    </a:lnTo>
                    <a:lnTo>
                      <a:pt x="208" y="1140"/>
                    </a:lnTo>
                    <a:lnTo>
                      <a:pt x="312" y="725"/>
                    </a:lnTo>
                    <a:lnTo>
                      <a:pt x="622" y="415"/>
                    </a:lnTo>
                    <a:lnTo>
                      <a:pt x="933" y="208"/>
                    </a:lnTo>
                    <a:lnTo>
                      <a:pt x="1347" y="104"/>
                    </a:lnTo>
                    <a:lnTo>
                      <a:pt x="11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953;p38">
                <a:extLst>
                  <a:ext uri="{FF2B5EF4-FFF2-40B4-BE49-F238E27FC236}">
                    <a16:creationId xmlns:a16="http://schemas.microsoft.com/office/drawing/2014/main" id="{CFFEC654-54F1-A188-FF7F-63313A213067}"/>
                  </a:ext>
                </a:extLst>
              </p:cNvPr>
              <p:cNvSpPr/>
              <p:nvPr/>
            </p:nvSpPr>
            <p:spPr>
              <a:xfrm>
                <a:off x="5540402" y="1431587"/>
                <a:ext cx="116921" cy="49540"/>
              </a:xfrm>
              <a:custGeom>
                <a:avLst/>
                <a:gdLst/>
                <a:ahLst/>
                <a:cxnLst/>
                <a:rect l="l" t="t" r="r" b="b"/>
                <a:pathLst>
                  <a:path w="8801" h="3729" extrusionOk="0">
                    <a:moveTo>
                      <a:pt x="8801" y="1"/>
                    </a:moveTo>
                    <a:lnTo>
                      <a:pt x="7662" y="933"/>
                    </a:lnTo>
                    <a:lnTo>
                      <a:pt x="7041" y="1554"/>
                    </a:lnTo>
                    <a:lnTo>
                      <a:pt x="6316" y="1968"/>
                    </a:lnTo>
                    <a:lnTo>
                      <a:pt x="5591" y="2382"/>
                    </a:lnTo>
                    <a:lnTo>
                      <a:pt x="4763" y="2796"/>
                    </a:lnTo>
                    <a:lnTo>
                      <a:pt x="4038" y="3107"/>
                    </a:lnTo>
                    <a:lnTo>
                      <a:pt x="3210" y="3314"/>
                    </a:lnTo>
                    <a:lnTo>
                      <a:pt x="2278" y="3521"/>
                    </a:lnTo>
                    <a:lnTo>
                      <a:pt x="1450" y="3625"/>
                    </a:lnTo>
                    <a:lnTo>
                      <a:pt x="415" y="3625"/>
                    </a:lnTo>
                    <a:lnTo>
                      <a:pt x="1" y="3728"/>
                    </a:lnTo>
                    <a:lnTo>
                      <a:pt x="2382" y="3728"/>
                    </a:lnTo>
                    <a:lnTo>
                      <a:pt x="3210" y="3521"/>
                    </a:lnTo>
                    <a:lnTo>
                      <a:pt x="4038" y="3314"/>
                    </a:lnTo>
                    <a:lnTo>
                      <a:pt x="4867" y="3003"/>
                    </a:lnTo>
                    <a:lnTo>
                      <a:pt x="5695" y="2589"/>
                    </a:lnTo>
                    <a:lnTo>
                      <a:pt x="6420" y="2175"/>
                    </a:lnTo>
                    <a:lnTo>
                      <a:pt x="7144" y="1658"/>
                    </a:lnTo>
                    <a:lnTo>
                      <a:pt x="7869" y="1140"/>
                    </a:lnTo>
                    <a:lnTo>
                      <a:pt x="8594" y="312"/>
                    </a:lnTo>
                    <a:lnTo>
                      <a:pt x="880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954;p38">
                <a:extLst>
                  <a:ext uri="{FF2B5EF4-FFF2-40B4-BE49-F238E27FC236}">
                    <a16:creationId xmlns:a16="http://schemas.microsoft.com/office/drawing/2014/main" id="{5DCFA347-70C4-A34A-37A4-6B3FA008F049}"/>
                  </a:ext>
                </a:extLst>
              </p:cNvPr>
              <p:cNvSpPr/>
              <p:nvPr/>
            </p:nvSpPr>
            <p:spPr>
              <a:xfrm>
                <a:off x="5904889" y="1421969"/>
                <a:ext cx="74290" cy="79790"/>
              </a:xfrm>
              <a:custGeom>
                <a:avLst/>
                <a:gdLst/>
                <a:ahLst/>
                <a:cxnLst/>
                <a:rect l="l" t="t" r="r" b="b"/>
                <a:pathLst>
                  <a:path w="5592" h="6006" extrusionOk="0">
                    <a:moveTo>
                      <a:pt x="1" y="0"/>
                    </a:moveTo>
                    <a:lnTo>
                      <a:pt x="311" y="621"/>
                    </a:lnTo>
                    <a:lnTo>
                      <a:pt x="622" y="1139"/>
                    </a:lnTo>
                    <a:lnTo>
                      <a:pt x="1347" y="2382"/>
                    </a:lnTo>
                    <a:lnTo>
                      <a:pt x="2279" y="3520"/>
                    </a:lnTo>
                    <a:lnTo>
                      <a:pt x="3314" y="4556"/>
                    </a:lnTo>
                    <a:lnTo>
                      <a:pt x="4556" y="5487"/>
                    </a:lnTo>
                    <a:lnTo>
                      <a:pt x="5074" y="5798"/>
                    </a:lnTo>
                    <a:lnTo>
                      <a:pt x="5592" y="6005"/>
                    </a:lnTo>
                    <a:lnTo>
                      <a:pt x="5592" y="6005"/>
                    </a:lnTo>
                    <a:lnTo>
                      <a:pt x="4556" y="5280"/>
                    </a:lnTo>
                    <a:lnTo>
                      <a:pt x="3521" y="4452"/>
                    </a:lnTo>
                    <a:lnTo>
                      <a:pt x="2486" y="3417"/>
                    </a:lnTo>
                    <a:lnTo>
                      <a:pt x="1554" y="2278"/>
                    </a:lnTo>
                    <a:lnTo>
                      <a:pt x="726" y="1036"/>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955;p38">
                <a:extLst>
                  <a:ext uri="{FF2B5EF4-FFF2-40B4-BE49-F238E27FC236}">
                    <a16:creationId xmlns:a16="http://schemas.microsoft.com/office/drawing/2014/main" id="{5B6476D8-379F-E226-953B-270C354A66F9}"/>
                  </a:ext>
                </a:extLst>
              </p:cNvPr>
              <p:cNvSpPr/>
              <p:nvPr/>
            </p:nvSpPr>
            <p:spPr>
              <a:xfrm>
                <a:off x="6279008" y="932310"/>
                <a:ext cx="156816" cy="130685"/>
              </a:xfrm>
              <a:custGeom>
                <a:avLst/>
                <a:gdLst/>
                <a:ahLst/>
                <a:cxnLst/>
                <a:rect l="l" t="t" r="r" b="b"/>
                <a:pathLst>
                  <a:path w="11804" h="9837" extrusionOk="0">
                    <a:moveTo>
                      <a:pt x="11596" y="1"/>
                    </a:moveTo>
                    <a:lnTo>
                      <a:pt x="10250" y="725"/>
                    </a:lnTo>
                    <a:lnTo>
                      <a:pt x="9422" y="933"/>
                    </a:lnTo>
                    <a:lnTo>
                      <a:pt x="8283" y="1036"/>
                    </a:lnTo>
                    <a:lnTo>
                      <a:pt x="6627" y="1140"/>
                    </a:lnTo>
                    <a:lnTo>
                      <a:pt x="6109" y="1243"/>
                    </a:lnTo>
                    <a:lnTo>
                      <a:pt x="5281" y="1657"/>
                    </a:lnTo>
                    <a:lnTo>
                      <a:pt x="4453" y="2071"/>
                    </a:lnTo>
                    <a:lnTo>
                      <a:pt x="3831" y="2382"/>
                    </a:lnTo>
                    <a:lnTo>
                      <a:pt x="2486" y="3521"/>
                    </a:lnTo>
                    <a:lnTo>
                      <a:pt x="1450" y="4453"/>
                    </a:lnTo>
                    <a:lnTo>
                      <a:pt x="1" y="5281"/>
                    </a:lnTo>
                    <a:lnTo>
                      <a:pt x="3314" y="9836"/>
                    </a:lnTo>
                    <a:lnTo>
                      <a:pt x="4453" y="9422"/>
                    </a:lnTo>
                    <a:lnTo>
                      <a:pt x="5384" y="9422"/>
                    </a:lnTo>
                    <a:lnTo>
                      <a:pt x="6213" y="9526"/>
                    </a:lnTo>
                    <a:lnTo>
                      <a:pt x="7041" y="9526"/>
                    </a:lnTo>
                    <a:lnTo>
                      <a:pt x="7455" y="9422"/>
                    </a:lnTo>
                    <a:lnTo>
                      <a:pt x="7973" y="9215"/>
                    </a:lnTo>
                    <a:lnTo>
                      <a:pt x="8905" y="8697"/>
                    </a:lnTo>
                    <a:lnTo>
                      <a:pt x="10043" y="7973"/>
                    </a:lnTo>
                    <a:lnTo>
                      <a:pt x="9215" y="3107"/>
                    </a:lnTo>
                    <a:lnTo>
                      <a:pt x="10250" y="2382"/>
                    </a:lnTo>
                    <a:lnTo>
                      <a:pt x="11079" y="1761"/>
                    </a:lnTo>
                    <a:lnTo>
                      <a:pt x="11596" y="1140"/>
                    </a:lnTo>
                    <a:lnTo>
                      <a:pt x="11700" y="829"/>
                    </a:lnTo>
                    <a:lnTo>
                      <a:pt x="11803" y="622"/>
                    </a:lnTo>
                    <a:lnTo>
                      <a:pt x="11700" y="311"/>
                    </a:lnTo>
                    <a:lnTo>
                      <a:pt x="11596" y="1"/>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956;p38">
                <a:extLst>
                  <a:ext uri="{FF2B5EF4-FFF2-40B4-BE49-F238E27FC236}">
                    <a16:creationId xmlns:a16="http://schemas.microsoft.com/office/drawing/2014/main" id="{5C829293-4A8F-DCF6-C393-7A00F1DF8DD6}"/>
                  </a:ext>
                </a:extLst>
              </p:cNvPr>
              <p:cNvSpPr/>
              <p:nvPr/>
            </p:nvSpPr>
            <p:spPr>
              <a:xfrm>
                <a:off x="6347784" y="896547"/>
                <a:ext cx="176066" cy="123803"/>
              </a:xfrm>
              <a:custGeom>
                <a:avLst/>
                <a:gdLst/>
                <a:ahLst/>
                <a:cxnLst/>
                <a:rect l="l" t="t" r="r" b="b"/>
                <a:pathLst>
                  <a:path w="13253" h="9319" extrusionOk="0">
                    <a:moveTo>
                      <a:pt x="12528" y="1"/>
                    </a:moveTo>
                    <a:lnTo>
                      <a:pt x="0" y="8283"/>
                    </a:lnTo>
                    <a:lnTo>
                      <a:pt x="829" y="9319"/>
                    </a:lnTo>
                    <a:lnTo>
                      <a:pt x="13253" y="1036"/>
                    </a:lnTo>
                    <a:lnTo>
                      <a:pt x="125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957;p38">
                <a:extLst>
                  <a:ext uri="{FF2B5EF4-FFF2-40B4-BE49-F238E27FC236}">
                    <a16:creationId xmlns:a16="http://schemas.microsoft.com/office/drawing/2014/main" id="{943B8788-4E3E-0112-BA7B-97CA4F36284F}"/>
                  </a:ext>
                </a:extLst>
              </p:cNvPr>
              <p:cNvSpPr/>
              <p:nvPr/>
            </p:nvSpPr>
            <p:spPr>
              <a:xfrm>
                <a:off x="6358784" y="969455"/>
                <a:ext cx="90790" cy="72908"/>
              </a:xfrm>
              <a:custGeom>
                <a:avLst/>
                <a:gdLst/>
                <a:ahLst/>
                <a:cxnLst/>
                <a:rect l="l" t="t" r="r" b="b"/>
                <a:pathLst>
                  <a:path w="6834" h="5488" extrusionOk="0">
                    <a:moveTo>
                      <a:pt x="3417" y="0"/>
                    </a:moveTo>
                    <a:lnTo>
                      <a:pt x="2900" y="104"/>
                    </a:lnTo>
                    <a:lnTo>
                      <a:pt x="2692" y="414"/>
                    </a:lnTo>
                    <a:lnTo>
                      <a:pt x="2589" y="725"/>
                    </a:lnTo>
                    <a:lnTo>
                      <a:pt x="2589" y="932"/>
                    </a:lnTo>
                    <a:lnTo>
                      <a:pt x="2796" y="1035"/>
                    </a:lnTo>
                    <a:lnTo>
                      <a:pt x="3107" y="1346"/>
                    </a:lnTo>
                    <a:lnTo>
                      <a:pt x="3624" y="1553"/>
                    </a:lnTo>
                    <a:lnTo>
                      <a:pt x="1657" y="1553"/>
                    </a:lnTo>
                    <a:lnTo>
                      <a:pt x="932" y="1657"/>
                    </a:lnTo>
                    <a:lnTo>
                      <a:pt x="415" y="1864"/>
                    </a:lnTo>
                    <a:lnTo>
                      <a:pt x="104" y="1967"/>
                    </a:lnTo>
                    <a:lnTo>
                      <a:pt x="1" y="2174"/>
                    </a:lnTo>
                    <a:lnTo>
                      <a:pt x="1" y="2485"/>
                    </a:lnTo>
                    <a:lnTo>
                      <a:pt x="104" y="2795"/>
                    </a:lnTo>
                    <a:lnTo>
                      <a:pt x="311" y="3106"/>
                    </a:lnTo>
                    <a:lnTo>
                      <a:pt x="311" y="3624"/>
                    </a:lnTo>
                    <a:lnTo>
                      <a:pt x="518" y="3934"/>
                    </a:lnTo>
                    <a:lnTo>
                      <a:pt x="932" y="4141"/>
                    </a:lnTo>
                    <a:lnTo>
                      <a:pt x="1347" y="4348"/>
                    </a:lnTo>
                    <a:lnTo>
                      <a:pt x="1761" y="4452"/>
                    </a:lnTo>
                    <a:lnTo>
                      <a:pt x="2589" y="4659"/>
                    </a:lnTo>
                    <a:lnTo>
                      <a:pt x="3003" y="4763"/>
                    </a:lnTo>
                    <a:lnTo>
                      <a:pt x="3417" y="5487"/>
                    </a:lnTo>
                    <a:lnTo>
                      <a:pt x="4038" y="5177"/>
                    </a:lnTo>
                    <a:lnTo>
                      <a:pt x="4245" y="4866"/>
                    </a:lnTo>
                    <a:lnTo>
                      <a:pt x="4453" y="4452"/>
                    </a:lnTo>
                    <a:lnTo>
                      <a:pt x="4660" y="4141"/>
                    </a:lnTo>
                    <a:lnTo>
                      <a:pt x="4660" y="3727"/>
                    </a:lnTo>
                    <a:lnTo>
                      <a:pt x="5074" y="3417"/>
                    </a:lnTo>
                    <a:lnTo>
                      <a:pt x="5281" y="3106"/>
                    </a:lnTo>
                    <a:lnTo>
                      <a:pt x="5488" y="2692"/>
                    </a:lnTo>
                    <a:lnTo>
                      <a:pt x="5488" y="2278"/>
                    </a:lnTo>
                    <a:lnTo>
                      <a:pt x="5902" y="2278"/>
                    </a:lnTo>
                    <a:lnTo>
                      <a:pt x="6213" y="2071"/>
                    </a:lnTo>
                    <a:lnTo>
                      <a:pt x="6420" y="1864"/>
                    </a:lnTo>
                    <a:lnTo>
                      <a:pt x="6627" y="1657"/>
                    </a:lnTo>
                    <a:lnTo>
                      <a:pt x="6730" y="1346"/>
                    </a:lnTo>
                    <a:lnTo>
                      <a:pt x="6834" y="1035"/>
                    </a:lnTo>
                    <a:lnTo>
                      <a:pt x="6730" y="828"/>
                    </a:lnTo>
                    <a:lnTo>
                      <a:pt x="6627" y="621"/>
                    </a:lnTo>
                    <a:lnTo>
                      <a:pt x="6316" y="414"/>
                    </a:lnTo>
                    <a:lnTo>
                      <a:pt x="6213" y="311"/>
                    </a:lnTo>
                    <a:lnTo>
                      <a:pt x="5177" y="104"/>
                    </a:lnTo>
                    <a:lnTo>
                      <a:pt x="4038" y="0"/>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958;p38">
                <a:extLst>
                  <a:ext uri="{FF2B5EF4-FFF2-40B4-BE49-F238E27FC236}">
                    <a16:creationId xmlns:a16="http://schemas.microsoft.com/office/drawing/2014/main" id="{95DC9654-CF69-7443-567A-B1895B1FD573}"/>
                  </a:ext>
                </a:extLst>
              </p:cNvPr>
              <p:cNvSpPr/>
              <p:nvPr/>
            </p:nvSpPr>
            <p:spPr>
              <a:xfrm>
                <a:off x="6357416" y="968073"/>
                <a:ext cx="92158" cy="75658"/>
              </a:xfrm>
              <a:custGeom>
                <a:avLst/>
                <a:gdLst/>
                <a:ahLst/>
                <a:cxnLst/>
                <a:rect l="l" t="t" r="r" b="b"/>
                <a:pathLst>
                  <a:path w="6937" h="5695" extrusionOk="0">
                    <a:moveTo>
                      <a:pt x="3624" y="1"/>
                    </a:moveTo>
                    <a:lnTo>
                      <a:pt x="3210" y="104"/>
                    </a:lnTo>
                    <a:lnTo>
                      <a:pt x="2899" y="311"/>
                    </a:lnTo>
                    <a:lnTo>
                      <a:pt x="2795" y="518"/>
                    </a:lnTo>
                    <a:lnTo>
                      <a:pt x="3003" y="311"/>
                    </a:lnTo>
                    <a:lnTo>
                      <a:pt x="3210" y="208"/>
                    </a:lnTo>
                    <a:lnTo>
                      <a:pt x="3624" y="104"/>
                    </a:lnTo>
                    <a:lnTo>
                      <a:pt x="4038" y="104"/>
                    </a:lnTo>
                    <a:lnTo>
                      <a:pt x="4866" y="208"/>
                    </a:lnTo>
                    <a:lnTo>
                      <a:pt x="5901" y="415"/>
                    </a:lnTo>
                    <a:lnTo>
                      <a:pt x="6212" y="415"/>
                    </a:lnTo>
                    <a:lnTo>
                      <a:pt x="6005" y="311"/>
                    </a:lnTo>
                    <a:lnTo>
                      <a:pt x="4866" y="104"/>
                    </a:lnTo>
                    <a:lnTo>
                      <a:pt x="4141" y="1"/>
                    </a:lnTo>
                    <a:close/>
                    <a:moveTo>
                      <a:pt x="2795" y="518"/>
                    </a:moveTo>
                    <a:lnTo>
                      <a:pt x="2692" y="725"/>
                    </a:lnTo>
                    <a:lnTo>
                      <a:pt x="2692" y="1036"/>
                    </a:lnTo>
                    <a:lnTo>
                      <a:pt x="2899" y="1243"/>
                    </a:lnTo>
                    <a:lnTo>
                      <a:pt x="3106" y="1450"/>
                    </a:lnTo>
                    <a:lnTo>
                      <a:pt x="3474" y="1634"/>
                    </a:lnTo>
                    <a:lnTo>
                      <a:pt x="2588" y="1554"/>
                    </a:lnTo>
                    <a:lnTo>
                      <a:pt x="1450" y="1657"/>
                    </a:lnTo>
                    <a:lnTo>
                      <a:pt x="828" y="1761"/>
                    </a:lnTo>
                    <a:lnTo>
                      <a:pt x="207" y="2071"/>
                    </a:lnTo>
                    <a:lnTo>
                      <a:pt x="104" y="2175"/>
                    </a:lnTo>
                    <a:lnTo>
                      <a:pt x="0" y="2382"/>
                    </a:lnTo>
                    <a:lnTo>
                      <a:pt x="0" y="2485"/>
                    </a:lnTo>
                    <a:lnTo>
                      <a:pt x="0" y="2692"/>
                    </a:lnTo>
                    <a:lnTo>
                      <a:pt x="207" y="3003"/>
                    </a:lnTo>
                    <a:lnTo>
                      <a:pt x="414" y="3314"/>
                    </a:lnTo>
                    <a:lnTo>
                      <a:pt x="414" y="3728"/>
                    </a:lnTo>
                    <a:lnTo>
                      <a:pt x="414" y="3831"/>
                    </a:lnTo>
                    <a:lnTo>
                      <a:pt x="725" y="4142"/>
                    </a:lnTo>
                    <a:lnTo>
                      <a:pt x="1035" y="4349"/>
                    </a:lnTo>
                    <a:lnTo>
                      <a:pt x="1760" y="4660"/>
                    </a:lnTo>
                    <a:lnTo>
                      <a:pt x="2381" y="4763"/>
                    </a:lnTo>
                    <a:lnTo>
                      <a:pt x="3106" y="4867"/>
                    </a:lnTo>
                    <a:lnTo>
                      <a:pt x="3003" y="4867"/>
                    </a:lnTo>
                    <a:lnTo>
                      <a:pt x="3417" y="5591"/>
                    </a:lnTo>
                    <a:lnTo>
                      <a:pt x="3417" y="5695"/>
                    </a:lnTo>
                    <a:lnTo>
                      <a:pt x="3520" y="5591"/>
                    </a:lnTo>
                    <a:lnTo>
                      <a:pt x="4141" y="5281"/>
                    </a:lnTo>
                    <a:lnTo>
                      <a:pt x="4452" y="4970"/>
                    </a:lnTo>
                    <a:lnTo>
                      <a:pt x="4659" y="4660"/>
                    </a:lnTo>
                    <a:lnTo>
                      <a:pt x="4763" y="4245"/>
                    </a:lnTo>
                    <a:lnTo>
                      <a:pt x="4763" y="3831"/>
                    </a:lnTo>
                    <a:lnTo>
                      <a:pt x="5177" y="3521"/>
                    </a:lnTo>
                    <a:lnTo>
                      <a:pt x="5487" y="3210"/>
                    </a:lnTo>
                    <a:lnTo>
                      <a:pt x="5694" y="2692"/>
                    </a:lnTo>
                    <a:lnTo>
                      <a:pt x="5694" y="2382"/>
                    </a:lnTo>
                    <a:lnTo>
                      <a:pt x="5901" y="2382"/>
                    </a:lnTo>
                    <a:lnTo>
                      <a:pt x="6316" y="2278"/>
                    </a:lnTo>
                    <a:lnTo>
                      <a:pt x="6523" y="2071"/>
                    </a:lnTo>
                    <a:lnTo>
                      <a:pt x="6730" y="1864"/>
                    </a:lnTo>
                    <a:lnTo>
                      <a:pt x="6937" y="1346"/>
                    </a:lnTo>
                    <a:lnTo>
                      <a:pt x="6937" y="1139"/>
                    </a:lnTo>
                    <a:lnTo>
                      <a:pt x="6937" y="932"/>
                    </a:lnTo>
                    <a:lnTo>
                      <a:pt x="6730" y="725"/>
                    </a:lnTo>
                    <a:lnTo>
                      <a:pt x="6833" y="932"/>
                    </a:lnTo>
                    <a:lnTo>
                      <a:pt x="6833" y="1346"/>
                    </a:lnTo>
                    <a:lnTo>
                      <a:pt x="6626" y="1864"/>
                    </a:lnTo>
                    <a:lnTo>
                      <a:pt x="6419" y="2071"/>
                    </a:lnTo>
                    <a:lnTo>
                      <a:pt x="6212" y="2175"/>
                    </a:lnTo>
                    <a:lnTo>
                      <a:pt x="5901" y="2278"/>
                    </a:lnTo>
                    <a:lnTo>
                      <a:pt x="5591" y="2278"/>
                    </a:lnTo>
                    <a:lnTo>
                      <a:pt x="5487" y="2175"/>
                    </a:lnTo>
                    <a:lnTo>
                      <a:pt x="5487" y="2278"/>
                    </a:lnTo>
                    <a:lnTo>
                      <a:pt x="5487" y="2692"/>
                    </a:lnTo>
                    <a:lnTo>
                      <a:pt x="5384" y="3107"/>
                    </a:lnTo>
                    <a:lnTo>
                      <a:pt x="5073" y="3417"/>
                    </a:lnTo>
                    <a:lnTo>
                      <a:pt x="4659" y="3728"/>
                    </a:lnTo>
                    <a:lnTo>
                      <a:pt x="4659" y="3831"/>
                    </a:lnTo>
                    <a:lnTo>
                      <a:pt x="4659" y="4142"/>
                    </a:lnTo>
                    <a:lnTo>
                      <a:pt x="4556" y="4556"/>
                    </a:lnTo>
                    <a:lnTo>
                      <a:pt x="4348" y="4867"/>
                    </a:lnTo>
                    <a:lnTo>
                      <a:pt x="4038" y="5177"/>
                    </a:lnTo>
                    <a:lnTo>
                      <a:pt x="3497" y="5448"/>
                    </a:lnTo>
                    <a:lnTo>
                      <a:pt x="3497" y="5448"/>
                    </a:lnTo>
                    <a:lnTo>
                      <a:pt x="3106" y="4763"/>
                    </a:lnTo>
                    <a:lnTo>
                      <a:pt x="2381" y="4660"/>
                    </a:lnTo>
                    <a:lnTo>
                      <a:pt x="1760" y="4452"/>
                    </a:lnTo>
                    <a:lnTo>
                      <a:pt x="1139" y="4245"/>
                    </a:lnTo>
                    <a:lnTo>
                      <a:pt x="828" y="4038"/>
                    </a:lnTo>
                    <a:lnTo>
                      <a:pt x="621" y="3728"/>
                    </a:lnTo>
                    <a:lnTo>
                      <a:pt x="518" y="3624"/>
                    </a:lnTo>
                    <a:lnTo>
                      <a:pt x="518" y="3210"/>
                    </a:lnTo>
                    <a:lnTo>
                      <a:pt x="518" y="3107"/>
                    </a:lnTo>
                    <a:lnTo>
                      <a:pt x="207" y="2899"/>
                    </a:lnTo>
                    <a:lnTo>
                      <a:pt x="104" y="2692"/>
                    </a:lnTo>
                    <a:lnTo>
                      <a:pt x="104" y="2589"/>
                    </a:lnTo>
                    <a:lnTo>
                      <a:pt x="207" y="2382"/>
                    </a:lnTo>
                    <a:lnTo>
                      <a:pt x="311" y="2175"/>
                    </a:lnTo>
                    <a:lnTo>
                      <a:pt x="828" y="1968"/>
                    </a:lnTo>
                    <a:lnTo>
                      <a:pt x="1450" y="1761"/>
                    </a:lnTo>
                    <a:lnTo>
                      <a:pt x="2485" y="1657"/>
                    </a:lnTo>
                    <a:lnTo>
                      <a:pt x="3624" y="1761"/>
                    </a:lnTo>
                    <a:lnTo>
                      <a:pt x="4141" y="1761"/>
                    </a:lnTo>
                    <a:lnTo>
                      <a:pt x="3727" y="1657"/>
                    </a:lnTo>
                    <a:lnTo>
                      <a:pt x="3210" y="1346"/>
                    </a:lnTo>
                    <a:lnTo>
                      <a:pt x="3003" y="1243"/>
                    </a:lnTo>
                    <a:lnTo>
                      <a:pt x="2795" y="932"/>
                    </a:lnTo>
                    <a:lnTo>
                      <a:pt x="2795" y="725"/>
                    </a:lnTo>
                    <a:lnTo>
                      <a:pt x="2795" y="518"/>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959;p38">
                <a:extLst>
                  <a:ext uri="{FF2B5EF4-FFF2-40B4-BE49-F238E27FC236}">
                    <a16:creationId xmlns:a16="http://schemas.microsoft.com/office/drawing/2014/main" id="{59DDE2FC-20E7-0727-B7BC-87DB68B489E9}"/>
                  </a:ext>
                </a:extLst>
              </p:cNvPr>
              <p:cNvSpPr/>
              <p:nvPr/>
            </p:nvSpPr>
            <p:spPr>
              <a:xfrm>
                <a:off x="6362916" y="1007955"/>
                <a:ext cx="53645" cy="11027"/>
              </a:xfrm>
              <a:custGeom>
                <a:avLst/>
                <a:gdLst/>
                <a:ahLst/>
                <a:cxnLst/>
                <a:rect l="l" t="t" r="r" b="b"/>
                <a:pathLst>
                  <a:path w="4038" h="830" extrusionOk="0">
                    <a:moveTo>
                      <a:pt x="621" y="1"/>
                    </a:moveTo>
                    <a:lnTo>
                      <a:pt x="0" y="208"/>
                    </a:lnTo>
                    <a:lnTo>
                      <a:pt x="2071" y="208"/>
                    </a:lnTo>
                    <a:lnTo>
                      <a:pt x="3106" y="519"/>
                    </a:lnTo>
                    <a:lnTo>
                      <a:pt x="4038" y="829"/>
                    </a:lnTo>
                    <a:lnTo>
                      <a:pt x="4038" y="829"/>
                    </a:lnTo>
                    <a:lnTo>
                      <a:pt x="3520" y="415"/>
                    </a:lnTo>
                    <a:lnTo>
                      <a:pt x="2796" y="208"/>
                    </a:lnTo>
                    <a:lnTo>
                      <a:pt x="2071" y="1"/>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960;p38">
                <a:extLst>
                  <a:ext uri="{FF2B5EF4-FFF2-40B4-BE49-F238E27FC236}">
                    <a16:creationId xmlns:a16="http://schemas.microsoft.com/office/drawing/2014/main" id="{C715D14C-B19D-9618-B20C-82AD8F7F2091}"/>
                  </a:ext>
                </a:extLst>
              </p:cNvPr>
              <p:cNvSpPr/>
              <p:nvPr/>
            </p:nvSpPr>
            <p:spPr>
              <a:xfrm>
                <a:off x="6402797" y="990087"/>
                <a:ext cx="28895" cy="9632"/>
              </a:xfrm>
              <a:custGeom>
                <a:avLst/>
                <a:gdLst/>
                <a:ahLst/>
                <a:cxnLst/>
                <a:rect l="l" t="t" r="r" b="b"/>
                <a:pathLst>
                  <a:path w="2175" h="725" extrusionOk="0">
                    <a:moveTo>
                      <a:pt x="518" y="0"/>
                    </a:moveTo>
                    <a:lnTo>
                      <a:pt x="1" y="104"/>
                    </a:lnTo>
                    <a:lnTo>
                      <a:pt x="311" y="104"/>
                    </a:lnTo>
                    <a:lnTo>
                      <a:pt x="1036" y="311"/>
                    </a:lnTo>
                    <a:lnTo>
                      <a:pt x="1864" y="621"/>
                    </a:lnTo>
                    <a:lnTo>
                      <a:pt x="2175" y="725"/>
                    </a:lnTo>
                    <a:lnTo>
                      <a:pt x="2175" y="725"/>
                    </a:lnTo>
                    <a:lnTo>
                      <a:pt x="1657" y="414"/>
                    </a:lnTo>
                    <a:lnTo>
                      <a:pt x="1140" y="207"/>
                    </a:lnTo>
                    <a:lnTo>
                      <a:pt x="518" y="0"/>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961;p38">
                <a:extLst>
                  <a:ext uri="{FF2B5EF4-FFF2-40B4-BE49-F238E27FC236}">
                    <a16:creationId xmlns:a16="http://schemas.microsoft.com/office/drawing/2014/main" id="{221E5A27-76A1-74BA-D91E-B6CBCB18E3FC}"/>
                  </a:ext>
                </a:extLst>
              </p:cNvPr>
              <p:cNvSpPr/>
              <p:nvPr/>
            </p:nvSpPr>
            <p:spPr>
              <a:xfrm>
                <a:off x="5699954" y="329875"/>
                <a:ext cx="180198" cy="138935"/>
              </a:xfrm>
              <a:custGeom>
                <a:avLst/>
                <a:gdLst/>
                <a:ahLst/>
                <a:cxnLst/>
                <a:rect l="l" t="t" r="r" b="b"/>
                <a:pathLst>
                  <a:path w="13564" h="10458" extrusionOk="0">
                    <a:moveTo>
                      <a:pt x="3728" y="0"/>
                    </a:moveTo>
                    <a:lnTo>
                      <a:pt x="3314" y="208"/>
                    </a:lnTo>
                    <a:lnTo>
                      <a:pt x="2899" y="415"/>
                    </a:lnTo>
                    <a:lnTo>
                      <a:pt x="2485" y="622"/>
                    </a:lnTo>
                    <a:lnTo>
                      <a:pt x="1761" y="622"/>
                    </a:lnTo>
                    <a:lnTo>
                      <a:pt x="1139" y="829"/>
                    </a:lnTo>
                    <a:lnTo>
                      <a:pt x="622" y="1243"/>
                    </a:lnTo>
                    <a:lnTo>
                      <a:pt x="208" y="1761"/>
                    </a:lnTo>
                    <a:lnTo>
                      <a:pt x="0" y="2382"/>
                    </a:lnTo>
                    <a:lnTo>
                      <a:pt x="0" y="3106"/>
                    </a:lnTo>
                    <a:lnTo>
                      <a:pt x="208" y="3728"/>
                    </a:lnTo>
                    <a:lnTo>
                      <a:pt x="622" y="4245"/>
                    </a:lnTo>
                    <a:lnTo>
                      <a:pt x="11286" y="10457"/>
                    </a:lnTo>
                    <a:lnTo>
                      <a:pt x="12010" y="10457"/>
                    </a:lnTo>
                    <a:lnTo>
                      <a:pt x="12631" y="10147"/>
                    </a:lnTo>
                    <a:lnTo>
                      <a:pt x="13149" y="9629"/>
                    </a:lnTo>
                    <a:lnTo>
                      <a:pt x="13356" y="9318"/>
                    </a:lnTo>
                    <a:lnTo>
                      <a:pt x="13460" y="9008"/>
                    </a:lnTo>
                    <a:lnTo>
                      <a:pt x="13563" y="8594"/>
                    </a:lnTo>
                    <a:lnTo>
                      <a:pt x="13563" y="8180"/>
                    </a:lnTo>
                    <a:lnTo>
                      <a:pt x="13460" y="7765"/>
                    </a:lnTo>
                    <a:lnTo>
                      <a:pt x="13356" y="7351"/>
                    </a:lnTo>
                    <a:lnTo>
                      <a:pt x="13046" y="7041"/>
                    </a:lnTo>
                    <a:lnTo>
                      <a:pt x="12839" y="6730"/>
                    </a:lnTo>
                    <a:lnTo>
                      <a:pt x="12424" y="6523"/>
                    </a:lnTo>
                    <a:lnTo>
                      <a:pt x="12114" y="6316"/>
                    </a:lnTo>
                    <a:lnTo>
                      <a:pt x="12424" y="5902"/>
                    </a:lnTo>
                    <a:lnTo>
                      <a:pt x="12528" y="5488"/>
                    </a:lnTo>
                    <a:lnTo>
                      <a:pt x="12631" y="4970"/>
                    </a:lnTo>
                    <a:lnTo>
                      <a:pt x="12631" y="4452"/>
                    </a:lnTo>
                    <a:lnTo>
                      <a:pt x="12528" y="4038"/>
                    </a:lnTo>
                    <a:lnTo>
                      <a:pt x="12321" y="3624"/>
                    </a:lnTo>
                    <a:lnTo>
                      <a:pt x="12010" y="3314"/>
                    </a:lnTo>
                    <a:lnTo>
                      <a:pt x="11700" y="3106"/>
                    </a:lnTo>
                    <a:lnTo>
                      <a:pt x="11389" y="2899"/>
                    </a:lnTo>
                    <a:lnTo>
                      <a:pt x="10975" y="2692"/>
                    </a:lnTo>
                    <a:lnTo>
                      <a:pt x="10043" y="2692"/>
                    </a:lnTo>
                    <a:lnTo>
                      <a:pt x="9940" y="2071"/>
                    </a:lnTo>
                    <a:lnTo>
                      <a:pt x="9733" y="1450"/>
                    </a:lnTo>
                    <a:lnTo>
                      <a:pt x="9318" y="1036"/>
                    </a:lnTo>
                    <a:lnTo>
                      <a:pt x="9008" y="725"/>
                    </a:lnTo>
                    <a:lnTo>
                      <a:pt x="8490" y="518"/>
                    </a:lnTo>
                    <a:lnTo>
                      <a:pt x="8076" y="311"/>
                    </a:lnTo>
                    <a:lnTo>
                      <a:pt x="7558" y="208"/>
                    </a:lnTo>
                    <a:lnTo>
                      <a:pt x="7041" y="311"/>
                    </a:lnTo>
                    <a:lnTo>
                      <a:pt x="6523" y="415"/>
                    </a:lnTo>
                    <a:lnTo>
                      <a:pt x="6109" y="622"/>
                    </a:lnTo>
                    <a:lnTo>
                      <a:pt x="5695" y="415"/>
                    </a:lnTo>
                    <a:lnTo>
                      <a:pt x="5177" y="208"/>
                    </a:lnTo>
                    <a:lnTo>
                      <a:pt x="476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962;p38">
                <a:extLst>
                  <a:ext uri="{FF2B5EF4-FFF2-40B4-BE49-F238E27FC236}">
                    <a16:creationId xmlns:a16="http://schemas.microsoft.com/office/drawing/2014/main" id="{0CFA3CB0-E2C0-C8A0-5760-E6FB20E6F823}"/>
                  </a:ext>
                </a:extLst>
              </p:cNvPr>
              <p:cNvSpPr/>
              <p:nvPr/>
            </p:nvSpPr>
            <p:spPr>
              <a:xfrm>
                <a:off x="5633928" y="365639"/>
                <a:ext cx="231093" cy="522672"/>
              </a:xfrm>
              <a:custGeom>
                <a:avLst/>
                <a:gdLst/>
                <a:ahLst/>
                <a:cxnLst/>
                <a:rect l="l" t="t" r="r" b="b"/>
                <a:pathLst>
                  <a:path w="17395" h="39343" extrusionOk="0">
                    <a:moveTo>
                      <a:pt x="7041" y="0"/>
                    </a:moveTo>
                    <a:lnTo>
                      <a:pt x="6109" y="104"/>
                    </a:lnTo>
                    <a:lnTo>
                      <a:pt x="5281" y="311"/>
                    </a:lnTo>
                    <a:lnTo>
                      <a:pt x="4453" y="622"/>
                    </a:lnTo>
                    <a:lnTo>
                      <a:pt x="3728" y="1036"/>
                    </a:lnTo>
                    <a:lnTo>
                      <a:pt x="3107" y="1450"/>
                    </a:lnTo>
                    <a:lnTo>
                      <a:pt x="2486" y="1967"/>
                    </a:lnTo>
                    <a:lnTo>
                      <a:pt x="1968" y="2589"/>
                    </a:lnTo>
                    <a:lnTo>
                      <a:pt x="1450" y="3210"/>
                    </a:lnTo>
                    <a:lnTo>
                      <a:pt x="1036" y="3935"/>
                    </a:lnTo>
                    <a:lnTo>
                      <a:pt x="726" y="4659"/>
                    </a:lnTo>
                    <a:lnTo>
                      <a:pt x="415" y="5488"/>
                    </a:lnTo>
                    <a:lnTo>
                      <a:pt x="208" y="6316"/>
                    </a:lnTo>
                    <a:lnTo>
                      <a:pt x="104" y="7144"/>
                    </a:lnTo>
                    <a:lnTo>
                      <a:pt x="1" y="7972"/>
                    </a:lnTo>
                    <a:lnTo>
                      <a:pt x="1" y="8904"/>
                    </a:lnTo>
                    <a:lnTo>
                      <a:pt x="104" y="9836"/>
                    </a:lnTo>
                    <a:lnTo>
                      <a:pt x="1140" y="26505"/>
                    </a:lnTo>
                    <a:lnTo>
                      <a:pt x="1865" y="28575"/>
                    </a:lnTo>
                    <a:lnTo>
                      <a:pt x="10458" y="39343"/>
                    </a:lnTo>
                    <a:lnTo>
                      <a:pt x="12632" y="29611"/>
                    </a:lnTo>
                    <a:lnTo>
                      <a:pt x="12735" y="25159"/>
                    </a:lnTo>
                    <a:lnTo>
                      <a:pt x="13460" y="24952"/>
                    </a:lnTo>
                    <a:lnTo>
                      <a:pt x="14185" y="24641"/>
                    </a:lnTo>
                    <a:lnTo>
                      <a:pt x="15117" y="24123"/>
                    </a:lnTo>
                    <a:lnTo>
                      <a:pt x="15945" y="23399"/>
                    </a:lnTo>
                    <a:lnTo>
                      <a:pt x="16359" y="22881"/>
                    </a:lnTo>
                    <a:lnTo>
                      <a:pt x="16670" y="22363"/>
                    </a:lnTo>
                    <a:lnTo>
                      <a:pt x="16980" y="21742"/>
                    </a:lnTo>
                    <a:lnTo>
                      <a:pt x="17187" y="21121"/>
                    </a:lnTo>
                    <a:lnTo>
                      <a:pt x="17394" y="20293"/>
                    </a:lnTo>
                    <a:lnTo>
                      <a:pt x="17394" y="19464"/>
                    </a:lnTo>
                    <a:lnTo>
                      <a:pt x="17291" y="17290"/>
                    </a:lnTo>
                    <a:lnTo>
                      <a:pt x="17187" y="14495"/>
                    </a:lnTo>
                    <a:lnTo>
                      <a:pt x="16566" y="8076"/>
                    </a:lnTo>
                    <a:lnTo>
                      <a:pt x="16463" y="7248"/>
                    </a:lnTo>
                    <a:lnTo>
                      <a:pt x="16256" y="6419"/>
                    </a:lnTo>
                    <a:lnTo>
                      <a:pt x="15945" y="5591"/>
                    </a:lnTo>
                    <a:lnTo>
                      <a:pt x="15634" y="4866"/>
                    </a:lnTo>
                    <a:lnTo>
                      <a:pt x="15220" y="4142"/>
                    </a:lnTo>
                    <a:lnTo>
                      <a:pt x="14703" y="3417"/>
                    </a:lnTo>
                    <a:lnTo>
                      <a:pt x="14185" y="2796"/>
                    </a:lnTo>
                    <a:lnTo>
                      <a:pt x="13564" y="2278"/>
                    </a:lnTo>
                    <a:lnTo>
                      <a:pt x="12943" y="1760"/>
                    </a:lnTo>
                    <a:lnTo>
                      <a:pt x="12321" y="1346"/>
                    </a:lnTo>
                    <a:lnTo>
                      <a:pt x="11597" y="932"/>
                    </a:lnTo>
                    <a:lnTo>
                      <a:pt x="10768" y="622"/>
                    </a:lnTo>
                    <a:lnTo>
                      <a:pt x="10044" y="311"/>
                    </a:lnTo>
                    <a:lnTo>
                      <a:pt x="9215" y="104"/>
                    </a:lnTo>
                    <a:lnTo>
                      <a:pt x="8284" y="0"/>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963;p38">
                <a:extLst>
                  <a:ext uri="{FF2B5EF4-FFF2-40B4-BE49-F238E27FC236}">
                    <a16:creationId xmlns:a16="http://schemas.microsoft.com/office/drawing/2014/main" id="{D45A25B8-9CB5-C897-2280-82369618CC8A}"/>
                  </a:ext>
                </a:extLst>
              </p:cNvPr>
              <p:cNvSpPr/>
              <p:nvPr/>
            </p:nvSpPr>
            <p:spPr>
              <a:xfrm>
                <a:off x="5719204" y="676481"/>
                <a:ext cx="82540" cy="39908"/>
              </a:xfrm>
              <a:custGeom>
                <a:avLst/>
                <a:gdLst/>
                <a:ahLst/>
                <a:cxnLst/>
                <a:rect l="l" t="t" r="r" b="b"/>
                <a:pathLst>
                  <a:path w="6213" h="3004" extrusionOk="0">
                    <a:moveTo>
                      <a:pt x="1" y="1"/>
                    </a:moveTo>
                    <a:lnTo>
                      <a:pt x="312" y="518"/>
                    </a:lnTo>
                    <a:lnTo>
                      <a:pt x="726" y="1036"/>
                    </a:lnTo>
                    <a:lnTo>
                      <a:pt x="1347" y="1657"/>
                    </a:lnTo>
                    <a:lnTo>
                      <a:pt x="2175" y="2175"/>
                    </a:lnTo>
                    <a:lnTo>
                      <a:pt x="2693" y="2485"/>
                    </a:lnTo>
                    <a:lnTo>
                      <a:pt x="3314" y="2693"/>
                    </a:lnTo>
                    <a:lnTo>
                      <a:pt x="3935" y="2796"/>
                    </a:lnTo>
                    <a:lnTo>
                      <a:pt x="4660" y="2900"/>
                    </a:lnTo>
                    <a:lnTo>
                      <a:pt x="5385" y="3003"/>
                    </a:lnTo>
                    <a:lnTo>
                      <a:pt x="6213" y="2900"/>
                    </a:lnTo>
                    <a:lnTo>
                      <a:pt x="6213" y="1761"/>
                    </a:lnTo>
                    <a:lnTo>
                      <a:pt x="4660" y="1657"/>
                    </a:lnTo>
                    <a:lnTo>
                      <a:pt x="3003" y="1347"/>
                    </a:lnTo>
                    <a:lnTo>
                      <a:pt x="1450" y="725"/>
                    </a:lnTo>
                    <a:lnTo>
                      <a:pt x="1"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964;p38">
                <a:extLst>
                  <a:ext uri="{FF2B5EF4-FFF2-40B4-BE49-F238E27FC236}">
                    <a16:creationId xmlns:a16="http://schemas.microsoft.com/office/drawing/2014/main" id="{C87596BA-A612-2544-B0F7-1B4F4536DB35}"/>
                  </a:ext>
                </a:extLst>
              </p:cNvPr>
              <p:cNvSpPr/>
              <p:nvPr/>
            </p:nvSpPr>
            <p:spPr>
              <a:xfrm>
                <a:off x="5818244" y="523810"/>
                <a:ext cx="17895" cy="17895"/>
              </a:xfrm>
              <a:custGeom>
                <a:avLst/>
                <a:gdLst/>
                <a:ahLst/>
                <a:cxnLst/>
                <a:rect l="l" t="t" r="r" b="b"/>
                <a:pathLst>
                  <a:path w="1347" h="1347" extrusionOk="0">
                    <a:moveTo>
                      <a:pt x="621" y="1"/>
                    </a:moveTo>
                    <a:lnTo>
                      <a:pt x="414" y="104"/>
                    </a:lnTo>
                    <a:lnTo>
                      <a:pt x="207" y="208"/>
                    </a:lnTo>
                    <a:lnTo>
                      <a:pt x="104" y="415"/>
                    </a:lnTo>
                    <a:lnTo>
                      <a:pt x="0" y="725"/>
                    </a:lnTo>
                    <a:lnTo>
                      <a:pt x="104" y="1036"/>
                    </a:lnTo>
                    <a:lnTo>
                      <a:pt x="207" y="1139"/>
                    </a:lnTo>
                    <a:lnTo>
                      <a:pt x="414" y="1346"/>
                    </a:lnTo>
                    <a:lnTo>
                      <a:pt x="725" y="1346"/>
                    </a:lnTo>
                    <a:lnTo>
                      <a:pt x="1036" y="1243"/>
                    </a:lnTo>
                    <a:lnTo>
                      <a:pt x="1243" y="1139"/>
                    </a:lnTo>
                    <a:lnTo>
                      <a:pt x="1346" y="932"/>
                    </a:lnTo>
                    <a:lnTo>
                      <a:pt x="1346" y="622"/>
                    </a:lnTo>
                    <a:lnTo>
                      <a:pt x="1243" y="311"/>
                    </a:lnTo>
                    <a:lnTo>
                      <a:pt x="1139" y="208"/>
                    </a:lnTo>
                    <a:lnTo>
                      <a:pt x="93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965;p38">
                <a:extLst>
                  <a:ext uri="{FF2B5EF4-FFF2-40B4-BE49-F238E27FC236}">
                    <a16:creationId xmlns:a16="http://schemas.microsoft.com/office/drawing/2014/main" id="{F401660B-7C25-251C-C94D-40061B68C405}"/>
                  </a:ext>
                </a:extLst>
              </p:cNvPr>
              <p:cNvSpPr/>
              <p:nvPr/>
            </p:nvSpPr>
            <p:spPr>
              <a:xfrm>
                <a:off x="5805862" y="497678"/>
                <a:ext cx="35777" cy="11013"/>
              </a:xfrm>
              <a:custGeom>
                <a:avLst/>
                <a:gdLst/>
                <a:ahLst/>
                <a:cxnLst/>
                <a:rect l="l" t="t" r="r" b="b"/>
                <a:pathLst>
                  <a:path w="2693" h="829" extrusionOk="0">
                    <a:moveTo>
                      <a:pt x="1346" y="0"/>
                    </a:moveTo>
                    <a:lnTo>
                      <a:pt x="725" y="104"/>
                    </a:lnTo>
                    <a:lnTo>
                      <a:pt x="208" y="415"/>
                    </a:lnTo>
                    <a:lnTo>
                      <a:pt x="1" y="622"/>
                    </a:lnTo>
                    <a:lnTo>
                      <a:pt x="1" y="725"/>
                    </a:lnTo>
                    <a:lnTo>
                      <a:pt x="1" y="829"/>
                    </a:lnTo>
                    <a:lnTo>
                      <a:pt x="104" y="725"/>
                    </a:lnTo>
                    <a:lnTo>
                      <a:pt x="415" y="622"/>
                    </a:lnTo>
                    <a:lnTo>
                      <a:pt x="829" y="518"/>
                    </a:lnTo>
                    <a:lnTo>
                      <a:pt x="1864" y="518"/>
                    </a:lnTo>
                    <a:lnTo>
                      <a:pt x="2278" y="622"/>
                    </a:lnTo>
                    <a:lnTo>
                      <a:pt x="2589" y="725"/>
                    </a:lnTo>
                    <a:lnTo>
                      <a:pt x="2692" y="725"/>
                    </a:lnTo>
                    <a:lnTo>
                      <a:pt x="2692" y="622"/>
                    </a:lnTo>
                    <a:lnTo>
                      <a:pt x="2382" y="415"/>
                    </a:lnTo>
                    <a:lnTo>
                      <a:pt x="1864" y="104"/>
                    </a:lnTo>
                    <a:lnTo>
                      <a:pt x="134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966;p38">
                <a:extLst>
                  <a:ext uri="{FF2B5EF4-FFF2-40B4-BE49-F238E27FC236}">
                    <a16:creationId xmlns:a16="http://schemas.microsoft.com/office/drawing/2014/main" id="{D830C4C7-5C67-95A3-25FE-A5CAE1372309}"/>
                  </a:ext>
                </a:extLst>
              </p:cNvPr>
              <p:cNvSpPr/>
              <p:nvPr/>
            </p:nvSpPr>
            <p:spPr>
              <a:xfrm>
                <a:off x="5734336" y="530691"/>
                <a:ext cx="17895" cy="16513"/>
              </a:xfrm>
              <a:custGeom>
                <a:avLst/>
                <a:gdLst/>
                <a:ahLst/>
                <a:cxnLst/>
                <a:rect l="l" t="t" r="r" b="b"/>
                <a:pathLst>
                  <a:path w="1347" h="1243" extrusionOk="0">
                    <a:moveTo>
                      <a:pt x="415" y="0"/>
                    </a:moveTo>
                    <a:lnTo>
                      <a:pt x="208" y="207"/>
                    </a:lnTo>
                    <a:lnTo>
                      <a:pt x="104" y="414"/>
                    </a:lnTo>
                    <a:lnTo>
                      <a:pt x="1" y="621"/>
                    </a:lnTo>
                    <a:lnTo>
                      <a:pt x="1" y="725"/>
                    </a:lnTo>
                    <a:lnTo>
                      <a:pt x="104" y="932"/>
                    </a:lnTo>
                    <a:lnTo>
                      <a:pt x="208" y="1139"/>
                    </a:lnTo>
                    <a:lnTo>
                      <a:pt x="518" y="1243"/>
                    </a:lnTo>
                    <a:lnTo>
                      <a:pt x="1036" y="1243"/>
                    </a:lnTo>
                    <a:lnTo>
                      <a:pt x="1243" y="1036"/>
                    </a:lnTo>
                    <a:lnTo>
                      <a:pt x="1347" y="828"/>
                    </a:lnTo>
                    <a:lnTo>
                      <a:pt x="1347" y="518"/>
                    </a:lnTo>
                    <a:lnTo>
                      <a:pt x="1347" y="311"/>
                    </a:lnTo>
                    <a:lnTo>
                      <a:pt x="1140" y="104"/>
                    </a:lnTo>
                    <a:lnTo>
                      <a:pt x="9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967;p38">
                <a:extLst>
                  <a:ext uri="{FF2B5EF4-FFF2-40B4-BE49-F238E27FC236}">
                    <a16:creationId xmlns:a16="http://schemas.microsoft.com/office/drawing/2014/main" id="{7E856983-9A71-F84C-56CE-5D79AC9E052B}"/>
                  </a:ext>
                </a:extLst>
              </p:cNvPr>
              <p:cNvSpPr/>
              <p:nvPr/>
            </p:nvSpPr>
            <p:spPr>
              <a:xfrm>
                <a:off x="5710954" y="499046"/>
                <a:ext cx="37158" cy="9645"/>
              </a:xfrm>
              <a:custGeom>
                <a:avLst/>
                <a:gdLst/>
                <a:ahLst/>
                <a:cxnLst/>
                <a:rect l="l" t="t" r="r" b="b"/>
                <a:pathLst>
                  <a:path w="2797" h="726" extrusionOk="0">
                    <a:moveTo>
                      <a:pt x="1450" y="1"/>
                    </a:moveTo>
                    <a:lnTo>
                      <a:pt x="829" y="105"/>
                    </a:lnTo>
                    <a:lnTo>
                      <a:pt x="311" y="312"/>
                    </a:lnTo>
                    <a:lnTo>
                      <a:pt x="104" y="519"/>
                    </a:lnTo>
                    <a:lnTo>
                      <a:pt x="1" y="622"/>
                    </a:lnTo>
                    <a:lnTo>
                      <a:pt x="104" y="726"/>
                    </a:lnTo>
                    <a:lnTo>
                      <a:pt x="208" y="726"/>
                    </a:lnTo>
                    <a:lnTo>
                      <a:pt x="518" y="622"/>
                    </a:lnTo>
                    <a:lnTo>
                      <a:pt x="933" y="519"/>
                    </a:lnTo>
                    <a:lnTo>
                      <a:pt x="1450" y="415"/>
                    </a:lnTo>
                    <a:lnTo>
                      <a:pt x="1968" y="415"/>
                    </a:lnTo>
                    <a:lnTo>
                      <a:pt x="2382" y="519"/>
                    </a:lnTo>
                    <a:lnTo>
                      <a:pt x="2589" y="622"/>
                    </a:lnTo>
                    <a:lnTo>
                      <a:pt x="2796" y="622"/>
                    </a:lnTo>
                    <a:lnTo>
                      <a:pt x="2693" y="519"/>
                    </a:lnTo>
                    <a:lnTo>
                      <a:pt x="2486" y="312"/>
                    </a:lnTo>
                    <a:lnTo>
                      <a:pt x="1968" y="105"/>
                    </a:lnTo>
                    <a:lnTo>
                      <a:pt x="145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968;p38">
                <a:extLst>
                  <a:ext uri="{FF2B5EF4-FFF2-40B4-BE49-F238E27FC236}">
                    <a16:creationId xmlns:a16="http://schemas.microsoft.com/office/drawing/2014/main" id="{DCF79ED1-1C23-5CAB-9995-396FF219C471}"/>
                  </a:ext>
                </a:extLst>
              </p:cNvPr>
              <p:cNvSpPr/>
              <p:nvPr/>
            </p:nvSpPr>
            <p:spPr>
              <a:xfrm>
                <a:off x="5775599" y="497678"/>
                <a:ext cx="30277" cy="82540"/>
              </a:xfrm>
              <a:custGeom>
                <a:avLst/>
                <a:gdLst/>
                <a:ahLst/>
                <a:cxnLst/>
                <a:rect l="l" t="t" r="r" b="b"/>
                <a:pathLst>
                  <a:path w="2279" h="6213" extrusionOk="0">
                    <a:moveTo>
                      <a:pt x="1" y="0"/>
                    </a:moveTo>
                    <a:lnTo>
                      <a:pt x="1" y="415"/>
                    </a:lnTo>
                    <a:lnTo>
                      <a:pt x="311" y="1139"/>
                    </a:lnTo>
                    <a:lnTo>
                      <a:pt x="1347" y="3728"/>
                    </a:lnTo>
                    <a:lnTo>
                      <a:pt x="1864" y="5177"/>
                    </a:lnTo>
                    <a:lnTo>
                      <a:pt x="1968" y="5488"/>
                    </a:lnTo>
                    <a:lnTo>
                      <a:pt x="2071" y="5798"/>
                    </a:lnTo>
                    <a:lnTo>
                      <a:pt x="1864" y="5902"/>
                    </a:lnTo>
                    <a:lnTo>
                      <a:pt x="1657" y="5902"/>
                    </a:lnTo>
                    <a:lnTo>
                      <a:pt x="1036" y="6005"/>
                    </a:lnTo>
                    <a:lnTo>
                      <a:pt x="415" y="6212"/>
                    </a:lnTo>
                    <a:lnTo>
                      <a:pt x="1036" y="6212"/>
                    </a:lnTo>
                    <a:lnTo>
                      <a:pt x="1657" y="6109"/>
                    </a:lnTo>
                    <a:lnTo>
                      <a:pt x="1968" y="6109"/>
                    </a:lnTo>
                    <a:lnTo>
                      <a:pt x="2175" y="6005"/>
                    </a:lnTo>
                    <a:lnTo>
                      <a:pt x="2279" y="5798"/>
                    </a:lnTo>
                    <a:lnTo>
                      <a:pt x="2279" y="5488"/>
                    </a:lnTo>
                    <a:lnTo>
                      <a:pt x="2175" y="5074"/>
                    </a:lnTo>
                    <a:lnTo>
                      <a:pt x="1554" y="3624"/>
                    </a:lnTo>
                    <a:lnTo>
                      <a:pt x="518" y="1036"/>
                    </a:lnTo>
                    <a:lnTo>
                      <a:pt x="104" y="311"/>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969;p38">
                <a:extLst>
                  <a:ext uri="{FF2B5EF4-FFF2-40B4-BE49-F238E27FC236}">
                    <a16:creationId xmlns:a16="http://schemas.microsoft.com/office/drawing/2014/main" id="{D461C08E-252D-B915-23B8-9204C6C9F5B9}"/>
                  </a:ext>
                </a:extLst>
              </p:cNvPr>
              <p:cNvSpPr/>
              <p:nvPr/>
            </p:nvSpPr>
            <p:spPr>
              <a:xfrm>
                <a:off x="5708204" y="471547"/>
                <a:ext cx="38526" cy="11013"/>
              </a:xfrm>
              <a:custGeom>
                <a:avLst/>
                <a:gdLst/>
                <a:ahLst/>
                <a:cxnLst/>
                <a:rect l="l" t="t" r="r" b="b"/>
                <a:pathLst>
                  <a:path w="2900" h="829" extrusionOk="0">
                    <a:moveTo>
                      <a:pt x="829" y="0"/>
                    </a:moveTo>
                    <a:lnTo>
                      <a:pt x="311" y="311"/>
                    </a:lnTo>
                    <a:lnTo>
                      <a:pt x="1" y="518"/>
                    </a:lnTo>
                    <a:lnTo>
                      <a:pt x="1" y="725"/>
                    </a:lnTo>
                    <a:lnTo>
                      <a:pt x="104" y="829"/>
                    </a:lnTo>
                    <a:lnTo>
                      <a:pt x="415" y="829"/>
                    </a:lnTo>
                    <a:lnTo>
                      <a:pt x="1450" y="725"/>
                    </a:lnTo>
                    <a:lnTo>
                      <a:pt x="2796" y="725"/>
                    </a:lnTo>
                    <a:lnTo>
                      <a:pt x="2900" y="622"/>
                    </a:lnTo>
                    <a:lnTo>
                      <a:pt x="2900" y="414"/>
                    </a:lnTo>
                    <a:lnTo>
                      <a:pt x="2589" y="207"/>
                    </a:lnTo>
                    <a:lnTo>
                      <a:pt x="207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970;p38">
                <a:extLst>
                  <a:ext uri="{FF2B5EF4-FFF2-40B4-BE49-F238E27FC236}">
                    <a16:creationId xmlns:a16="http://schemas.microsoft.com/office/drawing/2014/main" id="{4F8748DF-7ED2-370D-0F1D-4FF7616186DB}"/>
                  </a:ext>
                </a:extLst>
              </p:cNvPr>
              <p:cNvSpPr/>
              <p:nvPr/>
            </p:nvSpPr>
            <p:spPr>
              <a:xfrm>
                <a:off x="5805862" y="472915"/>
                <a:ext cx="33027" cy="11027"/>
              </a:xfrm>
              <a:custGeom>
                <a:avLst/>
                <a:gdLst/>
                <a:ahLst/>
                <a:cxnLst/>
                <a:rect l="l" t="t" r="r" b="b"/>
                <a:pathLst>
                  <a:path w="2486" h="830" extrusionOk="0">
                    <a:moveTo>
                      <a:pt x="1139" y="1"/>
                    </a:moveTo>
                    <a:lnTo>
                      <a:pt x="622" y="104"/>
                    </a:lnTo>
                    <a:lnTo>
                      <a:pt x="208" y="311"/>
                    </a:lnTo>
                    <a:lnTo>
                      <a:pt x="1" y="622"/>
                    </a:lnTo>
                    <a:lnTo>
                      <a:pt x="1" y="726"/>
                    </a:lnTo>
                    <a:lnTo>
                      <a:pt x="104" y="829"/>
                    </a:lnTo>
                    <a:lnTo>
                      <a:pt x="415" y="829"/>
                    </a:lnTo>
                    <a:lnTo>
                      <a:pt x="1243" y="726"/>
                    </a:lnTo>
                    <a:lnTo>
                      <a:pt x="2071" y="726"/>
                    </a:lnTo>
                    <a:lnTo>
                      <a:pt x="2278" y="622"/>
                    </a:lnTo>
                    <a:lnTo>
                      <a:pt x="2485" y="622"/>
                    </a:lnTo>
                    <a:lnTo>
                      <a:pt x="2485" y="415"/>
                    </a:lnTo>
                    <a:lnTo>
                      <a:pt x="2175" y="208"/>
                    </a:lnTo>
                    <a:lnTo>
                      <a:pt x="165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971;p38">
                <a:extLst>
                  <a:ext uri="{FF2B5EF4-FFF2-40B4-BE49-F238E27FC236}">
                    <a16:creationId xmlns:a16="http://schemas.microsoft.com/office/drawing/2014/main" id="{AD5BE9FE-2DF2-4693-67B4-0EE809819641}"/>
                  </a:ext>
                </a:extLst>
              </p:cNvPr>
              <p:cNvSpPr/>
              <p:nvPr/>
            </p:nvSpPr>
            <p:spPr>
              <a:xfrm>
                <a:off x="5618810" y="357389"/>
                <a:ext cx="228329" cy="228329"/>
              </a:xfrm>
              <a:custGeom>
                <a:avLst/>
                <a:gdLst/>
                <a:ahLst/>
                <a:cxnLst/>
                <a:rect l="l" t="t" r="r" b="b"/>
                <a:pathLst>
                  <a:path w="17187" h="17187" extrusionOk="0">
                    <a:moveTo>
                      <a:pt x="9007" y="0"/>
                    </a:moveTo>
                    <a:lnTo>
                      <a:pt x="7972" y="104"/>
                    </a:lnTo>
                    <a:lnTo>
                      <a:pt x="6937" y="207"/>
                    </a:lnTo>
                    <a:lnTo>
                      <a:pt x="5901" y="414"/>
                    </a:lnTo>
                    <a:lnTo>
                      <a:pt x="4970" y="828"/>
                    </a:lnTo>
                    <a:lnTo>
                      <a:pt x="3934" y="1243"/>
                    </a:lnTo>
                    <a:lnTo>
                      <a:pt x="3003" y="1864"/>
                    </a:lnTo>
                    <a:lnTo>
                      <a:pt x="2071" y="2692"/>
                    </a:lnTo>
                    <a:lnTo>
                      <a:pt x="1346" y="3520"/>
                    </a:lnTo>
                    <a:lnTo>
                      <a:pt x="725" y="4452"/>
                    </a:lnTo>
                    <a:lnTo>
                      <a:pt x="311" y="5487"/>
                    </a:lnTo>
                    <a:lnTo>
                      <a:pt x="207" y="6212"/>
                    </a:lnTo>
                    <a:lnTo>
                      <a:pt x="104" y="7040"/>
                    </a:lnTo>
                    <a:lnTo>
                      <a:pt x="0" y="8800"/>
                    </a:lnTo>
                    <a:lnTo>
                      <a:pt x="104" y="10768"/>
                    </a:lnTo>
                    <a:lnTo>
                      <a:pt x="311" y="12631"/>
                    </a:lnTo>
                    <a:lnTo>
                      <a:pt x="414" y="13252"/>
                    </a:lnTo>
                    <a:lnTo>
                      <a:pt x="621" y="13770"/>
                    </a:lnTo>
                    <a:lnTo>
                      <a:pt x="828" y="14184"/>
                    </a:lnTo>
                    <a:lnTo>
                      <a:pt x="1139" y="14495"/>
                    </a:lnTo>
                    <a:lnTo>
                      <a:pt x="1553" y="14909"/>
                    </a:lnTo>
                    <a:lnTo>
                      <a:pt x="1760" y="15116"/>
                    </a:lnTo>
                    <a:lnTo>
                      <a:pt x="1760" y="15219"/>
                    </a:lnTo>
                    <a:lnTo>
                      <a:pt x="2071" y="16462"/>
                    </a:lnTo>
                    <a:lnTo>
                      <a:pt x="2174" y="16876"/>
                    </a:lnTo>
                    <a:lnTo>
                      <a:pt x="2381" y="17083"/>
                    </a:lnTo>
                    <a:lnTo>
                      <a:pt x="2485" y="17187"/>
                    </a:lnTo>
                    <a:lnTo>
                      <a:pt x="2692" y="17083"/>
                    </a:lnTo>
                    <a:lnTo>
                      <a:pt x="2899" y="16876"/>
                    </a:lnTo>
                    <a:lnTo>
                      <a:pt x="3106" y="16462"/>
                    </a:lnTo>
                    <a:lnTo>
                      <a:pt x="3417" y="15323"/>
                    </a:lnTo>
                    <a:lnTo>
                      <a:pt x="3727" y="13563"/>
                    </a:lnTo>
                    <a:lnTo>
                      <a:pt x="4038" y="11182"/>
                    </a:lnTo>
                    <a:lnTo>
                      <a:pt x="4141" y="8179"/>
                    </a:lnTo>
                    <a:lnTo>
                      <a:pt x="4141" y="7454"/>
                    </a:lnTo>
                    <a:lnTo>
                      <a:pt x="4038" y="6833"/>
                    </a:lnTo>
                    <a:lnTo>
                      <a:pt x="4038" y="5694"/>
                    </a:lnTo>
                    <a:lnTo>
                      <a:pt x="4038" y="5177"/>
                    </a:lnTo>
                    <a:lnTo>
                      <a:pt x="4245" y="4659"/>
                    </a:lnTo>
                    <a:lnTo>
                      <a:pt x="4556" y="4141"/>
                    </a:lnTo>
                    <a:lnTo>
                      <a:pt x="5177" y="3624"/>
                    </a:lnTo>
                    <a:lnTo>
                      <a:pt x="5798" y="3210"/>
                    </a:lnTo>
                    <a:lnTo>
                      <a:pt x="6419" y="3003"/>
                    </a:lnTo>
                    <a:lnTo>
                      <a:pt x="7040" y="2899"/>
                    </a:lnTo>
                    <a:lnTo>
                      <a:pt x="7661" y="2899"/>
                    </a:lnTo>
                    <a:lnTo>
                      <a:pt x="8283" y="3003"/>
                    </a:lnTo>
                    <a:lnTo>
                      <a:pt x="8904" y="3210"/>
                    </a:lnTo>
                    <a:lnTo>
                      <a:pt x="10250" y="3520"/>
                    </a:lnTo>
                    <a:lnTo>
                      <a:pt x="10767" y="3624"/>
                    </a:lnTo>
                    <a:lnTo>
                      <a:pt x="11285" y="3520"/>
                    </a:lnTo>
                    <a:lnTo>
                      <a:pt x="11803" y="3313"/>
                    </a:lnTo>
                    <a:lnTo>
                      <a:pt x="12320" y="3003"/>
                    </a:lnTo>
                    <a:lnTo>
                      <a:pt x="12735" y="2796"/>
                    </a:lnTo>
                    <a:lnTo>
                      <a:pt x="13252" y="2692"/>
                    </a:lnTo>
                    <a:lnTo>
                      <a:pt x="13770" y="2692"/>
                    </a:lnTo>
                    <a:lnTo>
                      <a:pt x="14391" y="2796"/>
                    </a:lnTo>
                    <a:lnTo>
                      <a:pt x="14909" y="3210"/>
                    </a:lnTo>
                    <a:lnTo>
                      <a:pt x="15426" y="3727"/>
                    </a:lnTo>
                    <a:lnTo>
                      <a:pt x="15944" y="4245"/>
                    </a:lnTo>
                    <a:lnTo>
                      <a:pt x="16358" y="4970"/>
                    </a:lnTo>
                    <a:lnTo>
                      <a:pt x="16979" y="6005"/>
                    </a:lnTo>
                    <a:lnTo>
                      <a:pt x="17186" y="6523"/>
                    </a:lnTo>
                    <a:lnTo>
                      <a:pt x="17186" y="5798"/>
                    </a:lnTo>
                    <a:lnTo>
                      <a:pt x="16979" y="5177"/>
                    </a:lnTo>
                    <a:lnTo>
                      <a:pt x="16772" y="4556"/>
                    </a:lnTo>
                    <a:lnTo>
                      <a:pt x="16565" y="3934"/>
                    </a:lnTo>
                    <a:lnTo>
                      <a:pt x="16151" y="3417"/>
                    </a:lnTo>
                    <a:lnTo>
                      <a:pt x="15841" y="2899"/>
                    </a:lnTo>
                    <a:lnTo>
                      <a:pt x="14909" y="1967"/>
                    </a:lnTo>
                    <a:lnTo>
                      <a:pt x="13873" y="1243"/>
                    </a:lnTo>
                    <a:lnTo>
                      <a:pt x="12735" y="621"/>
                    </a:lnTo>
                    <a:lnTo>
                      <a:pt x="11699" y="311"/>
                    </a:lnTo>
                    <a:lnTo>
                      <a:pt x="10767" y="104"/>
                    </a:lnTo>
                    <a:lnTo>
                      <a:pt x="900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972;p38">
                <a:extLst>
                  <a:ext uri="{FF2B5EF4-FFF2-40B4-BE49-F238E27FC236}">
                    <a16:creationId xmlns:a16="http://schemas.microsoft.com/office/drawing/2014/main" id="{F12B1ADC-9E55-5191-EA02-CAC565AC59F4}"/>
                  </a:ext>
                </a:extLst>
              </p:cNvPr>
              <p:cNvSpPr/>
              <p:nvPr/>
            </p:nvSpPr>
            <p:spPr>
              <a:xfrm>
                <a:off x="5603678" y="541691"/>
                <a:ext cx="45395" cy="66040"/>
              </a:xfrm>
              <a:custGeom>
                <a:avLst/>
                <a:gdLst/>
                <a:ahLst/>
                <a:cxnLst/>
                <a:rect l="l" t="t" r="r" b="b"/>
                <a:pathLst>
                  <a:path w="3417" h="4971" extrusionOk="0">
                    <a:moveTo>
                      <a:pt x="1760" y="0"/>
                    </a:moveTo>
                    <a:lnTo>
                      <a:pt x="1139" y="208"/>
                    </a:lnTo>
                    <a:lnTo>
                      <a:pt x="828" y="311"/>
                    </a:lnTo>
                    <a:lnTo>
                      <a:pt x="518" y="622"/>
                    </a:lnTo>
                    <a:lnTo>
                      <a:pt x="311" y="932"/>
                    </a:lnTo>
                    <a:lnTo>
                      <a:pt x="104" y="1346"/>
                    </a:lnTo>
                    <a:lnTo>
                      <a:pt x="0" y="1864"/>
                    </a:lnTo>
                    <a:lnTo>
                      <a:pt x="0" y="2485"/>
                    </a:lnTo>
                    <a:lnTo>
                      <a:pt x="104" y="3106"/>
                    </a:lnTo>
                    <a:lnTo>
                      <a:pt x="207" y="3521"/>
                    </a:lnTo>
                    <a:lnTo>
                      <a:pt x="414" y="3935"/>
                    </a:lnTo>
                    <a:lnTo>
                      <a:pt x="621" y="4245"/>
                    </a:lnTo>
                    <a:lnTo>
                      <a:pt x="932" y="4556"/>
                    </a:lnTo>
                    <a:lnTo>
                      <a:pt x="1139" y="4659"/>
                    </a:lnTo>
                    <a:lnTo>
                      <a:pt x="1760" y="4970"/>
                    </a:lnTo>
                    <a:lnTo>
                      <a:pt x="2899" y="4970"/>
                    </a:lnTo>
                    <a:lnTo>
                      <a:pt x="3417" y="4867"/>
                    </a:lnTo>
                    <a:lnTo>
                      <a:pt x="3210" y="1243"/>
                    </a:lnTo>
                    <a:lnTo>
                      <a:pt x="3106" y="725"/>
                    </a:lnTo>
                    <a:lnTo>
                      <a:pt x="2796" y="311"/>
                    </a:lnTo>
                    <a:lnTo>
                      <a:pt x="2381" y="104"/>
                    </a:lnTo>
                    <a:lnTo>
                      <a:pt x="1864" y="0"/>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973;p38">
                <a:extLst>
                  <a:ext uri="{FF2B5EF4-FFF2-40B4-BE49-F238E27FC236}">
                    <a16:creationId xmlns:a16="http://schemas.microsoft.com/office/drawing/2014/main" id="{71E0574A-8E69-1588-000F-87EBF892ED0C}"/>
                  </a:ext>
                </a:extLst>
              </p:cNvPr>
              <p:cNvSpPr/>
              <p:nvPr/>
            </p:nvSpPr>
            <p:spPr>
              <a:xfrm>
                <a:off x="5618810" y="555441"/>
                <a:ext cx="20645" cy="38527"/>
              </a:xfrm>
              <a:custGeom>
                <a:avLst/>
                <a:gdLst/>
                <a:ahLst/>
                <a:cxnLst/>
                <a:rect l="l" t="t" r="r" b="b"/>
                <a:pathLst>
                  <a:path w="1554" h="2900" extrusionOk="0">
                    <a:moveTo>
                      <a:pt x="725" y="1"/>
                    </a:moveTo>
                    <a:lnTo>
                      <a:pt x="414" y="208"/>
                    </a:lnTo>
                    <a:lnTo>
                      <a:pt x="207" y="622"/>
                    </a:lnTo>
                    <a:lnTo>
                      <a:pt x="104" y="1036"/>
                    </a:lnTo>
                    <a:lnTo>
                      <a:pt x="0" y="1554"/>
                    </a:lnTo>
                    <a:lnTo>
                      <a:pt x="104" y="1968"/>
                    </a:lnTo>
                    <a:lnTo>
                      <a:pt x="311" y="2382"/>
                    </a:lnTo>
                    <a:lnTo>
                      <a:pt x="621" y="2693"/>
                    </a:lnTo>
                    <a:lnTo>
                      <a:pt x="932" y="2900"/>
                    </a:lnTo>
                    <a:lnTo>
                      <a:pt x="1242" y="2900"/>
                    </a:lnTo>
                    <a:lnTo>
                      <a:pt x="1450" y="2796"/>
                    </a:lnTo>
                    <a:lnTo>
                      <a:pt x="1553" y="2589"/>
                    </a:lnTo>
                    <a:lnTo>
                      <a:pt x="1450" y="2693"/>
                    </a:lnTo>
                    <a:lnTo>
                      <a:pt x="1242" y="2796"/>
                    </a:lnTo>
                    <a:lnTo>
                      <a:pt x="1035" y="2693"/>
                    </a:lnTo>
                    <a:lnTo>
                      <a:pt x="725" y="2589"/>
                    </a:lnTo>
                    <a:lnTo>
                      <a:pt x="518" y="2279"/>
                    </a:lnTo>
                    <a:lnTo>
                      <a:pt x="311" y="1968"/>
                    </a:lnTo>
                    <a:lnTo>
                      <a:pt x="311" y="1450"/>
                    </a:lnTo>
                    <a:lnTo>
                      <a:pt x="311" y="1036"/>
                    </a:lnTo>
                    <a:lnTo>
                      <a:pt x="414" y="622"/>
                    </a:lnTo>
                    <a:lnTo>
                      <a:pt x="518" y="415"/>
                    </a:lnTo>
                    <a:lnTo>
                      <a:pt x="828" y="208"/>
                    </a:lnTo>
                    <a:lnTo>
                      <a:pt x="1035" y="208"/>
                    </a:lnTo>
                    <a:lnTo>
                      <a:pt x="1139" y="311"/>
                    </a:lnTo>
                    <a:lnTo>
                      <a:pt x="1242" y="518"/>
                    </a:lnTo>
                    <a:lnTo>
                      <a:pt x="1242" y="415"/>
                    </a:lnTo>
                    <a:lnTo>
                      <a:pt x="1242" y="311"/>
                    </a:lnTo>
                    <a:lnTo>
                      <a:pt x="1139" y="104"/>
                    </a:lnTo>
                    <a:lnTo>
                      <a:pt x="725" y="1"/>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974;p38">
                <a:extLst>
                  <a:ext uri="{FF2B5EF4-FFF2-40B4-BE49-F238E27FC236}">
                    <a16:creationId xmlns:a16="http://schemas.microsoft.com/office/drawing/2014/main" id="{9EFAE657-17FD-6D9A-0CA0-4A71A9C45B12}"/>
                  </a:ext>
                </a:extLst>
              </p:cNvPr>
              <p:cNvSpPr/>
              <p:nvPr/>
            </p:nvSpPr>
            <p:spPr>
              <a:xfrm>
                <a:off x="5603678" y="343625"/>
                <a:ext cx="211829" cy="138935"/>
              </a:xfrm>
              <a:custGeom>
                <a:avLst/>
                <a:gdLst/>
                <a:ahLst/>
                <a:cxnLst/>
                <a:rect l="l" t="t" r="r" b="b"/>
                <a:pathLst>
                  <a:path w="15945" h="10458" extrusionOk="0">
                    <a:moveTo>
                      <a:pt x="10250" y="1"/>
                    </a:moveTo>
                    <a:lnTo>
                      <a:pt x="9629" y="104"/>
                    </a:lnTo>
                    <a:lnTo>
                      <a:pt x="9111" y="415"/>
                    </a:lnTo>
                    <a:lnTo>
                      <a:pt x="8697" y="726"/>
                    </a:lnTo>
                    <a:lnTo>
                      <a:pt x="8283" y="1036"/>
                    </a:lnTo>
                    <a:lnTo>
                      <a:pt x="7972" y="1554"/>
                    </a:lnTo>
                    <a:lnTo>
                      <a:pt x="7558" y="1140"/>
                    </a:lnTo>
                    <a:lnTo>
                      <a:pt x="7040" y="933"/>
                    </a:lnTo>
                    <a:lnTo>
                      <a:pt x="6419" y="829"/>
                    </a:lnTo>
                    <a:lnTo>
                      <a:pt x="5902" y="829"/>
                    </a:lnTo>
                    <a:lnTo>
                      <a:pt x="5384" y="933"/>
                    </a:lnTo>
                    <a:lnTo>
                      <a:pt x="4763" y="1140"/>
                    </a:lnTo>
                    <a:lnTo>
                      <a:pt x="4349" y="1450"/>
                    </a:lnTo>
                    <a:lnTo>
                      <a:pt x="3934" y="1864"/>
                    </a:lnTo>
                    <a:lnTo>
                      <a:pt x="3624" y="2279"/>
                    </a:lnTo>
                    <a:lnTo>
                      <a:pt x="3313" y="2693"/>
                    </a:lnTo>
                    <a:lnTo>
                      <a:pt x="2899" y="2589"/>
                    </a:lnTo>
                    <a:lnTo>
                      <a:pt x="2485" y="2693"/>
                    </a:lnTo>
                    <a:lnTo>
                      <a:pt x="2174" y="2796"/>
                    </a:lnTo>
                    <a:lnTo>
                      <a:pt x="1760" y="3003"/>
                    </a:lnTo>
                    <a:lnTo>
                      <a:pt x="1450" y="3210"/>
                    </a:lnTo>
                    <a:lnTo>
                      <a:pt x="1139" y="3521"/>
                    </a:lnTo>
                    <a:lnTo>
                      <a:pt x="932" y="3832"/>
                    </a:lnTo>
                    <a:lnTo>
                      <a:pt x="828" y="4246"/>
                    </a:lnTo>
                    <a:lnTo>
                      <a:pt x="725" y="4660"/>
                    </a:lnTo>
                    <a:lnTo>
                      <a:pt x="725" y="5074"/>
                    </a:lnTo>
                    <a:lnTo>
                      <a:pt x="828" y="5488"/>
                    </a:lnTo>
                    <a:lnTo>
                      <a:pt x="1036" y="5799"/>
                    </a:lnTo>
                    <a:lnTo>
                      <a:pt x="621" y="6109"/>
                    </a:lnTo>
                    <a:lnTo>
                      <a:pt x="311" y="6523"/>
                    </a:lnTo>
                    <a:lnTo>
                      <a:pt x="104" y="6937"/>
                    </a:lnTo>
                    <a:lnTo>
                      <a:pt x="0" y="7455"/>
                    </a:lnTo>
                    <a:lnTo>
                      <a:pt x="104" y="7973"/>
                    </a:lnTo>
                    <a:lnTo>
                      <a:pt x="414" y="8387"/>
                    </a:lnTo>
                    <a:lnTo>
                      <a:pt x="828" y="8594"/>
                    </a:lnTo>
                    <a:lnTo>
                      <a:pt x="1243" y="8594"/>
                    </a:lnTo>
                    <a:lnTo>
                      <a:pt x="1139" y="9008"/>
                    </a:lnTo>
                    <a:lnTo>
                      <a:pt x="1139" y="9526"/>
                    </a:lnTo>
                    <a:lnTo>
                      <a:pt x="1346" y="9836"/>
                    </a:lnTo>
                    <a:lnTo>
                      <a:pt x="1760" y="10147"/>
                    </a:lnTo>
                    <a:lnTo>
                      <a:pt x="2174" y="10354"/>
                    </a:lnTo>
                    <a:lnTo>
                      <a:pt x="2589" y="10251"/>
                    </a:lnTo>
                    <a:lnTo>
                      <a:pt x="3003" y="10043"/>
                    </a:lnTo>
                    <a:lnTo>
                      <a:pt x="3210" y="9836"/>
                    </a:lnTo>
                    <a:lnTo>
                      <a:pt x="3210" y="9836"/>
                    </a:lnTo>
                    <a:lnTo>
                      <a:pt x="3831" y="10251"/>
                    </a:lnTo>
                    <a:lnTo>
                      <a:pt x="4556" y="10458"/>
                    </a:lnTo>
                    <a:lnTo>
                      <a:pt x="4970" y="10354"/>
                    </a:lnTo>
                    <a:lnTo>
                      <a:pt x="5280" y="10251"/>
                    </a:lnTo>
                    <a:lnTo>
                      <a:pt x="5591" y="10043"/>
                    </a:lnTo>
                    <a:lnTo>
                      <a:pt x="5798" y="9629"/>
                    </a:lnTo>
                    <a:lnTo>
                      <a:pt x="5798" y="9319"/>
                    </a:lnTo>
                    <a:lnTo>
                      <a:pt x="5798" y="9112"/>
                    </a:lnTo>
                    <a:lnTo>
                      <a:pt x="5902" y="9008"/>
                    </a:lnTo>
                    <a:lnTo>
                      <a:pt x="6005" y="8905"/>
                    </a:lnTo>
                    <a:lnTo>
                      <a:pt x="6212" y="8801"/>
                    </a:lnTo>
                    <a:lnTo>
                      <a:pt x="7351" y="8801"/>
                    </a:lnTo>
                    <a:lnTo>
                      <a:pt x="7972" y="8490"/>
                    </a:lnTo>
                    <a:lnTo>
                      <a:pt x="8490" y="7973"/>
                    </a:lnTo>
                    <a:lnTo>
                      <a:pt x="8697" y="7662"/>
                    </a:lnTo>
                    <a:lnTo>
                      <a:pt x="8800" y="7248"/>
                    </a:lnTo>
                    <a:lnTo>
                      <a:pt x="9008" y="7455"/>
                    </a:lnTo>
                    <a:lnTo>
                      <a:pt x="9318" y="7559"/>
                    </a:lnTo>
                    <a:lnTo>
                      <a:pt x="9732" y="7559"/>
                    </a:lnTo>
                    <a:lnTo>
                      <a:pt x="9939" y="7352"/>
                    </a:lnTo>
                    <a:lnTo>
                      <a:pt x="10457" y="6937"/>
                    </a:lnTo>
                    <a:lnTo>
                      <a:pt x="10871" y="6420"/>
                    </a:lnTo>
                    <a:lnTo>
                      <a:pt x="11078" y="6213"/>
                    </a:lnTo>
                    <a:lnTo>
                      <a:pt x="11285" y="6006"/>
                    </a:lnTo>
                    <a:lnTo>
                      <a:pt x="11596" y="5902"/>
                    </a:lnTo>
                    <a:lnTo>
                      <a:pt x="12010" y="5799"/>
                    </a:lnTo>
                    <a:lnTo>
                      <a:pt x="12631" y="6006"/>
                    </a:lnTo>
                    <a:lnTo>
                      <a:pt x="12942" y="5902"/>
                    </a:lnTo>
                    <a:lnTo>
                      <a:pt x="13149" y="5592"/>
                    </a:lnTo>
                    <a:lnTo>
                      <a:pt x="13252" y="5281"/>
                    </a:lnTo>
                    <a:lnTo>
                      <a:pt x="13356" y="4970"/>
                    </a:lnTo>
                    <a:lnTo>
                      <a:pt x="13459" y="4349"/>
                    </a:lnTo>
                    <a:lnTo>
                      <a:pt x="13563" y="4039"/>
                    </a:lnTo>
                    <a:lnTo>
                      <a:pt x="13770" y="3832"/>
                    </a:lnTo>
                    <a:lnTo>
                      <a:pt x="14081" y="3728"/>
                    </a:lnTo>
                    <a:lnTo>
                      <a:pt x="15634" y="3728"/>
                    </a:lnTo>
                    <a:lnTo>
                      <a:pt x="15841" y="3521"/>
                    </a:lnTo>
                    <a:lnTo>
                      <a:pt x="15944" y="3314"/>
                    </a:lnTo>
                    <a:lnTo>
                      <a:pt x="15944" y="3003"/>
                    </a:lnTo>
                    <a:lnTo>
                      <a:pt x="15841" y="2693"/>
                    </a:lnTo>
                    <a:lnTo>
                      <a:pt x="15634" y="2486"/>
                    </a:lnTo>
                    <a:lnTo>
                      <a:pt x="15323" y="2175"/>
                    </a:lnTo>
                    <a:lnTo>
                      <a:pt x="14702" y="1968"/>
                    </a:lnTo>
                    <a:lnTo>
                      <a:pt x="13977" y="1864"/>
                    </a:lnTo>
                    <a:lnTo>
                      <a:pt x="13667" y="1864"/>
                    </a:lnTo>
                    <a:lnTo>
                      <a:pt x="13356" y="1968"/>
                    </a:lnTo>
                    <a:lnTo>
                      <a:pt x="13045" y="1450"/>
                    </a:lnTo>
                    <a:lnTo>
                      <a:pt x="12735" y="933"/>
                    </a:lnTo>
                    <a:lnTo>
                      <a:pt x="12321" y="622"/>
                    </a:lnTo>
                    <a:lnTo>
                      <a:pt x="11803" y="311"/>
                    </a:lnTo>
                    <a:lnTo>
                      <a:pt x="11285" y="104"/>
                    </a:lnTo>
                    <a:lnTo>
                      <a:pt x="1076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975;p38">
                <a:extLst>
                  <a:ext uri="{FF2B5EF4-FFF2-40B4-BE49-F238E27FC236}">
                    <a16:creationId xmlns:a16="http://schemas.microsoft.com/office/drawing/2014/main" id="{28788124-C286-3E79-0003-365DCBDC4451}"/>
                  </a:ext>
                </a:extLst>
              </p:cNvPr>
              <p:cNvSpPr/>
              <p:nvPr/>
            </p:nvSpPr>
            <p:spPr>
              <a:xfrm>
                <a:off x="5603678" y="343625"/>
                <a:ext cx="211829" cy="138935"/>
              </a:xfrm>
              <a:custGeom>
                <a:avLst/>
                <a:gdLst/>
                <a:ahLst/>
                <a:cxnLst/>
                <a:rect l="l" t="t" r="r" b="b"/>
                <a:pathLst>
                  <a:path w="15945" h="10458" fill="none" extrusionOk="0">
                    <a:moveTo>
                      <a:pt x="3210" y="9836"/>
                    </a:moveTo>
                    <a:lnTo>
                      <a:pt x="3210" y="9836"/>
                    </a:lnTo>
                    <a:lnTo>
                      <a:pt x="3831" y="10251"/>
                    </a:lnTo>
                    <a:lnTo>
                      <a:pt x="4556" y="10458"/>
                    </a:lnTo>
                    <a:lnTo>
                      <a:pt x="4556" y="10458"/>
                    </a:lnTo>
                    <a:lnTo>
                      <a:pt x="4970" y="10354"/>
                    </a:lnTo>
                    <a:lnTo>
                      <a:pt x="5280" y="10251"/>
                    </a:lnTo>
                    <a:lnTo>
                      <a:pt x="5591" y="10043"/>
                    </a:lnTo>
                    <a:lnTo>
                      <a:pt x="5798" y="9629"/>
                    </a:lnTo>
                    <a:lnTo>
                      <a:pt x="5798" y="9629"/>
                    </a:lnTo>
                    <a:lnTo>
                      <a:pt x="5798" y="9319"/>
                    </a:lnTo>
                    <a:lnTo>
                      <a:pt x="5798" y="9112"/>
                    </a:lnTo>
                    <a:lnTo>
                      <a:pt x="5902" y="9008"/>
                    </a:lnTo>
                    <a:lnTo>
                      <a:pt x="5902" y="9008"/>
                    </a:lnTo>
                    <a:lnTo>
                      <a:pt x="6005" y="8905"/>
                    </a:lnTo>
                    <a:lnTo>
                      <a:pt x="6212" y="8801"/>
                    </a:lnTo>
                    <a:lnTo>
                      <a:pt x="6626" y="8801"/>
                    </a:lnTo>
                    <a:lnTo>
                      <a:pt x="6626" y="8801"/>
                    </a:lnTo>
                    <a:lnTo>
                      <a:pt x="7040" y="8801"/>
                    </a:lnTo>
                    <a:lnTo>
                      <a:pt x="7351" y="8801"/>
                    </a:lnTo>
                    <a:lnTo>
                      <a:pt x="7972" y="8490"/>
                    </a:lnTo>
                    <a:lnTo>
                      <a:pt x="8490" y="7973"/>
                    </a:lnTo>
                    <a:lnTo>
                      <a:pt x="8697" y="7662"/>
                    </a:lnTo>
                    <a:lnTo>
                      <a:pt x="8800" y="7248"/>
                    </a:lnTo>
                    <a:lnTo>
                      <a:pt x="8800" y="7248"/>
                    </a:lnTo>
                    <a:lnTo>
                      <a:pt x="9008" y="7455"/>
                    </a:lnTo>
                    <a:lnTo>
                      <a:pt x="9318" y="7559"/>
                    </a:lnTo>
                    <a:lnTo>
                      <a:pt x="9732" y="7559"/>
                    </a:lnTo>
                    <a:lnTo>
                      <a:pt x="9939" y="7352"/>
                    </a:lnTo>
                    <a:lnTo>
                      <a:pt x="9939" y="7352"/>
                    </a:lnTo>
                    <a:lnTo>
                      <a:pt x="10457" y="6937"/>
                    </a:lnTo>
                    <a:lnTo>
                      <a:pt x="10871" y="6420"/>
                    </a:lnTo>
                    <a:lnTo>
                      <a:pt x="10871" y="6420"/>
                    </a:lnTo>
                    <a:lnTo>
                      <a:pt x="11078" y="6213"/>
                    </a:lnTo>
                    <a:lnTo>
                      <a:pt x="11285" y="6006"/>
                    </a:lnTo>
                    <a:lnTo>
                      <a:pt x="11596" y="5902"/>
                    </a:lnTo>
                    <a:lnTo>
                      <a:pt x="12010" y="5799"/>
                    </a:lnTo>
                    <a:lnTo>
                      <a:pt x="12010" y="5799"/>
                    </a:lnTo>
                    <a:lnTo>
                      <a:pt x="12631" y="6006"/>
                    </a:lnTo>
                    <a:lnTo>
                      <a:pt x="12631" y="6006"/>
                    </a:lnTo>
                    <a:lnTo>
                      <a:pt x="12942" y="5902"/>
                    </a:lnTo>
                    <a:lnTo>
                      <a:pt x="13149" y="5592"/>
                    </a:lnTo>
                    <a:lnTo>
                      <a:pt x="13252" y="5281"/>
                    </a:lnTo>
                    <a:lnTo>
                      <a:pt x="13356" y="4970"/>
                    </a:lnTo>
                    <a:lnTo>
                      <a:pt x="13356" y="4970"/>
                    </a:lnTo>
                    <a:lnTo>
                      <a:pt x="13459" y="4349"/>
                    </a:lnTo>
                    <a:lnTo>
                      <a:pt x="13563" y="4039"/>
                    </a:lnTo>
                    <a:lnTo>
                      <a:pt x="13770" y="3832"/>
                    </a:lnTo>
                    <a:lnTo>
                      <a:pt x="13770" y="3832"/>
                    </a:lnTo>
                    <a:lnTo>
                      <a:pt x="14081" y="3728"/>
                    </a:lnTo>
                    <a:lnTo>
                      <a:pt x="14391" y="3728"/>
                    </a:lnTo>
                    <a:lnTo>
                      <a:pt x="15012" y="3728"/>
                    </a:lnTo>
                    <a:lnTo>
                      <a:pt x="15012" y="3728"/>
                    </a:lnTo>
                    <a:lnTo>
                      <a:pt x="15323" y="3728"/>
                    </a:lnTo>
                    <a:lnTo>
                      <a:pt x="15634" y="3728"/>
                    </a:lnTo>
                    <a:lnTo>
                      <a:pt x="15841" y="3521"/>
                    </a:lnTo>
                    <a:lnTo>
                      <a:pt x="15944" y="3314"/>
                    </a:lnTo>
                    <a:lnTo>
                      <a:pt x="15944" y="3314"/>
                    </a:lnTo>
                    <a:lnTo>
                      <a:pt x="15944" y="3003"/>
                    </a:lnTo>
                    <a:lnTo>
                      <a:pt x="15841" y="2693"/>
                    </a:lnTo>
                    <a:lnTo>
                      <a:pt x="15841" y="2693"/>
                    </a:lnTo>
                    <a:lnTo>
                      <a:pt x="15634" y="2486"/>
                    </a:lnTo>
                    <a:lnTo>
                      <a:pt x="15323" y="2175"/>
                    </a:lnTo>
                    <a:lnTo>
                      <a:pt x="14702" y="1968"/>
                    </a:lnTo>
                    <a:lnTo>
                      <a:pt x="13977" y="1864"/>
                    </a:lnTo>
                    <a:lnTo>
                      <a:pt x="13667" y="1864"/>
                    </a:lnTo>
                    <a:lnTo>
                      <a:pt x="13356" y="1968"/>
                    </a:lnTo>
                    <a:lnTo>
                      <a:pt x="13356" y="1968"/>
                    </a:lnTo>
                    <a:lnTo>
                      <a:pt x="13045" y="1450"/>
                    </a:lnTo>
                    <a:lnTo>
                      <a:pt x="12735" y="933"/>
                    </a:lnTo>
                    <a:lnTo>
                      <a:pt x="12321" y="622"/>
                    </a:lnTo>
                    <a:lnTo>
                      <a:pt x="11803" y="311"/>
                    </a:lnTo>
                    <a:lnTo>
                      <a:pt x="11285" y="104"/>
                    </a:lnTo>
                    <a:lnTo>
                      <a:pt x="10768" y="1"/>
                    </a:lnTo>
                    <a:lnTo>
                      <a:pt x="10250" y="1"/>
                    </a:lnTo>
                    <a:lnTo>
                      <a:pt x="9629" y="104"/>
                    </a:lnTo>
                    <a:lnTo>
                      <a:pt x="9629" y="104"/>
                    </a:lnTo>
                    <a:lnTo>
                      <a:pt x="9111" y="415"/>
                    </a:lnTo>
                    <a:lnTo>
                      <a:pt x="8697" y="726"/>
                    </a:lnTo>
                    <a:lnTo>
                      <a:pt x="8283" y="1036"/>
                    </a:lnTo>
                    <a:lnTo>
                      <a:pt x="7972" y="1554"/>
                    </a:lnTo>
                    <a:lnTo>
                      <a:pt x="7972" y="1554"/>
                    </a:lnTo>
                    <a:lnTo>
                      <a:pt x="7558" y="1140"/>
                    </a:lnTo>
                    <a:lnTo>
                      <a:pt x="7040" y="933"/>
                    </a:lnTo>
                    <a:lnTo>
                      <a:pt x="6419" y="829"/>
                    </a:lnTo>
                    <a:lnTo>
                      <a:pt x="5902" y="829"/>
                    </a:lnTo>
                    <a:lnTo>
                      <a:pt x="5384" y="933"/>
                    </a:lnTo>
                    <a:lnTo>
                      <a:pt x="4763" y="1140"/>
                    </a:lnTo>
                    <a:lnTo>
                      <a:pt x="4349" y="1450"/>
                    </a:lnTo>
                    <a:lnTo>
                      <a:pt x="3934" y="1864"/>
                    </a:lnTo>
                    <a:lnTo>
                      <a:pt x="3934" y="1864"/>
                    </a:lnTo>
                    <a:lnTo>
                      <a:pt x="3624" y="2279"/>
                    </a:lnTo>
                    <a:lnTo>
                      <a:pt x="3313" y="2693"/>
                    </a:lnTo>
                    <a:lnTo>
                      <a:pt x="3313" y="2693"/>
                    </a:lnTo>
                    <a:lnTo>
                      <a:pt x="2899" y="2589"/>
                    </a:lnTo>
                    <a:lnTo>
                      <a:pt x="2485" y="2693"/>
                    </a:lnTo>
                    <a:lnTo>
                      <a:pt x="2174" y="2796"/>
                    </a:lnTo>
                    <a:lnTo>
                      <a:pt x="1760" y="3003"/>
                    </a:lnTo>
                    <a:lnTo>
                      <a:pt x="1450" y="3210"/>
                    </a:lnTo>
                    <a:lnTo>
                      <a:pt x="1139" y="3521"/>
                    </a:lnTo>
                    <a:lnTo>
                      <a:pt x="932" y="3832"/>
                    </a:lnTo>
                    <a:lnTo>
                      <a:pt x="828" y="4246"/>
                    </a:lnTo>
                    <a:lnTo>
                      <a:pt x="828" y="4246"/>
                    </a:lnTo>
                    <a:lnTo>
                      <a:pt x="725" y="4660"/>
                    </a:lnTo>
                    <a:lnTo>
                      <a:pt x="725" y="5074"/>
                    </a:lnTo>
                    <a:lnTo>
                      <a:pt x="828" y="5488"/>
                    </a:lnTo>
                    <a:lnTo>
                      <a:pt x="1036" y="5799"/>
                    </a:lnTo>
                    <a:lnTo>
                      <a:pt x="1036" y="5799"/>
                    </a:lnTo>
                    <a:lnTo>
                      <a:pt x="621" y="6109"/>
                    </a:lnTo>
                    <a:lnTo>
                      <a:pt x="311" y="6523"/>
                    </a:lnTo>
                    <a:lnTo>
                      <a:pt x="104" y="6937"/>
                    </a:lnTo>
                    <a:lnTo>
                      <a:pt x="0" y="7455"/>
                    </a:lnTo>
                    <a:lnTo>
                      <a:pt x="0" y="7455"/>
                    </a:lnTo>
                    <a:lnTo>
                      <a:pt x="104" y="7973"/>
                    </a:lnTo>
                    <a:lnTo>
                      <a:pt x="414" y="8387"/>
                    </a:lnTo>
                    <a:lnTo>
                      <a:pt x="828" y="8594"/>
                    </a:lnTo>
                    <a:lnTo>
                      <a:pt x="1036" y="8594"/>
                    </a:lnTo>
                    <a:lnTo>
                      <a:pt x="1243" y="8594"/>
                    </a:lnTo>
                    <a:lnTo>
                      <a:pt x="1243" y="8594"/>
                    </a:lnTo>
                    <a:lnTo>
                      <a:pt x="1139" y="9008"/>
                    </a:lnTo>
                    <a:lnTo>
                      <a:pt x="1139" y="9526"/>
                    </a:lnTo>
                    <a:lnTo>
                      <a:pt x="1346" y="9836"/>
                    </a:lnTo>
                    <a:lnTo>
                      <a:pt x="1760" y="10147"/>
                    </a:lnTo>
                    <a:lnTo>
                      <a:pt x="1760" y="10147"/>
                    </a:lnTo>
                    <a:lnTo>
                      <a:pt x="2174" y="10354"/>
                    </a:lnTo>
                    <a:lnTo>
                      <a:pt x="2589" y="10251"/>
                    </a:lnTo>
                    <a:lnTo>
                      <a:pt x="3003" y="10043"/>
                    </a:lnTo>
                    <a:lnTo>
                      <a:pt x="3313" y="97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976;p38">
                <a:extLst>
                  <a:ext uri="{FF2B5EF4-FFF2-40B4-BE49-F238E27FC236}">
                    <a16:creationId xmlns:a16="http://schemas.microsoft.com/office/drawing/2014/main" id="{0BB5F505-B82F-314B-6E4B-839BE2C157E8}"/>
                  </a:ext>
                </a:extLst>
              </p:cNvPr>
              <p:cNvSpPr/>
              <p:nvPr/>
            </p:nvSpPr>
            <p:spPr>
              <a:xfrm>
                <a:off x="5752218" y="595336"/>
                <a:ext cx="31645" cy="28895"/>
              </a:xfrm>
              <a:custGeom>
                <a:avLst/>
                <a:gdLst/>
                <a:ahLst/>
                <a:cxnLst/>
                <a:rect l="l" t="t" r="r" b="b"/>
                <a:pathLst>
                  <a:path w="2382" h="2175" extrusionOk="0">
                    <a:moveTo>
                      <a:pt x="208" y="0"/>
                    </a:moveTo>
                    <a:lnTo>
                      <a:pt x="104" y="207"/>
                    </a:lnTo>
                    <a:lnTo>
                      <a:pt x="1" y="621"/>
                    </a:lnTo>
                    <a:lnTo>
                      <a:pt x="1" y="1036"/>
                    </a:lnTo>
                    <a:lnTo>
                      <a:pt x="1" y="1346"/>
                    </a:lnTo>
                    <a:lnTo>
                      <a:pt x="208" y="1760"/>
                    </a:lnTo>
                    <a:lnTo>
                      <a:pt x="622" y="2071"/>
                    </a:lnTo>
                    <a:lnTo>
                      <a:pt x="933" y="2174"/>
                    </a:lnTo>
                    <a:lnTo>
                      <a:pt x="1450" y="2071"/>
                    </a:lnTo>
                    <a:lnTo>
                      <a:pt x="1761" y="1967"/>
                    </a:lnTo>
                    <a:lnTo>
                      <a:pt x="2071" y="1553"/>
                    </a:lnTo>
                    <a:lnTo>
                      <a:pt x="2382" y="932"/>
                    </a:lnTo>
                    <a:lnTo>
                      <a:pt x="415" y="0"/>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977;p38">
                <a:extLst>
                  <a:ext uri="{FF2B5EF4-FFF2-40B4-BE49-F238E27FC236}">
                    <a16:creationId xmlns:a16="http://schemas.microsoft.com/office/drawing/2014/main" id="{F783F634-42BE-477F-88D9-B2AA7EE734B7}"/>
                  </a:ext>
                </a:extLst>
              </p:cNvPr>
              <p:cNvSpPr/>
              <p:nvPr/>
            </p:nvSpPr>
            <p:spPr>
              <a:xfrm>
                <a:off x="5749468" y="593955"/>
                <a:ext cx="34395" cy="30277"/>
              </a:xfrm>
              <a:custGeom>
                <a:avLst/>
                <a:gdLst/>
                <a:ahLst/>
                <a:cxnLst/>
                <a:rect l="l" t="t" r="r" b="b"/>
                <a:pathLst>
                  <a:path w="2589" h="2279" extrusionOk="0">
                    <a:moveTo>
                      <a:pt x="311" y="1"/>
                    </a:moveTo>
                    <a:lnTo>
                      <a:pt x="104" y="208"/>
                    </a:lnTo>
                    <a:lnTo>
                      <a:pt x="104" y="415"/>
                    </a:lnTo>
                    <a:lnTo>
                      <a:pt x="1" y="725"/>
                    </a:lnTo>
                    <a:lnTo>
                      <a:pt x="104" y="1347"/>
                    </a:lnTo>
                    <a:lnTo>
                      <a:pt x="415" y="1864"/>
                    </a:lnTo>
                    <a:lnTo>
                      <a:pt x="622" y="2071"/>
                    </a:lnTo>
                    <a:lnTo>
                      <a:pt x="829" y="2278"/>
                    </a:lnTo>
                    <a:lnTo>
                      <a:pt x="1347" y="2278"/>
                    </a:lnTo>
                    <a:lnTo>
                      <a:pt x="1657" y="2175"/>
                    </a:lnTo>
                    <a:lnTo>
                      <a:pt x="1968" y="2071"/>
                    </a:lnTo>
                    <a:lnTo>
                      <a:pt x="2175" y="1864"/>
                    </a:lnTo>
                    <a:lnTo>
                      <a:pt x="1761" y="2071"/>
                    </a:lnTo>
                    <a:lnTo>
                      <a:pt x="1347" y="2175"/>
                    </a:lnTo>
                    <a:lnTo>
                      <a:pt x="932" y="2071"/>
                    </a:lnTo>
                    <a:lnTo>
                      <a:pt x="725" y="1968"/>
                    </a:lnTo>
                    <a:lnTo>
                      <a:pt x="518" y="1761"/>
                    </a:lnTo>
                    <a:lnTo>
                      <a:pt x="311" y="1243"/>
                    </a:lnTo>
                    <a:lnTo>
                      <a:pt x="311" y="725"/>
                    </a:lnTo>
                    <a:lnTo>
                      <a:pt x="311" y="415"/>
                    </a:lnTo>
                    <a:lnTo>
                      <a:pt x="415" y="208"/>
                    </a:lnTo>
                    <a:lnTo>
                      <a:pt x="518" y="208"/>
                    </a:lnTo>
                    <a:lnTo>
                      <a:pt x="829" y="415"/>
                    </a:lnTo>
                    <a:lnTo>
                      <a:pt x="1761" y="829"/>
                    </a:lnTo>
                    <a:lnTo>
                      <a:pt x="2589" y="1140"/>
                    </a:lnTo>
                    <a:lnTo>
                      <a:pt x="2589" y="1140"/>
                    </a:lnTo>
                    <a:lnTo>
                      <a:pt x="1761" y="622"/>
                    </a:lnTo>
                    <a:lnTo>
                      <a:pt x="932" y="208"/>
                    </a:lnTo>
                    <a:lnTo>
                      <a:pt x="622" y="104"/>
                    </a:lnTo>
                    <a:lnTo>
                      <a:pt x="41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978;p38">
                <a:extLst>
                  <a:ext uri="{FF2B5EF4-FFF2-40B4-BE49-F238E27FC236}">
                    <a16:creationId xmlns:a16="http://schemas.microsoft.com/office/drawing/2014/main" id="{E5AF4835-9AD5-4F94-9D37-1E227AA036F9}"/>
                  </a:ext>
                </a:extLst>
              </p:cNvPr>
              <p:cNvSpPr/>
              <p:nvPr/>
            </p:nvSpPr>
            <p:spPr>
              <a:xfrm>
                <a:off x="5617428" y="457797"/>
                <a:ext cx="63290" cy="26145"/>
              </a:xfrm>
              <a:custGeom>
                <a:avLst/>
                <a:gdLst/>
                <a:ahLst/>
                <a:cxnLst/>
                <a:rect l="l" t="t" r="r" b="b"/>
                <a:pathLst>
                  <a:path w="4764" h="1968" extrusionOk="0">
                    <a:moveTo>
                      <a:pt x="1" y="0"/>
                    </a:moveTo>
                    <a:lnTo>
                      <a:pt x="1" y="311"/>
                    </a:lnTo>
                    <a:lnTo>
                      <a:pt x="208" y="621"/>
                    </a:lnTo>
                    <a:lnTo>
                      <a:pt x="518" y="828"/>
                    </a:lnTo>
                    <a:lnTo>
                      <a:pt x="932" y="1035"/>
                    </a:lnTo>
                    <a:lnTo>
                      <a:pt x="1346" y="932"/>
                    </a:lnTo>
                    <a:lnTo>
                      <a:pt x="1685" y="762"/>
                    </a:lnTo>
                    <a:lnTo>
                      <a:pt x="1968" y="1139"/>
                    </a:lnTo>
                    <a:lnTo>
                      <a:pt x="2382" y="1553"/>
                    </a:lnTo>
                    <a:lnTo>
                      <a:pt x="2589" y="1760"/>
                    </a:lnTo>
                    <a:lnTo>
                      <a:pt x="2899" y="1864"/>
                    </a:lnTo>
                    <a:lnTo>
                      <a:pt x="3314" y="1967"/>
                    </a:lnTo>
                    <a:lnTo>
                      <a:pt x="3624" y="1967"/>
                    </a:lnTo>
                    <a:lnTo>
                      <a:pt x="3935" y="1864"/>
                    </a:lnTo>
                    <a:lnTo>
                      <a:pt x="4142" y="1760"/>
                    </a:lnTo>
                    <a:lnTo>
                      <a:pt x="4349" y="1553"/>
                    </a:lnTo>
                    <a:lnTo>
                      <a:pt x="4556" y="1346"/>
                    </a:lnTo>
                    <a:lnTo>
                      <a:pt x="4763" y="1035"/>
                    </a:lnTo>
                    <a:lnTo>
                      <a:pt x="4763" y="621"/>
                    </a:lnTo>
                    <a:lnTo>
                      <a:pt x="4452" y="1242"/>
                    </a:lnTo>
                    <a:lnTo>
                      <a:pt x="4038" y="1553"/>
                    </a:lnTo>
                    <a:lnTo>
                      <a:pt x="3521" y="1760"/>
                    </a:lnTo>
                    <a:lnTo>
                      <a:pt x="3003" y="1657"/>
                    </a:lnTo>
                    <a:lnTo>
                      <a:pt x="2485" y="1449"/>
                    </a:lnTo>
                    <a:lnTo>
                      <a:pt x="2485" y="1346"/>
                    </a:lnTo>
                    <a:lnTo>
                      <a:pt x="2071" y="1035"/>
                    </a:lnTo>
                    <a:lnTo>
                      <a:pt x="1864" y="621"/>
                    </a:lnTo>
                    <a:lnTo>
                      <a:pt x="1761" y="518"/>
                    </a:lnTo>
                    <a:lnTo>
                      <a:pt x="1657" y="621"/>
                    </a:lnTo>
                    <a:lnTo>
                      <a:pt x="1346" y="828"/>
                    </a:lnTo>
                    <a:lnTo>
                      <a:pt x="932" y="828"/>
                    </a:lnTo>
                    <a:lnTo>
                      <a:pt x="622" y="725"/>
                    </a:lnTo>
                    <a:lnTo>
                      <a:pt x="311" y="518"/>
                    </a:lnTo>
                    <a:lnTo>
                      <a:pt x="104" y="311"/>
                    </a:lnTo>
                    <a:lnTo>
                      <a:pt x="1"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979;p38">
                <a:extLst>
                  <a:ext uri="{FF2B5EF4-FFF2-40B4-BE49-F238E27FC236}">
                    <a16:creationId xmlns:a16="http://schemas.microsoft.com/office/drawing/2014/main" id="{1F2130CC-1C2B-228F-2712-637BE1581312}"/>
                  </a:ext>
                </a:extLst>
              </p:cNvPr>
              <p:cNvSpPr/>
              <p:nvPr/>
            </p:nvSpPr>
            <p:spPr>
              <a:xfrm>
                <a:off x="5701336" y="339507"/>
                <a:ext cx="114171" cy="56408"/>
              </a:xfrm>
              <a:custGeom>
                <a:avLst/>
                <a:gdLst/>
                <a:ahLst/>
                <a:cxnLst/>
                <a:rect l="l" t="t" r="r" b="b"/>
                <a:pathLst>
                  <a:path w="8594" h="4246" extrusionOk="0">
                    <a:moveTo>
                      <a:pt x="0" y="1346"/>
                    </a:moveTo>
                    <a:lnTo>
                      <a:pt x="311" y="1553"/>
                    </a:lnTo>
                    <a:lnTo>
                      <a:pt x="518" y="1760"/>
                    </a:lnTo>
                    <a:lnTo>
                      <a:pt x="518" y="1760"/>
                    </a:lnTo>
                    <a:lnTo>
                      <a:pt x="311" y="1450"/>
                    </a:lnTo>
                    <a:lnTo>
                      <a:pt x="0" y="1346"/>
                    </a:lnTo>
                    <a:close/>
                    <a:moveTo>
                      <a:pt x="3417" y="0"/>
                    </a:moveTo>
                    <a:lnTo>
                      <a:pt x="2692" y="104"/>
                    </a:lnTo>
                    <a:lnTo>
                      <a:pt x="2071" y="311"/>
                    </a:lnTo>
                    <a:lnTo>
                      <a:pt x="1553" y="621"/>
                    </a:lnTo>
                    <a:lnTo>
                      <a:pt x="1139" y="932"/>
                    </a:lnTo>
                    <a:lnTo>
                      <a:pt x="828" y="1243"/>
                    </a:lnTo>
                    <a:lnTo>
                      <a:pt x="518" y="1760"/>
                    </a:lnTo>
                    <a:lnTo>
                      <a:pt x="518" y="1864"/>
                    </a:lnTo>
                    <a:lnTo>
                      <a:pt x="621" y="1760"/>
                    </a:lnTo>
                    <a:lnTo>
                      <a:pt x="932" y="1346"/>
                    </a:lnTo>
                    <a:lnTo>
                      <a:pt x="1242" y="1036"/>
                    </a:lnTo>
                    <a:lnTo>
                      <a:pt x="1657" y="725"/>
                    </a:lnTo>
                    <a:lnTo>
                      <a:pt x="2174" y="414"/>
                    </a:lnTo>
                    <a:lnTo>
                      <a:pt x="2795" y="207"/>
                    </a:lnTo>
                    <a:lnTo>
                      <a:pt x="3417" y="104"/>
                    </a:lnTo>
                    <a:lnTo>
                      <a:pt x="4141" y="207"/>
                    </a:lnTo>
                    <a:lnTo>
                      <a:pt x="4866" y="518"/>
                    </a:lnTo>
                    <a:lnTo>
                      <a:pt x="5280" y="828"/>
                    </a:lnTo>
                    <a:lnTo>
                      <a:pt x="5694" y="1243"/>
                    </a:lnTo>
                    <a:lnTo>
                      <a:pt x="5901" y="1760"/>
                    </a:lnTo>
                    <a:lnTo>
                      <a:pt x="6005" y="2278"/>
                    </a:lnTo>
                    <a:lnTo>
                      <a:pt x="6005" y="2381"/>
                    </a:lnTo>
                    <a:lnTo>
                      <a:pt x="6108" y="2381"/>
                    </a:lnTo>
                    <a:lnTo>
                      <a:pt x="6523" y="2278"/>
                    </a:lnTo>
                    <a:lnTo>
                      <a:pt x="6833" y="2278"/>
                    </a:lnTo>
                    <a:lnTo>
                      <a:pt x="7144" y="2381"/>
                    </a:lnTo>
                    <a:lnTo>
                      <a:pt x="7454" y="2485"/>
                    </a:lnTo>
                    <a:lnTo>
                      <a:pt x="7972" y="2796"/>
                    </a:lnTo>
                    <a:lnTo>
                      <a:pt x="8283" y="3210"/>
                    </a:lnTo>
                    <a:lnTo>
                      <a:pt x="8386" y="3727"/>
                    </a:lnTo>
                    <a:lnTo>
                      <a:pt x="8490" y="4245"/>
                    </a:lnTo>
                    <a:lnTo>
                      <a:pt x="8593" y="3934"/>
                    </a:lnTo>
                    <a:lnTo>
                      <a:pt x="8490" y="3624"/>
                    </a:lnTo>
                    <a:lnTo>
                      <a:pt x="8386" y="3210"/>
                    </a:lnTo>
                    <a:lnTo>
                      <a:pt x="8076" y="2692"/>
                    </a:lnTo>
                    <a:lnTo>
                      <a:pt x="7558" y="2381"/>
                    </a:lnTo>
                    <a:lnTo>
                      <a:pt x="7247" y="2174"/>
                    </a:lnTo>
                    <a:lnTo>
                      <a:pt x="6833" y="2174"/>
                    </a:lnTo>
                    <a:lnTo>
                      <a:pt x="6523" y="2071"/>
                    </a:lnTo>
                    <a:lnTo>
                      <a:pt x="6191" y="2154"/>
                    </a:lnTo>
                    <a:lnTo>
                      <a:pt x="6191" y="2154"/>
                    </a:lnTo>
                    <a:lnTo>
                      <a:pt x="6108" y="1657"/>
                    </a:lnTo>
                    <a:lnTo>
                      <a:pt x="5798" y="1139"/>
                    </a:lnTo>
                    <a:lnTo>
                      <a:pt x="5384" y="725"/>
                    </a:lnTo>
                    <a:lnTo>
                      <a:pt x="4866" y="311"/>
                    </a:lnTo>
                    <a:lnTo>
                      <a:pt x="4141" y="104"/>
                    </a:lnTo>
                    <a:lnTo>
                      <a:pt x="3417"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980;p38">
                <a:extLst>
                  <a:ext uri="{FF2B5EF4-FFF2-40B4-BE49-F238E27FC236}">
                    <a16:creationId xmlns:a16="http://schemas.microsoft.com/office/drawing/2014/main" id="{849266FC-A483-02F0-DDE8-0F6E8A68B28D}"/>
                  </a:ext>
                </a:extLst>
              </p:cNvPr>
              <p:cNvSpPr/>
              <p:nvPr/>
            </p:nvSpPr>
            <p:spPr>
              <a:xfrm>
                <a:off x="5610546" y="699863"/>
                <a:ext cx="324619" cy="713869"/>
              </a:xfrm>
              <a:custGeom>
                <a:avLst/>
                <a:gdLst/>
                <a:ahLst/>
                <a:cxnLst/>
                <a:rect l="l" t="t" r="r" b="b"/>
                <a:pathLst>
                  <a:path w="24435" h="53735" extrusionOk="0">
                    <a:moveTo>
                      <a:pt x="2900" y="1"/>
                    </a:moveTo>
                    <a:lnTo>
                      <a:pt x="2693" y="2175"/>
                    </a:lnTo>
                    <a:lnTo>
                      <a:pt x="1" y="10250"/>
                    </a:lnTo>
                    <a:lnTo>
                      <a:pt x="2279" y="31475"/>
                    </a:lnTo>
                    <a:lnTo>
                      <a:pt x="2279" y="52906"/>
                    </a:lnTo>
                    <a:lnTo>
                      <a:pt x="3314" y="53009"/>
                    </a:lnTo>
                    <a:lnTo>
                      <a:pt x="6006" y="53423"/>
                    </a:lnTo>
                    <a:lnTo>
                      <a:pt x="9319" y="53631"/>
                    </a:lnTo>
                    <a:lnTo>
                      <a:pt x="11079" y="53734"/>
                    </a:lnTo>
                    <a:lnTo>
                      <a:pt x="12632" y="53734"/>
                    </a:lnTo>
                    <a:lnTo>
                      <a:pt x="14288" y="53527"/>
                    </a:lnTo>
                    <a:lnTo>
                      <a:pt x="16152" y="53216"/>
                    </a:lnTo>
                    <a:lnTo>
                      <a:pt x="20086" y="52285"/>
                    </a:lnTo>
                    <a:lnTo>
                      <a:pt x="23192" y="51456"/>
                    </a:lnTo>
                    <a:lnTo>
                      <a:pt x="24435" y="51146"/>
                    </a:lnTo>
                    <a:lnTo>
                      <a:pt x="19983" y="10458"/>
                    </a:lnTo>
                    <a:lnTo>
                      <a:pt x="16048" y="2071"/>
                    </a:lnTo>
                    <a:lnTo>
                      <a:pt x="14495" y="518"/>
                    </a:lnTo>
                    <a:lnTo>
                      <a:pt x="13564" y="4246"/>
                    </a:lnTo>
                    <a:lnTo>
                      <a:pt x="12218" y="9008"/>
                    </a:lnTo>
                    <a:lnTo>
                      <a:pt x="8594" y="4453"/>
                    </a:lnTo>
                    <a:lnTo>
                      <a:pt x="2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981;p38">
                <a:extLst>
                  <a:ext uri="{FF2B5EF4-FFF2-40B4-BE49-F238E27FC236}">
                    <a16:creationId xmlns:a16="http://schemas.microsoft.com/office/drawing/2014/main" id="{2D07AE07-C118-9814-8F74-6E22A9E717B7}"/>
                  </a:ext>
                </a:extLst>
              </p:cNvPr>
              <p:cNvSpPr/>
              <p:nvPr/>
            </p:nvSpPr>
            <p:spPr>
              <a:xfrm>
                <a:off x="5610546" y="699863"/>
                <a:ext cx="324619" cy="713869"/>
              </a:xfrm>
              <a:custGeom>
                <a:avLst/>
                <a:gdLst/>
                <a:ahLst/>
                <a:cxnLst/>
                <a:rect l="l" t="t" r="r" b="b"/>
                <a:pathLst>
                  <a:path w="24435" h="53735" fill="none" extrusionOk="0">
                    <a:moveTo>
                      <a:pt x="2900" y="1"/>
                    </a:moveTo>
                    <a:lnTo>
                      <a:pt x="8594" y="4453"/>
                    </a:lnTo>
                    <a:lnTo>
                      <a:pt x="12218" y="9008"/>
                    </a:lnTo>
                    <a:lnTo>
                      <a:pt x="13564" y="4246"/>
                    </a:lnTo>
                    <a:lnTo>
                      <a:pt x="14495" y="518"/>
                    </a:lnTo>
                    <a:lnTo>
                      <a:pt x="16048" y="2071"/>
                    </a:lnTo>
                    <a:lnTo>
                      <a:pt x="19983" y="10458"/>
                    </a:lnTo>
                    <a:lnTo>
                      <a:pt x="24435" y="51146"/>
                    </a:lnTo>
                    <a:lnTo>
                      <a:pt x="24435" y="51146"/>
                    </a:lnTo>
                    <a:lnTo>
                      <a:pt x="23192" y="51456"/>
                    </a:lnTo>
                    <a:lnTo>
                      <a:pt x="20086" y="52285"/>
                    </a:lnTo>
                    <a:lnTo>
                      <a:pt x="16152" y="53216"/>
                    </a:lnTo>
                    <a:lnTo>
                      <a:pt x="14288" y="53527"/>
                    </a:lnTo>
                    <a:lnTo>
                      <a:pt x="12632" y="53734"/>
                    </a:lnTo>
                    <a:lnTo>
                      <a:pt x="12632" y="53734"/>
                    </a:lnTo>
                    <a:lnTo>
                      <a:pt x="11079" y="53734"/>
                    </a:lnTo>
                    <a:lnTo>
                      <a:pt x="9319" y="53631"/>
                    </a:lnTo>
                    <a:lnTo>
                      <a:pt x="6006" y="53423"/>
                    </a:lnTo>
                    <a:lnTo>
                      <a:pt x="3314" y="53009"/>
                    </a:lnTo>
                    <a:lnTo>
                      <a:pt x="2279" y="52906"/>
                    </a:lnTo>
                    <a:lnTo>
                      <a:pt x="2279" y="31475"/>
                    </a:lnTo>
                    <a:lnTo>
                      <a:pt x="1" y="10250"/>
                    </a:lnTo>
                    <a:lnTo>
                      <a:pt x="2693" y="2175"/>
                    </a:lnTo>
                    <a:lnTo>
                      <a:pt x="290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982;p38">
                <a:extLst>
                  <a:ext uri="{FF2B5EF4-FFF2-40B4-BE49-F238E27FC236}">
                    <a16:creationId xmlns:a16="http://schemas.microsoft.com/office/drawing/2014/main" id="{E5A90005-A904-CD0A-CDFB-139700A2EA72}"/>
                  </a:ext>
                </a:extLst>
              </p:cNvPr>
              <p:cNvSpPr/>
              <p:nvPr/>
            </p:nvSpPr>
            <p:spPr>
              <a:xfrm>
                <a:off x="5772849" y="829152"/>
                <a:ext cx="28895" cy="557067"/>
              </a:xfrm>
              <a:custGeom>
                <a:avLst/>
                <a:gdLst/>
                <a:ahLst/>
                <a:cxnLst/>
                <a:rect l="l" t="t" r="r" b="b"/>
                <a:pathLst>
                  <a:path w="2175" h="41932" extrusionOk="0">
                    <a:moveTo>
                      <a:pt x="1" y="1"/>
                    </a:moveTo>
                    <a:lnTo>
                      <a:pt x="1" y="1243"/>
                    </a:lnTo>
                    <a:lnTo>
                      <a:pt x="415" y="6006"/>
                    </a:lnTo>
                    <a:lnTo>
                      <a:pt x="829" y="13046"/>
                    </a:lnTo>
                    <a:lnTo>
                      <a:pt x="1347" y="21639"/>
                    </a:lnTo>
                    <a:lnTo>
                      <a:pt x="1761" y="30232"/>
                    </a:lnTo>
                    <a:lnTo>
                      <a:pt x="1968" y="37169"/>
                    </a:lnTo>
                    <a:lnTo>
                      <a:pt x="2175" y="41931"/>
                    </a:lnTo>
                    <a:lnTo>
                      <a:pt x="2071" y="37169"/>
                    </a:lnTo>
                    <a:lnTo>
                      <a:pt x="1864" y="30129"/>
                    </a:lnTo>
                    <a:lnTo>
                      <a:pt x="1450" y="21536"/>
                    </a:lnTo>
                    <a:lnTo>
                      <a:pt x="1036" y="12942"/>
                    </a:lnTo>
                    <a:lnTo>
                      <a:pt x="518" y="6006"/>
                    </a:lnTo>
                    <a:lnTo>
                      <a:pt x="104" y="1243"/>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983;p38">
                <a:extLst>
                  <a:ext uri="{FF2B5EF4-FFF2-40B4-BE49-F238E27FC236}">
                    <a16:creationId xmlns:a16="http://schemas.microsoft.com/office/drawing/2014/main" id="{1CF4E854-AB5D-C2F5-355C-07892FCDF241}"/>
                  </a:ext>
                </a:extLst>
              </p:cNvPr>
              <p:cNvSpPr/>
              <p:nvPr/>
            </p:nvSpPr>
            <p:spPr>
              <a:xfrm>
                <a:off x="5475757" y="708113"/>
                <a:ext cx="202198" cy="851409"/>
              </a:xfrm>
              <a:custGeom>
                <a:avLst/>
                <a:gdLst/>
                <a:ahLst/>
                <a:cxnLst/>
                <a:rect l="l" t="t" r="r" b="b"/>
                <a:pathLst>
                  <a:path w="15220" h="64088" extrusionOk="0">
                    <a:moveTo>
                      <a:pt x="12942" y="1"/>
                    </a:moveTo>
                    <a:lnTo>
                      <a:pt x="12114" y="1450"/>
                    </a:lnTo>
                    <a:lnTo>
                      <a:pt x="10768" y="3314"/>
                    </a:lnTo>
                    <a:lnTo>
                      <a:pt x="1" y="9008"/>
                    </a:lnTo>
                    <a:lnTo>
                      <a:pt x="6006" y="27333"/>
                    </a:lnTo>
                    <a:lnTo>
                      <a:pt x="7559" y="37687"/>
                    </a:lnTo>
                    <a:lnTo>
                      <a:pt x="1554" y="62224"/>
                    </a:lnTo>
                    <a:lnTo>
                      <a:pt x="2693" y="62535"/>
                    </a:lnTo>
                    <a:lnTo>
                      <a:pt x="5281" y="63363"/>
                    </a:lnTo>
                    <a:lnTo>
                      <a:pt x="6730" y="63777"/>
                    </a:lnTo>
                    <a:lnTo>
                      <a:pt x="7973" y="63984"/>
                    </a:lnTo>
                    <a:lnTo>
                      <a:pt x="9008" y="64088"/>
                    </a:lnTo>
                    <a:lnTo>
                      <a:pt x="9319" y="64088"/>
                    </a:lnTo>
                    <a:lnTo>
                      <a:pt x="9526" y="63880"/>
                    </a:lnTo>
                    <a:lnTo>
                      <a:pt x="9836" y="63466"/>
                    </a:lnTo>
                    <a:lnTo>
                      <a:pt x="10250" y="62535"/>
                    </a:lnTo>
                    <a:lnTo>
                      <a:pt x="11389" y="59843"/>
                    </a:lnTo>
                    <a:lnTo>
                      <a:pt x="12528" y="56944"/>
                    </a:lnTo>
                    <a:lnTo>
                      <a:pt x="13356" y="53941"/>
                    </a:lnTo>
                    <a:lnTo>
                      <a:pt x="14081" y="50939"/>
                    </a:lnTo>
                    <a:lnTo>
                      <a:pt x="14495" y="47833"/>
                    </a:lnTo>
                    <a:lnTo>
                      <a:pt x="14806" y="44520"/>
                    </a:lnTo>
                    <a:lnTo>
                      <a:pt x="15116" y="41103"/>
                    </a:lnTo>
                    <a:lnTo>
                      <a:pt x="15220" y="37790"/>
                    </a:lnTo>
                    <a:lnTo>
                      <a:pt x="15116" y="36237"/>
                    </a:lnTo>
                    <a:lnTo>
                      <a:pt x="15116" y="34788"/>
                    </a:lnTo>
                    <a:lnTo>
                      <a:pt x="14081" y="22985"/>
                    </a:lnTo>
                    <a:lnTo>
                      <a:pt x="13771" y="17498"/>
                    </a:lnTo>
                    <a:lnTo>
                      <a:pt x="13563" y="13978"/>
                    </a:lnTo>
                    <a:lnTo>
                      <a:pt x="13253" y="5902"/>
                    </a:lnTo>
                    <a:lnTo>
                      <a:pt x="12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984;p38">
                <a:extLst>
                  <a:ext uri="{FF2B5EF4-FFF2-40B4-BE49-F238E27FC236}">
                    <a16:creationId xmlns:a16="http://schemas.microsoft.com/office/drawing/2014/main" id="{0162E3B8-8B27-6DFB-6FFE-0AF54E1B3589}"/>
                  </a:ext>
                </a:extLst>
              </p:cNvPr>
              <p:cNvSpPr/>
              <p:nvPr/>
            </p:nvSpPr>
            <p:spPr>
              <a:xfrm>
                <a:off x="5475757" y="708113"/>
                <a:ext cx="202198" cy="851409"/>
              </a:xfrm>
              <a:custGeom>
                <a:avLst/>
                <a:gdLst/>
                <a:ahLst/>
                <a:cxnLst/>
                <a:rect l="l" t="t" r="r" b="b"/>
                <a:pathLst>
                  <a:path w="15220" h="64088" fill="none" extrusionOk="0">
                    <a:moveTo>
                      <a:pt x="12114" y="1450"/>
                    </a:moveTo>
                    <a:lnTo>
                      <a:pt x="10768" y="3314"/>
                    </a:lnTo>
                    <a:lnTo>
                      <a:pt x="1" y="9008"/>
                    </a:lnTo>
                    <a:lnTo>
                      <a:pt x="6006" y="27333"/>
                    </a:lnTo>
                    <a:lnTo>
                      <a:pt x="7559" y="37687"/>
                    </a:lnTo>
                    <a:lnTo>
                      <a:pt x="1554" y="62224"/>
                    </a:lnTo>
                    <a:lnTo>
                      <a:pt x="1554" y="62224"/>
                    </a:lnTo>
                    <a:lnTo>
                      <a:pt x="2693" y="62535"/>
                    </a:lnTo>
                    <a:lnTo>
                      <a:pt x="5281" y="63363"/>
                    </a:lnTo>
                    <a:lnTo>
                      <a:pt x="6730" y="63777"/>
                    </a:lnTo>
                    <a:lnTo>
                      <a:pt x="7973" y="63984"/>
                    </a:lnTo>
                    <a:lnTo>
                      <a:pt x="9008" y="64088"/>
                    </a:lnTo>
                    <a:lnTo>
                      <a:pt x="9319" y="64088"/>
                    </a:lnTo>
                    <a:lnTo>
                      <a:pt x="9526" y="63880"/>
                    </a:lnTo>
                    <a:lnTo>
                      <a:pt x="9526" y="63880"/>
                    </a:lnTo>
                    <a:lnTo>
                      <a:pt x="9836" y="63466"/>
                    </a:lnTo>
                    <a:lnTo>
                      <a:pt x="10250" y="62535"/>
                    </a:lnTo>
                    <a:lnTo>
                      <a:pt x="11389" y="59843"/>
                    </a:lnTo>
                    <a:lnTo>
                      <a:pt x="11389" y="59843"/>
                    </a:lnTo>
                    <a:lnTo>
                      <a:pt x="12528" y="56944"/>
                    </a:lnTo>
                    <a:lnTo>
                      <a:pt x="13356" y="53941"/>
                    </a:lnTo>
                    <a:lnTo>
                      <a:pt x="14081" y="50939"/>
                    </a:lnTo>
                    <a:lnTo>
                      <a:pt x="14495" y="47833"/>
                    </a:lnTo>
                    <a:lnTo>
                      <a:pt x="14495" y="47833"/>
                    </a:lnTo>
                    <a:lnTo>
                      <a:pt x="14806" y="44520"/>
                    </a:lnTo>
                    <a:lnTo>
                      <a:pt x="15116" y="41103"/>
                    </a:lnTo>
                    <a:lnTo>
                      <a:pt x="15220" y="37790"/>
                    </a:lnTo>
                    <a:lnTo>
                      <a:pt x="15116" y="36237"/>
                    </a:lnTo>
                    <a:lnTo>
                      <a:pt x="15116" y="34788"/>
                    </a:lnTo>
                    <a:lnTo>
                      <a:pt x="15116" y="34788"/>
                    </a:lnTo>
                    <a:lnTo>
                      <a:pt x="14081" y="22985"/>
                    </a:lnTo>
                    <a:lnTo>
                      <a:pt x="13771" y="17498"/>
                    </a:lnTo>
                    <a:lnTo>
                      <a:pt x="13563" y="13978"/>
                    </a:lnTo>
                    <a:lnTo>
                      <a:pt x="13563" y="13978"/>
                    </a:lnTo>
                    <a:lnTo>
                      <a:pt x="13253" y="5902"/>
                    </a:lnTo>
                    <a:lnTo>
                      <a:pt x="12942" y="1"/>
                    </a:lnTo>
                    <a:lnTo>
                      <a:pt x="12114" y="145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85;p38">
                <a:extLst>
                  <a:ext uri="{FF2B5EF4-FFF2-40B4-BE49-F238E27FC236}">
                    <a16:creationId xmlns:a16="http://schemas.microsoft.com/office/drawing/2014/main" id="{99F93216-BC8D-3D4D-50EB-9962CD771F2A}"/>
                  </a:ext>
                </a:extLst>
              </p:cNvPr>
              <p:cNvSpPr/>
              <p:nvPr/>
            </p:nvSpPr>
            <p:spPr>
              <a:xfrm>
                <a:off x="5812744" y="713626"/>
                <a:ext cx="231079" cy="821133"/>
              </a:xfrm>
              <a:custGeom>
                <a:avLst/>
                <a:gdLst/>
                <a:ahLst/>
                <a:cxnLst/>
                <a:rect l="l" t="t" r="r" b="b"/>
                <a:pathLst>
                  <a:path w="17394" h="61809" extrusionOk="0">
                    <a:moveTo>
                      <a:pt x="0" y="0"/>
                    </a:moveTo>
                    <a:lnTo>
                      <a:pt x="2278" y="5384"/>
                    </a:lnTo>
                    <a:lnTo>
                      <a:pt x="5177" y="32923"/>
                    </a:lnTo>
                    <a:lnTo>
                      <a:pt x="6626" y="43380"/>
                    </a:lnTo>
                    <a:lnTo>
                      <a:pt x="7765" y="51042"/>
                    </a:lnTo>
                    <a:lnTo>
                      <a:pt x="8076" y="53940"/>
                    </a:lnTo>
                    <a:lnTo>
                      <a:pt x="8283" y="55493"/>
                    </a:lnTo>
                    <a:lnTo>
                      <a:pt x="8386" y="56322"/>
                    </a:lnTo>
                    <a:lnTo>
                      <a:pt x="8593" y="57254"/>
                    </a:lnTo>
                    <a:lnTo>
                      <a:pt x="9008" y="58185"/>
                    </a:lnTo>
                    <a:lnTo>
                      <a:pt x="9525" y="59117"/>
                    </a:lnTo>
                    <a:lnTo>
                      <a:pt x="10146" y="60049"/>
                    </a:lnTo>
                    <a:lnTo>
                      <a:pt x="10768" y="60774"/>
                    </a:lnTo>
                    <a:lnTo>
                      <a:pt x="11389" y="61291"/>
                    </a:lnTo>
                    <a:lnTo>
                      <a:pt x="12010" y="61705"/>
                    </a:lnTo>
                    <a:lnTo>
                      <a:pt x="12631" y="61809"/>
                    </a:lnTo>
                    <a:lnTo>
                      <a:pt x="13459" y="61809"/>
                    </a:lnTo>
                    <a:lnTo>
                      <a:pt x="14391" y="61602"/>
                    </a:lnTo>
                    <a:lnTo>
                      <a:pt x="15219" y="61498"/>
                    </a:lnTo>
                    <a:lnTo>
                      <a:pt x="16772" y="61084"/>
                    </a:lnTo>
                    <a:lnTo>
                      <a:pt x="17394" y="60877"/>
                    </a:lnTo>
                    <a:lnTo>
                      <a:pt x="13770" y="35305"/>
                    </a:lnTo>
                    <a:lnTo>
                      <a:pt x="14288" y="14080"/>
                    </a:lnTo>
                    <a:lnTo>
                      <a:pt x="15219" y="5901"/>
                    </a:lnTo>
                    <a:lnTo>
                      <a:pt x="3624" y="207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86;p38">
                <a:extLst>
                  <a:ext uri="{FF2B5EF4-FFF2-40B4-BE49-F238E27FC236}">
                    <a16:creationId xmlns:a16="http://schemas.microsoft.com/office/drawing/2014/main" id="{DD581A1C-2B73-80B1-BB13-E1B597F77546}"/>
                  </a:ext>
                </a:extLst>
              </p:cNvPr>
              <p:cNvSpPr/>
              <p:nvPr/>
            </p:nvSpPr>
            <p:spPr>
              <a:xfrm>
                <a:off x="5812744" y="713626"/>
                <a:ext cx="231079" cy="821133"/>
              </a:xfrm>
              <a:custGeom>
                <a:avLst/>
                <a:gdLst/>
                <a:ahLst/>
                <a:cxnLst/>
                <a:rect l="l" t="t" r="r" b="b"/>
                <a:pathLst>
                  <a:path w="17394" h="61809" fill="none" extrusionOk="0">
                    <a:moveTo>
                      <a:pt x="0" y="0"/>
                    </a:moveTo>
                    <a:lnTo>
                      <a:pt x="3624" y="2071"/>
                    </a:lnTo>
                    <a:lnTo>
                      <a:pt x="15219" y="5901"/>
                    </a:lnTo>
                    <a:lnTo>
                      <a:pt x="14288" y="14080"/>
                    </a:lnTo>
                    <a:lnTo>
                      <a:pt x="13770" y="35305"/>
                    </a:lnTo>
                    <a:lnTo>
                      <a:pt x="17394" y="60877"/>
                    </a:lnTo>
                    <a:lnTo>
                      <a:pt x="17394" y="60877"/>
                    </a:lnTo>
                    <a:lnTo>
                      <a:pt x="16772" y="61084"/>
                    </a:lnTo>
                    <a:lnTo>
                      <a:pt x="15219" y="61498"/>
                    </a:lnTo>
                    <a:lnTo>
                      <a:pt x="14391" y="61602"/>
                    </a:lnTo>
                    <a:lnTo>
                      <a:pt x="13459" y="61809"/>
                    </a:lnTo>
                    <a:lnTo>
                      <a:pt x="12631" y="61809"/>
                    </a:lnTo>
                    <a:lnTo>
                      <a:pt x="12010" y="61705"/>
                    </a:lnTo>
                    <a:lnTo>
                      <a:pt x="12010" y="61705"/>
                    </a:lnTo>
                    <a:lnTo>
                      <a:pt x="11389" y="61291"/>
                    </a:lnTo>
                    <a:lnTo>
                      <a:pt x="10768" y="60774"/>
                    </a:lnTo>
                    <a:lnTo>
                      <a:pt x="10146" y="60049"/>
                    </a:lnTo>
                    <a:lnTo>
                      <a:pt x="9525" y="59117"/>
                    </a:lnTo>
                    <a:lnTo>
                      <a:pt x="9008" y="58185"/>
                    </a:lnTo>
                    <a:lnTo>
                      <a:pt x="8593" y="57254"/>
                    </a:lnTo>
                    <a:lnTo>
                      <a:pt x="8386" y="56322"/>
                    </a:lnTo>
                    <a:lnTo>
                      <a:pt x="8283" y="55493"/>
                    </a:lnTo>
                    <a:lnTo>
                      <a:pt x="8283" y="55493"/>
                    </a:lnTo>
                    <a:lnTo>
                      <a:pt x="8076" y="53940"/>
                    </a:lnTo>
                    <a:lnTo>
                      <a:pt x="7765" y="51042"/>
                    </a:lnTo>
                    <a:lnTo>
                      <a:pt x="6626" y="43380"/>
                    </a:lnTo>
                    <a:lnTo>
                      <a:pt x="5177" y="32923"/>
                    </a:lnTo>
                    <a:lnTo>
                      <a:pt x="2278" y="5384"/>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87;p38">
                <a:extLst>
                  <a:ext uri="{FF2B5EF4-FFF2-40B4-BE49-F238E27FC236}">
                    <a16:creationId xmlns:a16="http://schemas.microsoft.com/office/drawing/2014/main" id="{FFE76E7A-A906-2BE6-060F-9955A4A9203E}"/>
                  </a:ext>
                </a:extLst>
              </p:cNvPr>
              <p:cNvSpPr/>
              <p:nvPr/>
            </p:nvSpPr>
            <p:spPr>
              <a:xfrm>
                <a:off x="5870507" y="749376"/>
                <a:ext cx="23395" cy="365882"/>
              </a:xfrm>
              <a:custGeom>
                <a:avLst/>
                <a:gdLst/>
                <a:ahLst/>
                <a:cxnLst/>
                <a:rect l="l" t="t" r="r" b="b"/>
                <a:pathLst>
                  <a:path w="1761" h="27541" extrusionOk="0">
                    <a:moveTo>
                      <a:pt x="1" y="1"/>
                    </a:moveTo>
                    <a:lnTo>
                      <a:pt x="1401" y="1901"/>
                    </a:lnTo>
                    <a:lnTo>
                      <a:pt x="1401" y="1901"/>
                    </a:lnTo>
                    <a:lnTo>
                      <a:pt x="208" y="2796"/>
                    </a:lnTo>
                    <a:lnTo>
                      <a:pt x="104" y="2900"/>
                    </a:lnTo>
                    <a:lnTo>
                      <a:pt x="208" y="2900"/>
                    </a:lnTo>
                    <a:lnTo>
                      <a:pt x="1656" y="3383"/>
                    </a:lnTo>
                    <a:lnTo>
                      <a:pt x="1554" y="12839"/>
                    </a:lnTo>
                    <a:lnTo>
                      <a:pt x="1450" y="24124"/>
                    </a:lnTo>
                    <a:lnTo>
                      <a:pt x="1450" y="27541"/>
                    </a:lnTo>
                    <a:lnTo>
                      <a:pt x="1554" y="24124"/>
                    </a:lnTo>
                    <a:lnTo>
                      <a:pt x="1657" y="12942"/>
                    </a:lnTo>
                    <a:lnTo>
                      <a:pt x="1759" y="3417"/>
                    </a:lnTo>
                    <a:lnTo>
                      <a:pt x="1759" y="3417"/>
                    </a:lnTo>
                    <a:lnTo>
                      <a:pt x="1761" y="3417"/>
                    </a:lnTo>
                    <a:lnTo>
                      <a:pt x="1759" y="3416"/>
                    </a:lnTo>
                    <a:lnTo>
                      <a:pt x="1761" y="3314"/>
                    </a:lnTo>
                    <a:lnTo>
                      <a:pt x="309" y="2830"/>
                    </a:lnTo>
                    <a:lnTo>
                      <a:pt x="309" y="2830"/>
                    </a:lnTo>
                    <a:lnTo>
                      <a:pt x="1554" y="1968"/>
                    </a:lnTo>
                    <a:lnTo>
                      <a:pt x="1554" y="1864"/>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88;p38">
                <a:extLst>
                  <a:ext uri="{FF2B5EF4-FFF2-40B4-BE49-F238E27FC236}">
                    <a16:creationId xmlns:a16="http://schemas.microsoft.com/office/drawing/2014/main" id="{3308B058-60E3-C691-CEF0-5AA01EAF648B}"/>
                  </a:ext>
                </a:extLst>
              </p:cNvPr>
              <p:cNvSpPr/>
              <p:nvPr/>
            </p:nvSpPr>
            <p:spPr>
              <a:xfrm>
                <a:off x="5863626" y="741126"/>
                <a:ext cx="30277" cy="392014"/>
              </a:xfrm>
              <a:custGeom>
                <a:avLst/>
                <a:gdLst/>
                <a:ahLst/>
                <a:cxnLst/>
                <a:rect l="l" t="t" r="r" b="b"/>
                <a:pathLst>
                  <a:path w="2279" h="29508" fill="none" extrusionOk="0">
                    <a:moveTo>
                      <a:pt x="1" y="1"/>
                    </a:moveTo>
                    <a:lnTo>
                      <a:pt x="1" y="1"/>
                    </a:lnTo>
                    <a:lnTo>
                      <a:pt x="104" y="104"/>
                    </a:lnTo>
                    <a:lnTo>
                      <a:pt x="519" y="622"/>
                    </a:lnTo>
                    <a:lnTo>
                      <a:pt x="519" y="622"/>
                    </a:lnTo>
                    <a:lnTo>
                      <a:pt x="2072" y="2485"/>
                    </a:lnTo>
                    <a:lnTo>
                      <a:pt x="2072" y="2485"/>
                    </a:lnTo>
                    <a:lnTo>
                      <a:pt x="2072" y="2589"/>
                    </a:lnTo>
                    <a:lnTo>
                      <a:pt x="726" y="3521"/>
                    </a:lnTo>
                    <a:lnTo>
                      <a:pt x="726" y="3417"/>
                    </a:lnTo>
                    <a:lnTo>
                      <a:pt x="2279" y="3935"/>
                    </a:lnTo>
                    <a:lnTo>
                      <a:pt x="2279" y="3935"/>
                    </a:lnTo>
                    <a:lnTo>
                      <a:pt x="2279" y="3935"/>
                    </a:lnTo>
                    <a:lnTo>
                      <a:pt x="2279" y="3935"/>
                    </a:lnTo>
                    <a:lnTo>
                      <a:pt x="2175" y="13563"/>
                    </a:lnTo>
                    <a:lnTo>
                      <a:pt x="2175" y="13563"/>
                    </a:lnTo>
                    <a:lnTo>
                      <a:pt x="2072" y="24745"/>
                    </a:lnTo>
                    <a:lnTo>
                      <a:pt x="2072" y="24745"/>
                    </a:lnTo>
                    <a:lnTo>
                      <a:pt x="1968" y="28162"/>
                    </a:lnTo>
                    <a:lnTo>
                      <a:pt x="1968" y="28162"/>
                    </a:lnTo>
                    <a:lnTo>
                      <a:pt x="1968" y="29093"/>
                    </a:lnTo>
                    <a:lnTo>
                      <a:pt x="1968" y="29093"/>
                    </a:lnTo>
                    <a:lnTo>
                      <a:pt x="1968" y="29404"/>
                    </a:lnTo>
                    <a:lnTo>
                      <a:pt x="1968" y="29404"/>
                    </a:lnTo>
                    <a:lnTo>
                      <a:pt x="1968" y="29507"/>
                    </a:lnTo>
                    <a:lnTo>
                      <a:pt x="1968" y="29404"/>
                    </a:lnTo>
                    <a:lnTo>
                      <a:pt x="1968" y="29404"/>
                    </a:lnTo>
                    <a:lnTo>
                      <a:pt x="1968" y="29093"/>
                    </a:lnTo>
                    <a:lnTo>
                      <a:pt x="1968" y="29093"/>
                    </a:lnTo>
                    <a:lnTo>
                      <a:pt x="1968" y="28162"/>
                    </a:lnTo>
                    <a:lnTo>
                      <a:pt x="1968" y="28162"/>
                    </a:lnTo>
                    <a:lnTo>
                      <a:pt x="1968" y="24745"/>
                    </a:lnTo>
                    <a:lnTo>
                      <a:pt x="1968" y="24745"/>
                    </a:lnTo>
                    <a:lnTo>
                      <a:pt x="2072" y="13460"/>
                    </a:lnTo>
                    <a:lnTo>
                      <a:pt x="2072" y="13460"/>
                    </a:lnTo>
                    <a:lnTo>
                      <a:pt x="2175" y="3935"/>
                    </a:lnTo>
                    <a:lnTo>
                      <a:pt x="2279" y="4038"/>
                    </a:lnTo>
                    <a:lnTo>
                      <a:pt x="726" y="3521"/>
                    </a:lnTo>
                    <a:lnTo>
                      <a:pt x="622" y="3521"/>
                    </a:lnTo>
                    <a:lnTo>
                      <a:pt x="726" y="3417"/>
                    </a:lnTo>
                    <a:lnTo>
                      <a:pt x="1968" y="2485"/>
                    </a:lnTo>
                    <a:lnTo>
                      <a:pt x="1968" y="2589"/>
                    </a:lnTo>
                    <a:lnTo>
                      <a:pt x="519" y="622"/>
                    </a:lnTo>
                    <a:lnTo>
                      <a:pt x="104" y="104"/>
                    </a:lnTo>
                    <a:lnTo>
                      <a:pt x="104" y="104"/>
                    </a:lnTo>
                    <a:lnTo>
                      <a:pt x="1" y="1"/>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89;p38">
                <a:extLst>
                  <a:ext uri="{FF2B5EF4-FFF2-40B4-BE49-F238E27FC236}">
                    <a16:creationId xmlns:a16="http://schemas.microsoft.com/office/drawing/2014/main" id="{53A104DE-5505-D63A-0A97-DD6945FDF2A6}"/>
                  </a:ext>
                </a:extLst>
              </p:cNvPr>
              <p:cNvSpPr/>
              <p:nvPr/>
            </p:nvSpPr>
            <p:spPr>
              <a:xfrm>
                <a:off x="5602296" y="727376"/>
                <a:ext cx="68790" cy="394764"/>
              </a:xfrm>
              <a:custGeom>
                <a:avLst/>
                <a:gdLst/>
                <a:ahLst/>
                <a:cxnLst/>
                <a:rect l="l" t="t" r="r" b="b"/>
                <a:pathLst>
                  <a:path w="5178" h="29715" extrusionOk="0">
                    <a:moveTo>
                      <a:pt x="2900" y="0"/>
                    </a:moveTo>
                    <a:lnTo>
                      <a:pt x="2278" y="829"/>
                    </a:lnTo>
                    <a:lnTo>
                      <a:pt x="104" y="3831"/>
                    </a:lnTo>
                    <a:lnTo>
                      <a:pt x="1287" y="4718"/>
                    </a:lnTo>
                    <a:lnTo>
                      <a:pt x="1287" y="4718"/>
                    </a:lnTo>
                    <a:lnTo>
                      <a:pt x="104" y="5902"/>
                    </a:lnTo>
                    <a:lnTo>
                      <a:pt x="1" y="5902"/>
                    </a:lnTo>
                    <a:lnTo>
                      <a:pt x="1" y="6005"/>
                    </a:lnTo>
                    <a:lnTo>
                      <a:pt x="311" y="9836"/>
                    </a:lnTo>
                    <a:lnTo>
                      <a:pt x="829" y="14081"/>
                    </a:lnTo>
                    <a:lnTo>
                      <a:pt x="1347" y="17187"/>
                    </a:lnTo>
                    <a:lnTo>
                      <a:pt x="2071" y="20293"/>
                    </a:lnTo>
                    <a:lnTo>
                      <a:pt x="2382" y="21639"/>
                    </a:lnTo>
                    <a:lnTo>
                      <a:pt x="2900" y="22985"/>
                    </a:lnTo>
                    <a:lnTo>
                      <a:pt x="3728" y="25262"/>
                    </a:lnTo>
                    <a:lnTo>
                      <a:pt x="4867" y="28575"/>
                    </a:lnTo>
                    <a:lnTo>
                      <a:pt x="3831" y="25262"/>
                    </a:lnTo>
                    <a:lnTo>
                      <a:pt x="3003" y="22985"/>
                    </a:lnTo>
                    <a:lnTo>
                      <a:pt x="2589" y="21639"/>
                    </a:lnTo>
                    <a:lnTo>
                      <a:pt x="2175" y="20293"/>
                    </a:lnTo>
                    <a:lnTo>
                      <a:pt x="1554" y="17187"/>
                    </a:lnTo>
                    <a:lnTo>
                      <a:pt x="1036" y="14081"/>
                    </a:lnTo>
                    <a:lnTo>
                      <a:pt x="518" y="9836"/>
                    </a:lnTo>
                    <a:lnTo>
                      <a:pt x="208" y="6005"/>
                    </a:lnTo>
                    <a:lnTo>
                      <a:pt x="1450" y="4763"/>
                    </a:lnTo>
                    <a:lnTo>
                      <a:pt x="1450" y="4659"/>
                    </a:lnTo>
                    <a:lnTo>
                      <a:pt x="208" y="3831"/>
                    </a:lnTo>
                    <a:lnTo>
                      <a:pt x="2382" y="829"/>
                    </a:lnTo>
                    <a:lnTo>
                      <a:pt x="2900" y="0"/>
                    </a:lnTo>
                    <a:close/>
                    <a:moveTo>
                      <a:pt x="4867" y="28575"/>
                    </a:moveTo>
                    <a:lnTo>
                      <a:pt x="5074" y="29507"/>
                    </a:lnTo>
                    <a:lnTo>
                      <a:pt x="5177" y="29714"/>
                    </a:lnTo>
                    <a:lnTo>
                      <a:pt x="5177" y="29507"/>
                    </a:lnTo>
                    <a:lnTo>
                      <a:pt x="4867" y="28575"/>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90;p38">
                <a:extLst>
                  <a:ext uri="{FF2B5EF4-FFF2-40B4-BE49-F238E27FC236}">
                    <a16:creationId xmlns:a16="http://schemas.microsoft.com/office/drawing/2014/main" id="{F07B7C14-6F29-D06C-A850-A7F0527D7CC1}"/>
                  </a:ext>
                </a:extLst>
              </p:cNvPr>
              <p:cNvSpPr/>
              <p:nvPr/>
            </p:nvSpPr>
            <p:spPr>
              <a:xfrm>
                <a:off x="5548651" y="1270666"/>
                <a:ext cx="122435" cy="94921"/>
              </a:xfrm>
              <a:custGeom>
                <a:avLst/>
                <a:gdLst/>
                <a:ahLst/>
                <a:cxnLst/>
                <a:rect l="l" t="t" r="r" b="b"/>
                <a:pathLst>
                  <a:path w="9216" h="7145" extrusionOk="0">
                    <a:moveTo>
                      <a:pt x="7248" y="1"/>
                    </a:moveTo>
                    <a:lnTo>
                      <a:pt x="415" y="2278"/>
                    </a:lnTo>
                    <a:lnTo>
                      <a:pt x="1" y="4142"/>
                    </a:lnTo>
                    <a:lnTo>
                      <a:pt x="6213" y="6523"/>
                    </a:lnTo>
                    <a:lnTo>
                      <a:pt x="6731" y="5177"/>
                    </a:lnTo>
                    <a:lnTo>
                      <a:pt x="8801" y="7144"/>
                    </a:lnTo>
                    <a:lnTo>
                      <a:pt x="8801" y="7041"/>
                    </a:lnTo>
                    <a:lnTo>
                      <a:pt x="9215" y="3728"/>
                    </a:lnTo>
                    <a:lnTo>
                      <a:pt x="7248" y="1"/>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91;p38">
                <a:extLst>
                  <a:ext uri="{FF2B5EF4-FFF2-40B4-BE49-F238E27FC236}">
                    <a16:creationId xmlns:a16="http://schemas.microsoft.com/office/drawing/2014/main" id="{B195BC1E-C7D7-DB9C-9BE2-0AA4528EB77C}"/>
                  </a:ext>
                </a:extLst>
              </p:cNvPr>
              <p:cNvSpPr/>
              <p:nvPr/>
            </p:nvSpPr>
            <p:spPr>
              <a:xfrm>
                <a:off x="5548651" y="1270666"/>
                <a:ext cx="122435" cy="94921"/>
              </a:xfrm>
              <a:custGeom>
                <a:avLst/>
                <a:gdLst/>
                <a:ahLst/>
                <a:cxnLst/>
                <a:rect l="l" t="t" r="r" b="b"/>
                <a:pathLst>
                  <a:path w="9216" h="7145" fill="none" extrusionOk="0">
                    <a:moveTo>
                      <a:pt x="7248" y="1"/>
                    </a:moveTo>
                    <a:lnTo>
                      <a:pt x="415" y="2278"/>
                    </a:lnTo>
                    <a:lnTo>
                      <a:pt x="1" y="4142"/>
                    </a:lnTo>
                    <a:lnTo>
                      <a:pt x="6213" y="6523"/>
                    </a:lnTo>
                    <a:lnTo>
                      <a:pt x="6731" y="5177"/>
                    </a:lnTo>
                    <a:lnTo>
                      <a:pt x="8801" y="7144"/>
                    </a:lnTo>
                    <a:lnTo>
                      <a:pt x="8801" y="7144"/>
                    </a:lnTo>
                    <a:lnTo>
                      <a:pt x="8801" y="7041"/>
                    </a:lnTo>
                    <a:lnTo>
                      <a:pt x="9215" y="3728"/>
                    </a:lnTo>
                    <a:lnTo>
                      <a:pt x="724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92;p38">
                <a:extLst>
                  <a:ext uri="{FF2B5EF4-FFF2-40B4-BE49-F238E27FC236}">
                    <a16:creationId xmlns:a16="http://schemas.microsoft.com/office/drawing/2014/main" id="{9C8A1ECD-22DB-7F07-3C10-47EF6F210AD4}"/>
                  </a:ext>
                </a:extLst>
              </p:cNvPr>
              <p:cNvSpPr/>
              <p:nvPr/>
            </p:nvSpPr>
            <p:spPr>
              <a:xfrm>
                <a:off x="5622928" y="1218403"/>
                <a:ext cx="214579" cy="148553"/>
              </a:xfrm>
              <a:custGeom>
                <a:avLst/>
                <a:gdLst/>
                <a:ahLst/>
                <a:cxnLst/>
                <a:rect l="l" t="t" r="r" b="b"/>
                <a:pathLst>
                  <a:path w="16152" h="11182" extrusionOk="0">
                    <a:moveTo>
                      <a:pt x="2693" y="0"/>
                    </a:moveTo>
                    <a:lnTo>
                      <a:pt x="2589" y="208"/>
                    </a:lnTo>
                    <a:lnTo>
                      <a:pt x="1" y="5902"/>
                    </a:lnTo>
                    <a:lnTo>
                      <a:pt x="2278" y="6523"/>
                    </a:lnTo>
                    <a:lnTo>
                      <a:pt x="2900" y="7455"/>
                    </a:lnTo>
                    <a:lnTo>
                      <a:pt x="3521" y="8490"/>
                    </a:lnTo>
                    <a:lnTo>
                      <a:pt x="3831" y="8801"/>
                    </a:lnTo>
                    <a:lnTo>
                      <a:pt x="4246" y="9215"/>
                    </a:lnTo>
                    <a:lnTo>
                      <a:pt x="5384" y="9940"/>
                    </a:lnTo>
                    <a:lnTo>
                      <a:pt x="7559" y="11078"/>
                    </a:lnTo>
                    <a:lnTo>
                      <a:pt x="7973" y="11182"/>
                    </a:lnTo>
                    <a:lnTo>
                      <a:pt x="8697" y="11182"/>
                    </a:lnTo>
                    <a:lnTo>
                      <a:pt x="9008" y="11078"/>
                    </a:lnTo>
                    <a:lnTo>
                      <a:pt x="9422" y="10768"/>
                    </a:lnTo>
                    <a:lnTo>
                      <a:pt x="9629" y="10664"/>
                    </a:lnTo>
                    <a:lnTo>
                      <a:pt x="10354" y="10664"/>
                    </a:lnTo>
                    <a:lnTo>
                      <a:pt x="10561" y="10457"/>
                    </a:lnTo>
                    <a:lnTo>
                      <a:pt x="10768" y="10250"/>
                    </a:lnTo>
                    <a:lnTo>
                      <a:pt x="10975" y="9940"/>
                    </a:lnTo>
                    <a:lnTo>
                      <a:pt x="11079" y="9733"/>
                    </a:lnTo>
                    <a:lnTo>
                      <a:pt x="11493" y="9629"/>
                    </a:lnTo>
                    <a:lnTo>
                      <a:pt x="11803" y="9422"/>
                    </a:lnTo>
                    <a:lnTo>
                      <a:pt x="12114" y="9111"/>
                    </a:lnTo>
                    <a:lnTo>
                      <a:pt x="12218" y="8904"/>
                    </a:lnTo>
                    <a:lnTo>
                      <a:pt x="12425" y="8387"/>
                    </a:lnTo>
                    <a:lnTo>
                      <a:pt x="12528" y="8180"/>
                    </a:lnTo>
                    <a:lnTo>
                      <a:pt x="13978" y="8697"/>
                    </a:lnTo>
                    <a:lnTo>
                      <a:pt x="15531" y="9215"/>
                    </a:lnTo>
                    <a:lnTo>
                      <a:pt x="15738" y="9215"/>
                    </a:lnTo>
                    <a:lnTo>
                      <a:pt x="15841" y="9111"/>
                    </a:lnTo>
                    <a:lnTo>
                      <a:pt x="16048" y="9008"/>
                    </a:lnTo>
                    <a:lnTo>
                      <a:pt x="16152" y="8904"/>
                    </a:lnTo>
                    <a:lnTo>
                      <a:pt x="16152" y="8594"/>
                    </a:lnTo>
                    <a:lnTo>
                      <a:pt x="16152" y="8387"/>
                    </a:lnTo>
                    <a:lnTo>
                      <a:pt x="15945" y="8180"/>
                    </a:lnTo>
                    <a:lnTo>
                      <a:pt x="15738" y="7972"/>
                    </a:lnTo>
                    <a:lnTo>
                      <a:pt x="13253" y="6419"/>
                    </a:lnTo>
                    <a:lnTo>
                      <a:pt x="10975" y="4349"/>
                    </a:lnTo>
                    <a:lnTo>
                      <a:pt x="11803" y="4970"/>
                    </a:lnTo>
                    <a:lnTo>
                      <a:pt x="12735" y="5384"/>
                    </a:lnTo>
                    <a:lnTo>
                      <a:pt x="13149" y="5384"/>
                    </a:lnTo>
                    <a:lnTo>
                      <a:pt x="13667" y="5281"/>
                    </a:lnTo>
                    <a:lnTo>
                      <a:pt x="14081" y="5074"/>
                    </a:lnTo>
                    <a:lnTo>
                      <a:pt x="14392" y="4763"/>
                    </a:lnTo>
                    <a:lnTo>
                      <a:pt x="13149" y="3935"/>
                    </a:lnTo>
                    <a:lnTo>
                      <a:pt x="11182" y="2589"/>
                    </a:lnTo>
                    <a:lnTo>
                      <a:pt x="9836" y="1657"/>
                    </a:lnTo>
                    <a:lnTo>
                      <a:pt x="9215" y="1346"/>
                    </a:lnTo>
                    <a:lnTo>
                      <a:pt x="8801" y="1243"/>
                    </a:lnTo>
                    <a:lnTo>
                      <a:pt x="2693" y="0"/>
                    </a:lnTo>
                    <a:close/>
                  </a:path>
                </a:pathLst>
              </a:custGeom>
              <a:solidFill>
                <a:srgbClr val="9F73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93;p38">
                <a:extLst>
                  <a:ext uri="{FF2B5EF4-FFF2-40B4-BE49-F238E27FC236}">
                    <a16:creationId xmlns:a16="http://schemas.microsoft.com/office/drawing/2014/main" id="{67E8DD51-7D83-2565-61E6-CDF95FAC327D}"/>
                  </a:ext>
                </a:extLst>
              </p:cNvPr>
              <p:cNvSpPr/>
              <p:nvPr/>
            </p:nvSpPr>
            <p:spPr>
              <a:xfrm>
                <a:off x="5750849" y="1305061"/>
                <a:ext cx="38526" cy="22013"/>
              </a:xfrm>
              <a:custGeom>
                <a:avLst/>
                <a:gdLst/>
                <a:ahLst/>
                <a:cxnLst/>
                <a:rect l="l" t="t" r="r" b="b"/>
                <a:pathLst>
                  <a:path w="2900" h="1657" extrusionOk="0">
                    <a:moveTo>
                      <a:pt x="0" y="0"/>
                    </a:moveTo>
                    <a:lnTo>
                      <a:pt x="621" y="518"/>
                    </a:lnTo>
                    <a:lnTo>
                      <a:pt x="1346" y="932"/>
                    </a:lnTo>
                    <a:lnTo>
                      <a:pt x="2071" y="1346"/>
                    </a:lnTo>
                    <a:lnTo>
                      <a:pt x="2899" y="1657"/>
                    </a:lnTo>
                    <a:lnTo>
                      <a:pt x="2174" y="1139"/>
                    </a:lnTo>
                    <a:lnTo>
                      <a:pt x="1450" y="828"/>
                    </a:lnTo>
                    <a:lnTo>
                      <a:pt x="414" y="207"/>
                    </a:lnTo>
                    <a:lnTo>
                      <a:pt x="0" y="0"/>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94;p38">
                <a:extLst>
                  <a:ext uri="{FF2B5EF4-FFF2-40B4-BE49-F238E27FC236}">
                    <a16:creationId xmlns:a16="http://schemas.microsoft.com/office/drawing/2014/main" id="{3D7F0C71-55D0-4352-F957-6A0FDE0FBCAA}"/>
                  </a:ext>
                </a:extLst>
              </p:cNvPr>
              <p:cNvSpPr/>
              <p:nvPr/>
            </p:nvSpPr>
            <p:spPr>
              <a:xfrm>
                <a:off x="5732968" y="1324311"/>
                <a:ext cx="38526" cy="24777"/>
              </a:xfrm>
              <a:custGeom>
                <a:avLst/>
                <a:gdLst/>
                <a:ahLst/>
                <a:cxnLst/>
                <a:rect l="l" t="t" r="r" b="b"/>
                <a:pathLst>
                  <a:path w="2900" h="1865" extrusionOk="0">
                    <a:moveTo>
                      <a:pt x="0" y="0"/>
                    </a:moveTo>
                    <a:lnTo>
                      <a:pt x="1450" y="932"/>
                    </a:lnTo>
                    <a:lnTo>
                      <a:pt x="2174" y="1450"/>
                    </a:lnTo>
                    <a:lnTo>
                      <a:pt x="2899" y="1864"/>
                    </a:lnTo>
                    <a:lnTo>
                      <a:pt x="2899" y="1864"/>
                    </a:lnTo>
                    <a:lnTo>
                      <a:pt x="1553" y="829"/>
                    </a:lnTo>
                    <a:lnTo>
                      <a:pt x="829" y="311"/>
                    </a:lnTo>
                    <a:lnTo>
                      <a:pt x="0" y="0"/>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95;p38">
                <a:extLst>
                  <a:ext uri="{FF2B5EF4-FFF2-40B4-BE49-F238E27FC236}">
                    <a16:creationId xmlns:a16="http://schemas.microsoft.com/office/drawing/2014/main" id="{5BC421A2-03BF-C076-0007-CD529560AC75}"/>
                  </a:ext>
                </a:extLst>
              </p:cNvPr>
              <p:cNvSpPr/>
              <p:nvPr/>
            </p:nvSpPr>
            <p:spPr>
              <a:xfrm>
                <a:off x="5720586" y="1338061"/>
                <a:ext cx="30277" cy="23395"/>
              </a:xfrm>
              <a:custGeom>
                <a:avLst/>
                <a:gdLst/>
                <a:ahLst/>
                <a:cxnLst/>
                <a:rect l="l" t="t" r="r" b="b"/>
                <a:pathLst>
                  <a:path w="2279" h="1761" extrusionOk="0">
                    <a:moveTo>
                      <a:pt x="0" y="1"/>
                    </a:moveTo>
                    <a:lnTo>
                      <a:pt x="518" y="518"/>
                    </a:lnTo>
                    <a:lnTo>
                      <a:pt x="1036" y="933"/>
                    </a:lnTo>
                    <a:lnTo>
                      <a:pt x="1657" y="1347"/>
                    </a:lnTo>
                    <a:lnTo>
                      <a:pt x="2278" y="1761"/>
                    </a:lnTo>
                    <a:lnTo>
                      <a:pt x="1761" y="1243"/>
                    </a:lnTo>
                    <a:lnTo>
                      <a:pt x="1139" y="829"/>
                    </a:lnTo>
                    <a:lnTo>
                      <a:pt x="311" y="208"/>
                    </a:lnTo>
                    <a:lnTo>
                      <a:pt x="0" y="1"/>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96;p38">
                <a:extLst>
                  <a:ext uri="{FF2B5EF4-FFF2-40B4-BE49-F238E27FC236}">
                    <a16:creationId xmlns:a16="http://schemas.microsoft.com/office/drawing/2014/main" id="{89DC2380-5383-BAC0-6090-9096F206E9BF}"/>
                  </a:ext>
                </a:extLst>
              </p:cNvPr>
              <p:cNvSpPr/>
              <p:nvPr/>
            </p:nvSpPr>
            <p:spPr>
              <a:xfrm>
                <a:off x="5728836" y="1247284"/>
                <a:ext cx="41276" cy="30277"/>
              </a:xfrm>
              <a:custGeom>
                <a:avLst/>
                <a:gdLst/>
                <a:ahLst/>
                <a:cxnLst/>
                <a:rect l="l" t="t" r="r" b="b"/>
                <a:pathLst>
                  <a:path w="3107" h="2279" extrusionOk="0">
                    <a:moveTo>
                      <a:pt x="1" y="1"/>
                    </a:moveTo>
                    <a:lnTo>
                      <a:pt x="932" y="415"/>
                    </a:lnTo>
                    <a:lnTo>
                      <a:pt x="1657" y="932"/>
                    </a:lnTo>
                    <a:lnTo>
                      <a:pt x="2278" y="1450"/>
                    </a:lnTo>
                    <a:lnTo>
                      <a:pt x="2693" y="1864"/>
                    </a:lnTo>
                    <a:lnTo>
                      <a:pt x="3107" y="2278"/>
                    </a:lnTo>
                    <a:lnTo>
                      <a:pt x="2796" y="1761"/>
                    </a:lnTo>
                    <a:lnTo>
                      <a:pt x="2382" y="1243"/>
                    </a:lnTo>
                    <a:lnTo>
                      <a:pt x="1761" y="829"/>
                    </a:lnTo>
                    <a:lnTo>
                      <a:pt x="1243" y="415"/>
                    </a:lnTo>
                    <a:lnTo>
                      <a:pt x="518" y="104"/>
                    </a:lnTo>
                    <a:lnTo>
                      <a:pt x="311" y="1"/>
                    </a:lnTo>
                    <a:close/>
                  </a:path>
                </a:pathLst>
              </a:custGeom>
              <a:solidFill>
                <a:srgbClr val="6546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97;p38">
                <a:extLst>
                  <a:ext uri="{FF2B5EF4-FFF2-40B4-BE49-F238E27FC236}">
                    <a16:creationId xmlns:a16="http://schemas.microsoft.com/office/drawing/2014/main" id="{D8064A16-67A4-55FF-FA92-49BAAC102E28}"/>
                  </a:ext>
                </a:extLst>
              </p:cNvPr>
              <p:cNvSpPr/>
              <p:nvPr/>
            </p:nvSpPr>
            <p:spPr>
              <a:xfrm>
                <a:off x="5386362" y="827784"/>
                <a:ext cx="287474" cy="504790"/>
              </a:xfrm>
              <a:custGeom>
                <a:avLst/>
                <a:gdLst/>
                <a:ahLst/>
                <a:cxnLst/>
                <a:rect l="l" t="t" r="r" b="b"/>
                <a:pathLst>
                  <a:path w="21639" h="37997" extrusionOk="0">
                    <a:moveTo>
                      <a:pt x="6730" y="0"/>
                    </a:moveTo>
                    <a:lnTo>
                      <a:pt x="3624" y="11389"/>
                    </a:lnTo>
                    <a:lnTo>
                      <a:pt x="1346" y="19982"/>
                    </a:lnTo>
                    <a:lnTo>
                      <a:pt x="621" y="23399"/>
                    </a:lnTo>
                    <a:lnTo>
                      <a:pt x="207" y="25573"/>
                    </a:lnTo>
                    <a:lnTo>
                      <a:pt x="0" y="27229"/>
                    </a:lnTo>
                    <a:lnTo>
                      <a:pt x="0" y="28886"/>
                    </a:lnTo>
                    <a:lnTo>
                      <a:pt x="104" y="29403"/>
                    </a:lnTo>
                    <a:lnTo>
                      <a:pt x="311" y="29921"/>
                    </a:lnTo>
                    <a:lnTo>
                      <a:pt x="621" y="30439"/>
                    </a:lnTo>
                    <a:lnTo>
                      <a:pt x="1139" y="30749"/>
                    </a:lnTo>
                    <a:lnTo>
                      <a:pt x="2795" y="31681"/>
                    </a:lnTo>
                    <a:lnTo>
                      <a:pt x="5177" y="32717"/>
                    </a:lnTo>
                    <a:lnTo>
                      <a:pt x="11078" y="35098"/>
                    </a:lnTo>
                    <a:lnTo>
                      <a:pt x="16358" y="37168"/>
                    </a:lnTo>
                    <a:lnTo>
                      <a:pt x="18636" y="37997"/>
                    </a:lnTo>
                    <a:lnTo>
                      <a:pt x="21638" y="29507"/>
                    </a:lnTo>
                    <a:lnTo>
                      <a:pt x="10767" y="24330"/>
                    </a:lnTo>
                    <a:lnTo>
                      <a:pt x="12942" y="16980"/>
                    </a:lnTo>
                    <a:lnTo>
                      <a:pt x="673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98;p38">
                <a:extLst>
                  <a:ext uri="{FF2B5EF4-FFF2-40B4-BE49-F238E27FC236}">
                    <a16:creationId xmlns:a16="http://schemas.microsoft.com/office/drawing/2014/main" id="{02B0E0E8-05B5-00EA-C83F-E005BA5F9081}"/>
                  </a:ext>
                </a:extLst>
              </p:cNvPr>
              <p:cNvSpPr/>
              <p:nvPr/>
            </p:nvSpPr>
            <p:spPr>
              <a:xfrm>
                <a:off x="5975047" y="792021"/>
                <a:ext cx="365869" cy="401632"/>
              </a:xfrm>
              <a:custGeom>
                <a:avLst/>
                <a:gdLst/>
                <a:ahLst/>
                <a:cxnLst/>
                <a:rect l="l" t="t" r="r" b="b"/>
                <a:pathLst>
                  <a:path w="27540" h="30232" extrusionOk="0">
                    <a:moveTo>
                      <a:pt x="3002" y="0"/>
                    </a:moveTo>
                    <a:lnTo>
                      <a:pt x="0" y="11182"/>
                    </a:lnTo>
                    <a:lnTo>
                      <a:pt x="1657" y="19050"/>
                    </a:lnTo>
                    <a:lnTo>
                      <a:pt x="8179" y="28679"/>
                    </a:lnTo>
                    <a:lnTo>
                      <a:pt x="8593" y="29197"/>
                    </a:lnTo>
                    <a:lnTo>
                      <a:pt x="9111" y="29611"/>
                    </a:lnTo>
                    <a:lnTo>
                      <a:pt x="9732" y="29921"/>
                    </a:lnTo>
                    <a:lnTo>
                      <a:pt x="10353" y="30128"/>
                    </a:lnTo>
                    <a:lnTo>
                      <a:pt x="10974" y="30232"/>
                    </a:lnTo>
                    <a:lnTo>
                      <a:pt x="11699" y="30232"/>
                    </a:lnTo>
                    <a:lnTo>
                      <a:pt x="12320" y="30025"/>
                    </a:lnTo>
                    <a:lnTo>
                      <a:pt x="13045" y="29714"/>
                    </a:lnTo>
                    <a:lnTo>
                      <a:pt x="27540" y="20914"/>
                    </a:lnTo>
                    <a:lnTo>
                      <a:pt x="24020" y="13667"/>
                    </a:lnTo>
                    <a:lnTo>
                      <a:pt x="13149" y="19257"/>
                    </a:lnTo>
                    <a:lnTo>
                      <a:pt x="12942" y="18843"/>
                    </a:lnTo>
                    <a:lnTo>
                      <a:pt x="30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99;p38">
                <a:extLst>
                  <a:ext uri="{FF2B5EF4-FFF2-40B4-BE49-F238E27FC236}">
                    <a16:creationId xmlns:a16="http://schemas.microsoft.com/office/drawing/2014/main" id="{7C0EE196-8D7A-AFF6-F19C-8F61EBB16FBA}"/>
                  </a:ext>
                </a:extLst>
              </p:cNvPr>
              <p:cNvSpPr/>
              <p:nvPr/>
            </p:nvSpPr>
            <p:spPr>
              <a:xfrm>
                <a:off x="5995678" y="875915"/>
                <a:ext cx="4132" cy="286106"/>
              </a:xfrm>
              <a:custGeom>
                <a:avLst/>
                <a:gdLst/>
                <a:ahLst/>
                <a:cxnLst/>
                <a:rect l="l" t="t" r="r" b="b"/>
                <a:pathLst>
                  <a:path w="311" h="21536" extrusionOk="0">
                    <a:moveTo>
                      <a:pt x="207" y="1"/>
                    </a:moveTo>
                    <a:lnTo>
                      <a:pt x="207" y="2486"/>
                    </a:lnTo>
                    <a:lnTo>
                      <a:pt x="104" y="10768"/>
                    </a:lnTo>
                    <a:lnTo>
                      <a:pt x="0" y="19051"/>
                    </a:lnTo>
                    <a:lnTo>
                      <a:pt x="0" y="21536"/>
                    </a:lnTo>
                    <a:lnTo>
                      <a:pt x="104" y="19051"/>
                    </a:lnTo>
                    <a:lnTo>
                      <a:pt x="311" y="10768"/>
                    </a:lnTo>
                    <a:lnTo>
                      <a:pt x="311" y="6213"/>
                    </a:lnTo>
                    <a:lnTo>
                      <a:pt x="311" y="2486"/>
                    </a:lnTo>
                    <a:lnTo>
                      <a:pt x="2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1000;p38">
                <a:extLst>
                  <a:ext uri="{FF2B5EF4-FFF2-40B4-BE49-F238E27FC236}">
                    <a16:creationId xmlns:a16="http://schemas.microsoft.com/office/drawing/2014/main" id="{6AE6E5CC-0223-BF4B-7707-B471C8D1598C}"/>
                  </a:ext>
                </a:extLst>
              </p:cNvPr>
              <p:cNvSpPr/>
              <p:nvPr/>
            </p:nvSpPr>
            <p:spPr>
              <a:xfrm>
                <a:off x="5508770" y="892429"/>
                <a:ext cx="59158" cy="243461"/>
              </a:xfrm>
              <a:custGeom>
                <a:avLst/>
                <a:gdLst/>
                <a:ahLst/>
                <a:cxnLst/>
                <a:rect l="l" t="t" r="r" b="b"/>
                <a:pathLst>
                  <a:path w="4453" h="18326" extrusionOk="0">
                    <a:moveTo>
                      <a:pt x="0" y="0"/>
                    </a:moveTo>
                    <a:lnTo>
                      <a:pt x="104" y="621"/>
                    </a:lnTo>
                    <a:lnTo>
                      <a:pt x="622" y="2692"/>
                    </a:lnTo>
                    <a:lnTo>
                      <a:pt x="2382" y="9422"/>
                    </a:lnTo>
                    <a:lnTo>
                      <a:pt x="3314" y="13252"/>
                    </a:lnTo>
                    <a:lnTo>
                      <a:pt x="4038" y="16255"/>
                    </a:lnTo>
                    <a:lnTo>
                      <a:pt x="4452" y="18326"/>
                    </a:lnTo>
                    <a:lnTo>
                      <a:pt x="4142" y="16255"/>
                    </a:lnTo>
                    <a:lnTo>
                      <a:pt x="3417" y="13149"/>
                    </a:lnTo>
                    <a:lnTo>
                      <a:pt x="2589" y="9422"/>
                    </a:lnTo>
                    <a:lnTo>
                      <a:pt x="725" y="2589"/>
                    </a:lnTo>
                    <a:lnTo>
                      <a:pt x="208" y="621"/>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1001;p38">
                <a:extLst>
                  <a:ext uri="{FF2B5EF4-FFF2-40B4-BE49-F238E27FC236}">
                    <a16:creationId xmlns:a16="http://schemas.microsoft.com/office/drawing/2014/main" id="{4B1F26D3-F52D-F325-2CFD-56DB9B3EE224}"/>
                  </a:ext>
                </a:extLst>
              </p:cNvPr>
              <p:cNvSpPr/>
              <p:nvPr/>
            </p:nvSpPr>
            <p:spPr>
              <a:xfrm>
                <a:off x="5448257" y="1146876"/>
                <a:ext cx="226948" cy="187079"/>
              </a:xfrm>
              <a:custGeom>
                <a:avLst/>
                <a:gdLst/>
                <a:ahLst/>
                <a:cxnLst/>
                <a:rect l="l" t="t" r="r" b="b"/>
                <a:pathLst>
                  <a:path w="17083" h="14082" extrusionOk="0">
                    <a:moveTo>
                      <a:pt x="0" y="8490"/>
                    </a:moveTo>
                    <a:lnTo>
                      <a:pt x="104" y="8594"/>
                    </a:lnTo>
                    <a:lnTo>
                      <a:pt x="207" y="8594"/>
                    </a:lnTo>
                    <a:lnTo>
                      <a:pt x="1035" y="8905"/>
                    </a:lnTo>
                    <a:lnTo>
                      <a:pt x="311" y="8594"/>
                    </a:lnTo>
                    <a:lnTo>
                      <a:pt x="104" y="8490"/>
                    </a:lnTo>
                    <a:close/>
                    <a:moveTo>
                      <a:pt x="4038" y="1"/>
                    </a:moveTo>
                    <a:lnTo>
                      <a:pt x="2899" y="208"/>
                    </a:lnTo>
                    <a:lnTo>
                      <a:pt x="1864" y="518"/>
                    </a:lnTo>
                    <a:lnTo>
                      <a:pt x="725" y="1140"/>
                    </a:lnTo>
                    <a:lnTo>
                      <a:pt x="1864" y="622"/>
                    </a:lnTo>
                    <a:lnTo>
                      <a:pt x="2795" y="311"/>
                    </a:lnTo>
                    <a:lnTo>
                      <a:pt x="3727" y="104"/>
                    </a:lnTo>
                    <a:lnTo>
                      <a:pt x="4970" y="104"/>
                    </a:lnTo>
                    <a:lnTo>
                      <a:pt x="5591" y="208"/>
                    </a:lnTo>
                    <a:lnTo>
                      <a:pt x="6212" y="415"/>
                    </a:lnTo>
                    <a:lnTo>
                      <a:pt x="16843" y="5576"/>
                    </a:lnTo>
                    <a:lnTo>
                      <a:pt x="16843" y="5576"/>
                    </a:lnTo>
                    <a:lnTo>
                      <a:pt x="15841" y="8283"/>
                    </a:lnTo>
                    <a:lnTo>
                      <a:pt x="13917" y="13851"/>
                    </a:lnTo>
                    <a:lnTo>
                      <a:pt x="13917" y="13851"/>
                    </a:lnTo>
                    <a:lnTo>
                      <a:pt x="3934" y="10043"/>
                    </a:lnTo>
                    <a:lnTo>
                      <a:pt x="1035" y="8905"/>
                    </a:lnTo>
                    <a:lnTo>
                      <a:pt x="3934" y="10147"/>
                    </a:lnTo>
                    <a:lnTo>
                      <a:pt x="13873" y="14081"/>
                    </a:lnTo>
                    <a:lnTo>
                      <a:pt x="13977" y="14081"/>
                    </a:lnTo>
                    <a:lnTo>
                      <a:pt x="13977" y="13978"/>
                    </a:lnTo>
                    <a:lnTo>
                      <a:pt x="16048" y="8283"/>
                    </a:lnTo>
                    <a:lnTo>
                      <a:pt x="16979" y="5488"/>
                    </a:lnTo>
                    <a:lnTo>
                      <a:pt x="17083" y="5488"/>
                    </a:lnTo>
                    <a:lnTo>
                      <a:pt x="16979" y="5384"/>
                    </a:lnTo>
                    <a:lnTo>
                      <a:pt x="6316" y="311"/>
                    </a:lnTo>
                    <a:lnTo>
                      <a:pt x="5177" y="104"/>
                    </a:lnTo>
                    <a:lnTo>
                      <a:pt x="40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1002;p38">
                <a:extLst>
                  <a:ext uri="{FF2B5EF4-FFF2-40B4-BE49-F238E27FC236}">
                    <a16:creationId xmlns:a16="http://schemas.microsoft.com/office/drawing/2014/main" id="{A1A08F4F-FFDF-9AF4-B199-0FA3600AE4EE}"/>
                  </a:ext>
                </a:extLst>
              </p:cNvPr>
              <p:cNvSpPr/>
              <p:nvPr/>
            </p:nvSpPr>
            <p:spPr>
              <a:xfrm>
                <a:off x="6140086" y="1045100"/>
                <a:ext cx="11027" cy="66026"/>
              </a:xfrm>
              <a:custGeom>
                <a:avLst/>
                <a:gdLst/>
                <a:ahLst/>
                <a:cxnLst/>
                <a:rect l="l" t="t" r="r" b="b"/>
                <a:pathLst>
                  <a:path w="830" h="4970" extrusionOk="0">
                    <a:moveTo>
                      <a:pt x="829" y="0"/>
                    </a:moveTo>
                    <a:lnTo>
                      <a:pt x="726" y="725"/>
                    </a:lnTo>
                    <a:lnTo>
                      <a:pt x="415" y="2485"/>
                    </a:lnTo>
                    <a:lnTo>
                      <a:pt x="104" y="4245"/>
                    </a:lnTo>
                    <a:lnTo>
                      <a:pt x="1" y="4970"/>
                    </a:lnTo>
                    <a:lnTo>
                      <a:pt x="208" y="4245"/>
                    </a:lnTo>
                    <a:lnTo>
                      <a:pt x="622" y="2485"/>
                    </a:lnTo>
                    <a:lnTo>
                      <a:pt x="726" y="1553"/>
                    </a:lnTo>
                    <a:lnTo>
                      <a:pt x="829" y="725"/>
                    </a:lnTo>
                    <a:lnTo>
                      <a:pt x="8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1003;p38">
                <a:extLst>
                  <a:ext uri="{FF2B5EF4-FFF2-40B4-BE49-F238E27FC236}">
                    <a16:creationId xmlns:a16="http://schemas.microsoft.com/office/drawing/2014/main" id="{4C0A3ACD-0BA5-FE3F-DA67-60667BE97BDF}"/>
                  </a:ext>
                </a:extLst>
              </p:cNvPr>
              <p:cNvSpPr/>
              <p:nvPr/>
            </p:nvSpPr>
            <p:spPr>
              <a:xfrm>
                <a:off x="6134586" y="1050600"/>
                <a:ext cx="16527" cy="45408"/>
              </a:xfrm>
              <a:custGeom>
                <a:avLst/>
                <a:gdLst/>
                <a:ahLst/>
                <a:cxnLst/>
                <a:rect l="l" t="t" r="r" b="b"/>
                <a:pathLst>
                  <a:path w="1244" h="3418" extrusionOk="0">
                    <a:moveTo>
                      <a:pt x="1243" y="1"/>
                    </a:moveTo>
                    <a:lnTo>
                      <a:pt x="518" y="1657"/>
                    </a:lnTo>
                    <a:lnTo>
                      <a:pt x="208" y="2485"/>
                    </a:lnTo>
                    <a:lnTo>
                      <a:pt x="1" y="3417"/>
                    </a:lnTo>
                    <a:lnTo>
                      <a:pt x="726" y="1761"/>
                    </a:lnTo>
                    <a:lnTo>
                      <a:pt x="1036" y="829"/>
                    </a:lnTo>
                    <a:lnTo>
                      <a:pt x="12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1004;p38">
                <a:extLst>
                  <a:ext uri="{FF2B5EF4-FFF2-40B4-BE49-F238E27FC236}">
                    <a16:creationId xmlns:a16="http://schemas.microsoft.com/office/drawing/2014/main" id="{D96A48FD-64F4-EF9E-3CAB-4FDC86635D4E}"/>
                  </a:ext>
                </a:extLst>
              </p:cNvPr>
              <p:cNvSpPr/>
              <p:nvPr/>
            </p:nvSpPr>
            <p:spPr>
              <a:xfrm>
                <a:off x="5647691" y="743876"/>
                <a:ext cx="123803" cy="74290"/>
              </a:xfrm>
              <a:custGeom>
                <a:avLst/>
                <a:gdLst/>
                <a:ahLst/>
                <a:cxnLst/>
                <a:rect l="l" t="t" r="r" b="b"/>
                <a:pathLst>
                  <a:path w="9319" h="5592" extrusionOk="0">
                    <a:moveTo>
                      <a:pt x="0" y="1"/>
                    </a:moveTo>
                    <a:lnTo>
                      <a:pt x="311" y="311"/>
                    </a:lnTo>
                    <a:lnTo>
                      <a:pt x="1346" y="1140"/>
                    </a:lnTo>
                    <a:lnTo>
                      <a:pt x="2796" y="2486"/>
                    </a:lnTo>
                    <a:lnTo>
                      <a:pt x="4659" y="4142"/>
                    </a:lnTo>
                    <a:lnTo>
                      <a:pt x="4763" y="4246"/>
                    </a:lnTo>
                    <a:lnTo>
                      <a:pt x="4763" y="4039"/>
                    </a:lnTo>
                    <a:lnTo>
                      <a:pt x="4763" y="3417"/>
                    </a:lnTo>
                    <a:lnTo>
                      <a:pt x="4970" y="2796"/>
                    </a:lnTo>
                    <a:lnTo>
                      <a:pt x="5177" y="2278"/>
                    </a:lnTo>
                    <a:lnTo>
                      <a:pt x="5545" y="1818"/>
                    </a:lnTo>
                    <a:lnTo>
                      <a:pt x="5545" y="1818"/>
                    </a:lnTo>
                    <a:lnTo>
                      <a:pt x="8179" y="4453"/>
                    </a:lnTo>
                    <a:lnTo>
                      <a:pt x="9008" y="5281"/>
                    </a:lnTo>
                    <a:lnTo>
                      <a:pt x="9318" y="5592"/>
                    </a:lnTo>
                    <a:lnTo>
                      <a:pt x="9008" y="5177"/>
                    </a:lnTo>
                    <a:lnTo>
                      <a:pt x="8283" y="4349"/>
                    </a:lnTo>
                    <a:lnTo>
                      <a:pt x="5591" y="1554"/>
                    </a:lnTo>
                    <a:lnTo>
                      <a:pt x="5487" y="1554"/>
                    </a:lnTo>
                    <a:lnTo>
                      <a:pt x="5073" y="2175"/>
                    </a:lnTo>
                    <a:lnTo>
                      <a:pt x="4866" y="2693"/>
                    </a:lnTo>
                    <a:lnTo>
                      <a:pt x="4659" y="3417"/>
                    </a:lnTo>
                    <a:lnTo>
                      <a:pt x="4659" y="3947"/>
                    </a:lnTo>
                    <a:lnTo>
                      <a:pt x="2899" y="2382"/>
                    </a:lnTo>
                    <a:lnTo>
                      <a:pt x="1450" y="1140"/>
                    </a:lnTo>
                    <a:lnTo>
                      <a:pt x="414" y="31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1005;p38">
                <a:extLst>
                  <a:ext uri="{FF2B5EF4-FFF2-40B4-BE49-F238E27FC236}">
                    <a16:creationId xmlns:a16="http://schemas.microsoft.com/office/drawing/2014/main" id="{89D8FC73-A6CA-467C-429B-E21052410632}"/>
                  </a:ext>
                </a:extLst>
              </p:cNvPr>
              <p:cNvSpPr/>
              <p:nvPr/>
            </p:nvSpPr>
            <p:spPr>
              <a:xfrm>
                <a:off x="5775599" y="737007"/>
                <a:ext cx="44026" cy="77026"/>
              </a:xfrm>
              <a:custGeom>
                <a:avLst/>
                <a:gdLst/>
                <a:ahLst/>
                <a:cxnLst/>
                <a:rect l="l" t="t" r="r" b="b"/>
                <a:pathLst>
                  <a:path w="3314" h="5798" extrusionOk="0">
                    <a:moveTo>
                      <a:pt x="3314" y="0"/>
                    </a:moveTo>
                    <a:lnTo>
                      <a:pt x="3107" y="932"/>
                    </a:lnTo>
                    <a:lnTo>
                      <a:pt x="3003" y="2174"/>
                    </a:lnTo>
                    <a:lnTo>
                      <a:pt x="2727" y="3279"/>
                    </a:lnTo>
                    <a:lnTo>
                      <a:pt x="2382" y="2588"/>
                    </a:lnTo>
                    <a:lnTo>
                      <a:pt x="1761" y="1864"/>
                    </a:lnTo>
                    <a:lnTo>
                      <a:pt x="1431" y="1616"/>
                    </a:lnTo>
                    <a:lnTo>
                      <a:pt x="1431" y="1616"/>
                    </a:lnTo>
                    <a:lnTo>
                      <a:pt x="1450" y="1553"/>
                    </a:lnTo>
                    <a:lnTo>
                      <a:pt x="1450" y="1553"/>
                    </a:lnTo>
                    <a:lnTo>
                      <a:pt x="1388" y="1584"/>
                    </a:lnTo>
                    <a:lnTo>
                      <a:pt x="1388" y="1584"/>
                    </a:lnTo>
                    <a:lnTo>
                      <a:pt x="1347" y="1553"/>
                    </a:lnTo>
                    <a:lnTo>
                      <a:pt x="1243" y="1450"/>
                    </a:lnTo>
                    <a:lnTo>
                      <a:pt x="1243" y="1553"/>
                    </a:lnTo>
                    <a:lnTo>
                      <a:pt x="829" y="3210"/>
                    </a:lnTo>
                    <a:lnTo>
                      <a:pt x="311" y="4763"/>
                    </a:lnTo>
                    <a:lnTo>
                      <a:pt x="1" y="5798"/>
                    </a:lnTo>
                    <a:lnTo>
                      <a:pt x="415" y="4866"/>
                    </a:lnTo>
                    <a:lnTo>
                      <a:pt x="933" y="3210"/>
                    </a:lnTo>
                    <a:lnTo>
                      <a:pt x="1385" y="1763"/>
                    </a:lnTo>
                    <a:lnTo>
                      <a:pt x="1385" y="1763"/>
                    </a:lnTo>
                    <a:lnTo>
                      <a:pt x="1657" y="1967"/>
                    </a:lnTo>
                    <a:lnTo>
                      <a:pt x="2175" y="2692"/>
                    </a:lnTo>
                    <a:lnTo>
                      <a:pt x="2693" y="3417"/>
                    </a:lnTo>
                    <a:lnTo>
                      <a:pt x="2796" y="3624"/>
                    </a:lnTo>
                    <a:lnTo>
                      <a:pt x="2796" y="3417"/>
                    </a:lnTo>
                    <a:lnTo>
                      <a:pt x="3107" y="2174"/>
                    </a:lnTo>
                    <a:lnTo>
                      <a:pt x="3210" y="932"/>
                    </a:lnTo>
                    <a:lnTo>
                      <a:pt x="3314" y="207"/>
                    </a:lnTo>
                    <a:lnTo>
                      <a:pt x="33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1006;p38">
                <a:extLst>
                  <a:ext uri="{FF2B5EF4-FFF2-40B4-BE49-F238E27FC236}">
                    <a16:creationId xmlns:a16="http://schemas.microsoft.com/office/drawing/2014/main" id="{5C3CD409-2A50-A3AF-C898-265EDB09F7A7}"/>
                  </a:ext>
                </a:extLst>
              </p:cNvPr>
              <p:cNvSpPr/>
              <p:nvPr/>
            </p:nvSpPr>
            <p:spPr>
              <a:xfrm>
                <a:off x="5950284" y="1299547"/>
                <a:ext cx="85290" cy="45408"/>
              </a:xfrm>
              <a:custGeom>
                <a:avLst/>
                <a:gdLst/>
                <a:ahLst/>
                <a:cxnLst/>
                <a:rect l="l" t="t" r="r" b="b"/>
                <a:pathLst>
                  <a:path w="6420" h="3418" extrusionOk="0">
                    <a:moveTo>
                      <a:pt x="4763" y="1"/>
                    </a:moveTo>
                    <a:lnTo>
                      <a:pt x="0" y="415"/>
                    </a:lnTo>
                    <a:lnTo>
                      <a:pt x="932" y="3417"/>
                    </a:lnTo>
                    <a:lnTo>
                      <a:pt x="6419" y="2900"/>
                    </a:lnTo>
                    <a:lnTo>
                      <a:pt x="4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1007;p38">
                <a:extLst>
                  <a:ext uri="{FF2B5EF4-FFF2-40B4-BE49-F238E27FC236}">
                    <a16:creationId xmlns:a16="http://schemas.microsoft.com/office/drawing/2014/main" id="{E75C90FB-D0A1-49FB-2ABC-567ED00F1AA8}"/>
                  </a:ext>
                </a:extLst>
              </p:cNvPr>
              <p:cNvSpPr/>
              <p:nvPr/>
            </p:nvSpPr>
            <p:spPr>
              <a:xfrm>
                <a:off x="5950284" y="1299547"/>
                <a:ext cx="86658" cy="45408"/>
              </a:xfrm>
              <a:custGeom>
                <a:avLst/>
                <a:gdLst/>
                <a:ahLst/>
                <a:cxnLst/>
                <a:rect l="l" t="t" r="r" b="b"/>
                <a:pathLst>
                  <a:path w="6523" h="3418" extrusionOk="0">
                    <a:moveTo>
                      <a:pt x="4659" y="1"/>
                    </a:moveTo>
                    <a:lnTo>
                      <a:pt x="4665" y="10"/>
                    </a:lnTo>
                    <a:lnTo>
                      <a:pt x="1243" y="311"/>
                    </a:lnTo>
                    <a:lnTo>
                      <a:pt x="311" y="311"/>
                    </a:lnTo>
                    <a:lnTo>
                      <a:pt x="0" y="415"/>
                    </a:lnTo>
                    <a:lnTo>
                      <a:pt x="311" y="415"/>
                    </a:lnTo>
                    <a:lnTo>
                      <a:pt x="1346" y="311"/>
                    </a:lnTo>
                    <a:lnTo>
                      <a:pt x="4724" y="107"/>
                    </a:lnTo>
                    <a:lnTo>
                      <a:pt x="4724" y="107"/>
                    </a:lnTo>
                    <a:lnTo>
                      <a:pt x="6357" y="2796"/>
                    </a:lnTo>
                    <a:lnTo>
                      <a:pt x="6109" y="2796"/>
                    </a:lnTo>
                    <a:lnTo>
                      <a:pt x="999" y="3307"/>
                    </a:lnTo>
                    <a:lnTo>
                      <a:pt x="999" y="3307"/>
                    </a:lnTo>
                    <a:lnTo>
                      <a:pt x="311" y="1243"/>
                    </a:lnTo>
                    <a:lnTo>
                      <a:pt x="104" y="622"/>
                    </a:lnTo>
                    <a:lnTo>
                      <a:pt x="0" y="415"/>
                    </a:lnTo>
                    <a:lnTo>
                      <a:pt x="0" y="622"/>
                    </a:lnTo>
                    <a:lnTo>
                      <a:pt x="207" y="1140"/>
                    </a:lnTo>
                    <a:lnTo>
                      <a:pt x="932" y="3417"/>
                    </a:lnTo>
                    <a:lnTo>
                      <a:pt x="1028" y="3410"/>
                    </a:lnTo>
                    <a:lnTo>
                      <a:pt x="1028" y="3410"/>
                    </a:lnTo>
                    <a:lnTo>
                      <a:pt x="1036" y="3417"/>
                    </a:lnTo>
                    <a:lnTo>
                      <a:pt x="1033" y="3409"/>
                    </a:lnTo>
                    <a:lnTo>
                      <a:pt x="1033" y="3409"/>
                    </a:lnTo>
                    <a:lnTo>
                      <a:pt x="6109" y="3003"/>
                    </a:lnTo>
                    <a:lnTo>
                      <a:pt x="6523" y="3003"/>
                    </a:lnTo>
                    <a:lnTo>
                      <a:pt x="6523" y="2900"/>
                    </a:lnTo>
                    <a:lnTo>
                      <a:pt x="4763" y="1"/>
                    </a:lnTo>
                    <a:lnTo>
                      <a:pt x="4668" y="9"/>
                    </a:lnTo>
                    <a:lnTo>
                      <a:pt x="4668" y="9"/>
                    </a:lnTo>
                    <a:lnTo>
                      <a:pt x="465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1008;p38">
                <a:extLst>
                  <a:ext uri="{FF2B5EF4-FFF2-40B4-BE49-F238E27FC236}">
                    <a16:creationId xmlns:a16="http://schemas.microsoft.com/office/drawing/2014/main" id="{D7E3D85A-C229-9067-21FE-0F2B0D8EFD65}"/>
                  </a:ext>
                </a:extLst>
              </p:cNvPr>
              <p:cNvSpPr/>
              <p:nvPr/>
            </p:nvSpPr>
            <p:spPr>
              <a:xfrm>
                <a:off x="5904889" y="987337"/>
                <a:ext cx="78421" cy="26145"/>
              </a:xfrm>
              <a:custGeom>
                <a:avLst/>
                <a:gdLst/>
                <a:ahLst/>
                <a:cxnLst/>
                <a:rect l="l" t="t" r="r" b="b"/>
                <a:pathLst>
                  <a:path w="5903" h="1968" extrusionOk="0">
                    <a:moveTo>
                      <a:pt x="1" y="0"/>
                    </a:moveTo>
                    <a:lnTo>
                      <a:pt x="1" y="1967"/>
                    </a:lnTo>
                    <a:lnTo>
                      <a:pt x="5902" y="1967"/>
                    </a:lnTo>
                    <a:lnTo>
                      <a:pt x="59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1009;p38">
                <a:extLst>
                  <a:ext uri="{FF2B5EF4-FFF2-40B4-BE49-F238E27FC236}">
                    <a16:creationId xmlns:a16="http://schemas.microsoft.com/office/drawing/2014/main" id="{135F4006-9D38-0FD1-17D2-BDD7CA402F43}"/>
                  </a:ext>
                </a:extLst>
              </p:cNvPr>
              <p:cNvSpPr/>
              <p:nvPr/>
            </p:nvSpPr>
            <p:spPr>
              <a:xfrm>
                <a:off x="5904889" y="985955"/>
                <a:ext cx="79790" cy="27527"/>
              </a:xfrm>
              <a:custGeom>
                <a:avLst/>
                <a:gdLst/>
                <a:ahLst/>
                <a:cxnLst/>
                <a:rect l="l" t="t" r="r" b="b"/>
                <a:pathLst>
                  <a:path w="6006" h="2072" extrusionOk="0">
                    <a:moveTo>
                      <a:pt x="1" y="0"/>
                    </a:moveTo>
                    <a:lnTo>
                      <a:pt x="1" y="104"/>
                    </a:lnTo>
                    <a:lnTo>
                      <a:pt x="1" y="1036"/>
                    </a:lnTo>
                    <a:lnTo>
                      <a:pt x="1" y="1968"/>
                    </a:lnTo>
                    <a:lnTo>
                      <a:pt x="1" y="2071"/>
                    </a:lnTo>
                    <a:lnTo>
                      <a:pt x="4246" y="2071"/>
                    </a:lnTo>
                    <a:lnTo>
                      <a:pt x="5488" y="1968"/>
                    </a:lnTo>
                    <a:lnTo>
                      <a:pt x="104" y="1968"/>
                    </a:lnTo>
                    <a:lnTo>
                      <a:pt x="104" y="208"/>
                    </a:lnTo>
                    <a:lnTo>
                      <a:pt x="5902" y="208"/>
                    </a:lnTo>
                    <a:lnTo>
                      <a:pt x="5902" y="1553"/>
                    </a:lnTo>
                    <a:lnTo>
                      <a:pt x="5902" y="1864"/>
                    </a:lnTo>
                    <a:lnTo>
                      <a:pt x="5902" y="2071"/>
                    </a:lnTo>
                    <a:lnTo>
                      <a:pt x="6006" y="1553"/>
                    </a:lnTo>
                    <a:lnTo>
                      <a:pt x="6006" y="104"/>
                    </a:lnTo>
                    <a:lnTo>
                      <a:pt x="60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1010;p38">
                <a:extLst>
                  <a:ext uri="{FF2B5EF4-FFF2-40B4-BE49-F238E27FC236}">
                    <a16:creationId xmlns:a16="http://schemas.microsoft.com/office/drawing/2014/main" id="{C49BAE4A-C1EE-7FFF-0A05-2E83C25BF00B}"/>
                  </a:ext>
                </a:extLst>
              </p:cNvPr>
              <p:cNvSpPr/>
              <p:nvPr/>
            </p:nvSpPr>
            <p:spPr>
              <a:xfrm>
                <a:off x="5888389" y="794771"/>
                <a:ext cx="16513" cy="328737"/>
              </a:xfrm>
              <a:custGeom>
                <a:avLst/>
                <a:gdLst/>
                <a:ahLst/>
                <a:cxnLst/>
                <a:rect l="l" t="t" r="r" b="b"/>
                <a:pathLst>
                  <a:path w="1243" h="24745" extrusionOk="0">
                    <a:moveTo>
                      <a:pt x="415" y="0"/>
                    </a:moveTo>
                    <a:lnTo>
                      <a:pt x="311" y="9525"/>
                    </a:lnTo>
                    <a:lnTo>
                      <a:pt x="208" y="20707"/>
                    </a:lnTo>
                    <a:lnTo>
                      <a:pt x="104" y="24124"/>
                    </a:lnTo>
                    <a:lnTo>
                      <a:pt x="104" y="21432"/>
                    </a:lnTo>
                    <a:lnTo>
                      <a:pt x="0" y="24745"/>
                    </a:lnTo>
                    <a:lnTo>
                      <a:pt x="104" y="24538"/>
                    </a:lnTo>
                    <a:lnTo>
                      <a:pt x="104" y="24434"/>
                    </a:lnTo>
                    <a:lnTo>
                      <a:pt x="415" y="21846"/>
                    </a:lnTo>
                    <a:lnTo>
                      <a:pt x="622" y="18533"/>
                    </a:lnTo>
                    <a:lnTo>
                      <a:pt x="1036" y="10768"/>
                    </a:lnTo>
                    <a:lnTo>
                      <a:pt x="1243" y="4038"/>
                    </a:lnTo>
                    <a:lnTo>
                      <a:pt x="1243" y="1139"/>
                    </a:lnTo>
                    <a:lnTo>
                      <a:pt x="415"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1011;p38">
                <a:extLst>
                  <a:ext uri="{FF2B5EF4-FFF2-40B4-BE49-F238E27FC236}">
                    <a16:creationId xmlns:a16="http://schemas.microsoft.com/office/drawing/2014/main" id="{EC2BF007-5DAB-4390-9551-79C77A1A5579}"/>
                  </a:ext>
                </a:extLst>
              </p:cNvPr>
              <p:cNvSpPr/>
              <p:nvPr/>
            </p:nvSpPr>
            <p:spPr>
              <a:xfrm>
                <a:off x="5888389" y="1079481"/>
                <a:ext cx="1382" cy="44026"/>
              </a:xfrm>
              <a:custGeom>
                <a:avLst/>
                <a:gdLst/>
                <a:ahLst/>
                <a:cxnLst/>
                <a:rect l="l" t="t" r="r" b="b"/>
                <a:pathLst>
                  <a:path w="104" h="3314" fill="none" extrusionOk="0">
                    <a:moveTo>
                      <a:pt x="104" y="1"/>
                    </a:moveTo>
                    <a:lnTo>
                      <a:pt x="0" y="3314"/>
                    </a:lnTo>
                    <a:lnTo>
                      <a:pt x="0" y="3314"/>
                    </a:lnTo>
                    <a:lnTo>
                      <a:pt x="104" y="3107"/>
                    </a:lnTo>
                    <a:lnTo>
                      <a:pt x="104" y="3107"/>
                    </a:lnTo>
                    <a:lnTo>
                      <a:pt x="104" y="2693"/>
                    </a:lnTo>
                    <a:lnTo>
                      <a:pt x="104" y="2693"/>
                    </a:lnTo>
                    <a:lnTo>
                      <a:pt x="10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1012;p38">
                <a:extLst>
                  <a:ext uri="{FF2B5EF4-FFF2-40B4-BE49-F238E27FC236}">
                    <a16:creationId xmlns:a16="http://schemas.microsoft.com/office/drawing/2014/main" id="{F1C337BE-2DF2-7D8F-97E4-FD95727E86F3}"/>
                  </a:ext>
                </a:extLst>
              </p:cNvPr>
              <p:cNvSpPr/>
              <p:nvPr/>
            </p:nvSpPr>
            <p:spPr>
              <a:xfrm>
                <a:off x="5889757" y="793389"/>
                <a:ext cx="4145" cy="321869"/>
              </a:xfrm>
              <a:custGeom>
                <a:avLst/>
                <a:gdLst/>
                <a:ahLst/>
                <a:cxnLst/>
                <a:rect l="l" t="t" r="r" b="b"/>
                <a:pathLst>
                  <a:path w="312" h="24228" extrusionOk="0">
                    <a:moveTo>
                      <a:pt x="208" y="1"/>
                    </a:moveTo>
                    <a:lnTo>
                      <a:pt x="1" y="21536"/>
                    </a:lnTo>
                    <a:lnTo>
                      <a:pt x="1" y="24228"/>
                    </a:lnTo>
                    <a:lnTo>
                      <a:pt x="105" y="20811"/>
                    </a:lnTo>
                    <a:lnTo>
                      <a:pt x="208" y="9629"/>
                    </a:lnTo>
                    <a:lnTo>
                      <a:pt x="312" y="104"/>
                    </a:lnTo>
                    <a:lnTo>
                      <a:pt x="208"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1013;p38">
                <a:extLst>
                  <a:ext uri="{FF2B5EF4-FFF2-40B4-BE49-F238E27FC236}">
                    <a16:creationId xmlns:a16="http://schemas.microsoft.com/office/drawing/2014/main" id="{B263B585-6183-780D-D02C-EA40A79D35B1}"/>
                  </a:ext>
                </a:extLst>
              </p:cNvPr>
              <p:cNvSpPr/>
              <p:nvPr/>
            </p:nvSpPr>
            <p:spPr>
              <a:xfrm>
                <a:off x="5889757" y="793389"/>
                <a:ext cx="4145" cy="327369"/>
              </a:xfrm>
              <a:custGeom>
                <a:avLst/>
                <a:gdLst/>
                <a:ahLst/>
                <a:cxnLst/>
                <a:rect l="l" t="t" r="r" b="b"/>
                <a:pathLst>
                  <a:path w="312" h="24642" fill="none" extrusionOk="0">
                    <a:moveTo>
                      <a:pt x="208" y="1"/>
                    </a:moveTo>
                    <a:lnTo>
                      <a:pt x="1" y="21536"/>
                    </a:lnTo>
                    <a:lnTo>
                      <a:pt x="1" y="21536"/>
                    </a:lnTo>
                    <a:lnTo>
                      <a:pt x="1" y="24228"/>
                    </a:lnTo>
                    <a:lnTo>
                      <a:pt x="1" y="24228"/>
                    </a:lnTo>
                    <a:lnTo>
                      <a:pt x="1" y="24642"/>
                    </a:lnTo>
                    <a:lnTo>
                      <a:pt x="1" y="24642"/>
                    </a:lnTo>
                    <a:lnTo>
                      <a:pt x="1" y="24538"/>
                    </a:lnTo>
                    <a:lnTo>
                      <a:pt x="1" y="24538"/>
                    </a:lnTo>
                    <a:lnTo>
                      <a:pt x="1" y="24228"/>
                    </a:lnTo>
                    <a:lnTo>
                      <a:pt x="1" y="24228"/>
                    </a:lnTo>
                    <a:lnTo>
                      <a:pt x="105" y="20811"/>
                    </a:lnTo>
                    <a:lnTo>
                      <a:pt x="105" y="20811"/>
                    </a:lnTo>
                    <a:lnTo>
                      <a:pt x="208" y="9629"/>
                    </a:lnTo>
                    <a:lnTo>
                      <a:pt x="208" y="9629"/>
                    </a:lnTo>
                    <a:lnTo>
                      <a:pt x="312" y="104"/>
                    </a:lnTo>
                    <a:lnTo>
                      <a:pt x="20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014;p38">
              <a:extLst>
                <a:ext uri="{FF2B5EF4-FFF2-40B4-BE49-F238E27FC236}">
                  <a16:creationId xmlns:a16="http://schemas.microsoft.com/office/drawing/2014/main" id="{8CB87498-E233-8CB3-AC58-E8ACABB3F98B}"/>
                </a:ext>
              </a:extLst>
            </p:cNvPr>
            <p:cNvGrpSpPr/>
            <p:nvPr/>
          </p:nvGrpSpPr>
          <p:grpSpPr>
            <a:xfrm>
              <a:off x="6707877" y="1611266"/>
              <a:ext cx="1712913" cy="3051959"/>
              <a:chOff x="2227208" y="2612507"/>
              <a:chExt cx="1378491" cy="2456108"/>
            </a:xfrm>
          </p:grpSpPr>
          <p:sp>
            <p:nvSpPr>
              <p:cNvPr id="767" name="Google Shape;1015;p38">
                <a:extLst>
                  <a:ext uri="{FF2B5EF4-FFF2-40B4-BE49-F238E27FC236}">
                    <a16:creationId xmlns:a16="http://schemas.microsoft.com/office/drawing/2014/main" id="{60956E90-F1B1-C12E-7F73-4F0DB106D413}"/>
                  </a:ext>
                </a:extLst>
              </p:cNvPr>
              <p:cNvSpPr/>
              <p:nvPr/>
            </p:nvSpPr>
            <p:spPr>
              <a:xfrm>
                <a:off x="2993021" y="2716448"/>
                <a:ext cx="178704" cy="134957"/>
              </a:xfrm>
              <a:custGeom>
                <a:avLst/>
                <a:gdLst/>
                <a:ahLst/>
                <a:cxnLst/>
                <a:rect l="l" t="t" r="r" b="b"/>
                <a:pathLst>
                  <a:path w="9906" h="7481" extrusionOk="0">
                    <a:moveTo>
                      <a:pt x="6975" y="0"/>
                    </a:moveTo>
                    <a:lnTo>
                      <a:pt x="6267" y="101"/>
                    </a:lnTo>
                    <a:lnTo>
                      <a:pt x="5863" y="202"/>
                    </a:lnTo>
                    <a:lnTo>
                      <a:pt x="5559" y="405"/>
                    </a:lnTo>
                    <a:lnTo>
                      <a:pt x="5155" y="202"/>
                    </a:lnTo>
                    <a:lnTo>
                      <a:pt x="4751" y="101"/>
                    </a:lnTo>
                    <a:lnTo>
                      <a:pt x="4347" y="101"/>
                    </a:lnTo>
                    <a:lnTo>
                      <a:pt x="3942" y="202"/>
                    </a:lnTo>
                    <a:lnTo>
                      <a:pt x="3639" y="304"/>
                    </a:lnTo>
                    <a:lnTo>
                      <a:pt x="3336" y="506"/>
                    </a:lnTo>
                    <a:lnTo>
                      <a:pt x="3032" y="809"/>
                    </a:lnTo>
                    <a:lnTo>
                      <a:pt x="2830" y="1112"/>
                    </a:lnTo>
                    <a:lnTo>
                      <a:pt x="2729" y="1415"/>
                    </a:lnTo>
                    <a:lnTo>
                      <a:pt x="2628" y="1820"/>
                    </a:lnTo>
                    <a:lnTo>
                      <a:pt x="1921" y="1820"/>
                    </a:lnTo>
                    <a:lnTo>
                      <a:pt x="1617" y="2022"/>
                    </a:lnTo>
                    <a:lnTo>
                      <a:pt x="1314" y="2224"/>
                    </a:lnTo>
                    <a:lnTo>
                      <a:pt x="1011" y="2426"/>
                    </a:lnTo>
                    <a:lnTo>
                      <a:pt x="910" y="2729"/>
                    </a:lnTo>
                    <a:lnTo>
                      <a:pt x="708" y="3336"/>
                    </a:lnTo>
                    <a:lnTo>
                      <a:pt x="809" y="3942"/>
                    </a:lnTo>
                    <a:lnTo>
                      <a:pt x="910" y="4145"/>
                    </a:lnTo>
                    <a:lnTo>
                      <a:pt x="1112" y="4448"/>
                    </a:lnTo>
                    <a:lnTo>
                      <a:pt x="708" y="4650"/>
                    </a:lnTo>
                    <a:lnTo>
                      <a:pt x="303" y="5054"/>
                    </a:lnTo>
                    <a:lnTo>
                      <a:pt x="101" y="5459"/>
                    </a:lnTo>
                    <a:lnTo>
                      <a:pt x="0" y="5964"/>
                    </a:lnTo>
                    <a:lnTo>
                      <a:pt x="101" y="6368"/>
                    </a:lnTo>
                    <a:lnTo>
                      <a:pt x="202" y="6570"/>
                    </a:lnTo>
                    <a:lnTo>
                      <a:pt x="506" y="7076"/>
                    </a:lnTo>
                    <a:lnTo>
                      <a:pt x="1011" y="7379"/>
                    </a:lnTo>
                    <a:lnTo>
                      <a:pt x="1314" y="7480"/>
                    </a:lnTo>
                    <a:lnTo>
                      <a:pt x="1617" y="7480"/>
                    </a:lnTo>
                    <a:lnTo>
                      <a:pt x="9400" y="3134"/>
                    </a:lnTo>
                    <a:lnTo>
                      <a:pt x="9704" y="2830"/>
                    </a:lnTo>
                    <a:lnTo>
                      <a:pt x="9906" y="2527"/>
                    </a:lnTo>
                    <a:lnTo>
                      <a:pt x="9906" y="2224"/>
                    </a:lnTo>
                    <a:lnTo>
                      <a:pt x="9906" y="1820"/>
                    </a:lnTo>
                    <a:lnTo>
                      <a:pt x="9906" y="1516"/>
                    </a:lnTo>
                    <a:lnTo>
                      <a:pt x="9704" y="1213"/>
                    </a:lnTo>
                    <a:lnTo>
                      <a:pt x="9400" y="809"/>
                    </a:lnTo>
                    <a:lnTo>
                      <a:pt x="8794" y="506"/>
                    </a:lnTo>
                    <a:lnTo>
                      <a:pt x="8188" y="506"/>
                    </a:lnTo>
                    <a:lnTo>
                      <a:pt x="7884" y="304"/>
                    </a:lnTo>
                    <a:lnTo>
                      <a:pt x="7581" y="101"/>
                    </a:lnTo>
                    <a:lnTo>
                      <a:pt x="69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1016;p38">
                <a:extLst>
                  <a:ext uri="{FF2B5EF4-FFF2-40B4-BE49-F238E27FC236}">
                    <a16:creationId xmlns:a16="http://schemas.microsoft.com/office/drawing/2014/main" id="{982892F7-4DE2-FA4B-F8CB-CCB1AAE027DA}"/>
                  </a:ext>
                </a:extLst>
              </p:cNvPr>
              <p:cNvSpPr/>
              <p:nvPr/>
            </p:nvSpPr>
            <p:spPr>
              <a:xfrm>
                <a:off x="2993021" y="2716448"/>
                <a:ext cx="178704" cy="134957"/>
              </a:xfrm>
              <a:custGeom>
                <a:avLst/>
                <a:gdLst/>
                <a:ahLst/>
                <a:cxnLst/>
                <a:rect l="l" t="t" r="r" b="b"/>
                <a:pathLst>
                  <a:path w="9906" h="7481" fill="none" extrusionOk="0">
                    <a:moveTo>
                      <a:pt x="1617" y="7480"/>
                    </a:moveTo>
                    <a:lnTo>
                      <a:pt x="1617" y="7480"/>
                    </a:lnTo>
                    <a:lnTo>
                      <a:pt x="1314" y="7480"/>
                    </a:lnTo>
                    <a:lnTo>
                      <a:pt x="1011" y="7379"/>
                    </a:lnTo>
                    <a:lnTo>
                      <a:pt x="506" y="7076"/>
                    </a:lnTo>
                    <a:lnTo>
                      <a:pt x="202" y="6570"/>
                    </a:lnTo>
                    <a:lnTo>
                      <a:pt x="101" y="6368"/>
                    </a:lnTo>
                    <a:lnTo>
                      <a:pt x="0" y="5964"/>
                    </a:lnTo>
                    <a:lnTo>
                      <a:pt x="0" y="5964"/>
                    </a:lnTo>
                    <a:lnTo>
                      <a:pt x="101" y="5459"/>
                    </a:lnTo>
                    <a:lnTo>
                      <a:pt x="303" y="5054"/>
                    </a:lnTo>
                    <a:lnTo>
                      <a:pt x="708" y="4650"/>
                    </a:lnTo>
                    <a:lnTo>
                      <a:pt x="1112" y="4448"/>
                    </a:lnTo>
                    <a:lnTo>
                      <a:pt x="1112" y="4448"/>
                    </a:lnTo>
                    <a:lnTo>
                      <a:pt x="910" y="4145"/>
                    </a:lnTo>
                    <a:lnTo>
                      <a:pt x="809" y="3942"/>
                    </a:lnTo>
                    <a:lnTo>
                      <a:pt x="708" y="3336"/>
                    </a:lnTo>
                    <a:lnTo>
                      <a:pt x="910" y="2729"/>
                    </a:lnTo>
                    <a:lnTo>
                      <a:pt x="1011" y="2426"/>
                    </a:lnTo>
                    <a:lnTo>
                      <a:pt x="1314" y="2224"/>
                    </a:lnTo>
                    <a:lnTo>
                      <a:pt x="1314" y="2224"/>
                    </a:lnTo>
                    <a:lnTo>
                      <a:pt x="1617" y="2022"/>
                    </a:lnTo>
                    <a:lnTo>
                      <a:pt x="1921" y="1820"/>
                    </a:lnTo>
                    <a:lnTo>
                      <a:pt x="2325" y="1820"/>
                    </a:lnTo>
                    <a:lnTo>
                      <a:pt x="2628" y="1820"/>
                    </a:lnTo>
                    <a:lnTo>
                      <a:pt x="2628" y="1820"/>
                    </a:lnTo>
                    <a:lnTo>
                      <a:pt x="2729" y="1415"/>
                    </a:lnTo>
                    <a:lnTo>
                      <a:pt x="2830" y="1112"/>
                    </a:lnTo>
                    <a:lnTo>
                      <a:pt x="3032" y="809"/>
                    </a:lnTo>
                    <a:lnTo>
                      <a:pt x="3336" y="506"/>
                    </a:lnTo>
                    <a:lnTo>
                      <a:pt x="3639" y="304"/>
                    </a:lnTo>
                    <a:lnTo>
                      <a:pt x="3942" y="202"/>
                    </a:lnTo>
                    <a:lnTo>
                      <a:pt x="4347" y="101"/>
                    </a:lnTo>
                    <a:lnTo>
                      <a:pt x="4751" y="101"/>
                    </a:lnTo>
                    <a:lnTo>
                      <a:pt x="4751" y="101"/>
                    </a:lnTo>
                    <a:lnTo>
                      <a:pt x="5155" y="202"/>
                    </a:lnTo>
                    <a:lnTo>
                      <a:pt x="5559" y="405"/>
                    </a:lnTo>
                    <a:lnTo>
                      <a:pt x="5559" y="405"/>
                    </a:lnTo>
                    <a:lnTo>
                      <a:pt x="5863" y="202"/>
                    </a:lnTo>
                    <a:lnTo>
                      <a:pt x="6267" y="101"/>
                    </a:lnTo>
                    <a:lnTo>
                      <a:pt x="6975" y="0"/>
                    </a:lnTo>
                    <a:lnTo>
                      <a:pt x="7581" y="101"/>
                    </a:lnTo>
                    <a:lnTo>
                      <a:pt x="7884" y="304"/>
                    </a:lnTo>
                    <a:lnTo>
                      <a:pt x="8188" y="506"/>
                    </a:lnTo>
                    <a:lnTo>
                      <a:pt x="8188" y="506"/>
                    </a:lnTo>
                    <a:lnTo>
                      <a:pt x="8491" y="506"/>
                    </a:lnTo>
                    <a:lnTo>
                      <a:pt x="8794" y="506"/>
                    </a:lnTo>
                    <a:lnTo>
                      <a:pt x="9400" y="809"/>
                    </a:lnTo>
                    <a:lnTo>
                      <a:pt x="9704" y="1213"/>
                    </a:lnTo>
                    <a:lnTo>
                      <a:pt x="9906" y="1516"/>
                    </a:lnTo>
                    <a:lnTo>
                      <a:pt x="9906" y="1820"/>
                    </a:lnTo>
                    <a:lnTo>
                      <a:pt x="9906" y="1820"/>
                    </a:lnTo>
                    <a:lnTo>
                      <a:pt x="9906" y="2224"/>
                    </a:lnTo>
                    <a:lnTo>
                      <a:pt x="9906" y="2527"/>
                    </a:lnTo>
                    <a:lnTo>
                      <a:pt x="9704" y="2830"/>
                    </a:lnTo>
                    <a:lnTo>
                      <a:pt x="9400" y="313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1017;p38">
                <a:extLst>
                  <a:ext uri="{FF2B5EF4-FFF2-40B4-BE49-F238E27FC236}">
                    <a16:creationId xmlns:a16="http://schemas.microsoft.com/office/drawing/2014/main" id="{983E2D78-FB64-076F-35A7-96D8D68F3EFF}"/>
                  </a:ext>
                </a:extLst>
              </p:cNvPr>
              <p:cNvSpPr/>
              <p:nvPr/>
            </p:nvSpPr>
            <p:spPr>
              <a:xfrm>
                <a:off x="3002130" y="2752905"/>
                <a:ext cx="231598" cy="403014"/>
              </a:xfrm>
              <a:custGeom>
                <a:avLst/>
                <a:gdLst/>
                <a:ahLst/>
                <a:cxnLst/>
                <a:rect l="l" t="t" r="r" b="b"/>
                <a:pathLst>
                  <a:path w="12838" h="22340" extrusionOk="0">
                    <a:moveTo>
                      <a:pt x="6368" y="1"/>
                    </a:moveTo>
                    <a:lnTo>
                      <a:pt x="5257" y="304"/>
                    </a:lnTo>
                    <a:lnTo>
                      <a:pt x="4145" y="809"/>
                    </a:lnTo>
                    <a:lnTo>
                      <a:pt x="3134" y="1517"/>
                    </a:lnTo>
                    <a:lnTo>
                      <a:pt x="2325" y="2326"/>
                    </a:lnTo>
                    <a:lnTo>
                      <a:pt x="1618" y="3336"/>
                    </a:lnTo>
                    <a:lnTo>
                      <a:pt x="1213" y="4448"/>
                    </a:lnTo>
                    <a:lnTo>
                      <a:pt x="910" y="5661"/>
                    </a:lnTo>
                    <a:lnTo>
                      <a:pt x="304" y="10311"/>
                    </a:lnTo>
                    <a:lnTo>
                      <a:pt x="1" y="13849"/>
                    </a:lnTo>
                    <a:lnTo>
                      <a:pt x="1" y="14455"/>
                    </a:lnTo>
                    <a:lnTo>
                      <a:pt x="102" y="15062"/>
                    </a:lnTo>
                    <a:lnTo>
                      <a:pt x="304" y="15567"/>
                    </a:lnTo>
                    <a:lnTo>
                      <a:pt x="506" y="15971"/>
                    </a:lnTo>
                    <a:lnTo>
                      <a:pt x="1011" y="16679"/>
                    </a:lnTo>
                    <a:lnTo>
                      <a:pt x="1618" y="17285"/>
                    </a:lnTo>
                    <a:lnTo>
                      <a:pt x="2224" y="17690"/>
                    </a:lnTo>
                    <a:lnTo>
                      <a:pt x="2831" y="17892"/>
                    </a:lnTo>
                    <a:lnTo>
                      <a:pt x="3336" y="18094"/>
                    </a:lnTo>
                    <a:lnTo>
                      <a:pt x="2831" y="22238"/>
                    </a:lnTo>
                    <a:lnTo>
                      <a:pt x="11321" y="22339"/>
                    </a:lnTo>
                    <a:lnTo>
                      <a:pt x="12736" y="7279"/>
                    </a:lnTo>
                    <a:lnTo>
                      <a:pt x="12838" y="5965"/>
                    </a:lnTo>
                    <a:lnTo>
                      <a:pt x="12736" y="4650"/>
                    </a:lnTo>
                    <a:lnTo>
                      <a:pt x="12433" y="3539"/>
                    </a:lnTo>
                    <a:lnTo>
                      <a:pt x="11928" y="2427"/>
                    </a:lnTo>
                    <a:lnTo>
                      <a:pt x="11625" y="1921"/>
                    </a:lnTo>
                    <a:lnTo>
                      <a:pt x="11220" y="1517"/>
                    </a:lnTo>
                    <a:lnTo>
                      <a:pt x="10816" y="1113"/>
                    </a:lnTo>
                    <a:lnTo>
                      <a:pt x="10311" y="809"/>
                    </a:lnTo>
                    <a:lnTo>
                      <a:pt x="9805" y="506"/>
                    </a:lnTo>
                    <a:lnTo>
                      <a:pt x="9199" y="304"/>
                    </a:lnTo>
                    <a:lnTo>
                      <a:pt x="8592" y="102"/>
                    </a:lnTo>
                    <a:lnTo>
                      <a:pt x="7986" y="1"/>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1018;p38">
                <a:extLst>
                  <a:ext uri="{FF2B5EF4-FFF2-40B4-BE49-F238E27FC236}">
                    <a16:creationId xmlns:a16="http://schemas.microsoft.com/office/drawing/2014/main" id="{428B3992-75DE-44B3-AF9A-C42ABC13F4EF}"/>
                  </a:ext>
                </a:extLst>
              </p:cNvPr>
              <p:cNvSpPr/>
              <p:nvPr/>
            </p:nvSpPr>
            <p:spPr>
              <a:xfrm>
                <a:off x="3060487" y="3059245"/>
                <a:ext cx="83886" cy="36477"/>
              </a:xfrm>
              <a:custGeom>
                <a:avLst/>
                <a:gdLst/>
                <a:ahLst/>
                <a:cxnLst/>
                <a:rect l="l" t="t" r="r" b="b"/>
                <a:pathLst>
                  <a:path w="4650" h="2022" extrusionOk="0">
                    <a:moveTo>
                      <a:pt x="4650" y="0"/>
                    </a:moveTo>
                    <a:lnTo>
                      <a:pt x="3639" y="505"/>
                    </a:lnTo>
                    <a:lnTo>
                      <a:pt x="2426" y="809"/>
                    </a:lnTo>
                    <a:lnTo>
                      <a:pt x="1314" y="1011"/>
                    </a:lnTo>
                    <a:lnTo>
                      <a:pt x="101" y="1112"/>
                    </a:lnTo>
                    <a:lnTo>
                      <a:pt x="0" y="1921"/>
                    </a:lnTo>
                    <a:lnTo>
                      <a:pt x="1213" y="2022"/>
                    </a:lnTo>
                    <a:lnTo>
                      <a:pt x="2224" y="1820"/>
                    </a:lnTo>
                    <a:lnTo>
                      <a:pt x="3032" y="1516"/>
                    </a:lnTo>
                    <a:lnTo>
                      <a:pt x="3639" y="1112"/>
                    </a:lnTo>
                    <a:lnTo>
                      <a:pt x="4144" y="708"/>
                    </a:lnTo>
                    <a:lnTo>
                      <a:pt x="4448" y="303"/>
                    </a:lnTo>
                    <a:lnTo>
                      <a:pt x="4650"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1019;p38">
                <a:extLst>
                  <a:ext uri="{FF2B5EF4-FFF2-40B4-BE49-F238E27FC236}">
                    <a16:creationId xmlns:a16="http://schemas.microsoft.com/office/drawing/2014/main" id="{ABF9E356-0997-7FAE-FBB3-B8673B3177AB}"/>
                  </a:ext>
                </a:extLst>
              </p:cNvPr>
              <p:cNvSpPr/>
              <p:nvPr/>
            </p:nvSpPr>
            <p:spPr>
              <a:xfrm>
                <a:off x="3034944" y="2900609"/>
                <a:ext cx="18256" cy="18256"/>
              </a:xfrm>
              <a:custGeom>
                <a:avLst/>
                <a:gdLst/>
                <a:ahLst/>
                <a:cxnLst/>
                <a:rect l="l" t="t" r="r" b="b"/>
                <a:pathLst>
                  <a:path w="1012" h="1012" extrusionOk="0">
                    <a:moveTo>
                      <a:pt x="304" y="0"/>
                    </a:moveTo>
                    <a:lnTo>
                      <a:pt x="203" y="101"/>
                    </a:lnTo>
                    <a:lnTo>
                      <a:pt x="1" y="303"/>
                    </a:lnTo>
                    <a:lnTo>
                      <a:pt x="1" y="405"/>
                    </a:lnTo>
                    <a:lnTo>
                      <a:pt x="1" y="607"/>
                    </a:lnTo>
                    <a:lnTo>
                      <a:pt x="102" y="809"/>
                    </a:lnTo>
                    <a:lnTo>
                      <a:pt x="203" y="910"/>
                    </a:lnTo>
                    <a:lnTo>
                      <a:pt x="405" y="1011"/>
                    </a:lnTo>
                    <a:lnTo>
                      <a:pt x="607" y="910"/>
                    </a:lnTo>
                    <a:lnTo>
                      <a:pt x="810" y="910"/>
                    </a:lnTo>
                    <a:lnTo>
                      <a:pt x="911" y="708"/>
                    </a:lnTo>
                    <a:lnTo>
                      <a:pt x="1012" y="607"/>
                    </a:lnTo>
                    <a:lnTo>
                      <a:pt x="911" y="405"/>
                    </a:lnTo>
                    <a:lnTo>
                      <a:pt x="810" y="202"/>
                    </a:lnTo>
                    <a:lnTo>
                      <a:pt x="708" y="101"/>
                    </a:lnTo>
                    <a:lnTo>
                      <a:pt x="50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1020;p38">
                <a:extLst>
                  <a:ext uri="{FF2B5EF4-FFF2-40B4-BE49-F238E27FC236}">
                    <a16:creationId xmlns:a16="http://schemas.microsoft.com/office/drawing/2014/main" id="{10B66F96-2C10-F823-8F4D-89F2D7629CB7}"/>
                  </a:ext>
                </a:extLst>
              </p:cNvPr>
              <p:cNvSpPr/>
              <p:nvPr/>
            </p:nvSpPr>
            <p:spPr>
              <a:xfrm>
                <a:off x="3029478" y="2876906"/>
                <a:ext cx="36495" cy="10950"/>
              </a:xfrm>
              <a:custGeom>
                <a:avLst/>
                <a:gdLst/>
                <a:ahLst/>
                <a:cxnLst/>
                <a:rect l="l" t="t" r="r" b="b"/>
                <a:pathLst>
                  <a:path w="2023" h="607" extrusionOk="0">
                    <a:moveTo>
                      <a:pt x="1011" y="0"/>
                    </a:moveTo>
                    <a:lnTo>
                      <a:pt x="607" y="101"/>
                    </a:lnTo>
                    <a:lnTo>
                      <a:pt x="203" y="202"/>
                    </a:lnTo>
                    <a:lnTo>
                      <a:pt x="102" y="405"/>
                    </a:lnTo>
                    <a:lnTo>
                      <a:pt x="1" y="506"/>
                    </a:lnTo>
                    <a:lnTo>
                      <a:pt x="304" y="405"/>
                    </a:lnTo>
                    <a:lnTo>
                      <a:pt x="607" y="303"/>
                    </a:lnTo>
                    <a:lnTo>
                      <a:pt x="1011" y="303"/>
                    </a:lnTo>
                    <a:lnTo>
                      <a:pt x="1416" y="405"/>
                    </a:lnTo>
                    <a:lnTo>
                      <a:pt x="1719" y="506"/>
                    </a:lnTo>
                    <a:lnTo>
                      <a:pt x="2022" y="607"/>
                    </a:lnTo>
                    <a:lnTo>
                      <a:pt x="2022" y="506"/>
                    </a:lnTo>
                    <a:lnTo>
                      <a:pt x="1820" y="303"/>
                    </a:lnTo>
                    <a:lnTo>
                      <a:pt x="1416" y="101"/>
                    </a:lnTo>
                    <a:lnTo>
                      <a:pt x="101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1021;p38">
                <a:extLst>
                  <a:ext uri="{FF2B5EF4-FFF2-40B4-BE49-F238E27FC236}">
                    <a16:creationId xmlns:a16="http://schemas.microsoft.com/office/drawing/2014/main" id="{A0F162BC-3431-B276-5A20-D1915787E843}"/>
                  </a:ext>
                </a:extLst>
              </p:cNvPr>
              <p:cNvSpPr/>
              <p:nvPr/>
            </p:nvSpPr>
            <p:spPr>
              <a:xfrm>
                <a:off x="3124291" y="2906075"/>
                <a:ext cx="16434" cy="16434"/>
              </a:xfrm>
              <a:custGeom>
                <a:avLst/>
                <a:gdLst/>
                <a:ahLst/>
                <a:cxnLst/>
                <a:rect l="l" t="t" r="r" b="b"/>
                <a:pathLst>
                  <a:path w="911" h="911" extrusionOk="0">
                    <a:moveTo>
                      <a:pt x="102" y="0"/>
                    </a:moveTo>
                    <a:lnTo>
                      <a:pt x="1" y="203"/>
                    </a:lnTo>
                    <a:lnTo>
                      <a:pt x="1" y="405"/>
                    </a:lnTo>
                    <a:lnTo>
                      <a:pt x="1" y="506"/>
                    </a:lnTo>
                    <a:lnTo>
                      <a:pt x="102" y="708"/>
                    </a:lnTo>
                    <a:lnTo>
                      <a:pt x="203" y="809"/>
                    </a:lnTo>
                    <a:lnTo>
                      <a:pt x="405" y="910"/>
                    </a:lnTo>
                    <a:lnTo>
                      <a:pt x="607" y="910"/>
                    </a:lnTo>
                    <a:lnTo>
                      <a:pt x="809" y="809"/>
                    </a:lnTo>
                    <a:lnTo>
                      <a:pt x="911" y="708"/>
                    </a:lnTo>
                    <a:lnTo>
                      <a:pt x="911" y="506"/>
                    </a:lnTo>
                    <a:lnTo>
                      <a:pt x="911" y="304"/>
                    </a:lnTo>
                    <a:lnTo>
                      <a:pt x="809" y="102"/>
                    </a:lnTo>
                    <a:lnTo>
                      <a:pt x="70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1022;p38">
                <a:extLst>
                  <a:ext uri="{FF2B5EF4-FFF2-40B4-BE49-F238E27FC236}">
                    <a16:creationId xmlns:a16="http://schemas.microsoft.com/office/drawing/2014/main" id="{9BE1ECD1-CEE4-A30F-D94C-4F6C64C376E0}"/>
                  </a:ext>
                </a:extLst>
              </p:cNvPr>
              <p:cNvSpPr/>
              <p:nvPr/>
            </p:nvSpPr>
            <p:spPr>
              <a:xfrm>
                <a:off x="3124291" y="2884194"/>
                <a:ext cx="36495" cy="9128"/>
              </a:xfrm>
              <a:custGeom>
                <a:avLst/>
                <a:gdLst/>
                <a:ahLst/>
                <a:cxnLst/>
                <a:rect l="l" t="t" r="r" b="b"/>
                <a:pathLst>
                  <a:path w="2023" h="506" extrusionOk="0">
                    <a:moveTo>
                      <a:pt x="607" y="1"/>
                    </a:moveTo>
                    <a:lnTo>
                      <a:pt x="203" y="203"/>
                    </a:lnTo>
                    <a:lnTo>
                      <a:pt x="102" y="304"/>
                    </a:lnTo>
                    <a:lnTo>
                      <a:pt x="1" y="405"/>
                    </a:lnTo>
                    <a:lnTo>
                      <a:pt x="304" y="405"/>
                    </a:lnTo>
                    <a:lnTo>
                      <a:pt x="607" y="304"/>
                    </a:lnTo>
                    <a:lnTo>
                      <a:pt x="1416" y="304"/>
                    </a:lnTo>
                    <a:lnTo>
                      <a:pt x="1719" y="405"/>
                    </a:lnTo>
                    <a:lnTo>
                      <a:pt x="2022" y="506"/>
                    </a:lnTo>
                    <a:lnTo>
                      <a:pt x="2022" y="405"/>
                    </a:lnTo>
                    <a:lnTo>
                      <a:pt x="1820" y="304"/>
                    </a:lnTo>
                    <a:lnTo>
                      <a:pt x="1416" y="102"/>
                    </a:lnTo>
                    <a:lnTo>
                      <a:pt x="101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1023;p38">
                <a:extLst>
                  <a:ext uri="{FF2B5EF4-FFF2-40B4-BE49-F238E27FC236}">
                    <a16:creationId xmlns:a16="http://schemas.microsoft.com/office/drawing/2014/main" id="{A67290A4-4B70-2888-1EFC-58989DFF7B7E}"/>
                  </a:ext>
                </a:extLst>
              </p:cNvPr>
              <p:cNvSpPr/>
              <p:nvPr/>
            </p:nvSpPr>
            <p:spPr>
              <a:xfrm>
                <a:off x="3062309" y="2882372"/>
                <a:ext cx="32833" cy="80242"/>
              </a:xfrm>
              <a:custGeom>
                <a:avLst/>
                <a:gdLst/>
                <a:ahLst/>
                <a:cxnLst/>
                <a:rect l="l" t="t" r="r" b="b"/>
                <a:pathLst>
                  <a:path w="1820" h="4448" extrusionOk="0">
                    <a:moveTo>
                      <a:pt x="1820" y="0"/>
                    </a:moveTo>
                    <a:lnTo>
                      <a:pt x="1112" y="1213"/>
                    </a:lnTo>
                    <a:lnTo>
                      <a:pt x="506" y="2527"/>
                    </a:lnTo>
                    <a:lnTo>
                      <a:pt x="101" y="3538"/>
                    </a:lnTo>
                    <a:lnTo>
                      <a:pt x="0" y="3841"/>
                    </a:lnTo>
                    <a:lnTo>
                      <a:pt x="0" y="4145"/>
                    </a:lnTo>
                    <a:lnTo>
                      <a:pt x="101" y="4246"/>
                    </a:lnTo>
                    <a:lnTo>
                      <a:pt x="202" y="4347"/>
                    </a:lnTo>
                    <a:lnTo>
                      <a:pt x="404" y="4347"/>
                    </a:lnTo>
                    <a:lnTo>
                      <a:pt x="1314" y="4448"/>
                    </a:lnTo>
                    <a:lnTo>
                      <a:pt x="1314" y="4448"/>
                    </a:lnTo>
                    <a:lnTo>
                      <a:pt x="506" y="4246"/>
                    </a:lnTo>
                    <a:lnTo>
                      <a:pt x="303" y="4145"/>
                    </a:lnTo>
                    <a:lnTo>
                      <a:pt x="202" y="4044"/>
                    </a:lnTo>
                    <a:lnTo>
                      <a:pt x="202" y="3841"/>
                    </a:lnTo>
                    <a:lnTo>
                      <a:pt x="303" y="3639"/>
                    </a:lnTo>
                    <a:lnTo>
                      <a:pt x="708" y="2629"/>
                    </a:lnTo>
                    <a:lnTo>
                      <a:pt x="1314" y="1314"/>
                    </a:lnTo>
                    <a:lnTo>
                      <a:pt x="182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1024;p38">
                <a:extLst>
                  <a:ext uri="{FF2B5EF4-FFF2-40B4-BE49-F238E27FC236}">
                    <a16:creationId xmlns:a16="http://schemas.microsoft.com/office/drawing/2014/main" id="{0BC5CE58-9252-C1F3-2C94-EB1696EAAAD5}"/>
                  </a:ext>
                </a:extLst>
              </p:cNvPr>
              <p:cNvSpPr/>
              <p:nvPr/>
            </p:nvSpPr>
            <p:spPr>
              <a:xfrm>
                <a:off x="3118825" y="2845897"/>
                <a:ext cx="38317" cy="10968"/>
              </a:xfrm>
              <a:custGeom>
                <a:avLst/>
                <a:gdLst/>
                <a:ahLst/>
                <a:cxnLst/>
                <a:rect l="l" t="t" r="r" b="b"/>
                <a:pathLst>
                  <a:path w="2124" h="608" extrusionOk="0">
                    <a:moveTo>
                      <a:pt x="607" y="1"/>
                    </a:moveTo>
                    <a:lnTo>
                      <a:pt x="203" y="203"/>
                    </a:lnTo>
                    <a:lnTo>
                      <a:pt x="1" y="405"/>
                    </a:lnTo>
                    <a:lnTo>
                      <a:pt x="1" y="506"/>
                    </a:lnTo>
                    <a:lnTo>
                      <a:pt x="1112" y="506"/>
                    </a:lnTo>
                    <a:lnTo>
                      <a:pt x="1820" y="607"/>
                    </a:lnTo>
                    <a:lnTo>
                      <a:pt x="2022" y="607"/>
                    </a:lnTo>
                    <a:lnTo>
                      <a:pt x="2123" y="506"/>
                    </a:lnTo>
                    <a:lnTo>
                      <a:pt x="2123" y="405"/>
                    </a:lnTo>
                    <a:lnTo>
                      <a:pt x="1921" y="203"/>
                    </a:lnTo>
                    <a:lnTo>
                      <a:pt x="151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1025;p38">
                <a:extLst>
                  <a:ext uri="{FF2B5EF4-FFF2-40B4-BE49-F238E27FC236}">
                    <a16:creationId xmlns:a16="http://schemas.microsoft.com/office/drawing/2014/main" id="{1103AB54-95C6-91D2-BA2B-7731D0D883E3}"/>
                  </a:ext>
                </a:extLst>
              </p:cNvPr>
              <p:cNvSpPr/>
              <p:nvPr/>
            </p:nvSpPr>
            <p:spPr>
              <a:xfrm>
                <a:off x="3031300" y="2836787"/>
                <a:ext cx="40139" cy="10950"/>
              </a:xfrm>
              <a:custGeom>
                <a:avLst/>
                <a:gdLst/>
                <a:ahLst/>
                <a:cxnLst/>
                <a:rect l="l" t="t" r="r" b="b"/>
                <a:pathLst>
                  <a:path w="2225" h="607" extrusionOk="0">
                    <a:moveTo>
                      <a:pt x="708" y="0"/>
                    </a:moveTo>
                    <a:lnTo>
                      <a:pt x="203" y="203"/>
                    </a:lnTo>
                    <a:lnTo>
                      <a:pt x="1" y="405"/>
                    </a:lnTo>
                    <a:lnTo>
                      <a:pt x="1" y="506"/>
                    </a:lnTo>
                    <a:lnTo>
                      <a:pt x="203" y="607"/>
                    </a:lnTo>
                    <a:lnTo>
                      <a:pt x="2225" y="607"/>
                    </a:lnTo>
                    <a:lnTo>
                      <a:pt x="2225" y="506"/>
                    </a:lnTo>
                    <a:lnTo>
                      <a:pt x="2225" y="405"/>
                    </a:lnTo>
                    <a:lnTo>
                      <a:pt x="2022" y="203"/>
                    </a:lnTo>
                    <a:lnTo>
                      <a:pt x="1517" y="102"/>
                    </a:lnTo>
                    <a:lnTo>
                      <a:pt x="111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1026;p38">
                <a:extLst>
                  <a:ext uri="{FF2B5EF4-FFF2-40B4-BE49-F238E27FC236}">
                    <a16:creationId xmlns:a16="http://schemas.microsoft.com/office/drawing/2014/main" id="{D6996CE0-3FA3-E022-7690-81FC140C030B}"/>
                  </a:ext>
                </a:extLst>
              </p:cNvPr>
              <p:cNvSpPr/>
              <p:nvPr/>
            </p:nvSpPr>
            <p:spPr>
              <a:xfrm>
                <a:off x="3025834" y="2745617"/>
                <a:ext cx="222487" cy="226131"/>
              </a:xfrm>
              <a:custGeom>
                <a:avLst/>
                <a:gdLst/>
                <a:ahLst/>
                <a:cxnLst/>
                <a:rect l="l" t="t" r="r" b="b"/>
                <a:pathLst>
                  <a:path w="12333" h="12535" extrusionOk="0">
                    <a:moveTo>
                      <a:pt x="4751" y="1"/>
                    </a:moveTo>
                    <a:lnTo>
                      <a:pt x="4044" y="102"/>
                    </a:lnTo>
                    <a:lnTo>
                      <a:pt x="3336" y="304"/>
                    </a:lnTo>
                    <a:lnTo>
                      <a:pt x="2528" y="708"/>
                    </a:lnTo>
                    <a:lnTo>
                      <a:pt x="1719" y="1213"/>
                    </a:lnTo>
                    <a:lnTo>
                      <a:pt x="1112" y="1820"/>
                    </a:lnTo>
                    <a:lnTo>
                      <a:pt x="506" y="2629"/>
                    </a:lnTo>
                    <a:lnTo>
                      <a:pt x="304" y="3033"/>
                    </a:lnTo>
                    <a:lnTo>
                      <a:pt x="102" y="3437"/>
                    </a:lnTo>
                    <a:lnTo>
                      <a:pt x="1" y="3943"/>
                    </a:lnTo>
                    <a:lnTo>
                      <a:pt x="1" y="4448"/>
                    </a:lnTo>
                    <a:lnTo>
                      <a:pt x="203" y="4145"/>
                    </a:lnTo>
                    <a:lnTo>
                      <a:pt x="607" y="3336"/>
                    </a:lnTo>
                    <a:lnTo>
                      <a:pt x="1315" y="2426"/>
                    </a:lnTo>
                    <a:lnTo>
                      <a:pt x="1719" y="2123"/>
                    </a:lnTo>
                    <a:lnTo>
                      <a:pt x="2123" y="1820"/>
                    </a:lnTo>
                    <a:lnTo>
                      <a:pt x="2528" y="1719"/>
                    </a:lnTo>
                    <a:lnTo>
                      <a:pt x="2932" y="1719"/>
                    </a:lnTo>
                    <a:lnTo>
                      <a:pt x="3336" y="1921"/>
                    </a:lnTo>
                    <a:lnTo>
                      <a:pt x="3639" y="2022"/>
                    </a:lnTo>
                    <a:lnTo>
                      <a:pt x="4246" y="2426"/>
                    </a:lnTo>
                    <a:lnTo>
                      <a:pt x="4650" y="2528"/>
                    </a:lnTo>
                    <a:lnTo>
                      <a:pt x="5054" y="2426"/>
                    </a:lnTo>
                    <a:lnTo>
                      <a:pt x="6065" y="2224"/>
                    </a:lnTo>
                    <a:lnTo>
                      <a:pt x="6975" y="2123"/>
                    </a:lnTo>
                    <a:lnTo>
                      <a:pt x="7885" y="2123"/>
                    </a:lnTo>
                    <a:lnTo>
                      <a:pt x="8289" y="2325"/>
                    </a:lnTo>
                    <a:lnTo>
                      <a:pt x="8693" y="2629"/>
                    </a:lnTo>
                    <a:lnTo>
                      <a:pt x="9098" y="3033"/>
                    </a:lnTo>
                    <a:lnTo>
                      <a:pt x="9401" y="3437"/>
                    </a:lnTo>
                    <a:lnTo>
                      <a:pt x="9502" y="3740"/>
                    </a:lnTo>
                    <a:lnTo>
                      <a:pt x="9502" y="4145"/>
                    </a:lnTo>
                    <a:lnTo>
                      <a:pt x="9502" y="4953"/>
                    </a:lnTo>
                    <a:lnTo>
                      <a:pt x="9401" y="5964"/>
                    </a:lnTo>
                    <a:lnTo>
                      <a:pt x="9401" y="8087"/>
                    </a:lnTo>
                    <a:lnTo>
                      <a:pt x="9603" y="9805"/>
                    </a:lnTo>
                    <a:lnTo>
                      <a:pt x="9805" y="11119"/>
                    </a:lnTo>
                    <a:lnTo>
                      <a:pt x="10007" y="12029"/>
                    </a:lnTo>
                    <a:lnTo>
                      <a:pt x="10210" y="12433"/>
                    </a:lnTo>
                    <a:lnTo>
                      <a:pt x="10412" y="12534"/>
                    </a:lnTo>
                    <a:lnTo>
                      <a:pt x="10513" y="12433"/>
                    </a:lnTo>
                    <a:lnTo>
                      <a:pt x="10715" y="12029"/>
                    </a:lnTo>
                    <a:lnTo>
                      <a:pt x="10917" y="11119"/>
                    </a:lnTo>
                    <a:lnTo>
                      <a:pt x="11119" y="10917"/>
                    </a:lnTo>
                    <a:lnTo>
                      <a:pt x="11422" y="10614"/>
                    </a:lnTo>
                    <a:lnTo>
                      <a:pt x="11827" y="10108"/>
                    </a:lnTo>
                    <a:lnTo>
                      <a:pt x="12029" y="9704"/>
                    </a:lnTo>
                    <a:lnTo>
                      <a:pt x="12130" y="9300"/>
                    </a:lnTo>
                    <a:lnTo>
                      <a:pt x="12231" y="7885"/>
                    </a:lnTo>
                    <a:lnTo>
                      <a:pt x="12332" y="6470"/>
                    </a:lnTo>
                    <a:lnTo>
                      <a:pt x="12332" y="5156"/>
                    </a:lnTo>
                    <a:lnTo>
                      <a:pt x="12231" y="4044"/>
                    </a:lnTo>
                    <a:lnTo>
                      <a:pt x="11928" y="3336"/>
                    </a:lnTo>
                    <a:lnTo>
                      <a:pt x="11524" y="2629"/>
                    </a:lnTo>
                    <a:lnTo>
                      <a:pt x="11018" y="2022"/>
                    </a:lnTo>
                    <a:lnTo>
                      <a:pt x="10311" y="1416"/>
                    </a:lnTo>
                    <a:lnTo>
                      <a:pt x="9704" y="910"/>
                    </a:lnTo>
                    <a:lnTo>
                      <a:pt x="8997" y="607"/>
                    </a:lnTo>
                    <a:lnTo>
                      <a:pt x="8289" y="304"/>
                    </a:lnTo>
                    <a:lnTo>
                      <a:pt x="7480" y="102"/>
                    </a:lnTo>
                    <a:lnTo>
                      <a:pt x="606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1027;p38">
                <a:extLst>
                  <a:ext uri="{FF2B5EF4-FFF2-40B4-BE49-F238E27FC236}">
                    <a16:creationId xmlns:a16="http://schemas.microsoft.com/office/drawing/2014/main" id="{6D1AFF1E-45B2-9F2A-9A09-FC725222AE2B}"/>
                  </a:ext>
                </a:extLst>
              </p:cNvPr>
              <p:cNvSpPr/>
              <p:nvPr/>
            </p:nvSpPr>
            <p:spPr>
              <a:xfrm>
                <a:off x="3215461" y="2929778"/>
                <a:ext cx="45605" cy="63844"/>
              </a:xfrm>
              <a:custGeom>
                <a:avLst/>
                <a:gdLst/>
                <a:ahLst/>
                <a:cxnLst/>
                <a:rect l="l" t="t" r="r" b="b"/>
                <a:pathLst>
                  <a:path w="2528" h="3539" extrusionOk="0">
                    <a:moveTo>
                      <a:pt x="910" y="1"/>
                    </a:moveTo>
                    <a:lnTo>
                      <a:pt x="506" y="203"/>
                    </a:lnTo>
                    <a:lnTo>
                      <a:pt x="304" y="506"/>
                    </a:lnTo>
                    <a:lnTo>
                      <a:pt x="203" y="809"/>
                    </a:lnTo>
                    <a:lnTo>
                      <a:pt x="1" y="3437"/>
                    </a:lnTo>
                    <a:lnTo>
                      <a:pt x="405" y="3538"/>
                    </a:lnTo>
                    <a:lnTo>
                      <a:pt x="1214" y="3538"/>
                    </a:lnTo>
                    <a:lnTo>
                      <a:pt x="1618" y="3336"/>
                    </a:lnTo>
                    <a:lnTo>
                      <a:pt x="2022" y="3033"/>
                    </a:lnTo>
                    <a:lnTo>
                      <a:pt x="2326" y="2527"/>
                    </a:lnTo>
                    <a:lnTo>
                      <a:pt x="2528" y="1820"/>
                    </a:lnTo>
                    <a:lnTo>
                      <a:pt x="2528" y="1315"/>
                    </a:lnTo>
                    <a:lnTo>
                      <a:pt x="2427" y="1011"/>
                    </a:lnTo>
                    <a:lnTo>
                      <a:pt x="2326" y="708"/>
                    </a:lnTo>
                    <a:lnTo>
                      <a:pt x="2224" y="405"/>
                    </a:lnTo>
                    <a:lnTo>
                      <a:pt x="1820" y="102"/>
                    </a:lnTo>
                    <a:lnTo>
                      <a:pt x="1315" y="1"/>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1028;p38">
                <a:extLst>
                  <a:ext uri="{FF2B5EF4-FFF2-40B4-BE49-F238E27FC236}">
                    <a16:creationId xmlns:a16="http://schemas.microsoft.com/office/drawing/2014/main" id="{E17D0F52-3D04-E573-3FEB-93941FC04688}"/>
                  </a:ext>
                </a:extLst>
              </p:cNvPr>
              <p:cNvSpPr/>
              <p:nvPr/>
            </p:nvSpPr>
            <p:spPr>
              <a:xfrm>
                <a:off x="3226410" y="2942550"/>
                <a:ext cx="20079" cy="38299"/>
              </a:xfrm>
              <a:custGeom>
                <a:avLst/>
                <a:gdLst/>
                <a:ahLst/>
                <a:cxnLst/>
                <a:rect l="l" t="t" r="r" b="b"/>
                <a:pathLst>
                  <a:path w="1113" h="2123" extrusionOk="0">
                    <a:moveTo>
                      <a:pt x="607" y="0"/>
                    </a:moveTo>
                    <a:lnTo>
                      <a:pt x="405" y="101"/>
                    </a:lnTo>
                    <a:lnTo>
                      <a:pt x="607" y="101"/>
                    </a:lnTo>
                    <a:lnTo>
                      <a:pt x="809" y="303"/>
                    </a:lnTo>
                    <a:lnTo>
                      <a:pt x="910" y="505"/>
                    </a:lnTo>
                    <a:lnTo>
                      <a:pt x="910" y="809"/>
                    </a:lnTo>
                    <a:lnTo>
                      <a:pt x="910" y="1112"/>
                    </a:lnTo>
                    <a:lnTo>
                      <a:pt x="910" y="1314"/>
                    </a:lnTo>
                    <a:lnTo>
                      <a:pt x="809" y="1617"/>
                    </a:lnTo>
                    <a:lnTo>
                      <a:pt x="607" y="1819"/>
                    </a:lnTo>
                    <a:lnTo>
                      <a:pt x="405" y="1921"/>
                    </a:lnTo>
                    <a:lnTo>
                      <a:pt x="202" y="2022"/>
                    </a:lnTo>
                    <a:lnTo>
                      <a:pt x="101" y="1921"/>
                    </a:lnTo>
                    <a:lnTo>
                      <a:pt x="0" y="1819"/>
                    </a:lnTo>
                    <a:lnTo>
                      <a:pt x="101" y="2022"/>
                    </a:lnTo>
                    <a:lnTo>
                      <a:pt x="202" y="2123"/>
                    </a:lnTo>
                    <a:lnTo>
                      <a:pt x="405" y="2123"/>
                    </a:lnTo>
                    <a:lnTo>
                      <a:pt x="708" y="1921"/>
                    </a:lnTo>
                    <a:lnTo>
                      <a:pt x="910" y="1718"/>
                    </a:lnTo>
                    <a:lnTo>
                      <a:pt x="1112" y="1415"/>
                    </a:lnTo>
                    <a:lnTo>
                      <a:pt x="1112" y="1112"/>
                    </a:lnTo>
                    <a:lnTo>
                      <a:pt x="1112" y="809"/>
                    </a:lnTo>
                    <a:lnTo>
                      <a:pt x="1011" y="404"/>
                    </a:lnTo>
                    <a:lnTo>
                      <a:pt x="910" y="202"/>
                    </a:lnTo>
                    <a:lnTo>
                      <a:pt x="607"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1029;p38">
                <a:extLst>
                  <a:ext uri="{FF2B5EF4-FFF2-40B4-BE49-F238E27FC236}">
                    <a16:creationId xmlns:a16="http://schemas.microsoft.com/office/drawing/2014/main" id="{E8012EC6-C2E7-8AD4-B925-387FBACA99C9}"/>
                  </a:ext>
                </a:extLst>
              </p:cNvPr>
              <p:cNvSpPr/>
              <p:nvPr/>
            </p:nvSpPr>
            <p:spPr>
              <a:xfrm>
                <a:off x="3056825" y="2729202"/>
                <a:ext cx="207893" cy="140423"/>
              </a:xfrm>
              <a:custGeom>
                <a:avLst/>
                <a:gdLst/>
                <a:ahLst/>
                <a:cxnLst/>
                <a:rect l="l" t="t" r="r" b="b"/>
                <a:pathLst>
                  <a:path w="11524" h="7784" extrusionOk="0">
                    <a:moveTo>
                      <a:pt x="3842" y="1"/>
                    </a:moveTo>
                    <a:lnTo>
                      <a:pt x="3438" y="102"/>
                    </a:lnTo>
                    <a:lnTo>
                      <a:pt x="3033" y="203"/>
                    </a:lnTo>
                    <a:lnTo>
                      <a:pt x="2730" y="405"/>
                    </a:lnTo>
                    <a:lnTo>
                      <a:pt x="2427" y="708"/>
                    </a:lnTo>
                    <a:lnTo>
                      <a:pt x="2124" y="1012"/>
                    </a:lnTo>
                    <a:lnTo>
                      <a:pt x="2022" y="1416"/>
                    </a:lnTo>
                    <a:lnTo>
                      <a:pt x="1517" y="1315"/>
                    </a:lnTo>
                    <a:lnTo>
                      <a:pt x="1012" y="1315"/>
                    </a:lnTo>
                    <a:lnTo>
                      <a:pt x="506" y="1517"/>
                    </a:lnTo>
                    <a:lnTo>
                      <a:pt x="102" y="1921"/>
                    </a:lnTo>
                    <a:lnTo>
                      <a:pt x="1" y="2123"/>
                    </a:lnTo>
                    <a:lnTo>
                      <a:pt x="1" y="2326"/>
                    </a:lnTo>
                    <a:lnTo>
                      <a:pt x="102" y="2528"/>
                    </a:lnTo>
                    <a:lnTo>
                      <a:pt x="304" y="2629"/>
                    </a:lnTo>
                    <a:lnTo>
                      <a:pt x="708" y="2730"/>
                    </a:lnTo>
                    <a:lnTo>
                      <a:pt x="1214" y="2629"/>
                    </a:lnTo>
                    <a:lnTo>
                      <a:pt x="1618" y="2730"/>
                    </a:lnTo>
                    <a:lnTo>
                      <a:pt x="1719" y="2932"/>
                    </a:lnTo>
                    <a:lnTo>
                      <a:pt x="1820" y="3134"/>
                    </a:lnTo>
                    <a:lnTo>
                      <a:pt x="1921" y="3640"/>
                    </a:lnTo>
                    <a:lnTo>
                      <a:pt x="2022" y="4044"/>
                    </a:lnTo>
                    <a:lnTo>
                      <a:pt x="2124" y="4246"/>
                    </a:lnTo>
                    <a:lnTo>
                      <a:pt x="2326" y="4347"/>
                    </a:lnTo>
                    <a:lnTo>
                      <a:pt x="2932" y="4246"/>
                    </a:lnTo>
                    <a:lnTo>
                      <a:pt x="3336" y="4347"/>
                    </a:lnTo>
                    <a:lnTo>
                      <a:pt x="3741" y="4650"/>
                    </a:lnTo>
                    <a:lnTo>
                      <a:pt x="3943" y="4954"/>
                    </a:lnTo>
                    <a:lnTo>
                      <a:pt x="4246" y="5257"/>
                    </a:lnTo>
                    <a:lnTo>
                      <a:pt x="4448" y="5358"/>
                    </a:lnTo>
                    <a:lnTo>
                      <a:pt x="4651" y="5358"/>
                    </a:lnTo>
                    <a:lnTo>
                      <a:pt x="4954" y="5257"/>
                    </a:lnTo>
                    <a:lnTo>
                      <a:pt x="5055" y="5156"/>
                    </a:lnTo>
                    <a:lnTo>
                      <a:pt x="5257" y="5661"/>
                    </a:lnTo>
                    <a:lnTo>
                      <a:pt x="5661" y="6066"/>
                    </a:lnTo>
                    <a:lnTo>
                      <a:pt x="6167" y="6470"/>
                    </a:lnTo>
                    <a:lnTo>
                      <a:pt x="6470" y="6571"/>
                    </a:lnTo>
                    <a:lnTo>
                      <a:pt x="6975" y="6571"/>
                    </a:lnTo>
                    <a:lnTo>
                      <a:pt x="7279" y="6672"/>
                    </a:lnTo>
                    <a:lnTo>
                      <a:pt x="7380" y="6874"/>
                    </a:lnTo>
                    <a:lnTo>
                      <a:pt x="7380" y="7177"/>
                    </a:lnTo>
                    <a:lnTo>
                      <a:pt x="7481" y="7380"/>
                    </a:lnTo>
                    <a:lnTo>
                      <a:pt x="7683" y="7582"/>
                    </a:lnTo>
                    <a:lnTo>
                      <a:pt x="7885" y="7683"/>
                    </a:lnTo>
                    <a:lnTo>
                      <a:pt x="8188" y="7784"/>
                    </a:lnTo>
                    <a:lnTo>
                      <a:pt x="8694" y="7582"/>
                    </a:lnTo>
                    <a:lnTo>
                      <a:pt x="9199" y="7380"/>
                    </a:lnTo>
                    <a:lnTo>
                      <a:pt x="9199" y="7380"/>
                    </a:lnTo>
                    <a:lnTo>
                      <a:pt x="9300" y="7481"/>
                    </a:lnTo>
                    <a:lnTo>
                      <a:pt x="9502" y="7582"/>
                    </a:lnTo>
                    <a:lnTo>
                      <a:pt x="9806" y="7683"/>
                    </a:lnTo>
                    <a:lnTo>
                      <a:pt x="10109" y="7582"/>
                    </a:lnTo>
                    <a:lnTo>
                      <a:pt x="10412" y="7380"/>
                    </a:lnTo>
                    <a:lnTo>
                      <a:pt x="10513" y="7177"/>
                    </a:lnTo>
                    <a:lnTo>
                      <a:pt x="10614" y="6874"/>
                    </a:lnTo>
                    <a:lnTo>
                      <a:pt x="10614" y="6470"/>
                    </a:lnTo>
                    <a:lnTo>
                      <a:pt x="11018" y="6470"/>
                    </a:lnTo>
                    <a:lnTo>
                      <a:pt x="11322" y="6268"/>
                    </a:lnTo>
                    <a:lnTo>
                      <a:pt x="11524" y="5964"/>
                    </a:lnTo>
                    <a:lnTo>
                      <a:pt x="11524" y="5661"/>
                    </a:lnTo>
                    <a:lnTo>
                      <a:pt x="11524" y="5358"/>
                    </a:lnTo>
                    <a:lnTo>
                      <a:pt x="11322" y="4954"/>
                    </a:lnTo>
                    <a:lnTo>
                      <a:pt x="11120" y="4650"/>
                    </a:lnTo>
                    <a:lnTo>
                      <a:pt x="10816" y="4448"/>
                    </a:lnTo>
                    <a:lnTo>
                      <a:pt x="11018" y="3943"/>
                    </a:lnTo>
                    <a:lnTo>
                      <a:pt x="11018" y="3336"/>
                    </a:lnTo>
                    <a:lnTo>
                      <a:pt x="10917" y="3033"/>
                    </a:lnTo>
                    <a:lnTo>
                      <a:pt x="10816" y="2831"/>
                    </a:lnTo>
                    <a:lnTo>
                      <a:pt x="10311" y="2326"/>
                    </a:lnTo>
                    <a:lnTo>
                      <a:pt x="9806" y="2123"/>
                    </a:lnTo>
                    <a:lnTo>
                      <a:pt x="9199" y="2123"/>
                    </a:lnTo>
                    <a:lnTo>
                      <a:pt x="8997" y="1820"/>
                    </a:lnTo>
                    <a:lnTo>
                      <a:pt x="8795" y="1517"/>
                    </a:lnTo>
                    <a:lnTo>
                      <a:pt x="8492" y="1214"/>
                    </a:lnTo>
                    <a:lnTo>
                      <a:pt x="8188" y="1012"/>
                    </a:lnTo>
                    <a:lnTo>
                      <a:pt x="7784" y="809"/>
                    </a:lnTo>
                    <a:lnTo>
                      <a:pt x="7380" y="708"/>
                    </a:lnTo>
                    <a:lnTo>
                      <a:pt x="6975" y="708"/>
                    </a:lnTo>
                    <a:lnTo>
                      <a:pt x="6571" y="809"/>
                    </a:lnTo>
                    <a:lnTo>
                      <a:pt x="6167" y="1012"/>
                    </a:lnTo>
                    <a:lnTo>
                      <a:pt x="5863" y="1214"/>
                    </a:lnTo>
                    <a:lnTo>
                      <a:pt x="5661" y="911"/>
                    </a:lnTo>
                    <a:lnTo>
                      <a:pt x="5358" y="607"/>
                    </a:lnTo>
                    <a:lnTo>
                      <a:pt x="5055" y="304"/>
                    </a:lnTo>
                    <a:lnTo>
                      <a:pt x="4651" y="102"/>
                    </a:lnTo>
                    <a:lnTo>
                      <a:pt x="424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1030;p38">
                <a:extLst>
                  <a:ext uri="{FF2B5EF4-FFF2-40B4-BE49-F238E27FC236}">
                    <a16:creationId xmlns:a16="http://schemas.microsoft.com/office/drawing/2014/main" id="{45077F03-49D6-1BB8-DD49-3DA6E31FE942}"/>
                  </a:ext>
                </a:extLst>
              </p:cNvPr>
              <p:cNvSpPr/>
              <p:nvPr/>
            </p:nvSpPr>
            <p:spPr>
              <a:xfrm>
                <a:off x="3056825" y="2729202"/>
                <a:ext cx="207893" cy="140423"/>
              </a:xfrm>
              <a:custGeom>
                <a:avLst/>
                <a:gdLst/>
                <a:ahLst/>
                <a:cxnLst/>
                <a:rect l="l" t="t" r="r" b="b"/>
                <a:pathLst>
                  <a:path w="11524" h="7784" fill="none" extrusionOk="0">
                    <a:moveTo>
                      <a:pt x="9199" y="7380"/>
                    </a:moveTo>
                    <a:lnTo>
                      <a:pt x="9199" y="7380"/>
                    </a:lnTo>
                    <a:lnTo>
                      <a:pt x="8694" y="7582"/>
                    </a:lnTo>
                    <a:lnTo>
                      <a:pt x="8188" y="7784"/>
                    </a:lnTo>
                    <a:lnTo>
                      <a:pt x="8188" y="7784"/>
                    </a:lnTo>
                    <a:lnTo>
                      <a:pt x="7885" y="7683"/>
                    </a:lnTo>
                    <a:lnTo>
                      <a:pt x="7683" y="7582"/>
                    </a:lnTo>
                    <a:lnTo>
                      <a:pt x="7481" y="7380"/>
                    </a:lnTo>
                    <a:lnTo>
                      <a:pt x="7380" y="7177"/>
                    </a:lnTo>
                    <a:lnTo>
                      <a:pt x="7380" y="7177"/>
                    </a:lnTo>
                    <a:lnTo>
                      <a:pt x="7380" y="6874"/>
                    </a:lnTo>
                    <a:lnTo>
                      <a:pt x="7279" y="6672"/>
                    </a:lnTo>
                    <a:lnTo>
                      <a:pt x="7279" y="6672"/>
                    </a:lnTo>
                    <a:lnTo>
                      <a:pt x="6975" y="6571"/>
                    </a:lnTo>
                    <a:lnTo>
                      <a:pt x="6672" y="6571"/>
                    </a:lnTo>
                    <a:lnTo>
                      <a:pt x="6672" y="6571"/>
                    </a:lnTo>
                    <a:lnTo>
                      <a:pt x="6470" y="6571"/>
                    </a:lnTo>
                    <a:lnTo>
                      <a:pt x="6167" y="6470"/>
                    </a:lnTo>
                    <a:lnTo>
                      <a:pt x="5661" y="6066"/>
                    </a:lnTo>
                    <a:lnTo>
                      <a:pt x="5257" y="5661"/>
                    </a:lnTo>
                    <a:lnTo>
                      <a:pt x="5055" y="5156"/>
                    </a:lnTo>
                    <a:lnTo>
                      <a:pt x="5055" y="5156"/>
                    </a:lnTo>
                    <a:lnTo>
                      <a:pt x="4954" y="5257"/>
                    </a:lnTo>
                    <a:lnTo>
                      <a:pt x="4651" y="5358"/>
                    </a:lnTo>
                    <a:lnTo>
                      <a:pt x="4448" y="5358"/>
                    </a:lnTo>
                    <a:lnTo>
                      <a:pt x="4246" y="5257"/>
                    </a:lnTo>
                    <a:lnTo>
                      <a:pt x="4246" y="5257"/>
                    </a:lnTo>
                    <a:lnTo>
                      <a:pt x="3943" y="4954"/>
                    </a:lnTo>
                    <a:lnTo>
                      <a:pt x="3741" y="4650"/>
                    </a:lnTo>
                    <a:lnTo>
                      <a:pt x="3741" y="4650"/>
                    </a:lnTo>
                    <a:lnTo>
                      <a:pt x="3336" y="4347"/>
                    </a:lnTo>
                    <a:lnTo>
                      <a:pt x="2932" y="4246"/>
                    </a:lnTo>
                    <a:lnTo>
                      <a:pt x="2932" y="4246"/>
                    </a:lnTo>
                    <a:lnTo>
                      <a:pt x="2326" y="4347"/>
                    </a:lnTo>
                    <a:lnTo>
                      <a:pt x="2326" y="4347"/>
                    </a:lnTo>
                    <a:lnTo>
                      <a:pt x="2124" y="4246"/>
                    </a:lnTo>
                    <a:lnTo>
                      <a:pt x="2022" y="4044"/>
                    </a:lnTo>
                    <a:lnTo>
                      <a:pt x="1921" y="3640"/>
                    </a:lnTo>
                    <a:lnTo>
                      <a:pt x="1921" y="3640"/>
                    </a:lnTo>
                    <a:lnTo>
                      <a:pt x="1820" y="3134"/>
                    </a:lnTo>
                    <a:lnTo>
                      <a:pt x="1719" y="2932"/>
                    </a:lnTo>
                    <a:lnTo>
                      <a:pt x="1618" y="2730"/>
                    </a:lnTo>
                    <a:lnTo>
                      <a:pt x="1618" y="2730"/>
                    </a:lnTo>
                    <a:lnTo>
                      <a:pt x="1214" y="2629"/>
                    </a:lnTo>
                    <a:lnTo>
                      <a:pt x="708" y="2730"/>
                    </a:lnTo>
                    <a:lnTo>
                      <a:pt x="708" y="2730"/>
                    </a:lnTo>
                    <a:lnTo>
                      <a:pt x="304" y="2629"/>
                    </a:lnTo>
                    <a:lnTo>
                      <a:pt x="102" y="2528"/>
                    </a:lnTo>
                    <a:lnTo>
                      <a:pt x="1" y="2326"/>
                    </a:lnTo>
                    <a:lnTo>
                      <a:pt x="1" y="2326"/>
                    </a:lnTo>
                    <a:lnTo>
                      <a:pt x="1" y="2123"/>
                    </a:lnTo>
                    <a:lnTo>
                      <a:pt x="102" y="1921"/>
                    </a:lnTo>
                    <a:lnTo>
                      <a:pt x="102" y="1921"/>
                    </a:lnTo>
                    <a:lnTo>
                      <a:pt x="506" y="1517"/>
                    </a:lnTo>
                    <a:lnTo>
                      <a:pt x="1012" y="1315"/>
                    </a:lnTo>
                    <a:lnTo>
                      <a:pt x="1517" y="1315"/>
                    </a:lnTo>
                    <a:lnTo>
                      <a:pt x="2022" y="1416"/>
                    </a:lnTo>
                    <a:lnTo>
                      <a:pt x="2022" y="1416"/>
                    </a:lnTo>
                    <a:lnTo>
                      <a:pt x="2124" y="1012"/>
                    </a:lnTo>
                    <a:lnTo>
                      <a:pt x="2427" y="708"/>
                    </a:lnTo>
                    <a:lnTo>
                      <a:pt x="2730" y="405"/>
                    </a:lnTo>
                    <a:lnTo>
                      <a:pt x="3033" y="203"/>
                    </a:lnTo>
                    <a:lnTo>
                      <a:pt x="3438" y="102"/>
                    </a:lnTo>
                    <a:lnTo>
                      <a:pt x="3842" y="1"/>
                    </a:lnTo>
                    <a:lnTo>
                      <a:pt x="4246" y="1"/>
                    </a:lnTo>
                    <a:lnTo>
                      <a:pt x="4651" y="102"/>
                    </a:lnTo>
                    <a:lnTo>
                      <a:pt x="4651" y="102"/>
                    </a:lnTo>
                    <a:lnTo>
                      <a:pt x="5055" y="304"/>
                    </a:lnTo>
                    <a:lnTo>
                      <a:pt x="5358" y="607"/>
                    </a:lnTo>
                    <a:lnTo>
                      <a:pt x="5661" y="911"/>
                    </a:lnTo>
                    <a:lnTo>
                      <a:pt x="5863" y="1214"/>
                    </a:lnTo>
                    <a:lnTo>
                      <a:pt x="5863" y="1214"/>
                    </a:lnTo>
                    <a:lnTo>
                      <a:pt x="6167" y="1012"/>
                    </a:lnTo>
                    <a:lnTo>
                      <a:pt x="6571" y="809"/>
                    </a:lnTo>
                    <a:lnTo>
                      <a:pt x="6975" y="708"/>
                    </a:lnTo>
                    <a:lnTo>
                      <a:pt x="7380" y="708"/>
                    </a:lnTo>
                    <a:lnTo>
                      <a:pt x="7784" y="809"/>
                    </a:lnTo>
                    <a:lnTo>
                      <a:pt x="8188" y="1012"/>
                    </a:lnTo>
                    <a:lnTo>
                      <a:pt x="8492" y="1214"/>
                    </a:lnTo>
                    <a:lnTo>
                      <a:pt x="8795" y="1517"/>
                    </a:lnTo>
                    <a:lnTo>
                      <a:pt x="8795" y="1517"/>
                    </a:lnTo>
                    <a:lnTo>
                      <a:pt x="8997" y="1820"/>
                    </a:lnTo>
                    <a:lnTo>
                      <a:pt x="9199" y="2123"/>
                    </a:lnTo>
                    <a:lnTo>
                      <a:pt x="9199" y="2123"/>
                    </a:lnTo>
                    <a:lnTo>
                      <a:pt x="9502" y="2123"/>
                    </a:lnTo>
                    <a:lnTo>
                      <a:pt x="9806" y="2123"/>
                    </a:lnTo>
                    <a:lnTo>
                      <a:pt x="10311" y="2326"/>
                    </a:lnTo>
                    <a:lnTo>
                      <a:pt x="10816" y="2831"/>
                    </a:lnTo>
                    <a:lnTo>
                      <a:pt x="10917" y="3033"/>
                    </a:lnTo>
                    <a:lnTo>
                      <a:pt x="11018" y="3336"/>
                    </a:lnTo>
                    <a:lnTo>
                      <a:pt x="11018" y="3336"/>
                    </a:lnTo>
                    <a:lnTo>
                      <a:pt x="11018" y="3943"/>
                    </a:lnTo>
                    <a:lnTo>
                      <a:pt x="10816" y="4448"/>
                    </a:lnTo>
                    <a:lnTo>
                      <a:pt x="10816" y="4448"/>
                    </a:lnTo>
                    <a:lnTo>
                      <a:pt x="11120" y="4650"/>
                    </a:lnTo>
                    <a:lnTo>
                      <a:pt x="11322" y="4954"/>
                    </a:lnTo>
                    <a:lnTo>
                      <a:pt x="11524" y="5358"/>
                    </a:lnTo>
                    <a:lnTo>
                      <a:pt x="11524" y="5661"/>
                    </a:lnTo>
                    <a:lnTo>
                      <a:pt x="11524" y="5661"/>
                    </a:lnTo>
                    <a:lnTo>
                      <a:pt x="11524" y="5964"/>
                    </a:lnTo>
                    <a:lnTo>
                      <a:pt x="11322" y="6268"/>
                    </a:lnTo>
                    <a:lnTo>
                      <a:pt x="11018" y="6470"/>
                    </a:lnTo>
                    <a:lnTo>
                      <a:pt x="10715" y="6470"/>
                    </a:lnTo>
                    <a:lnTo>
                      <a:pt x="10715" y="6470"/>
                    </a:lnTo>
                    <a:lnTo>
                      <a:pt x="10614" y="6470"/>
                    </a:lnTo>
                    <a:lnTo>
                      <a:pt x="10614" y="6470"/>
                    </a:lnTo>
                    <a:lnTo>
                      <a:pt x="10614" y="6874"/>
                    </a:lnTo>
                    <a:lnTo>
                      <a:pt x="10513" y="7177"/>
                    </a:lnTo>
                    <a:lnTo>
                      <a:pt x="10412" y="7380"/>
                    </a:lnTo>
                    <a:lnTo>
                      <a:pt x="10109" y="7582"/>
                    </a:lnTo>
                    <a:lnTo>
                      <a:pt x="10109" y="7582"/>
                    </a:lnTo>
                    <a:lnTo>
                      <a:pt x="9806" y="7683"/>
                    </a:lnTo>
                    <a:lnTo>
                      <a:pt x="9502" y="7582"/>
                    </a:lnTo>
                    <a:lnTo>
                      <a:pt x="9300" y="7481"/>
                    </a:lnTo>
                    <a:lnTo>
                      <a:pt x="9098" y="727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1031;p38">
                <a:extLst>
                  <a:ext uri="{FF2B5EF4-FFF2-40B4-BE49-F238E27FC236}">
                    <a16:creationId xmlns:a16="http://schemas.microsoft.com/office/drawing/2014/main" id="{728B8746-EC2E-A8DF-A4B4-6202C7BF573C}"/>
                  </a:ext>
                </a:extLst>
              </p:cNvPr>
              <p:cNvSpPr/>
              <p:nvPr/>
            </p:nvSpPr>
            <p:spPr>
              <a:xfrm>
                <a:off x="3089656" y="2767499"/>
                <a:ext cx="169594" cy="96658"/>
              </a:xfrm>
              <a:custGeom>
                <a:avLst/>
                <a:gdLst/>
                <a:ahLst/>
                <a:cxnLst/>
                <a:rect l="l" t="t" r="r" b="b"/>
                <a:pathLst>
                  <a:path w="9401" h="5358" extrusionOk="0">
                    <a:moveTo>
                      <a:pt x="0" y="0"/>
                    </a:moveTo>
                    <a:lnTo>
                      <a:pt x="0" y="102"/>
                    </a:lnTo>
                    <a:lnTo>
                      <a:pt x="0" y="203"/>
                    </a:lnTo>
                    <a:lnTo>
                      <a:pt x="101" y="607"/>
                    </a:lnTo>
                    <a:lnTo>
                      <a:pt x="405" y="1011"/>
                    </a:lnTo>
                    <a:lnTo>
                      <a:pt x="607" y="1213"/>
                    </a:lnTo>
                    <a:lnTo>
                      <a:pt x="1112" y="1517"/>
                    </a:lnTo>
                    <a:lnTo>
                      <a:pt x="1618" y="1517"/>
                    </a:lnTo>
                    <a:lnTo>
                      <a:pt x="1719" y="1416"/>
                    </a:lnTo>
                    <a:lnTo>
                      <a:pt x="1112" y="1416"/>
                    </a:lnTo>
                    <a:lnTo>
                      <a:pt x="708" y="1112"/>
                    </a:lnTo>
                    <a:lnTo>
                      <a:pt x="405" y="910"/>
                    </a:lnTo>
                    <a:lnTo>
                      <a:pt x="202" y="607"/>
                    </a:lnTo>
                    <a:lnTo>
                      <a:pt x="0" y="0"/>
                    </a:lnTo>
                    <a:close/>
                    <a:moveTo>
                      <a:pt x="9401" y="4044"/>
                    </a:moveTo>
                    <a:lnTo>
                      <a:pt x="9097" y="4347"/>
                    </a:lnTo>
                    <a:lnTo>
                      <a:pt x="8895" y="4448"/>
                    </a:lnTo>
                    <a:lnTo>
                      <a:pt x="8592" y="4549"/>
                    </a:lnTo>
                    <a:lnTo>
                      <a:pt x="8895" y="4549"/>
                    </a:lnTo>
                    <a:lnTo>
                      <a:pt x="9198" y="4347"/>
                    </a:lnTo>
                    <a:lnTo>
                      <a:pt x="9401" y="4044"/>
                    </a:lnTo>
                    <a:close/>
                    <a:moveTo>
                      <a:pt x="1618" y="1517"/>
                    </a:moveTo>
                    <a:lnTo>
                      <a:pt x="1516" y="1820"/>
                    </a:lnTo>
                    <a:lnTo>
                      <a:pt x="1618" y="2123"/>
                    </a:lnTo>
                    <a:lnTo>
                      <a:pt x="1921" y="2730"/>
                    </a:lnTo>
                    <a:lnTo>
                      <a:pt x="2224" y="3033"/>
                    </a:lnTo>
                    <a:lnTo>
                      <a:pt x="2527" y="3235"/>
                    </a:lnTo>
                    <a:lnTo>
                      <a:pt x="3033" y="3235"/>
                    </a:lnTo>
                    <a:lnTo>
                      <a:pt x="3255" y="3013"/>
                    </a:lnTo>
                    <a:lnTo>
                      <a:pt x="3255" y="3013"/>
                    </a:lnTo>
                    <a:lnTo>
                      <a:pt x="3336" y="3336"/>
                    </a:lnTo>
                    <a:lnTo>
                      <a:pt x="3437" y="3639"/>
                    </a:lnTo>
                    <a:lnTo>
                      <a:pt x="3639" y="3943"/>
                    </a:lnTo>
                    <a:lnTo>
                      <a:pt x="3942" y="4246"/>
                    </a:lnTo>
                    <a:lnTo>
                      <a:pt x="4347" y="4448"/>
                    </a:lnTo>
                    <a:lnTo>
                      <a:pt x="4751" y="4549"/>
                    </a:lnTo>
                    <a:lnTo>
                      <a:pt x="5155" y="4448"/>
                    </a:lnTo>
                    <a:lnTo>
                      <a:pt x="5459" y="4347"/>
                    </a:lnTo>
                    <a:lnTo>
                      <a:pt x="5661" y="4751"/>
                    </a:lnTo>
                    <a:lnTo>
                      <a:pt x="5964" y="5156"/>
                    </a:lnTo>
                    <a:lnTo>
                      <a:pt x="6368" y="5358"/>
                    </a:lnTo>
                    <a:lnTo>
                      <a:pt x="6773" y="5358"/>
                    </a:lnTo>
                    <a:lnTo>
                      <a:pt x="7177" y="5257"/>
                    </a:lnTo>
                    <a:lnTo>
                      <a:pt x="7480" y="5054"/>
                    </a:lnTo>
                    <a:lnTo>
                      <a:pt x="7682" y="4751"/>
                    </a:lnTo>
                    <a:lnTo>
                      <a:pt x="7783" y="4448"/>
                    </a:lnTo>
                    <a:lnTo>
                      <a:pt x="8188" y="4549"/>
                    </a:lnTo>
                    <a:lnTo>
                      <a:pt x="7783" y="4347"/>
                    </a:lnTo>
                    <a:lnTo>
                      <a:pt x="7581" y="4751"/>
                    </a:lnTo>
                    <a:lnTo>
                      <a:pt x="7379" y="4953"/>
                    </a:lnTo>
                    <a:lnTo>
                      <a:pt x="7076" y="5156"/>
                    </a:lnTo>
                    <a:lnTo>
                      <a:pt x="6773" y="5257"/>
                    </a:lnTo>
                    <a:lnTo>
                      <a:pt x="6368" y="5257"/>
                    </a:lnTo>
                    <a:lnTo>
                      <a:pt x="6065" y="5054"/>
                    </a:lnTo>
                    <a:lnTo>
                      <a:pt x="5762" y="4751"/>
                    </a:lnTo>
                    <a:lnTo>
                      <a:pt x="5560" y="4347"/>
                    </a:lnTo>
                    <a:lnTo>
                      <a:pt x="5560" y="4246"/>
                    </a:lnTo>
                    <a:lnTo>
                      <a:pt x="5459" y="4246"/>
                    </a:lnTo>
                    <a:lnTo>
                      <a:pt x="5155" y="4347"/>
                    </a:lnTo>
                    <a:lnTo>
                      <a:pt x="4347" y="4347"/>
                    </a:lnTo>
                    <a:lnTo>
                      <a:pt x="4043" y="4145"/>
                    </a:lnTo>
                    <a:lnTo>
                      <a:pt x="3740" y="3841"/>
                    </a:lnTo>
                    <a:lnTo>
                      <a:pt x="3538" y="3538"/>
                    </a:lnTo>
                    <a:lnTo>
                      <a:pt x="3437" y="3235"/>
                    </a:lnTo>
                    <a:lnTo>
                      <a:pt x="3336" y="2932"/>
                    </a:lnTo>
                    <a:lnTo>
                      <a:pt x="3336" y="2831"/>
                    </a:lnTo>
                    <a:lnTo>
                      <a:pt x="2932" y="3033"/>
                    </a:lnTo>
                    <a:lnTo>
                      <a:pt x="2628" y="3134"/>
                    </a:lnTo>
                    <a:lnTo>
                      <a:pt x="2325" y="2932"/>
                    </a:lnTo>
                    <a:lnTo>
                      <a:pt x="2022" y="2730"/>
                    </a:lnTo>
                    <a:lnTo>
                      <a:pt x="1719" y="2123"/>
                    </a:lnTo>
                    <a:lnTo>
                      <a:pt x="1618" y="1820"/>
                    </a:lnTo>
                    <a:lnTo>
                      <a:pt x="1618" y="1517"/>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1032;p38">
                <a:extLst>
                  <a:ext uri="{FF2B5EF4-FFF2-40B4-BE49-F238E27FC236}">
                    <a16:creationId xmlns:a16="http://schemas.microsoft.com/office/drawing/2014/main" id="{99F6063B-F491-C0FB-9ACA-2AC882FFD9BD}"/>
                  </a:ext>
                </a:extLst>
              </p:cNvPr>
              <p:cNvSpPr/>
              <p:nvPr/>
            </p:nvSpPr>
            <p:spPr>
              <a:xfrm>
                <a:off x="3078706" y="2971719"/>
                <a:ext cx="36495" cy="32833"/>
              </a:xfrm>
              <a:custGeom>
                <a:avLst/>
                <a:gdLst/>
                <a:ahLst/>
                <a:cxnLst/>
                <a:rect l="l" t="t" r="r" b="b"/>
                <a:pathLst>
                  <a:path w="2023" h="1820" extrusionOk="0">
                    <a:moveTo>
                      <a:pt x="2022" y="0"/>
                    </a:moveTo>
                    <a:lnTo>
                      <a:pt x="1214" y="202"/>
                    </a:lnTo>
                    <a:lnTo>
                      <a:pt x="506" y="607"/>
                    </a:lnTo>
                    <a:lnTo>
                      <a:pt x="1" y="809"/>
                    </a:lnTo>
                    <a:lnTo>
                      <a:pt x="304" y="1314"/>
                    </a:lnTo>
                    <a:lnTo>
                      <a:pt x="506" y="1517"/>
                    </a:lnTo>
                    <a:lnTo>
                      <a:pt x="708" y="1719"/>
                    </a:lnTo>
                    <a:lnTo>
                      <a:pt x="911" y="1820"/>
                    </a:lnTo>
                    <a:lnTo>
                      <a:pt x="1214" y="1820"/>
                    </a:lnTo>
                    <a:lnTo>
                      <a:pt x="1517" y="1719"/>
                    </a:lnTo>
                    <a:lnTo>
                      <a:pt x="1719" y="1618"/>
                    </a:lnTo>
                    <a:lnTo>
                      <a:pt x="1921" y="1314"/>
                    </a:lnTo>
                    <a:lnTo>
                      <a:pt x="2022" y="910"/>
                    </a:lnTo>
                    <a:lnTo>
                      <a:pt x="2022"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1033;p38">
                <a:extLst>
                  <a:ext uri="{FF2B5EF4-FFF2-40B4-BE49-F238E27FC236}">
                    <a16:creationId xmlns:a16="http://schemas.microsoft.com/office/drawing/2014/main" id="{35E2F2C6-71F1-A3A7-A7E1-0F101AC7C916}"/>
                  </a:ext>
                </a:extLst>
              </p:cNvPr>
              <p:cNvSpPr/>
              <p:nvPr/>
            </p:nvSpPr>
            <p:spPr>
              <a:xfrm>
                <a:off x="3076884" y="2969897"/>
                <a:ext cx="41961" cy="34655"/>
              </a:xfrm>
              <a:custGeom>
                <a:avLst/>
                <a:gdLst/>
                <a:ahLst/>
                <a:cxnLst/>
                <a:rect l="l" t="t" r="r" b="b"/>
                <a:pathLst>
                  <a:path w="2326" h="1921" extrusionOk="0">
                    <a:moveTo>
                      <a:pt x="2022" y="0"/>
                    </a:moveTo>
                    <a:lnTo>
                      <a:pt x="607" y="607"/>
                    </a:lnTo>
                    <a:lnTo>
                      <a:pt x="1" y="910"/>
                    </a:lnTo>
                    <a:lnTo>
                      <a:pt x="1" y="910"/>
                    </a:lnTo>
                    <a:lnTo>
                      <a:pt x="607" y="708"/>
                    </a:lnTo>
                    <a:lnTo>
                      <a:pt x="2029" y="139"/>
                    </a:lnTo>
                    <a:lnTo>
                      <a:pt x="2029" y="139"/>
                    </a:lnTo>
                    <a:lnTo>
                      <a:pt x="2123" y="708"/>
                    </a:lnTo>
                    <a:lnTo>
                      <a:pt x="2123" y="1011"/>
                    </a:lnTo>
                    <a:lnTo>
                      <a:pt x="2022" y="1213"/>
                    </a:lnTo>
                    <a:lnTo>
                      <a:pt x="1921" y="1516"/>
                    </a:lnTo>
                    <a:lnTo>
                      <a:pt x="1719" y="1618"/>
                    </a:lnTo>
                    <a:lnTo>
                      <a:pt x="1315" y="1820"/>
                    </a:lnTo>
                    <a:lnTo>
                      <a:pt x="910" y="1719"/>
                    </a:lnTo>
                    <a:lnTo>
                      <a:pt x="607" y="1618"/>
                    </a:lnTo>
                    <a:lnTo>
                      <a:pt x="405" y="1415"/>
                    </a:lnTo>
                    <a:lnTo>
                      <a:pt x="304" y="1213"/>
                    </a:lnTo>
                    <a:lnTo>
                      <a:pt x="405" y="1516"/>
                    </a:lnTo>
                    <a:lnTo>
                      <a:pt x="607" y="1719"/>
                    </a:lnTo>
                    <a:lnTo>
                      <a:pt x="910" y="1921"/>
                    </a:lnTo>
                    <a:lnTo>
                      <a:pt x="1416" y="1921"/>
                    </a:lnTo>
                    <a:lnTo>
                      <a:pt x="1820" y="1820"/>
                    </a:lnTo>
                    <a:lnTo>
                      <a:pt x="2123" y="1516"/>
                    </a:lnTo>
                    <a:lnTo>
                      <a:pt x="2326" y="1112"/>
                    </a:lnTo>
                    <a:lnTo>
                      <a:pt x="2326" y="708"/>
                    </a:lnTo>
                    <a:lnTo>
                      <a:pt x="212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1034;p38">
                <a:extLst>
                  <a:ext uri="{FF2B5EF4-FFF2-40B4-BE49-F238E27FC236}">
                    <a16:creationId xmlns:a16="http://schemas.microsoft.com/office/drawing/2014/main" id="{9117672B-B9F7-4708-F864-724FC6186873}"/>
                  </a:ext>
                </a:extLst>
              </p:cNvPr>
              <p:cNvSpPr/>
              <p:nvPr/>
            </p:nvSpPr>
            <p:spPr>
              <a:xfrm>
                <a:off x="2941952" y="4791448"/>
                <a:ext cx="237082" cy="195121"/>
              </a:xfrm>
              <a:custGeom>
                <a:avLst/>
                <a:gdLst/>
                <a:ahLst/>
                <a:cxnLst/>
                <a:rect l="l" t="t" r="r" b="b"/>
                <a:pathLst>
                  <a:path w="13142" h="10816" extrusionOk="0">
                    <a:moveTo>
                      <a:pt x="12939" y="0"/>
                    </a:moveTo>
                    <a:lnTo>
                      <a:pt x="6369" y="202"/>
                    </a:lnTo>
                    <a:lnTo>
                      <a:pt x="6773" y="6974"/>
                    </a:lnTo>
                    <a:lnTo>
                      <a:pt x="5762" y="7379"/>
                    </a:lnTo>
                    <a:lnTo>
                      <a:pt x="3438" y="8390"/>
                    </a:lnTo>
                    <a:lnTo>
                      <a:pt x="2124" y="9097"/>
                    </a:lnTo>
                    <a:lnTo>
                      <a:pt x="1012" y="9704"/>
                    </a:lnTo>
                    <a:lnTo>
                      <a:pt x="304" y="10310"/>
                    </a:lnTo>
                    <a:lnTo>
                      <a:pt x="1" y="10613"/>
                    </a:lnTo>
                    <a:lnTo>
                      <a:pt x="1" y="10815"/>
                    </a:lnTo>
                    <a:lnTo>
                      <a:pt x="13141" y="10613"/>
                    </a:lnTo>
                    <a:lnTo>
                      <a:pt x="129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1035;p38">
                <a:extLst>
                  <a:ext uri="{FF2B5EF4-FFF2-40B4-BE49-F238E27FC236}">
                    <a16:creationId xmlns:a16="http://schemas.microsoft.com/office/drawing/2014/main" id="{B64DD7E6-D209-CFBB-FBEA-5C16E53BA752}"/>
                  </a:ext>
                </a:extLst>
              </p:cNvPr>
              <p:cNvSpPr/>
              <p:nvPr/>
            </p:nvSpPr>
            <p:spPr>
              <a:xfrm>
                <a:off x="3126113" y="4904480"/>
                <a:ext cx="18256" cy="18256"/>
              </a:xfrm>
              <a:custGeom>
                <a:avLst/>
                <a:gdLst/>
                <a:ahLst/>
                <a:cxnLst/>
                <a:rect l="l" t="t" r="r" b="b"/>
                <a:pathLst>
                  <a:path w="1012" h="1012" extrusionOk="0">
                    <a:moveTo>
                      <a:pt x="506" y="1"/>
                    </a:moveTo>
                    <a:lnTo>
                      <a:pt x="304" y="102"/>
                    </a:lnTo>
                    <a:lnTo>
                      <a:pt x="102" y="203"/>
                    </a:lnTo>
                    <a:lnTo>
                      <a:pt x="1" y="405"/>
                    </a:lnTo>
                    <a:lnTo>
                      <a:pt x="1" y="607"/>
                    </a:lnTo>
                    <a:lnTo>
                      <a:pt x="102" y="810"/>
                    </a:lnTo>
                    <a:lnTo>
                      <a:pt x="203" y="911"/>
                    </a:lnTo>
                    <a:lnTo>
                      <a:pt x="405" y="1012"/>
                    </a:lnTo>
                    <a:lnTo>
                      <a:pt x="607" y="1012"/>
                    </a:lnTo>
                    <a:lnTo>
                      <a:pt x="810" y="911"/>
                    </a:lnTo>
                    <a:lnTo>
                      <a:pt x="911" y="810"/>
                    </a:lnTo>
                    <a:lnTo>
                      <a:pt x="1012" y="607"/>
                    </a:lnTo>
                    <a:lnTo>
                      <a:pt x="1012" y="405"/>
                    </a:lnTo>
                    <a:lnTo>
                      <a:pt x="911" y="203"/>
                    </a:lnTo>
                    <a:lnTo>
                      <a:pt x="810" y="102"/>
                    </a:lnTo>
                    <a:lnTo>
                      <a:pt x="6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1036;p38">
                <a:extLst>
                  <a:ext uri="{FF2B5EF4-FFF2-40B4-BE49-F238E27FC236}">
                    <a16:creationId xmlns:a16="http://schemas.microsoft.com/office/drawing/2014/main" id="{41ED2A4F-7C69-672E-C84D-96D43E5123B9}"/>
                  </a:ext>
                </a:extLst>
              </p:cNvPr>
              <p:cNvSpPr/>
              <p:nvPr/>
            </p:nvSpPr>
            <p:spPr>
              <a:xfrm>
                <a:off x="2941952" y="4962837"/>
                <a:ext cx="237082" cy="23723"/>
              </a:xfrm>
              <a:custGeom>
                <a:avLst/>
                <a:gdLst/>
                <a:ahLst/>
                <a:cxnLst/>
                <a:rect l="l" t="t" r="r" b="b"/>
                <a:pathLst>
                  <a:path w="13142" h="1315" extrusionOk="0">
                    <a:moveTo>
                      <a:pt x="13040" y="0"/>
                    </a:moveTo>
                    <a:lnTo>
                      <a:pt x="506" y="708"/>
                    </a:lnTo>
                    <a:lnTo>
                      <a:pt x="203" y="910"/>
                    </a:lnTo>
                    <a:lnTo>
                      <a:pt x="1" y="1112"/>
                    </a:lnTo>
                    <a:lnTo>
                      <a:pt x="1" y="1314"/>
                    </a:lnTo>
                    <a:lnTo>
                      <a:pt x="13141" y="1112"/>
                    </a:lnTo>
                    <a:lnTo>
                      <a:pt x="130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1037;p38">
                <a:extLst>
                  <a:ext uri="{FF2B5EF4-FFF2-40B4-BE49-F238E27FC236}">
                    <a16:creationId xmlns:a16="http://schemas.microsoft.com/office/drawing/2014/main" id="{2F2C8D27-A400-818F-0383-0AEAD61E69DA}"/>
                  </a:ext>
                </a:extLst>
              </p:cNvPr>
              <p:cNvSpPr/>
              <p:nvPr/>
            </p:nvSpPr>
            <p:spPr>
              <a:xfrm>
                <a:off x="3060487" y="4913608"/>
                <a:ext cx="21883" cy="14594"/>
              </a:xfrm>
              <a:custGeom>
                <a:avLst/>
                <a:gdLst/>
                <a:ahLst/>
                <a:cxnLst/>
                <a:rect l="l" t="t" r="r" b="b"/>
                <a:pathLst>
                  <a:path w="1213" h="809" extrusionOk="0">
                    <a:moveTo>
                      <a:pt x="202" y="0"/>
                    </a:moveTo>
                    <a:lnTo>
                      <a:pt x="0" y="101"/>
                    </a:lnTo>
                    <a:lnTo>
                      <a:pt x="202" y="202"/>
                    </a:lnTo>
                    <a:lnTo>
                      <a:pt x="607" y="405"/>
                    </a:lnTo>
                    <a:lnTo>
                      <a:pt x="1011" y="708"/>
                    </a:lnTo>
                    <a:lnTo>
                      <a:pt x="1213" y="809"/>
                    </a:lnTo>
                    <a:lnTo>
                      <a:pt x="1213" y="708"/>
                    </a:lnTo>
                    <a:lnTo>
                      <a:pt x="1112" y="607"/>
                    </a:lnTo>
                    <a:lnTo>
                      <a:pt x="1011" y="405"/>
                    </a:lnTo>
                    <a:lnTo>
                      <a:pt x="809" y="202"/>
                    </a:lnTo>
                    <a:lnTo>
                      <a:pt x="505" y="101"/>
                    </a:lnTo>
                    <a:lnTo>
                      <a:pt x="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1038;p38">
                <a:extLst>
                  <a:ext uri="{FF2B5EF4-FFF2-40B4-BE49-F238E27FC236}">
                    <a16:creationId xmlns:a16="http://schemas.microsoft.com/office/drawing/2014/main" id="{E3F42875-8381-67F0-DDD8-9C3BF5E2E310}"/>
                  </a:ext>
                </a:extLst>
              </p:cNvPr>
              <p:cNvSpPr/>
              <p:nvPr/>
            </p:nvSpPr>
            <p:spPr>
              <a:xfrm>
                <a:off x="3034944" y="4926362"/>
                <a:ext cx="16434" cy="18256"/>
              </a:xfrm>
              <a:custGeom>
                <a:avLst/>
                <a:gdLst/>
                <a:ahLst/>
                <a:cxnLst/>
                <a:rect l="l" t="t" r="r" b="b"/>
                <a:pathLst>
                  <a:path w="911" h="1012" extrusionOk="0">
                    <a:moveTo>
                      <a:pt x="1" y="1"/>
                    </a:moveTo>
                    <a:lnTo>
                      <a:pt x="203" y="102"/>
                    </a:lnTo>
                    <a:lnTo>
                      <a:pt x="506" y="405"/>
                    </a:lnTo>
                    <a:lnTo>
                      <a:pt x="810" y="809"/>
                    </a:lnTo>
                    <a:lnTo>
                      <a:pt x="911" y="1012"/>
                    </a:lnTo>
                    <a:lnTo>
                      <a:pt x="911" y="911"/>
                    </a:lnTo>
                    <a:lnTo>
                      <a:pt x="911" y="708"/>
                    </a:lnTo>
                    <a:lnTo>
                      <a:pt x="911" y="506"/>
                    </a:lnTo>
                    <a:lnTo>
                      <a:pt x="708" y="304"/>
                    </a:lnTo>
                    <a:lnTo>
                      <a:pt x="506" y="102"/>
                    </a:lnTo>
                    <a:lnTo>
                      <a:pt x="3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1039;p38">
                <a:extLst>
                  <a:ext uri="{FF2B5EF4-FFF2-40B4-BE49-F238E27FC236}">
                    <a16:creationId xmlns:a16="http://schemas.microsoft.com/office/drawing/2014/main" id="{9415D524-AE3B-2812-8A2B-E5D69B30D3CB}"/>
                  </a:ext>
                </a:extLst>
              </p:cNvPr>
              <p:cNvSpPr/>
              <p:nvPr/>
            </p:nvSpPr>
            <p:spPr>
              <a:xfrm>
                <a:off x="3013080" y="4937312"/>
                <a:ext cx="10950" cy="18256"/>
              </a:xfrm>
              <a:custGeom>
                <a:avLst/>
                <a:gdLst/>
                <a:ahLst/>
                <a:cxnLst/>
                <a:rect l="l" t="t" r="r" b="b"/>
                <a:pathLst>
                  <a:path w="607" h="1012" extrusionOk="0">
                    <a:moveTo>
                      <a:pt x="0" y="0"/>
                    </a:moveTo>
                    <a:lnTo>
                      <a:pt x="101" y="101"/>
                    </a:lnTo>
                    <a:lnTo>
                      <a:pt x="303" y="506"/>
                    </a:lnTo>
                    <a:lnTo>
                      <a:pt x="404" y="910"/>
                    </a:lnTo>
                    <a:lnTo>
                      <a:pt x="505" y="1011"/>
                    </a:lnTo>
                    <a:lnTo>
                      <a:pt x="606" y="809"/>
                    </a:lnTo>
                    <a:lnTo>
                      <a:pt x="505" y="607"/>
                    </a:lnTo>
                    <a:lnTo>
                      <a:pt x="505" y="405"/>
                    </a:lnTo>
                    <a:lnTo>
                      <a:pt x="303" y="202"/>
                    </a:lnTo>
                    <a:lnTo>
                      <a:pt x="2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1040;p38">
                <a:extLst>
                  <a:ext uri="{FF2B5EF4-FFF2-40B4-BE49-F238E27FC236}">
                    <a16:creationId xmlns:a16="http://schemas.microsoft.com/office/drawing/2014/main" id="{8BBB8571-3DC3-A3A7-CA27-76E82B957A5C}"/>
                  </a:ext>
                </a:extLst>
              </p:cNvPr>
              <p:cNvSpPr/>
              <p:nvPr/>
            </p:nvSpPr>
            <p:spPr>
              <a:xfrm>
                <a:off x="3062309" y="4882599"/>
                <a:ext cx="23723" cy="5502"/>
              </a:xfrm>
              <a:custGeom>
                <a:avLst/>
                <a:gdLst/>
                <a:ahLst/>
                <a:cxnLst/>
                <a:rect l="l" t="t" r="r" b="b"/>
                <a:pathLst>
                  <a:path w="1315" h="305" extrusionOk="0">
                    <a:moveTo>
                      <a:pt x="708" y="1"/>
                    </a:moveTo>
                    <a:lnTo>
                      <a:pt x="202" y="102"/>
                    </a:lnTo>
                    <a:lnTo>
                      <a:pt x="0" y="304"/>
                    </a:lnTo>
                    <a:lnTo>
                      <a:pt x="1314" y="304"/>
                    </a:lnTo>
                    <a:lnTo>
                      <a:pt x="1213" y="203"/>
                    </a:lnTo>
                    <a:lnTo>
                      <a:pt x="1011" y="102"/>
                    </a:lnTo>
                    <a:lnTo>
                      <a:pt x="70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1041;p38">
                <a:extLst>
                  <a:ext uri="{FF2B5EF4-FFF2-40B4-BE49-F238E27FC236}">
                    <a16:creationId xmlns:a16="http://schemas.microsoft.com/office/drawing/2014/main" id="{49A1C7D3-D34D-CC21-52E2-F288AB317688}"/>
                  </a:ext>
                </a:extLst>
              </p:cNvPr>
              <p:cNvSpPr/>
              <p:nvPr/>
            </p:nvSpPr>
            <p:spPr>
              <a:xfrm>
                <a:off x="3333977" y="4782320"/>
                <a:ext cx="124025" cy="286295"/>
              </a:xfrm>
              <a:custGeom>
                <a:avLst/>
                <a:gdLst/>
                <a:ahLst/>
                <a:cxnLst/>
                <a:rect l="l" t="t" r="r" b="b"/>
                <a:pathLst>
                  <a:path w="6875" h="15870" extrusionOk="0">
                    <a:moveTo>
                      <a:pt x="607" y="1"/>
                    </a:moveTo>
                    <a:lnTo>
                      <a:pt x="1315" y="8188"/>
                    </a:lnTo>
                    <a:lnTo>
                      <a:pt x="1" y="14859"/>
                    </a:lnTo>
                    <a:lnTo>
                      <a:pt x="1" y="15162"/>
                    </a:lnTo>
                    <a:lnTo>
                      <a:pt x="203" y="15466"/>
                    </a:lnTo>
                    <a:lnTo>
                      <a:pt x="405" y="15668"/>
                    </a:lnTo>
                    <a:lnTo>
                      <a:pt x="708" y="15769"/>
                    </a:lnTo>
                    <a:lnTo>
                      <a:pt x="708" y="15870"/>
                    </a:lnTo>
                    <a:lnTo>
                      <a:pt x="1113" y="15769"/>
                    </a:lnTo>
                    <a:lnTo>
                      <a:pt x="1517" y="15567"/>
                    </a:lnTo>
                    <a:lnTo>
                      <a:pt x="4651" y="12029"/>
                    </a:lnTo>
                    <a:lnTo>
                      <a:pt x="6268" y="10007"/>
                    </a:lnTo>
                    <a:lnTo>
                      <a:pt x="6672" y="9401"/>
                    </a:lnTo>
                    <a:lnTo>
                      <a:pt x="6874" y="8997"/>
                    </a:lnTo>
                    <a:lnTo>
                      <a:pt x="6773" y="4347"/>
                    </a:lnTo>
                    <a:lnTo>
                      <a:pt x="6672" y="304"/>
                    </a:lnTo>
                    <a:lnTo>
                      <a:pt x="6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1042;p38">
                <a:extLst>
                  <a:ext uri="{FF2B5EF4-FFF2-40B4-BE49-F238E27FC236}">
                    <a16:creationId xmlns:a16="http://schemas.microsoft.com/office/drawing/2014/main" id="{CB4EA72F-B88F-ABB9-4713-CACFD8664ED8}"/>
                  </a:ext>
                </a:extLst>
              </p:cNvPr>
              <p:cNvSpPr/>
              <p:nvPr/>
            </p:nvSpPr>
            <p:spPr>
              <a:xfrm>
                <a:off x="3333977" y="4782320"/>
                <a:ext cx="124025" cy="286295"/>
              </a:xfrm>
              <a:custGeom>
                <a:avLst/>
                <a:gdLst/>
                <a:ahLst/>
                <a:cxnLst/>
                <a:rect l="l" t="t" r="r" b="b"/>
                <a:pathLst>
                  <a:path w="6875" h="15870" fill="none" extrusionOk="0">
                    <a:moveTo>
                      <a:pt x="607" y="1"/>
                    </a:moveTo>
                    <a:lnTo>
                      <a:pt x="1315" y="8188"/>
                    </a:lnTo>
                    <a:lnTo>
                      <a:pt x="1" y="14859"/>
                    </a:lnTo>
                    <a:lnTo>
                      <a:pt x="1" y="14859"/>
                    </a:lnTo>
                    <a:lnTo>
                      <a:pt x="1" y="15162"/>
                    </a:lnTo>
                    <a:lnTo>
                      <a:pt x="203" y="15466"/>
                    </a:lnTo>
                    <a:lnTo>
                      <a:pt x="405" y="15668"/>
                    </a:lnTo>
                    <a:lnTo>
                      <a:pt x="708" y="15769"/>
                    </a:lnTo>
                    <a:lnTo>
                      <a:pt x="708" y="15870"/>
                    </a:lnTo>
                    <a:lnTo>
                      <a:pt x="708" y="15870"/>
                    </a:lnTo>
                    <a:lnTo>
                      <a:pt x="1113" y="15769"/>
                    </a:lnTo>
                    <a:lnTo>
                      <a:pt x="1517" y="15567"/>
                    </a:lnTo>
                    <a:lnTo>
                      <a:pt x="1517" y="15567"/>
                    </a:lnTo>
                    <a:lnTo>
                      <a:pt x="4651" y="12029"/>
                    </a:lnTo>
                    <a:lnTo>
                      <a:pt x="6268" y="10007"/>
                    </a:lnTo>
                    <a:lnTo>
                      <a:pt x="6672" y="9401"/>
                    </a:lnTo>
                    <a:lnTo>
                      <a:pt x="6874" y="8997"/>
                    </a:lnTo>
                    <a:lnTo>
                      <a:pt x="6874" y="8997"/>
                    </a:lnTo>
                    <a:lnTo>
                      <a:pt x="6773" y="4347"/>
                    </a:lnTo>
                    <a:lnTo>
                      <a:pt x="6672" y="304"/>
                    </a:lnTo>
                    <a:lnTo>
                      <a:pt x="60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1043;p38">
                <a:extLst>
                  <a:ext uri="{FF2B5EF4-FFF2-40B4-BE49-F238E27FC236}">
                    <a16:creationId xmlns:a16="http://schemas.microsoft.com/office/drawing/2014/main" id="{8D2763F6-C82B-EECE-26D9-6CA76643302E}"/>
                  </a:ext>
                </a:extLst>
              </p:cNvPr>
              <p:cNvSpPr/>
              <p:nvPr/>
            </p:nvSpPr>
            <p:spPr>
              <a:xfrm>
                <a:off x="3346749" y="4933668"/>
                <a:ext cx="109431" cy="133117"/>
              </a:xfrm>
              <a:custGeom>
                <a:avLst/>
                <a:gdLst/>
                <a:ahLst/>
                <a:cxnLst/>
                <a:rect l="l" t="t" r="r" b="b"/>
                <a:pathLst>
                  <a:path w="6066" h="7379" extrusionOk="0">
                    <a:moveTo>
                      <a:pt x="6065" y="0"/>
                    </a:moveTo>
                    <a:lnTo>
                      <a:pt x="0" y="7379"/>
                    </a:lnTo>
                    <a:lnTo>
                      <a:pt x="405" y="7379"/>
                    </a:lnTo>
                    <a:lnTo>
                      <a:pt x="809" y="7177"/>
                    </a:lnTo>
                    <a:lnTo>
                      <a:pt x="2831" y="4852"/>
                    </a:lnTo>
                    <a:lnTo>
                      <a:pt x="4347" y="3033"/>
                    </a:lnTo>
                    <a:lnTo>
                      <a:pt x="5863" y="1213"/>
                    </a:lnTo>
                    <a:lnTo>
                      <a:pt x="6065" y="809"/>
                    </a:lnTo>
                    <a:lnTo>
                      <a:pt x="6065" y="303"/>
                    </a:lnTo>
                    <a:lnTo>
                      <a:pt x="60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1044;p38">
                <a:extLst>
                  <a:ext uri="{FF2B5EF4-FFF2-40B4-BE49-F238E27FC236}">
                    <a16:creationId xmlns:a16="http://schemas.microsoft.com/office/drawing/2014/main" id="{C64752E5-84E9-F837-FEB1-679BC5EAC7DB}"/>
                  </a:ext>
                </a:extLst>
              </p:cNvPr>
              <p:cNvSpPr/>
              <p:nvPr/>
            </p:nvSpPr>
            <p:spPr>
              <a:xfrm>
                <a:off x="3419681" y="4886261"/>
                <a:ext cx="18256" cy="16416"/>
              </a:xfrm>
              <a:custGeom>
                <a:avLst/>
                <a:gdLst/>
                <a:ahLst/>
                <a:cxnLst/>
                <a:rect l="l" t="t" r="r" b="b"/>
                <a:pathLst>
                  <a:path w="1012" h="910" extrusionOk="0">
                    <a:moveTo>
                      <a:pt x="405" y="0"/>
                    </a:moveTo>
                    <a:lnTo>
                      <a:pt x="203" y="101"/>
                    </a:lnTo>
                    <a:lnTo>
                      <a:pt x="102" y="303"/>
                    </a:lnTo>
                    <a:lnTo>
                      <a:pt x="1" y="404"/>
                    </a:lnTo>
                    <a:lnTo>
                      <a:pt x="102" y="607"/>
                    </a:lnTo>
                    <a:lnTo>
                      <a:pt x="102" y="809"/>
                    </a:lnTo>
                    <a:lnTo>
                      <a:pt x="304" y="910"/>
                    </a:lnTo>
                    <a:lnTo>
                      <a:pt x="809" y="910"/>
                    </a:lnTo>
                    <a:lnTo>
                      <a:pt x="910" y="708"/>
                    </a:lnTo>
                    <a:lnTo>
                      <a:pt x="1011" y="506"/>
                    </a:lnTo>
                    <a:lnTo>
                      <a:pt x="1011" y="303"/>
                    </a:lnTo>
                    <a:lnTo>
                      <a:pt x="910" y="202"/>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1045;p38">
                <a:extLst>
                  <a:ext uri="{FF2B5EF4-FFF2-40B4-BE49-F238E27FC236}">
                    <a16:creationId xmlns:a16="http://schemas.microsoft.com/office/drawing/2014/main" id="{C20EDA58-A5A5-5792-F875-2F8296EE615F}"/>
                  </a:ext>
                </a:extLst>
              </p:cNvPr>
              <p:cNvSpPr/>
              <p:nvPr/>
            </p:nvSpPr>
            <p:spPr>
              <a:xfrm>
                <a:off x="3423325" y="4888083"/>
                <a:ext cx="18" cy="18"/>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1046;p38">
                <a:extLst>
                  <a:ext uri="{FF2B5EF4-FFF2-40B4-BE49-F238E27FC236}">
                    <a16:creationId xmlns:a16="http://schemas.microsoft.com/office/drawing/2014/main" id="{372FAD38-17B4-EFB3-8756-0FC9B9B47121}"/>
                  </a:ext>
                </a:extLst>
              </p:cNvPr>
              <p:cNvSpPr/>
              <p:nvPr/>
            </p:nvSpPr>
            <p:spPr>
              <a:xfrm>
                <a:off x="3423325" y="4888083"/>
                <a:ext cx="18" cy="18"/>
              </a:xfrm>
              <a:custGeom>
                <a:avLst/>
                <a:gdLst/>
                <a:ahLst/>
                <a:cxnLst/>
                <a:rect l="l" t="t" r="r" b="b"/>
                <a:pathLst>
                  <a:path w="1" h="1" fill="none" extrusionOk="0">
                    <a:moveTo>
                      <a:pt x="1" y="0"/>
                    </a:move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1047;p38">
                <a:extLst>
                  <a:ext uri="{FF2B5EF4-FFF2-40B4-BE49-F238E27FC236}">
                    <a16:creationId xmlns:a16="http://schemas.microsoft.com/office/drawing/2014/main" id="{C1C1A755-9310-1999-C08A-C9B14D4C96A7}"/>
                  </a:ext>
                </a:extLst>
              </p:cNvPr>
              <p:cNvSpPr/>
              <p:nvPr/>
            </p:nvSpPr>
            <p:spPr>
              <a:xfrm>
                <a:off x="3346749" y="4984718"/>
                <a:ext cx="31011" cy="16434"/>
              </a:xfrm>
              <a:custGeom>
                <a:avLst/>
                <a:gdLst/>
                <a:ahLst/>
                <a:cxnLst/>
                <a:rect l="l" t="t" r="r" b="b"/>
                <a:pathLst>
                  <a:path w="1719" h="911" extrusionOk="0">
                    <a:moveTo>
                      <a:pt x="607" y="0"/>
                    </a:moveTo>
                    <a:lnTo>
                      <a:pt x="304" y="101"/>
                    </a:lnTo>
                    <a:lnTo>
                      <a:pt x="0" y="101"/>
                    </a:lnTo>
                    <a:lnTo>
                      <a:pt x="0" y="203"/>
                    </a:lnTo>
                    <a:lnTo>
                      <a:pt x="506" y="203"/>
                    </a:lnTo>
                    <a:lnTo>
                      <a:pt x="910" y="304"/>
                    </a:lnTo>
                    <a:lnTo>
                      <a:pt x="1314" y="607"/>
                    </a:lnTo>
                    <a:lnTo>
                      <a:pt x="1719" y="910"/>
                    </a:lnTo>
                    <a:lnTo>
                      <a:pt x="1719" y="809"/>
                    </a:lnTo>
                    <a:lnTo>
                      <a:pt x="1618" y="607"/>
                    </a:lnTo>
                    <a:lnTo>
                      <a:pt x="1314" y="304"/>
                    </a:lnTo>
                    <a:lnTo>
                      <a:pt x="1011" y="101"/>
                    </a:lnTo>
                    <a:lnTo>
                      <a:pt x="6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1048;p38">
                <a:extLst>
                  <a:ext uri="{FF2B5EF4-FFF2-40B4-BE49-F238E27FC236}">
                    <a16:creationId xmlns:a16="http://schemas.microsoft.com/office/drawing/2014/main" id="{A1E47863-20CE-0E7A-E3F7-E5F256D51632}"/>
                  </a:ext>
                </a:extLst>
              </p:cNvPr>
              <p:cNvSpPr/>
              <p:nvPr/>
            </p:nvSpPr>
            <p:spPr>
              <a:xfrm>
                <a:off x="3339461" y="5012066"/>
                <a:ext cx="29189" cy="9128"/>
              </a:xfrm>
              <a:custGeom>
                <a:avLst/>
                <a:gdLst/>
                <a:ahLst/>
                <a:cxnLst/>
                <a:rect l="l" t="t" r="r" b="b"/>
                <a:pathLst>
                  <a:path w="1618" h="506" extrusionOk="0">
                    <a:moveTo>
                      <a:pt x="404" y="1"/>
                    </a:moveTo>
                    <a:lnTo>
                      <a:pt x="0" y="203"/>
                    </a:lnTo>
                    <a:lnTo>
                      <a:pt x="809" y="203"/>
                    </a:lnTo>
                    <a:lnTo>
                      <a:pt x="1617" y="506"/>
                    </a:lnTo>
                    <a:lnTo>
                      <a:pt x="1617" y="506"/>
                    </a:lnTo>
                    <a:lnTo>
                      <a:pt x="1415" y="304"/>
                    </a:lnTo>
                    <a:lnTo>
                      <a:pt x="1213" y="102"/>
                    </a:lnTo>
                    <a:lnTo>
                      <a:pt x="9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1049;p38">
                <a:extLst>
                  <a:ext uri="{FF2B5EF4-FFF2-40B4-BE49-F238E27FC236}">
                    <a16:creationId xmlns:a16="http://schemas.microsoft.com/office/drawing/2014/main" id="{14666CF7-33A3-67A4-EF4F-A3C1AA41FA78}"/>
                  </a:ext>
                </a:extLst>
              </p:cNvPr>
              <p:cNvSpPr/>
              <p:nvPr/>
            </p:nvSpPr>
            <p:spPr>
              <a:xfrm>
                <a:off x="3352215" y="4959193"/>
                <a:ext cx="43783" cy="14594"/>
              </a:xfrm>
              <a:custGeom>
                <a:avLst/>
                <a:gdLst/>
                <a:ahLst/>
                <a:cxnLst/>
                <a:rect l="l" t="t" r="r" b="b"/>
                <a:pathLst>
                  <a:path w="2427" h="809" extrusionOk="0">
                    <a:moveTo>
                      <a:pt x="708" y="0"/>
                    </a:moveTo>
                    <a:lnTo>
                      <a:pt x="1" y="101"/>
                    </a:lnTo>
                    <a:lnTo>
                      <a:pt x="1315" y="304"/>
                    </a:lnTo>
                    <a:lnTo>
                      <a:pt x="2427" y="809"/>
                    </a:lnTo>
                    <a:lnTo>
                      <a:pt x="1921" y="405"/>
                    </a:lnTo>
                    <a:lnTo>
                      <a:pt x="1315" y="101"/>
                    </a:lnTo>
                    <a:lnTo>
                      <a:pt x="7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1050;p38">
                <a:extLst>
                  <a:ext uri="{FF2B5EF4-FFF2-40B4-BE49-F238E27FC236}">
                    <a16:creationId xmlns:a16="http://schemas.microsoft.com/office/drawing/2014/main" id="{FAC26A43-4269-58FF-8963-19C163F28517}"/>
                  </a:ext>
                </a:extLst>
              </p:cNvPr>
              <p:cNvSpPr/>
              <p:nvPr/>
            </p:nvSpPr>
            <p:spPr>
              <a:xfrm>
                <a:off x="3355859" y="4924540"/>
                <a:ext cx="40139" cy="5484"/>
              </a:xfrm>
              <a:custGeom>
                <a:avLst/>
                <a:gdLst/>
                <a:ahLst/>
                <a:cxnLst/>
                <a:rect l="l" t="t" r="r" b="b"/>
                <a:pathLst>
                  <a:path w="2225" h="304" extrusionOk="0">
                    <a:moveTo>
                      <a:pt x="506" y="1"/>
                    </a:moveTo>
                    <a:lnTo>
                      <a:pt x="1" y="304"/>
                    </a:lnTo>
                    <a:lnTo>
                      <a:pt x="405" y="203"/>
                    </a:lnTo>
                    <a:lnTo>
                      <a:pt x="2225" y="203"/>
                    </a:lnTo>
                    <a:lnTo>
                      <a:pt x="16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1051;p38">
                <a:extLst>
                  <a:ext uri="{FF2B5EF4-FFF2-40B4-BE49-F238E27FC236}">
                    <a16:creationId xmlns:a16="http://schemas.microsoft.com/office/drawing/2014/main" id="{84C61D10-E27E-A3AC-0F95-3B20868BDB18}"/>
                  </a:ext>
                </a:extLst>
              </p:cNvPr>
              <p:cNvSpPr/>
              <p:nvPr/>
            </p:nvSpPr>
            <p:spPr>
              <a:xfrm>
                <a:off x="3352215" y="4880777"/>
                <a:ext cx="40139" cy="9146"/>
              </a:xfrm>
              <a:custGeom>
                <a:avLst/>
                <a:gdLst/>
                <a:ahLst/>
                <a:cxnLst/>
                <a:rect l="l" t="t" r="r" b="b"/>
                <a:pathLst>
                  <a:path w="2225" h="507" extrusionOk="0">
                    <a:moveTo>
                      <a:pt x="708" y="1"/>
                    </a:moveTo>
                    <a:lnTo>
                      <a:pt x="304" y="203"/>
                    </a:lnTo>
                    <a:lnTo>
                      <a:pt x="102" y="405"/>
                    </a:lnTo>
                    <a:lnTo>
                      <a:pt x="1" y="506"/>
                    </a:lnTo>
                    <a:lnTo>
                      <a:pt x="607" y="304"/>
                    </a:lnTo>
                    <a:lnTo>
                      <a:pt x="1113" y="102"/>
                    </a:lnTo>
                    <a:lnTo>
                      <a:pt x="1719" y="203"/>
                    </a:lnTo>
                    <a:lnTo>
                      <a:pt x="2224" y="304"/>
                    </a:lnTo>
                    <a:lnTo>
                      <a:pt x="1921" y="102"/>
                    </a:lnTo>
                    <a:lnTo>
                      <a:pt x="15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1052;p38">
                <a:extLst>
                  <a:ext uri="{FF2B5EF4-FFF2-40B4-BE49-F238E27FC236}">
                    <a16:creationId xmlns:a16="http://schemas.microsoft.com/office/drawing/2014/main" id="{A69266CC-DF2C-8D39-2A17-B026122EB098}"/>
                  </a:ext>
                </a:extLst>
              </p:cNvPr>
              <p:cNvSpPr/>
              <p:nvPr/>
            </p:nvSpPr>
            <p:spPr>
              <a:xfrm>
                <a:off x="3348571" y="4844320"/>
                <a:ext cx="43783" cy="31011"/>
              </a:xfrm>
              <a:custGeom>
                <a:avLst/>
                <a:gdLst/>
                <a:ahLst/>
                <a:cxnLst/>
                <a:rect l="l" t="t" r="r" b="b"/>
                <a:pathLst>
                  <a:path w="2427" h="1719" extrusionOk="0">
                    <a:moveTo>
                      <a:pt x="2123" y="202"/>
                    </a:moveTo>
                    <a:lnTo>
                      <a:pt x="2224" y="506"/>
                    </a:lnTo>
                    <a:lnTo>
                      <a:pt x="2123" y="809"/>
                    </a:lnTo>
                    <a:lnTo>
                      <a:pt x="2022" y="1112"/>
                    </a:lnTo>
                    <a:lnTo>
                      <a:pt x="1719" y="1314"/>
                    </a:lnTo>
                    <a:lnTo>
                      <a:pt x="1567" y="1415"/>
                    </a:lnTo>
                    <a:lnTo>
                      <a:pt x="1517" y="1314"/>
                    </a:lnTo>
                    <a:lnTo>
                      <a:pt x="1406" y="1167"/>
                    </a:lnTo>
                    <a:lnTo>
                      <a:pt x="1416" y="1112"/>
                    </a:lnTo>
                    <a:lnTo>
                      <a:pt x="1618" y="607"/>
                    </a:lnTo>
                    <a:lnTo>
                      <a:pt x="1719" y="405"/>
                    </a:lnTo>
                    <a:lnTo>
                      <a:pt x="1921" y="202"/>
                    </a:lnTo>
                    <a:close/>
                    <a:moveTo>
                      <a:pt x="607" y="607"/>
                    </a:moveTo>
                    <a:lnTo>
                      <a:pt x="809" y="809"/>
                    </a:lnTo>
                    <a:lnTo>
                      <a:pt x="1213" y="1112"/>
                    </a:lnTo>
                    <a:lnTo>
                      <a:pt x="1315" y="1213"/>
                    </a:lnTo>
                    <a:lnTo>
                      <a:pt x="1315" y="1213"/>
                    </a:lnTo>
                    <a:lnTo>
                      <a:pt x="1315" y="1415"/>
                    </a:lnTo>
                    <a:lnTo>
                      <a:pt x="1315" y="1516"/>
                    </a:lnTo>
                    <a:lnTo>
                      <a:pt x="1011" y="1516"/>
                    </a:lnTo>
                    <a:lnTo>
                      <a:pt x="708" y="1415"/>
                    </a:lnTo>
                    <a:lnTo>
                      <a:pt x="405" y="1213"/>
                    </a:lnTo>
                    <a:lnTo>
                      <a:pt x="203" y="910"/>
                    </a:lnTo>
                    <a:lnTo>
                      <a:pt x="102" y="708"/>
                    </a:lnTo>
                    <a:lnTo>
                      <a:pt x="203" y="607"/>
                    </a:lnTo>
                    <a:close/>
                    <a:moveTo>
                      <a:pt x="1387" y="1285"/>
                    </a:moveTo>
                    <a:lnTo>
                      <a:pt x="1537" y="1436"/>
                    </a:lnTo>
                    <a:lnTo>
                      <a:pt x="1537" y="1436"/>
                    </a:lnTo>
                    <a:lnTo>
                      <a:pt x="1416" y="1516"/>
                    </a:lnTo>
                    <a:lnTo>
                      <a:pt x="1348" y="1516"/>
                    </a:lnTo>
                    <a:lnTo>
                      <a:pt x="1387" y="1285"/>
                    </a:lnTo>
                    <a:close/>
                    <a:moveTo>
                      <a:pt x="2022" y="0"/>
                    </a:moveTo>
                    <a:lnTo>
                      <a:pt x="1820" y="101"/>
                    </a:lnTo>
                    <a:lnTo>
                      <a:pt x="1618" y="304"/>
                    </a:lnTo>
                    <a:lnTo>
                      <a:pt x="1416" y="607"/>
                    </a:lnTo>
                    <a:lnTo>
                      <a:pt x="1315" y="1011"/>
                    </a:lnTo>
                    <a:lnTo>
                      <a:pt x="1315" y="1045"/>
                    </a:lnTo>
                    <a:lnTo>
                      <a:pt x="1213" y="910"/>
                    </a:lnTo>
                    <a:lnTo>
                      <a:pt x="910" y="708"/>
                    </a:lnTo>
                    <a:lnTo>
                      <a:pt x="607" y="506"/>
                    </a:lnTo>
                    <a:lnTo>
                      <a:pt x="304" y="405"/>
                    </a:lnTo>
                    <a:lnTo>
                      <a:pt x="102" y="506"/>
                    </a:lnTo>
                    <a:lnTo>
                      <a:pt x="1" y="607"/>
                    </a:lnTo>
                    <a:lnTo>
                      <a:pt x="1" y="809"/>
                    </a:lnTo>
                    <a:lnTo>
                      <a:pt x="1" y="1011"/>
                    </a:lnTo>
                    <a:lnTo>
                      <a:pt x="304" y="1314"/>
                    </a:lnTo>
                    <a:lnTo>
                      <a:pt x="607" y="1516"/>
                    </a:lnTo>
                    <a:lnTo>
                      <a:pt x="1011" y="1618"/>
                    </a:lnTo>
                    <a:lnTo>
                      <a:pt x="1315" y="1618"/>
                    </a:lnTo>
                    <a:lnTo>
                      <a:pt x="1315" y="1719"/>
                    </a:lnTo>
                    <a:lnTo>
                      <a:pt x="1331" y="1618"/>
                    </a:lnTo>
                    <a:lnTo>
                      <a:pt x="1416" y="1618"/>
                    </a:lnTo>
                    <a:lnTo>
                      <a:pt x="1820" y="1516"/>
                    </a:lnTo>
                    <a:lnTo>
                      <a:pt x="2123" y="1213"/>
                    </a:lnTo>
                    <a:lnTo>
                      <a:pt x="2325" y="910"/>
                    </a:lnTo>
                    <a:lnTo>
                      <a:pt x="2426" y="506"/>
                    </a:lnTo>
                    <a:lnTo>
                      <a:pt x="2325" y="304"/>
                    </a:lnTo>
                    <a:lnTo>
                      <a:pt x="2224" y="101"/>
                    </a:lnTo>
                    <a:lnTo>
                      <a:pt x="20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1053;p38">
                <a:extLst>
                  <a:ext uri="{FF2B5EF4-FFF2-40B4-BE49-F238E27FC236}">
                    <a16:creationId xmlns:a16="http://schemas.microsoft.com/office/drawing/2014/main" id="{78941E20-8699-5413-B54F-FD41B2577BD0}"/>
                  </a:ext>
                </a:extLst>
              </p:cNvPr>
              <p:cNvSpPr/>
              <p:nvPr/>
            </p:nvSpPr>
            <p:spPr>
              <a:xfrm>
                <a:off x="2927377" y="3733888"/>
                <a:ext cx="534291" cy="1141499"/>
              </a:xfrm>
              <a:custGeom>
                <a:avLst/>
                <a:gdLst/>
                <a:ahLst/>
                <a:cxnLst/>
                <a:rect l="l" t="t" r="r" b="b"/>
                <a:pathLst>
                  <a:path w="29617" h="63276" extrusionOk="0">
                    <a:moveTo>
                      <a:pt x="23350" y="0"/>
                    </a:moveTo>
                    <a:lnTo>
                      <a:pt x="708" y="1820"/>
                    </a:lnTo>
                    <a:lnTo>
                      <a:pt x="304" y="3942"/>
                    </a:lnTo>
                    <a:lnTo>
                      <a:pt x="101" y="6065"/>
                    </a:lnTo>
                    <a:lnTo>
                      <a:pt x="0" y="8289"/>
                    </a:lnTo>
                    <a:lnTo>
                      <a:pt x="101" y="10411"/>
                    </a:lnTo>
                    <a:lnTo>
                      <a:pt x="3235" y="37197"/>
                    </a:lnTo>
                    <a:lnTo>
                      <a:pt x="6368" y="62669"/>
                    </a:lnTo>
                    <a:lnTo>
                      <a:pt x="14657" y="62669"/>
                    </a:lnTo>
                    <a:lnTo>
                      <a:pt x="12332" y="15263"/>
                    </a:lnTo>
                    <a:lnTo>
                      <a:pt x="13039" y="15465"/>
                    </a:lnTo>
                    <a:lnTo>
                      <a:pt x="15364" y="25978"/>
                    </a:lnTo>
                    <a:lnTo>
                      <a:pt x="16982" y="33862"/>
                    </a:lnTo>
                    <a:lnTo>
                      <a:pt x="17588" y="36995"/>
                    </a:lnTo>
                    <a:lnTo>
                      <a:pt x="17891" y="38916"/>
                    </a:lnTo>
                    <a:lnTo>
                      <a:pt x="18700" y="43970"/>
                    </a:lnTo>
                    <a:lnTo>
                      <a:pt x="20115" y="52157"/>
                    </a:lnTo>
                    <a:lnTo>
                      <a:pt x="22035" y="63276"/>
                    </a:lnTo>
                    <a:lnTo>
                      <a:pt x="29616" y="63276"/>
                    </a:lnTo>
                    <a:lnTo>
                      <a:pt x="27191" y="35075"/>
                    </a:lnTo>
                    <a:lnTo>
                      <a:pt x="24360" y="7884"/>
                    </a:lnTo>
                    <a:lnTo>
                      <a:pt x="2335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1054;p38">
                <a:extLst>
                  <a:ext uri="{FF2B5EF4-FFF2-40B4-BE49-F238E27FC236}">
                    <a16:creationId xmlns:a16="http://schemas.microsoft.com/office/drawing/2014/main" id="{520C7DA4-457A-A721-BF48-C477D0649676}"/>
                  </a:ext>
                </a:extLst>
              </p:cNvPr>
              <p:cNvSpPr/>
              <p:nvPr/>
            </p:nvSpPr>
            <p:spPr>
              <a:xfrm>
                <a:off x="3095122" y="3801355"/>
                <a:ext cx="71132" cy="131295"/>
              </a:xfrm>
              <a:custGeom>
                <a:avLst/>
                <a:gdLst/>
                <a:ahLst/>
                <a:cxnLst/>
                <a:rect l="l" t="t" r="r" b="b"/>
                <a:pathLst>
                  <a:path w="3943" h="7278" extrusionOk="0">
                    <a:moveTo>
                      <a:pt x="1" y="0"/>
                    </a:moveTo>
                    <a:lnTo>
                      <a:pt x="1" y="405"/>
                    </a:lnTo>
                    <a:lnTo>
                      <a:pt x="102" y="1516"/>
                    </a:lnTo>
                    <a:lnTo>
                      <a:pt x="304" y="3134"/>
                    </a:lnTo>
                    <a:lnTo>
                      <a:pt x="708" y="5054"/>
                    </a:lnTo>
                    <a:lnTo>
                      <a:pt x="910" y="6065"/>
                    </a:lnTo>
                    <a:lnTo>
                      <a:pt x="1112" y="6469"/>
                    </a:lnTo>
                    <a:lnTo>
                      <a:pt x="1416" y="6874"/>
                    </a:lnTo>
                    <a:lnTo>
                      <a:pt x="1719" y="7076"/>
                    </a:lnTo>
                    <a:lnTo>
                      <a:pt x="2224" y="7278"/>
                    </a:lnTo>
                    <a:lnTo>
                      <a:pt x="2932" y="7278"/>
                    </a:lnTo>
                    <a:lnTo>
                      <a:pt x="3437" y="7076"/>
                    </a:lnTo>
                    <a:lnTo>
                      <a:pt x="3943" y="6874"/>
                    </a:lnTo>
                    <a:lnTo>
                      <a:pt x="3437" y="6975"/>
                    </a:lnTo>
                    <a:lnTo>
                      <a:pt x="2932" y="7177"/>
                    </a:lnTo>
                    <a:lnTo>
                      <a:pt x="2528" y="7177"/>
                    </a:lnTo>
                    <a:lnTo>
                      <a:pt x="2224" y="7076"/>
                    </a:lnTo>
                    <a:lnTo>
                      <a:pt x="1820" y="6975"/>
                    </a:lnTo>
                    <a:lnTo>
                      <a:pt x="1517" y="6772"/>
                    </a:lnTo>
                    <a:lnTo>
                      <a:pt x="1213" y="6368"/>
                    </a:lnTo>
                    <a:lnTo>
                      <a:pt x="1112" y="5964"/>
                    </a:lnTo>
                    <a:lnTo>
                      <a:pt x="910" y="4953"/>
                    </a:lnTo>
                    <a:lnTo>
                      <a:pt x="304" y="1516"/>
                    </a:lnTo>
                    <a:lnTo>
                      <a:pt x="102" y="405"/>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1055;p38">
                <a:extLst>
                  <a:ext uri="{FF2B5EF4-FFF2-40B4-BE49-F238E27FC236}">
                    <a16:creationId xmlns:a16="http://schemas.microsoft.com/office/drawing/2014/main" id="{9206DC8C-C1F1-D632-A305-14EC63C37633}"/>
                  </a:ext>
                </a:extLst>
              </p:cNvPr>
              <p:cNvSpPr/>
              <p:nvPr/>
            </p:nvSpPr>
            <p:spPr>
              <a:xfrm>
                <a:off x="3117003" y="3804998"/>
                <a:ext cx="29189" cy="29189"/>
              </a:xfrm>
              <a:custGeom>
                <a:avLst/>
                <a:gdLst/>
                <a:ahLst/>
                <a:cxnLst/>
                <a:rect l="l" t="t" r="r" b="b"/>
                <a:pathLst>
                  <a:path w="1618" h="1618" extrusionOk="0">
                    <a:moveTo>
                      <a:pt x="809" y="0"/>
                    </a:moveTo>
                    <a:lnTo>
                      <a:pt x="607" y="101"/>
                    </a:lnTo>
                    <a:lnTo>
                      <a:pt x="910" y="101"/>
                    </a:lnTo>
                    <a:lnTo>
                      <a:pt x="1213" y="304"/>
                    </a:lnTo>
                    <a:lnTo>
                      <a:pt x="1416" y="506"/>
                    </a:lnTo>
                    <a:lnTo>
                      <a:pt x="1416" y="809"/>
                    </a:lnTo>
                    <a:lnTo>
                      <a:pt x="1315" y="1213"/>
                    </a:lnTo>
                    <a:lnTo>
                      <a:pt x="1112" y="1314"/>
                    </a:lnTo>
                    <a:lnTo>
                      <a:pt x="809" y="1415"/>
                    </a:lnTo>
                    <a:lnTo>
                      <a:pt x="506" y="1415"/>
                    </a:lnTo>
                    <a:lnTo>
                      <a:pt x="304" y="1213"/>
                    </a:lnTo>
                    <a:lnTo>
                      <a:pt x="203" y="1011"/>
                    </a:lnTo>
                    <a:lnTo>
                      <a:pt x="203" y="607"/>
                    </a:lnTo>
                    <a:lnTo>
                      <a:pt x="304" y="405"/>
                    </a:lnTo>
                    <a:lnTo>
                      <a:pt x="506" y="101"/>
                    </a:lnTo>
                    <a:lnTo>
                      <a:pt x="304" y="203"/>
                    </a:lnTo>
                    <a:lnTo>
                      <a:pt x="102" y="405"/>
                    </a:lnTo>
                    <a:lnTo>
                      <a:pt x="0" y="607"/>
                    </a:lnTo>
                    <a:lnTo>
                      <a:pt x="0" y="1011"/>
                    </a:lnTo>
                    <a:lnTo>
                      <a:pt x="203" y="1314"/>
                    </a:lnTo>
                    <a:lnTo>
                      <a:pt x="506" y="1517"/>
                    </a:lnTo>
                    <a:lnTo>
                      <a:pt x="809" y="1618"/>
                    </a:lnTo>
                    <a:lnTo>
                      <a:pt x="1112" y="1517"/>
                    </a:lnTo>
                    <a:lnTo>
                      <a:pt x="1315" y="1415"/>
                    </a:lnTo>
                    <a:lnTo>
                      <a:pt x="1517" y="1112"/>
                    </a:lnTo>
                    <a:lnTo>
                      <a:pt x="1618" y="809"/>
                    </a:lnTo>
                    <a:lnTo>
                      <a:pt x="1517" y="405"/>
                    </a:lnTo>
                    <a:lnTo>
                      <a:pt x="1213" y="203"/>
                    </a:lnTo>
                    <a:lnTo>
                      <a:pt x="1011" y="101"/>
                    </a:lnTo>
                    <a:lnTo>
                      <a:pt x="80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1056;p38">
                <a:extLst>
                  <a:ext uri="{FF2B5EF4-FFF2-40B4-BE49-F238E27FC236}">
                    <a16:creationId xmlns:a16="http://schemas.microsoft.com/office/drawing/2014/main" id="{2EA53E3D-4F4C-D634-6AEC-9FF879022CC1}"/>
                  </a:ext>
                </a:extLst>
              </p:cNvPr>
              <p:cNvSpPr/>
              <p:nvPr/>
            </p:nvSpPr>
            <p:spPr>
              <a:xfrm>
                <a:off x="2599173" y="3020948"/>
                <a:ext cx="133117" cy="202427"/>
              </a:xfrm>
              <a:custGeom>
                <a:avLst/>
                <a:gdLst/>
                <a:ahLst/>
                <a:cxnLst/>
                <a:rect l="l" t="t" r="r" b="b"/>
                <a:pathLst>
                  <a:path w="7379" h="11221" extrusionOk="0">
                    <a:moveTo>
                      <a:pt x="3942" y="0"/>
                    </a:moveTo>
                    <a:lnTo>
                      <a:pt x="0" y="3639"/>
                    </a:lnTo>
                    <a:lnTo>
                      <a:pt x="303" y="4448"/>
                    </a:lnTo>
                    <a:lnTo>
                      <a:pt x="607" y="5257"/>
                    </a:lnTo>
                    <a:lnTo>
                      <a:pt x="1011" y="5964"/>
                    </a:lnTo>
                    <a:lnTo>
                      <a:pt x="1516" y="6672"/>
                    </a:lnTo>
                    <a:lnTo>
                      <a:pt x="2628" y="7480"/>
                    </a:lnTo>
                    <a:lnTo>
                      <a:pt x="2931" y="11220"/>
                    </a:lnTo>
                    <a:lnTo>
                      <a:pt x="7379" y="9502"/>
                    </a:lnTo>
                    <a:lnTo>
                      <a:pt x="6975" y="5661"/>
                    </a:lnTo>
                    <a:lnTo>
                      <a:pt x="6772" y="2426"/>
                    </a:lnTo>
                    <a:lnTo>
                      <a:pt x="3942" y="0"/>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1057;p38">
                <a:extLst>
                  <a:ext uri="{FF2B5EF4-FFF2-40B4-BE49-F238E27FC236}">
                    <a16:creationId xmlns:a16="http://schemas.microsoft.com/office/drawing/2014/main" id="{0C95D8BA-5952-8069-1FFC-DBDE1F0BAD00}"/>
                  </a:ext>
                </a:extLst>
              </p:cNvPr>
              <p:cNvSpPr/>
              <p:nvPr/>
            </p:nvSpPr>
            <p:spPr>
              <a:xfrm>
                <a:off x="2590046" y="2938888"/>
                <a:ext cx="235242" cy="229775"/>
              </a:xfrm>
              <a:custGeom>
                <a:avLst/>
                <a:gdLst/>
                <a:ahLst/>
                <a:cxnLst/>
                <a:rect l="l" t="t" r="r" b="b"/>
                <a:pathLst>
                  <a:path w="13040" h="12737" extrusionOk="0">
                    <a:moveTo>
                      <a:pt x="6874" y="1"/>
                    </a:moveTo>
                    <a:lnTo>
                      <a:pt x="5156" y="3033"/>
                    </a:lnTo>
                    <a:lnTo>
                      <a:pt x="5257" y="3033"/>
                    </a:lnTo>
                    <a:lnTo>
                      <a:pt x="5459" y="3235"/>
                    </a:lnTo>
                    <a:lnTo>
                      <a:pt x="5459" y="3438"/>
                    </a:lnTo>
                    <a:lnTo>
                      <a:pt x="5459" y="3640"/>
                    </a:lnTo>
                    <a:lnTo>
                      <a:pt x="5358" y="4145"/>
                    </a:lnTo>
                    <a:lnTo>
                      <a:pt x="5156" y="4651"/>
                    </a:lnTo>
                    <a:lnTo>
                      <a:pt x="4751" y="5358"/>
                    </a:lnTo>
                    <a:lnTo>
                      <a:pt x="4044" y="5965"/>
                    </a:lnTo>
                    <a:lnTo>
                      <a:pt x="3235" y="6672"/>
                    </a:lnTo>
                    <a:lnTo>
                      <a:pt x="2326" y="7279"/>
                    </a:lnTo>
                    <a:lnTo>
                      <a:pt x="708" y="8289"/>
                    </a:lnTo>
                    <a:lnTo>
                      <a:pt x="1" y="8694"/>
                    </a:lnTo>
                    <a:lnTo>
                      <a:pt x="2427" y="12737"/>
                    </a:lnTo>
                    <a:lnTo>
                      <a:pt x="9805" y="5863"/>
                    </a:lnTo>
                    <a:lnTo>
                      <a:pt x="11018" y="6167"/>
                    </a:lnTo>
                    <a:lnTo>
                      <a:pt x="13040" y="1315"/>
                    </a:lnTo>
                    <a:lnTo>
                      <a:pt x="6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1058;p38">
                <a:extLst>
                  <a:ext uri="{FF2B5EF4-FFF2-40B4-BE49-F238E27FC236}">
                    <a16:creationId xmlns:a16="http://schemas.microsoft.com/office/drawing/2014/main" id="{DA97BA32-E2F0-3E5A-29BF-45CCEB3C5BD4}"/>
                  </a:ext>
                </a:extLst>
              </p:cNvPr>
              <p:cNvSpPr/>
              <p:nvPr/>
            </p:nvSpPr>
            <p:spPr>
              <a:xfrm>
                <a:off x="2435054" y="2696389"/>
                <a:ext cx="330078" cy="302711"/>
              </a:xfrm>
              <a:custGeom>
                <a:avLst/>
                <a:gdLst/>
                <a:ahLst/>
                <a:cxnLst/>
                <a:rect l="l" t="t" r="r" b="b"/>
                <a:pathLst>
                  <a:path w="18297" h="16780" extrusionOk="0">
                    <a:moveTo>
                      <a:pt x="4651" y="0"/>
                    </a:moveTo>
                    <a:lnTo>
                      <a:pt x="4246" y="101"/>
                    </a:lnTo>
                    <a:lnTo>
                      <a:pt x="3741" y="405"/>
                    </a:lnTo>
                    <a:lnTo>
                      <a:pt x="3438" y="708"/>
                    </a:lnTo>
                    <a:lnTo>
                      <a:pt x="3134" y="1112"/>
                    </a:lnTo>
                    <a:lnTo>
                      <a:pt x="2730" y="1719"/>
                    </a:lnTo>
                    <a:lnTo>
                      <a:pt x="2427" y="2527"/>
                    </a:lnTo>
                    <a:lnTo>
                      <a:pt x="2023" y="3437"/>
                    </a:lnTo>
                    <a:lnTo>
                      <a:pt x="1618" y="4549"/>
                    </a:lnTo>
                    <a:lnTo>
                      <a:pt x="1214" y="5964"/>
                    </a:lnTo>
                    <a:lnTo>
                      <a:pt x="810" y="7480"/>
                    </a:lnTo>
                    <a:lnTo>
                      <a:pt x="304" y="10209"/>
                    </a:lnTo>
                    <a:lnTo>
                      <a:pt x="102" y="12332"/>
                    </a:lnTo>
                    <a:lnTo>
                      <a:pt x="1" y="14050"/>
                    </a:lnTo>
                    <a:lnTo>
                      <a:pt x="203" y="15263"/>
                    </a:lnTo>
                    <a:lnTo>
                      <a:pt x="405" y="16072"/>
                    </a:lnTo>
                    <a:lnTo>
                      <a:pt x="709" y="16577"/>
                    </a:lnTo>
                    <a:lnTo>
                      <a:pt x="1113" y="16780"/>
                    </a:lnTo>
                    <a:lnTo>
                      <a:pt x="1416" y="16780"/>
                    </a:lnTo>
                    <a:lnTo>
                      <a:pt x="4550" y="15769"/>
                    </a:lnTo>
                    <a:lnTo>
                      <a:pt x="6975" y="15061"/>
                    </a:lnTo>
                    <a:lnTo>
                      <a:pt x="8188" y="14859"/>
                    </a:lnTo>
                    <a:lnTo>
                      <a:pt x="9300" y="14657"/>
                    </a:lnTo>
                    <a:lnTo>
                      <a:pt x="11726" y="14657"/>
                    </a:lnTo>
                    <a:lnTo>
                      <a:pt x="14152" y="14758"/>
                    </a:lnTo>
                    <a:lnTo>
                      <a:pt x="16679" y="15061"/>
                    </a:lnTo>
                    <a:lnTo>
                      <a:pt x="18296" y="8592"/>
                    </a:lnTo>
                    <a:lnTo>
                      <a:pt x="17892" y="8491"/>
                    </a:lnTo>
                    <a:lnTo>
                      <a:pt x="16578" y="7986"/>
                    </a:lnTo>
                    <a:lnTo>
                      <a:pt x="14556" y="7076"/>
                    </a:lnTo>
                    <a:lnTo>
                      <a:pt x="13343" y="6368"/>
                    </a:lnTo>
                    <a:lnTo>
                      <a:pt x="11827" y="5560"/>
                    </a:lnTo>
                    <a:lnTo>
                      <a:pt x="10210" y="4448"/>
                    </a:lnTo>
                    <a:lnTo>
                      <a:pt x="8593" y="3134"/>
                    </a:lnTo>
                    <a:lnTo>
                      <a:pt x="7077" y="1820"/>
                    </a:lnTo>
                    <a:lnTo>
                      <a:pt x="5560" y="405"/>
                    </a:lnTo>
                    <a:lnTo>
                      <a:pt x="5156" y="101"/>
                    </a:lnTo>
                    <a:lnTo>
                      <a:pt x="46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1059;p38">
                <a:extLst>
                  <a:ext uri="{FF2B5EF4-FFF2-40B4-BE49-F238E27FC236}">
                    <a16:creationId xmlns:a16="http://schemas.microsoft.com/office/drawing/2014/main" id="{C62DBE9C-9A31-BF01-394C-63EE01C73E0C}"/>
                  </a:ext>
                </a:extLst>
              </p:cNvPr>
              <p:cNvSpPr/>
              <p:nvPr/>
            </p:nvSpPr>
            <p:spPr>
              <a:xfrm>
                <a:off x="2435054" y="2696389"/>
                <a:ext cx="330078" cy="302711"/>
              </a:xfrm>
              <a:custGeom>
                <a:avLst/>
                <a:gdLst/>
                <a:ahLst/>
                <a:cxnLst/>
                <a:rect l="l" t="t" r="r" b="b"/>
                <a:pathLst>
                  <a:path w="18297" h="16780" fill="none" extrusionOk="0">
                    <a:moveTo>
                      <a:pt x="18296" y="8592"/>
                    </a:moveTo>
                    <a:lnTo>
                      <a:pt x="18296" y="8592"/>
                    </a:lnTo>
                    <a:lnTo>
                      <a:pt x="17892" y="8491"/>
                    </a:lnTo>
                    <a:lnTo>
                      <a:pt x="16578" y="7986"/>
                    </a:lnTo>
                    <a:lnTo>
                      <a:pt x="14556" y="7076"/>
                    </a:lnTo>
                    <a:lnTo>
                      <a:pt x="13343" y="6368"/>
                    </a:lnTo>
                    <a:lnTo>
                      <a:pt x="11827" y="5560"/>
                    </a:lnTo>
                    <a:lnTo>
                      <a:pt x="11827" y="5560"/>
                    </a:lnTo>
                    <a:lnTo>
                      <a:pt x="10210" y="4448"/>
                    </a:lnTo>
                    <a:lnTo>
                      <a:pt x="8593" y="3134"/>
                    </a:lnTo>
                    <a:lnTo>
                      <a:pt x="7077" y="1820"/>
                    </a:lnTo>
                    <a:lnTo>
                      <a:pt x="5560" y="405"/>
                    </a:lnTo>
                    <a:lnTo>
                      <a:pt x="5560" y="405"/>
                    </a:lnTo>
                    <a:lnTo>
                      <a:pt x="5156" y="101"/>
                    </a:lnTo>
                    <a:lnTo>
                      <a:pt x="4651" y="0"/>
                    </a:lnTo>
                    <a:lnTo>
                      <a:pt x="4246" y="101"/>
                    </a:lnTo>
                    <a:lnTo>
                      <a:pt x="3741" y="405"/>
                    </a:lnTo>
                    <a:lnTo>
                      <a:pt x="3741" y="405"/>
                    </a:lnTo>
                    <a:lnTo>
                      <a:pt x="3438" y="708"/>
                    </a:lnTo>
                    <a:lnTo>
                      <a:pt x="3134" y="1112"/>
                    </a:lnTo>
                    <a:lnTo>
                      <a:pt x="2730" y="1719"/>
                    </a:lnTo>
                    <a:lnTo>
                      <a:pt x="2427" y="2527"/>
                    </a:lnTo>
                    <a:lnTo>
                      <a:pt x="2023" y="3437"/>
                    </a:lnTo>
                    <a:lnTo>
                      <a:pt x="1618" y="4549"/>
                    </a:lnTo>
                    <a:lnTo>
                      <a:pt x="1214" y="5964"/>
                    </a:lnTo>
                    <a:lnTo>
                      <a:pt x="810" y="7480"/>
                    </a:lnTo>
                    <a:lnTo>
                      <a:pt x="810" y="7480"/>
                    </a:lnTo>
                    <a:lnTo>
                      <a:pt x="304" y="10209"/>
                    </a:lnTo>
                    <a:lnTo>
                      <a:pt x="102" y="12332"/>
                    </a:lnTo>
                    <a:lnTo>
                      <a:pt x="1" y="14050"/>
                    </a:lnTo>
                    <a:lnTo>
                      <a:pt x="203" y="15263"/>
                    </a:lnTo>
                    <a:lnTo>
                      <a:pt x="405" y="16072"/>
                    </a:lnTo>
                    <a:lnTo>
                      <a:pt x="709" y="16577"/>
                    </a:lnTo>
                    <a:lnTo>
                      <a:pt x="1113" y="16780"/>
                    </a:lnTo>
                    <a:lnTo>
                      <a:pt x="1416" y="16780"/>
                    </a:lnTo>
                    <a:lnTo>
                      <a:pt x="1416" y="16780"/>
                    </a:lnTo>
                    <a:lnTo>
                      <a:pt x="4550" y="15769"/>
                    </a:lnTo>
                    <a:lnTo>
                      <a:pt x="6975" y="15061"/>
                    </a:lnTo>
                    <a:lnTo>
                      <a:pt x="8188" y="14859"/>
                    </a:lnTo>
                    <a:lnTo>
                      <a:pt x="9300" y="14657"/>
                    </a:lnTo>
                    <a:lnTo>
                      <a:pt x="9300" y="14657"/>
                    </a:lnTo>
                    <a:lnTo>
                      <a:pt x="10513" y="14657"/>
                    </a:lnTo>
                    <a:lnTo>
                      <a:pt x="11726" y="14657"/>
                    </a:lnTo>
                    <a:lnTo>
                      <a:pt x="14152" y="14758"/>
                    </a:lnTo>
                    <a:lnTo>
                      <a:pt x="16679" y="15061"/>
                    </a:lnTo>
                    <a:lnTo>
                      <a:pt x="18296" y="859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1060;p38">
                <a:extLst>
                  <a:ext uri="{FF2B5EF4-FFF2-40B4-BE49-F238E27FC236}">
                    <a16:creationId xmlns:a16="http://schemas.microsoft.com/office/drawing/2014/main" id="{84F29F0E-D41A-C6B9-4139-84EB1F599080}"/>
                  </a:ext>
                </a:extLst>
              </p:cNvPr>
              <p:cNvSpPr/>
              <p:nvPr/>
            </p:nvSpPr>
            <p:spPr>
              <a:xfrm>
                <a:off x="2435054" y="2694567"/>
                <a:ext cx="330078" cy="306355"/>
              </a:xfrm>
              <a:custGeom>
                <a:avLst/>
                <a:gdLst/>
                <a:ahLst/>
                <a:cxnLst/>
                <a:rect l="l" t="t" r="r" b="b"/>
                <a:pathLst>
                  <a:path w="18297" h="16982" extrusionOk="0">
                    <a:moveTo>
                      <a:pt x="17791" y="8491"/>
                    </a:moveTo>
                    <a:lnTo>
                      <a:pt x="18195" y="8693"/>
                    </a:lnTo>
                    <a:lnTo>
                      <a:pt x="18296" y="8693"/>
                    </a:lnTo>
                    <a:lnTo>
                      <a:pt x="18195" y="8592"/>
                    </a:lnTo>
                    <a:lnTo>
                      <a:pt x="17791" y="8491"/>
                    </a:lnTo>
                    <a:close/>
                    <a:moveTo>
                      <a:pt x="4347" y="0"/>
                    </a:moveTo>
                    <a:lnTo>
                      <a:pt x="4044" y="101"/>
                    </a:lnTo>
                    <a:lnTo>
                      <a:pt x="3741" y="304"/>
                    </a:lnTo>
                    <a:lnTo>
                      <a:pt x="3539" y="506"/>
                    </a:lnTo>
                    <a:lnTo>
                      <a:pt x="2831" y="1618"/>
                    </a:lnTo>
                    <a:lnTo>
                      <a:pt x="2225" y="2831"/>
                    </a:lnTo>
                    <a:lnTo>
                      <a:pt x="1719" y="4145"/>
                    </a:lnTo>
                    <a:lnTo>
                      <a:pt x="1315" y="5459"/>
                    </a:lnTo>
                    <a:lnTo>
                      <a:pt x="1012" y="6773"/>
                    </a:lnTo>
                    <a:lnTo>
                      <a:pt x="709" y="8188"/>
                    </a:lnTo>
                    <a:lnTo>
                      <a:pt x="405" y="9603"/>
                    </a:lnTo>
                    <a:lnTo>
                      <a:pt x="304" y="10310"/>
                    </a:lnTo>
                    <a:lnTo>
                      <a:pt x="203" y="11119"/>
                    </a:lnTo>
                    <a:lnTo>
                      <a:pt x="1" y="12736"/>
                    </a:lnTo>
                    <a:lnTo>
                      <a:pt x="1" y="14354"/>
                    </a:lnTo>
                    <a:lnTo>
                      <a:pt x="102" y="15162"/>
                    </a:lnTo>
                    <a:lnTo>
                      <a:pt x="304" y="15971"/>
                    </a:lnTo>
                    <a:lnTo>
                      <a:pt x="506" y="16375"/>
                    </a:lnTo>
                    <a:lnTo>
                      <a:pt x="709" y="16678"/>
                    </a:lnTo>
                    <a:lnTo>
                      <a:pt x="911" y="16779"/>
                    </a:lnTo>
                    <a:lnTo>
                      <a:pt x="1113" y="16982"/>
                    </a:lnTo>
                    <a:lnTo>
                      <a:pt x="1517" y="16982"/>
                    </a:lnTo>
                    <a:lnTo>
                      <a:pt x="4448" y="15971"/>
                    </a:lnTo>
                    <a:lnTo>
                      <a:pt x="5864" y="15566"/>
                    </a:lnTo>
                    <a:lnTo>
                      <a:pt x="7178" y="15263"/>
                    </a:lnTo>
                    <a:lnTo>
                      <a:pt x="8492" y="14960"/>
                    </a:lnTo>
                    <a:lnTo>
                      <a:pt x="9907" y="14859"/>
                    </a:lnTo>
                    <a:lnTo>
                      <a:pt x="11120" y="14758"/>
                    </a:lnTo>
                    <a:lnTo>
                      <a:pt x="12434" y="14859"/>
                    </a:lnTo>
                    <a:lnTo>
                      <a:pt x="14657" y="14960"/>
                    </a:lnTo>
                    <a:lnTo>
                      <a:pt x="16681" y="15153"/>
                    </a:lnTo>
                    <a:lnTo>
                      <a:pt x="16681" y="15153"/>
                    </a:lnTo>
                    <a:lnTo>
                      <a:pt x="16679" y="15162"/>
                    </a:lnTo>
                    <a:lnTo>
                      <a:pt x="16679" y="15162"/>
                    </a:lnTo>
                    <a:lnTo>
                      <a:pt x="16688" y="15153"/>
                    </a:lnTo>
                    <a:lnTo>
                      <a:pt x="16688" y="15153"/>
                    </a:lnTo>
                    <a:lnTo>
                      <a:pt x="16780" y="15162"/>
                    </a:lnTo>
                    <a:lnTo>
                      <a:pt x="17892" y="10411"/>
                    </a:lnTo>
                    <a:lnTo>
                      <a:pt x="16707" y="15054"/>
                    </a:lnTo>
                    <a:lnTo>
                      <a:pt x="16707" y="15054"/>
                    </a:lnTo>
                    <a:lnTo>
                      <a:pt x="14657" y="14859"/>
                    </a:lnTo>
                    <a:lnTo>
                      <a:pt x="12434" y="14657"/>
                    </a:lnTo>
                    <a:lnTo>
                      <a:pt x="9907" y="14657"/>
                    </a:lnTo>
                    <a:lnTo>
                      <a:pt x="8492" y="14859"/>
                    </a:lnTo>
                    <a:lnTo>
                      <a:pt x="7178" y="15061"/>
                    </a:lnTo>
                    <a:lnTo>
                      <a:pt x="5762" y="15465"/>
                    </a:lnTo>
                    <a:lnTo>
                      <a:pt x="4347" y="15870"/>
                    </a:lnTo>
                    <a:lnTo>
                      <a:pt x="1517" y="16779"/>
                    </a:lnTo>
                    <a:lnTo>
                      <a:pt x="1113" y="16779"/>
                    </a:lnTo>
                    <a:lnTo>
                      <a:pt x="1012" y="16678"/>
                    </a:lnTo>
                    <a:lnTo>
                      <a:pt x="810" y="16577"/>
                    </a:lnTo>
                    <a:lnTo>
                      <a:pt x="607" y="16274"/>
                    </a:lnTo>
                    <a:lnTo>
                      <a:pt x="506" y="15971"/>
                    </a:lnTo>
                    <a:lnTo>
                      <a:pt x="203" y="15162"/>
                    </a:lnTo>
                    <a:lnTo>
                      <a:pt x="203" y="14354"/>
                    </a:lnTo>
                    <a:lnTo>
                      <a:pt x="102" y="12736"/>
                    </a:lnTo>
                    <a:lnTo>
                      <a:pt x="304" y="11119"/>
                    </a:lnTo>
                    <a:lnTo>
                      <a:pt x="405" y="10411"/>
                    </a:lnTo>
                    <a:lnTo>
                      <a:pt x="506" y="9603"/>
                    </a:lnTo>
                    <a:lnTo>
                      <a:pt x="810" y="8188"/>
                    </a:lnTo>
                    <a:lnTo>
                      <a:pt x="1416" y="5459"/>
                    </a:lnTo>
                    <a:lnTo>
                      <a:pt x="1820" y="4145"/>
                    </a:lnTo>
                    <a:lnTo>
                      <a:pt x="2326" y="2932"/>
                    </a:lnTo>
                    <a:lnTo>
                      <a:pt x="2932" y="1719"/>
                    </a:lnTo>
                    <a:lnTo>
                      <a:pt x="3640" y="607"/>
                    </a:lnTo>
                    <a:lnTo>
                      <a:pt x="4044" y="304"/>
                    </a:lnTo>
                    <a:lnTo>
                      <a:pt x="4448" y="202"/>
                    </a:lnTo>
                    <a:lnTo>
                      <a:pt x="4853" y="202"/>
                    </a:lnTo>
                    <a:lnTo>
                      <a:pt x="5257" y="304"/>
                    </a:lnTo>
                    <a:lnTo>
                      <a:pt x="5762" y="708"/>
                    </a:lnTo>
                    <a:lnTo>
                      <a:pt x="7481" y="2325"/>
                    </a:lnTo>
                    <a:lnTo>
                      <a:pt x="9098" y="3740"/>
                    </a:lnTo>
                    <a:lnTo>
                      <a:pt x="10816" y="4953"/>
                    </a:lnTo>
                    <a:lnTo>
                      <a:pt x="12130" y="5863"/>
                    </a:lnTo>
                    <a:lnTo>
                      <a:pt x="13444" y="6570"/>
                    </a:lnTo>
                    <a:lnTo>
                      <a:pt x="14759" y="7278"/>
                    </a:lnTo>
                    <a:lnTo>
                      <a:pt x="16174" y="7986"/>
                    </a:lnTo>
                    <a:lnTo>
                      <a:pt x="17791" y="8491"/>
                    </a:lnTo>
                    <a:lnTo>
                      <a:pt x="16174" y="7884"/>
                    </a:lnTo>
                    <a:lnTo>
                      <a:pt x="14860" y="7177"/>
                    </a:lnTo>
                    <a:lnTo>
                      <a:pt x="13444" y="6469"/>
                    </a:lnTo>
                    <a:lnTo>
                      <a:pt x="12130" y="5661"/>
                    </a:lnTo>
                    <a:lnTo>
                      <a:pt x="10816" y="4852"/>
                    </a:lnTo>
                    <a:lnTo>
                      <a:pt x="9199" y="3639"/>
                    </a:lnTo>
                    <a:lnTo>
                      <a:pt x="7481" y="2224"/>
                    </a:lnTo>
                    <a:lnTo>
                      <a:pt x="5864" y="607"/>
                    </a:lnTo>
                    <a:lnTo>
                      <a:pt x="5358" y="202"/>
                    </a:lnTo>
                    <a:lnTo>
                      <a:pt x="5055" y="101"/>
                    </a:lnTo>
                    <a:lnTo>
                      <a:pt x="47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1061;p38">
                <a:extLst>
                  <a:ext uri="{FF2B5EF4-FFF2-40B4-BE49-F238E27FC236}">
                    <a16:creationId xmlns:a16="http://schemas.microsoft.com/office/drawing/2014/main" id="{D3DE25FA-E916-8AC1-D054-4E41174D7E2D}"/>
                  </a:ext>
                </a:extLst>
              </p:cNvPr>
              <p:cNvSpPr/>
              <p:nvPr/>
            </p:nvSpPr>
            <p:spPr>
              <a:xfrm>
                <a:off x="2856266" y="2926134"/>
                <a:ext cx="38299" cy="40139"/>
              </a:xfrm>
              <a:custGeom>
                <a:avLst/>
                <a:gdLst/>
                <a:ahLst/>
                <a:cxnLst/>
                <a:rect l="l" t="t" r="r" b="b"/>
                <a:pathLst>
                  <a:path w="2123" h="2225" extrusionOk="0">
                    <a:moveTo>
                      <a:pt x="809" y="0"/>
                    </a:moveTo>
                    <a:lnTo>
                      <a:pt x="0" y="2022"/>
                    </a:lnTo>
                    <a:lnTo>
                      <a:pt x="1617" y="2224"/>
                    </a:lnTo>
                    <a:lnTo>
                      <a:pt x="2123" y="607"/>
                    </a:lnTo>
                    <a:lnTo>
                      <a:pt x="8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1062;p38">
                <a:extLst>
                  <a:ext uri="{FF2B5EF4-FFF2-40B4-BE49-F238E27FC236}">
                    <a16:creationId xmlns:a16="http://schemas.microsoft.com/office/drawing/2014/main" id="{BA87F13A-6B1A-2174-E02B-BD393237E1F2}"/>
                  </a:ext>
                </a:extLst>
              </p:cNvPr>
              <p:cNvSpPr/>
              <p:nvPr/>
            </p:nvSpPr>
            <p:spPr>
              <a:xfrm>
                <a:off x="2686681" y="2822193"/>
                <a:ext cx="189673" cy="173256"/>
              </a:xfrm>
              <a:custGeom>
                <a:avLst/>
                <a:gdLst/>
                <a:ahLst/>
                <a:cxnLst/>
                <a:rect l="l" t="t" r="r" b="b"/>
                <a:pathLst>
                  <a:path w="10514" h="9604" extrusionOk="0">
                    <a:moveTo>
                      <a:pt x="2124" y="1"/>
                    </a:moveTo>
                    <a:lnTo>
                      <a:pt x="1" y="8087"/>
                    </a:lnTo>
                    <a:lnTo>
                      <a:pt x="6369" y="9502"/>
                    </a:lnTo>
                    <a:lnTo>
                      <a:pt x="6874" y="9603"/>
                    </a:lnTo>
                    <a:lnTo>
                      <a:pt x="7380" y="9603"/>
                    </a:lnTo>
                    <a:lnTo>
                      <a:pt x="7784" y="9502"/>
                    </a:lnTo>
                    <a:lnTo>
                      <a:pt x="8188" y="9401"/>
                    </a:lnTo>
                    <a:lnTo>
                      <a:pt x="8593" y="9098"/>
                    </a:lnTo>
                    <a:lnTo>
                      <a:pt x="8997" y="8795"/>
                    </a:lnTo>
                    <a:lnTo>
                      <a:pt x="9199" y="8491"/>
                    </a:lnTo>
                    <a:lnTo>
                      <a:pt x="9401" y="7986"/>
                    </a:lnTo>
                    <a:lnTo>
                      <a:pt x="9806" y="7076"/>
                    </a:lnTo>
                    <a:lnTo>
                      <a:pt x="10412" y="5459"/>
                    </a:lnTo>
                    <a:lnTo>
                      <a:pt x="10513" y="4954"/>
                    </a:lnTo>
                    <a:lnTo>
                      <a:pt x="10513" y="4448"/>
                    </a:lnTo>
                    <a:lnTo>
                      <a:pt x="10412" y="3943"/>
                    </a:lnTo>
                    <a:lnTo>
                      <a:pt x="10210" y="3438"/>
                    </a:lnTo>
                    <a:lnTo>
                      <a:pt x="9907" y="3033"/>
                    </a:lnTo>
                    <a:lnTo>
                      <a:pt x="9603" y="2629"/>
                    </a:lnTo>
                    <a:lnTo>
                      <a:pt x="9199" y="2326"/>
                    </a:lnTo>
                    <a:lnTo>
                      <a:pt x="8694" y="2022"/>
                    </a:lnTo>
                    <a:lnTo>
                      <a:pt x="21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1063;p38">
                <a:extLst>
                  <a:ext uri="{FF2B5EF4-FFF2-40B4-BE49-F238E27FC236}">
                    <a16:creationId xmlns:a16="http://schemas.microsoft.com/office/drawing/2014/main" id="{BE29A6DB-9D36-C916-65C1-BB5F397B668C}"/>
                  </a:ext>
                </a:extLst>
              </p:cNvPr>
              <p:cNvSpPr/>
              <p:nvPr/>
            </p:nvSpPr>
            <p:spPr>
              <a:xfrm>
                <a:off x="2447826" y="2705498"/>
                <a:ext cx="87548" cy="280829"/>
              </a:xfrm>
              <a:custGeom>
                <a:avLst/>
                <a:gdLst/>
                <a:ahLst/>
                <a:cxnLst/>
                <a:rect l="l" t="t" r="r" b="b"/>
                <a:pathLst>
                  <a:path w="4853" h="15567" extrusionOk="0">
                    <a:moveTo>
                      <a:pt x="3842" y="1"/>
                    </a:moveTo>
                    <a:lnTo>
                      <a:pt x="3639" y="102"/>
                    </a:lnTo>
                    <a:lnTo>
                      <a:pt x="3235" y="506"/>
                    </a:lnTo>
                    <a:lnTo>
                      <a:pt x="2831" y="1214"/>
                    </a:lnTo>
                    <a:lnTo>
                      <a:pt x="2325" y="2123"/>
                    </a:lnTo>
                    <a:lnTo>
                      <a:pt x="1921" y="3235"/>
                    </a:lnTo>
                    <a:lnTo>
                      <a:pt x="1416" y="4448"/>
                    </a:lnTo>
                    <a:lnTo>
                      <a:pt x="1011" y="5863"/>
                    </a:lnTo>
                    <a:lnTo>
                      <a:pt x="708" y="7380"/>
                    </a:lnTo>
                    <a:lnTo>
                      <a:pt x="405" y="8997"/>
                    </a:lnTo>
                    <a:lnTo>
                      <a:pt x="203" y="10412"/>
                    </a:lnTo>
                    <a:lnTo>
                      <a:pt x="1" y="11827"/>
                    </a:lnTo>
                    <a:lnTo>
                      <a:pt x="1" y="12939"/>
                    </a:lnTo>
                    <a:lnTo>
                      <a:pt x="1" y="13950"/>
                    </a:lnTo>
                    <a:lnTo>
                      <a:pt x="203" y="14758"/>
                    </a:lnTo>
                    <a:lnTo>
                      <a:pt x="405" y="15264"/>
                    </a:lnTo>
                    <a:lnTo>
                      <a:pt x="506" y="15466"/>
                    </a:lnTo>
                    <a:lnTo>
                      <a:pt x="708" y="15466"/>
                    </a:lnTo>
                    <a:lnTo>
                      <a:pt x="809" y="15567"/>
                    </a:lnTo>
                    <a:lnTo>
                      <a:pt x="1011" y="15466"/>
                    </a:lnTo>
                    <a:lnTo>
                      <a:pt x="1213" y="15365"/>
                    </a:lnTo>
                    <a:lnTo>
                      <a:pt x="1618" y="14960"/>
                    </a:lnTo>
                    <a:lnTo>
                      <a:pt x="2022" y="14253"/>
                    </a:lnTo>
                    <a:lnTo>
                      <a:pt x="2528" y="13343"/>
                    </a:lnTo>
                    <a:lnTo>
                      <a:pt x="2932" y="12332"/>
                    </a:lnTo>
                    <a:lnTo>
                      <a:pt x="3336" y="11018"/>
                    </a:lnTo>
                    <a:lnTo>
                      <a:pt x="3740" y="9603"/>
                    </a:lnTo>
                    <a:lnTo>
                      <a:pt x="4145" y="8087"/>
                    </a:lnTo>
                    <a:lnTo>
                      <a:pt x="4448" y="6571"/>
                    </a:lnTo>
                    <a:lnTo>
                      <a:pt x="4650" y="5055"/>
                    </a:lnTo>
                    <a:lnTo>
                      <a:pt x="4751" y="3741"/>
                    </a:lnTo>
                    <a:lnTo>
                      <a:pt x="4852" y="2528"/>
                    </a:lnTo>
                    <a:lnTo>
                      <a:pt x="4751" y="1517"/>
                    </a:lnTo>
                    <a:lnTo>
                      <a:pt x="4650" y="708"/>
                    </a:lnTo>
                    <a:lnTo>
                      <a:pt x="4448" y="203"/>
                    </a:lnTo>
                    <a:lnTo>
                      <a:pt x="4246" y="102"/>
                    </a:lnTo>
                    <a:lnTo>
                      <a:pt x="41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1064;p38">
                <a:extLst>
                  <a:ext uri="{FF2B5EF4-FFF2-40B4-BE49-F238E27FC236}">
                    <a16:creationId xmlns:a16="http://schemas.microsoft.com/office/drawing/2014/main" id="{4C19C724-26C4-89D0-E79A-C0334118AFA7}"/>
                  </a:ext>
                </a:extLst>
              </p:cNvPr>
              <p:cNvSpPr/>
              <p:nvPr/>
            </p:nvSpPr>
            <p:spPr>
              <a:xfrm>
                <a:off x="2447826" y="2705498"/>
                <a:ext cx="87548" cy="280829"/>
              </a:xfrm>
              <a:custGeom>
                <a:avLst/>
                <a:gdLst/>
                <a:ahLst/>
                <a:cxnLst/>
                <a:rect l="l" t="t" r="r" b="b"/>
                <a:pathLst>
                  <a:path w="4853" h="15567" fill="none" extrusionOk="0">
                    <a:moveTo>
                      <a:pt x="4044" y="1"/>
                    </a:moveTo>
                    <a:lnTo>
                      <a:pt x="4044" y="1"/>
                    </a:lnTo>
                    <a:lnTo>
                      <a:pt x="3842" y="1"/>
                    </a:lnTo>
                    <a:lnTo>
                      <a:pt x="3639" y="102"/>
                    </a:lnTo>
                    <a:lnTo>
                      <a:pt x="3235" y="506"/>
                    </a:lnTo>
                    <a:lnTo>
                      <a:pt x="2831" y="1214"/>
                    </a:lnTo>
                    <a:lnTo>
                      <a:pt x="2325" y="2123"/>
                    </a:lnTo>
                    <a:lnTo>
                      <a:pt x="1921" y="3235"/>
                    </a:lnTo>
                    <a:lnTo>
                      <a:pt x="1416" y="4448"/>
                    </a:lnTo>
                    <a:lnTo>
                      <a:pt x="1011" y="5863"/>
                    </a:lnTo>
                    <a:lnTo>
                      <a:pt x="708" y="7380"/>
                    </a:lnTo>
                    <a:lnTo>
                      <a:pt x="708" y="7380"/>
                    </a:lnTo>
                    <a:lnTo>
                      <a:pt x="405" y="8997"/>
                    </a:lnTo>
                    <a:lnTo>
                      <a:pt x="203" y="10412"/>
                    </a:lnTo>
                    <a:lnTo>
                      <a:pt x="1" y="11827"/>
                    </a:lnTo>
                    <a:lnTo>
                      <a:pt x="1" y="12939"/>
                    </a:lnTo>
                    <a:lnTo>
                      <a:pt x="1" y="13950"/>
                    </a:lnTo>
                    <a:lnTo>
                      <a:pt x="203" y="14758"/>
                    </a:lnTo>
                    <a:lnTo>
                      <a:pt x="405" y="15264"/>
                    </a:lnTo>
                    <a:lnTo>
                      <a:pt x="506" y="15466"/>
                    </a:lnTo>
                    <a:lnTo>
                      <a:pt x="708" y="15466"/>
                    </a:lnTo>
                    <a:lnTo>
                      <a:pt x="708" y="15466"/>
                    </a:lnTo>
                    <a:lnTo>
                      <a:pt x="809" y="15567"/>
                    </a:lnTo>
                    <a:lnTo>
                      <a:pt x="809" y="15567"/>
                    </a:lnTo>
                    <a:lnTo>
                      <a:pt x="1011" y="15466"/>
                    </a:lnTo>
                    <a:lnTo>
                      <a:pt x="1213" y="15365"/>
                    </a:lnTo>
                    <a:lnTo>
                      <a:pt x="1618" y="14960"/>
                    </a:lnTo>
                    <a:lnTo>
                      <a:pt x="2022" y="14253"/>
                    </a:lnTo>
                    <a:lnTo>
                      <a:pt x="2528" y="13343"/>
                    </a:lnTo>
                    <a:lnTo>
                      <a:pt x="2932" y="12332"/>
                    </a:lnTo>
                    <a:lnTo>
                      <a:pt x="3336" y="11018"/>
                    </a:lnTo>
                    <a:lnTo>
                      <a:pt x="3740" y="9603"/>
                    </a:lnTo>
                    <a:lnTo>
                      <a:pt x="4145" y="8087"/>
                    </a:lnTo>
                    <a:lnTo>
                      <a:pt x="4145" y="8087"/>
                    </a:lnTo>
                    <a:lnTo>
                      <a:pt x="4448" y="6571"/>
                    </a:lnTo>
                    <a:lnTo>
                      <a:pt x="4650" y="5055"/>
                    </a:lnTo>
                    <a:lnTo>
                      <a:pt x="4751" y="3741"/>
                    </a:lnTo>
                    <a:lnTo>
                      <a:pt x="4852" y="2528"/>
                    </a:lnTo>
                    <a:lnTo>
                      <a:pt x="4751" y="1517"/>
                    </a:lnTo>
                    <a:lnTo>
                      <a:pt x="4650" y="708"/>
                    </a:lnTo>
                    <a:lnTo>
                      <a:pt x="4448" y="203"/>
                    </a:lnTo>
                    <a:lnTo>
                      <a:pt x="4246" y="102"/>
                    </a:lnTo>
                    <a:lnTo>
                      <a:pt x="4145" y="1"/>
                    </a:lnTo>
                    <a:lnTo>
                      <a:pt x="4145" y="1"/>
                    </a:lnTo>
                    <a:lnTo>
                      <a:pt x="404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1065;p38">
                <a:extLst>
                  <a:ext uri="{FF2B5EF4-FFF2-40B4-BE49-F238E27FC236}">
                    <a16:creationId xmlns:a16="http://schemas.microsoft.com/office/drawing/2014/main" id="{819D1AD5-C231-98D2-D8B0-7E70577EE19F}"/>
                  </a:ext>
                </a:extLst>
              </p:cNvPr>
              <p:cNvSpPr/>
              <p:nvPr/>
            </p:nvSpPr>
            <p:spPr>
              <a:xfrm>
                <a:off x="2478817" y="2805796"/>
                <a:ext cx="52911" cy="94836"/>
              </a:xfrm>
              <a:custGeom>
                <a:avLst/>
                <a:gdLst/>
                <a:ahLst/>
                <a:cxnLst/>
                <a:rect l="l" t="t" r="r" b="b"/>
                <a:pathLst>
                  <a:path w="2933" h="5257" extrusionOk="0">
                    <a:moveTo>
                      <a:pt x="1618" y="0"/>
                    </a:moveTo>
                    <a:lnTo>
                      <a:pt x="1214" y="202"/>
                    </a:lnTo>
                    <a:lnTo>
                      <a:pt x="708" y="607"/>
                    </a:lnTo>
                    <a:lnTo>
                      <a:pt x="304" y="1314"/>
                    </a:lnTo>
                    <a:lnTo>
                      <a:pt x="102" y="2224"/>
                    </a:lnTo>
                    <a:lnTo>
                      <a:pt x="1" y="3235"/>
                    </a:lnTo>
                    <a:lnTo>
                      <a:pt x="102" y="3942"/>
                    </a:lnTo>
                    <a:lnTo>
                      <a:pt x="405" y="4448"/>
                    </a:lnTo>
                    <a:lnTo>
                      <a:pt x="708" y="4852"/>
                    </a:lnTo>
                    <a:lnTo>
                      <a:pt x="1113" y="5054"/>
                    </a:lnTo>
                    <a:lnTo>
                      <a:pt x="1416" y="5155"/>
                    </a:lnTo>
                    <a:lnTo>
                      <a:pt x="1820" y="5256"/>
                    </a:lnTo>
                    <a:lnTo>
                      <a:pt x="2225" y="3942"/>
                    </a:lnTo>
                    <a:lnTo>
                      <a:pt x="2528" y="2729"/>
                    </a:lnTo>
                    <a:lnTo>
                      <a:pt x="2730" y="1415"/>
                    </a:lnTo>
                    <a:lnTo>
                      <a:pt x="2932" y="101"/>
                    </a:lnTo>
                    <a:lnTo>
                      <a:pt x="25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1066;p38">
                <a:extLst>
                  <a:ext uri="{FF2B5EF4-FFF2-40B4-BE49-F238E27FC236}">
                    <a16:creationId xmlns:a16="http://schemas.microsoft.com/office/drawing/2014/main" id="{156FE2A5-34A2-04B4-F25B-0BE714AF6E4E}"/>
                  </a:ext>
                </a:extLst>
              </p:cNvPr>
              <p:cNvSpPr/>
              <p:nvPr/>
            </p:nvSpPr>
            <p:spPr>
              <a:xfrm>
                <a:off x="2750503" y="2876906"/>
                <a:ext cx="91192" cy="25545"/>
              </a:xfrm>
              <a:custGeom>
                <a:avLst/>
                <a:gdLst/>
                <a:ahLst/>
                <a:cxnLst/>
                <a:rect l="l" t="t" r="r" b="b"/>
                <a:pathLst>
                  <a:path w="5055" h="1416" extrusionOk="0">
                    <a:moveTo>
                      <a:pt x="1" y="0"/>
                    </a:moveTo>
                    <a:lnTo>
                      <a:pt x="1214" y="506"/>
                    </a:lnTo>
                    <a:lnTo>
                      <a:pt x="2528" y="809"/>
                    </a:lnTo>
                    <a:lnTo>
                      <a:pt x="3741" y="1112"/>
                    </a:lnTo>
                    <a:lnTo>
                      <a:pt x="5055" y="1415"/>
                    </a:lnTo>
                    <a:lnTo>
                      <a:pt x="3842" y="1011"/>
                    </a:lnTo>
                    <a:lnTo>
                      <a:pt x="2528" y="607"/>
                    </a:lnTo>
                    <a:lnTo>
                      <a:pt x="1315" y="303"/>
                    </a:lnTo>
                    <a:lnTo>
                      <a:pt x="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1067;p38">
                <a:extLst>
                  <a:ext uri="{FF2B5EF4-FFF2-40B4-BE49-F238E27FC236}">
                    <a16:creationId xmlns:a16="http://schemas.microsoft.com/office/drawing/2014/main" id="{4CCE90C0-2465-9CBD-6789-7200D2B70C23}"/>
                  </a:ext>
                </a:extLst>
              </p:cNvPr>
              <p:cNvSpPr/>
              <p:nvPr/>
            </p:nvSpPr>
            <p:spPr>
              <a:xfrm>
                <a:off x="2746859" y="2893303"/>
                <a:ext cx="89370" cy="25563"/>
              </a:xfrm>
              <a:custGeom>
                <a:avLst/>
                <a:gdLst/>
                <a:ahLst/>
                <a:cxnLst/>
                <a:rect l="l" t="t" r="r" b="b"/>
                <a:pathLst>
                  <a:path w="4954" h="1417" extrusionOk="0">
                    <a:moveTo>
                      <a:pt x="0" y="1"/>
                    </a:moveTo>
                    <a:lnTo>
                      <a:pt x="1213" y="405"/>
                    </a:lnTo>
                    <a:lnTo>
                      <a:pt x="2527" y="810"/>
                    </a:lnTo>
                    <a:lnTo>
                      <a:pt x="3740" y="1113"/>
                    </a:lnTo>
                    <a:lnTo>
                      <a:pt x="4953" y="1416"/>
                    </a:lnTo>
                    <a:lnTo>
                      <a:pt x="4953" y="1416"/>
                    </a:lnTo>
                    <a:lnTo>
                      <a:pt x="3740" y="1012"/>
                    </a:lnTo>
                    <a:lnTo>
                      <a:pt x="2527" y="607"/>
                    </a:lnTo>
                    <a:lnTo>
                      <a:pt x="1315" y="30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1068;p38">
                <a:extLst>
                  <a:ext uri="{FF2B5EF4-FFF2-40B4-BE49-F238E27FC236}">
                    <a16:creationId xmlns:a16="http://schemas.microsoft.com/office/drawing/2014/main" id="{7C70FC4F-7F7F-0C2F-926A-802253FF0994}"/>
                  </a:ext>
                </a:extLst>
              </p:cNvPr>
              <p:cNvSpPr/>
              <p:nvPr/>
            </p:nvSpPr>
            <p:spPr>
              <a:xfrm>
                <a:off x="2743216" y="2909719"/>
                <a:ext cx="89370" cy="25545"/>
              </a:xfrm>
              <a:custGeom>
                <a:avLst/>
                <a:gdLst/>
                <a:ahLst/>
                <a:cxnLst/>
                <a:rect l="l" t="t" r="r" b="b"/>
                <a:pathLst>
                  <a:path w="4954" h="1416" extrusionOk="0">
                    <a:moveTo>
                      <a:pt x="0" y="1"/>
                    </a:moveTo>
                    <a:lnTo>
                      <a:pt x="1213" y="405"/>
                    </a:lnTo>
                    <a:lnTo>
                      <a:pt x="2426" y="809"/>
                    </a:lnTo>
                    <a:lnTo>
                      <a:pt x="3740" y="1113"/>
                    </a:lnTo>
                    <a:lnTo>
                      <a:pt x="4953" y="1416"/>
                    </a:lnTo>
                    <a:lnTo>
                      <a:pt x="3740" y="910"/>
                    </a:lnTo>
                    <a:lnTo>
                      <a:pt x="2527" y="607"/>
                    </a:lnTo>
                    <a:lnTo>
                      <a:pt x="1213" y="30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1069;p38">
                <a:extLst>
                  <a:ext uri="{FF2B5EF4-FFF2-40B4-BE49-F238E27FC236}">
                    <a16:creationId xmlns:a16="http://schemas.microsoft.com/office/drawing/2014/main" id="{99895BEF-197D-5C98-4BE0-2E982F6218EE}"/>
                  </a:ext>
                </a:extLst>
              </p:cNvPr>
              <p:cNvSpPr/>
              <p:nvPr/>
            </p:nvSpPr>
            <p:spPr>
              <a:xfrm>
                <a:off x="2737750" y="2926134"/>
                <a:ext cx="91192" cy="23723"/>
              </a:xfrm>
              <a:custGeom>
                <a:avLst/>
                <a:gdLst/>
                <a:ahLst/>
                <a:cxnLst/>
                <a:rect l="l" t="t" r="r" b="b"/>
                <a:pathLst>
                  <a:path w="5055" h="1315" extrusionOk="0">
                    <a:moveTo>
                      <a:pt x="0" y="0"/>
                    </a:moveTo>
                    <a:lnTo>
                      <a:pt x="1314" y="405"/>
                    </a:lnTo>
                    <a:lnTo>
                      <a:pt x="2527" y="708"/>
                    </a:lnTo>
                    <a:lnTo>
                      <a:pt x="3740" y="1112"/>
                    </a:lnTo>
                    <a:lnTo>
                      <a:pt x="5054" y="1314"/>
                    </a:lnTo>
                    <a:lnTo>
                      <a:pt x="3841" y="910"/>
                    </a:lnTo>
                    <a:lnTo>
                      <a:pt x="2527" y="607"/>
                    </a:lnTo>
                    <a:lnTo>
                      <a:pt x="1314" y="203"/>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1070;p38">
                <a:extLst>
                  <a:ext uri="{FF2B5EF4-FFF2-40B4-BE49-F238E27FC236}">
                    <a16:creationId xmlns:a16="http://schemas.microsoft.com/office/drawing/2014/main" id="{3B2385E9-1E4D-CB9E-0A74-2F0FC95C4A99}"/>
                  </a:ext>
                </a:extLst>
              </p:cNvPr>
              <p:cNvSpPr/>
              <p:nvPr/>
            </p:nvSpPr>
            <p:spPr>
              <a:xfrm>
                <a:off x="2593690" y="3013660"/>
                <a:ext cx="105787" cy="100302"/>
              </a:xfrm>
              <a:custGeom>
                <a:avLst/>
                <a:gdLst/>
                <a:ahLst/>
                <a:cxnLst/>
                <a:rect l="l" t="t" r="r" b="b"/>
                <a:pathLst>
                  <a:path w="5864" h="5560" extrusionOk="0">
                    <a:moveTo>
                      <a:pt x="4044" y="0"/>
                    </a:moveTo>
                    <a:lnTo>
                      <a:pt x="3741" y="101"/>
                    </a:lnTo>
                    <a:lnTo>
                      <a:pt x="3640" y="101"/>
                    </a:lnTo>
                    <a:lnTo>
                      <a:pt x="3336" y="404"/>
                    </a:lnTo>
                    <a:lnTo>
                      <a:pt x="3235" y="809"/>
                    </a:lnTo>
                    <a:lnTo>
                      <a:pt x="2629" y="809"/>
                    </a:lnTo>
                    <a:lnTo>
                      <a:pt x="2326" y="910"/>
                    </a:lnTo>
                    <a:lnTo>
                      <a:pt x="2124" y="1112"/>
                    </a:lnTo>
                    <a:lnTo>
                      <a:pt x="2022" y="1415"/>
                    </a:lnTo>
                    <a:lnTo>
                      <a:pt x="2124" y="1820"/>
                    </a:lnTo>
                    <a:lnTo>
                      <a:pt x="1921" y="1820"/>
                    </a:lnTo>
                    <a:lnTo>
                      <a:pt x="1618" y="1921"/>
                    </a:lnTo>
                    <a:lnTo>
                      <a:pt x="1416" y="2022"/>
                    </a:lnTo>
                    <a:lnTo>
                      <a:pt x="1214" y="2123"/>
                    </a:lnTo>
                    <a:lnTo>
                      <a:pt x="1113" y="2426"/>
                    </a:lnTo>
                    <a:lnTo>
                      <a:pt x="1113" y="2729"/>
                    </a:lnTo>
                    <a:lnTo>
                      <a:pt x="506" y="2729"/>
                    </a:lnTo>
                    <a:lnTo>
                      <a:pt x="304" y="2830"/>
                    </a:lnTo>
                    <a:lnTo>
                      <a:pt x="102" y="3032"/>
                    </a:lnTo>
                    <a:lnTo>
                      <a:pt x="1" y="3336"/>
                    </a:lnTo>
                    <a:lnTo>
                      <a:pt x="1" y="3740"/>
                    </a:lnTo>
                    <a:lnTo>
                      <a:pt x="203" y="4144"/>
                    </a:lnTo>
                    <a:lnTo>
                      <a:pt x="405" y="4549"/>
                    </a:lnTo>
                    <a:lnTo>
                      <a:pt x="708" y="4852"/>
                    </a:lnTo>
                    <a:lnTo>
                      <a:pt x="1012" y="5054"/>
                    </a:lnTo>
                    <a:lnTo>
                      <a:pt x="1719" y="5357"/>
                    </a:lnTo>
                    <a:lnTo>
                      <a:pt x="2225" y="5357"/>
                    </a:lnTo>
                    <a:lnTo>
                      <a:pt x="2427" y="5155"/>
                    </a:lnTo>
                    <a:lnTo>
                      <a:pt x="2427" y="4953"/>
                    </a:lnTo>
                    <a:lnTo>
                      <a:pt x="2427" y="4549"/>
                    </a:lnTo>
                    <a:lnTo>
                      <a:pt x="2629" y="4751"/>
                    </a:lnTo>
                    <a:lnTo>
                      <a:pt x="3033" y="5155"/>
                    </a:lnTo>
                    <a:lnTo>
                      <a:pt x="3640" y="5458"/>
                    </a:lnTo>
                    <a:lnTo>
                      <a:pt x="3943" y="5559"/>
                    </a:lnTo>
                    <a:lnTo>
                      <a:pt x="4145" y="5559"/>
                    </a:lnTo>
                    <a:lnTo>
                      <a:pt x="4347" y="5357"/>
                    </a:lnTo>
                    <a:lnTo>
                      <a:pt x="4448" y="5256"/>
                    </a:lnTo>
                    <a:lnTo>
                      <a:pt x="4448" y="4953"/>
                    </a:lnTo>
                    <a:lnTo>
                      <a:pt x="4246" y="4751"/>
                    </a:lnTo>
                    <a:lnTo>
                      <a:pt x="4145" y="4650"/>
                    </a:lnTo>
                    <a:lnTo>
                      <a:pt x="4448" y="4751"/>
                    </a:lnTo>
                    <a:lnTo>
                      <a:pt x="4752" y="4852"/>
                    </a:lnTo>
                    <a:lnTo>
                      <a:pt x="4954" y="4852"/>
                    </a:lnTo>
                    <a:lnTo>
                      <a:pt x="5055" y="4650"/>
                    </a:lnTo>
                    <a:lnTo>
                      <a:pt x="5156" y="4448"/>
                    </a:lnTo>
                    <a:lnTo>
                      <a:pt x="5055" y="3942"/>
                    </a:lnTo>
                    <a:lnTo>
                      <a:pt x="4853" y="3235"/>
                    </a:lnTo>
                    <a:lnTo>
                      <a:pt x="5156" y="3336"/>
                    </a:lnTo>
                    <a:lnTo>
                      <a:pt x="5560" y="3336"/>
                    </a:lnTo>
                    <a:lnTo>
                      <a:pt x="5762" y="3134"/>
                    </a:lnTo>
                    <a:lnTo>
                      <a:pt x="5863" y="2830"/>
                    </a:lnTo>
                    <a:lnTo>
                      <a:pt x="5863" y="2527"/>
                    </a:lnTo>
                    <a:lnTo>
                      <a:pt x="4954" y="607"/>
                    </a:lnTo>
                    <a:lnTo>
                      <a:pt x="4752" y="303"/>
                    </a:lnTo>
                    <a:lnTo>
                      <a:pt x="4448" y="101"/>
                    </a:lnTo>
                    <a:lnTo>
                      <a:pt x="4044" y="0"/>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1071;p38">
                <a:extLst>
                  <a:ext uri="{FF2B5EF4-FFF2-40B4-BE49-F238E27FC236}">
                    <a16:creationId xmlns:a16="http://schemas.microsoft.com/office/drawing/2014/main" id="{9FB7E231-6F56-EA5C-7BF8-0B6E01CC3048}"/>
                  </a:ext>
                </a:extLst>
              </p:cNvPr>
              <p:cNvSpPr/>
              <p:nvPr/>
            </p:nvSpPr>
            <p:spPr>
              <a:xfrm>
                <a:off x="2613749" y="3062889"/>
                <a:ext cx="23723" cy="32833"/>
              </a:xfrm>
              <a:custGeom>
                <a:avLst/>
                <a:gdLst/>
                <a:ahLst/>
                <a:cxnLst/>
                <a:rect l="l" t="t" r="r" b="b"/>
                <a:pathLst>
                  <a:path w="1315" h="1820" extrusionOk="0">
                    <a:moveTo>
                      <a:pt x="1" y="0"/>
                    </a:moveTo>
                    <a:lnTo>
                      <a:pt x="304" y="506"/>
                    </a:lnTo>
                    <a:lnTo>
                      <a:pt x="607" y="910"/>
                    </a:lnTo>
                    <a:lnTo>
                      <a:pt x="1113" y="1516"/>
                    </a:lnTo>
                    <a:lnTo>
                      <a:pt x="1315" y="1820"/>
                    </a:lnTo>
                    <a:lnTo>
                      <a:pt x="1113" y="1314"/>
                    </a:lnTo>
                    <a:lnTo>
                      <a:pt x="708" y="809"/>
                    </a:lnTo>
                    <a:lnTo>
                      <a:pt x="405" y="405"/>
                    </a:lnTo>
                    <a:lnTo>
                      <a:pt x="1"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1072;p38">
                <a:extLst>
                  <a:ext uri="{FF2B5EF4-FFF2-40B4-BE49-F238E27FC236}">
                    <a16:creationId xmlns:a16="http://schemas.microsoft.com/office/drawing/2014/main" id="{BC81C47C-B10D-11A0-F31E-F5EA2C365FB2}"/>
                  </a:ext>
                </a:extLst>
              </p:cNvPr>
              <p:cNvSpPr/>
              <p:nvPr/>
            </p:nvSpPr>
            <p:spPr>
              <a:xfrm>
                <a:off x="2631987" y="3044651"/>
                <a:ext cx="38317" cy="52893"/>
              </a:xfrm>
              <a:custGeom>
                <a:avLst/>
                <a:gdLst/>
                <a:ahLst/>
                <a:cxnLst/>
                <a:rect l="l" t="t" r="r" b="b"/>
                <a:pathLst>
                  <a:path w="2124" h="2932" extrusionOk="0">
                    <a:moveTo>
                      <a:pt x="1" y="0"/>
                    </a:moveTo>
                    <a:lnTo>
                      <a:pt x="304" y="506"/>
                    </a:lnTo>
                    <a:lnTo>
                      <a:pt x="1112" y="1517"/>
                    </a:lnTo>
                    <a:lnTo>
                      <a:pt x="1820" y="2527"/>
                    </a:lnTo>
                    <a:lnTo>
                      <a:pt x="2123" y="2932"/>
                    </a:lnTo>
                    <a:lnTo>
                      <a:pt x="2123" y="2932"/>
                    </a:lnTo>
                    <a:lnTo>
                      <a:pt x="1719" y="2123"/>
                    </a:lnTo>
                    <a:lnTo>
                      <a:pt x="1213" y="1416"/>
                    </a:lnTo>
                    <a:lnTo>
                      <a:pt x="708" y="708"/>
                    </a:lnTo>
                    <a:lnTo>
                      <a:pt x="1"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1073;p38">
                <a:extLst>
                  <a:ext uri="{FF2B5EF4-FFF2-40B4-BE49-F238E27FC236}">
                    <a16:creationId xmlns:a16="http://schemas.microsoft.com/office/drawing/2014/main" id="{70497940-2C1A-8AE7-2396-DC4B1743D805}"/>
                  </a:ext>
                </a:extLst>
              </p:cNvPr>
              <p:cNvSpPr/>
              <p:nvPr/>
            </p:nvSpPr>
            <p:spPr>
              <a:xfrm>
                <a:off x="2652046" y="3028236"/>
                <a:ext cx="31011" cy="47427"/>
              </a:xfrm>
              <a:custGeom>
                <a:avLst/>
                <a:gdLst/>
                <a:ahLst/>
                <a:cxnLst/>
                <a:rect l="l" t="t" r="r" b="b"/>
                <a:pathLst>
                  <a:path w="1719" h="2629" extrusionOk="0">
                    <a:moveTo>
                      <a:pt x="0" y="1"/>
                    </a:moveTo>
                    <a:lnTo>
                      <a:pt x="1011" y="1214"/>
                    </a:lnTo>
                    <a:lnTo>
                      <a:pt x="1719" y="2629"/>
                    </a:lnTo>
                    <a:lnTo>
                      <a:pt x="1517" y="1820"/>
                    </a:lnTo>
                    <a:lnTo>
                      <a:pt x="1112" y="1113"/>
                    </a:lnTo>
                    <a:lnTo>
                      <a:pt x="708" y="506"/>
                    </a:lnTo>
                    <a:lnTo>
                      <a:pt x="0" y="1"/>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1074;p38">
                <a:extLst>
                  <a:ext uri="{FF2B5EF4-FFF2-40B4-BE49-F238E27FC236}">
                    <a16:creationId xmlns:a16="http://schemas.microsoft.com/office/drawing/2014/main" id="{F0F57600-F075-70BC-E036-C6F54241DC61}"/>
                  </a:ext>
                </a:extLst>
              </p:cNvPr>
              <p:cNvSpPr/>
              <p:nvPr/>
            </p:nvSpPr>
            <p:spPr>
              <a:xfrm>
                <a:off x="2688503" y="3046473"/>
                <a:ext cx="74794" cy="82082"/>
              </a:xfrm>
              <a:custGeom>
                <a:avLst/>
                <a:gdLst/>
                <a:ahLst/>
                <a:cxnLst/>
                <a:rect l="l" t="t" r="r" b="b"/>
                <a:pathLst>
                  <a:path w="4146" h="4550" extrusionOk="0">
                    <a:moveTo>
                      <a:pt x="2629" y="1"/>
                    </a:moveTo>
                    <a:lnTo>
                      <a:pt x="1618" y="203"/>
                    </a:lnTo>
                    <a:lnTo>
                      <a:pt x="607" y="607"/>
                    </a:lnTo>
                    <a:lnTo>
                      <a:pt x="506" y="809"/>
                    </a:lnTo>
                    <a:lnTo>
                      <a:pt x="607" y="1112"/>
                    </a:lnTo>
                    <a:lnTo>
                      <a:pt x="810" y="1213"/>
                    </a:lnTo>
                    <a:lnTo>
                      <a:pt x="1012" y="1315"/>
                    </a:lnTo>
                    <a:lnTo>
                      <a:pt x="1315" y="1416"/>
                    </a:lnTo>
                    <a:lnTo>
                      <a:pt x="1820" y="1416"/>
                    </a:lnTo>
                    <a:lnTo>
                      <a:pt x="1416" y="1618"/>
                    </a:lnTo>
                    <a:lnTo>
                      <a:pt x="1113" y="1921"/>
                    </a:lnTo>
                    <a:lnTo>
                      <a:pt x="709" y="2224"/>
                    </a:lnTo>
                    <a:lnTo>
                      <a:pt x="304" y="2629"/>
                    </a:lnTo>
                    <a:lnTo>
                      <a:pt x="102" y="3235"/>
                    </a:lnTo>
                    <a:lnTo>
                      <a:pt x="1" y="3842"/>
                    </a:lnTo>
                    <a:lnTo>
                      <a:pt x="1" y="4246"/>
                    </a:lnTo>
                    <a:lnTo>
                      <a:pt x="102" y="4549"/>
                    </a:lnTo>
                    <a:lnTo>
                      <a:pt x="1921" y="4448"/>
                    </a:lnTo>
                    <a:lnTo>
                      <a:pt x="2932" y="3134"/>
                    </a:lnTo>
                    <a:lnTo>
                      <a:pt x="3741" y="2123"/>
                    </a:lnTo>
                    <a:lnTo>
                      <a:pt x="4044" y="1517"/>
                    </a:lnTo>
                    <a:lnTo>
                      <a:pt x="4145" y="1112"/>
                    </a:lnTo>
                    <a:lnTo>
                      <a:pt x="3943" y="708"/>
                    </a:lnTo>
                    <a:lnTo>
                      <a:pt x="3337" y="203"/>
                    </a:lnTo>
                    <a:lnTo>
                      <a:pt x="3033" y="1"/>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1075;p38">
                <a:extLst>
                  <a:ext uri="{FF2B5EF4-FFF2-40B4-BE49-F238E27FC236}">
                    <a16:creationId xmlns:a16="http://schemas.microsoft.com/office/drawing/2014/main" id="{C316C6B4-0370-12C4-F0C9-78255A380DE2}"/>
                  </a:ext>
                </a:extLst>
              </p:cNvPr>
              <p:cNvSpPr/>
              <p:nvPr/>
            </p:nvSpPr>
            <p:spPr>
              <a:xfrm>
                <a:off x="2688503" y="3070176"/>
                <a:ext cx="40139" cy="62022"/>
              </a:xfrm>
              <a:custGeom>
                <a:avLst/>
                <a:gdLst/>
                <a:ahLst/>
                <a:cxnLst/>
                <a:rect l="l" t="t" r="r" b="b"/>
                <a:pathLst>
                  <a:path w="2225" h="3438" extrusionOk="0">
                    <a:moveTo>
                      <a:pt x="1921" y="1"/>
                    </a:moveTo>
                    <a:lnTo>
                      <a:pt x="1618" y="102"/>
                    </a:lnTo>
                    <a:lnTo>
                      <a:pt x="1214" y="304"/>
                    </a:lnTo>
                    <a:lnTo>
                      <a:pt x="911" y="607"/>
                    </a:lnTo>
                    <a:lnTo>
                      <a:pt x="607" y="910"/>
                    </a:lnTo>
                    <a:lnTo>
                      <a:pt x="304" y="1214"/>
                    </a:lnTo>
                    <a:lnTo>
                      <a:pt x="203" y="1517"/>
                    </a:lnTo>
                    <a:lnTo>
                      <a:pt x="1" y="1921"/>
                    </a:lnTo>
                    <a:lnTo>
                      <a:pt x="1" y="2325"/>
                    </a:lnTo>
                    <a:lnTo>
                      <a:pt x="1" y="2730"/>
                    </a:lnTo>
                    <a:lnTo>
                      <a:pt x="1" y="3134"/>
                    </a:lnTo>
                    <a:lnTo>
                      <a:pt x="102" y="3437"/>
                    </a:lnTo>
                    <a:lnTo>
                      <a:pt x="102" y="2730"/>
                    </a:lnTo>
                    <a:lnTo>
                      <a:pt x="203" y="2022"/>
                    </a:lnTo>
                    <a:lnTo>
                      <a:pt x="506" y="1315"/>
                    </a:lnTo>
                    <a:lnTo>
                      <a:pt x="1012" y="708"/>
                    </a:lnTo>
                    <a:lnTo>
                      <a:pt x="1618" y="203"/>
                    </a:lnTo>
                    <a:lnTo>
                      <a:pt x="2225" y="1"/>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1076;p38">
                <a:extLst>
                  <a:ext uri="{FF2B5EF4-FFF2-40B4-BE49-F238E27FC236}">
                    <a16:creationId xmlns:a16="http://schemas.microsoft.com/office/drawing/2014/main" id="{D89009A1-C1BF-1BCD-1B80-456BE43D268A}"/>
                  </a:ext>
                </a:extLst>
              </p:cNvPr>
              <p:cNvSpPr/>
              <p:nvPr/>
            </p:nvSpPr>
            <p:spPr>
              <a:xfrm>
                <a:off x="2285546" y="2882372"/>
                <a:ext cx="103965" cy="41961"/>
              </a:xfrm>
              <a:custGeom>
                <a:avLst/>
                <a:gdLst/>
                <a:ahLst/>
                <a:cxnLst/>
                <a:rect l="l" t="t" r="r" b="b"/>
                <a:pathLst>
                  <a:path w="5763" h="2326" extrusionOk="0">
                    <a:moveTo>
                      <a:pt x="5762" y="0"/>
                    </a:moveTo>
                    <a:lnTo>
                      <a:pt x="2831" y="1112"/>
                    </a:lnTo>
                    <a:lnTo>
                      <a:pt x="1" y="2325"/>
                    </a:lnTo>
                    <a:lnTo>
                      <a:pt x="2932" y="1213"/>
                    </a:lnTo>
                    <a:lnTo>
                      <a:pt x="57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1077;p38">
                <a:extLst>
                  <a:ext uri="{FF2B5EF4-FFF2-40B4-BE49-F238E27FC236}">
                    <a16:creationId xmlns:a16="http://schemas.microsoft.com/office/drawing/2014/main" id="{C6EB1C2C-614B-9B29-4478-222E5149EFD1}"/>
                  </a:ext>
                </a:extLst>
              </p:cNvPr>
              <p:cNvSpPr/>
              <p:nvPr/>
            </p:nvSpPr>
            <p:spPr>
              <a:xfrm>
                <a:off x="2227208" y="2811262"/>
                <a:ext cx="169594" cy="16434"/>
              </a:xfrm>
              <a:custGeom>
                <a:avLst/>
                <a:gdLst/>
                <a:ahLst/>
                <a:cxnLst/>
                <a:rect l="l" t="t" r="r" b="b"/>
                <a:pathLst>
                  <a:path w="9401" h="911" extrusionOk="0">
                    <a:moveTo>
                      <a:pt x="0" y="0"/>
                    </a:moveTo>
                    <a:lnTo>
                      <a:pt x="4650" y="506"/>
                    </a:lnTo>
                    <a:lnTo>
                      <a:pt x="9400" y="910"/>
                    </a:lnTo>
                    <a:lnTo>
                      <a:pt x="4650" y="405"/>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1078;p38">
                <a:extLst>
                  <a:ext uri="{FF2B5EF4-FFF2-40B4-BE49-F238E27FC236}">
                    <a16:creationId xmlns:a16="http://schemas.microsoft.com/office/drawing/2014/main" id="{983650DE-6891-6687-93FA-225CA55E5BB0}"/>
                  </a:ext>
                </a:extLst>
              </p:cNvPr>
              <p:cNvSpPr/>
              <p:nvPr/>
            </p:nvSpPr>
            <p:spPr>
              <a:xfrm>
                <a:off x="2340241" y="2720092"/>
                <a:ext cx="62022" cy="51071"/>
              </a:xfrm>
              <a:custGeom>
                <a:avLst/>
                <a:gdLst/>
                <a:ahLst/>
                <a:cxnLst/>
                <a:rect l="l" t="t" r="r" b="b"/>
                <a:pathLst>
                  <a:path w="3438" h="2831" extrusionOk="0">
                    <a:moveTo>
                      <a:pt x="1" y="0"/>
                    </a:moveTo>
                    <a:lnTo>
                      <a:pt x="1719" y="1517"/>
                    </a:lnTo>
                    <a:lnTo>
                      <a:pt x="3438" y="2831"/>
                    </a:lnTo>
                    <a:lnTo>
                      <a:pt x="1719" y="1416"/>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1079;p38">
                <a:extLst>
                  <a:ext uri="{FF2B5EF4-FFF2-40B4-BE49-F238E27FC236}">
                    <a16:creationId xmlns:a16="http://schemas.microsoft.com/office/drawing/2014/main" id="{C9FE0369-884B-0565-1580-8A6E383D9927}"/>
                  </a:ext>
                </a:extLst>
              </p:cNvPr>
              <p:cNvSpPr/>
              <p:nvPr/>
            </p:nvSpPr>
            <p:spPr>
              <a:xfrm>
                <a:off x="2476995" y="2712804"/>
                <a:ext cx="56555" cy="260768"/>
              </a:xfrm>
              <a:custGeom>
                <a:avLst/>
                <a:gdLst/>
                <a:ahLst/>
                <a:cxnLst/>
                <a:rect l="l" t="t" r="r" b="b"/>
                <a:pathLst>
                  <a:path w="3135" h="14455" extrusionOk="0">
                    <a:moveTo>
                      <a:pt x="2932" y="0"/>
                    </a:moveTo>
                    <a:lnTo>
                      <a:pt x="3033" y="202"/>
                    </a:lnTo>
                    <a:lnTo>
                      <a:pt x="3033" y="101"/>
                    </a:lnTo>
                    <a:lnTo>
                      <a:pt x="2932" y="0"/>
                    </a:lnTo>
                    <a:close/>
                    <a:moveTo>
                      <a:pt x="3033" y="607"/>
                    </a:moveTo>
                    <a:lnTo>
                      <a:pt x="3033" y="1314"/>
                    </a:lnTo>
                    <a:lnTo>
                      <a:pt x="3134" y="2224"/>
                    </a:lnTo>
                    <a:lnTo>
                      <a:pt x="3134" y="1314"/>
                    </a:lnTo>
                    <a:lnTo>
                      <a:pt x="3033" y="607"/>
                    </a:lnTo>
                    <a:close/>
                    <a:moveTo>
                      <a:pt x="3134" y="2224"/>
                    </a:moveTo>
                    <a:lnTo>
                      <a:pt x="3033" y="4650"/>
                    </a:lnTo>
                    <a:lnTo>
                      <a:pt x="2831" y="6065"/>
                    </a:lnTo>
                    <a:lnTo>
                      <a:pt x="2528" y="7581"/>
                    </a:lnTo>
                    <a:lnTo>
                      <a:pt x="2225" y="8996"/>
                    </a:lnTo>
                    <a:lnTo>
                      <a:pt x="1820" y="10411"/>
                    </a:lnTo>
                    <a:lnTo>
                      <a:pt x="911" y="12635"/>
                    </a:lnTo>
                    <a:lnTo>
                      <a:pt x="506" y="13444"/>
                    </a:lnTo>
                    <a:lnTo>
                      <a:pt x="203" y="14050"/>
                    </a:lnTo>
                    <a:lnTo>
                      <a:pt x="1" y="14454"/>
                    </a:lnTo>
                    <a:lnTo>
                      <a:pt x="304" y="14151"/>
                    </a:lnTo>
                    <a:lnTo>
                      <a:pt x="607" y="13545"/>
                    </a:lnTo>
                    <a:lnTo>
                      <a:pt x="1012" y="12736"/>
                    </a:lnTo>
                    <a:lnTo>
                      <a:pt x="1517" y="11624"/>
                    </a:lnTo>
                    <a:lnTo>
                      <a:pt x="1921" y="10411"/>
                    </a:lnTo>
                    <a:lnTo>
                      <a:pt x="2326" y="8996"/>
                    </a:lnTo>
                    <a:lnTo>
                      <a:pt x="2730" y="7581"/>
                    </a:lnTo>
                    <a:lnTo>
                      <a:pt x="2932" y="6166"/>
                    </a:lnTo>
                    <a:lnTo>
                      <a:pt x="3134" y="4650"/>
                    </a:lnTo>
                    <a:lnTo>
                      <a:pt x="3134" y="3437"/>
                    </a:lnTo>
                    <a:lnTo>
                      <a:pt x="3134" y="222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1080;p38">
                <a:extLst>
                  <a:ext uri="{FF2B5EF4-FFF2-40B4-BE49-F238E27FC236}">
                    <a16:creationId xmlns:a16="http://schemas.microsoft.com/office/drawing/2014/main" id="{BC2CEFA1-BCB3-5AA2-554D-5DB7E297D619}"/>
                  </a:ext>
                </a:extLst>
              </p:cNvPr>
              <p:cNvSpPr/>
              <p:nvPr/>
            </p:nvSpPr>
            <p:spPr>
              <a:xfrm>
                <a:off x="2642918" y="3150414"/>
                <a:ext cx="320950" cy="317288"/>
              </a:xfrm>
              <a:custGeom>
                <a:avLst/>
                <a:gdLst/>
                <a:ahLst/>
                <a:cxnLst/>
                <a:rect l="l" t="t" r="r" b="b"/>
                <a:pathLst>
                  <a:path w="17791" h="17588" extrusionOk="0">
                    <a:moveTo>
                      <a:pt x="17488" y="0"/>
                    </a:moveTo>
                    <a:lnTo>
                      <a:pt x="16780" y="101"/>
                    </a:lnTo>
                    <a:lnTo>
                      <a:pt x="16376" y="202"/>
                    </a:lnTo>
                    <a:lnTo>
                      <a:pt x="15971" y="404"/>
                    </a:lnTo>
                    <a:lnTo>
                      <a:pt x="15567" y="708"/>
                    </a:lnTo>
                    <a:lnTo>
                      <a:pt x="15163" y="1011"/>
                    </a:lnTo>
                    <a:lnTo>
                      <a:pt x="13242" y="3437"/>
                    </a:lnTo>
                    <a:lnTo>
                      <a:pt x="12333" y="4650"/>
                    </a:lnTo>
                    <a:lnTo>
                      <a:pt x="6571" y="8693"/>
                    </a:lnTo>
                    <a:lnTo>
                      <a:pt x="5560" y="3133"/>
                    </a:lnTo>
                    <a:lnTo>
                      <a:pt x="5156" y="1415"/>
                    </a:lnTo>
                    <a:lnTo>
                      <a:pt x="1" y="2527"/>
                    </a:lnTo>
                    <a:lnTo>
                      <a:pt x="405" y="7177"/>
                    </a:lnTo>
                    <a:lnTo>
                      <a:pt x="1113" y="14859"/>
                    </a:lnTo>
                    <a:lnTo>
                      <a:pt x="1214" y="15566"/>
                    </a:lnTo>
                    <a:lnTo>
                      <a:pt x="1416" y="16072"/>
                    </a:lnTo>
                    <a:lnTo>
                      <a:pt x="1618" y="16577"/>
                    </a:lnTo>
                    <a:lnTo>
                      <a:pt x="1921" y="16880"/>
                    </a:lnTo>
                    <a:lnTo>
                      <a:pt x="2225" y="17183"/>
                    </a:lnTo>
                    <a:lnTo>
                      <a:pt x="2629" y="17386"/>
                    </a:lnTo>
                    <a:lnTo>
                      <a:pt x="3033" y="17487"/>
                    </a:lnTo>
                    <a:lnTo>
                      <a:pt x="3438" y="17588"/>
                    </a:lnTo>
                    <a:lnTo>
                      <a:pt x="4347" y="17588"/>
                    </a:lnTo>
                    <a:lnTo>
                      <a:pt x="5156" y="17386"/>
                    </a:lnTo>
                    <a:lnTo>
                      <a:pt x="6672" y="16981"/>
                    </a:lnTo>
                    <a:lnTo>
                      <a:pt x="7481" y="16678"/>
                    </a:lnTo>
                    <a:lnTo>
                      <a:pt x="8694" y="16173"/>
                    </a:lnTo>
                    <a:lnTo>
                      <a:pt x="11625" y="14859"/>
                    </a:lnTo>
                    <a:lnTo>
                      <a:pt x="15365" y="12938"/>
                    </a:lnTo>
                    <a:lnTo>
                      <a:pt x="177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1081;p38">
                <a:extLst>
                  <a:ext uri="{FF2B5EF4-FFF2-40B4-BE49-F238E27FC236}">
                    <a16:creationId xmlns:a16="http://schemas.microsoft.com/office/drawing/2014/main" id="{3A02D316-35EF-364F-DFBD-EC6097A7C0F8}"/>
                  </a:ext>
                </a:extLst>
              </p:cNvPr>
              <p:cNvSpPr/>
              <p:nvPr/>
            </p:nvSpPr>
            <p:spPr>
              <a:xfrm>
                <a:off x="2914605" y="3071998"/>
                <a:ext cx="441294" cy="718461"/>
              </a:xfrm>
              <a:custGeom>
                <a:avLst/>
                <a:gdLst/>
                <a:ahLst/>
                <a:cxnLst/>
                <a:rect l="l" t="t" r="r" b="b"/>
                <a:pathLst>
                  <a:path w="24462" h="39826" extrusionOk="0">
                    <a:moveTo>
                      <a:pt x="16578" y="1"/>
                    </a:moveTo>
                    <a:lnTo>
                      <a:pt x="10008" y="3437"/>
                    </a:lnTo>
                    <a:lnTo>
                      <a:pt x="7885" y="1719"/>
                    </a:lnTo>
                    <a:lnTo>
                      <a:pt x="7278" y="3639"/>
                    </a:lnTo>
                    <a:lnTo>
                      <a:pt x="1921" y="4347"/>
                    </a:lnTo>
                    <a:lnTo>
                      <a:pt x="304" y="15264"/>
                    </a:lnTo>
                    <a:lnTo>
                      <a:pt x="304" y="23148"/>
                    </a:lnTo>
                    <a:lnTo>
                      <a:pt x="1" y="35580"/>
                    </a:lnTo>
                    <a:lnTo>
                      <a:pt x="1" y="36086"/>
                    </a:lnTo>
                    <a:lnTo>
                      <a:pt x="203" y="36692"/>
                    </a:lnTo>
                    <a:lnTo>
                      <a:pt x="405" y="37097"/>
                    </a:lnTo>
                    <a:lnTo>
                      <a:pt x="708" y="37602"/>
                    </a:lnTo>
                    <a:lnTo>
                      <a:pt x="1416" y="38512"/>
                    </a:lnTo>
                    <a:lnTo>
                      <a:pt x="8390" y="39826"/>
                    </a:lnTo>
                    <a:lnTo>
                      <a:pt x="9603" y="39826"/>
                    </a:lnTo>
                    <a:lnTo>
                      <a:pt x="10917" y="39725"/>
                    </a:lnTo>
                    <a:lnTo>
                      <a:pt x="24058" y="36692"/>
                    </a:lnTo>
                    <a:lnTo>
                      <a:pt x="24260" y="35884"/>
                    </a:lnTo>
                    <a:lnTo>
                      <a:pt x="24361" y="35176"/>
                    </a:lnTo>
                    <a:lnTo>
                      <a:pt x="24462" y="34570"/>
                    </a:lnTo>
                    <a:lnTo>
                      <a:pt x="24361" y="33963"/>
                    </a:lnTo>
                    <a:lnTo>
                      <a:pt x="24058" y="32649"/>
                    </a:lnTo>
                    <a:lnTo>
                      <a:pt x="23855" y="31133"/>
                    </a:lnTo>
                    <a:lnTo>
                      <a:pt x="23855" y="16679"/>
                    </a:lnTo>
                    <a:lnTo>
                      <a:pt x="23148" y="3741"/>
                    </a:lnTo>
                    <a:lnTo>
                      <a:pt x="17690" y="2629"/>
                    </a:lnTo>
                    <a:lnTo>
                      <a:pt x="16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1082;p38">
                <a:extLst>
                  <a:ext uri="{FF2B5EF4-FFF2-40B4-BE49-F238E27FC236}">
                    <a16:creationId xmlns:a16="http://schemas.microsoft.com/office/drawing/2014/main" id="{0907BF13-878B-5171-7552-4ED70647893D}"/>
                  </a:ext>
                </a:extLst>
              </p:cNvPr>
              <p:cNvSpPr/>
              <p:nvPr/>
            </p:nvSpPr>
            <p:spPr>
              <a:xfrm>
                <a:off x="3069597" y="3155880"/>
                <a:ext cx="51071" cy="54715"/>
              </a:xfrm>
              <a:custGeom>
                <a:avLst/>
                <a:gdLst/>
                <a:ahLst/>
                <a:cxnLst/>
                <a:rect l="l" t="t" r="r" b="b"/>
                <a:pathLst>
                  <a:path w="2831" h="3033" extrusionOk="0">
                    <a:moveTo>
                      <a:pt x="1011" y="0"/>
                    </a:moveTo>
                    <a:lnTo>
                      <a:pt x="0" y="1516"/>
                    </a:lnTo>
                    <a:lnTo>
                      <a:pt x="910" y="3033"/>
                    </a:lnTo>
                    <a:lnTo>
                      <a:pt x="2224" y="2830"/>
                    </a:lnTo>
                    <a:lnTo>
                      <a:pt x="2831" y="1516"/>
                    </a:lnTo>
                    <a:lnTo>
                      <a:pt x="20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1083;p38">
                <a:extLst>
                  <a:ext uri="{FF2B5EF4-FFF2-40B4-BE49-F238E27FC236}">
                    <a16:creationId xmlns:a16="http://schemas.microsoft.com/office/drawing/2014/main" id="{5C81DD68-5528-2008-89B3-B9F0C21500F8}"/>
                  </a:ext>
                </a:extLst>
              </p:cNvPr>
              <p:cNvSpPr/>
              <p:nvPr/>
            </p:nvSpPr>
            <p:spPr>
              <a:xfrm>
                <a:off x="3024012" y="3203287"/>
                <a:ext cx="109431" cy="570768"/>
              </a:xfrm>
              <a:custGeom>
                <a:avLst/>
                <a:gdLst/>
                <a:ahLst/>
                <a:cxnLst/>
                <a:rect l="l" t="t" r="r" b="b"/>
                <a:pathLst>
                  <a:path w="6066" h="31639" extrusionOk="0">
                    <a:moveTo>
                      <a:pt x="3437" y="0"/>
                    </a:moveTo>
                    <a:lnTo>
                      <a:pt x="0" y="26988"/>
                    </a:lnTo>
                    <a:lnTo>
                      <a:pt x="2325" y="31638"/>
                    </a:lnTo>
                    <a:lnTo>
                      <a:pt x="6065" y="26685"/>
                    </a:lnTo>
                    <a:lnTo>
                      <a:pt x="47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1084;p38">
                <a:extLst>
                  <a:ext uri="{FF2B5EF4-FFF2-40B4-BE49-F238E27FC236}">
                    <a16:creationId xmlns:a16="http://schemas.microsoft.com/office/drawing/2014/main" id="{9C15AC5B-A11E-65D9-9BFE-DE1D88645CBA}"/>
                  </a:ext>
                </a:extLst>
              </p:cNvPr>
              <p:cNvSpPr/>
              <p:nvPr/>
            </p:nvSpPr>
            <p:spPr>
              <a:xfrm>
                <a:off x="2920071" y="3206931"/>
                <a:ext cx="5502" cy="293601"/>
              </a:xfrm>
              <a:custGeom>
                <a:avLst/>
                <a:gdLst/>
                <a:ahLst/>
                <a:cxnLst/>
                <a:rect l="l" t="t" r="r" b="b"/>
                <a:pathLst>
                  <a:path w="305" h="16275" extrusionOk="0">
                    <a:moveTo>
                      <a:pt x="304" y="0"/>
                    </a:moveTo>
                    <a:lnTo>
                      <a:pt x="203" y="607"/>
                    </a:lnTo>
                    <a:lnTo>
                      <a:pt x="102" y="2426"/>
                    </a:lnTo>
                    <a:lnTo>
                      <a:pt x="1" y="4953"/>
                    </a:lnTo>
                    <a:lnTo>
                      <a:pt x="1" y="8087"/>
                    </a:lnTo>
                    <a:lnTo>
                      <a:pt x="1" y="11321"/>
                    </a:lnTo>
                    <a:lnTo>
                      <a:pt x="1" y="13848"/>
                    </a:lnTo>
                    <a:lnTo>
                      <a:pt x="102" y="15668"/>
                    </a:lnTo>
                    <a:lnTo>
                      <a:pt x="203" y="16274"/>
                    </a:lnTo>
                    <a:lnTo>
                      <a:pt x="203" y="15668"/>
                    </a:lnTo>
                    <a:lnTo>
                      <a:pt x="203" y="13848"/>
                    </a:lnTo>
                    <a:lnTo>
                      <a:pt x="102" y="8087"/>
                    </a:lnTo>
                    <a:lnTo>
                      <a:pt x="203" y="2426"/>
                    </a:lnTo>
                    <a:lnTo>
                      <a:pt x="304" y="607"/>
                    </a:lnTo>
                    <a:lnTo>
                      <a:pt x="3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1085;p38">
                <a:extLst>
                  <a:ext uri="{FF2B5EF4-FFF2-40B4-BE49-F238E27FC236}">
                    <a16:creationId xmlns:a16="http://schemas.microsoft.com/office/drawing/2014/main" id="{9F196327-0052-0A09-FF4A-83171E1D2D21}"/>
                  </a:ext>
                </a:extLst>
              </p:cNvPr>
              <p:cNvSpPr/>
              <p:nvPr/>
            </p:nvSpPr>
            <p:spPr>
              <a:xfrm>
                <a:off x="3095122" y="3123049"/>
                <a:ext cx="136779" cy="72972"/>
              </a:xfrm>
              <a:custGeom>
                <a:avLst/>
                <a:gdLst/>
                <a:ahLst/>
                <a:cxnLst/>
                <a:rect l="l" t="t" r="r" b="b"/>
                <a:pathLst>
                  <a:path w="7582" h="4045" extrusionOk="0">
                    <a:moveTo>
                      <a:pt x="7581" y="1"/>
                    </a:moveTo>
                    <a:lnTo>
                      <a:pt x="7177" y="102"/>
                    </a:lnTo>
                    <a:lnTo>
                      <a:pt x="6267" y="708"/>
                    </a:lnTo>
                    <a:lnTo>
                      <a:pt x="3033" y="2831"/>
                    </a:lnTo>
                    <a:lnTo>
                      <a:pt x="1694" y="3788"/>
                    </a:lnTo>
                    <a:lnTo>
                      <a:pt x="1694" y="3788"/>
                    </a:lnTo>
                    <a:lnTo>
                      <a:pt x="1112" y="2528"/>
                    </a:lnTo>
                    <a:lnTo>
                      <a:pt x="506" y="1517"/>
                    </a:lnTo>
                    <a:lnTo>
                      <a:pt x="1" y="607"/>
                    </a:lnTo>
                    <a:lnTo>
                      <a:pt x="203" y="1113"/>
                    </a:lnTo>
                    <a:lnTo>
                      <a:pt x="405" y="1618"/>
                    </a:lnTo>
                    <a:lnTo>
                      <a:pt x="910" y="2629"/>
                    </a:lnTo>
                    <a:lnTo>
                      <a:pt x="1618" y="3943"/>
                    </a:lnTo>
                    <a:lnTo>
                      <a:pt x="1618" y="4044"/>
                    </a:lnTo>
                    <a:lnTo>
                      <a:pt x="1719" y="3943"/>
                    </a:lnTo>
                    <a:lnTo>
                      <a:pt x="3134" y="3033"/>
                    </a:lnTo>
                    <a:lnTo>
                      <a:pt x="6369" y="911"/>
                    </a:lnTo>
                    <a:lnTo>
                      <a:pt x="7278" y="203"/>
                    </a:lnTo>
                    <a:lnTo>
                      <a:pt x="75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1086;p38">
                <a:extLst>
                  <a:ext uri="{FF2B5EF4-FFF2-40B4-BE49-F238E27FC236}">
                    <a16:creationId xmlns:a16="http://schemas.microsoft.com/office/drawing/2014/main" id="{BE83A5A8-FDFE-A2A5-8A15-4B21C073108C}"/>
                  </a:ext>
                </a:extLst>
              </p:cNvPr>
              <p:cNvSpPr/>
              <p:nvPr/>
            </p:nvSpPr>
            <p:spPr>
              <a:xfrm>
                <a:off x="3044071" y="3133999"/>
                <a:ext cx="51071" cy="58359"/>
              </a:xfrm>
              <a:custGeom>
                <a:avLst/>
                <a:gdLst/>
                <a:ahLst/>
                <a:cxnLst/>
                <a:rect l="l" t="t" r="r" b="b"/>
                <a:pathLst>
                  <a:path w="2831" h="3235" extrusionOk="0">
                    <a:moveTo>
                      <a:pt x="2831" y="0"/>
                    </a:moveTo>
                    <a:lnTo>
                      <a:pt x="2426" y="809"/>
                    </a:lnTo>
                    <a:lnTo>
                      <a:pt x="1921" y="1820"/>
                    </a:lnTo>
                    <a:lnTo>
                      <a:pt x="1317" y="2725"/>
                    </a:lnTo>
                    <a:lnTo>
                      <a:pt x="1317" y="2725"/>
                    </a:lnTo>
                    <a:lnTo>
                      <a:pt x="506" y="1011"/>
                    </a:lnTo>
                    <a:lnTo>
                      <a:pt x="0" y="202"/>
                    </a:lnTo>
                    <a:lnTo>
                      <a:pt x="405" y="1011"/>
                    </a:lnTo>
                    <a:lnTo>
                      <a:pt x="1213" y="3033"/>
                    </a:lnTo>
                    <a:lnTo>
                      <a:pt x="1213" y="3235"/>
                    </a:lnTo>
                    <a:lnTo>
                      <a:pt x="1415" y="3033"/>
                    </a:lnTo>
                    <a:lnTo>
                      <a:pt x="1517" y="2831"/>
                    </a:lnTo>
                    <a:lnTo>
                      <a:pt x="2022" y="1921"/>
                    </a:lnTo>
                    <a:lnTo>
                      <a:pt x="2628" y="910"/>
                    </a:lnTo>
                    <a:lnTo>
                      <a:pt x="2729" y="506"/>
                    </a:lnTo>
                    <a:lnTo>
                      <a:pt x="28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1087;p38">
                <a:extLst>
                  <a:ext uri="{FF2B5EF4-FFF2-40B4-BE49-F238E27FC236}">
                    <a16:creationId xmlns:a16="http://schemas.microsoft.com/office/drawing/2014/main" id="{06D05DD0-D8B1-D401-D2AC-3F4214F0D0D5}"/>
                  </a:ext>
                </a:extLst>
              </p:cNvPr>
              <p:cNvSpPr/>
              <p:nvPr/>
            </p:nvSpPr>
            <p:spPr>
              <a:xfrm>
                <a:off x="3279283" y="2731024"/>
                <a:ext cx="326416" cy="641881"/>
              </a:xfrm>
              <a:custGeom>
                <a:avLst/>
                <a:gdLst/>
                <a:ahLst/>
                <a:cxnLst/>
                <a:rect l="l" t="t" r="r" b="b"/>
                <a:pathLst>
                  <a:path w="18094" h="35581" extrusionOk="0">
                    <a:moveTo>
                      <a:pt x="17993" y="1"/>
                    </a:moveTo>
                    <a:lnTo>
                      <a:pt x="12433" y="1618"/>
                    </a:lnTo>
                    <a:lnTo>
                      <a:pt x="10917" y="14455"/>
                    </a:lnTo>
                    <a:lnTo>
                      <a:pt x="1" y="23957"/>
                    </a:lnTo>
                    <a:lnTo>
                      <a:pt x="1315" y="35581"/>
                    </a:lnTo>
                    <a:lnTo>
                      <a:pt x="3740" y="33155"/>
                    </a:lnTo>
                    <a:lnTo>
                      <a:pt x="8997" y="27595"/>
                    </a:lnTo>
                    <a:lnTo>
                      <a:pt x="11928" y="24462"/>
                    </a:lnTo>
                    <a:lnTo>
                      <a:pt x="14556" y="21531"/>
                    </a:lnTo>
                    <a:lnTo>
                      <a:pt x="16476" y="19206"/>
                    </a:lnTo>
                    <a:lnTo>
                      <a:pt x="17083" y="18397"/>
                    </a:lnTo>
                    <a:lnTo>
                      <a:pt x="17386" y="17892"/>
                    </a:lnTo>
                    <a:lnTo>
                      <a:pt x="17588" y="17285"/>
                    </a:lnTo>
                    <a:lnTo>
                      <a:pt x="17689" y="16477"/>
                    </a:lnTo>
                    <a:lnTo>
                      <a:pt x="17891" y="14354"/>
                    </a:lnTo>
                    <a:lnTo>
                      <a:pt x="17993" y="11726"/>
                    </a:lnTo>
                    <a:lnTo>
                      <a:pt x="18094" y="8795"/>
                    </a:lnTo>
                    <a:lnTo>
                      <a:pt x="18094" y="3235"/>
                    </a:lnTo>
                    <a:lnTo>
                      <a:pt x="18094" y="1113"/>
                    </a:lnTo>
                    <a:lnTo>
                      <a:pt x="179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1088;p38">
                <a:extLst>
                  <a:ext uri="{FF2B5EF4-FFF2-40B4-BE49-F238E27FC236}">
                    <a16:creationId xmlns:a16="http://schemas.microsoft.com/office/drawing/2014/main" id="{115E8287-4828-4073-10D1-CEA7B5183073}"/>
                  </a:ext>
                </a:extLst>
              </p:cNvPr>
              <p:cNvSpPr/>
              <p:nvPr/>
            </p:nvSpPr>
            <p:spPr>
              <a:xfrm>
                <a:off x="3463444" y="2612507"/>
                <a:ext cx="140423" cy="140423"/>
              </a:xfrm>
              <a:custGeom>
                <a:avLst/>
                <a:gdLst/>
                <a:ahLst/>
                <a:cxnLst/>
                <a:rect l="l" t="t" r="r" b="b"/>
                <a:pathLst>
                  <a:path w="7784" h="7784" extrusionOk="0">
                    <a:moveTo>
                      <a:pt x="4145" y="1"/>
                    </a:moveTo>
                    <a:lnTo>
                      <a:pt x="3639" y="102"/>
                    </a:lnTo>
                    <a:lnTo>
                      <a:pt x="3134" y="304"/>
                    </a:lnTo>
                    <a:lnTo>
                      <a:pt x="2730" y="203"/>
                    </a:lnTo>
                    <a:lnTo>
                      <a:pt x="2527" y="102"/>
                    </a:lnTo>
                    <a:lnTo>
                      <a:pt x="2224" y="102"/>
                    </a:lnTo>
                    <a:lnTo>
                      <a:pt x="2022" y="203"/>
                    </a:lnTo>
                    <a:lnTo>
                      <a:pt x="1820" y="304"/>
                    </a:lnTo>
                    <a:lnTo>
                      <a:pt x="1416" y="607"/>
                    </a:lnTo>
                    <a:lnTo>
                      <a:pt x="1011" y="910"/>
                    </a:lnTo>
                    <a:lnTo>
                      <a:pt x="809" y="1012"/>
                    </a:lnTo>
                    <a:lnTo>
                      <a:pt x="708" y="1214"/>
                    </a:lnTo>
                    <a:lnTo>
                      <a:pt x="405" y="1820"/>
                    </a:lnTo>
                    <a:lnTo>
                      <a:pt x="102" y="3235"/>
                    </a:lnTo>
                    <a:lnTo>
                      <a:pt x="0" y="3842"/>
                    </a:lnTo>
                    <a:lnTo>
                      <a:pt x="0" y="4448"/>
                    </a:lnTo>
                    <a:lnTo>
                      <a:pt x="0" y="4751"/>
                    </a:lnTo>
                    <a:lnTo>
                      <a:pt x="203" y="5055"/>
                    </a:lnTo>
                    <a:lnTo>
                      <a:pt x="304" y="5358"/>
                    </a:lnTo>
                    <a:lnTo>
                      <a:pt x="607" y="5661"/>
                    </a:lnTo>
                    <a:lnTo>
                      <a:pt x="2022" y="6773"/>
                    </a:lnTo>
                    <a:lnTo>
                      <a:pt x="3538" y="7784"/>
                    </a:lnTo>
                    <a:lnTo>
                      <a:pt x="7581" y="7076"/>
                    </a:lnTo>
                    <a:lnTo>
                      <a:pt x="7682" y="6975"/>
                    </a:lnTo>
                    <a:lnTo>
                      <a:pt x="7784" y="6571"/>
                    </a:lnTo>
                    <a:lnTo>
                      <a:pt x="7784" y="5964"/>
                    </a:lnTo>
                    <a:lnTo>
                      <a:pt x="7682" y="5055"/>
                    </a:lnTo>
                    <a:lnTo>
                      <a:pt x="7480" y="4347"/>
                    </a:lnTo>
                    <a:lnTo>
                      <a:pt x="7177" y="3640"/>
                    </a:lnTo>
                    <a:lnTo>
                      <a:pt x="6773" y="3033"/>
                    </a:lnTo>
                    <a:lnTo>
                      <a:pt x="6368" y="2427"/>
                    </a:lnTo>
                    <a:lnTo>
                      <a:pt x="6267" y="1618"/>
                    </a:lnTo>
                    <a:lnTo>
                      <a:pt x="6166" y="1012"/>
                    </a:lnTo>
                    <a:lnTo>
                      <a:pt x="5964" y="809"/>
                    </a:lnTo>
                    <a:lnTo>
                      <a:pt x="5863" y="607"/>
                    </a:lnTo>
                    <a:lnTo>
                      <a:pt x="5459" y="506"/>
                    </a:lnTo>
                    <a:lnTo>
                      <a:pt x="4953" y="607"/>
                    </a:lnTo>
                    <a:lnTo>
                      <a:pt x="4650" y="203"/>
                    </a:lnTo>
                    <a:lnTo>
                      <a:pt x="4145" y="1"/>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1089;p38">
                <a:extLst>
                  <a:ext uri="{FF2B5EF4-FFF2-40B4-BE49-F238E27FC236}">
                    <a16:creationId xmlns:a16="http://schemas.microsoft.com/office/drawing/2014/main" id="{51390836-AC11-5D9C-DE5F-FF16816A89B2}"/>
                  </a:ext>
                </a:extLst>
              </p:cNvPr>
              <p:cNvSpPr/>
              <p:nvPr/>
            </p:nvSpPr>
            <p:spPr>
              <a:xfrm>
                <a:off x="3552791" y="2623457"/>
                <a:ext cx="25545" cy="60181"/>
              </a:xfrm>
              <a:custGeom>
                <a:avLst/>
                <a:gdLst/>
                <a:ahLst/>
                <a:cxnLst/>
                <a:rect l="l" t="t" r="r" b="b"/>
                <a:pathLst>
                  <a:path w="1416" h="3336" extrusionOk="0">
                    <a:moveTo>
                      <a:pt x="0" y="0"/>
                    </a:moveTo>
                    <a:lnTo>
                      <a:pt x="0" y="809"/>
                    </a:lnTo>
                    <a:lnTo>
                      <a:pt x="0" y="2729"/>
                    </a:lnTo>
                    <a:lnTo>
                      <a:pt x="0" y="3033"/>
                    </a:lnTo>
                    <a:lnTo>
                      <a:pt x="0" y="3134"/>
                    </a:lnTo>
                    <a:lnTo>
                      <a:pt x="0" y="3235"/>
                    </a:lnTo>
                    <a:lnTo>
                      <a:pt x="203" y="3336"/>
                    </a:lnTo>
                    <a:lnTo>
                      <a:pt x="708" y="3336"/>
                    </a:lnTo>
                    <a:lnTo>
                      <a:pt x="1011" y="3235"/>
                    </a:lnTo>
                    <a:lnTo>
                      <a:pt x="1112" y="3033"/>
                    </a:lnTo>
                    <a:lnTo>
                      <a:pt x="1314" y="2628"/>
                    </a:lnTo>
                    <a:lnTo>
                      <a:pt x="1415" y="2022"/>
                    </a:lnTo>
                    <a:lnTo>
                      <a:pt x="1415" y="1820"/>
                    </a:lnTo>
                    <a:lnTo>
                      <a:pt x="1314" y="2022"/>
                    </a:lnTo>
                    <a:lnTo>
                      <a:pt x="1213" y="2527"/>
                    </a:lnTo>
                    <a:lnTo>
                      <a:pt x="1011" y="2932"/>
                    </a:lnTo>
                    <a:lnTo>
                      <a:pt x="708" y="3134"/>
                    </a:lnTo>
                    <a:lnTo>
                      <a:pt x="203" y="3134"/>
                    </a:lnTo>
                    <a:lnTo>
                      <a:pt x="203" y="3033"/>
                    </a:lnTo>
                    <a:lnTo>
                      <a:pt x="203" y="2729"/>
                    </a:lnTo>
                    <a:lnTo>
                      <a:pt x="101" y="809"/>
                    </a:lnTo>
                    <a:lnTo>
                      <a:pt x="0"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1090;p38">
                <a:extLst>
                  <a:ext uri="{FF2B5EF4-FFF2-40B4-BE49-F238E27FC236}">
                    <a16:creationId xmlns:a16="http://schemas.microsoft.com/office/drawing/2014/main" id="{26829900-274E-FED4-A134-2701741E271A}"/>
                  </a:ext>
                </a:extLst>
              </p:cNvPr>
              <p:cNvSpPr/>
              <p:nvPr/>
            </p:nvSpPr>
            <p:spPr>
              <a:xfrm>
                <a:off x="3519960" y="2617991"/>
                <a:ext cx="34673" cy="65648"/>
              </a:xfrm>
              <a:custGeom>
                <a:avLst/>
                <a:gdLst/>
                <a:ahLst/>
                <a:cxnLst/>
                <a:rect l="l" t="t" r="r" b="b"/>
                <a:pathLst>
                  <a:path w="1922" h="3639" extrusionOk="0">
                    <a:moveTo>
                      <a:pt x="1" y="0"/>
                    </a:moveTo>
                    <a:lnTo>
                      <a:pt x="102" y="708"/>
                    </a:lnTo>
                    <a:lnTo>
                      <a:pt x="304" y="2325"/>
                    </a:lnTo>
                    <a:lnTo>
                      <a:pt x="405" y="2830"/>
                    </a:lnTo>
                    <a:lnTo>
                      <a:pt x="607" y="3336"/>
                    </a:lnTo>
                    <a:lnTo>
                      <a:pt x="911" y="3538"/>
                    </a:lnTo>
                    <a:lnTo>
                      <a:pt x="1214" y="3639"/>
                    </a:lnTo>
                    <a:lnTo>
                      <a:pt x="1517" y="3639"/>
                    </a:lnTo>
                    <a:lnTo>
                      <a:pt x="1719" y="3538"/>
                    </a:lnTo>
                    <a:lnTo>
                      <a:pt x="1921" y="3336"/>
                    </a:lnTo>
                    <a:lnTo>
                      <a:pt x="1719" y="3437"/>
                    </a:lnTo>
                    <a:lnTo>
                      <a:pt x="1214" y="3538"/>
                    </a:lnTo>
                    <a:lnTo>
                      <a:pt x="911" y="3437"/>
                    </a:lnTo>
                    <a:lnTo>
                      <a:pt x="708" y="3235"/>
                    </a:lnTo>
                    <a:lnTo>
                      <a:pt x="506" y="2830"/>
                    </a:lnTo>
                    <a:lnTo>
                      <a:pt x="506" y="2325"/>
                    </a:lnTo>
                    <a:lnTo>
                      <a:pt x="203" y="708"/>
                    </a:lnTo>
                    <a:lnTo>
                      <a:pt x="1"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1091;p38">
                <a:extLst>
                  <a:ext uri="{FF2B5EF4-FFF2-40B4-BE49-F238E27FC236}">
                    <a16:creationId xmlns:a16="http://schemas.microsoft.com/office/drawing/2014/main" id="{48002002-3860-39C9-A7FD-FBD250F615A8}"/>
                  </a:ext>
                </a:extLst>
              </p:cNvPr>
              <p:cNvSpPr/>
              <p:nvPr/>
            </p:nvSpPr>
            <p:spPr>
              <a:xfrm>
                <a:off x="3496257" y="2617991"/>
                <a:ext cx="31029" cy="71132"/>
              </a:xfrm>
              <a:custGeom>
                <a:avLst/>
                <a:gdLst/>
                <a:ahLst/>
                <a:cxnLst/>
                <a:rect l="l" t="t" r="r" b="b"/>
                <a:pathLst>
                  <a:path w="1720" h="3943" extrusionOk="0">
                    <a:moveTo>
                      <a:pt x="1" y="0"/>
                    </a:moveTo>
                    <a:lnTo>
                      <a:pt x="304" y="910"/>
                    </a:lnTo>
                    <a:lnTo>
                      <a:pt x="304" y="3032"/>
                    </a:lnTo>
                    <a:lnTo>
                      <a:pt x="304" y="3538"/>
                    </a:lnTo>
                    <a:lnTo>
                      <a:pt x="810" y="3841"/>
                    </a:lnTo>
                    <a:lnTo>
                      <a:pt x="1012" y="3942"/>
                    </a:lnTo>
                    <a:lnTo>
                      <a:pt x="1315" y="3942"/>
                    </a:lnTo>
                    <a:lnTo>
                      <a:pt x="1517" y="3841"/>
                    </a:lnTo>
                    <a:lnTo>
                      <a:pt x="1719" y="3639"/>
                    </a:lnTo>
                    <a:lnTo>
                      <a:pt x="1719" y="3235"/>
                    </a:lnTo>
                    <a:lnTo>
                      <a:pt x="1719" y="3133"/>
                    </a:lnTo>
                    <a:lnTo>
                      <a:pt x="1517" y="3538"/>
                    </a:lnTo>
                    <a:lnTo>
                      <a:pt x="1416" y="3639"/>
                    </a:lnTo>
                    <a:lnTo>
                      <a:pt x="1315" y="3740"/>
                    </a:lnTo>
                    <a:lnTo>
                      <a:pt x="810" y="3740"/>
                    </a:lnTo>
                    <a:lnTo>
                      <a:pt x="506" y="3513"/>
                    </a:lnTo>
                    <a:lnTo>
                      <a:pt x="506" y="3513"/>
                    </a:lnTo>
                    <a:lnTo>
                      <a:pt x="506" y="2931"/>
                    </a:lnTo>
                    <a:lnTo>
                      <a:pt x="506" y="910"/>
                    </a:lnTo>
                    <a:lnTo>
                      <a:pt x="1" y="0"/>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1092;p38">
                <a:extLst>
                  <a:ext uri="{FF2B5EF4-FFF2-40B4-BE49-F238E27FC236}">
                    <a16:creationId xmlns:a16="http://schemas.microsoft.com/office/drawing/2014/main" id="{A0375ECA-21F7-CA9B-EDD9-38039E0C5E5B}"/>
                  </a:ext>
                </a:extLst>
              </p:cNvPr>
              <p:cNvSpPr/>
              <p:nvPr/>
            </p:nvSpPr>
            <p:spPr>
              <a:xfrm>
                <a:off x="3470732" y="2616151"/>
                <a:ext cx="111253" cy="136779"/>
              </a:xfrm>
              <a:custGeom>
                <a:avLst/>
                <a:gdLst/>
                <a:ahLst/>
                <a:cxnLst/>
                <a:rect l="l" t="t" r="r" b="b"/>
                <a:pathLst>
                  <a:path w="6167" h="7582" extrusionOk="0">
                    <a:moveTo>
                      <a:pt x="1012" y="1"/>
                    </a:moveTo>
                    <a:lnTo>
                      <a:pt x="203" y="1517"/>
                    </a:lnTo>
                    <a:lnTo>
                      <a:pt x="102" y="1921"/>
                    </a:lnTo>
                    <a:lnTo>
                      <a:pt x="1" y="2427"/>
                    </a:lnTo>
                    <a:lnTo>
                      <a:pt x="102" y="3741"/>
                    </a:lnTo>
                    <a:lnTo>
                      <a:pt x="203" y="5459"/>
                    </a:lnTo>
                    <a:lnTo>
                      <a:pt x="3134" y="7582"/>
                    </a:lnTo>
                    <a:lnTo>
                      <a:pt x="6167" y="6470"/>
                    </a:lnTo>
                    <a:lnTo>
                      <a:pt x="5964" y="6066"/>
                    </a:lnTo>
                    <a:lnTo>
                      <a:pt x="5762" y="5762"/>
                    </a:lnTo>
                    <a:lnTo>
                      <a:pt x="5358" y="5156"/>
                    </a:lnTo>
                    <a:lnTo>
                      <a:pt x="4752" y="4752"/>
                    </a:lnTo>
                    <a:lnTo>
                      <a:pt x="4246" y="4549"/>
                    </a:lnTo>
                    <a:lnTo>
                      <a:pt x="3640" y="4448"/>
                    </a:lnTo>
                    <a:lnTo>
                      <a:pt x="3235" y="4347"/>
                    </a:lnTo>
                    <a:lnTo>
                      <a:pt x="2730" y="4347"/>
                    </a:lnTo>
                    <a:lnTo>
                      <a:pt x="1820" y="3640"/>
                    </a:lnTo>
                    <a:lnTo>
                      <a:pt x="1820" y="2831"/>
                    </a:lnTo>
                    <a:lnTo>
                      <a:pt x="1820" y="1113"/>
                    </a:lnTo>
                    <a:lnTo>
                      <a:pt x="1820" y="708"/>
                    </a:lnTo>
                    <a:lnTo>
                      <a:pt x="1719" y="405"/>
                    </a:lnTo>
                    <a:lnTo>
                      <a:pt x="1517" y="203"/>
                    </a:lnTo>
                    <a:lnTo>
                      <a:pt x="1416" y="102"/>
                    </a:lnTo>
                    <a:lnTo>
                      <a:pt x="1113" y="1"/>
                    </a:lnTo>
                    <a:close/>
                  </a:path>
                </a:pathLst>
              </a:custGeom>
              <a:solidFill>
                <a:srgbClr val="AE74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1093;p38">
                <a:extLst>
                  <a:ext uri="{FF2B5EF4-FFF2-40B4-BE49-F238E27FC236}">
                    <a16:creationId xmlns:a16="http://schemas.microsoft.com/office/drawing/2014/main" id="{D5840297-479E-7BFE-7BBD-7C38158FFD7F}"/>
                  </a:ext>
                </a:extLst>
              </p:cNvPr>
              <p:cNvSpPr/>
              <p:nvPr/>
            </p:nvSpPr>
            <p:spPr>
              <a:xfrm>
                <a:off x="3470732" y="2616151"/>
                <a:ext cx="111253" cy="136779"/>
              </a:xfrm>
              <a:custGeom>
                <a:avLst/>
                <a:gdLst/>
                <a:ahLst/>
                <a:cxnLst/>
                <a:rect l="l" t="t" r="r" b="b"/>
                <a:pathLst>
                  <a:path w="6167" h="7582" fill="none" extrusionOk="0">
                    <a:moveTo>
                      <a:pt x="3134" y="7582"/>
                    </a:moveTo>
                    <a:lnTo>
                      <a:pt x="3134" y="7582"/>
                    </a:lnTo>
                    <a:lnTo>
                      <a:pt x="203" y="5459"/>
                    </a:lnTo>
                    <a:lnTo>
                      <a:pt x="203" y="5459"/>
                    </a:lnTo>
                    <a:lnTo>
                      <a:pt x="102" y="3741"/>
                    </a:lnTo>
                    <a:lnTo>
                      <a:pt x="1" y="2427"/>
                    </a:lnTo>
                    <a:lnTo>
                      <a:pt x="102" y="1921"/>
                    </a:lnTo>
                    <a:lnTo>
                      <a:pt x="203" y="1517"/>
                    </a:lnTo>
                    <a:lnTo>
                      <a:pt x="203" y="1517"/>
                    </a:lnTo>
                    <a:lnTo>
                      <a:pt x="1012" y="1"/>
                    </a:lnTo>
                    <a:lnTo>
                      <a:pt x="1012" y="1"/>
                    </a:lnTo>
                    <a:lnTo>
                      <a:pt x="1113" y="1"/>
                    </a:lnTo>
                    <a:lnTo>
                      <a:pt x="1416" y="102"/>
                    </a:lnTo>
                    <a:lnTo>
                      <a:pt x="1517" y="203"/>
                    </a:lnTo>
                    <a:lnTo>
                      <a:pt x="1719" y="405"/>
                    </a:lnTo>
                    <a:lnTo>
                      <a:pt x="1820" y="708"/>
                    </a:lnTo>
                    <a:lnTo>
                      <a:pt x="1820" y="1113"/>
                    </a:lnTo>
                    <a:lnTo>
                      <a:pt x="1820" y="1113"/>
                    </a:lnTo>
                    <a:lnTo>
                      <a:pt x="1820" y="2831"/>
                    </a:lnTo>
                    <a:lnTo>
                      <a:pt x="1820" y="3640"/>
                    </a:lnTo>
                    <a:lnTo>
                      <a:pt x="2730" y="4347"/>
                    </a:lnTo>
                    <a:lnTo>
                      <a:pt x="2730" y="4347"/>
                    </a:lnTo>
                    <a:lnTo>
                      <a:pt x="3235" y="4347"/>
                    </a:lnTo>
                    <a:lnTo>
                      <a:pt x="3640" y="4448"/>
                    </a:lnTo>
                    <a:lnTo>
                      <a:pt x="4246" y="4549"/>
                    </a:lnTo>
                    <a:lnTo>
                      <a:pt x="4752" y="4752"/>
                    </a:lnTo>
                    <a:lnTo>
                      <a:pt x="5358" y="5156"/>
                    </a:lnTo>
                    <a:lnTo>
                      <a:pt x="5762" y="5762"/>
                    </a:lnTo>
                    <a:lnTo>
                      <a:pt x="5964" y="6066"/>
                    </a:lnTo>
                    <a:lnTo>
                      <a:pt x="6167" y="64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1094;p38">
                <a:extLst>
                  <a:ext uri="{FF2B5EF4-FFF2-40B4-BE49-F238E27FC236}">
                    <a16:creationId xmlns:a16="http://schemas.microsoft.com/office/drawing/2014/main" id="{3D54CCDF-FB7D-6199-6ED3-C68508D26D41}"/>
                  </a:ext>
                </a:extLst>
              </p:cNvPr>
              <p:cNvSpPr/>
              <p:nvPr/>
            </p:nvSpPr>
            <p:spPr>
              <a:xfrm>
                <a:off x="3470732" y="2614329"/>
                <a:ext cx="111253" cy="131313"/>
              </a:xfrm>
              <a:custGeom>
                <a:avLst/>
                <a:gdLst/>
                <a:ahLst/>
                <a:cxnLst/>
                <a:rect l="l" t="t" r="r" b="b"/>
                <a:pathLst>
                  <a:path w="6167" h="7279" extrusionOk="0">
                    <a:moveTo>
                      <a:pt x="911" y="1"/>
                    </a:moveTo>
                    <a:lnTo>
                      <a:pt x="506" y="911"/>
                    </a:lnTo>
                    <a:lnTo>
                      <a:pt x="203" y="1315"/>
                    </a:lnTo>
                    <a:lnTo>
                      <a:pt x="1" y="1719"/>
                    </a:lnTo>
                    <a:lnTo>
                      <a:pt x="1" y="2629"/>
                    </a:lnTo>
                    <a:lnTo>
                      <a:pt x="1" y="3539"/>
                    </a:lnTo>
                    <a:lnTo>
                      <a:pt x="102" y="5055"/>
                    </a:lnTo>
                    <a:lnTo>
                      <a:pt x="102" y="5459"/>
                    </a:lnTo>
                    <a:lnTo>
                      <a:pt x="102" y="5560"/>
                    </a:lnTo>
                    <a:lnTo>
                      <a:pt x="203" y="5661"/>
                    </a:lnTo>
                    <a:lnTo>
                      <a:pt x="304" y="5762"/>
                    </a:lnTo>
                    <a:lnTo>
                      <a:pt x="809" y="6167"/>
                    </a:lnTo>
                    <a:lnTo>
                      <a:pt x="2528" y="7279"/>
                    </a:lnTo>
                    <a:lnTo>
                      <a:pt x="2528" y="7279"/>
                    </a:lnTo>
                    <a:lnTo>
                      <a:pt x="911" y="6066"/>
                    </a:lnTo>
                    <a:lnTo>
                      <a:pt x="405" y="5661"/>
                    </a:lnTo>
                    <a:lnTo>
                      <a:pt x="304" y="5560"/>
                    </a:lnTo>
                    <a:lnTo>
                      <a:pt x="304" y="5459"/>
                    </a:lnTo>
                    <a:lnTo>
                      <a:pt x="203" y="5055"/>
                    </a:lnTo>
                    <a:lnTo>
                      <a:pt x="102" y="3539"/>
                    </a:lnTo>
                    <a:lnTo>
                      <a:pt x="102" y="2629"/>
                    </a:lnTo>
                    <a:lnTo>
                      <a:pt x="203" y="1820"/>
                    </a:lnTo>
                    <a:lnTo>
                      <a:pt x="405" y="1416"/>
                    </a:lnTo>
                    <a:lnTo>
                      <a:pt x="607" y="1012"/>
                    </a:lnTo>
                    <a:lnTo>
                      <a:pt x="1012" y="102"/>
                    </a:lnTo>
                    <a:lnTo>
                      <a:pt x="1012" y="203"/>
                    </a:lnTo>
                    <a:lnTo>
                      <a:pt x="1113" y="203"/>
                    </a:lnTo>
                    <a:lnTo>
                      <a:pt x="1315" y="304"/>
                    </a:lnTo>
                    <a:lnTo>
                      <a:pt x="1517" y="405"/>
                    </a:lnTo>
                    <a:lnTo>
                      <a:pt x="1618" y="607"/>
                    </a:lnTo>
                    <a:lnTo>
                      <a:pt x="1719" y="911"/>
                    </a:lnTo>
                    <a:lnTo>
                      <a:pt x="1719" y="1921"/>
                    </a:lnTo>
                    <a:lnTo>
                      <a:pt x="1719" y="3741"/>
                    </a:lnTo>
                    <a:lnTo>
                      <a:pt x="1719" y="3842"/>
                    </a:lnTo>
                    <a:lnTo>
                      <a:pt x="2730" y="4549"/>
                    </a:lnTo>
                    <a:lnTo>
                      <a:pt x="3640" y="4549"/>
                    </a:lnTo>
                    <a:lnTo>
                      <a:pt x="4448" y="4853"/>
                    </a:lnTo>
                    <a:lnTo>
                      <a:pt x="5055" y="5156"/>
                    </a:lnTo>
                    <a:lnTo>
                      <a:pt x="5560" y="5560"/>
                    </a:lnTo>
                    <a:lnTo>
                      <a:pt x="5863" y="6066"/>
                    </a:lnTo>
                    <a:lnTo>
                      <a:pt x="6167" y="6571"/>
                    </a:lnTo>
                    <a:lnTo>
                      <a:pt x="6066" y="6268"/>
                    </a:lnTo>
                    <a:lnTo>
                      <a:pt x="5863" y="5965"/>
                    </a:lnTo>
                    <a:lnTo>
                      <a:pt x="5661" y="5560"/>
                    </a:lnTo>
                    <a:lnTo>
                      <a:pt x="5156" y="5055"/>
                    </a:lnTo>
                    <a:lnTo>
                      <a:pt x="4549" y="4752"/>
                    </a:lnTo>
                    <a:lnTo>
                      <a:pt x="3640" y="4448"/>
                    </a:lnTo>
                    <a:lnTo>
                      <a:pt x="2730" y="4347"/>
                    </a:lnTo>
                    <a:lnTo>
                      <a:pt x="2831" y="4347"/>
                    </a:lnTo>
                    <a:lnTo>
                      <a:pt x="1820" y="3741"/>
                    </a:lnTo>
                    <a:lnTo>
                      <a:pt x="1921" y="1820"/>
                    </a:lnTo>
                    <a:lnTo>
                      <a:pt x="1820" y="809"/>
                    </a:lnTo>
                    <a:lnTo>
                      <a:pt x="1618" y="304"/>
                    </a:lnTo>
                    <a:lnTo>
                      <a:pt x="1416" y="102"/>
                    </a:lnTo>
                    <a:lnTo>
                      <a:pt x="1113" y="1"/>
                    </a:lnTo>
                    <a:close/>
                  </a:path>
                </a:pathLst>
              </a:custGeom>
              <a:solidFill>
                <a:srgbClr val="6F44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1095;p38">
                <a:extLst>
                  <a:ext uri="{FF2B5EF4-FFF2-40B4-BE49-F238E27FC236}">
                    <a16:creationId xmlns:a16="http://schemas.microsoft.com/office/drawing/2014/main" id="{B32FCEE1-75DF-130B-B7A4-CC7E55A9D5A2}"/>
                  </a:ext>
                </a:extLst>
              </p:cNvPr>
              <p:cNvSpPr/>
              <p:nvPr/>
            </p:nvSpPr>
            <p:spPr>
              <a:xfrm>
                <a:off x="3299342" y="3199643"/>
                <a:ext cx="21901" cy="136779"/>
              </a:xfrm>
              <a:custGeom>
                <a:avLst/>
                <a:gdLst/>
                <a:ahLst/>
                <a:cxnLst/>
                <a:rect l="l" t="t" r="r" b="b"/>
                <a:pathLst>
                  <a:path w="1214" h="7582" extrusionOk="0">
                    <a:moveTo>
                      <a:pt x="910" y="0"/>
                    </a:moveTo>
                    <a:lnTo>
                      <a:pt x="708" y="303"/>
                    </a:lnTo>
                    <a:lnTo>
                      <a:pt x="405" y="1011"/>
                    </a:lnTo>
                    <a:lnTo>
                      <a:pt x="203" y="1719"/>
                    </a:lnTo>
                    <a:lnTo>
                      <a:pt x="0" y="2426"/>
                    </a:lnTo>
                    <a:lnTo>
                      <a:pt x="0" y="3134"/>
                    </a:lnTo>
                    <a:lnTo>
                      <a:pt x="0" y="3841"/>
                    </a:lnTo>
                    <a:lnTo>
                      <a:pt x="0" y="4549"/>
                    </a:lnTo>
                    <a:lnTo>
                      <a:pt x="101" y="5256"/>
                    </a:lnTo>
                    <a:lnTo>
                      <a:pt x="304" y="5964"/>
                    </a:lnTo>
                    <a:lnTo>
                      <a:pt x="607" y="6570"/>
                    </a:lnTo>
                    <a:lnTo>
                      <a:pt x="1011" y="7379"/>
                    </a:lnTo>
                    <a:lnTo>
                      <a:pt x="1213" y="7581"/>
                    </a:lnTo>
                    <a:lnTo>
                      <a:pt x="708" y="6570"/>
                    </a:lnTo>
                    <a:lnTo>
                      <a:pt x="304" y="5256"/>
                    </a:lnTo>
                    <a:lnTo>
                      <a:pt x="203" y="3841"/>
                    </a:lnTo>
                    <a:lnTo>
                      <a:pt x="203" y="2426"/>
                    </a:lnTo>
                    <a:lnTo>
                      <a:pt x="506" y="1112"/>
                    </a:lnTo>
                    <a:lnTo>
                      <a:pt x="9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096;p38">
              <a:extLst>
                <a:ext uri="{FF2B5EF4-FFF2-40B4-BE49-F238E27FC236}">
                  <a16:creationId xmlns:a16="http://schemas.microsoft.com/office/drawing/2014/main" id="{C6A870CB-1059-DE56-04A8-41CF71627560}"/>
                </a:ext>
              </a:extLst>
            </p:cNvPr>
            <p:cNvGrpSpPr/>
            <p:nvPr/>
          </p:nvGrpSpPr>
          <p:grpSpPr>
            <a:xfrm>
              <a:off x="4703674" y="1842021"/>
              <a:ext cx="924064" cy="2734931"/>
              <a:chOff x="4656006" y="475665"/>
              <a:chExt cx="716606" cy="2120924"/>
            </a:xfrm>
          </p:grpSpPr>
          <p:sp>
            <p:nvSpPr>
              <p:cNvPr id="7" name="Google Shape;1097;p38">
                <a:extLst>
                  <a:ext uri="{FF2B5EF4-FFF2-40B4-BE49-F238E27FC236}">
                    <a16:creationId xmlns:a16="http://schemas.microsoft.com/office/drawing/2014/main" id="{69AD8827-864C-2A7D-CD73-B23B1047297E}"/>
                  </a:ext>
                </a:extLst>
              </p:cNvPr>
              <p:cNvSpPr/>
              <p:nvPr/>
            </p:nvSpPr>
            <p:spPr>
              <a:xfrm>
                <a:off x="5167664" y="869047"/>
                <a:ext cx="118303" cy="524053"/>
              </a:xfrm>
              <a:custGeom>
                <a:avLst/>
                <a:gdLst/>
                <a:ahLst/>
                <a:cxnLst/>
                <a:rect l="l" t="t" r="r" b="b"/>
                <a:pathLst>
                  <a:path w="8905" h="39447" extrusionOk="0">
                    <a:moveTo>
                      <a:pt x="1243" y="0"/>
                    </a:moveTo>
                    <a:lnTo>
                      <a:pt x="0" y="8179"/>
                    </a:lnTo>
                    <a:lnTo>
                      <a:pt x="1243" y="36547"/>
                    </a:lnTo>
                    <a:lnTo>
                      <a:pt x="2899" y="39446"/>
                    </a:lnTo>
                    <a:lnTo>
                      <a:pt x="8904" y="37479"/>
                    </a:lnTo>
                    <a:lnTo>
                      <a:pt x="7558" y="32509"/>
                    </a:lnTo>
                    <a:lnTo>
                      <a:pt x="6523" y="28886"/>
                    </a:lnTo>
                    <a:lnTo>
                      <a:pt x="6212" y="27436"/>
                    </a:lnTo>
                    <a:lnTo>
                      <a:pt x="6005" y="26505"/>
                    </a:lnTo>
                    <a:lnTo>
                      <a:pt x="5902" y="25883"/>
                    </a:lnTo>
                    <a:lnTo>
                      <a:pt x="5695" y="25262"/>
                    </a:lnTo>
                    <a:lnTo>
                      <a:pt x="5177" y="24123"/>
                    </a:lnTo>
                    <a:lnTo>
                      <a:pt x="4659" y="23295"/>
                    </a:lnTo>
                    <a:lnTo>
                      <a:pt x="4452" y="22881"/>
                    </a:lnTo>
                    <a:lnTo>
                      <a:pt x="4245" y="16462"/>
                    </a:lnTo>
                    <a:lnTo>
                      <a:pt x="3728" y="6109"/>
                    </a:lnTo>
                    <a:lnTo>
                      <a:pt x="3624" y="4452"/>
                    </a:lnTo>
                    <a:lnTo>
                      <a:pt x="3313" y="3003"/>
                    </a:lnTo>
                    <a:lnTo>
                      <a:pt x="2899" y="1967"/>
                    </a:lnTo>
                    <a:lnTo>
                      <a:pt x="2382" y="1139"/>
                    </a:lnTo>
                    <a:lnTo>
                      <a:pt x="1967" y="621"/>
                    </a:lnTo>
                    <a:lnTo>
                      <a:pt x="1657" y="311"/>
                    </a:lnTo>
                    <a:lnTo>
                      <a:pt x="12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98;p38">
                <a:extLst>
                  <a:ext uri="{FF2B5EF4-FFF2-40B4-BE49-F238E27FC236}">
                    <a16:creationId xmlns:a16="http://schemas.microsoft.com/office/drawing/2014/main" id="{D3A89BB2-4BEF-45D6-B695-239FD1F5C85E}"/>
                  </a:ext>
                </a:extLst>
              </p:cNvPr>
              <p:cNvSpPr/>
              <p:nvPr/>
            </p:nvSpPr>
            <p:spPr>
              <a:xfrm>
                <a:off x="5258441" y="1236284"/>
                <a:ext cx="44026" cy="24763"/>
              </a:xfrm>
              <a:custGeom>
                <a:avLst/>
                <a:gdLst/>
                <a:ahLst/>
                <a:cxnLst/>
                <a:rect l="l" t="t" r="r" b="b"/>
                <a:pathLst>
                  <a:path w="3314" h="1864" extrusionOk="0">
                    <a:moveTo>
                      <a:pt x="1968" y="0"/>
                    </a:moveTo>
                    <a:lnTo>
                      <a:pt x="1657" y="104"/>
                    </a:lnTo>
                    <a:lnTo>
                      <a:pt x="1346" y="207"/>
                    </a:lnTo>
                    <a:lnTo>
                      <a:pt x="725" y="622"/>
                    </a:lnTo>
                    <a:lnTo>
                      <a:pt x="1" y="1243"/>
                    </a:lnTo>
                    <a:lnTo>
                      <a:pt x="3314" y="1864"/>
                    </a:lnTo>
                    <a:lnTo>
                      <a:pt x="3314" y="1036"/>
                    </a:lnTo>
                    <a:lnTo>
                      <a:pt x="3210" y="622"/>
                    </a:lnTo>
                    <a:lnTo>
                      <a:pt x="2899" y="311"/>
                    </a:lnTo>
                    <a:lnTo>
                      <a:pt x="2485" y="104"/>
                    </a:lnTo>
                    <a:lnTo>
                      <a:pt x="1968" y="0"/>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99;p38">
                <a:extLst>
                  <a:ext uri="{FF2B5EF4-FFF2-40B4-BE49-F238E27FC236}">
                    <a16:creationId xmlns:a16="http://schemas.microsoft.com/office/drawing/2014/main" id="{4D18BF5F-03F3-D924-BCE6-B05264005182}"/>
                  </a:ext>
                </a:extLst>
              </p:cNvPr>
              <p:cNvSpPr/>
              <p:nvPr/>
            </p:nvSpPr>
            <p:spPr>
              <a:xfrm>
                <a:off x="5178664" y="955692"/>
                <a:ext cx="16527" cy="438777"/>
              </a:xfrm>
              <a:custGeom>
                <a:avLst/>
                <a:gdLst/>
                <a:ahLst/>
                <a:cxnLst/>
                <a:rect l="l" t="t" r="r" b="b"/>
                <a:pathLst>
                  <a:path w="1244" h="33028" extrusionOk="0">
                    <a:moveTo>
                      <a:pt x="932" y="1"/>
                    </a:moveTo>
                    <a:lnTo>
                      <a:pt x="932" y="311"/>
                    </a:lnTo>
                    <a:lnTo>
                      <a:pt x="932" y="1243"/>
                    </a:lnTo>
                    <a:lnTo>
                      <a:pt x="1036" y="4763"/>
                    </a:lnTo>
                    <a:lnTo>
                      <a:pt x="932" y="10043"/>
                    </a:lnTo>
                    <a:lnTo>
                      <a:pt x="622" y="16462"/>
                    </a:lnTo>
                    <a:lnTo>
                      <a:pt x="208" y="22881"/>
                    </a:lnTo>
                    <a:lnTo>
                      <a:pt x="104" y="25780"/>
                    </a:lnTo>
                    <a:lnTo>
                      <a:pt x="1" y="28162"/>
                    </a:lnTo>
                    <a:lnTo>
                      <a:pt x="104" y="31682"/>
                    </a:lnTo>
                    <a:lnTo>
                      <a:pt x="104" y="32717"/>
                    </a:lnTo>
                    <a:lnTo>
                      <a:pt x="208" y="33028"/>
                    </a:lnTo>
                    <a:lnTo>
                      <a:pt x="208" y="32717"/>
                    </a:lnTo>
                    <a:lnTo>
                      <a:pt x="208" y="31682"/>
                    </a:lnTo>
                    <a:lnTo>
                      <a:pt x="208" y="28162"/>
                    </a:lnTo>
                    <a:lnTo>
                      <a:pt x="415" y="22881"/>
                    </a:lnTo>
                    <a:lnTo>
                      <a:pt x="829" y="16462"/>
                    </a:lnTo>
                    <a:lnTo>
                      <a:pt x="1139" y="10043"/>
                    </a:lnTo>
                    <a:lnTo>
                      <a:pt x="1243" y="7248"/>
                    </a:lnTo>
                    <a:lnTo>
                      <a:pt x="1243" y="4763"/>
                    </a:lnTo>
                    <a:lnTo>
                      <a:pt x="1036" y="1243"/>
                    </a:lnTo>
                    <a:lnTo>
                      <a:pt x="1036" y="311"/>
                    </a:lnTo>
                    <a:lnTo>
                      <a:pt x="93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00;p38">
                <a:extLst>
                  <a:ext uri="{FF2B5EF4-FFF2-40B4-BE49-F238E27FC236}">
                    <a16:creationId xmlns:a16="http://schemas.microsoft.com/office/drawing/2014/main" id="{BBA1D61F-0183-D410-86E6-FC43994C8A86}"/>
                  </a:ext>
                </a:extLst>
              </p:cNvPr>
              <p:cNvSpPr/>
              <p:nvPr/>
            </p:nvSpPr>
            <p:spPr>
              <a:xfrm>
                <a:off x="5186914" y="1181271"/>
                <a:ext cx="30277" cy="55026"/>
              </a:xfrm>
              <a:custGeom>
                <a:avLst/>
                <a:gdLst/>
                <a:ahLst/>
                <a:cxnLst/>
                <a:rect l="l" t="t" r="r" b="b"/>
                <a:pathLst>
                  <a:path w="2279" h="4142" extrusionOk="0">
                    <a:moveTo>
                      <a:pt x="2279" y="0"/>
                    </a:moveTo>
                    <a:lnTo>
                      <a:pt x="2071" y="104"/>
                    </a:lnTo>
                    <a:lnTo>
                      <a:pt x="1761" y="518"/>
                    </a:lnTo>
                    <a:lnTo>
                      <a:pt x="1243" y="1139"/>
                    </a:lnTo>
                    <a:lnTo>
                      <a:pt x="726" y="1864"/>
                    </a:lnTo>
                    <a:lnTo>
                      <a:pt x="415" y="2795"/>
                    </a:lnTo>
                    <a:lnTo>
                      <a:pt x="104" y="3520"/>
                    </a:lnTo>
                    <a:lnTo>
                      <a:pt x="1" y="3934"/>
                    </a:lnTo>
                    <a:lnTo>
                      <a:pt x="1" y="4141"/>
                    </a:lnTo>
                    <a:lnTo>
                      <a:pt x="311" y="3520"/>
                    </a:lnTo>
                    <a:lnTo>
                      <a:pt x="1036" y="2071"/>
                    </a:lnTo>
                    <a:lnTo>
                      <a:pt x="1864" y="621"/>
                    </a:lnTo>
                    <a:lnTo>
                      <a:pt x="22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01;p38">
                <a:extLst>
                  <a:ext uri="{FF2B5EF4-FFF2-40B4-BE49-F238E27FC236}">
                    <a16:creationId xmlns:a16="http://schemas.microsoft.com/office/drawing/2014/main" id="{5D7AA1CF-85D3-DA13-7D4D-BA154B7E8FCF}"/>
                  </a:ext>
                </a:extLst>
              </p:cNvPr>
              <p:cNvSpPr/>
              <p:nvPr/>
            </p:nvSpPr>
            <p:spPr>
              <a:xfrm>
                <a:off x="5287322" y="1313311"/>
                <a:ext cx="71540" cy="68776"/>
              </a:xfrm>
              <a:custGeom>
                <a:avLst/>
                <a:gdLst/>
                <a:ahLst/>
                <a:cxnLst/>
                <a:rect l="l" t="t" r="r" b="b"/>
                <a:pathLst>
                  <a:path w="5385" h="5177" extrusionOk="0">
                    <a:moveTo>
                      <a:pt x="4763" y="0"/>
                    </a:moveTo>
                    <a:lnTo>
                      <a:pt x="3624" y="1553"/>
                    </a:lnTo>
                    <a:lnTo>
                      <a:pt x="2278" y="2485"/>
                    </a:lnTo>
                    <a:lnTo>
                      <a:pt x="1864" y="2796"/>
                    </a:lnTo>
                    <a:lnTo>
                      <a:pt x="1657" y="3106"/>
                    </a:lnTo>
                    <a:lnTo>
                      <a:pt x="1554" y="3313"/>
                    </a:lnTo>
                    <a:lnTo>
                      <a:pt x="1347" y="3417"/>
                    </a:lnTo>
                    <a:lnTo>
                      <a:pt x="829" y="3520"/>
                    </a:lnTo>
                    <a:lnTo>
                      <a:pt x="518" y="3727"/>
                    </a:lnTo>
                    <a:lnTo>
                      <a:pt x="311" y="3934"/>
                    </a:lnTo>
                    <a:lnTo>
                      <a:pt x="104" y="4142"/>
                    </a:lnTo>
                    <a:lnTo>
                      <a:pt x="1" y="4452"/>
                    </a:lnTo>
                    <a:lnTo>
                      <a:pt x="1" y="4763"/>
                    </a:lnTo>
                    <a:lnTo>
                      <a:pt x="208" y="4970"/>
                    </a:lnTo>
                    <a:lnTo>
                      <a:pt x="518" y="5177"/>
                    </a:lnTo>
                    <a:lnTo>
                      <a:pt x="1864" y="5177"/>
                    </a:lnTo>
                    <a:lnTo>
                      <a:pt x="2278" y="5073"/>
                    </a:lnTo>
                    <a:lnTo>
                      <a:pt x="2589" y="4763"/>
                    </a:lnTo>
                    <a:lnTo>
                      <a:pt x="3003" y="4245"/>
                    </a:lnTo>
                    <a:lnTo>
                      <a:pt x="4038" y="3417"/>
                    </a:lnTo>
                    <a:lnTo>
                      <a:pt x="4763" y="2589"/>
                    </a:lnTo>
                    <a:lnTo>
                      <a:pt x="5074" y="2278"/>
                    </a:lnTo>
                    <a:lnTo>
                      <a:pt x="5281" y="1864"/>
                    </a:lnTo>
                    <a:lnTo>
                      <a:pt x="5384" y="1553"/>
                    </a:lnTo>
                    <a:lnTo>
                      <a:pt x="5281" y="1243"/>
                    </a:lnTo>
                    <a:lnTo>
                      <a:pt x="5177" y="621"/>
                    </a:lnTo>
                    <a:lnTo>
                      <a:pt x="4763" y="0"/>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02;p38">
                <a:extLst>
                  <a:ext uri="{FF2B5EF4-FFF2-40B4-BE49-F238E27FC236}">
                    <a16:creationId xmlns:a16="http://schemas.microsoft.com/office/drawing/2014/main" id="{10882A70-84E2-3A95-04B6-E4FBE20598BF}"/>
                  </a:ext>
                </a:extLst>
              </p:cNvPr>
              <p:cNvSpPr/>
              <p:nvPr/>
            </p:nvSpPr>
            <p:spPr>
              <a:xfrm>
                <a:off x="5306586" y="1355942"/>
                <a:ext cx="24763" cy="16527"/>
              </a:xfrm>
              <a:custGeom>
                <a:avLst/>
                <a:gdLst/>
                <a:ahLst/>
                <a:cxnLst/>
                <a:rect l="l" t="t" r="r" b="b"/>
                <a:pathLst>
                  <a:path w="1864" h="1244" extrusionOk="0">
                    <a:moveTo>
                      <a:pt x="104" y="1"/>
                    </a:moveTo>
                    <a:lnTo>
                      <a:pt x="0" y="311"/>
                    </a:lnTo>
                    <a:lnTo>
                      <a:pt x="104" y="622"/>
                    </a:lnTo>
                    <a:lnTo>
                      <a:pt x="207" y="829"/>
                    </a:lnTo>
                    <a:lnTo>
                      <a:pt x="311" y="1036"/>
                    </a:lnTo>
                    <a:lnTo>
                      <a:pt x="621" y="1140"/>
                    </a:lnTo>
                    <a:lnTo>
                      <a:pt x="1139" y="1243"/>
                    </a:lnTo>
                    <a:lnTo>
                      <a:pt x="1657" y="1036"/>
                    </a:lnTo>
                    <a:lnTo>
                      <a:pt x="1864" y="933"/>
                    </a:lnTo>
                    <a:lnTo>
                      <a:pt x="1864" y="829"/>
                    </a:lnTo>
                    <a:lnTo>
                      <a:pt x="1553" y="933"/>
                    </a:lnTo>
                    <a:lnTo>
                      <a:pt x="1139" y="1036"/>
                    </a:lnTo>
                    <a:lnTo>
                      <a:pt x="725" y="933"/>
                    </a:lnTo>
                    <a:lnTo>
                      <a:pt x="414" y="725"/>
                    </a:lnTo>
                    <a:lnTo>
                      <a:pt x="207" y="311"/>
                    </a:lnTo>
                    <a:lnTo>
                      <a:pt x="207"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03;p38">
                <a:extLst>
                  <a:ext uri="{FF2B5EF4-FFF2-40B4-BE49-F238E27FC236}">
                    <a16:creationId xmlns:a16="http://schemas.microsoft.com/office/drawing/2014/main" id="{E8E22324-FD27-898D-9840-3D1DCF961832}"/>
                  </a:ext>
                </a:extLst>
              </p:cNvPr>
              <p:cNvSpPr/>
              <p:nvPr/>
            </p:nvSpPr>
            <p:spPr>
              <a:xfrm>
                <a:off x="4900835" y="633849"/>
                <a:ext cx="82526" cy="134803"/>
              </a:xfrm>
              <a:custGeom>
                <a:avLst/>
                <a:gdLst/>
                <a:ahLst/>
                <a:cxnLst/>
                <a:rect l="l" t="t" r="r" b="b"/>
                <a:pathLst>
                  <a:path w="6212" h="10147" extrusionOk="0">
                    <a:moveTo>
                      <a:pt x="0" y="0"/>
                    </a:moveTo>
                    <a:lnTo>
                      <a:pt x="0" y="1450"/>
                    </a:lnTo>
                    <a:lnTo>
                      <a:pt x="207" y="2899"/>
                    </a:lnTo>
                    <a:lnTo>
                      <a:pt x="518" y="4245"/>
                    </a:lnTo>
                    <a:lnTo>
                      <a:pt x="1035" y="5591"/>
                    </a:lnTo>
                    <a:lnTo>
                      <a:pt x="1657" y="6833"/>
                    </a:lnTo>
                    <a:lnTo>
                      <a:pt x="2381" y="8076"/>
                    </a:lnTo>
                    <a:lnTo>
                      <a:pt x="3313" y="9111"/>
                    </a:lnTo>
                    <a:lnTo>
                      <a:pt x="4245" y="10146"/>
                    </a:lnTo>
                    <a:lnTo>
                      <a:pt x="6212" y="4659"/>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04;p38">
                <a:extLst>
                  <a:ext uri="{FF2B5EF4-FFF2-40B4-BE49-F238E27FC236}">
                    <a16:creationId xmlns:a16="http://schemas.microsoft.com/office/drawing/2014/main" id="{59D6CAF2-BB4B-92EE-4F4C-FABDDA9DDF8E}"/>
                  </a:ext>
                </a:extLst>
              </p:cNvPr>
              <p:cNvSpPr/>
              <p:nvPr/>
            </p:nvSpPr>
            <p:spPr>
              <a:xfrm>
                <a:off x="4885703" y="475665"/>
                <a:ext cx="248961" cy="261356"/>
              </a:xfrm>
              <a:custGeom>
                <a:avLst/>
                <a:gdLst/>
                <a:ahLst/>
                <a:cxnLst/>
                <a:rect l="l" t="t" r="r" b="b"/>
                <a:pathLst>
                  <a:path w="18740" h="19673" extrusionOk="0">
                    <a:moveTo>
                      <a:pt x="11492" y="1"/>
                    </a:moveTo>
                    <a:lnTo>
                      <a:pt x="10146" y="208"/>
                    </a:lnTo>
                    <a:lnTo>
                      <a:pt x="8800" y="622"/>
                    </a:lnTo>
                    <a:lnTo>
                      <a:pt x="7455" y="1036"/>
                    </a:lnTo>
                    <a:lnTo>
                      <a:pt x="6109" y="1657"/>
                    </a:lnTo>
                    <a:lnTo>
                      <a:pt x="4970" y="2382"/>
                    </a:lnTo>
                    <a:lnTo>
                      <a:pt x="4245" y="2693"/>
                    </a:lnTo>
                    <a:lnTo>
                      <a:pt x="3624" y="3210"/>
                    </a:lnTo>
                    <a:lnTo>
                      <a:pt x="3003" y="3728"/>
                    </a:lnTo>
                    <a:lnTo>
                      <a:pt x="2485" y="4246"/>
                    </a:lnTo>
                    <a:lnTo>
                      <a:pt x="1553" y="5592"/>
                    </a:lnTo>
                    <a:lnTo>
                      <a:pt x="828" y="7041"/>
                    </a:lnTo>
                    <a:lnTo>
                      <a:pt x="518" y="7869"/>
                    </a:lnTo>
                    <a:lnTo>
                      <a:pt x="207" y="8698"/>
                    </a:lnTo>
                    <a:lnTo>
                      <a:pt x="0" y="9422"/>
                    </a:lnTo>
                    <a:lnTo>
                      <a:pt x="0" y="10147"/>
                    </a:lnTo>
                    <a:lnTo>
                      <a:pt x="0" y="11700"/>
                    </a:lnTo>
                    <a:lnTo>
                      <a:pt x="311" y="13667"/>
                    </a:lnTo>
                    <a:lnTo>
                      <a:pt x="621" y="15634"/>
                    </a:lnTo>
                    <a:lnTo>
                      <a:pt x="828" y="16359"/>
                    </a:lnTo>
                    <a:lnTo>
                      <a:pt x="1139" y="17084"/>
                    </a:lnTo>
                    <a:lnTo>
                      <a:pt x="1450" y="17498"/>
                    </a:lnTo>
                    <a:lnTo>
                      <a:pt x="1967" y="17912"/>
                    </a:lnTo>
                    <a:lnTo>
                      <a:pt x="2589" y="18326"/>
                    </a:lnTo>
                    <a:lnTo>
                      <a:pt x="3210" y="18740"/>
                    </a:lnTo>
                    <a:lnTo>
                      <a:pt x="4659" y="19258"/>
                    </a:lnTo>
                    <a:lnTo>
                      <a:pt x="5902" y="19672"/>
                    </a:lnTo>
                    <a:lnTo>
                      <a:pt x="18740" y="4763"/>
                    </a:lnTo>
                    <a:lnTo>
                      <a:pt x="18533" y="4142"/>
                    </a:lnTo>
                    <a:lnTo>
                      <a:pt x="18222" y="3521"/>
                    </a:lnTo>
                    <a:lnTo>
                      <a:pt x="17911" y="3003"/>
                    </a:lnTo>
                    <a:lnTo>
                      <a:pt x="17497" y="2486"/>
                    </a:lnTo>
                    <a:lnTo>
                      <a:pt x="17083" y="2072"/>
                    </a:lnTo>
                    <a:lnTo>
                      <a:pt x="16669" y="1554"/>
                    </a:lnTo>
                    <a:lnTo>
                      <a:pt x="16151" y="1243"/>
                    </a:lnTo>
                    <a:lnTo>
                      <a:pt x="15634" y="829"/>
                    </a:lnTo>
                    <a:lnTo>
                      <a:pt x="14288" y="312"/>
                    </a:lnTo>
                    <a:lnTo>
                      <a:pt x="12942" y="104"/>
                    </a:lnTo>
                    <a:lnTo>
                      <a:pt x="1149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05;p38">
                <a:extLst>
                  <a:ext uri="{FF2B5EF4-FFF2-40B4-BE49-F238E27FC236}">
                    <a16:creationId xmlns:a16="http://schemas.microsoft.com/office/drawing/2014/main" id="{CF6C8341-3B3E-8CE1-2D9D-C9B685DF0B26}"/>
                  </a:ext>
                </a:extLst>
              </p:cNvPr>
              <p:cNvSpPr/>
              <p:nvPr/>
            </p:nvSpPr>
            <p:spPr>
              <a:xfrm>
                <a:off x="5081006" y="505928"/>
                <a:ext cx="89421" cy="229711"/>
              </a:xfrm>
              <a:custGeom>
                <a:avLst/>
                <a:gdLst/>
                <a:ahLst/>
                <a:cxnLst/>
                <a:rect l="l" t="t" r="r" b="b"/>
                <a:pathLst>
                  <a:path w="6731" h="17291" extrusionOk="0">
                    <a:moveTo>
                      <a:pt x="1" y="1"/>
                    </a:moveTo>
                    <a:lnTo>
                      <a:pt x="622" y="1761"/>
                    </a:lnTo>
                    <a:lnTo>
                      <a:pt x="1140" y="3831"/>
                    </a:lnTo>
                    <a:lnTo>
                      <a:pt x="1450" y="6109"/>
                    </a:lnTo>
                    <a:lnTo>
                      <a:pt x="1864" y="8594"/>
                    </a:lnTo>
                    <a:lnTo>
                      <a:pt x="2486" y="13460"/>
                    </a:lnTo>
                    <a:lnTo>
                      <a:pt x="2796" y="15531"/>
                    </a:lnTo>
                    <a:lnTo>
                      <a:pt x="3107" y="17291"/>
                    </a:lnTo>
                    <a:lnTo>
                      <a:pt x="4142" y="15531"/>
                    </a:lnTo>
                    <a:lnTo>
                      <a:pt x="5385" y="13149"/>
                    </a:lnTo>
                    <a:lnTo>
                      <a:pt x="6006" y="11907"/>
                    </a:lnTo>
                    <a:lnTo>
                      <a:pt x="6420" y="10664"/>
                    </a:lnTo>
                    <a:lnTo>
                      <a:pt x="6627" y="9629"/>
                    </a:lnTo>
                    <a:lnTo>
                      <a:pt x="6730" y="8697"/>
                    </a:lnTo>
                    <a:lnTo>
                      <a:pt x="6627" y="6627"/>
                    </a:lnTo>
                    <a:lnTo>
                      <a:pt x="6523" y="5177"/>
                    </a:lnTo>
                    <a:lnTo>
                      <a:pt x="6213" y="3831"/>
                    </a:lnTo>
                    <a:lnTo>
                      <a:pt x="5799" y="2485"/>
                    </a:lnTo>
                    <a:lnTo>
                      <a:pt x="5488" y="1968"/>
                    </a:lnTo>
                    <a:lnTo>
                      <a:pt x="5177" y="1450"/>
                    </a:lnTo>
                    <a:lnTo>
                      <a:pt x="4763" y="1036"/>
                    </a:lnTo>
                    <a:lnTo>
                      <a:pt x="4349" y="725"/>
                    </a:lnTo>
                    <a:lnTo>
                      <a:pt x="3728" y="622"/>
                    </a:lnTo>
                    <a:lnTo>
                      <a:pt x="3107" y="622"/>
                    </a:lnTo>
                    <a:lnTo>
                      <a:pt x="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06;p38">
                <a:extLst>
                  <a:ext uri="{FF2B5EF4-FFF2-40B4-BE49-F238E27FC236}">
                    <a16:creationId xmlns:a16="http://schemas.microsoft.com/office/drawing/2014/main" id="{02E2F799-8B41-1DB4-0014-A1878A5F7399}"/>
                  </a:ext>
                </a:extLst>
              </p:cNvPr>
              <p:cNvSpPr/>
              <p:nvPr/>
            </p:nvSpPr>
            <p:spPr>
              <a:xfrm>
                <a:off x="4929717" y="514178"/>
                <a:ext cx="218698" cy="426395"/>
              </a:xfrm>
              <a:custGeom>
                <a:avLst/>
                <a:gdLst/>
                <a:ahLst/>
                <a:cxnLst/>
                <a:rect l="l" t="t" r="r" b="b"/>
                <a:pathLst>
                  <a:path w="16462" h="32096" extrusionOk="0">
                    <a:moveTo>
                      <a:pt x="10975" y="1"/>
                    </a:moveTo>
                    <a:lnTo>
                      <a:pt x="3934" y="1761"/>
                    </a:lnTo>
                    <a:lnTo>
                      <a:pt x="3106" y="2071"/>
                    </a:lnTo>
                    <a:lnTo>
                      <a:pt x="2381" y="2486"/>
                    </a:lnTo>
                    <a:lnTo>
                      <a:pt x="1760" y="2900"/>
                    </a:lnTo>
                    <a:lnTo>
                      <a:pt x="1139" y="3521"/>
                    </a:lnTo>
                    <a:lnTo>
                      <a:pt x="725" y="4246"/>
                    </a:lnTo>
                    <a:lnTo>
                      <a:pt x="311" y="4970"/>
                    </a:lnTo>
                    <a:lnTo>
                      <a:pt x="104" y="5799"/>
                    </a:lnTo>
                    <a:lnTo>
                      <a:pt x="0" y="6627"/>
                    </a:lnTo>
                    <a:lnTo>
                      <a:pt x="1553" y="24952"/>
                    </a:lnTo>
                    <a:lnTo>
                      <a:pt x="11596" y="32096"/>
                    </a:lnTo>
                    <a:lnTo>
                      <a:pt x="11492" y="25677"/>
                    </a:lnTo>
                    <a:lnTo>
                      <a:pt x="11492" y="21743"/>
                    </a:lnTo>
                    <a:lnTo>
                      <a:pt x="12114" y="21536"/>
                    </a:lnTo>
                    <a:lnTo>
                      <a:pt x="12735" y="21225"/>
                    </a:lnTo>
                    <a:lnTo>
                      <a:pt x="13563" y="20811"/>
                    </a:lnTo>
                    <a:lnTo>
                      <a:pt x="14391" y="20086"/>
                    </a:lnTo>
                    <a:lnTo>
                      <a:pt x="14702" y="19568"/>
                    </a:lnTo>
                    <a:lnTo>
                      <a:pt x="15116" y="19051"/>
                    </a:lnTo>
                    <a:lnTo>
                      <a:pt x="15427" y="18430"/>
                    </a:lnTo>
                    <a:lnTo>
                      <a:pt x="15737" y="17705"/>
                    </a:lnTo>
                    <a:lnTo>
                      <a:pt x="16048" y="16877"/>
                    </a:lnTo>
                    <a:lnTo>
                      <a:pt x="16151" y="15945"/>
                    </a:lnTo>
                    <a:lnTo>
                      <a:pt x="16358" y="13874"/>
                    </a:lnTo>
                    <a:lnTo>
                      <a:pt x="16462" y="11493"/>
                    </a:lnTo>
                    <a:lnTo>
                      <a:pt x="16358" y="9008"/>
                    </a:lnTo>
                    <a:lnTo>
                      <a:pt x="16255" y="6420"/>
                    </a:lnTo>
                    <a:lnTo>
                      <a:pt x="16048" y="5281"/>
                    </a:lnTo>
                    <a:lnTo>
                      <a:pt x="15737" y="4142"/>
                    </a:lnTo>
                    <a:lnTo>
                      <a:pt x="15323" y="3003"/>
                    </a:lnTo>
                    <a:lnTo>
                      <a:pt x="14702" y="1968"/>
                    </a:lnTo>
                    <a:lnTo>
                      <a:pt x="13874" y="1036"/>
                    </a:lnTo>
                    <a:lnTo>
                      <a:pt x="13459" y="726"/>
                    </a:lnTo>
                    <a:lnTo>
                      <a:pt x="13045" y="415"/>
                    </a:lnTo>
                    <a:lnTo>
                      <a:pt x="12528" y="208"/>
                    </a:lnTo>
                    <a:lnTo>
                      <a:pt x="12010"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07;p38">
                <a:extLst>
                  <a:ext uri="{FF2B5EF4-FFF2-40B4-BE49-F238E27FC236}">
                    <a16:creationId xmlns:a16="http://schemas.microsoft.com/office/drawing/2014/main" id="{79638444-BFCE-8115-DA9F-C4C58C9892E4}"/>
                  </a:ext>
                </a:extLst>
              </p:cNvPr>
              <p:cNvSpPr/>
              <p:nvPr/>
            </p:nvSpPr>
            <p:spPr>
              <a:xfrm>
                <a:off x="5111269" y="643468"/>
                <a:ext cx="17895" cy="16527"/>
              </a:xfrm>
              <a:custGeom>
                <a:avLst/>
                <a:gdLst/>
                <a:ahLst/>
                <a:cxnLst/>
                <a:rect l="l" t="t" r="r" b="b"/>
                <a:pathLst>
                  <a:path w="1347" h="1244" extrusionOk="0">
                    <a:moveTo>
                      <a:pt x="415" y="1"/>
                    </a:moveTo>
                    <a:lnTo>
                      <a:pt x="208" y="208"/>
                    </a:lnTo>
                    <a:lnTo>
                      <a:pt x="104" y="415"/>
                    </a:lnTo>
                    <a:lnTo>
                      <a:pt x="1" y="622"/>
                    </a:lnTo>
                    <a:lnTo>
                      <a:pt x="104" y="933"/>
                    </a:lnTo>
                    <a:lnTo>
                      <a:pt x="208" y="1036"/>
                    </a:lnTo>
                    <a:lnTo>
                      <a:pt x="415" y="1243"/>
                    </a:lnTo>
                    <a:lnTo>
                      <a:pt x="725" y="1243"/>
                    </a:lnTo>
                    <a:lnTo>
                      <a:pt x="932" y="1140"/>
                    </a:lnTo>
                    <a:lnTo>
                      <a:pt x="1139" y="1036"/>
                    </a:lnTo>
                    <a:lnTo>
                      <a:pt x="1243" y="829"/>
                    </a:lnTo>
                    <a:lnTo>
                      <a:pt x="1346" y="622"/>
                    </a:lnTo>
                    <a:lnTo>
                      <a:pt x="1346" y="519"/>
                    </a:lnTo>
                    <a:lnTo>
                      <a:pt x="1243" y="311"/>
                    </a:lnTo>
                    <a:lnTo>
                      <a:pt x="1139" y="104"/>
                    </a:lnTo>
                    <a:lnTo>
                      <a:pt x="93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08;p38">
                <a:extLst>
                  <a:ext uri="{FF2B5EF4-FFF2-40B4-BE49-F238E27FC236}">
                    <a16:creationId xmlns:a16="http://schemas.microsoft.com/office/drawing/2014/main" id="{B56AA5F0-2E19-6EDF-EF32-91F518B93B48}"/>
                  </a:ext>
                </a:extLst>
              </p:cNvPr>
              <p:cNvSpPr/>
              <p:nvPr/>
            </p:nvSpPr>
            <p:spPr>
              <a:xfrm>
                <a:off x="5100269" y="617336"/>
                <a:ext cx="34395" cy="9645"/>
              </a:xfrm>
              <a:custGeom>
                <a:avLst/>
                <a:gdLst/>
                <a:ahLst/>
                <a:cxnLst/>
                <a:rect l="l" t="t" r="r" b="b"/>
                <a:pathLst>
                  <a:path w="2589" h="726" extrusionOk="0">
                    <a:moveTo>
                      <a:pt x="1346" y="1"/>
                    </a:moveTo>
                    <a:lnTo>
                      <a:pt x="829" y="104"/>
                    </a:lnTo>
                    <a:lnTo>
                      <a:pt x="311" y="311"/>
                    </a:lnTo>
                    <a:lnTo>
                      <a:pt x="104" y="518"/>
                    </a:lnTo>
                    <a:lnTo>
                      <a:pt x="0" y="622"/>
                    </a:lnTo>
                    <a:lnTo>
                      <a:pt x="104" y="726"/>
                    </a:lnTo>
                    <a:lnTo>
                      <a:pt x="207" y="726"/>
                    </a:lnTo>
                    <a:lnTo>
                      <a:pt x="518" y="622"/>
                    </a:lnTo>
                    <a:lnTo>
                      <a:pt x="829" y="518"/>
                    </a:lnTo>
                    <a:lnTo>
                      <a:pt x="1346" y="415"/>
                    </a:lnTo>
                    <a:lnTo>
                      <a:pt x="1864" y="415"/>
                    </a:lnTo>
                    <a:lnTo>
                      <a:pt x="2174" y="622"/>
                    </a:lnTo>
                    <a:lnTo>
                      <a:pt x="2485" y="726"/>
                    </a:lnTo>
                    <a:lnTo>
                      <a:pt x="2589" y="726"/>
                    </a:lnTo>
                    <a:lnTo>
                      <a:pt x="2589" y="518"/>
                    </a:lnTo>
                    <a:lnTo>
                      <a:pt x="2382" y="311"/>
                    </a:lnTo>
                    <a:lnTo>
                      <a:pt x="1864" y="104"/>
                    </a:lnTo>
                    <a:lnTo>
                      <a:pt x="134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09;p38">
                <a:extLst>
                  <a:ext uri="{FF2B5EF4-FFF2-40B4-BE49-F238E27FC236}">
                    <a16:creationId xmlns:a16="http://schemas.microsoft.com/office/drawing/2014/main" id="{EC0640CA-39DA-99B2-DD02-3511FE7AB2D6}"/>
                  </a:ext>
                </a:extLst>
              </p:cNvPr>
              <p:cNvSpPr/>
              <p:nvPr/>
            </p:nvSpPr>
            <p:spPr>
              <a:xfrm>
                <a:off x="5031493" y="643468"/>
                <a:ext cx="16527" cy="16527"/>
              </a:xfrm>
              <a:custGeom>
                <a:avLst/>
                <a:gdLst/>
                <a:ahLst/>
                <a:cxnLst/>
                <a:rect l="l" t="t" r="r" b="b"/>
                <a:pathLst>
                  <a:path w="1244" h="1244" extrusionOk="0">
                    <a:moveTo>
                      <a:pt x="622" y="1"/>
                    </a:moveTo>
                    <a:lnTo>
                      <a:pt x="415" y="104"/>
                    </a:lnTo>
                    <a:lnTo>
                      <a:pt x="208" y="208"/>
                    </a:lnTo>
                    <a:lnTo>
                      <a:pt x="1" y="415"/>
                    </a:lnTo>
                    <a:lnTo>
                      <a:pt x="1" y="622"/>
                    </a:lnTo>
                    <a:lnTo>
                      <a:pt x="1" y="933"/>
                    </a:lnTo>
                    <a:lnTo>
                      <a:pt x="208" y="1036"/>
                    </a:lnTo>
                    <a:lnTo>
                      <a:pt x="415" y="1243"/>
                    </a:lnTo>
                    <a:lnTo>
                      <a:pt x="622" y="1243"/>
                    </a:lnTo>
                    <a:lnTo>
                      <a:pt x="932" y="1140"/>
                    </a:lnTo>
                    <a:lnTo>
                      <a:pt x="1140" y="1036"/>
                    </a:lnTo>
                    <a:lnTo>
                      <a:pt x="1243" y="829"/>
                    </a:lnTo>
                    <a:lnTo>
                      <a:pt x="1243" y="622"/>
                    </a:lnTo>
                    <a:lnTo>
                      <a:pt x="1243" y="311"/>
                    </a:lnTo>
                    <a:lnTo>
                      <a:pt x="1036" y="104"/>
                    </a:lnTo>
                    <a:lnTo>
                      <a:pt x="8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10;p38">
                <a:extLst>
                  <a:ext uri="{FF2B5EF4-FFF2-40B4-BE49-F238E27FC236}">
                    <a16:creationId xmlns:a16="http://schemas.microsoft.com/office/drawing/2014/main" id="{206F238B-3C36-9B04-4F79-809F8D61145B}"/>
                  </a:ext>
                </a:extLst>
              </p:cNvPr>
              <p:cNvSpPr/>
              <p:nvPr/>
            </p:nvSpPr>
            <p:spPr>
              <a:xfrm>
                <a:off x="5012243" y="617336"/>
                <a:ext cx="34395" cy="9645"/>
              </a:xfrm>
              <a:custGeom>
                <a:avLst/>
                <a:gdLst/>
                <a:ahLst/>
                <a:cxnLst/>
                <a:rect l="l" t="t" r="r" b="b"/>
                <a:pathLst>
                  <a:path w="2589" h="726" extrusionOk="0">
                    <a:moveTo>
                      <a:pt x="1346" y="1"/>
                    </a:moveTo>
                    <a:lnTo>
                      <a:pt x="725" y="104"/>
                    </a:lnTo>
                    <a:lnTo>
                      <a:pt x="311" y="311"/>
                    </a:lnTo>
                    <a:lnTo>
                      <a:pt x="0" y="518"/>
                    </a:lnTo>
                    <a:lnTo>
                      <a:pt x="0" y="622"/>
                    </a:lnTo>
                    <a:lnTo>
                      <a:pt x="0" y="726"/>
                    </a:lnTo>
                    <a:lnTo>
                      <a:pt x="104" y="726"/>
                    </a:lnTo>
                    <a:lnTo>
                      <a:pt x="414" y="622"/>
                    </a:lnTo>
                    <a:lnTo>
                      <a:pt x="828" y="518"/>
                    </a:lnTo>
                    <a:lnTo>
                      <a:pt x="1346" y="415"/>
                    </a:lnTo>
                    <a:lnTo>
                      <a:pt x="1760" y="415"/>
                    </a:lnTo>
                    <a:lnTo>
                      <a:pt x="2174" y="622"/>
                    </a:lnTo>
                    <a:lnTo>
                      <a:pt x="2485" y="726"/>
                    </a:lnTo>
                    <a:lnTo>
                      <a:pt x="2589" y="726"/>
                    </a:lnTo>
                    <a:lnTo>
                      <a:pt x="2589" y="518"/>
                    </a:lnTo>
                    <a:lnTo>
                      <a:pt x="2278" y="311"/>
                    </a:lnTo>
                    <a:lnTo>
                      <a:pt x="1864" y="104"/>
                    </a:lnTo>
                    <a:lnTo>
                      <a:pt x="134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11;p38">
                <a:extLst>
                  <a:ext uri="{FF2B5EF4-FFF2-40B4-BE49-F238E27FC236}">
                    <a16:creationId xmlns:a16="http://schemas.microsoft.com/office/drawing/2014/main" id="{494DA615-DA03-E41F-4811-1AB3918A6911}"/>
                  </a:ext>
                </a:extLst>
              </p:cNvPr>
              <p:cNvSpPr/>
              <p:nvPr/>
            </p:nvSpPr>
            <p:spPr>
              <a:xfrm>
                <a:off x="5071388" y="621468"/>
                <a:ext cx="27513" cy="78408"/>
              </a:xfrm>
              <a:custGeom>
                <a:avLst/>
                <a:gdLst/>
                <a:ahLst/>
                <a:cxnLst/>
                <a:rect l="l" t="t" r="r" b="b"/>
                <a:pathLst>
                  <a:path w="2071" h="5902" extrusionOk="0">
                    <a:moveTo>
                      <a:pt x="0" y="0"/>
                    </a:moveTo>
                    <a:lnTo>
                      <a:pt x="0" y="311"/>
                    </a:lnTo>
                    <a:lnTo>
                      <a:pt x="311" y="1139"/>
                    </a:lnTo>
                    <a:lnTo>
                      <a:pt x="1139" y="3624"/>
                    </a:lnTo>
                    <a:lnTo>
                      <a:pt x="1760" y="4970"/>
                    </a:lnTo>
                    <a:lnTo>
                      <a:pt x="1864" y="5281"/>
                    </a:lnTo>
                    <a:lnTo>
                      <a:pt x="1864" y="5488"/>
                    </a:lnTo>
                    <a:lnTo>
                      <a:pt x="1760" y="5591"/>
                    </a:lnTo>
                    <a:lnTo>
                      <a:pt x="1450" y="5695"/>
                    </a:lnTo>
                    <a:lnTo>
                      <a:pt x="932" y="5798"/>
                    </a:lnTo>
                    <a:lnTo>
                      <a:pt x="311" y="5902"/>
                    </a:lnTo>
                    <a:lnTo>
                      <a:pt x="1760" y="5902"/>
                    </a:lnTo>
                    <a:lnTo>
                      <a:pt x="1967" y="5798"/>
                    </a:lnTo>
                    <a:lnTo>
                      <a:pt x="2071" y="5591"/>
                    </a:lnTo>
                    <a:lnTo>
                      <a:pt x="2071" y="5177"/>
                    </a:lnTo>
                    <a:lnTo>
                      <a:pt x="1967" y="4866"/>
                    </a:lnTo>
                    <a:lnTo>
                      <a:pt x="1450" y="3520"/>
                    </a:lnTo>
                    <a:lnTo>
                      <a:pt x="518" y="1036"/>
                    </a:lnTo>
                    <a:lnTo>
                      <a:pt x="104" y="311"/>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12;p38">
                <a:extLst>
                  <a:ext uri="{FF2B5EF4-FFF2-40B4-BE49-F238E27FC236}">
                    <a16:creationId xmlns:a16="http://schemas.microsoft.com/office/drawing/2014/main" id="{58A0AF78-E2A3-18CC-E317-BD244453CDC3}"/>
                  </a:ext>
                </a:extLst>
              </p:cNvPr>
              <p:cNvSpPr/>
              <p:nvPr/>
            </p:nvSpPr>
            <p:spPr>
              <a:xfrm>
                <a:off x="4992980" y="778271"/>
                <a:ext cx="89421" cy="41276"/>
              </a:xfrm>
              <a:custGeom>
                <a:avLst/>
                <a:gdLst/>
                <a:ahLst/>
                <a:cxnLst/>
                <a:rect l="l" t="t" r="r" b="b"/>
                <a:pathLst>
                  <a:path w="6731" h="3107" extrusionOk="0">
                    <a:moveTo>
                      <a:pt x="1" y="0"/>
                    </a:moveTo>
                    <a:lnTo>
                      <a:pt x="311" y="621"/>
                    </a:lnTo>
                    <a:lnTo>
                      <a:pt x="725" y="1139"/>
                    </a:lnTo>
                    <a:lnTo>
                      <a:pt x="1450" y="1760"/>
                    </a:lnTo>
                    <a:lnTo>
                      <a:pt x="2382" y="2278"/>
                    </a:lnTo>
                    <a:lnTo>
                      <a:pt x="2900" y="2588"/>
                    </a:lnTo>
                    <a:lnTo>
                      <a:pt x="3521" y="2795"/>
                    </a:lnTo>
                    <a:lnTo>
                      <a:pt x="4246" y="2899"/>
                    </a:lnTo>
                    <a:lnTo>
                      <a:pt x="4970" y="3106"/>
                    </a:lnTo>
                    <a:lnTo>
                      <a:pt x="5799" y="3106"/>
                    </a:lnTo>
                    <a:lnTo>
                      <a:pt x="6730" y="3003"/>
                    </a:lnTo>
                    <a:lnTo>
                      <a:pt x="6730" y="1864"/>
                    </a:lnTo>
                    <a:lnTo>
                      <a:pt x="4970" y="1760"/>
                    </a:lnTo>
                    <a:lnTo>
                      <a:pt x="3210" y="1450"/>
                    </a:lnTo>
                    <a:lnTo>
                      <a:pt x="1554" y="828"/>
                    </a:lnTo>
                    <a:lnTo>
                      <a:pt x="1"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13;p38">
                <a:extLst>
                  <a:ext uri="{FF2B5EF4-FFF2-40B4-BE49-F238E27FC236}">
                    <a16:creationId xmlns:a16="http://schemas.microsoft.com/office/drawing/2014/main" id="{E4F6C6C2-4A19-11C5-D50B-A8631F4B281D}"/>
                  </a:ext>
                </a:extLst>
              </p:cNvPr>
              <p:cNvSpPr/>
              <p:nvPr/>
            </p:nvSpPr>
            <p:spPr>
              <a:xfrm>
                <a:off x="5001230" y="585705"/>
                <a:ext cx="42658" cy="12395"/>
              </a:xfrm>
              <a:custGeom>
                <a:avLst/>
                <a:gdLst/>
                <a:ahLst/>
                <a:cxnLst/>
                <a:rect l="l" t="t" r="r" b="b"/>
                <a:pathLst>
                  <a:path w="3211" h="933" extrusionOk="0">
                    <a:moveTo>
                      <a:pt x="1554" y="1"/>
                    </a:moveTo>
                    <a:lnTo>
                      <a:pt x="933" y="208"/>
                    </a:lnTo>
                    <a:lnTo>
                      <a:pt x="312" y="415"/>
                    </a:lnTo>
                    <a:lnTo>
                      <a:pt x="1" y="725"/>
                    </a:lnTo>
                    <a:lnTo>
                      <a:pt x="1" y="932"/>
                    </a:lnTo>
                    <a:lnTo>
                      <a:pt x="519" y="932"/>
                    </a:lnTo>
                    <a:lnTo>
                      <a:pt x="1554" y="725"/>
                    </a:lnTo>
                    <a:lnTo>
                      <a:pt x="2693" y="622"/>
                    </a:lnTo>
                    <a:lnTo>
                      <a:pt x="3003" y="622"/>
                    </a:lnTo>
                    <a:lnTo>
                      <a:pt x="3210" y="518"/>
                    </a:lnTo>
                    <a:lnTo>
                      <a:pt x="3107" y="311"/>
                    </a:lnTo>
                    <a:lnTo>
                      <a:pt x="2796" y="208"/>
                    </a:lnTo>
                    <a:lnTo>
                      <a:pt x="217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14;p38">
                <a:extLst>
                  <a:ext uri="{FF2B5EF4-FFF2-40B4-BE49-F238E27FC236}">
                    <a16:creationId xmlns:a16="http://schemas.microsoft.com/office/drawing/2014/main" id="{F3F0B5B0-FC9E-7D76-BC1E-B92E7C836729}"/>
                  </a:ext>
                </a:extLst>
              </p:cNvPr>
              <p:cNvSpPr/>
              <p:nvPr/>
            </p:nvSpPr>
            <p:spPr>
              <a:xfrm>
                <a:off x="5100269" y="588455"/>
                <a:ext cx="31645" cy="9645"/>
              </a:xfrm>
              <a:custGeom>
                <a:avLst/>
                <a:gdLst/>
                <a:ahLst/>
                <a:cxnLst/>
                <a:rect l="l" t="t" r="r" b="b"/>
                <a:pathLst>
                  <a:path w="2382" h="726" extrusionOk="0">
                    <a:moveTo>
                      <a:pt x="1243" y="1"/>
                    </a:moveTo>
                    <a:lnTo>
                      <a:pt x="725" y="104"/>
                    </a:lnTo>
                    <a:lnTo>
                      <a:pt x="311" y="311"/>
                    </a:lnTo>
                    <a:lnTo>
                      <a:pt x="0" y="518"/>
                    </a:lnTo>
                    <a:lnTo>
                      <a:pt x="0" y="622"/>
                    </a:lnTo>
                    <a:lnTo>
                      <a:pt x="207" y="725"/>
                    </a:lnTo>
                    <a:lnTo>
                      <a:pt x="2382" y="725"/>
                    </a:lnTo>
                    <a:lnTo>
                      <a:pt x="2382" y="518"/>
                    </a:lnTo>
                    <a:lnTo>
                      <a:pt x="2174" y="311"/>
                    </a:lnTo>
                    <a:lnTo>
                      <a:pt x="1760" y="104"/>
                    </a:lnTo>
                    <a:lnTo>
                      <a:pt x="124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15;p38">
                <a:extLst>
                  <a:ext uri="{FF2B5EF4-FFF2-40B4-BE49-F238E27FC236}">
                    <a16:creationId xmlns:a16="http://schemas.microsoft.com/office/drawing/2014/main" id="{07055908-947A-B717-D15F-6D6D58C8E995}"/>
                  </a:ext>
                </a:extLst>
              </p:cNvPr>
              <p:cNvSpPr/>
              <p:nvPr/>
            </p:nvSpPr>
            <p:spPr>
              <a:xfrm>
                <a:off x="4911835" y="488046"/>
                <a:ext cx="215948" cy="185698"/>
              </a:xfrm>
              <a:custGeom>
                <a:avLst/>
                <a:gdLst/>
                <a:ahLst/>
                <a:cxnLst/>
                <a:rect l="l" t="t" r="r" b="b"/>
                <a:pathLst>
                  <a:path w="16255" h="13978" extrusionOk="0">
                    <a:moveTo>
                      <a:pt x="9732" y="1"/>
                    </a:moveTo>
                    <a:lnTo>
                      <a:pt x="8594" y="208"/>
                    </a:lnTo>
                    <a:lnTo>
                      <a:pt x="7455" y="622"/>
                    </a:lnTo>
                    <a:lnTo>
                      <a:pt x="6419" y="1140"/>
                    </a:lnTo>
                    <a:lnTo>
                      <a:pt x="4970" y="2175"/>
                    </a:lnTo>
                    <a:lnTo>
                      <a:pt x="3624" y="3314"/>
                    </a:lnTo>
                    <a:lnTo>
                      <a:pt x="2485" y="4763"/>
                    </a:lnTo>
                    <a:lnTo>
                      <a:pt x="1553" y="6213"/>
                    </a:lnTo>
                    <a:lnTo>
                      <a:pt x="1243" y="6834"/>
                    </a:lnTo>
                    <a:lnTo>
                      <a:pt x="1036" y="7559"/>
                    </a:lnTo>
                    <a:lnTo>
                      <a:pt x="1139" y="8180"/>
                    </a:lnTo>
                    <a:lnTo>
                      <a:pt x="1139" y="8594"/>
                    </a:lnTo>
                    <a:lnTo>
                      <a:pt x="1139" y="8905"/>
                    </a:lnTo>
                    <a:lnTo>
                      <a:pt x="1036" y="9215"/>
                    </a:lnTo>
                    <a:lnTo>
                      <a:pt x="725" y="9526"/>
                    </a:lnTo>
                    <a:lnTo>
                      <a:pt x="311" y="10147"/>
                    </a:lnTo>
                    <a:lnTo>
                      <a:pt x="104" y="10665"/>
                    </a:lnTo>
                    <a:lnTo>
                      <a:pt x="0" y="11182"/>
                    </a:lnTo>
                    <a:lnTo>
                      <a:pt x="104" y="11700"/>
                    </a:lnTo>
                    <a:lnTo>
                      <a:pt x="207" y="12218"/>
                    </a:lnTo>
                    <a:lnTo>
                      <a:pt x="725" y="13149"/>
                    </a:lnTo>
                    <a:lnTo>
                      <a:pt x="1243" y="13978"/>
                    </a:lnTo>
                    <a:lnTo>
                      <a:pt x="1139" y="13667"/>
                    </a:lnTo>
                    <a:lnTo>
                      <a:pt x="1139" y="13356"/>
                    </a:lnTo>
                    <a:lnTo>
                      <a:pt x="1243" y="12735"/>
                    </a:lnTo>
                    <a:lnTo>
                      <a:pt x="1553" y="12114"/>
                    </a:lnTo>
                    <a:lnTo>
                      <a:pt x="1967" y="11596"/>
                    </a:lnTo>
                    <a:lnTo>
                      <a:pt x="2174" y="11389"/>
                    </a:lnTo>
                    <a:lnTo>
                      <a:pt x="2485" y="11286"/>
                    </a:lnTo>
                    <a:lnTo>
                      <a:pt x="3106" y="11286"/>
                    </a:lnTo>
                    <a:lnTo>
                      <a:pt x="3727" y="11182"/>
                    </a:lnTo>
                    <a:lnTo>
                      <a:pt x="3935" y="11079"/>
                    </a:lnTo>
                    <a:lnTo>
                      <a:pt x="4245" y="10975"/>
                    </a:lnTo>
                    <a:lnTo>
                      <a:pt x="5384" y="10250"/>
                    </a:lnTo>
                    <a:lnTo>
                      <a:pt x="6316" y="9215"/>
                    </a:lnTo>
                    <a:lnTo>
                      <a:pt x="7144" y="8180"/>
                    </a:lnTo>
                    <a:lnTo>
                      <a:pt x="8076" y="7041"/>
                    </a:lnTo>
                    <a:lnTo>
                      <a:pt x="8904" y="5902"/>
                    </a:lnTo>
                    <a:lnTo>
                      <a:pt x="9836" y="4867"/>
                    </a:lnTo>
                    <a:lnTo>
                      <a:pt x="10768" y="3935"/>
                    </a:lnTo>
                    <a:lnTo>
                      <a:pt x="11907" y="3210"/>
                    </a:lnTo>
                    <a:lnTo>
                      <a:pt x="12424" y="2900"/>
                    </a:lnTo>
                    <a:lnTo>
                      <a:pt x="12942" y="2693"/>
                    </a:lnTo>
                    <a:lnTo>
                      <a:pt x="13563" y="2589"/>
                    </a:lnTo>
                    <a:lnTo>
                      <a:pt x="14184" y="2486"/>
                    </a:lnTo>
                    <a:lnTo>
                      <a:pt x="14805" y="2589"/>
                    </a:lnTo>
                    <a:lnTo>
                      <a:pt x="15427" y="2900"/>
                    </a:lnTo>
                    <a:lnTo>
                      <a:pt x="15841" y="3210"/>
                    </a:lnTo>
                    <a:lnTo>
                      <a:pt x="16151" y="3728"/>
                    </a:lnTo>
                    <a:lnTo>
                      <a:pt x="16255" y="3417"/>
                    </a:lnTo>
                    <a:lnTo>
                      <a:pt x="16255" y="3210"/>
                    </a:lnTo>
                    <a:lnTo>
                      <a:pt x="16151" y="2900"/>
                    </a:lnTo>
                    <a:lnTo>
                      <a:pt x="16048" y="2589"/>
                    </a:lnTo>
                    <a:lnTo>
                      <a:pt x="15634" y="2071"/>
                    </a:lnTo>
                    <a:lnTo>
                      <a:pt x="15116" y="1657"/>
                    </a:lnTo>
                    <a:lnTo>
                      <a:pt x="14184" y="933"/>
                    </a:lnTo>
                    <a:lnTo>
                      <a:pt x="13149" y="415"/>
                    </a:lnTo>
                    <a:lnTo>
                      <a:pt x="12114" y="104"/>
                    </a:lnTo>
                    <a:lnTo>
                      <a:pt x="1087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16;p38">
                <a:extLst>
                  <a:ext uri="{FF2B5EF4-FFF2-40B4-BE49-F238E27FC236}">
                    <a16:creationId xmlns:a16="http://schemas.microsoft.com/office/drawing/2014/main" id="{14180DF3-0136-1D31-D6E5-37CA44F0D5A5}"/>
                  </a:ext>
                </a:extLst>
              </p:cNvPr>
              <p:cNvSpPr/>
              <p:nvPr/>
            </p:nvSpPr>
            <p:spPr>
              <a:xfrm>
                <a:off x="4911835" y="488046"/>
                <a:ext cx="215948" cy="185698"/>
              </a:xfrm>
              <a:custGeom>
                <a:avLst/>
                <a:gdLst/>
                <a:ahLst/>
                <a:cxnLst/>
                <a:rect l="l" t="t" r="r" b="b"/>
                <a:pathLst>
                  <a:path w="16255" h="13978" fill="none" extrusionOk="0">
                    <a:moveTo>
                      <a:pt x="16151" y="3728"/>
                    </a:moveTo>
                    <a:lnTo>
                      <a:pt x="16151" y="3728"/>
                    </a:lnTo>
                    <a:lnTo>
                      <a:pt x="15841" y="3210"/>
                    </a:lnTo>
                    <a:lnTo>
                      <a:pt x="15427" y="2900"/>
                    </a:lnTo>
                    <a:lnTo>
                      <a:pt x="14805" y="2589"/>
                    </a:lnTo>
                    <a:lnTo>
                      <a:pt x="14184" y="2486"/>
                    </a:lnTo>
                    <a:lnTo>
                      <a:pt x="14184" y="2486"/>
                    </a:lnTo>
                    <a:lnTo>
                      <a:pt x="13563" y="2589"/>
                    </a:lnTo>
                    <a:lnTo>
                      <a:pt x="12942" y="2693"/>
                    </a:lnTo>
                    <a:lnTo>
                      <a:pt x="12424" y="2900"/>
                    </a:lnTo>
                    <a:lnTo>
                      <a:pt x="11907" y="3210"/>
                    </a:lnTo>
                    <a:lnTo>
                      <a:pt x="11907" y="3210"/>
                    </a:lnTo>
                    <a:lnTo>
                      <a:pt x="10768" y="3935"/>
                    </a:lnTo>
                    <a:lnTo>
                      <a:pt x="9836" y="4867"/>
                    </a:lnTo>
                    <a:lnTo>
                      <a:pt x="8904" y="5902"/>
                    </a:lnTo>
                    <a:lnTo>
                      <a:pt x="8076" y="7041"/>
                    </a:lnTo>
                    <a:lnTo>
                      <a:pt x="7144" y="8180"/>
                    </a:lnTo>
                    <a:lnTo>
                      <a:pt x="6316" y="9215"/>
                    </a:lnTo>
                    <a:lnTo>
                      <a:pt x="5384" y="10250"/>
                    </a:lnTo>
                    <a:lnTo>
                      <a:pt x="4245" y="10975"/>
                    </a:lnTo>
                    <a:lnTo>
                      <a:pt x="4245" y="10975"/>
                    </a:lnTo>
                    <a:lnTo>
                      <a:pt x="3935" y="11079"/>
                    </a:lnTo>
                    <a:lnTo>
                      <a:pt x="3727" y="11182"/>
                    </a:lnTo>
                    <a:lnTo>
                      <a:pt x="3106" y="11286"/>
                    </a:lnTo>
                    <a:lnTo>
                      <a:pt x="2485" y="11286"/>
                    </a:lnTo>
                    <a:lnTo>
                      <a:pt x="2174" y="11389"/>
                    </a:lnTo>
                    <a:lnTo>
                      <a:pt x="1967" y="11596"/>
                    </a:lnTo>
                    <a:lnTo>
                      <a:pt x="1967" y="11596"/>
                    </a:lnTo>
                    <a:lnTo>
                      <a:pt x="1553" y="12114"/>
                    </a:lnTo>
                    <a:lnTo>
                      <a:pt x="1243" y="12735"/>
                    </a:lnTo>
                    <a:lnTo>
                      <a:pt x="1139" y="13356"/>
                    </a:lnTo>
                    <a:lnTo>
                      <a:pt x="1139" y="13667"/>
                    </a:lnTo>
                    <a:lnTo>
                      <a:pt x="1243" y="13978"/>
                    </a:lnTo>
                    <a:lnTo>
                      <a:pt x="1243" y="13978"/>
                    </a:lnTo>
                    <a:lnTo>
                      <a:pt x="725" y="13149"/>
                    </a:lnTo>
                    <a:lnTo>
                      <a:pt x="207" y="12218"/>
                    </a:lnTo>
                    <a:lnTo>
                      <a:pt x="207" y="12218"/>
                    </a:lnTo>
                    <a:lnTo>
                      <a:pt x="104" y="11700"/>
                    </a:lnTo>
                    <a:lnTo>
                      <a:pt x="0" y="11182"/>
                    </a:lnTo>
                    <a:lnTo>
                      <a:pt x="104" y="10665"/>
                    </a:lnTo>
                    <a:lnTo>
                      <a:pt x="311" y="10147"/>
                    </a:lnTo>
                    <a:lnTo>
                      <a:pt x="311" y="10147"/>
                    </a:lnTo>
                    <a:lnTo>
                      <a:pt x="725" y="9526"/>
                    </a:lnTo>
                    <a:lnTo>
                      <a:pt x="1036" y="9215"/>
                    </a:lnTo>
                    <a:lnTo>
                      <a:pt x="1139" y="8905"/>
                    </a:lnTo>
                    <a:lnTo>
                      <a:pt x="1139" y="8905"/>
                    </a:lnTo>
                    <a:lnTo>
                      <a:pt x="1139" y="8594"/>
                    </a:lnTo>
                    <a:lnTo>
                      <a:pt x="1139" y="8180"/>
                    </a:lnTo>
                    <a:lnTo>
                      <a:pt x="1036" y="7559"/>
                    </a:lnTo>
                    <a:lnTo>
                      <a:pt x="1036" y="7559"/>
                    </a:lnTo>
                    <a:lnTo>
                      <a:pt x="1243" y="6834"/>
                    </a:lnTo>
                    <a:lnTo>
                      <a:pt x="1553" y="6213"/>
                    </a:lnTo>
                    <a:lnTo>
                      <a:pt x="1553" y="6213"/>
                    </a:lnTo>
                    <a:lnTo>
                      <a:pt x="2485" y="4763"/>
                    </a:lnTo>
                    <a:lnTo>
                      <a:pt x="3624" y="3314"/>
                    </a:lnTo>
                    <a:lnTo>
                      <a:pt x="4970" y="2175"/>
                    </a:lnTo>
                    <a:lnTo>
                      <a:pt x="6419" y="1140"/>
                    </a:lnTo>
                    <a:lnTo>
                      <a:pt x="6419" y="1140"/>
                    </a:lnTo>
                    <a:lnTo>
                      <a:pt x="7455" y="622"/>
                    </a:lnTo>
                    <a:lnTo>
                      <a:pt x="8594" y="208"/>
                    </a:lnTo>
                    <a:lnTo>
                      <a:pt x="9732" y="1"/>
                    </a:lnTo>
                    <a:lnTo>
                      <a:pt x="10871" y="1"/>
                    </a:lnTo>
                    <a:lnTo>
                      <a:pt x="10871" y="1"/>
                    </a:lnTo>
                    <a:lnTo>
                      <a:pt x="12114" y="104"/>
                    </a:lnTo>
                    <a:lnTo>
                      <a:pt x="13149" y="415"/>
                    </a:lnTo>
                    <a:lnTo>
                      <a:pt x="14184" y="933"/>
                    </a:lnTo>
                    <a:lnTo>
                      <a:pt x="15116" y="1657"/>
                    </a:lnTo>
                    <a:lnTo>
                      <a:pt x="15116" y="1657"/>
                    </a:lnTo>
                    <a:lnTo>
                      <a:pt x="15634" y="2071"/>
                    </a:lnTo>
                    <a:lnTo>
                      <a:pt x="16048" y="2589"/>
                    </a:lnTo>
                    <a:lnTo>
                      <a:pt x="16151" y="2900"/>
                    </a:lnTo>
                    <a:lnTo>
                      <a:pt x="16255" y="3210"/>
                    </a:lnTo>
                    <a:lnTo>
                      <a:pt x="16255" y="3417"/>
                    </a:lnTo>
                    <a:lnTo>
                      <a:pt x="16151" y="37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17;p38">
                <a:extLst>
                  <a:ext uri="{FF2B5EF4-FFF2-40B4-BE49-F238E27FC236}">
                    <a16:creationId xmlns:a16="http://schemas.microsoft.com/office/drawing/2014/main" id="{35B5CB87-0C5E-B384-8A44-438EDA2D54A0}"/>
                  </a:ext>
                </a:extLst>
              </p:cNvPr>
              <p:cNvSpPr/>
              <p:nvPr/>
            </p:nvSpPr>
            <p:spPr>
              <a:xfrm>
                <a:off x="4902203" y="647599"/>
                <a:ext cx="37145" cy="55026"/>
              </a:xfrm>
              <a:custGeom>
                <a:avLst/>
                <a:gdLst/>
                <a:ahLst/>
                <a:cxnLst/>
                <a:rect l="l" t="t" r="r" b="b"/>
                <a:pathLst>
                  <a:path w="2796" h="4142" extrusionOk="0">
                    <a:moveTo>
                      <a:pt x="1347" y="0"/>
                    </a:moveTo>
                    <a:lnTo>
                      <a:pt x="829" y="104"/>
                    </a:lnTo>
                    <a:lnTo>
                      <a:pt x="415" y="518"/>
                    </a:lnTo>
                    <a:lnTo>
                      <a:pt x="311" y="725"/>
                    </a:lnTo>
                    <a:lnTo>
                      <a:pt x="104" y="1036"/>
                    </a:lnTo>
                    <a:lnTo>
                      <a:pt x="1" y="1450"/>
                    </a:lnTo>
                    <a:lnTo>
                      <a:pt x="1" y="1968"/>
                    </a:lnTo>
                    <a:lnTo>
                      <a:pt x="1" y="2485"/>
                    </a:lnTo>
                    <a:lnTo>
                      <a:pt x="104" y="2796"/>
                    </a:lnTo>
                    <a:lnTo>
                      <a:pt x="208" y="3210"/>
                    </a:lnTo>
                    <a:lnTo>
                      <a:pt x="415" y="3417"/>
                    </a:lnTo>
                    <a:lnTo>
                      <a:pt x="829" y="3831"/>
                    </a:lnTo>
                    <a:lnTo>
                      <a:pt x="1347" y="4038"/>
                    </a:lnTo>
                    <a:lnTo>
                      <a:pt x="1864" y="4142"/>
                    </a:lnTo>
                    <a:lnTo>
                      <a:pt x="2278" y="4142"/>
                    </a:lnTo>
                    <a:lnTo>
                      <a:pt x="2692" y="4038"/>
                    </a:lnTo>
                    <a:lnTo>
                      <a:pt x="2796" y="208"/>
                    </a:lnTo>
                    <a:lnTo>
                      <a:pt x="2278" y="0"/>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18;p38">
                <a:extLst>
                  <a:ext uri="{FF2B5EF4-FFF2-40B4-BE49-F238E27FC236}">
                    <a16:creationId xmlns:a16="http://schemas.microsoft.com/office/drawing/2014/main" id="{85E191FB-EC0C-D3EA-14BC-579EE2BB13B9}"/>
                  </a:ext>
                </a:extLst>
              </p:cNvPr>
              <p:cNvSpPr/>
              <p:nvPr/>
            </p:nvSpPr>
            <p:spPr>
              <a:xfrm>
                <a:off x="4911835" y="658599"/>
                <a:ext cx="15145" cy="31645"/>
              </a:xfrm>
              <a:custGeom>
                <a:avLst/>
                <a:gdLst/>
                <a:ahLst/>
                <a:cxnLst/>
                <a:rect l="l" t="t" r="r" b="b"/>
                <a:pathLst>
                  <a:path w="1140" h="2382" extrusionOk="0">
                    <a:moveTo>
                      <a:pt x="622" y="1"/>
                    </a:moveTo>
                    <a:lnTo>
                      <a:pt x="311" y="208"/>
                    </a:lnTo>
                    <a:lnTo>
                      <a:pt x="104" y="415"/>
                    </a:lnTo>
                    <a:lnTo>
                      <a:pt x="0" y="829"/>
                    </a:lnTo>
                    <a:lnTo>
                      <a:pt x="0" y="1243"/>
                    </a:lnTo>
                    <a:lnTo>
                      <a:pt x="0" y="1554"/>
                    </a:lnTo>
                    <a:lnTo>
                      <a:pt x="104" y="1864"/>
                    </a:lnTo>
                    <a:lnTo>
                      <a:pt x="311" y="2175"/>
                    </a:lnTo>
                    <a:lnTo>
                      <a:pt x="622" y="2382"/>
                    </a:lnTo>
                    <a:lnTo>
                      <a:pt x="1036" y="2382"/>
                    </a:lnTo>
                    <a:lnTo>
                      <a:pt x="1139" y="2175"/>
                    </a:lnTo>
                    <a:lnTo>
                      <a:pt x="1139" y="2175"/>
                    </a:lnTo>
                    <a:lnTo>
                      <a:pt x="1036" y="2278"/>
                    </a:lnTo>
                    <a:lnTo>
                      <a:pt x="725" y="2278"/>
                    </a:lnTo>
                    <a:lnTo>
                      <a:pt x="414" y="2071"/>
                    </a:lnTo>
                    <a:lnTo>
                      <a:pt x="311" y="1864"/>
                    </a:lnTo>
                    <a:lnTo>
                      <a:pt x="207" y="1554"/>
                    </a:lnTo>
                    <a:lnTo>
                      <a:pt x="104" y="1243"/>
                    </a:lnTo>
                    <a:lnTo>
                      <a:pt x="207" y="829"/>
                    </a:lnTo>
                    <a:lnTo>
                      <a:pt x="311" y="518"/>
                    </a:lnTo>
                    <a:lnTo>
                      <a:pt x="414" y="311"/>
                    </a:lnTo>
                    <a:lnTo>
                      <a:pt x="622" y="208"/>
                    </a:lnTo>
                    <a:lnTo>
                      <a:pt x="829" y="208"/>
                    </a:lnTo>
                    <a:lnTo>
                      <a:pt x="932" y="311"/>
                    </a:lnTo>
                    <a:lnTo>
                      <a:pt x="932" y="415"/>
                    </a:lnTo>
                    <a:lnTo>
                      <a:pt x="1036" y="415"/>
                    </a:lnTo>
                    <a:lnTo>
                      <a:pt x="1036" y="311"/>
                    </a:lnTo>
                    <a:lnTo>
                      <a:pt x="932" y="104"/>
                    </a:lnTo>
                    <a:lnTo>
                      <a:pt x="622"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19;p38">
                <a:extLst>
                  <a:ext uri="{FF2B5EF4-FFF2-40B4-BE49-F238E27FC236}">
                    <a16:creationId xmlns:a16="http://schemas.microsoft.com/office/drawing/2014/main" id="{9DDB080D-1390-FA58-D670-3EC06C6A61E1}"/>
                  </a:ext>
                </a:extLst>
              </p:cNvPr>
              <p:cNvSpPr/>
              <p:nvPr/>
            </p:nvSpPr>
            <p:spPr>
              <a:xfrm>
                <a:off x="4924217" y="508678"/>
                <a:ext cx="187066" cy="123803"/>
              </a:xfrm>
              <a:custGeom>
                <a:avLst/>
                <a:gdLst/>
                <a:ahLst/>
                <a:cxnLst/>
                <a:rect l="l" t="t" r="r" b="b"/>
                <a:pathLst>
                  <a:path w="14081" h="9319" extrusionOk="0">
                    <a:moveTo>
                      <a:pt x="12113" y="104"/>
                    </a:moveTo>
                    <a:lnTo>
                      <a:pt x="13149" y="311"/>
                    </a:lnTo>
                    <a:lnTo>
                      <a:pt x="14081" y="518"/>
                    </a:lnTo>
                    <a:lnTo>
                      <a:pt x="13149" y="208"/>
                    </a:lnTo>
                    <a:lnTo>
                      <a:pt x="12113" y="104"/>
                    </a:lnTo>
                    <a:close/>
                    <a:moveTo>
                      <a:pt x="11389" y="1"/>
                    </a:moveTo>
                    <a:lnTo>
                      <a:pt x="10664" y="104"/>
                    </a:lnTo>
                    <a:lnTo>
                      <a:pt x="9939" y="208"/>
                    </a:lnTo>
                    <a:lnTo>
                      <a:pt x="9215" y="415"/>
                    </a:lnTo>
                    <a:lnTo>
                      <a:pt x="8386" y="725"/>
                    </a:lnTo>
                    <a:lnTo>
                      <a:pt x="7558" y="1140"/>
                    </a:lnTo>
                    <a:lnTo>
                      <a:pt x="6833" y="1657"/>
                    </a:lnTo>
                    <a:lnTo>
                      <a:pt x="6109" y="2278"/>
                    </a:lnTo>
                    <a:lnTo>
                      <a:pt x="4866" y="3624"/>
                    </a:lnTo>
                    <a:lnTo>
                      <a:pt x="3831" y="5177"/>
                    </a:lnTo>
                    <a:lnTo>
                      <a:pt x="3003" y="6316"/>
                    </a:lnTo>
                    <a:lnTo>
                      <a:pt x="2071" y="7455"/>
                    </a:lnTo>
                    <a:lnTo>
                      <a:pt x="1346" y="8180"/>
                    </a:lnTo>
                    <a:lnTo>
                      <a:pt x="621" y="8905"/>
                    </a:lnTo>
                    <a:lnTo>
                      <a:pt x="621" y="8905"/>
                    </a:lnTo>
                    <a:lnTo>
                      <a:pt x="1450" y="8283"/>
                    </a:lnTo>
                    <a:lnTo>
                      <a:pt x="2071" y="7559"/>
                    </a:lnTo>
                    <a:lnTo>
                      <a:pt x="3003" y="6420"/>
                    </a:lnTo>
                    <a:lnTo>
                      <a:pt x="3934" y="5177"/>
                    </a:lnTo>
                    <a:lnTo>
                      <a:pt x="4970" y="3728"/>
                    </a:lnTo>
                    <a:lnTo>
                      <a:pt x="6212" y="2382"/>
                    </a:lnTo>
                    <a:lnTo>
                      <a:pt x="6937" y="1761"/>
                    </a:lnTo>
                    <a:lnTo>
                      <a:pt x="7662" y="1243"/>
                    </a:lnTo>
                    <a:lnTo>
                      <a:pt x="8386" y="829"/>
                    </a:lnTo>
                    <a:lnTo>
                      <a:pt x="9215" y="518"/>
                    </a:lnTo>
                    <a:lnTo>
                      <a:pt x="9939" y="311"/>
                    </a:lnTo>
                    <a:lnTo>
                      <a:pt x="10664" y="208"/>
                    </a:lnTo>
                    <a:lnTo>
                      <a:pt x="11389" y="104"/>
                    </a:lnTo>
                    <a:lnTo>
                      <a:pt x="12113" y="104"/>
                    </a:lnTo>
                    <a:lnTo>
                      <a:pt x="11389" y="1"/>
                    </a:lnTo>
                    <a:close/>
                    <a:moveTo>
                      <a:pt x="621" y="8905"/>
                    </a:moveTo>
                    <a:lnTo>
                      <a:pt x="104" y="9215"/>
                    </a:lnTo>
                    <a:lnTo>
                      <a:pt x="0" y="9319"/>
                    </a:lnTo>
                    <a:lnTo>
                      <a:pt x="207" y="9215"/>
                    </a:lnTo>
                    <a:lnTo>
                      <a:pt x="621" y="8905"/>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20;p38">
                <a:extLst>
                  <a:ext uri="{FF2B5EF4-FFF2-40B4-BE49-F238E27FC236}">
                    <a16:creationId xmlns:a16="http://schemas.microsoft.com/office/drawing/2014/main" id="{4F03C13A-96BC-AE0E-46C6-3A0080913B8F}"/>
                  </a:ext>
                </a:extLst>
              </p:cNvPr>
              <p:cNvSpPr/>
              <p:nvPr/>
            </p:nvSpPr>
            <p:spPr>
              <a:xfrm>
                <a:off x="4914585" y="694363"/>
                <a:ext cx="15145" cy="13763"/>
              </a:xfrm>
              <a:custGeom>
                <a:avLst/>
                <a:gdLst/>
                <a:ahLst/>
                <a:cxnLst/>
                <a:rect l="l" t="t" r="r" b="b"/>
                <a:pathLst>
                  <a:path w="1140" h="1036" extrusionOk="0">
                    <a:moveTo>
                      <a:pt x="415" y="1"/>
                    </a:moveTo>
                    <a:lnTo>
                      <a:pt x="207" y="104"/>
                    </a:lnTo>
                    <a:lnTo>
                      <a:pt x="104" y="208"/>
                    </a:lnTo>
                    <a:lnTo>
                      <a:pt x="0" y="415"/>
                    </a:lnTo>
                    <a:lnTo>
                      <a:pt x="0" y="622"/>
                    </a:lnTo>
                    <a:lnTo>
                      <a:pt x="104" y="829"/>
                    </a:lnTo>
                    <a:lnTo>
                      <a:pt x="311" y="1036"/>
                    </a:lnTo>
                    <a:lnTo>
                      <a:pt x="829" y="1036"/>
                    </a:lnTo>
                    <a:lnTo>
                      <a:pt x="932" y="932"/>
                    </a:lnTo>
                    <a:lnTo>
                      <a:pt x="1036" y="725"/>
                    </a:lnTo>
                    <a:lnTo>
                      <a:pt x="1139" y="518"/>
                    </a:lnTo>
                    <a:lnTo>
                      <a:pt x="1036" y="311"/>
                    </a:lnTo>
                    <a:lnTo>
                      <a:pt x="932" y="208"/>
                    </a:lnTo>
                    <a:lnTo>
                      <a:pt x="8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21;p38">
                <a:extLst>
                  <a:ext uri="{FF2B5EF4-FFF2-40B4-BE49-F238E27FC236}">
                    <a16:creationId xmlns:a16="http://schemas.microsoft.com/office/drawing/2014/main" id="{6916FB4F-DC77-88FE-4DB3-1C553DB79968}"/>
                  </a:ext>
                </a:extLst>
              </p:cNvPr>
              <p:cNvSpPr/>
              <p:nvPr/>
            </p:nvSpPr>
            <p:spPr>
              <a:xfrm>
                <a:off x="4914585" y="694363"/>
                <a:ext cx="15145" cy="13763"/>
              </a:xfrm>
              <a:custGeom>
                <a:avLst/>
                <a:gdLst/>
                <a:ahLst/>
                <a:cxnLst/>
                <a:rect l="l" t="t" r="r" b="b"/>
                <a:pathLst>
                  <a:path w="1140" h="1036" fill="none" extrusionOk="0">
                    <a:moveTo>
                      <a:pt x="622" y="1"/>
                    </a:moveTo>
                    <a:lnTo>
                      <a:pt x="622" y="1"/>
                    </a:lnTo>
                    <a:lnTo>
                      <a:pt x="415" y="1"/>
                    </a:lnTo>
                    <a:lnTo>
                      <a:pt x="207" y="104"/>
                    </a:lnTo>
                    <a:lnTo>
                      <a:pt x="104" y="208"/>
                    </a:lnTo>
                    <a:lnTo>
                      <a:pt x="0" y="415"/>
                    </a:lnTo>
                    <a:lnTo>
                      <a:pt x="0" y="415"/>
                    </a:lnTo>
                    <a:lnTo>
                      <a:pt x="0" y="622"/>
                    </a:lnTo>
                    <a:lnTo>
                      <a:pt x="104" y="829"/>
                    </a:lnTo>
                    <a:lnTo>
                      <a:pt x="311" y="1036"/>
                    </a:lnTo>
                    <a:lnTo>
                      <a:pt x="518" y="1036"/>
                    </a:lnTo>
                    <a:lnTo>
                      <a:pt x="518" y="1036"/>
                    </a:lnTo>
                    <a:lnTo>
                      <a:pt x="622" y="1036"/>
                    </a:lnTo>
                    <a:lnTo>
                      <a:pt x="829" y="1036"/>
                    </a:lnTo>
                    <a:lnTo>
                      <a:pt x="932" y="932"/>
                    </a:lnTo>
                    <a:lnTo>
                      <a:pt x="1036" y="725"/>
                    </a:lnTo>
                    <a:lnTo>
                      <a:pt x="1036" y="725"/>
                    </a:lnTo>
                    <a:lnTo>
                      <a:pt x="1139" y="518"/>
                    </a:lnTo>
                    <a:lnTo>
                      <a:pt x="1036" y="311"/>
                    </a:lnTo>
                    <a:lnTo>
                      <a:pt x="932" y="208"/>
                    </a:lnTo>
                    <a:lnTo>
                      <a:pt x="8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22;p38">
                <a:extLst>
                  <a:ext uri="{FF2B5EF4-FFF2-40B4-BE49-F238E27FC236}">
                    <a16:creationId xmlns:a16="http://schemas.microsoft.com/office/drawing/2014/main" id="{CE31ECA5-73C2-52A5-7EF6-7276074CD585}"/>
                  </a:ext>
                </a:extLst>
              </p:cNvPr>
              <p:cNvSpPr/>
              <p:nvPr/>
            </p:nvSpPr>
            <p:spPr>
              <a:xfrm>
                <a:off x="4914585" y="694363"/>
                <a:ext cx="15145" cy="15145"/>
              </a:xfrm>
              <a:custGeom>
                <a:avLst/>
                <a:gdLst/>
                <a:ahLst/>
                <a:cxnLst/>
                <a:rect l="l" t="t" r="r" b="b"/>
                <a:pathLst>
                  <a:path w="1140" h="1140" extrusionOk="0">
                    <a:moveTo>
                      <a:pt x="415" y="1"/>
                    </a:moveTo>
                    <a:lnTo>
                      <a:pt x="207" y="104"/>
                    </a:lnTo>
                    <a:lnTo>
                      <a:pt x="518" y="1"/>
                    </a:lnTo>
                    <a:close/>
                    <a:moveTo>
                      <a:pt x="829" y="1"/>
                    </a:moveTo>
                    <a:lnTo>
                      <a:pt x="932" y="208"/>
                    </a:lnTo>
                    <a:lnTo>
                      <a:pt x="1036" y="415"/>
                    </a:lnTo>
                    <a:lnTo>
                      <a:pt x="1036" y="622"/>
                    </a:lnTo>
                    <a:lnTo>
                      <a:pt x="932" y="829"/>
                    </a:lnTo>
                    <a:lnTo>
                      <a:pt x="725" y="932"/>
                    </a:lnTo>
                    <a:lnTo>
                      <a:pt x="415" y="932"/>
                    </a:lnTo>
                    <a:lnTo>
                      <a:pt x="207" y="829"/>
                    </a:lnTo>
                    <a:lnTo>
                      <a:pt x="104" y="518"/>
                    </a:lnTo>
                    <a:lnTo>
                      <a:pt x="104" y="311"/>
                    </a:lnTo>
                    <a:lnTo>
                      <a:pt x="207" y="104"/>
                    </a:lnTo>
                    <a:lnTo>
                      <a:pt x="0" y="311"/>
                    </a:lnTo>
                    <a:lnTo>
                      <a:pt x="0" y="622"/>
                    </a:lnTo>
                    <a:lnTo>
                      <a:pt x="104" y="932"/>
                    </a:lnTo>
                    <a:lnTo>
                      <a:pt x="415" y="1139"/>
                    </a:lnTo>
                    <a:lnTo>
                      <a:pt x="725" y="1139"/>
                    </a:lnTo>
                    <a:lnTo>
                      <a:pt x="1036" y="932"/>
                    </a:lnTo>
                    <a:lnTo>
                      <a:pt x="1139" y="622"/>
                    </a:lnTo>
                    <a:lnTo>
                      <a:pt x="1139" y="415"/>
                    </a:lnTo>
                    <a:lnTo>
                      <a:pt x="932" y="104"/>
                    </a:lnTo>
                    <a:lnTo>
                      <a:pt x="82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23;p38">
                <a:extLst>
                  <a:ext uri="{FF2B5EF4-FFF2-40B4-BE49-F238E27FC236}">
                    <a16:creationId xmlns:a16="http://schemas.microsoft.com/office/drawing/2014/main" id="{459CC31A-8371-0301-039C-B40B9F676D19}"/>
                  </a:ext>
                </a:extLst>
              </p:cNvPr>
              <p:cNvSpPr/>
              <p:nvPr/>
            </p:nvSpPr>
            <p:spPr>
              <a:xfrm>
                <a:off x="4932467" y="591205"/>
                <a:ext cx="48145" cy="92171"/>
              </a:xfrm>
              <a:custGeom>
                <a:avLst/>
                <a:gdLst/>
                <a:ahLst/>
                <a:cxnLst/>
                <a:rect l="l" t="t" r="r" b="b"/>
                <a:pathLst>
                  <a:path w="3624" h="6938" extrusionOk="0">
                    <a:moveTo>
                      <a:pt x="3624" y="1"/>
                    </a:moveTo>
                    <a:lnTo>
                      <a:pt x="104" y="3831"/>
                    </a:lnTo>
                    <a:lnTo>
                      <a:pt x="0" y="4453"/>
                    </a:lnTo>
                    <a:lnTo>
                      <a:pt x="104" y="4970"/>
                    </a:lnTo>
                    <a:lnTo>
                      <a:pt x="207" y="5488"/>
                    </a:lnTo>
                    <a:lnTo>
                      <a:pt x="311" y="6109"/>
                    </a:lnTo>
                    <a:lnTo>
                      <a:pt x="725" y="6523"/>
                    </a:lnTo>
                    <a:lnTo>
                      <a:pt x="1139" y="6834"/>
                    </a:lnTo>
                    <a:lnTo>
                      <a:pt x="1657" y="6937"/>
                    </a:lnTo>
                    <a:lnTo>
                      <a:pt x="1967" y="6937"/>
                    </a:lnTo>
                    <a:lnTo>
                      <a:pt x="2174" y="6834"/>
                    </a:lnTo>
                    <a:lnTo>
                      <a:pt x="2589" y="6523"/>
                    </a:lnTo>
                    <a:lnTo>
                      <a:pt x="2796" y="6109"/>
                    </a:lnTo>
                    <a:lnTo>
                      <a:pt x="2899" y="5695"/>
                    </a:lnTo>
                    <a:lnTo>
                      <a:pt x="3003" y="5177"/>
                    </a:lnTo>
                    <a:lnTo>
                      <a:pt x="3313" y="2589"/>
                    </a:lnTo>
                    <a:lnTo>
                      <a:pt x="362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124;p38">
                <a:extLst>
                  <a:ext uri="{FF2B5EF4-FFF2-40B4-BE49-F238E27FC236}">
                    <a16:creationId xmlns:a16="http://schemas.microsoft.com/office/drawing/2014/main" id="{9B9FB02B-D86D-2978-7FCB-F0D5E543C5F4}"/>
                  </a:ext>
                </a:extLst>
              </p:cNvPr>
              <p:cNvSpPr/>
              <p:nvPr/>
            </p:nvSpPr>
            <p:spPr>
              <a:xfrm>
                <a:off x="4933835" y="519678"/>
                <a:ext cx="184329" cy="127935"/>
              </a:xfrm>
              <a:custGeom>
                <a:avLst/>
                <a:gdLst/>
                <a:ahLst/>
                <a:cxnLst/>
                <a:rect l="l" t="t" r="r" b="b"/>
                <a:pathLst>
                  <a:path w="13875" h="9630" extrusionOk="0">
                    <a:moveTo>
                      <a:pt x="13149" y="1"/>
                    </a:moveTo>
                    <a:lnTo>
                      <a:pt x="13874" y="105"/>
                    </a:lnTo>
                    <a:lnTo>
                      <a:pt x="13874" y="105"/>
                    </a:lnTo>
                    <a:lnTo>
                      <a:pt x="13667" y="1"/>
                    </a:lnTo>
                    <a:close/>
                    <a:moveTo>
                      <a:pt x="12218" y="1"/>
                    </a:moveTo>
                    <a:lnTo>
                      <a:pt x="11286" y="312"/>
                    </a:lnTo>
                    <a:lnTo>
                      <a:pt x="10665" y="519"/>
                    </a:lnTo>
                    <a:lnTo>
                      <a:pt x="10147" y="829"/>
                    </a:lnTo>
                    <a:lnTo>
                      <a:pt x="8905" y="1761"/>
                    </a:lnTo>
                    <a:lnTo>
                      <a:pt x="7662" y="2900"/>
                    </a:lnTo>
                    <a:lnTo>
                      <a:pt x="6627" y="4246"/>
                    </a:lnTo>
                    <a:lnTo>
                      <a:pt x="5592" y="5695"/>
                    </a:lnTo>
                    <a:lnTo>
                      <a:pt x="5177" y="6316"/>
                    </a:lnTo>
                    <a:lnTo>
                      <a:pt x="4556" y="6938"/>
                    </a:lnTo>
                    <a:lnTo>
                      <a:pt x="3417" y="7766"/>
                    </a:lnTo>
                    <a:lnTo>
                      <a:pt x="2279" y="8491"/>
                    </a:lnTo>
                    <a:lnTo>
                      <a:pt x="622" y="9319"/>
                    </a:lnTo>
                    <a:lnTo>
                      <a:pt x="208" y="9526"/>
                    </a:lnTo>
                    <a:lnTo>
                      <a:pt x="1" y="9629"/>
                    </a:lnTo>
                    <a:lnTo>
                      <a:pt x="208" y="9629"/>
                    </a:lnTo>
                    <a:lnTo>
                      <a:pt x="622" y="9422"/>
                    </a:lnTo>
                    <a:lnTo>
                      <a:pt x="2382" y="8594"/>
                    </a:lnTo>
                    <a:lnTo>
                      <a:pt x="3521" y="7869"/>
                    </a:lnTo>
                    <a:lnTo>
                      <a:pt x="4660" y="7041"/>
                    </a:lnTo>
                    <a:lnTo>
                      <a:pt x="5281" y="6420"/>
                    </a:lnTo>
                    <a:lnTo>
                      <a:pt x="5799" y="5799"/>
                    </a:lnTo>
                    <a:lnTo>
                      <a:pt x="6730" y="4349"/>
                    </a:lnTo>
                    <a:lnTo>
                      <a:pt x="7869" y="3003"/>
                    </a:lnTo>
                    <a:lnTo>
                      <a:pt x="9008" y="1865"/>
                    </a:lnTo>
                    <a:lnTo>
                      <a:pt x="10251" y="933"/>
                    </a:lnTo>
                    <a:lnTo>
                      <a:pt x="10768" y="622"/>
                    </a:lnTo>
                    <a:lnTo>
                      <a:pt x="11389" y="312"/>
                    </a:lnTo>
                    <a:lnTo>
                      <a:pt x="12218" y="105"/>
                    </a:lnTo>
                    <a:lnTo>
                      <a:pt x="13149"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25;p38">
                <a:extLst>
                  <a:ext uri="{FF2B5EF4-FFF2-40B4-BE49-F238E27FC236}">
                    <a16:creationId xmlns:a16="http://schemas.microsoft.com/office/drawing/2014/main" id="{CBD5B9A2-D656-33E9-8C90-6842393BB16E}"/>
                  </a:ext>
                </a:extLst>
              </p:cNvPr>
              <p:cNvSpPr/>
              <p:nvPr/>
            </p:nvSpPr>
            <p:spPr>
              <a:xfrm>
                <a:off x="4891203" y="573323"/>
                <a:ext cx="41276" cy="57790"/>
              </a:xfrm>
              <a:custGeom>
                <a:avLst/>
                <a:gdLst/>
                <a:ahLst/>
                <a:cxnLst/>
                <a:rect l="l" t="t" r="r" b="b"/>
                <a:pathLst>
                  <a:path w="3107" h="4350" extrusionOk="0">
                    <a:moveTo>
                      <a:pt x="1760" y="1"/>
                    </a:moveTo>
                    <a:lnTo>
                      <a:pt x="1139" y="1243"/>
                    </a:lnTo>
                    <a:lnTo>
                      <a:pt x="725" y="1864"/>
                    </a:lnTo>
                    <a:lnTo>
                      <a:pt x="207" y="2382"/>
                    </a:lnTo>
                    <a:lnTo>
                      <a:pt x="104" y="2589"/>
                    </a:lnTo>
                    <a:lnTo>
                      <a:pt x="0" y="2693"/>
                    </a:lnTo>
                    <a:lnTo>
                      <a:pt x="104" y="2900"/>
                    </a:lnTo>
                    <a:lnTo>
                      <a:pt x="104" y="3003"/>
                    </a:lnTo>
                    <a:lnTo>
                      <a:pt x="311" y="3107"/>
                    </a:lnTo>
                    <a:lnTo>
                      <a:pt x="1036" y="3107"/>
                    </a:lnTo>
                    <a:lnTo>
                      <a:pt x="1450" y="3003"/>
                    </a:lnTo>
                    <a:lnTo>
                      <a:pt x="1967" y="2796"/>
                    </a:lnTo>
                    <a:lnTo>
                      <a:pt x="2123" y="2718"/>
                    </a:lnTo>
                    <a:lnTo>
                      <a:pt x="2123" y="2718"/>
                    </a:lnTo>
                    <a:lnTo>
                      <a:pt x="1450" y="3728"/>
                    </a:lnTo>
                    <a:lnTo>
                      <a:pt x="1346" y="4142"/>
                    </a:lnTo>
                    <a:lnTo>
                      <a:pt x="1450" y="4246"/>
                    </a:lnTo>
                    <a:lnTo>
                      <a:pt x="1450" y="4142"/>
                    </a:lnTo>
                    <a:lnTo>
                      <a:pt x="1553" y="3831"/>
                    </a:lnTo>
                    <a:lnTo>
                      <a:pt x="2382" y="2589"/>
                    </a:lnTo>
                    <a:lnTo>
                      <a:pt x="2589" y="2278"/>
                    </a:lnTo>
                    <a:lnTo>
                      <a:pt x="2278" y="2486"/>
                    </a:lnTo>
                    <a:lnTo>
                      <a:pt x="1864" y="2693"/>
                    </a:lnTo>
                    <a:lnTo>
                      <a:pt x="1450" y="2900"/>
                    </a:lnTo>
                    <a:lnTo>
                      <a:pt x="1036" y="3003"/>
                    </a:lnTo>
                    <a:lnTo>
                      <a:pt x="311" y="3003"/>
                    </a:lnTo>
                    <a:lnTo>
                      <a:pt x="207" y="2900"/>
                    </a:lnTo>
                    <a:lnTo>
                      <a:pt x="207" y="2693"/>
                    </a:lnTo>
                    <a:lnTo>
                      <a:pt x="311" y="2589"/>
                    </a:lnTo>
                    <a:lnTo>
                      <a:pt x="829" y="1968"/>
                    </a:lnTo>
                    <a:lnTo>
                      <a:pt x="1243" y="1347"/>
                    </a:lnTo>
                    <a:lnTo>
                      <a:pt x="1657" y="415"/>
                    </a:lnTo>
                    <a:lnTo>
                      <a:pt x="1760" y="1"/>
                    </a:lnTo>
                    <a:close/>
                    <a:moveTo>
                      <a:pt x="3106" y="3521"/>
                    </a:moveTo>
                    <a:lnTo>
                      <a:pt x="2796" y="3624"/>
                    </a:lnTo>
                    <a:lnTo>
                      <a:pt x="2071" y="4039"/>
                    </a:lnTo>
                    <a:lnTo>
                      <a:pt x="1657" y="4246"/>
                    </a:lnTo>
                    <a:lnTo>
                      <a:pt x="1450" y="4246"/>
                    </a:lnTo>
                    <a:lnTo>
                      <a:pt x="1657" y="4349"/>
                    </a:lnTo>
                    <a:lnTo>
                      <a:pt x="1967" y="4246"/>
                    </a:lnTo>
                    <a:lnTo>
                      <a:pt x="2175" y="4039"/>
                    </a:lnTo>
                    <a:lnTo>
                      <a:pt x="2899" y="3624"/>
                    </a:lnTo>
                    <a:lnTo>
                      <a:pt x="3106" y="352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26;p38">
                <a:extLst>
                  <a:ext uri="{FF2B5EF4-FFF2-40B4-BE49-F238E27FC236}">
                    <a16:creationId xmlns:a16="http://schemas.microsoft.com/office/drawing/2014/main" id="{B876933C-AC2A-6990-C776-8CB3109ED08A}"/>
                  </a:ext>
                </a:extLst>
              </p:cNvPr>
              <p:cNvSpPr/>
              <p:nvPr/>
            </p:nvSpPr>
            <p:spPr>
              <a:xfrm>
                <a:off x="5039743" y="708113"/>
                <a:ext cx="24777" cy="24777"/>
              </a:xfrm>
              <a:custGeom>
                <a:avLst/>
                <a:gdLst/>
                <a:ahLst/>
                <a:cxnLst/>
                <a:rect l="l" t="t" r="r" b="b"/>
                <a:pathLst>
                  <a:path w="1865" h="1865" extrusionOk="0">
                    <a:moveTo>
                      <a:pt x="622" y="1"/>
                    </a:moveTo>
                    <a:lnTo>
                      <a:pt x="415" y="104"/>
                    </a:lnTo>
                    <a:lnTo>
                      <a:pt x="208" y="415"/>
                    </a:lnTo>
                    <a:lnTo>
                      <a:pt x="1" y="622"/>
                    </a:lnTo>
                    <a:lnTo>
                      <a:pt x="1" y="1036"/>
                    </a:lnTo>
                    <a:lnTo>
                      <a:pt x="104" y="1347"/>
                    </a:lnTo>
                    <a:lnTo>
                      <a:pt x="311" y="1554"/>
                    </a:lnTo>
                    <a:lnTo>
                      <a:pt x="622" y="1761"/>
                    </a:lnTo>
                    <a:lnTo>
                      <a:pt x="933" y="1865"/>
                    </a:lnTo>
                    <a:lnTo>
                      <a:pt x="1243" y="1761"/>
                    </a:lnTo>
                    <a:lnTo>
                      <a:pt x="1554" y="1657"/>
                    </a:lnTo>
                    <a:lnTo>
                      <a:pt x="1761" y="1450"/>
                    </a:lnTo>
                    <a:lnTo>
                      <a:pt x="1864" y="933"/>
                    </a:lnTo>
                    <a:lnTo>
                      <a:pt x="1761" y="519"/>
                    </a:lnTo>
                    <a:lnTo>
                      <a:pt x="1450" y="104"/>
                    </a:lnTo>
                    <a:lnTo>
                      <a:pt x="933"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27;p38">
                <a:extLst>
                  <a:ext uri="{FF2B5EF4-FFF2-40B4-BE49-F238E27FC236}">
                    <a16:creationId xmlns:a16="http://schemas.microsoft.com/office/drawing/2014/main" id="{3A6D61D5-9534-CFFB-BF69-A4EC77C0268E}"/>
                  </a:ext>
                </a:extLst>
              </p:cNvPr>
              <p:cNvSpPr/>
              <p:nvPr/>
            </p:nvSpPr>
            <p:spPr>
              <a:xfrm>
                <a:off x="5043875" y="701244"/>
                <a:ext cx="26145" cy="28895"/>
              </a:xfrm>
              <a:custGeom>
                <a:avLst/>
                <a:gdLst/>
                <a:ahLst/>
                <a:cxnLst/>
                <a:rect l="l" t="t" r="r" b="b"/>
                <a:pathLst>
                  <a:path w="1968" h="2175" extrusionOk="0">
                    <a:moveTo>
                      <a:pt x="104" y="0"/>
                    </a:moveTo>
                    <a:lnTo>
                      <a:pt x="0" y="104"/>
                    </a:lnTo>
                    <a:lnTo>
                      <a:pt x="0" y="518"/>
                    </a:lnTo>
                    <a:lnTo>
                      <a:pt x="104" y="1139"/>
                    </a:lnTo>
                    <a:lnTo>
                      <a:pt x="415" y="1657"/>
                    </a:lnTo>
                    <a:lnTo>
                      <a:pt x="932" y="1967"/>
                    </a:lnTo>
                    <a:lnTo>
                      <a:pt x="1450" y="2174"/>
                    </a:lnTo>
                    <a:lnTo>
                      <a:pt x="1864" y="2071"/>
                    </a:lnTo>
                    <a:lnTo>
                      <a:pt x="1968" y="1967"/>
                    </a:lnTo>
                    <a:lnTo>
                      <a:pt x="1864" y="1967"/>
                    </a:lnTo>
                    <a:lnTo>
                      <a:pt x="1553" y="1864"/>
                    </a:lnTo>
                    <a:lnTo>
                      <a:pt x="1139" y="1657"/>
                    </a:lnTo>
                    <a:lnTo>
                      <a:pt x="725" y="1346"/>
                    </a:lnTo>
                    <a:lnTo>
                      <a:pt x="415" y="932"/>
                    </a:lnTo>
                    <a:lnTo>
                      <a:pt x="208" y="518"/>
                    </a:lnTo>
                    <a:lnTo>
                      <a:pt x="208" y="104"/>
                    </a:lnTo>
                    <a:lnTo>
                      <a:pt x="10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28;p38">
                <a:extLst>
                  <a:ext uri="{FF2B5EF4-FFF2-40B4-BE49-F238E27FC236}">
                    <a16:creationId xmlns:a16="http://schemas.microsoft.com/office/drawing/2014/main" id="{A90CAAF8-F8D3-6225-77FC-8377141C0EE7}"/>
                  </a:ext>
                </a:extLst>
              </p:cNvPr>
              <p:cNvSpPr/>
              <p:nvPr/>
            </p:nvSpPr>
            <p:spPr>
              <a:xfrm>
                <a:off x="4774295" y="2295364"/>
                <a:ext cx="204948" cy="290224"/>
              </a:xfrm>
              <a:custGeom>
                <a:avLst/>
                <a:gdLst/>
                <a:ahLst/>
                <a:cxnLst/>
                <a:rect l="l" t="t" r="r" b="b"/>
                <a:pathLst>
                  <a:path w="15427" h="21846" extrusionOk="0">
                    <a:moveTo>
                      <a:pt x="10146" y="0"/>
                    </a:moveTo>
                    <a:lnTo>
                      <a:pt x="0" y="9318"/>
                    </a:lnTo>
                    <a:lnTo>
                      <a:pt x="11389" y="21846"/>
                    </a:lnTo>
                    <a:lnTo>
                      <a:pt x="11596" y="21535"/>
                    </a:lnTo>
                    <a:lnTo>
                      <a:pt x="11699" y="21121"/>
                    </a:lnTo>
                    <a:lnTo>
                      <a:pt x="11596" y="20500"/>
                    </a:lnTo>
                    <a:lnTo>
                      <a:pt x="11492" y="19879"/>
                    </a:lnTo>
                    <a:lnTo>
                      <a:pt x="11182" y="18222"/>
                    </a:lnTo>
                    <a:lnTo>
                      <a:pt x="10664" y="16462"/>
                    </a:lnTo>
                    <a:lnTo>
                      <a:pt x="9629" y="13356"/>
                    </a:lnTo>
                    <a:lnTo>
                      <a:pt x="9111" y="12010"/>
                    </a:lnTo>
                    <a:lnTo>
                      <a:pt x="15426" y="5902"/>
                    </a:lnTo>
                    <a:lnTo>
                      <a:pt x="10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29;p38">
                <a:extLst>
                  <a:ext uri="{FF2B5EF4-FFF2-40B4-BE49-F238E27FC236}">
                    <a16:creationId xmlns:a16="http://schemas.microsoft.com/office/drawing/2014/main" id="{32FFF421-B9B9-FB5C-B93E-8E61F3C160E5}"/>
                  </a:ext>
                </a:extLst>
              </p:cNvPr>
              <p:cNvSpPr/>
              <p:nvPr/>
            </p:nvSpPr>
            <p:spPr>
              <a:xfrm>
                <a:off x="4841690" y="2395772"/>
                <a:ext cx="17895" cy="16513"/>
              </a:xfrm>
              <a:custGeom>
                <a:avLst/>
                <a:gdLst/>
                <a:ahLst/>
                <a:cxnLst/>
                <a:rect l="l" t="t" r="r" b="b"/>
                <a:pathLst>
                  <a:path w="1347" h="1243" extrusionOk="0">
                    <a:moveTo>
                      <a:pt x="518" y="0"/>
                    </a:moveTo>
                    <a:lnTo>
                      <a:pt x="311" y="104"/>
                    </a:lnTo>
                    <a:lnTo>
                      <a:pt x="104" y="207"/>
                    </a:lnTo>
                    <a:lnTo>
                      <a:pt x="0" y="518"/>
                    </a:lnTo>
                    <a:lnTo>
                      <a:pt x="0" y="725"/>
                    </a:lnTo>
                    <a:lnTo>
                      <a:pt x="104" y="932"/>
                    </a:lnTo>
                    <a:lnTo>
                      <a:pt x="311" y="1139"/>
                    </a:lnTo>
                    <a:lnTo>
                      <a:pt x="518" y="1243"/>
                    </a:lnTo>
                    <a:lnTo>
                      <a:pt x="828" y="1243"/>
                    </a:lnTo>
                    <a:lnTo>
                      <a:pt x="1035" y="1139"/>
                    </a:lnTo>
                    <a:lnTo>
                      <a:pt x="1243" y="932"/>
                    </a:lnTo>
                    <a:lnTo>
                      <a:pt x="1346" y="725"/>
                    </a:lnTo>
                    <a:lnTo>
                      <a:pt x="1243" y="414"/>
                    </a:lnTo>
                    <a:lnTo>
                      <a:pt x="1139" y="207"/>
                    </a:lnTo>
                    <a:lnTo>
                      <a:pt x="932" y="0"/>
                    </a:lnTo>
                    <a:lnTo>
                      <a:pt x="1035" y="104"/>
                    </a:lnTo>
                    <a:lnTo>
                      <a:pt x="1035" y="104"/>
                    </a:lnTo>
                    <a:lnTo>
                      <a:pt x="8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30;p38">
                <a:extLst>
                  <a:ext uri="{FF2B5EF4-FFF2-40B4-BE49-F238E27FC236}">
                    <a16:creationId xmlns:a16="http://schemas.microsoft.com/office/drawing/2014/main" id="{ED817712-1A06-4803-CA4E-BBB3363DF78B}"/>
                  </a:ext>
                </a:extLst>
              </p:cNvPr>
              <p:cNvSpPr/>
              <p:nvPr/>
            </p:nvSpPr>
            <p:spPr>
              <a:xfrm>
                <a:off x="4841690" y="2395772"/>
                <a:ext cx="17895" cy="16513"/>
              </a:xfrm>
              <a:custGeom>
                <a:avLst/>
                <a:gdLst/>
                <a:ahLst/>
                <a:cxnLst/>
                <a:rect l="l" t="t" r="r" b="b"/>
                <a:pathLst>
                  <a:path w="1347" h="1243" fill="none" extrusionOk="0">
                    <a:moveTo>
                      <a:pt x="1035" y="104"/>
                    </a:moveTo>
                    <a:lnTo>
                      <a:pt x="1035" y="104"/>
                    </a:lnTo>
                    <a:lnTo>
                      <a:pt x="828" y="0"/>
                    </a:lnTo>
                    <a:lnTo>
                      <a:pt x="518" y="0"/>
                    </a:lnTo>
                    <a:lnTo>
                      <a:pt x="311" y="104"/>
                    </a:lnTo>
                    <a:lnTo>
                      <a:pt x="104" y="207"/>
                    </a:lnTo>
                    <a:lnTo>
                      <a:pt x="104" y="207"/>
                    </a:lnTo>
                    <a:lnTo>
                      <a:pt x="0" y="518"/>
                    </a:lnTo>
                    <a:lnTo>
                      <a:pt x="0" y="725"/>
                    </a:lnTo>
                    <a:lnTo>
                      <a:pt x="104" y="932"/>
                    </a:lnTo>
                    <a:lnTo>
                      <a:pt x="311" y="1139"/>
                    </a:lnTo>
                    <a:lnTo>
                      <a:pt x="311" y="1139"/>
                    </a:lnTo>
                    <a:lnTo>
                      <a:pt x="518" y="1243"/>
                    </a:lnTo>
                    <a:lnTo>
                      <a:pt x="828" y="1243"/>
                    </a:lnTo>
                    <a:lnTo>
                      <a:pt x="1035" y="1139"/>
                    </a:lnTo>
                    <a:lnTo>
                      <a:pt x="1243" y="932"/>
                    </a:lnTo>
                    <a:lnTo>
                      <a:pt x="1243" y="932"/>
                    </a:lnTo>
                    <a:lnTo>
                      <a:pt x="1346" y="725"/>
                    </a:lnTo>
                    <a:lnTo>
                      <a:pt x="1243" y="414"/>
                    </a:lnTo>
                    <a:lnTo>
                      <a:pt x="1139" y="207"/>
                    </a:lnTo>
                    <a:lnTo>
                      <a:pt x="93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31;p38">
                <a:extLst>
                  <a:ext uri="{FF2B5EF4-FFF2-40B4-BE49-F238E27FC236}">
                    <a16:creationId xmlns:a16="http://schemas.microsoft.com/office/drawing/2014/main" id="{863BC40E-1BF1-F3FD-7456-036363552D1A}"/>
                  </a:ext>
                </a:extLst>
              </p:cNvPr>
              <p:cNvSpPr/>
              <p:nvPr/>
            </p:nvSpPr>
            <p:spPr>
              <a:xfrm>
                <a:off x="4774295" y="2405391"/>
                <a:ext cx="155435" cy="181579"/>
              </a:xfrm>
              <a:custGeom>
                <a:avLst/>
                <a:gdLst/>
                <a:ahLst/>
                <a:cxnLst/>
                <a:rect l="l" t="t" r="r" b="b"/>
                <a:pathLst>
                  <a:path w="11700" h="13668" extrusionOk="0">
                    <a:moveTo>
                      <a:pt x="1035" y="1"/>
                    </a:moveTo>
                    <a:lnTo>
                      <a:pt x="0" y="1036"/>
                    </a:lnTo>
                    <a:lnTo>
                      <a:pt x="11389" y="13667"/>
                    </a:lnTo>
                    <a:lnTo>
                      <a:pt x="11492" y="13460"/>
                    </a:lnTo>
                    <a:lnTo>
                      <a:pt x="11596" y="13357"/>
                    </a:lnTo>
                    <a:lnTo>
                      <a:pt x="11699" y="12943"/>
                    </a:lnTo>
                    <a:lnTo>
                      <a:pt x="11596" y="12528"/>
                    </a:lnTo>
                    <a:lnTo>
                      <a:pt x="1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32;p38">
                <a:extLst>
                  <a:ext uri="{FF2B5EF4-FFF2-40B4-BE49-F238E27FC236}">
                    <a16:creationId xmlns:a16="http://schemas.microsoft.com/office/drawing/2014/main" id="{43DBC68E-F143-5D32-143B-93CCC09F28B4}"/>
                  </a:ext>
                </a:extLst>
              </p:cNvPr>
              <p:cNvSpPr/>
              <p:nvPr/>
            </p:nvSpPr>
            <p:spPr>
              <a:xfrm>
                <a:off x="4874690" y="2448036"/>
                <a:ext cx="23395" cy="8263"/>
              </a:xfrm>
              <a:custGeom>
                <a:avLst/>
                <a:gdLst/>
                <a:ahLst/>
                <a:cxnLst/>
                <a:rect l="l" t="t" r="r" b="b"/>
                <a:pathLst>
                  <a:path w="1761" h="622" extrusionOk="0">
                    <a:moveTo>
                      <a:pt x="312" y="0"/>
                    </a:moveTo>
                    <a:lnTo>
                      <a:pt x="104" y="104"/>
                    </a:lnTo>
                    <a:lnTo>
                      <a:pt x="1" y="208"/>
                    </a:lnTo>
                    <a:lnTo>
                      <a:pt x="312" y="208"/>
                    </a:lnTo>
                    <a:lnTo>
                      <a:pt x="933" y="311"/>
                    </a:lnTo>
                    <a:lnTo>
                      <a:pt x="1450" y="518"/>
                    </a:lnTo>
                    <a:lnTo>
                      <a:pt x="1761" y="622"/>
                    </a:lnTo>
                    <a:lnTo>
                      <a:pt x="1761" y="622"/>
                    </a:lnTo>
                    <a:lnTo>
                      <a:pt x="1657" y="415"/>
                    </a:lnTo>
                    <a:lnTo>
                      <a:pt x="1347" y="208"/>
                    </a:lnTo>
                    <a:lnTo>
                      <a:pt x="1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33;p38">
                <a:extLst>
                  <a:ext uri="{FF2B5EF4-FFF2-40B4-BE49-F238E27FC236}">
                    <a16:creationId xmlns:a16="http://schemas.microsoft.com/office/drawing/2014/main" id="{F5D6ED41-6F48-0483-6AD6-D104E975B6AA}"/>
                  </a:ext>
                </a:extLst>
              </p:cNvPr>
              <p:cNvSpPr/>
              <p:nvPr/>
            </p:nvSpPr>
            <p:spPr>
              <a:xfrm>
                <a:off x="4884322" y="2476917"/>
                <a:ext cx="22027" cy="5513"/>
              </a:xfrm>
              <a:custGeom>
                <a:avLst/>
                <a:gdLst/>
                <a:ahLst/>
                <a:cxnLst/>
                <a:rect l="l" t="t" r="r" b="b"/>
                <a:pathLst>
                  <a:path w="1658" h="415" extrusionOk="0">
                    <a:moveTo>
                      <a:pt x="415" y="1"/>
                    </a:moveTo>
                    <a:lnTo>
                      <a:pt x="208" y="104"/>
                    </a:lnTo>
                    <a:lnTo>
                      <a:pt x="104" y="311"/>
                    </a:lnTo>
                    <a:lnTo>
                      <a:pt x="1" y="415"/>
                    </a:lnTo>
                    <a:lnTo>
                      <a:pt x="1" y="415"/>
                    </a:lnTo>
                    <a:lnTo>
                      <a:pt x="311" y="311"/>
                    </a:lnTo>
                    <a:lnTo>
                      <a:pt x="829" y="208"/>
                    </a:lnTo>
                    <a:lnTo>
                      <a:pt x="1450" y="311"/>
                    </a:lnTo>
                    <a:lnTo>
                      <a:pt x="1657" y="311"/>
                    </a:lnTo>
                    <a:lnTo>
                      <a:pt x="1657" y="208"/>
                    </a:lnTo>
                    <a:lnTo>
                      <a:pt x="1450" y="104"/>
                    </a:lnTo>
                    <a:lnTo>
                      <a:pt x="1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134;p38">
                <a:extLst>
                  <a:ext uri="{FF2B5EF4-FFF2-40B4-BE49-F238E27FC236}">
                    <a16:creationId xmlns:a16="http://schemas.microsoft.com/office/drawing/2014/main" id="{AEF110DA-2FFF-711D-A367-016B6ACF7062}"/>
                  </a:ext>
                </a:extLst>
              </p:cNvPr>
              <p:cNvSpPr/>
              <p:nvPr/>
            </p:nvSpPr>
            <p:spPr>
              <a:xfrm>
                <a:off x="4895322" y="2501681"/>
                <a:ext cx="19277" cy="8263"/>
              </a:xfrm>
              <a:custGeom>
                <a:avLst/>
                <a:gdLst/>
                <a:ahLst/>
                <a:cxnLst/>
                <a:rect l="l" t="t" r="r" b="b"/>
                <a:pathLst>
                  <a:path w="1451" h="622" extrusionOk="0">
                    <a:moveTo>
                      <a:pt x="933" y="0"/>
                    </a:moveTo>
                    <a:lnTo>
                      <a:pt x="622" y="104"/>
                    </a:lnTo>
                    <a:lnTo>
                      <a:pt x="312" y="207"/>
                    </a:lnTo>
                    <a:lnTo>
                      <a:pt x="1" y="414"/>
                    </a:lnTo>
                    <a:lnTo>
                      <a:pt x="1" y="518"/>
                    </a:lnTo>
                    <a:lnTo>
                      <a:pt x="1" y="621"/>
                    </a:lnTo>
                    <a:lnTo>
                      <a:pt x="208" y="518"/>
                    </a:lnTo>
                    <a:lnTo>
                      <a:pt x="726" y="311"/>
                    </a:lnTo>
                    <a:lnTo>
                      <a:pt x="1243" y="207"/>
                    </a:lnTo>
                    <a:lnTo>
                      <a:pt x="1450" y="207"/>
                    </a:lnTo>
                    <a:lnTo>
                      <a:pt x="1450" y="104"/>
                    </a:lnTo>
                    <a:lnTo>
                      <a:pt x="12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135;p38">
                <a:extLst>
                  <a:ext uri="{FF2B5EF4-FFF2-40B4-BE49-F238E27FC236}">
                    <a16:creationId xmlns:a16="http://schemas.microsoft.com/office/drawing/2014/main" id="{203B5D54-CD0E-22B6-3A94-A1DACAA0284F}"/>
                  </a:ext>
                </a:extLst>
              </p:cNvPr>
              <p:cNvSpPr/>
              <p:nvPr/>
            </p:nvSpPr>
            <p:spPr>
              <a:xfrm>
                <a:off x="4899453" y="2420522"/>
                <a:ext cx="17895" cy="16527"/>
              </a:xfrm>
              <a:custGeom>
                <a:avLst/>
                <a:gdLst/>
                <a:ahLst/>
                <a:cxnLst/>
                <a:rect l="l" t="t" r="r" b="b"/>
                <a:pathLst>
                  <a:path w="1347" h="1244" extrusionOk="0">
                    <a:moveTo>
                      <a:pt x="1" y="1"/>
                    </a:moveTo>
                    <a:lnTo>
                      <a:pt x="208" y="208"/>
                    </a:lnTo>
                    <a:lnTo>
                      <a:pt x="725" y="622"/>
                    </a:lnTo>
                    <a:lnTo>
                      <a:pt x="1139" y="1036"/>
                    </a:lnTo>
                    <a:lnTo>
                      <a:pt x="1243" y="1243"/>
                    </a:lnTo>
                    <a:lnTo>
                      <a:pt x="1346" y="1140"/>
                    </a:lnTo>
                    <a:lnTo>
                      <a:pt x="1243" y="933"/>
                    </a:lnTo>
                    <a:lnTo>
                      <a:pt x="1139" y="726"/>
                    </a:lnTo>
                    <a:lnTo>
                      <a:pt x="932" y="415"/>
                    </a:lnTo>
                    <a:lnTo>
                      <a:pt x="622" y="208"/>
                    </a:lnTo>
                    <a:lnTo>
                      <a:pt x="311" y="104"/>
                    </a:lnTo>
                    <a:lnTo>
                      <a:pt x="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36;p38">
                <a:extLst>
                  <a:ext uri="{FF2B5EF4-FFF2-40B4-BE49-F238E27FC236}">
                    <a16:creationId xmlns:a16="http://schemas.microsoft.com/office/drawing/2014/main" id="{2F40DD9B-CA2E-36AC-7C82-1EBD4592BA1E}"/>
                  </a:ext>
                </a:extLst>
              </p:cNvPr>
              <p:cNvSpPr/>
              <p:nvPr/>
            </p:nvSpPr>
            <p:spPr>
              <a:xfrm>
                <a:off x="4917335" y="2380641"/>
                <a:ext cx="16513" cy="35777"/>
              </a:xfrm>
              <a:custGeom>
                <a:avLst/>
                <a:gdLst/>
                <a:ahLst/>
                <a:cxnLst/>
                <a:rect l="l" t="t" r="r" b="b"/>
                <a:pathLst>
                  <a:path w="1243" h="2693" extrusionOk="0">
                    <a:moveTo>
                      <a:pt x="415" y="207"/>
                    </a:moveTo>
                    <a:lnTo>
                      <a:pt x="518" y="311"/>
                    </a:lnTo>
                    <a:lnTo>
                      <a:pt x="622" y="518"/>
                    </a:lnTo>
                    <a:lnTo>
                      <a:pt x="829" y="932"/>
                    </a:lnTo>
                    <a:lnTo>
                      <a:pt x="1036" y="1864"/>
                    </a:lnTo>
                    <a:lnTo>
                      <a:pt x="1036" y="2382"/>
                    </a:lnTo>
                    <a:lnTo>
                      <a:pt x="725" y="1864"/>
                    </a:lnTo>
                    <a:lnTo>
                      <a:pt x="415" y="1036"/>
                    </a:lnTo>
                    <a:lnTo>
                      <a:pt x="311" y="622"/>
                    </a:lnTo>
                    <a:lnTo>
                      <a:pt x="311" y="311"/>
                    </a:lnTo>
                    <a:lnTo>
                      <a:pt x="415" y="207"/>
                    </a:lnTo>
                    <a:close/>
                    <a:moveTo>
                      <a:pt x="311" y="0"/>
                    </a:moveTo>
                    <a:lnTo>
                      <a:pt x="104" y="104"/>
                    </a:lnTo>
                    <a:lnTo>
                      <a:pt x="0" y="311"/>
                    </a:lnTo>
                    <a:lnTo>
                      <a:pt x="0" y="622"/>
                    </a:lnTo>
                    <a:lnTo>
                      <a:pt x="208" y="1139"/>
                    </a:lnTo>
                    <a:lnTo>
                      <a:pt x="622" y="1968"/>
                    </a:lnTo>
                    <a:lnTo>
                      <a:pt x="932" y="2485"/>
                    </a:lnTo>
                    <a:lnTo>
                      <a:pt x="1036" y="2537"/>
                    </a:lnTo>
                    <a:lnTo>
                      <a:pt x="1036" y="2692"/>
                    </a:lnTo>
                    <a:lnTo>
                      <a:pt x="1098" y="2568"/>
                    </a:lnTo>
                    <a:lnTo>
                      <a:pt x="1098" y="2568"/>
                    </a:lnTo>
                    <a:lnTo>
                      <a:pt x="1139" y="2589"/>
                    </a:lnTo>
                    <a:lnTo>
                      <a:pt x="1113" y="2537"/>
                    </a:lnTo>
                    <a:lnTo>
                      <a:pt x="1113" y="2537"/>
                    </a:lnTo>
                    <a:lnTo>
                      <a:pt x="1243" y="2278"/>
                    </a:lnTo>
                    <a:lnTo>
                      <a:pt x="1243" y="1864"/>
                    </a:lnTo>
                    <a:lnTo>
                      <a:pt x="1243" y="1346"/>
                    </a:lnTo>
                    <a:lnTo>
                      <a:pt x="1139" y="932"/>
                    </a:lnTo>
                    <a:lnTo>
                      <a:pt x="932" y="415"/>
                    </a:lnTo>
                    <a:lnTo>
                      <a:pt x="725" y="104"/>
                    </a:lnTo>
                    <a:lnTo>
                      <a:pt x="5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37;p38">
                <a:extLst>
                  <a:ext uri="{FF2B5EF4-FFF2-40B4-BE49-F238E27FC236}">
                    <a16:creationId xmlns:a16="http://schemas.microsoft.com/office/drawing/2014/main" id="{41E5C35F-9F39-7983-809F-FBEBFB1C9423}"/>
                  </a:ext>
                </a:extLst>
              </p:cNvPr>
              <p:cNvSpPr/>
              <p:nvPr/>
            </p:nvSpPr>
            <p:spPr>
              <a:xfrm>
                <a:off x="4931085" y="2395772"/>
                <a:ext cx="33027" cy="20645"/>
              </a:xfrm>
              <a:custGeom>
                <a:avLst/>
                <a:gdLst/>
                <a:ahLst/>
                <a:cxnLst/>
                <a:rect l="l" t="t" r="r" b="b"/>
                <a:pathLst>
                  <a:path w="2486" h="1554" extrusionOk="0">
                    <a:moveTo>
                      <a:pt x="1761" y="0"/>
                    </a:moveTo>
                    <a:lnTo>
                      <a:pt x="1243" y="207"/>
                    </a:lnTo>
                    <a:lnTo>
                      <a:pt x="829" y="518"/>
                    </a:lnTo>
                    <a:lnTo>
                      <a:pt x="415" y="725"/>
                    </a:lnTo>
                    <a:lnTo>
                      <a:pt x="1" y="1243"/>
                    </a:lnTo>
                    <a:lnTo>
                      <a:pt x="1" y="1450"/>
                    </a:lnTo>
                    <a:lnTo>
                      <a:pt x="104" y="1346"/>
                    </a:lnTo>
                    <a:lnTo>
                      <a:pt x="622" y="932"/>
                    </a:lnTo>
                    <a:lnTo>
                      <a:pt x="1347" y="414"/>
                    </a:lnTo>
                    <a:lnTo>
                      <a:pt x="1864" y="311"/>
                    </a:lnTo>
                    <a:lnTo>
                      <a:pt x="2278" y="311"/>
                    </a:lnTo>
                    <a:lnTo>
                      <a:pt x="2278" y="518"/>
                    </a:lnTo>
                    <a:lnTo>
                      <a:pt x="2071" y="621"/>
                    </a:lnTo>
                    <a:lnTo>
                      <a:pt x="1761" y="1036"/>
                    </a:lnTo>
                    <a:lnTo>
                      <a:pt x="1347" y="1243"/>
                    </a:lnTo>
                    <a:lnTo>
                      <a:pt x="1036" y="1346"/>
                    </a:lnTo>
                    <a:lnTo>
                      <a:pt x="208" y="1346"/>
                    </a:lnTo>
                    <a:lnTo>
                      <a:pt x="311" y="1450"/>
                    </a:lnTo>
                    <a:lnTo>
                      <a:pt x="622" y="1553"/>
                    </a:lnTo>
                    <a:lnTo>
                      <a:pt x="1036" y="1553"/>
                    </a:lnTo>
                    <a:lnTo>
                      <a:pt x="1450" y="1450"/>
                    </a:lnTo>
                    <a:lnTo>
                      <a:pt x="1864" y="1243"/>
                    </a:lnTo>
                    <a:lnTo>
                      <a:pt x="2278" y="829"/>
                    </a:lnTo>
                    <a:lnTo>
                      <a:pt x="2486" y="621"/>
                    </a:lnTo>
                    <a:lnTo>
                      <a:pt x="2486" y="311"/>
                    </a:lnTo>
                    <a:lnTo>
                      <a:pt x="2382" y="207"/>
                    </a:lnTo>
                    <a:lnTo>
                      <a:pt x="20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38;p38">
                <a:extLst>
                  <a:ext uri="{FF2B5EF4-FFF2-40B4-BE49-F238E27FC236}">
                    <a16:creationId xmlns:a16="http://schemas.microsoft.com/office/drawing/2014/main" id="{B1A5217A-1F5C-C423-A998-9C1E93E36626}"/>
                  </a:ext>
                </a:extLst>
              </p:cNvPr>
              <p:cNvSpPr/>
              <p:nvPr/>
            </p:nvSpPr>
            <p:spPr>
              <a:xfrm>
                <a:off x="4876072" y="2413654"/>
                <a:ext cx="228329" cy="181566"/>
              </a:xfrm>
              <a:custGeom>
                <a:avLst/>
                <a:gdLst/>
                <a:ahLst/>
                <a:cxnLst/>
                <a:rect l="l" t="t" r="r" b="b"/>
                <a:pathLst>
                  <a:path w="17187" h="13667" extrusionOk="0">
                    <a:moveTo>
                      <a:pt x="0" y="0"/>
                    </a:moveTo>
                    <a:lnTo>
                      <a:pt x="104" y="13666"/>
                    </a:lnTo>
                    <a:lnTo>
                      <a:pt x="17187" y="13666"/>
                    </a:lnTo>
                    <a:lnTo>
                      <a:pt x="16980" y="13356"/>
                    </a:lnTo>
                    <a:lnTo>
                      <a:pt x="16773" y="12942"/>
                    </a:lnTo>
                    <a:lnTo>
                      <a:pt x="16255" y="12631"/>
                    </a:lnTo>
                    <a:lnTo>
                      <a:pt x="15737" y="12217"/>
                    </a:lnTo>
                    <a:lnTo>
                      <a:pt x="14288" y="11389"/>
                    </a:lnTo>
                    <a:lnTo>
                      <a:pt x="12631" y="10560"/>
                    </a:lnTo>
                    <a:lnTo>
                      <a:pt x="9629" y="9318"/>
                    </a:lnTo>
                    <a:lnTo>
                      <a:pt x="8180" y="8800"/>
                    </a:lnTo>
                    <a:lnTo>
                      <a:pt x="84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39;p38">
                <a:extLst>
                  <a:ext uri="{FF2B5EF4-FFF2-40B4-BE49-F238E27FC236}">
                    <a16:creationId xmlns:a16="http://schemas.microsoft.com/office/drawing/2014/main" id="{69DA5233-BEFA-5446-C94C-FB4350D1AABD}"/>
                  </a:ext>
                </a:extLst>
              </p:cNvPr>
              <p:cNvSpPr/>
              <p:nvPr/>
            </p:nvSpPr>
            <p:spPr>
              <a:xfrm>
                <a:off x="4909085" y="2520930"/>
                <a:ext cx="16513" cy="16527"/>
              </a:xfrm>
              <a:custGeom>
                <a:avLst/>
                <a:gdLst/>
                <a:ahLst/>
                <a:cxnLst/>
                <a:rect l="l" t="t" r="r" b="b"/>
                <a:pathLst>
                  <a:path w="1243" h="1244" extrusionOk="0">
                    <a:moveTo>
                      <a:pt x="518" y="1"/>
                    </a:moveTo>
                    <a:lnTo>
                      <a:pt x="207" y="104"/>
                    </a:lnTo>
                    <a:lnTo>
                      <a:pt x="104" y="311"/>
                    </a:lnTo>
                    <a:lnTo>
                      <a:pt x="0" y="518"/>
                    </a:lnTo>
                    <a:lnTo>
                      <a:pt x="0" y="829"/>
                    </a:lnTo>
                    <a:lnTo>
                      <a:pt x="104" y="1036"/>
                    </a:lnTo>
                    <a:lnTo>
                      <a:pt x="311" y="1140"/>
                    </a:lnTo>
                    <a:lnTo>
                      <a:pt x="518" y="1243"/>
                    </a:lnTo>
                    <a:lnTo>
                      <a:pt x="725" y="1243"/>
                    </a:lnTo>
                    <a:lnTo>
                      <a:pt x="1036" y="1140"/>
                    </a:lnTo>
                    <a:lnTo>
                      <a:pt x="1139" y="933"/>
                    </a:lnTo>
                    <a:lnTo>
                      <a:pt x="1243" y="725"/>
                    </a:lnTo>
                    <a:lnTo>
                      <a:pt x="1243" y="415"/>
                    </a:lnTo>
                    <a:lnTo>
                      <a:pt x="1139" y="208"/>
                    </a:lnTo>
                    <a:lnTo>
                      <a:pt x="932" y="104"/>
                    </a:lnTo>
                    <a:lnTo>
                      <a:pt x="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40;p38">
                <a:extLst>
                  <a:ext uri="{FF2B5EF4-FFF2-40B4-BE49-F238E27FC236}">
                    <a16:creationId xmlns:a16="http://schemas.microsoft.com/office/drawing/2014/main" id="{E8B2A1E7-DAD0-4DFB-B1D6-059DF513CBD4}"/>
                  </a:ext>
                </a:extLst>
              </p:cNvPr>
              <p:cNvSpPr/>
              <p:nvPr/>
            </p:nvSpPr>
            <p:spPr>
              <a:xfrm>
                <a:off x="4909085" y="2520930"/>
                <a:ext cx="16513" cy="16527"/>
              </a:xfrm>
              <a:custGeom>
                <a:avLst/>
                <a:gdLst/>
                <a:ahLst/>
                <a:cxnLst/>
                <a:rect l="l" t="t" r="r" b="b"/>
                <a:pathLst>
                  <a:path w="1243" h="1244" fill="none" extrusionOk="0">
                    <a:moveTo>
                      <a:pt x="518" y="1"/>
                    </a:moveTo>
                    <a:lnTo>
                      <a:pt x="518" y="1"/>
                    </a:lnTo>
                    <a:lnTo>
                      <a:pt x="207" y="104"/>
                    </a:lnTo>
                    <a:lnTo>
                      <a:pt x="104" y="311"/>
                    </a:lnTo>
                    <a:lnTo>
                      <a:pt x="0" y="518"/>
                    </a:lnTo>
                    <a:lnTo>
                      <a:pt x="0" y="829"/>
                    </a:lnTo>
                    <a:lnTo>
                      <a:pt x="0" y="829"/>
                    </a:lnTo>
                    <a:lnTo>
                      <a:pt x="104" y="1036"/>
                    </a:lnTo>
                    <a:lnTo>
                      <a:pt x="311" y="1140"/>
                    </a:lnTo>
                    <a:lnTo>
                      <a:pt x="518" y="1243"/>
                    </a:lnTo>
                    <a:lnTo>
                      <a:pt x="725" y="1243"/>
                    </a:lnTo>
                    <a:lnTo>
                      <a:pt x="725" y="1243"/>
                    </a:lnTo>
                    <a:lnTo>
                      <a:pt x="1036" y="1140"/>
                    </a:lnTo>
                    <a:lnTo>
                      <a:pt x="1139" y="933"/>
                    </a:lnTo>
                    <a:lnTo>
                      <a:pt x="1243" y="725"/>
                    </a:lnTo>
                    <a:lnTo>
                      <a:pt x="1243" y="415"/>
                    </a:lnTo>
                    <a:lnTo>
                      <a:pt x="1243" y="415"/>
                    </a:lnTo>
                    <a:lnTo>
                      <a:pt x="1139" y="208"/>
                    </a:lnTo>
                    <a:lnTo>
                      <a:pt x="932" y="104"/>
                    </a:lnTo>
                    <a:lnTo>
                      <a:pt x="621" y="1"/>
                    </a:lnTo>
                    <a:lnTo>
                      <a:pt x="41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41;p38">
                <a:extLst>
                  <a:ext uri="{FF2B5EF4-FFF2-40B4-BE49-F238E27FC236}">
                    <a16:creationId xmlns:a16="http://schemas.microsoft.com/office/drawing/2014/main" id="{AE1BDD0D-3FFE-EAE1-C6C8-CD3D087638A0}"/>
                  </a:ext>
                </a:extLst>
              </p:cNvPr>
              <p:cNvSpPr/>
              <p:nvPr/>
            </p:nvSpPr>
            <p:spPr>
              <a:xfrm>
                <a:off x="4877440" y="2577325"/>
                <a:ext cx="226961" cy="19263"/>
              </a:xfrm>
              <a:custGeom>
                <a:avLst/>
                <a:gdLst/>
                <a:ahLst/>
                <a:cxnLst/>
                <a:rect l="l" t="t" r="r" b="b"/>
                <a:pathLst>
                  <a:path w="17084" h="1450" extrusionOk="0">
                    <a:moveTo>
                      <a:pt x="1" y="1"/>
                    </a:moveTo>
                    <a:lnTo>
                      <a:pt x="1" y="1450"/>
                    </a:lnTo>
                    <a:lnTo>
                      <a:pt x="17084" y="1346"/>
                    </a:lnTo>
                    <a:lnTo>
                      <a:pt x="17084" y="1139"/>
                    </a:lnTo>
                    <a:lnTo>
                      <a:pt x="16980" y="1036"/>
                    </a:lnTo>
                    <a:lnTo>
                      <a:pt x="16773" y="725"/>
                    </a:lnTo>
                    <a:lnTo>
                      <a:pt x="16359" y="5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42;p38">
                <a:extLst>
                  <a:ext uri="{FF2B5EF4-FFF2-40B4-BE49-F238E27FC236}">
                    <a16:creationId xmlns:a16="http://schemas.microsoft.com/office/drawing/2014/main" id="{D07A3BF8-18F7-B862-2947-AF88DF5A5CC7}"/>
                  </a:ext>
                </a:extLst>
              </p:cNvPr>
              <p:cNvSpPr/>
              <p:nvPr/>
            </p:nvSpPr>
            <p:spPr>
              <a:xfrm>
                <a:off x="4968230" y="2527812"/>
                <a:ext cx="20645" cy="13763"/>
              </a:xfrm>
              <a:custGeom>
                <a:avLst/>
                <a:gdLst/>
                <a:ahLst/>
                <a:cxnLst/>
                <a:rect l="l" t="t" r="r" b="b"/>
                <a:pathLst>
                  <a:path w="1554" h="1036" extrusionOk="0">
                    <a:moveTo>
                      <a:pt x="1243" y="0"/>
                    </a:moveTo>
                    <a:lnTo>
                      <a:pt x="932" y="104"/>
                    </a:lnTo>
                    <a:lnTo>
                      <a:pt x="518" y="207"/>
                    </a:lnTo>
                    <a:lnTo>
                      <a:pt x="311" y="518"/>
                    </a:lnTo>
                    <a:lnTo>
                      <a:pt x="104" y="829"/>
                    </a:lnTo>
                    <a:lnTo>
                      <a:pt x="0" y="1036"/>
                    </a:lnTo>
                    <a:lnTo>
                      <a:pt x="0" y="1036"/>
                    </a:lnTo>
                    <a:lnTo>
                      <a:pt x="207" y="932"/>
                    </a:lnTo>
                    <a:lnTo>
                      <a:pt x="725" y="518"/>
                    </a:lnTo>
                    <a:lnTo>
                      <a:pt x="1346" y="207"/>
                    </a:lnTo>
                    <a:lnTo>
                      <a:pt x="1553" y="104"/>
                    </a:lnTo>
                    <a:lnTo>
                      <a:pt x="1450" y="104"/>
                    </a:lnTo>
                    <a:lnTo>
                      <a:pt x="12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43;p38">
                <a:extLst>
                  <a:ext uri="{FF2B5EF4-FFF2-40B4-BE49-F238E27FC236}">
                    <a16:creationId xmlns:a16="http://schemas.microsoft.com/office/drawing/2014/main" id="{52703705-3B28-3009-BC85-3C542A9B7A7F}"/>
                  </a:ext>
                </a:extLst>
              </p:cNvPr>
              <p:cNvSpPr/>
              <p:nvPr/>
            </p:nvSpPr>
            <p:spPr>
              <a:xfrm>
                <a:off x="4997111" y="2538812"/>
                <a:ext cx="15145" cy="17895"/>
              </a:xfrm>
              <a:custGeom>
                <a:avLst/>
                <a:gdLst/>
                <a:ahLst/>
                <a:cxnLst/>
                <a:rect l="l" t="t" r="r" b="b"/>
                <a:pathLst>
                  <a:path w="1140" h="1347" extrusionOk="0">
                    <a:moveTo>
                      <a:pt x="829" y="1"/>
                    </a:moveTo>
                    <a:lnTo>
                      <a:pt x="622" y="104"/>
                    </a:lnTo>
                    <a:lnTo>
                      <a:pt x="311" y="415"/>
                    </a:lnTo>
                    <a:lnTo>
                      <a:pt x="104" y="725"/>
                    </a:lnTo>
                    <a:lnTo>
                      <a:pt x="0" y="1036"/>
                    </a:lnTo>
                    <a:lnTo>
                      <a:pt x="104" y="1243"/>
                    </a:lnTo>
                    <a:lnTo>
                      <a:pt x="104" y="1347"/>
                    </a:lnTo>
                    <a:lnTo>
                      <a:pt x="207" y="1036"/>
                    </a:lnTo>
                    <a:lnTo>
                      <a:pt x="518" y="622"/>
                    </a:lnTo>
                    <a:lnTo>
                      <a:pt x="932" y="208"/>
                    </a:lnTo>
                    <a:lnTo>
                      <a:pt x="11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44;p38">
                <a:extLst>
                  <a:ext uri="{FF2B5EF4-FFF2-40B4-BE49-F238E27FC236}">
                    <a16:creationId xmlns:a16="http://schemas.microsoft.com/office/drawing/2014/main" id="{44908812-ACC3-8D08-8CF6-536F425332C6}"/>
                  </a:ext>
                </a:extLst>
              </p:cNvPr>
              <p:cNvSpPr/>
              <p:nvPr/>
            </p:nvSpPr>
            <p:spPr>
              <a:xfrm>
                <a:off x="5024611" y="2548444"/>
                <a:ext cx="9645" cy="19263"/>
              </a:xfrm>
              <a:custGeom>
                <a:avLst/>
                <a:gdLst/>
                <a:ahLst/>
                <a:cxnLst/>
                <a:rect l="l" t="t" r="r" b="b"/>
                <a:pathLst>
                  <a:path w="726" h="1450" extrusionOk="0">
                    <a:moveTo>
                      <a:pt x="622" y="0"/>
                    </a:moveTo>
                    <a:lnTo>
                      <a:pt x="519" y="104"/>
                    </a:lnTo>
                    <a:lnTo>
                      <a:pt x="312" y="311"/>
                    </a:lnTo>
                    <a:lnTo>
                      <a:pt x="105" y="518"/>
                    </a:lnTo>
                    <a:lnTo>
                      <a:pt x="1" y="932"/>
                    </a:lnTo>
                    <a:lnTo>
                      <a:pt x="1" y="1139"/>
                    </a:lnTo>
                    <a:lnTo>
                      <a:pt x="105" y="1346"/>
                    </a:lnTo>
                    <a:lnTo>
                      <a:pt x="105" y="1450"/>
                    </a:lnTo>
                    <a:lnTo>
                      <a:pt x="208" y="1139"/>
                    </a:lnTo>
                    <a:lnTo>
                      <a:pt x="415" y="725"/>
                    </a:lnTo>
                    <a:lnTo>
                      <a:pt x="622" y="207"/>
                    </a:lnTo>
                    <a:lnTo>
                      <a:pt x="7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45;p38">
                <a:extLst>
                  <a:ext uri="{FF2B5EF4-FFF2-40B4-BE49-F238E27FC236}">
                    <a16:creationId xmlns:a16="http://schemas.microsoft.com/office/drawing/2014/main" id="{346F7691-ACF8-B91A-D250-C309A5AE8FCB}"/>
                  </a:ext>
                </a:extLst>
              </p:cNvPr>
              <p:cNvSpPr/>
              <p:nvPr/>
            </p:nvSpPr>
            <p:spPr>
              <a:xfrm>
                <a:off x="4962730" y="2498931"/>
                <a:ext cx="23395" cy="5513"/>
              </a:xfrm>
              <a:custGeom>
                <a:avLst/>
                <a:gdLst/>
                <a:ahLst/>
                <a:cxnLst/>
                <a:rect l="l" t="t" r="r" b="b"/>
                <a:pathLst>
                  <a:path w="1761" h="415" extrusionOk="0">
                    <a:moveTo>
                      <a:pt x="518" y="0"/>
                    </a:moveTo>
                    <a:lnTo>
                      <a:pt x="207" y="207"/>
                    </a:lnTo>
                    <a:lnTo>
                      <a:pt x="104" y="311"/>
                    </a:lnTo>
                    <a:lnTo>
                      <a:pt x="0" y="414"/>
                    </a:lnTo>
                    <a:lnTo>
                      <a:pt x="311" y="414"/>
                    </a:lnTo>
                    <a:lnTo>
                      <a:pt x="932" y="311"/>
                    </a:lnTo>
                    <a:lnTo>
                      <a:pt x="1760" y="311"/>
                    </a:lnTo>
                    <a:lnTo>
                      <a:pt x="1760" y="207"/>
                    </a:lnTo>
                    <a:lnTo>
                      <a:pt x="1553" y="104"/>
                    </a:lnTo>
                    <a:lnTo>
                      <a:pt x="12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46;p38">
                <a:extLst>
                  <a:ext uri="{FF2B5EF4-FFF2-40B4-BE49-F238E27FC236}">
                    <a16:creationId xmlns:a16="http://schemas.microsoft.com/office/drawing/2014/main" id="{60199753-D45A-FB14-1CEE-E2754C9591EC}"/>
                  </a:ext>
                </a:extLst>
              </p:cNvPr>
              <p:cNvSpPr/>
              <p:nvPr/>
            </p:nvSpPr>
            <p:spPr>
              <a:xfrm>
                <a:off x="4777045" y="1377956"/>
                <a:ext cx="321856" cy="1136120"/>
              </a:xfrm>
              <a:custGeom>
                <a:avLst/>
                <a:gdLst/>
                <a:ahLst/>
                <a:cxnLst/>
                <a:rect l="l" t="t" r="r" b="b"/>
                <a:pathLst>
                  <a:path w="24227" h="85519" extrusionOk="0">
                    <a:moveTo>
                      <a:pt x="8283" y="0"/>
                    </a:moveTo>
                    <a:lnTo>
                      <a:pt x="7869" y="414"/>
                    </a:lnTo>
                    <a:lnTo>
                      <a:pt x="6937" y="1657"/>
                    </a:lnTo>
                    <a:lnTo>
                      <a:pt x="5798" y="3210"/>
                    </a:lnTo>
                    <a:lnTo>
                      <a:pt x="5280" y="4142"/>
                    </a:lnTo>
                    <a:lnTo>
                      <a:pt x="4763" y="4970"/>
                    </a:lnTo>
                    <a:lnTo>
                      <a:pt x="3831" y="7248"/>
                    </a:lnTo>
                    <a:lnTo>
                      <a:pt x="2795" y="9732"/>
                    </a:lnTo>
                    <a:lnTo>
                      <a:pt x="1760" y="12631"/>
                    </a:lnTo>
                    <a:lnTo>
                      <a:pt x="1450" y="13977"/>
                    </a:lnTo>
                    <a:lnTo>
                      <a:pt x="725" y="17083"/>
                    </a:lnTo>
                    <a:lnTo>
                      <a:pt x="414" y="19050"/>
                    </a:lnTo>
                    <a:lnTo>
                      <a:pt x="104" y="21017"/>
                    </a:lnTo>
                    <a:lnTo>
                      <a:pt x="0" y="22777"/>
                    </a:lnTo>
                    <a:lnTo>
                      <a:pt x="0" y="23606"/>
                    </a:lnTo>
                    <a:lnTo>
                      <a:pt x="0" y="24434"/>
                    </a:lnTo>
                    <a:lnTo>
                      <a:pt x="3934" y="53837"/>
                    </a:lnTo>
                    <a:lnTo>
                      <a:pt x="3831" y="57150"/>
                    </a:lnTo>
                    <a:lnTo>
                      <a:pt x="3831" y="60670"/>
                    </a:lnTo>
                    <a:lnTo>
                      <a:pt x="3934" y="65122"/>
                    </a:lnTo>
                    <a:lnTo>
                      <a:pt x="4141" y="69885"/>
                    </a:lnTo>
                    <a:lnTo>
                      <a:pt x="4556" y="74751"/>
                    </a:lnTo>
                    <a:lnTo>
                      <a:pt x="4866" y="77132"/>
                    </a:lnTo>
                    <a:lnTo>
                      <a:pt x="5177" y="79306"/>
                    </a:lnTo>
                    <a:lnTo>
                      <a:pt x="5591" y="81377"/>
                    </a:lnTo>
                    <a:lnTo>
                      <a:pt x="6109" y="83137"/>
                    </a:lnTo>
                    <a:lnTo>
                      <a:pt x="6626" y="85518"/>
                    </a:lnTo>
                    <a:lnTo>
                      <a:pt x="16255" y="83862"/>
                    </a:lnTo>
                    <a:lnTo>
                      <a:pt x="18325" y="33545"/>
                    </a:lnTo>
                    <a:lnTo>
                      <a:pt x="24227" y="207"/>
                    </a:lnTo>
                    <a:lnTo>
                      <a:pt x="82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47;p38">
                <a:extLst>
                  <a:ext uri="{FF2B5EF4-FFF2-40B4-BE49-F238E27FC236}">
                    <a16:creationId xmlns:a16="http://schemas.microsoft.com/office/drawing/2014/main" id="{2643A9C8-DA0C-351A-57C8-973DF608DC5A}"/>
                  </a:ext>
                </a:extLst>
              </p:cNvPr>
              <p:cNvSpPr/>
              <p:nvPr/>
            </p:nvSpPr>
            <p:spPr>
              <a:xfrm>
                <a:off x="4777045" y="1377956"/>
                <a:ext cx="321856" cy="1136120"/>
              </a:xfrm>
              <a:custGeom>
                <a:avLst/>
                <a:gdLst/>
                <a:ahLst/>
                <a:cxnLst/>
                <a:rect l="l" t="t" r="r" b="b"/>
                <a:pathLst>
                  <a:path w="24227" h="85519" fill="none" extrusionOk="0">
                    <a:moveTo>
                      <a:pt x="8283" y="0"/>
                    </a:moveTo>
                    <a:lnTo>
                      <a:pt x="8283" y="0"/>
                    </a:lnTo>
                    <a:lnTo>
                      <a:pt x="7869" y="414"/>
                    </a:lnTo>
                    <a:lnTo>
                      <a:pt x="6937" y="1657"/>
                    </a:lnTo>
                    <a:lnTo>
                      <a:pt x="5798" y="3210"/>
                    </a:lnTo>
                    <a:lnTo>
                      <a:pt x="5280" y="4142"/>
                    </a:lnTo>
                    <a:lnTo>
                      <a:pt x="4763" y="4970"/>
                    </a:lnTo>
                    <a:lnTo>
                      <a:pt x="4763" y="4970"/>
                    </a:lnTo>
                    <a:lnTo>
                      <a:pt x="3831" y="7248"/>
                    </a:lnTo>
                    <a:lnTo>
                      <a:pt x="2795" y="9732"/>
                    </a:lnTo>
                    <a:lnTo>
                      <a:pt x="1760" y="12631"/>
                    </a:lnTo>
                    <a:lnTo>
                      <a:pt x="1760" y="12631"/>
                    </a:lnTo>
                    <a:lnTo>
                      <a:pt x="1450" y="13977"/>
                    </a:lnTo>
                    <a:lnTo>
                      <a:pt x="725" y="17083"/>
                    </a:lnTo>
                    <a:lnTo>
                      <a:pt x="414" y="19050"/>
                    </a:lnTo>
                    <a:lnTo>
                      <a:pt x="104" y="21017"/>
                    </a:lnTo>
                    <a:lnTo>
                      <a:pt x="0" y="22777"/>
                    </a:lnTo>
                    <a:lnTo>
                      <a:pt x="0" y="23606"/>
                    </a:lnTo>
                    <a:lnTo>
                      <a:pt x="0" y="24434"/>
                    </a:lnTo>
                    <a:lnTo>
                      <a:pt x="0" y="24434"/>
                    </a:lnTo>
                    <a:lnTo>
                      <a:pt x="3934" y="53837"/>
                    </a:lnTo>
                    <a:lnTo>
                      <a:pt x="3934" y="53837"/>
                    </a:lnTo>
                    <a:lnTo>
                      <a:pt x="3831" y="57150"/>
                    </a:lnTo>
                    <a:lnTo>
                      <a:pt x="3831" y="60670"/>
                    </a:lnTo>
                    <a:lnTo>
                      <a:pt x="3934" y="65122"/>
                    </a:lnTo>
                    <a:lnTo>
                      <a:pt x="4141" y="69885"/>
                    </a:lnTo>
                    <a:lnTo>
                      <a:pt x="4556" y="74751"/>
                    </a:lnTo>
                    <a:lnTo>
                      <a:pt x="4866" y="77132"/>
                    </a:lnTo>
                    <a:lnTo>
                      <a:pt x="5177" y="79306"/>
                    </a:lnTo>
                    <a:lnTo>
                      <a:pt x="5591" y="81377"/>
                    </a:lnTo>
                    <a:lnTo>
                      <a:pt x="6109" y="83137"/>
                    </a:lnTo>
                    <a:lnTo>
                      <a:pt x="6626" y="85518"/>
                    </a:lnTo>
                    <a:lnTo>
                      <a:pt x="16255" y="83862"/>
                    </a:lnTo>
                    <a:lnTo>
                      <a:pt x="18325" y="33545"/>
                    </a:lnTo>
                    <a:lnTo>
                      <a:pt x="24227" y="207"/>
                    </a:lnTo>
                    <a:lnTo>
                      <a:pt x="828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48;p38">
                <a:extLst>
                  <a:ext uri="{FF2B5EF4-FFF2-40B4-BE49-F238E27FC236}">
                    <a16:creationId xmlns:a16="http://schemas.microsoft.com/office/drawing/2014/main" id="{7F56AD09-7992-FF6B-A960-B93C73D00984}"/>
                  </a:ext>
                </a:extLst>
              </p:cNvPr>
              <p:cNvSpPr/>
              <p:nvPr/>
            </p:nvSpPr>
            <p:spPr>
              <a:xfrm>
                <a:off x="5027375" y="1395837"/>
                <a:ext cx="23395" cy="22013"/>
              </a:xfrm>
              <a:custGeom>
                <a:avLst/>
                <a:gdLst/>
                <a:ahLst/>
                <a:cxnLst/>
                <a:rect l="l" t="t" r="r" b="b"/>
                <a:pathLst>
                  <a:path w="1761" h="1657" extrusionOk="0">
                    <a:moveTo>
                      <a:pt x="621" y="0"/>
                    </a:moveTo>
                    <a:lnTo>
                      <a:pt x="311" y="207"/>
                    </a:lnTo>
                    <a:lnTo>
                      <a:pt x="104" y="518"/>
                    </a:lnTo>
                    <a:lnTo>
                      <a:pt x="0" y="932"/>
                    </a:lnTo>
                    <a:lnTo>
                      <a:pt x="104" y="1243"/>
                    </a:lnTo>
                    <a:lnTo>
                      <a:pt x="311" y="1450"/>
                    </a:lnTo>
                    <a:lnTo>
                      <a:pt x="621" y="1657"/>
                    </a:lnTo>
                    <a:lnTo>
                      <a:pt x="1035" y="1657"/>
                    </a:lnTo>
                    <a:lnTo>
                      <a:pt x="1450" y="1553"/>
                    </a:lnTo>
                    <a:lnTo>
                      <a:pt x="1657" y="1346"/>
                    </a:lnTo>
                    <a:lnTo>
                      <a:pt x="1760" y="1035"/>
                    </a:lnTo>
                    <a:lnTo>
                      <a:pt x="1760" y="828"/>
                    </a:lnTo>
                    <a:lnTo>
                      <a:pt x="1657" y="1035"/>
                    </a:lnTo>
                    <a:lnTo>
                      <a:pt x="1553" y="1139"/>
                    </a:lnTo>
                    <a:lnTo>
                      <a:pt x="1346" y="1346"/>
                    </a:lnTo>
                    <a:lnTo>
                      <a:pt x="1035" y="1553"/>
                    </a:lnTo>
                    <a:lnTo>
                      <a:pt x="725" y="1450"/>
                    </a:lnTo>
                    <a:lnTo>
                      <a:pt x="414" y="1346"/>
                    </a:lnTo>
                    <a:lnTo>
                      <a:pt x="311" y="1035"/>
                    </a:lnTo>
                    <a:lnTo>
                      <a:pt x="207" y="828"/>
                    </a:lnTo>
                    <a:lnTo>
                      <a:pt x="311" y="518"/>
                    </a:lnTo>
                    <a:lnTo>
                      <a:pt x="414" y="311"/>
                    </a:lnTo>
                    <a:lnTo>
                      <a:pt x="725" y="207"/>
                    </a:lnTo>
                    <a:lnTo>
                      <a:pt x="1035" y="104"/>
                    </a:lnTo>
                    <a:lnTo>
                      <a:pt x="1346" y="311"/>
                    </a:lnTo>
                    <a:lnTo>
                      <a:pt x="1553" y="518"/>
                    </a:lnTo>
                    <a:lnTo>
                      <a:pt x="1760" y="828"/>
                    </a:lnTo>
                    <a:lnTo>
                      <a:pt x="1760" y="725"/>
                    </a:lnTo>
                    <a:lnTo>
                      <a:pt x="1760" y="621"/>
                    </a:lnTo>
                    <a:lnTo>
                      <a:pt x="1657" y="414"/>
                    </a:lnTo>
                    <a:lnTo>
                      <a:pt x="1450" y="104"/>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49;p38">
                <a:extLst>
                  <a:ext uri="{FF2B5EF4-FFF2-40B4-BE49-F238E27FC236}">
                    <a16:creationId xmlns:a16="http://schemas.microsoft.com/office/drawing/2014/main" id="{AE5D3517-79CE-B35A-32F6-33BCB139B2A2}"/>
                  </a:ext>
                </a:extLst>
              </p:cNvPr>
              <p:cNvSpPr/>
              <p:nvPr/>
            </p:nvSpPr>
            <p:spPr>
              <a:xfrm>
                <a:off x="4882953" y="1380706"/>
                <a:ext cx="368619" cy="1046712"/>
              </a:xfrm>
              <a:custGeom>
                <a:avLst/>
                <a:gdLst/>
                <a:ahLst/>
                <a:cxnLst/>
                <a:rect l="l" t="t" r="r" b="b"/>
                <a:pathLst>
                  <a:path w="27747" h="78789" extrusionOk="0">
                    <a:moveTo>
                      <a:pt x="14081" y="0"/>
                    </a:moveTo>
                    <a:lnTo>
                      <a:pt x="8490" y="21432"/>
                    </a:lnTo>
                    <a:lnTo>
                      <a:pt x="12735" y="45140"/>
                    </a:lnTo>
                    <a:lnTo>
                      <a:pt x="0" y="68953"/>
                    </a:lnTo>
                    <a:lnTo>
                      <a:pt x="8386" y="78789"/>
                    </a:lnTo>
                    <a:lnTo>
                      <a:pt x="11492" y="74233"/>
                    </a:lnTo>
                    <a:lnTo>
                      <a:pt x="14598" y="69264"/>
                    </a:lnTo>
                    <a:lnTo>
                      <a:pt x="18222" y="63569"/>
                    </a:lnTo>
                    <a:lnTo>
                      <a:pt x="21846" y="57564"/>
                    </a:lnTo>
                    <a:lnTo>
                      <a:pt x="23502" y="54562"/>
                    </a:lnTo>
                    <a:lnTo>
                      <a:pt x="24951" y="51870"/>
                    </a:lnTo>
                    <a:lnTo>
                      <a:pt x="26090" y="49385"/>
                    </a:lnTo>
                    <a:lnTo>
                      <a:pt x="27022" y="47211"/>
                    </a:lnTo>
                    <a:lnTo>
                      <a:pt x="27643" y="45451"/>
                    </a:lnTo>
                    <a:lnTo>
                      <a:pt x="27747" y="44726"/>
                    </a:lnTo>
                    <a:lnTo>
                      <a:pt x="27747" y="44105"/>
                    </a:lnTo>
                    <a:lnTo>
                      <a:pt x="25573" y="23399"/>
                    </a:lnTo>
                    <a:lnTo>
                      <a:pt x="23709" y="6730"/>
                    </a:lnTo>
                    <a:lnTo>
                      <a:pt x="22984" y="104"/>
                    </a:lnTo>
                    <a:lnTo>
                      <a:pt x="140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50;p38">
                <a:extLst>
                  <a:ext uri="{FF2B5EF4-FFF2-40B4-BE49-F238E27FC236}">
                    <a16:creationId xmlns:a16="http://schemas.microsoft.com/office/drawing/2014/main" id="{EA3FAF6B-2DFB-E346-E457-0374C3136161}"/>
                  </a:ext>
                </a:extLst>
              </p:cNvPr>
              <p:cNvSpPr/>
              <p:nvPr/>
            </p:nvSpPr>
            <p:spPr>
              <a:xfrm>
                <a:off x="4838940" y="1624153"/>
                <a:ext cx="210448" cy="891291"/>
              </a:xfrm>
              <a:custGeom>
                <a:avLst/>
                <a:gdLst/>
                <a:ahLst/>
                <a:cxnLst/>
                <a:rect l="l" t="t" r="r" b="b"/>
                <a:pathLst>
                  <a:path w="15841" h="67090" extrusionOk="0">
                    <a:moveTo>
                      <a:pt x="0" y="57150"/>
                    </a:moveTo>
                    <a:lnTo>
                      <a:pt x="0" y="57668"/>
                    </a:lnTo>
                    <a:lnTo>
                      <a:pt x="414" y="59635"/>
                    </a:lnTo>
                    <a:lnTo>
                      <a:pt x="104" y="57668"/>
                    </a:lnTo>
                    <a:lnTo>
                      <a:pt x="0" y="57150"/>
                    </a:lnTo>
                    <a:close/>
                    <a:moveTo>
                      <a:pt x="15841" y="1"/>
                    </a:moveTo>
                    <a:lnTo>
                      <a:pt x="15634" y="932"/>
                    </a:lnTo>
                    <a:lnTo>
                      <a:pt x="15116" y="4660"/>
                    </a:lnTo>
                    <a:lnTo>
                      <a:pt x="13356" y="18015"/>
                    </a:lnTo>
                    <a:lnTo>
                      <a:pt x="12320" y="42449"/>
                    </a:lnTo>
                    <a:lnTo>
                      <a:pt x="11492" y="65330"/>
                    </a:lnTo>
                    <a:lnTo>
                      <a:pt x="11492" y="65226"/>
                    </a:lnTo>
                    <a:lnTo>
                      <a:pt x="2045" y="66972"/>
                    </a:lnTo>
                    <a:lnTo>
                      <a:pt x="2045" y="66972"/>
                    </a:lnTo>
                    <a:lnTo>
                      <a:pt x="414" y="59635"/>
                    </a:lnTo>
                    <a:lnTo>
                      <a:pt x="1035" y="62845"/>
                    </a:lnTo>
                    <a:lnTo>
                      <a:pt x="1864" y="67090"/>
                    </a:lnTo>
                    <a:lnTo>
                      <a:pt x="1967" y="67090"/>
                    </a:lnTo>
                    <a:lnTo>
                      <a:pt x="2056" y="67074"/>
                    </a:lnTo>
                    <a:lnTo>
                      <a:pt x="2056" y="67074"/>
                    </a:lnTo>
                    <a:lnTo>
                      <a:pt x="2071" y="67090"/>
                    </a:lnTo>
                    <a:lnTo>
                      <a:pt x="2067" y="67072"/>
                    </a:lnTo>
                    <a:lnTo>
                      <a:pt x="2067" y="67072"/>
                    </a:lnTo>
                    <a:lnTo>
                      <a:pt x="11596" y="65433"/>
                    </a:lnTo>
                    <a:lnTo>
                      <a:pt x="11596" y="65330"/>
                    </a:lnTo>
                    <a:lnTo>
                      <a:pt x="12528" y="42449"/>
                    </a:lnTo>
                    <a:lnTo>
                      <a:pt x="13563" y="18015"/>
                    </a:lnTo>
                    <a:lnTo>
                      <a:pt x="15219" y="4660"/>
                    </a:lnTo>
                    <a:lnTo>
                      <a:pt x="15737" y="932"/>
                    </a:lnTo>
                    <a:lnTo>
                      <a:pt x="158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51;p38">
                <a:extLst>
                  <a:ext uri="{FF2B5EF4-FFF2-40B4-BE49-F238E27FC236}">
                    <a16:creationId xmlns:a16="http://schemas.microsoft.com/office/drawing/2014/main" id="{50934E0D-EA31-9561-A015-A0480B756BF6}"/>
                  </a:ext>
                </a:extLst>
              </p:cNvPr>
              <p:cNvSpPr/>
              <p:nvPr/>
            </p:nvSpPr>
            <p:spPr>
              <a:xfrm>
                <a:off x="5031493" y="1408205"/>
                <a:ext cx="41276" cy="144435"/>
              </a:xfrm>
              <a:custGeom>
                <a:avLst/>
                <a:gdLst/>
                <a:ahLst/>
                <a:cxnLst/>
                <a:rect l="l" t="t" r="r" b="b"/>
                <a:pathLst>
                  <a:path w="3107" h="10872" extrusionOk="0">
                    <a:moveTo>
                      <a:pt x="3107" y="1"/>
                    </a:moveTo>
                    <a:lnTo>
                      <a:pt x="3003" y="1347"/>
                    </a:lnTo>
                    <a:lnTo>
                      <a:pt x="2796" y="6109"/>
                    </a:lnTo>
                    <a:lnTo>
                      <a:pt x="2589" y="8698"/>
                    </a:lnTo>
                    <a:lnTo>
                      <a:pt x="2382" y="9837"/>
                    </a:lnTo>
                    <a:lnTo>
                      <a:pt x="2175" y="10251"/>
                    </a:lnTo>
                    <a:lnTo>
                      <a:pt x="1864" y="10561"/>
                    </a:lnTo>
                    <a:lnTo>
                      <a:pt x="1243" y="10768"/>
                    </a:lnTo>
                    <a:lnTo>
                      <a:pt x="1" y="10768"/>
                    </a:lnTo>
                    <a:lnTo>
                      <a:pt x="518" y="10872"/>
                    </a:lnTo>
                    <a:lnTo>
                      <a:pt x="1140" y="10872"/>
                    </a:lnTo>
                    <a:lnTo>
                      <a:pt x="1554" y="10768"/>
                    </a:lnTo>
                    <a:lnTo>
                      <a:pt x="1968" y="10665"/>
                    </a:lnTo>
                    <a:lnTo>
                      <a:pt x="2382" y="10354"/>
                    </a:lnTo>
                    <a:lnTo>
                      <a:pt x="2589" y="9837"/>
                    </a:lnTo>
                    <a:lnTo>
                      <a:pt x="2692" y="9319"/>
                    </a:lnTo>
                    <a:lnTo>
                      <a:pt x="2796" y="8698"/>
                    </a:lnTo>
                    <a:lnTo>
                      <a:pt x="3003" y="6109"/>
                    </a:lnTo>
                    <a:lnTo>
                      <a:pt x="3107" y="3521"/>
                    </a:lnTo>
                    <a:lnTo>
                      <a:pt x="3107" y="1347"/>
                    </a:lnTo>
                    <a:lnTo>
                      <a:pt x="31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52;p38">
                <a:extLst>
                  <a:ext uri="{FF2B5EF4-FFF2-40B4-BE49-F238E27FC236}">
                    <a16:creationId xmlns:a16="http://schemas.microsoft.com/office/drawing/2014/main" id="{5FDA01B6-ED1E-4AF9-D186-E8AA9D6E4A1D}"/>
                  </a:ext>
                </a:extLst>
              </p:cNvPr>
              <p:cNvSpPr/>
              <p:nvPr/>
            </p:nvSpPr>
            <p:spPr>
              <a:xfrm>
                <a:off x="5131901" y="1401337"/>
                <a:ext cx="60526" cy="68776"/>
              </a:xfrm>
              <a:custGeom>
                <a:avLst/>
                <a:gdLst/>
                <a:ahLst/>
                <a:cxnLst/>
                <a:rect l="l" t="t" r="r" b="b"/>
                <a:pathLst>
                  <a:path w="4556" h="5177" extrusionOk="0">
                    <a:moveTo>
                      <a:pt x="1" y="0"/>
                    </a:moveTo>
                    <a:lnTo>
                      <a:pt x="208" y="518"/>
                    </a:lnTo>
                    <a:lnTo>
                      <a:pt x="415" y="1036"/>
                    </a:lnTo>
                    <a:lnTo>
                      <a:pt x="1036" y="2071"/>
                    </a:lnTo>
                    <a:lnTo>
                      <a:pt x="1761" y="3106"/>
                    </a:lnTo>
                    <a:lnTo>
                      <a:pt x="2692" y="3935"/>
                    </a:lnTo>
                    <a:lnTo>
                      <a:pt x="3624" y="4763"/>
                    </a:lnTo>
                    <a:lnTo>
                      <a:pt x="4142" y="4970"/>
                    </a:lnTo>
                    <a:lnTo>
                      <a:pt x="4556" y="5177"/>
                    </a:lnTo>
                    <a:lnTo>
                      <a:pt x="3210" y="4142"/>
                    </a:lnTo>
                    <a:lnTo>
                      <a:pt x="1968" y="2899"/>
                    </a:lnTo>
                    <a:lnTo>
                      <a:pt x="1139" y="1864"/>
                    </a:lnTo>
                    <a:lnTo>
                      <a:pt x="518" y="932"/>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153;p38">
                <a:extLst>
                  <a:ext uri="{FF2B5EF4-FFF2-40B4-BE49-F238E27FC236}">
                    <a16:creationId xmlns:a16="http://schemas.microsoft.com/office/drawing/2014/main" id="{3AE22E9F-3A56-DA99-2B45-0FF3BF3A967E}"/>
                  </a:ext>
                </a:extLst>
              </p:cNvPr>
              <p:cNvSpPr/>
              <p:nvPr/>
            </p:nvSpPr>
            <p:spPr>
              <a:xfrm>
                <a:off x="4881633" y="826402"/>
                <a:ext cx="306737" cy="566698"/>
              </a:xfrm>
              <a:custGeom>
                <a:avLst/>
                <a:gdLst/>
                <a:ahLst/>
                <a:cxnLst/>
                <a:rect l="l" t="t" r="r" b="b"/>
                <a:pathLst>
                  <a:path w="23089" h="42657" extrusionOk="0">
                    <a:moveTo>
                      <a:pt x="5488" y="1"/>
                    </a:moveTo>
                    <a:lnTo>
                      <a:pt x="0" y="10561"/>
                    </a:lnTo>
                    <a:lnTo>
                      <a:pt x="3313" y="41414"/>
                    </a:lnTo>
                    <a:lnTo>
                      <a:pt x="21639" y="42656"/>
                    </a:lnTo>
                    <a:lnTo>
                      <a:pt x="23088" y="41414"/>
                    </a:lnTo>
                    <a:lnTo>
                      <a:pt x="15944" y="1657"/>
                    </a:lnTo>
                    <a:lnTo>
                      <a:pt x="13667" y="5902"/>
                    </a:lnTo>
                    <a:lnTo>
                      <a:pt x="54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1154;p38">
                <a:extLst>
                  <a:ext uri="{FF2B5EF4-FFF2-40B4-BE49-F238E27FC236}">
                    <a16:creationId xmlns:a16="http://schemas.microsoft.com/office/drawing/2014/main" id="{494DAC27-AD08-259B-D052-FD30EB40FA19}"/>
                  </a:ext>
                </a:extLst>
              </p:cNvPr>
              <p:cNvSpPr/>
              <p:nvPr/>
            </p:nvSpPr>
            <p:spPr>
              <a:xfrm>
                <a:off x="4742651" y="804402"/>
                <a:ext cx="277856" cy="854146"/>
              </a:xfrm>
              <a:custGeom>
                <a:avLst/>
                <a:gdLst/>
                <a:ahLst/>
                <a:cxnLst/>
                <a:rect l="l" t="t" r="r" b="b"/>
                <a:pathLst>
                  <a:path w="20915" h="64294" extrusionOk="0">
                    <a:moveTo>
                      <a:pt x="15427" y="0"/>
                    </a:moveTo>
                    <a:lnTo>
                      <a:pt x="12425" y="3313"/>
                    </a:lnTo>
                    <a:lnTo>
                      <a:pt x="2589" y="6626"/>
                    </a:lnTo>
                    <a:lnTo>
                      <a:pt x="8698" y="36237"/>
                    </a:lnTo>
                    <a:lnTo>
                      <a:pt x="4039" y="47625"/>
                    </a:lnTo>
                    <a:lnTo>
                      <a:pt x="3417" y="49489"/>
                    </a:lnTo>
                    <a:lnTo>
                      <a:pt x="2900" y="51352"/>
                    </a:lnTo>
                    <a:lnTo>
                      <a:pt x="1" y="62637"/>
                    </a:lnTo>
                    <a:lnTo>
                      <a:pt x="1554" y="63051"/>
                    </a:lnTo>
                    <a:lnTo>
                      <a:pt x="3314" y="63362"/>
                    </a:lnTo>
                    <a:lnTo>
                      <a:pt x="5281" y="63776"/>
                    </a:lnTo>
                    <a:lnTo>
                      <a:pt x="7352" y="64087"/>
                    </a:lnTo>
                    <a:lnTo>
                      <a:pt x="9422" y="64294"/>
                    </a:lnTo>
                    <a:lnTo>
                      <a:pt x="10354" y="64294"/>
                    </a:lnTo>
                    <a:lnTo>
                      <a:pt x="11182" y="64190"/>
                    </a:lnTo>
                    <a:lnTo>
                      <a:pt x="11907" y="64087"/>
                    </a:lnTo>
                    <a:lnTo>
                      <a:pt x="12425" y="63880"/>
                    </a:lnTo>
                    <a:lnTo>
                      <a:pt x="12942" y="63466"/>
                    </a:lnTo>
                    <a:lnTo>
                      <a:pt x="13357" y="62741"/>
                    </a:lnTo>
                    <a:lnTo>
                      <a:pt x="13874" y="61809"/>
                    </a:lnTo>
                    <a:lnTo>
                      <a:pt x="14392" y="60774"/>
                    </a:lnTo>
                    <a:lnTo>
                      <a:pt x="15427" y="58082"/>
                    </a:lnTo>
                    <a:lnTo>
                      <a:pt x="16359" y="54976"/>
                    </a:lnTo>
                    <a:lnTo>
                      <a:pt x="17187" y="51870"/>
                    </a:lnTo>
                    <a:lnTo>
                      <a:pt x="17912" y="48868"/>
                    </a:lnTo>
                    <a:lnTo>
                      <a:pt x="19051" y="44726"/>
                    </a:lnTo>
                    <a:lnTo>
                      <a:pt x="19361" y="43173"/>
                    </a:lnTo>
                    <a:lnTo>
                      <a:pt x="19776" y="41103"/>
                    </a:lnTo>
                    <a:lnTo>
                      <a:pt x="20190" y="38618"/>
                    </a:lnTo>
                    <a:lnTo>
                      <a:pt x="20500" y="36029"/>
                    </a:lnTo>
                    <a:lnTo>
                      <a:pt x="20707" y="33234"/>
                    </a:lnTo>
                    <a:lnTo>
                      <a:pt x="20914" y="30542"/>
                    </a:lnTo>
                    <a:lnTo>
                      <a:pt x="20914" y="28057"/>
                    </a:lnTo>
                    <a:lnTo>
                      <a:pt x="20707" y="25883"/>
                    </a:lnTo>
                    <a:lnTo>
                      <a:pt x="19465" y="16876"/>
                    </a:lnTo>
                    <a:lnTo>
                      <a:pt x="18844" y="12735"/>
                    </a:lnTo>
                    <a:lnTo>
                      <a:pt x="18326" y="9836"/>
                    </a:lnTo>
                    <a:lnTo>
                      <a:pt x="17705" y="7144"/>
                    </a:lnTo>
                    <a:lnTo>
                      <a:pt x="16670" y="3831"/>
                    </a:lnTo>
                    <a:lnTo>
                      <a:pt x="154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1155;p38">
                <a:extLst>
                  <a:ext uri="{FF2B5EF4-FFF2-40B4-BE49-F238E27FC236}">
                    <a16:creationId xmlns:a16="http://schemas.microsoft.com/office/drawing/2014/main" id="{214B3C99-7F7E-E64E-71F3-A7B1D2E69861}"/>
                  </a:ext>
                </a:extLst>
              </p:cNvPr>
              <p:cNvSpPr/>
              <p:nvPr/>
            </p:nvSpPr>
            <p:spPr>
              <a:xfrm>
                <a:off x="4742651" y="804402"/>
                <a:ext cx="277856" cy="854146"/>
              </a:xfrm>
              <a:custGeom>
                <a:avLst/>
                <a:gdLst/>
                <a:ahLst/>
                <a:cxnLst/>
                <a:rect l="l" t="t" r="r" b="b"/>
                <a:pathLst>
                  <a:path w="20915" h="64294" fill="none" extrusionOk="0">
                    <a:moveTo>
                      <a:pt x="15427" y="0"/>
                    </a:moveTo>
                    <a:lnTo>
                      <a:pt x="12425" y="3313"/>
                    </a:lnTo>
                    <a:lnTo>
                      <a:pt x="2589" y="6626"/>
                    </a:lnTo>
                    <a:lnTo>
                      <a:pt x="8698" y="36237"/>
                    </a:lnTo>
                    <a:lnTo>
                      <a:pt x="4039" y="47625"/>
                    </a:lnTo>
                    <a:lnTo>
                      <a:pt x="4039" y="47625"/>
                    </a:lnTo>
                    <a:lnTo>
                      <a:pt x="3417" y="49489"/>
                    </a:lnTo>
                    <a:lnTo>
                      <a:pt x="2900" y="51352"/>
                    </a:lnTo>
                    <a:lnTo>
                      <a:pt x="1" y="62637"/>
                    </a:lnTo>
                    <a:lnTo>
                      <a:pt x="1" y="62637"/>
                    </a:lnTo>
                    <a:lnTo>
                      <a:pt x="1554" y="63051"/>
                    </a:lnTo>
                    <a:lnTo>
                      <a:pt x="3314" y="63362"/>
                    </a:lnTo>
                    <a:lnTo>
                      <a:pt x="5281" y="63776"/>
                    </a:lnTo>
                    <a:lnTo>
                      <a:pt x="7352" y="64087"/>
                    </a:lnTo>
                    <a:lnTo>
                      <a:pt x="9422" y="64294"/>
                    </a:lnTo>
                    <a:lnTo>
                      <a:pt x="10354" y="64294"/>
                    </a:lnTo>
                    <a:lnTo>
                      <a:pt x="11182" y="64190"/>
                    </a:lnTo>
                    <a:lnTo>
                      <a:pt x="11907" y="64087"/>
                    </a:lnTo>
                    <a:lnTo>
                      <a:pt x="12425" y="63880"/>
                    </a:lnTo>
                    <a:lnTo>
                      <a:pt x="12425" y="63880"/>
                    </a:lnTo>
                    <a:lnTo>
                      <a:pt x="12942" y="63466"/>
                    </a:lnTo>
                    <a:lnTo>
                      <a:pt x="13357" y="62741"/>
                    </a:lnTo>
                    <a:lnTo>
                      <a:pt x="13874" y="61809"/>
                    </a:lnTo>
                    <a:lnTo>
                      <a:pt x="14392" y="60774"/>
                    </a:lnTo>
                    <a:lnTo>
                      <a:pt x="15427" y="58082"/>
                    </a:lnTo>
                    <a:lnTo>
                      <a:pt x="16359" y="54976"/>
                    </a:lnTo>
                    <a:lnTo>
                      <a:pt x="17187" y="51870"/>
                    </a:lnTo>
                    <a:lnTo>
                      <a:pt x="17912" y="48868"/>
                    </a:lnTo>
                    <a:lnTo>
                      <a:pt x="19051" y="44726"/>
                    </a:lnTo>
                    <a:lnTo>
                      <a:pt x="19051" y="44726"/>
                    </a:lnTo>
                    <a:lnTo>
                      <a:pt x="19361" y="43173"/>
                    </a:lnTo>
                    <a:lnTo>
                      <a:pt x="19776" y="41103"/>
                    </a:lnTo>
                    <a:lnTo>
                      <a:pt x="20190" y="38618"/>
                    </a:lnTo>
                    <a:lnTo>
                      <a:pt x="20500" y="36029"/>
                    </a:lnTo>
                    <a:lnTo>
                      <a:pt x="20707" y="33234"/>
                    </a:lnTo>
                    <a:lnTo>
                      <a:pt x="20914" y="30542"/>
                    </a:lnTo>
                    <a:lnTo>
                      <a:pt x="20914" y="28057"/>
                    </a:lnTo>
                    <a:lnTo>
                      <a:pt x="20707" y="25883"/>
                    </a:lnTo>
                    <a:lnTo>
                      <a:pt x="20707" y="25883"/>
                    </a:lnTo>
                    <a:lnTo>
                      <a:pt x="19465" y="16876"/>
                    </a:lnTo>
                    <a:lnTo>
                      <a:pt x="18844" y="12735"/>
                    </a:lnTo>
                    <a:lnTo>
                      <a:pt x="18326" y="9836"/>
                    </a:lnTo>
                    <a:lnTo>
                      <a:pt x="18326" y="9836"/>
                    </a:lnTo>
                    <a:lnTo>
                      <a:pt x="17705" y="7144"/>
                    </a:lnTo>
                    <a:lnTo>
                      <a:pt x="16670" y="3831"/>
                    </a:lnTo>
                    <a:lnTo>
                      <a:pt x="1542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1156;p38">
                <a:extLst>
                  <a:ext uri="{FF2B5EF4-FFF2-40B4-BE49-F238E27FC236}">
                    <a16:creationId xmlns:a16="http://schemas.microsoft.com/office/drawing/2014/main" id="{09A5879B-C24E-4743-287F-7593BB68BEFC}"/>
                  </a:ext>
                </a:extLst>
              </p:cNvPr>
              <p:cNvSpPr/>
              <p:nvPr/>
            </p:nvSpPr>
            <p:spPr>
              <a:xfrm>
                <a:off x="4657374" y="892429"/>
                <a:ext cx="258593" cy="533672"/>
              </a:xfrm>
              <a:custGeom>
                <a:avLst/>
                <a:gdLst/>
                <a:ahLst/>
                <a:cxnLst/>
                <a:rect l="l" t="t" r="r" b="b"/>
                <a:pathLst>
                  <a:path w="19465" h="40171" extrusionOk="0">
                    <a:moveTo>
                      <a:pt x="9008" y="0"/>
                    </a:moveTo>
                    <a:lnTo>
                      <a:pt x="8594" y="518"/>
                    </a:lnTo>
                    <a:lnTo>
                      <a:pt x="7662" y="2071"/>
                    </a:lnTo>
                    <a:lnTo>
                      <a:pt x="7145" y="3106"/>
                    </a:lnTo>
                    <a:lnTo>
                      <a:pt x="6523" y="4142"/>
                    </a:lnTo>
                    <a:lnTo>
                      <a:pt x="6109" y="5384"/>
                    </a:lnTo>
                    <a:lnTo>
                      <a:pt x="5695" y="6523"/>
                    </a:lnTo>
                    <a:lnTo>
                      <a:pt x="5074" y="9008"/>
                    </a:lnTo>
                    <a:lnTo>
                      <a:pt x="4246" y="12114"/>
                    </a:lnTo>
                    <a:lnTo>
                      <a:pt x="2278" y="19257"/>
                    </a:lnTo>
                    <a:lnTo>
                      <a:pt x="1347" y="22777"/>
                    </a:lnTo>
                    <a:lnTo>
                      <a:pt x="622" y="25987"/>
                    </a:lnTo>
                    <a:lnTo>
                      <a:pt x="104" y="28575"/>
                    </a:lnTo>
                    <a:lnTo>
                      <a:pt x="1" y="29611"/>
                    </a:lnTo>
                    <a:lnTo>
                      <a:pt x="1" y="30439"/>
                    </a:lnTo>
                    <a:lnTo>
                      <a:pt x="104" y="30749"/>
                    </a:lnTo>
                    <a:lnTo>
                      <a:pt x="311" y="31060"/>
                    </a:lnTo>
                    <a:lnTo>
                      <a:pt x="933" y="31785"/>
                    </a:lnTo>
                    <a:lnTo>
                      <a:pt x="1864" y="32613"/>
                    </a:lnTo>
                    <a:lnTo>
                      <a:pt x="3107" y="33441"/>
                    </a:lnTo>
                    <a:lnTo>
                      <a:pt x="4453" y="34270"/>
                    </a:lnTo>
                    <a:lnTo>
                      <a:pt x="6109" y="34994"/>
                    </a:lnTo>
                    <a:lnTo>
                      <a:pt x="9526" y="36651"/>
                    </a:lnTo>
                    <a:lnTo>
                      <a:pt x="12942" y="37997"/>
                    </a:lnTo>
                    <a:lnTo>
                      <a:pt x="15841" y="39136"/>
                    </a:lnTo>
                    <a:lnTo>
                      <a:pt x="18740" y="40171"/>
                    </a:lnTo>
                    <a:lnTo>
                      <a:pt x="19465" y="30542"/>
                    </a:lnTo>
                    <a:lnTo>
                      <a:pt x="10975" y="25987"/>
                    </a:lnTo>
                    <a:lnTo>
                      <a:pt x="13253" y="16876"/>
                    </a:lnTo>
                    <a:lnTo>
                      <a:pt x="90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1157;p38">
                <a:extLst>
                  <a:ext uri="{FF2B5EF4-FFF2-40B4-BE49-F238E27FC236}">
                    <a16:creationId xmlns:a16="http://schemas.microsoft.com/office/drawing/2014/main" id="{16ECCA4F-ADA4-32FB-2D4D-C45610672376}"/>
                  </a:ext>
                </a:extLst>
              </p:cNvPr>
              <p:cNvSpPr/>
              <p:nvPr/>
            </p:nvSpPr>
            <p:spPr>
              <a:xfrm>
                <a:off x="4657374" y="892429"/>
                <a:ext cx="258593" cy="533672"/>
              </a:xfrm>
              <a:custGeom>
                <a:avLst/>
                <a:gdLst/>
                <a:ahLst/>
                <a:cxnLst/>
                <a:rect l="l" t="t" r="r" b="b"/>
                <a:pathLst>
                  <a:path w="19465" h="40171" fill="none" extrusionOk="0">
                    <a:moveTo>
                      <a:pt x="9008" y="0"/>
                    </a:moveTo>
                    <a:lnTo>
                      <a:pt x="9008" y="0"/>
                    </a:lnTo>
                    <a:lnTo>
                      <a:pt x="8594" y="518"/>
                    </a:lnTo>
                    <a:lnTo>
                      <a:pt x="7662" y="2071"/>
                    </a:lnTo>
                    <a:lnTo>
                      <a:pt x="7145" y="3106"/>
                    </a:lnTo>
                    <a:lnTo>
                      <a:pt x="6523" y="4142"/>
                    </a:lnTo>
                    <a:lnTo>
                      <a:pt x="6109" y="5384"/>
                    </a:lnTo>
                    <a:lnTo>
                      <a:pt x="5695" y="6523"/>
                    </a:lnTo>
                    <a:lnTo>
                      <a:pt x="5695" y="6523"/>
                    </a:lnTo>
                    <a:lnTo>
                      <a:pt x="5074" y="9008"/>
                    </a:lnTo>
                    <a:lnTo>
                      <a:pt x="4246" y="12114"/>
                    </a:lnTo>
                    <a:lnTo>
                      <a:pt x="2278" y="19257"/>
                    </a:lnTo>
                    <a:lnTo>
                      <a:pt x="1347" y="22777"/>
                    </a:lnTo>
                    <a:lnTo>
                      <a:pt x="622" y="25987"/>
                    </a:lnTo>
                    <a:lnTo>
                      <a:pt x="104" y="28575"/>
                    </a:lnTo>
                    <a:lnTo>
                      <a:pt x="1" y="29611"/>
                    </a:lnTo>
                    <a:lnTo>
                      <a:pt x="1" y="30439"/>
                    </a:lnTo>
                    <a:lnTo>
                      <a:pt x="1" y="30439"/>
                    </a:lnTo>
                    <a:lnTo>
                      <a:pt x="104" y="30749"/>
                    </a:lnTo>
                    <a:lnTo>
                      <a:pt x="311" y="31060"/>
                    </a:lnTo>
                    <a:lnTo>
                      <a:pt x="933" y="31785"/>
                    </a:lnTo>
                    <a:lnTo>
                      <a:pt x="1864" y="32613"/>
                    </a:lnTo>
                    <a:lnTo>
                      <a:pt x="3107" y="33441"/>
                    </a:lnTo>
                    <a:lnTo>
                      <a:pt x="4453" y="34270"/>
                    </a:lnTo>
                    <a:lnTo>
                      <a:pt x="6109" y="34994"/>
                    </a:lnTo>
                    <a:lnTo>
                      <a:pt x="9526" y="36651"/>
                    </a:lnTo>
                    <a:lnTo>
                      <a:pt x="12942" y="37997"/>
                    </a:lnTo>
                    <a:lnTo>
                      <a:pt x="15841" y="39136"/>
                    </a:lnTo>
                    <a:lnTo>
                      <a:pt x="18740" y="40171"/>
                    </a:lnTo>
                    <a:lnTo>
                      <a:pt x="19465" y="30542"/>
                    </a:lnTo>
                    <a:lnTo>
                      <a:pt x="10975" y="25987"/>
                    </a:lnTo>
                    <a:lnTo>
                      <a:pt x="13253" y="16876"/>
                    </a:lnTo>
                    <a:lnTo>
                      <a:pt x="900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1158;p38">
                <a:extLst>
                  <a:ext uri="{FF2B5EF4-FFF2-40B4-BE49-F238E27FC236}">
                    <a16:creationId xmlns:a16="http://schemas.microsoft.com/office/drawing/2014/main" id="{8AA3122A-2FA0-C111-0E7C-1B80AA780497}"/>
                  </a:ext>
                </a:extLst>
              </p:cNvPr>
              <p:cNvSpPr/>
              <p:nvPr/>
            </p:nvSpPr>
            <p:spPr>
              <a:xfrm>
                <a:off x="4656006" y="893797"/>
                <a:ext cx="261343" cy="535053"/>
              </a:xfrm>
              <a:custGeom>
                <a:avLst/>
                <a:gdLst/>
                <a:ahLst/>
                <a:cxnLst/>
                <a:rect l="l" t="t" r="r" b="b"/>
                <a:pathLst>
                  <a:path w="19672" h="40275" extrusionOk="0">
                    <a:moveTo>
                      <a:pt x="9008" y="1"/>
                    </a:moveTo>
                    <a:lnTo>
                      <a:pt x="8593" y="518"/>
                    </a:lnTo>
                    <a:lnTo>
                      <a:pt x="7972" y="1554"/>
                    </a:lnTo>
                    <a:lnTo>
                      <a:pt x="7351" y="2589"/>
                    </a:lnTo>
                    <a:lnTo>
                      <a:pt x="6523" y="4246"/>
                    </a:lnTo>
                    <a:lnTo>
                      <a:pt x="5902" y="6109"/>
                    </a:lnTo>
                    <a:lnTo>
                      <a:pt x="4659" y="10975"/>
                    </a:lnTo>
                    <a:lnTo>
                      <a:pt x="3003" y="16773"/>
                    </a:lnTo>
                    <a:lnTo>
                      <a:pt x="1139" y="23606"/>
                    </a:lnTo>
                    <a:lnTo>
                      <a:pt x="311" y="27230"/>
                    </a:lnTo>
                    <a:lnTo>
                      <a:pt x="104" y="29197"/>
                    </a:lnTo>
                    <a:lnTo>
                      <a:pt x="0" y="30232"/>
                    </a:lnTo>
                    <a:lnTo>
                      <a:pt x="104" y="30543"/>
                    </a:lnTo>
                    <a:lnTo>
                      <a:pt x="207" y="30750"/>
                    </a:lnTo>
                    <a:lnTo>
                      <a:pt x="414" y="31164"/>
                    </a:lnTo>
                    <a:lnTo>
                      <a:pt x="1139" y="31992"/>
                    </a:lnTo>
                    <a:lnTo>
                      <a:pt x="1864" y="32614"/>
                    </a:lnTo>
                    <a:lnTo>
                      <a:pt x="2796" y="33235"/>
                    </a:lnTo>
                    <a:lnTo>
                      <a:pt x="3624" y="33752"/>
                    </a:lnTo>
                    <a:lnTo>
                      <a:pt x="5487" y="34684"/>
                    </a:lnTo>
                    <a:lnTo>
                      <a:pt x="7455" y="35720"/>
                    </a:lnTo>
                    <a:lnTo>
                      <a:pt x="10354" y="36962"/>
                    </a:lnTo>
                    <a:lnTo>
                      <a:pt x="13252" y="38101"/>
                    </a:lnTo>
                    <a:lnTo>
                      <a:pt x="18843" y="40275"/>
                    </a:lnTo>
                    <a:lnTo>
                      <a:pt x="18947" y="40275"/>
                    </a:lnTo>
                    <a:lnTo>
                      <a:pt x="18947" y="40171"/>
                    </a:lnTo>
                    <a:lnTo>
                      <a:pt x="19671" y="30439"/>
                    </a:lnTo>
                    <a:lnTo>
                      <a:pt x="19671" y="30336"/>
                    </a:lnTo>
                    <a:lnTo>
                      <a:pt x="11102" y="25793"/>
                    </a:lnTo>
                    <a:lnTo>
                      <a:pt x="12838" y="19154"/>
                    </a:lnTo>
                    <a:lnTo>
                      <a:pt x="13252" y="17394"/>
                    </a:lnTo>
                    <a:lnTo>
                      <a:pt x="13356" y="16877"/>
                    </a:lnTo>
                    <a:lnTo>
                      <a:pt x="13356" y="16773"/>
                    </a:lnTo>
                    <a:lnTo>
                      <a:pt x="13252" y="16877"/>
                    </a:lnTo>
                    <a:lnTo>
                      <a:pt x="13149" y="17291"/>
                    </a:lnTo>
                    <a:lnTo>
                      <a:pt x="12631" y="19154"/>
                    </a:lnTo>
                    <a:lnTo>
                      <a:pt x="10871" y="25884"/>
                    </a:lnTo>
                    <a:lnTo>
                      <a:pt x="10975" y="25987"/>
                    </a:lnTo>
                    <a:lnTo>
                      <a:pt x="19457" y="30539"/>
                    </a:lnTo>
                    <a:lnTo>
                      <a:pt x="19457" y="30539"/>
                    </a:lnTo>
                    <a:lnTo>
                      <a:pt x="18750" y="39933"/>
                    </a:lnTo>
                    <a:lnTo>
                      <a:pt x="18750" y="39933"/>
                    </a:lnTo>
                    <a:lnTo>
                      <a:pt x="16048" y="39033"/>
                    </a:lnTo>
                    <a:lnTo>
                      <a:pt x="13252" y="37894"/>
                    </a:lnTo>
                    <a:lnTo>
                      <a:pt x="10354" y="36755"/>
                    </a:lnTo>
                    <a:lnTo>
                      <a:pt x="7455" y="35409"/>
                    </a:lnTo>
                    <a:lnTo>
                      <a:pt x="5591" y="34477"/>
                    </a:lnTo>
                    <a:lnTo>
                      <a:pt x="3727" y="33545"/>
                    </a:lnTo>
                    <a:lnTo>
                      <a:pt x="1967" y="32406"/>
                    </a:lnTo>
                    <a:lnTo>
                      <a:pt x="1243" y="31785"/>
                    </a:lnTo>
                    <a:lnTo>
                      <a:pt x="518" y="31061"/>
                    </a:lnTo>
                    <a:lnTo>
                      <a:pt x="311" y="30646"/>
                    </a:lnTo>
                    <a:lnTo>
                      <a:pt x="207" y="30232"/>
                    </a:lnTo>
                    <a:lnTo>
                      <a:pt x="207" y="29197"/>
                    </a:lnTo>
                    <a:lnTo>
                      <a:pt x="518" y="27333"/>
                    </a:lnTo>
                    <a:lnTo>
                      <a:pt x="1346" y="23606"/>
                    </a:lnTo>
                    <a:lnTo>
                      <a:pt x="3106" y="16877"/>
                    </a:lnTo>
                    <a:lnTo>
                      <a:pt x="4763" y="10975"/>
                    </a:lnTo>
                    <a:lnTo>
                      <a:pt x="6005" y="6109"/>
                    </a:lnTo>
                    <a:lnTo>
                      <a:pt x="6626" y="4349"/>
                    </a:lnTo>
                    <a:lnTo>
                      <a:pt x="7455" y="2589"/>
                    </a:lnTo>
                    <a:lnTo>
                      <a:pt x="8076" y="1450"/>
                    </a:lnTo>
                    <a:lnTo>
                      <a:pt x="8697" y="518"/>
                    </a:lnTo>
                    <a:lnTo>
                      <a:pt x="90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1159;p38">
                <a:extLst>
                  <a:ext uri="{FF2B5EF4-FFF2-40B4-BE49-F238E27FC236}">
                    <a16:creationId xmlns:a16="http://schemas.microsoft.com/office/drawing/2014/main" id="{DE0C6C08-481F-5894-A1D0-42B6546C220F}"/>
                  </a:ext>
                </a:extLst>
              </p:cNvPr>
              <p:cNvSpPr/>
              <p:nvPr/>
            </p:nvSpPr>
            <p:spPr>
              <a:xfrm>
                <a:off x="5082388" y="820902"/>
                <a:ext cx="163684" cy="799133"/>
              </a:xfrm>
              <a:custGeom>
                <a:avLst/>
                <a:gdLst/>
                <a:ahLst/>
                <a:cxnLst/>
                <a:rect l="l" t="t" r="r" b="b"/>
                <a:pathLst>
                  <a:path w="12321" h="60153" extrusionOk="0">
                    <a:moveTo>
                      <a:pt x="0" y="1"/>
                    </a:moveTo>
                    <a:lnTo>
                      <a:pt x="0" y="2175"/>
                    </a:lnTo>
                    <a:lnTo>
                      <a:pt x="1967" y="9629"/>
                    </a:lnTo>
                    <a:lnTo>
                      <a:pt x="3520" y="15945"/>
                    </a:lnTo>
                    <a:lnTo>
                      <a:pt x="4142" y="18843"/>
                    </a:lnTo>
                    <a:lnTo>
                      <a:pt x="4659" y="21225"/>
                    </a:lnTo>
                    <a:lnTo>
                      <a:pt x="4970" y="23502"/>
                    </a:lnTo>
                    <a:lnTo>
                      <a:pt x="5177" y="26194"/>
                    </a:lnTo>
                    <a:lnTo>
                      <a:pt x="5591" y="32096"/>
                    </a:lnTo>
                    <a:lnTo>
                      <a:pt x="5695" y="37893"/>
                    </a:lnTo>
                    <a:lnTo>
                      <a:pt x="5798" y="42345"/>
                    </a:lnTo>
                    <a:lnTo>
                      <a:pt x="5798" y="44416"/>
                    </a:lnTo>
                    <a:lnTo>
                      <a:pt x="6005" y="47004"/>
                    </a:lnTo>
                    <a:lnTo>
                      <a:pt x="6626" y="52906"/>
                    </a:lnTo>
                    <a:lnTo>
                      <a:pt x="7455" y="60153"/>
                    </a:lnTo>
                    <a:lnTo>
                      <a:pt x="8179" y="60049"/>
                    </a:lnTo>
                    <a:lnTo>
                      <a:pt x="9732" y="59635"/>
                    </a:lnTo>
                    <a:lnTo>
                      <a:pt x="10664" y="59428"/>
                    </a:lnTo>
                    <a:lnTo>
                      <a:pt x="11389" y="59221"/>
                    </a:lnTo>
                    <a:lnTo>
                      <a:pt x="12010" y="58911"/>
                    </a:lnTo>
                    <a:lnTo>
                      <a:pt x="12217" y="58703"/>
                    </a:lnTo>
                    <a:lnTo>
                      <a:pt x="12321" y="58496"/>
                    </a:lnTo>
                    <a:lnTo>
                      <a:pt x="12321" y="58186"/>
                    </a:lnTo>
                    <a:lnTo>
                      <a:pt x="12321" y="57565"/>
                    </a:lnTo>
                    <a:lnTo>
                      <a:pt x="11907" y="55598"/>
                    </a:lnTo>
                    <a:lnTo>
                      <a:pt x="10561" y="49903"/>
                    </a:lnTo>
                    <a:lnTo>
                      <a:pt x="9111" y="44105"/>
                    </a:lnTo>
                    <a:lnTo>
                      <a:pt x="8594" y="42138"/>
                    </a:lnTo>
                    <a:lnTo>
                      <a:pt x="8386" y="41103"/>
                    </a:lnTo>
                    <a:lnTo>
                      <a:pt x="8801" y="27851"/>
                    </a:lnTo>
                    <a:lnTo>
                      <a:pt x="9318" y="13770"/>
                    </a:lnTo>
                    <a:lnTo>
                      <a:pt x="9215" y="12735"/>
                    </a:lnTo>
                    <a:lnTo>
                      <a:pt x="9008" y="11286"/>
                    </a:lnTo>
                    <a:lnTo>
                      <a:pt x="8490" y="7869"/>
                    </a:lnTo>
                    <a:lnTo>
                      <a:pt x="7662" y="3624"/>
                    </a:lnTo>
                    <a:lnTo>
                      <a:pt x="1657" y="2175"/>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1160;p38">
                <a:extLst>
                  <a:ext uri="{FF2B5EF4-FFF2-40B4-BE49-F238E27FC236}">
                    <a16:creationId xmlns:a16="http://schemas.microsoft.com/office/drawing/2014/main" id="{E0DE3412-371D-56B3-A109-5EFA1770AB5E}"/>
                  </a:ext>
                </a:extLst>
              </p:cNvPr>
              <p:cNvSpPr/>
              <p:nvPr/>
            </p:nvSpPr>
            <p:spPr>
              <a:xfrm>
                <a:off x="5105769" y="851165"/>
                <a:ext cx="63276" cy="559817"/>
              </a:xfrm>
              <a:custGeom>
                <a:avLst/>
                <a:gdLst/>
                <a:ahLst/>
                <a:cxnLst/>
                <a:rect l="l" t="t" r="r" b="b"/>
                <a:pathLst>
                  <a:path w="4763" h="42139" extrusionOk="0">
                    <a:moveTo>
                      <a:pt x="0" y="0"/>
                    </a:moveTo>
                    <a:lnTo>
                      <a:pt x="104" y="311"/>
                    </a:lnTo>
                    <a:lnTo>
                      <a:pt x="725" y="1346"/>
                    </a:lnTo>
                    <a:lnTo>
                      <a:pt x="1760" y="3417"/>
                    </a:lnTo>
                    <a:lnTo>
                      <a:pt x="2692" y="5591"/>
                    </a:lnTo>
                    <a:lnTo>
                      <a:pt x="3210" y="7144"/>
                    </a:lnTo>
                    <a:lnTo>
                      <a:pt x="3624" y="8697"/>
                    </a:lnTo>
                    <a:lnTo>
                      <a:pt x="3831" y="10457"/>
                    </a:lnTo>
                    <a:lnTo>
                      <a:pt x="4038" y="12321"/>
                    </a:lnTo>
                    <a:lnTo>
                      <a:pt x="4452" y="16358"/>
                    </a:lnTo>
                    <a:lnTo>
                      <a:pt x="4452" y="17497"/>
                    </a:lnTo>
                    <a:lnTo>
                      <a:pt x="4556" y="18533"/>
                    </a:lnTo>
                    <a:lnTo>
                      <a:pt x="4556" y="20810"/>
                    </a:lnTo>
                    <a:lnTo>
                      <a:pt x="4245" y="36133"/>
                    </a:lnTo>
                    <a:lnTo>
                      <a:pt x="4142" y="40792"/>
                    </a:lnTo>
                    <a:lnTo>
                      <a:pt x="4142" y="42138"/>
                    </a:lnTo>
                    <a:lnTo>
                      <a:pt x="4245" y="40896"/>
                    </a:lnTo>
                    <a:lnTo>
                      <a:pt x="4349" y="36133"/>
                    </a:lnTo>
                    <a:lnTo>
                      <a:pt x="4659" y="29300"/>
                    </a:lnTo>
                    <a:lnTo>
                      <a:pt x="4763" y="20810"/>
                    </a:lnTo>
                    <a:lnTo>
                      <a:pt x="4763" y="18533"/>
                    </a:lnTo>
                    <a:lnTo>
                      <a:pt x="4763" y="17497"/>
                    </a:lnTo>
                    <a:lnTo>
                      <a:pt x="4659" y="16358"/>
                    </a:lnTo>
                    <a:lnTo>
                      <a:pt x="4349" y="12321"/>
                    </a:lnTo>
                    <a:lnTo>
                      <a:pt x="4038" y="10457"/>
                    </a:lnTo>
                    <a:lnTo>
                      <a:pt x="3831" y="8593"/>
                    </a:lnTo>
                    <a:lnTo>
                      <a:pt x="3417" y="7041"/>
                    </a:lnTo>
                    <a:lnTo>
                      <a:pt x="2899" y="5488"/>
                    </a:lnTo>
                    <a:lnTo>
                      <a:pt x="1968" y="3417"/>
                    </a:lnTo>
                    <a:lnTo>
                      <a:pt x="829" y="1346"/>
                    </a:lnTo>
                    <a:lnTo>
                      <a:pt x="207" y="207"/>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1161;p38">
                <a:extLst>
                  <a:ext uri="{FF2B5EF4-FFF2-40B4-BE49-F238E27FC236}">
                    <a16:creationId xmlns:a16="http://schemas.microsoft.com/office/drawing/2014/main" id="{CF4CC6EA-FBDD-0CEF-C1A0-6839D17840C5}"/>
                  </a:ext>
                </a:extLst>
              </p:cNvPr>
              <p:cNvSpPr/>
              <p:nvPr/>
            </p:nvSpPr>
            <p:spPr>
              <a:xfrm>
                <a:off x="4907703" y="848415"/>
                <a:ext cx="105921" cy="448395"/>
              </a:xfrm>
              <a:custGeom>
                <a:avLst/>
                <a:gdLst/>
                <a:ahLst/>
                <a:cxnLst/>
                <a:rect l="l" t="t" r="r" b="b"/>
                <a:pathLst>
                  <a:path w="7973" h="33752" extrusionOk="0">
                    <a:moveTo>
                      <a:pt x="1" y="0"/>
                    </a:moveTo>
                    <a:lnTo>
                      <a:pt x="1" y="311"/>
                    </a:lnTo>
                    <a:lnTo>
                      <a:pt x="104" y="1346"/>
                    </a:lnTo>
                    <a:lnTo>
                      <a:pt x="311" y="3003"/>
                    </a:lnTo>
                    <a:lnTo>
                      <a:pt x="725" y="5073"/>
                    </a:lnTo>
                    <a:lnTo>
                      <a:pt x="933" y="6419"/>
                    </a:lnTo>
                    <a:lnTo>
                      <a:pt x="1347" y="7662"/>
                    </a:lnTo>
                    <a:lnTo>
                      <a:pt x="1864" y="9008"/>
                    </a:lnTo>
                    <a:lnTo>
                      <a:pt x="2485" y="10353"/>
                    </a:lnTo>
                    <a:lnTo>
                      <a:pt x="3831" y="13356"/>
                    </a:lnTo>
                    <a:lnTo>
                      <a:pt x="5177" y="16669"/>
                    </a:lnTo>
                    <a:lnTo>
                      <a:pt x="6420" y="19775"/>
                    </a:lnTo>
                    <a:lnTo>
                      <a:pt x="7352" y="23088"/>
                    </a:lnTo>
                    <a:lnTo>
                      <a:pt x="7662" y="24537"/>
                    </a:lnTo>
                    <a:lnTo>
                      <a:pt x="7766" y="25987"/>
                    </a:lnTo>
                    <a:lnTo>
                      <a:pt x="7559" y="28575"/>
                    </a:lnTo>
                    <a:lnTo>
                      <a:pt x="7662" y="30749"/>
                    </a:lnTo>
                    <a:lnTo>
                      <a:pt x="7662" y="32302"/>
                    </a:lnTo>
                    <a:lnTo>
                      <a:pt x="7766" y="33338"/>
                    </a:lnTo>
                    <a:lnTo>
                      <a:pt x="7869" y="33752"/>
                    </a:lnTo>
                    <a:lnTo>
                      <a:pt x="7869" y="33338"/>
                    </a:lnTo>
                    <a:lnTo>
                      <a:pt x="7766" y="32302"/>
                    </a:lnTo>
                    <a:lnTo>
                      <a:pt x="7766" y="30749"/>
                    </a:lnTo>
                    <a:lnTo>
                      <a:pt x="7766" y="28575"/>
                    </a:lnTo>
                    <a:lnTo>
                      <a:pt x="7973" y="25987"/>
                    </a:lnTo>
                    <a:lnTo>
                      <a:pt x="7869" y="24537"/>
                    </a:lnTo>
                    <a:lnTo>
                      <a:pt x="7559" y="22984"/>
                    </a:lnTo>
                    <a:lnTo>
                      <a:pt x="6627" y="19775"/>
                    </a:lnTo>
                    <a:lnTo>
                      <a:pt x="5384" y="16565"/>
                    </a:lnTo>
                    <a:lnTo>
                      <a:pt x="4038" y="13252"/>
                    </a:lnTo>
                    <a:lnTo>
                      <a:pt x="2693" y="10250"/>
                    </a:lnTo>
                    <a:lnTo>
                      <a:pt x="2071" y="8904"/>
                    </a:lnTo>
                    <a:lnTo>
                      <a:pt x="1554" y="7558"/>
                    </a:lnTo>
                    <a:lnTo>
                      <a:pt x="1140" y="6316"/>
                    </a:lnTo>
                    <a:lnTo>
                      <a:pt x="933" y="5073"/>
                    </a:lnTo>
                    <a:lnTo>
                      <a:pt x="518" y="2899"/>
                    </a:lnTo>
                    <a:lnTo>
                      <a:pt x="208" y="1346"/>
                    </a:lnTo>
                    <a:lnTo>
                      <a:pt x="104" y="311"/>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1162;p38">
                <a:extLst>
                  <a:ext uri="{FF2B5EF4-FFF2-40B4-BE49-F238E27FC236}">
                    <a16:creationId xmlns:a16="http://schemas.microsoft.com/office/drawing/2014/main" id="{85C69E1C-299C-2EBA-21AC-A633E9B3B4E4}"/>
                  </a:ext>
                </a:extLst>
              </p:cNvPr>
              <p:cNvSpPr/>
              <p:nvPr/>
            </p:nvSpPr>
            <p:spPr>
              <a:xfrm>
                <a:off x="4984730" y="1204653"/>
                <a:ext cx="387882" cy="178816"/>
              </a:xfrm>
              <a:custGeom>
                <a:avLst/>
                <a:gdLst/>
                <a:ahLst/>
                <a:cxnLst/>
                <a:rect l="l" t="t" r="r" b="b"/>
                <a:pathLst>
                  <a:path w="29197" h="13460" extrusionOk="0">
                    <a:moveTo>
                      <a:pt x="3107" y="0"/>
                    </a:moveTo>
                    <a:lnTo>
                      <a:pt x="2796" y="104"/>
                    </a:lnTo>
                    <a:lnTo>
                      <a:pt x="2589" y="414"/>
                    </a:lnTo>
                    <a:lnTo>
                      <a:pt x="2382" y="621"/>
                    </a:lnTo>
                    <a:lnTo>
                      <a:pt x="1" y="8076"/>
                    </a:lnTo>
                    <a:lnTo>
                      <a:pt x="1" y="8179"/>
                    </a:lnTo>
                    <a:lnTo>
                      <a:pt x="1" y="8593"/>
                    </a:lnTo>
                    <a:lnTo>
                      <a:pt x="104" y="8904"/>
                    </a:lnTo>
                    <a:lnTo>
                      <a:pt x="415" y="9111"/>
                    </a:lnTo>
                    <a:lnTo>
                      <a:pt x="725" y="9318"/>
                    </a:lnTo>
                    <a:lnTo>
                      <a:pt x="22985" y="13459"/>
                    </a:lnTo>
                    <a:lnTo>
                      <a:pt x="23502" y="13459"/>
                    </a:lnTo>
                    <a:lnTo>
                      <a:pt x="23710" y="13252"/>
                    </a:lnTo>
                    <a:lnTo>
                      <a:pt x="23917" y="13149"/>
                    </a:lnTo>
                    <a:lnTo>
                      <a:pt x="29093" y="6109"/>
                    </a:lnTo>
                    <a:lnTo>
                      <a:pt x="29197" y="5798"/>
                    </a:lnTo>
                    <a:lnTo>
                      <a:pt x="29197" y="5384"/>
                    </a:lnTo>
                    <a:lnTo>
                      <a:pt x="29093" y="5073"/>
                    </a:lnTo>
                    <a:lnTo>
                      <a:pt x="28783" y="4866"/>
                    </a:lnTo>
                    <a:lnTo>
                      <a:pt x="28472" y="4659"/>
                    </a:lnTo>
                    <a:lnTo>
                      <a:pt x="35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1163;p38">
                <a:extLst>
                  <a:ext uri="{FF2B5EF4-FFF2-40B4-BE49-F238E27FC236}">
                    <a16:creationId xmlns:a16="http://schemas.microsoft.com/office/drawing/2014/main" id="{F0194D4B-20B4-27FA-2908-8354AE6DA7A4}"/>
                  </a:ext>
                </a:extLst>
              </p:cNvPr>
              <p:cNvSpPr/>
              <p:nvPr/>
            </p:nvSpPr>
            <p:spPr>
              <a:xfrm>
                <a:off x="4733032" y="1229403"/>
                <a:ext cx="79776" cy="16527"/>
              </a:xfrm>
              <a:custGeom>
                <a:avLst/>
                <a:gdLst/>
                <a:ahLst/>
                <a:cxnLst/>
                <a:rect l="l" t="t" r="r" b="b"/>
                <a:pathLst>
                  <a:path w="6005" h="1244" extrusionOk="0">
                    <a:moveTo>
                      <a:pt x="2485" y="1"/>
                    </a:moveTo>
                    <a:lnTo>
                      <a:pt x="1864" y="208"/>
                    </a:lnTo>
                    <a:lnTo>
                      <a:pt x="1346" y="311"/>
                    </a:lnTo>
                    <a:lnTo>
                      <a:pt x="828" y="622"/>
                    </a:lnTo>
                    <a:lnTo>
                      <a:pt x="414" y="933"/>
                    </a:lnTo>
                    <a:lnTo>
                      <a:pt x="0" y="1243"/>
                    </a:lnTo>
                    <a:lnTo>
                      <a:pt x="828" y="829"/>
                    </a:lnTo>
                    <a:lnTo>
                      <a:pt x="1450" y="622"/>
                    </a:lnTo>
                    <a:lnTo>
                      <a:pt x="1967" y="415"/>
                    </a:lnTo>
                    <a:lnTo>
                      <a:pt x="2485" y="311"/>
                    </a:lnTo>
                    <a:lnTo>
                      <a:pt x="3624" y="311"/>
                    </a:lnTo>
                    <a:lnTo>
                      <a:pt x="4141" y="415"/>
                    </a:lnTo>
                    <a:lnTo>
                      <a:pt x="4659" y="518"/>
                    </a:lnTo>
                    <a:lnTo>
                      <a:pt x="5177" y="725"/>
                    </a:lnTo>
                    <a:lnTo>
                      <a:pt x="6005" y="1140"/>
                    </a:lnTo>
                    <a:lnTo>
                      <a:pt x="6005" y="1140"/>
                    </a:lnTo>
                    <a:lnTo>
                      <a:pt x="5694" y="829"/>
                    </a:lnTo>
                    <a:lnTo>
                      <a:pt x="5280" y="518"/>
                    </a:lnTo>
                    <a:lnTo>
                      <a:pt x="4763" y="311"/>
                    </a:lnTo>
                    <a:lnTo>
                      <a:pt x="4141" y="104"/>
                    </a:lnTo>
                    <a:lnTo>
                      <a:pt x="36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1164;p38">
                <a:extLst>
                  <a:ext uri="{FF2B5EF4-FFF2-40B4-BE49-F238E27FC236}">
                    <a16:creationId xmlns:a16="http://schemas.microsoft.com/office/drawing/2014/main" id="{80C6B3FA-7E55-9DB9-095F-7804CA97B202}"/>
                  </a:ext>
                </a:extLst>
              </p:cNvPr>
              <p:cNvSpPr/>
              <p:nvPr/>
            </p:nvSpPr>
            <p:spPr>
              <a:xfrm>
                <a:off x="4988861" y="1398587"/>
                <a:ext cx="6882" cy="27513"/>
              </a:xfrm>
              <a:custGeom>
                <a:avLst/>
                <a:gdLst/>
                <a:ahLst/>
                <a:cxnLst/>
                <a:rect l="l" t="t" r="r" b="b"/>
                <a:pathLst>
                  <a:path w="518" h="2071" extrusionOk="0">
                    <a:moveTo>
                      <a:pt x="518" y="0"/>
                    </a:moveTo>
                    <a:lnTo>
                      <a:pt x="518" y="0"/>
                    </a:lnTo>
                    <a:lnTo>
                      <a:pt x="0" y="2071"/>
                    </a:lnTo>
                    <a:lnTo>
                      <a:pt x="518" y="0"/>
                    </a:lnTo>
                    <a:lnTo>
                      <a:pt x="518"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1165;p38">
                <a:extLst>
                  <a:ext uri="{FF2B5EF4-FFF2-40B4-BE49-F238E27FC236}">
                    <a16:creationId xmlns:a16="http://schemas.microsoft.com/office/drawing/2014/main" id="{D92307BF-F776-175A-D050-A6C147647F44}"/>
                  </a:ext>
                </a:extLst>
              </p:cNvPr>
              <p:cNvSpPr/>
              <p:nvPr/>
            </p:nvSpPr>
            <p:spPr>
              <a:xfrm>
                <a:off x="4988861" y="1398587"/>
                <a:ext cx="6882" cy="27513"/>
              </a:xfrm>
              <a:custGeom>
                <a:avLst/>
                <a:gdLst/>
                <a:ahLst/>
                <a:cxnLst/>
                <a:rect l="l" t="t" r="r" b="b"/>
                <a:pathLst>
                  <a:path w="518" h="2071" fill="none" extrusionOk="0">
                    <a:moveTo>
                      <a:pt x="518" y="0"/>
                    </a:moveTo>
                    <a:lnTo>
                      <a:pt x="518" y="0"/>
                    </a:lnTo>
                    <a:lnTo>
                      <a:pt x="0" y="2071"/>
                    </a:lnTo>
                    <a:lnTo>
                      <a:pt x="518" y="0"/>
                    </a:lnTo>
                    <a:lnTo>
                      <a:pt x="5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1166;p38">
                <a:extLst>
                  <a:ext uri="{FF2B5EF4-FFF2-40B4-BE49-F238E27FC236}">
                    <a16:creationId xmlns:a16="http://schemas.microsoft.com/office/drawing/2014/main" id="{EEFFF01D-1938-CC46-69C9-BFD90AB536B4}"/>
                  </a:ext>
                </a:extLst>
              </p:cNvPr>
              <p:cNvSpPr/>
              <p:nvPr/>
            </p:nvSpPr>
            <p:spPr>
              <a:xfrm>
                <a:off x="4803177" y="1386205"/>
                <a:ext cx="192566" cy="78408"/>
              </a:xfrm>
              <a:custGeom>
                <a:avLst/>
                <a:gdLst/>
                <a:ahLst/>
                <a:cxnLst/>
                <a:rect l="l" t="t" r="r" b="b"/>
                <a:pathLst>
                  <a:path w="14495" h="5902" extrusionOk="0">
                    <a:moveTo>
                      <a:pt x="8076" y="0"/>
                    </a:moveTo>
                    <a:lnTo>
                      <a:pt x="7869" y="3106"/>
                    </a:lnTo>
                    <a:lnTo>
                      <a:pt x="7869" y="3210"/>
                    </a:lnTo>
                    <a:lnTo>
                      <a:pt x="7765" y="3210"/>
                    </a:lnTo>
                    <a:lnTo>
                      <a:pt x="4452" y="1968"/>
                    </a:lnTo>
                    <a:lnTo>
                      <a:pt x="932" y="622"/>
                    </a:lnTo>
                    <a:lnTo>
                      <a:pt x="0" y="2589"/>
                    </a:lnTo>
                    <a:lnTo>
                      <a:pt x="8801" y="5902"/>
                    </a:lnTo>
                    <a:lnTo>
                      <a:pt x="9732" y="2175"/>
                    </a:lnTo>
                    <a:lnTo>
                      <a:pt x="13874" y="3003"/>
                    </a:lnTo>
                    <a:lnTo>
                      <a:pt x="13977" y="3003"/>
                    </a:lnTo>
                    <a:lnTo>
                      <a:pt x="14495" y="932"/>
                    </a:lnTo>
                    <a:lnTo>
                      <a:pt x="8076" y="0"/>
                    </a:lnTo>
                    <a:close/>
                  </a:path>
                </a:pathLst>
              </a:custGeom>
              <a:solidFill>
                <a:srgbClr val="0A0A0A">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1167;p38">
                <a:extLst>
                  <a:ext uri="{FF2B5EF4-FFF2-40B4-BE49-F238E27FC236}">
                    <a16:creationId xmlns:a16="http://schemas.microsoft.com/office/drawing/2014/main" id="{C7B0C4A7-C3B4-23EF-63E3-2B221B54CA02}"/>
                  </a:ext>
                </a:extLst>
              </p:cNvPr>
              <p:cNvSpPr/>
              <p:nvPr/>
            </p:nvSpPr>
            <p:spPr>
              <a:xfrm>
                <a:off x="4803177" y="1386205"/>
                <a:ext cx="192566" cy="78408"/>
              </a:xfrm>
              <a:custGeom>
                <a:avLst/>
                <a:gdLst/>
                <a:ahLst/>
                <a:cxnLst/>
                <a:rect l="l" t="t" r="r" b="b"/>
                <a:pathLst>
                  <a:path w="14495" h="5902" fill="none" extrusionOk="0">
                    <a:moveTo>
                      <a:pt x="8076" y="0"/>
                    </a:moveTo>
                    <a:lnTo>
                      <a:pt x="8076" y="0"/>
                    </a:lnTo>
                    <a:lnTo>
                      <a:pt x="7869" y="3106"/>
                    </a:lnTo>
                    <a:lnTo>
                      <a:pt x="7869" y="3210"/>
                    </a:lnTo>
                    <a:lnTo>
                      <a:pt x="7765" y="3210"/>
                    </a:lnTo>
                    <a:lnTo>
                      <a:pt x="7765" y="3210"/>
                    </a:lnTo>
                    <a:lnTo>
                      <a:pt x="4452" y="1968"/>
                    </a:lnTo>
                    <a:lnTo>
                      <a:pt x="932" y="622"/>
                    </a:lnTo>
                    <a:lnTo>
                      <a:pt x="0" y="2589"/>
                    </a:lnTo>
                    <a:lnTo>
                      <a:pt x="8801" y="5902"/>
                    </a:lnTo>
                    <a:lnTo>
                      <a:pt x="9732" y="2175"/>
                    </a:lnTo>
                    <a:lnTo>
                      <a:pt x="13874" y="3003"/>
                    </a:lnTo>
                    <a:lnTo>
                      <a:pt x="13977" y="3003"/>
                    </a:lnTo>
                    <a:lnTo>
                      <a:pt x="13977" y="3003"/>
                    </a:lnTo>
                    <a:lnTo>
                      <a:pt x="14495" y="932"/>
                    </a:lnTo>
                    <a:lnTo>
                      <a:pt x="807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1168;p38">
                <a:extLst>
                  <a:ext uri="{FF2B5EF4-FFF2-40B4-BE49-F238E27FC236}">
                    <a16:creationId xmlns:a16="http://schemas.microsoft.com/office/drawing/2014/main" id="{2CC68016-E0C3-DC34-BE4A-3FF152382655}"/>
                  </a:ext>
                </a:extLst>
              </p:cNvPr>
              <p:cNvSpPr/>
              <p:nvPr/>
            </p:nvSpPr>
            <p:spPr>
              <a:xfrm>
                <a:off x="4815559" y="1386205"/>
                <a:ext cx="94908" cy="42645"/>
              </a:xfrm>
              <a:custGeom>
                <a:avLst/>
                <a:gdLst/>
                <a:ahLst/>
                <a:cxnLst/>
                <a:rect l="l" t="t" r="r" b="b"/>
                <a:pathLst>
                  <a:path w="7144" h="3210" extrusionOk="0">
                    <a:moveTo>
                      <a:pt x="7040" y="0"/>
                    </a:moveTo>
                    <a:lnTo>
                      <a:pt x="6937" y="3003"/>
                    </a:lnTo>
                    <a:lnTo>
                      <a:pt x="104" y="518"/>
                    </a:lnTo>
                    <a:lnTo>
                      <a:pt x="0" y="622"/>
                    </a:lnTo>
                    <a:lnTo>
                      <a:pt x="3520" y="1968"/>
                    </a:lnTo>
                    <a:lnTo>
                      <a:pt x="6833" y="3210"/>
                    </a:lnTo>
                    <a:lnTo>
                      <a:pt x="6937" y="3210"/>
                    </a:lnTo>
                    <a:lnTo>
                      <a:pt x="6937" y="3106"/>
                    </a:lnTo>
                    <a:lnTo>
                      <a:pt x="7144"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1169;p38">
                <a:extLst>
                  <a:ext uri="{FF2B5EF4-FFF2-40B4-BE49-F238E27FC236}">
                    <a16:creationId xmlns:a16="http://schemas.microsoft.com/office/drawing/2014/main" id="{97335E21-5CF3-BDDB-027D-6B09E6013943}"/>
                  </a:ext>
                </a:extLst>
              </p:cNvPr>
              <p:cNvSpPr/>
              <p:nvPr/>
            </p:nvSpPr>
            <p:spPr>
              <a:xfrm>
                <a:off x="4815559" y="1386205"/>
                <a:ext cx="94908" cy="42645"/>
              </a:xfrm>
              <a:custGeom>
                <a:avLst/>
                <a:gdLst/>
                <a:ahLst/>
                <a:cxnLst/>
                <a:rect l="l" t="t" r="r" b="b"/>
                <a:pathLst>
                  <a:path w="7144" h="3210" fill="none" extrusionOk="0">
                    <a:moveTo>
                      <a:pt x="7040" y="0"/>
                    </a:moveTo>
                    <a:lnTo>
                      <a:pt x="6937" y="3003"/>
                    </a:lnTo>
                    <a:lnTo>
                      <a:pt x="104" y="518"/>
                    </a:lnTo>
                    <a:lnTo>
                      <a:pt x="0" y="622"/>
                    </a:lnTo>
                    <a:lnTo>
                      <a:pt x="0" y="622"/>
                    </a:lnTo>
                    <a:lnTo>
                      <a:pt x="3520" y="1968"/>
                    </a:lnTo>
                    <a:lnTo>
                      <a:pt x="6833" y="3210"/>
                    </a:lnTo>
                    <a:lnTo>
                      <a:pt x="6937" y="3210"/>
                    </a:lnTo>
                    <a:lnTo>
                      <a:pt x="6937" y="3106"/>
                    </a:lnTo>
                    <a:lnTo>
                      <a:pt x="6937" y="3106"/>
                    </a:lnTo>
                    <a:lnTo>
                      <a:pt x="7144" y="0"/>
                    </a:lnTo>
                    <a:lnTo>
                      <a:pt x="704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1170;p38">
                <a:extLst>
                  <a:ext uri="{FF2B5EF4-FFF2-40B4-BE49-F238E27FC236}">
                    <a16:creationId xmlns:a16="http://schemas.microsoft.com/office/drawing/2014/main" id="{A56C260B-7926-3080-1810-CC29E53F61EF}"/>
                  </a:ext>
                </a:extLst>
              </p:cNvPr>
              <p:cNvSpPr/>
              <p:nvPr/>
            </p:nvSpPr>
            <p:spPr>
              <a:xfrm>
                <a:off x="4909085" y="1265166"/>
                <a:ext cx="221448" cy="137553"/>
              </a:xfrm>
              <a:custGeom>
                <a:avLst/>
                <a:gdLst/>
                <a:ahLst/>
                <a:cxnLst/>
                <a:rect l="l" t="t" r="r" b="b"/>
                <a:pathLst>
                  <a:path w="16669" h="10354" extrusionOk="0">
                    <a:moveTo>
                      <a:pt x="5695" y="1"/>
                    </a:moveTo>
                    <a:lnTo>
                      <a:pt x="5280" y="104"/>
                    </a:lnTo>
                    <a:lnTo>
                      <a:pt x="4349" y="518"/>
                    </a:lnTo>
                    <a:lnTo>
                      <a:pt x="2796" y="1450"/>
                    </a:lnTo>
                    <a:lnTo>
                      <a:pt x="1450" y="2485"/>
                    </a:lnTo>
                    <a:lnTo>
                      <a:pt x="518" y="3210"/>
                    </a:lnTo>
                    <a:lnTo>
                      <a:pt x="0" y="9111"/>
                    </a:lnTo>
                    <a:lnTo>
                      <a:pt x="2692" y="9629"/>
                    </a:lnTo>
                    <a:lnTo>
                      <a:pt x="5902" y="10354"/>
                    </a:lnTo>
                    <a:lnTo>
                      <a:pt x="6212" y="10354"/>
                    </a:lnTo>
                    <a:lnTo>
                      <a:pt x="6626" y="10147"/>
                    </a:lnTo>
                    <a:lnTo>
                      <a:pt x="7662" y="9733"/>
                    </a:lnTo>
                    <a:lnTo>
                      <a:pt x="8904" y="8904"/>
                    </a:lnTo>
                    <a:lnTo>
                      <a:pt x="9525" y="8076"/>
                    </a:lnTo>
                    <a:lnTo>
                      <a:pt x="10146" y="7869"/>
                    </a:lnTo>
                    <a:lnTo>
                      <a:pt x="15737" y="5591"/>
                    </a:lnTo>
                    <a:lnTo>
                      <a:pt x="15944" y="5591"/>
                    </a:lnTo>
                    <a:lnTo>
                      <a:pt x="16358" y="5384"/>
                    </a:lnTo>
                    <a:lnTo>
                      <a:pt x="16565" y="5281"/>
                    </a:lnTo>
                    <a:lnTo>
                      <a:pt x="16669" y="5074"/>
                    </a:lnTo>
                    <a:lnTo>
                      <a:pt x="16669" y="4867"/>
                    </a:lnTo>
                    <a:lnTo>
                      <a:pt x="16565" y="4556"/>
                    </a:lnTo>
                    <a:lnTo>
                      <a:pt x="16358" y="4349"/>
                    </a:lnTo>
                    <a:lnTo>
                      <a:pt x="15944" y="4245"/>
                    </a:lnTo>
                    <a:lnTo>
                      <a:pt x="14909" y="4142"/>
                    </a:lnTo>
                    <a:lnTo>
                      <a:pt x="11803" y="4142"/>
                    </a:lnTo>
                    <a:lnTo>
                      <a:pt x="8904" y="4349"/>
                    </a:lnTo>
                    <a:lnTo>
                      <a:pt x="7558" y="4556"/>
                    </a:lnTo>
                    <a:lnTo>
                      <a:pt x="11803" y="3831"/>
                    </a:lnTo>
                    <a:lnTo>
                      <a:pt x="12631" y="3728"/>
                    </a:lnTo>
                    <a:lnTo>
                      <a:pt x="13459" y="3521"/>
                    </a:lnTo>
                    <a:lnTo>
                      <a:pt x="13770" y="3314"/>
                    </a:lnTo>
                    <a:lnTo>
                      <a:pt x="13977" y="3107"/>
                    </a:lnTo>
                    <a:lnTo>
                      <a:pt x="13977" y="2796"/>
                    </a:lnTo>
                    <a:lnTo>
                      <a:pt x="13770" y="2382"/>
                    </a:lnTo>
                    <a:lnTo>
                      <a:pt x="13563" y="2278"/>
                    </a:lnTo>
                    <a:lnTo>
                      <a:pt x="13149" y="2071"/>
                    </a:lnTo>
                    <a:lnTo>
                      <a:pt x="12217" y="1968"/>
                    </a:lnTo>
                    <a:lnTo>
                      <a:pt x="10975" y="1864"/>
                    </a:lnTo>
                    <a:lnTo>
                      <a:pt x="9629" y="1968"/>
                    </a:lnTo>
                    <a:lnTo>
                      <a:pt x="7144" y="2175"/>
                    </a:lnTo>
                    <a:lnTo>
                      <a:pt x="6109" y="2278"/>
                    </a:lnTo>
                    <a:lnTo>
                      <a:pt x="6109" y="2278"/>
                    </a:lnTo>
                    <a:lnTo>
                      <a:pt x="6833" y="104"/>
                    </a:lnTo>
                    <a:lnTo>
                      <a:pt x="6005" y="1"/>
                    </a:ln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1171;p38">
                <a:extLst>
                  <a:ext uri="{FF2B5EF4-FFF2-40B4-BE49-F238E27FC236}">
                    <a16:creationId xmlns:a16="http://schemas.microsoft.com/office/drawing/2014/main" id="{CEFF2D1B-EE83-7F7B-964F-7CDC3038049A}"/>
                  </a:ext>
                </a:extLst>
              </p:cNvPr>
              <p:cNvSpPr/>
              <p:nvPr/>
            </p:nvSpPr>
            <p:spPr>
              <a:xfrm>
                <a:off x="4992980" y="1340811"/>
                <a:ext cx="122435" cy="17895"/>
              </a:xfrm>
              <a:custGeom>
                <a:avLst/>
                <a:gdLst/>
                <a:ahLst/>
                <a:cxnLst/>
                <a:rect l="l" t="t" r="r" b="b"/>
                <a:pathLst>
                  <a:path w="9216" h="1347" extrusionOk="0">
                    <a:moveTo>
                      <a:pt x="7869" y="1"/>
                    </a:moveTo>
                    <a:lnTo>
                      <a:pt x="6213" y="104"/>
                    </a:lnTo>
                    <a:lnTo>
                      <a:pt x="4556" y="311"/>
                    </a:lnTo>
                    <a:lnTo>
                      <a:pt x="3003" y="622"/>
                    </a:lnTo>
                    <a:lnTo>
                      <a:pt x="1347" y="933"/>
                    </a:lnTo>
                    <a:lnTo>
                      <a:pt x="725" y="1140"/>
                    </a:lnTo>
                    <a:lnTo>
                      <a:pt x="1" y="1347"/>
                    </a:lnTo>
                    <a:lnTo>
                      <a:pt x="1" y="1347"/>
                    </a:lnTo>
                    <a:lnTo>
                      <a:pt x="1347" y="1036"/>
                    </a:lnTo>
                    <a:lnTo>
                      <a:pt x="4660" y="519"/>
                    </a:lnTo>
                    <a:lnTo>
                      <a:pt x="7869" y="208"/>
                    </a:lnTo>
                    <a:lnTo>
                      <a:pt x="9215"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1172;p38">
                <a:extLst>
                  <a:ext uri="{FF2B5EF4-FFF2-40B4-BE49-F238E27FC236}">
                    <a16:creationId xmlns:a16="http://schemas.microsoft.com/office/drawing/2014/main" id="{E5F50036-103A-E3F8-35D6-A6D0F5CC34C2}"/>
                  </a:ext>
                </a:extLst>
              </p:cNvPr>
              <p:cNvSpPr/>
              <p:nvPr/>
            </p:nvSpPr>
            <p:spPr>
              <a:xfrm>
                <a:off x="5003980" y="1371074"/>
                <a:ext cx="33027" cy="9645"/>
              </a:xfrm>
              <a:custGeom>
                <a:avLst/>
                <a:gdLst/>
                <a:ahLst/>
                <a:cxnLst/>
                <a:rect l="l" t="t" r="r" b="b"/>
                <a:pathLst>
                  <a:path w="2486" h="726" extrusionOk="0">
                    <a:moveTo>
                      <a:pt x="2486" y="1"/>
                    </a:moveTo>
                    <a:lnTo>
                      <a:pt x="1865" y="104"/>
                    </a:lnTo>
                    <a:lnTo>
                      <a:pt x="1140" y="208"/>
                    </a:lnTo>
                    <a:lnTo>
                      <a:pt x="519" y="415"/>
                    </a:lnTo>
                    <a:lnTo>
                      <a:pt x="1" y="725"/>
                    </a:lnTo>
                    <a:lnTo>
                      <a:pt x="622" y="622"/>
                    </a:lnTo>
                    <a:lnTo>
                      <a:pt x="1243" y="415"/>
                    </a:lnTo>
                    <a:lnTo>
                      <a:pt x="1865" y="311"/>
                    </a:lnTo>
                    <a:lnTo>
                      <a:pt x="2486" y="1"/>
                    </a:lnTo>
                    <a:close/>
                  </a:path>
                </a:pathLst>
              </a:custGeom>
              <a:solidFill>
                <a:srgbClr val="FF9A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1173;p38">
                <a:extLst>
                  <a:ext uri="{FF2B5EF4-FFF2-40B4-BE49-F238E27FC236}">
                    <a16:creationId xmlns:a16="http://schemas.microsoft.com/office/drawing/2014/main" id="{C4BE6318-C7D1-BEA3-3300-34C968A8C2E6}"/>
                  </a:ext>
                </a:extLst>
              </p:cNvPr>
              <p:cNvSpPr/>
              <p:nvPr/>
            </p:nvSpPr>
            <p:spPr>
              <a:xfrm>
                <a:off x="5192414" y="959823"/>
                <a:ext cx="13777" cy="401632"/>
              </a:xfrm>
              <a:custGeom>
                <a:avLst/>
                <a:gdLst/>
                <a:ahLst/>
                <a:cxnLst/>
                <a:rect l="l" t="t" r="r" b="b"/>
                <a:pathLst>
                  <a:path w="1037" h="30232" extrusionOk="0">
                    <a:moveTo>
                      <a:pt x="829" y="0"/>
                    </a:moveTo>
                    <a:lnTo>
                      <a:pt x="829" y="311"/>
                    </a:lnTo>
                    <a:lnTo>
                      <a:pt x="933" y="1243"/>
                    </a:lnTo>
                    <a:lnTo>
                      <a:pt x="933" y="311"/>
                    </a:lnTo>
                    <a:lnTo>
                      <a:pt x="829" y="0"/>
                    </a:lnTo>
                    <a:close/>
                    <a:moveTo>
                      <a:pt x="933" y="1243"/>
                    </a:moveTo>
                    <a:lnTo>
                      <a:pt x="933" y="4452"/>
                    </a:lnTo>
                    <a:lnTo>
                      <a:pt x="829" y="9318"/>
                    </a:lnTo>
                    <a:lnTo>
                      <a:pt x="519" y="15220"/>
                    </a:lnTo>
                    <a:lnTo>
                      <a:pt x="104" y="21225"/>
                    </a:lnTo>
                    <a:lnTo>
                      <a:pt x="1" y="23813"/>
                    </a:lnTo>
                    <a:lnTo>
                      <a:pt x="1" y="26091"/>
                    </a:lnTo>
                    <a:lnTo>
                      <a:pt x="1" y="29404"/>
                    </a:lnTo>
                    <a:lnTo>
                      <a:pt x="104" y="30232"/>
                    </a:lnTo>
                    <a:lnTo>
                      <a:pt x="104" y="29300"/>
                    </a:lnTo>
                    <a:lnTo>
                      <a:pt x="208" y="26091"/>
                    </a:lnTo>
                    <a:lnTo>
                      <a:pt x="312" y="21225"/>
                    </a:lnTo>
                    <a:lnTo>
                      <a:pt x="726" y="15323"/>
                    </a:lnTo>
                    <a:lnTo>
                      <a:pt x="1036" y="9318"/>
                    </a:lnTo>
                    <a:lnTo>
                      <a:pt x="1036" y="4452"/>
                    </a:lnTo>
                    <a:lnTo>
                      <a:pt x="933" y="1243"/>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1174;p38">
                <a:extLst>
                  <a:ext uri="{FF2B5EF4-FFF2-40B4-BE49-F238E27FC236}">
                    <a16:creationId xmlns:a16="http://schemas.microsoft.com/office/drawing/2014/main" id="{41BBF452-B2B6-B907-8C3B-23472099AEAE}"/>
                  </a:ext>
                </a:extLst>
              </p:cNvPr>
              <p:cNvSpPr/>
              <p:nvPr/>
            </p:nvSpPr>
            <p:spPr>
              <a:xfrm>
                <a:off x="4789414" y="903429"/>
                <a:ext cx="53658" cy="199448"/>
              </a:xfrm>
              <a:custGeom>
                <a:avLst/>
                <a:gdLst/>
                <a:ahLst/>
                <a:cxnLst/>
                <a:rect l="l" t="t" r="r" b="b"/>
                <a:pathLst>
                  <a:path w="4039" h="15013" extrusionOk="0">
                    <a:moveTo>
                      <a:pt x="1" y="1"/>
                    </a:moveTo>
                    <a:lnTo>
                      <a:pt x="312" y="622"/>
                    </a:lnTo>
                    <a:lnTo>
                      <a:pt x="1036" y="2071"/>
                    </a:lnTo>
                    <a:lnTo>
                      <a:pt x="1657" y="3314"/>
                    </a:lnTo>
                    <a:lnTo>
                      <a:pt x="2175" y="4659"/>
                    </a:lnTo>
                    <a:lnTo>
                      <a:pt x="2589" y="5902"/>
                    </a:lnTo>
                    <a:lnTo>
                      <a:pt x="3003" y="7248"/>
                    </a:lnTo>
                    <a:lnTo>
                      <a:pt x="3314" y="8594"/>
                    </a:lnTo>
                    <a:lnTo>
                      <a:pt x="3625" y="9940"/>
                    </a:lnTo>
                    <a:lnTo>
                      <a:pt x="3728" y="11389"/>
                    </a:lnTo>
                    <a:lnTo>
                      <a:pt x="3935" y="12735"/>
                    </a:lnTo>
                    <a:lnTo>
                      <a:pt x="3935" y="14392"/>
                    </a:lnTo>
                    <a:lnTo>
                      <a:pt x="4039" y="15013"/>
                    </a:lnTo>
                    <a:lnTo>
                      <a:pt x="4039" y="14392"/>
                    </a:lnTo>
                    <a:lnTo>
                      <a:pt x="4039" y="12735"/>
                    </a:lnTo>
                    <a:lnTo>
                      <a:pt x="3935" y="11286"/>
                    </a:lnTo>
                    <a:lnTo>
                      <a:pt x="3832" y="9940"/>
                    </a:lnTo>
                    <a:lnTo>
                      <a:pt x="3521" y="8594"/>
                    </a:lnTo>
                    <a:lnTo>
                      <a:pt x="3210" y="7248"/>
                    </a:lnTo>
                    <a:lnTo>
                      <a:pt x="2796" y="5902"/>
                    </a:lnTo>
                    <a:lnTo>
                      <a:pt x="2382" y="4556"/>
                    </a:lnTo>
                    <a:lnTo>
                      <a:pt x="1761" y="3314"/>
                    </a:lnTo>
                    <a:lnTo>
                      <a:pt x="1140" y="1968"/>
                    </a:lnTo>
                    <a:lnTo>
                      <a:pt x="312" y="518"/>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1175;p38">
                <a:extLst>
                  <a:ext uri="{FF2B5EF4-FFF2-40B4-BE49-F238E27FC236}">
                    <a16:creationId xmlns:a16="http://schemas.microsoft.com/office/drawing/2014/main" id="{F915B91B-6A4C-FFCD-1574-740354DB5073}"/>
                  </a:ext>
                </a:extLst>
              </p:cNvPr>
              <p:cNvSpPr/>
              <p:nvPr/>
            </p:nvSpPr>
            <p:spPr>
              <a:xfrm>
                <a:off x="4973730" y="893797"/>
                <a:ext cx="129303" cy="60540"/>
              </a:xfrm>
              <a:custGeom>
                <a:avLst/>
                <a:gdLst/>
                <a:ahLst/>
                <a:cxnLst/>
                <a:rect l="l" t="t" r="r" b="b"/>
                <a:pathLst>
                  <a:path w="9733" h="4557" extrusionOk="0">
                    <a:moveTo>
                      <a:pt x="0" y="1"/>
                    </a:moveTo>
                    <a:lnTo>
                      <a:pt x="414" y="518"/>
                    </a:lnTo>
                    <a:lnTo>
                      <a:pt x="1553" y="1864"/>
                    </a:lnTo>
                    <a:lnTo>
                      <a:pt x="3313" y="3624"/>
                    </a:lnTo>
                    <a:lnTo>
                      <a:pt x="3831" y="4142"/>
                    </a:lnTo>
                    <a:lnTo>
                      <a:pt x="4142" y="4349"/>
                    </a:lnTo>
                    <a:lnTo>
                      <a:pt x="4556" y="4556"/>
                    </a:lnTo>
                    <a:lnTo>
                      <a:pt x="4970" y="4556"/>
                    </a:lnTo>
                    <a:lnTo>
                      <a:pt x="5177" y="4349"/>
                    </a:lnTo>
                    <a:lnTo>
                      <a:pt x="5384" y="4246"/>
                    </a:lnTo>
                    <a:lnTo>
                      <a:pt x="5695" y="3417"/>
                    </a:lnTo>
                    <a:lnTo>
                      <a:pt x="6273" y="1876"/>
                    </a:lnTo>
                    <a:lnTo>
                      <a:pt x="6273" y="1876"/>
                    </a:lnTo>
                    <a:lnTo>
                      <a:pt x="7351" y="3935"/>
                    </a:lnTo>
                    <a:lnTo>
                      <a:pt x="7455" y="4246"/>
                    </a:lnTo>
                    <a:lnTo>
                      <a:pt x="7662" y="4453"/>
                    </a:lnTo>
                    <a:lnTo>
                      <a:pt x="7972" y="4453"/>
                    </a:lnTo>
                    <a:lnTo>
                      <a:pt x="8283" y="4246"/>
                    </a:lnTo>
                    <a:lnTo>
                      <a:pt x="8593" y="3832"/>
                    </a:lnTo>
                    <a:lnTo>
                      <a:pt x="8801" y="3521"/>
                    </a:lnTo>
                    <a:lnTo>
                      <a:pt x="9525" y="2382"/>
                    </a:lnTo>
                    <a:lnTo>
                      <a:pt x="9732" y="1968"/>
                    </a:lnTo>
                    <a:lnTo>
                      <a:pt x="9422" y="2382"/>
                    </a:lnTo>
                    <a:lnTo>
                      <a:pt x="8697" y="3417"/>
                    </a:lnTo>
                    <a:lnTo>
                      <a:pt x="8179" y="4142"/>
                    </a:lnTo>
                    <a:lnTo>
                      <a:pt x="7972" y="4246"/>
                    </a:lnTo>
                    <a:lnTo>
                      <a:pt x="7765" y="4246"/>
                    </a:lnTo>
                    <a:lnTo>
                      <a:pt x="7558" y="4039"/>
                    </a:lnTo>
                    <a:lnTo>
                      <a:pt x="7455" y="3832"/>
                    </a:lnTo>
                    <a:lnTo>
                      <a:pt x="6316" y="1657"/>
                    </a:lnTo>
                    <a:lnTo>
                      <a:pt x="6212" y="1450"/>
                    </a:lnTo>
                    <a:lnTo>
                      <a:pt x="6109" y="1657"/>
                    </a:lnTo>
                    <a:lnTo>
                      <a:pt x="5488" y="3314"/>
                    </a:lnTo>
                    <a:lnTo>
                      <a:pt x="5177" y="4039"/>
                    </a:lnTo>
                    <a:lnTo>
                      <a:pt x="4866" y="4349"/>
                    </a:lnTo>
                    <a:lnTo>
                      <a:pt x="4556" y="4349"/>
                    </a:lnTo>
                    <a:lnTo>
                      <a:pt x="4245" y="4246"/>
                    </a:lnTo>
                    <a:lnTo>
                      <a:pt x="3935" y="3935"/>
                    </a:lnTo>
                    <a:lnTo>
                      <a:pt x="3417" y="3521"/>
                    </a:lnTo>
                    <a:lnTo>
                      <a:pt x="1657" y="1657"/>
                    </a:lnTo>
                    <a:lnTo>
                      <a:pt x="414" y="415"/>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6006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sp>
        <p:nvSpPr>
          <p:cNvPr id="784" name="Google Shape;784;p35"/>
          <p:cNvSpPr txBox="1">
            <a:spLocks noGrp="1"/>
          </p:cNvSpPr>
          <p:nvPr>
            <p:ph type="title"/>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About Dataset</a:t>
            </a:r>
            <a:endParaRPr dirty="0"/>
          </a:p>
        </p:txBody>
      </p:sp>
      <p:sp>
        <p:nvSpPr>
          <p:cNvPr id="15" name="TextBox 14">
            <a:extLst>
              <a:ext uri="{FF2B5EF4-FFF2-40B4-BE49-F238E27FC236}">
                <a16:creationId xmlns:a16="http://schemas.microsoft.com/office/drawing/2014/main" id="{7F8C9912-4F2A-AD39-CACA-0411169EBB93}"/>
              </a:ext>
            </a:extLst>
          </p:cNvPr>
          <p:cNvSpPr txBox="1"/>
          <p:nvPr/>
        </p:nvSpPr>
        <p:spPr>
          <a:xfrm>
            <a:off x="720000" y="1324535"/>
            <a:ext cx="8161200" cy="1569660"/>
          </a:xfrm>
          <a:prstGeom prst="rect">
            <a:avLst/>
          </a:prstGeom>
          <a:noFill/>
        </p:spPr>
        <p:txBody>
          <a:bodyPr wrap="square" rtlCol="0">
            <a:spAutoFit/>
          </a:bodyPr>
          <a:lstStyle/>
          <a:p>
            <a:pPr algn="l" fontAlgn="base"/>
            <a:r>
              <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Uncover the factors that lead to employee attrition and explore important questions such as ‘show me a breakdown of distance from home by job role and attrition’ or ‘compare average monthly income by education and attrition’. </a:t>
            </a:r>
          </a:p>
          <a:p>
            <a:pPr algn="l" fontAlgn="base"/>
            <a:r>
              <a:rPr lang="en-US" sz="16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This is a fictional data set created by IBM data scientists.</a:t>
            </a:r>
          </a:p>
          <a:p>
            <a:r>
              <a:rPr lang="en-US" sz="1600" dirty="0">
                <a:solidFill>
                  <a:schemeClr val="bg1"/>
                </a:solidFill>
                <a:latin typeface="Roboto" panose="02000000000000000000" pitchFamily="2" charset="0"/>
                <a:ea typeface="Roboto" panose="02000000000000000000" pitchFamily="2" charset="0"/>
                <a:cs typeface="Roboto" panose="02000000000000000000" pitchFamily="2" charset="0"/>
              </a:rPr>
              <a:t>The data link : https://www.kaggle.com/datasets/pavansubhasht/ibm-hr-analytics-attrition-dataset</a:t>
            </a:r>
          </a:p>
        </p:txBody>
      </p:sp>
    </p:spTree>
  </p:cSld>
  <p:clrMapOvr>
    <a:masterClrMapping/>
  </p:clrMapOvr>
</p:sld>
</file>

<file path=ppt/theme/theme1.xml><?xml version="1.0" encoding="utf-8"?>
<a:theme xmlns:a="http://schemas.openxmlformats.org/drawingml/2006/main" name="Employee Retention Plan Project Proposal by Slidesgo">
  <a:themeElements>
    <a:clrScheme name="Simple Light">
      <a:dk1>
        <a:srgbClr val="1E3561"/>
      </a:dk1>
      <a:lt1>
        <a:srgbClr val="0A0A0A"/>
      </a:lt1>
      <a:dk2>
        <a:srgbClr val="FAFAFA"/>
      </a:dk2>
      <a:lt2>
        <a:srgbClr val="B0C6D4"/>
      </a:lt2>
      <a:accent1>
        <a:srgbClr val="36558F"/>
      </a:accent1>
      <a:accent2>
        <a:srgbClr val="30424B"/>
      </a:accent2>
      <a:accent3>
        <a:srgbClr val="E0E0E0"/>
      </a:accent3>
      <a:accent4>
        <a:srgbClr val="729AE5"/>
      </a:accent4>
      <a:accent5>
        <a:srgbClr val="4F6772"/>
      </a:accent5>
      <a:accent6>
        <a:srgbClr val="F5F5F5"/>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973</Words>
  <Application>Microsoft Office PowerPoint</Application>
  <PresentationFormat>On-screen Show (16:9)</PresentationFormat>
  <Paragraphs>105</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Roboto</vt:lpstr>
      <vt:lpstr>PT Sans</vt:lpstr>
      <vt:lpstr>Arial</vt:lpstr>
      <vt:lpstr>Lato</vt:lpstr>
      <vt:lpstr>Albert Sans ExtraBold</vt:lpstr>
      <vt:lpstr>Loved by the King</vt:lpstr>
      <vt:lpstr>Anuphan</vt:lpstr>
      <vt:lpstr>Nunito Light</vt:lpstr>
      <vt:lpstr>Employee Retention Plan Project Proposal by Slidesgo</vt:lpstr>
      <vt:lpstr>EMPLOYEE  Attrition  </vt:lpstr>
      <vt:lpstr>1</vt:lpstr>
      <vt:lpstr>Team Information</vt:lpstr>
      <vt:lpstr>Intruduction Of Problem</vt:lpstr>
      <vt:lpstr>IBM Company </vt:lpstr>
      <vt:lpstr>The Problem</vt:lpstr>
      <vt:lpstr>PowerPoint Presentation</vt:lpstr>
      <vt:lpstr>Dataset</vt:lpstr>
      <vt:lpstr>About Dataset</vt:lpstr>
      <vt:lpstr>Analysis</vt:lpstr>
      <vt:lpstr>Data Load &amp; Preprocessing</vt:lpstr>
      <vt:lpstr>Data Load &amp; Preprocessing</vt:lpstr>
      <vt:lpstr>Data Load &amp; Preprocessing</vt:lpstr>
      <vt:lpstr>Data Load &amp; Preprocessing</vt:lpstr>
      <vt:lpstr>Data Load &amp; Preprocessing</vt:lpstr>
      <vt:lpstr>Data Load &amp; Preprocessing</vt:lpstr>
      <vt:lpstr>Data Load &amp; Preprocessing</vt:lpstr>
      <vt:lpstr>Data Load &amp; Preprocessing</vt:lpstr>
      <vt:lpstr>Data Load &amp; Preprocessing</vt:lpstr>
      <vt:lpstr>Data Load &amp; Preprocessing</vt:lpstr>
      <vt:lpstr>Data Load &amp; Preprocessing</vt:lpstr>
      <vt:lpstr>Applied Models</vt:lpstr>
      <vt:lpstr>Results</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  </dc:title>
  <dc:creator>Dell</dc:creator>
  <cp:lastModifiedBy>Rana Kamal</cp:lastModifiedBy>
  <cp:revision>1</cp:revision>
  <dcterms:modified xsi:type="dcterms:W3CDTF">2024-10-04T16:46:48Z</dcterms:modified>
</cp:coreProperties>
</file>