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7" r:id="rId5"/>
    <p:sldId id="257" r:id="rId6"/>
    <p:sldId id="278" r:id="rId7"/>
    <p:sldId id="279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A2BBB-0022-52D4-0770-DF81571B88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616EF-17BB-BE22-1D19-FC47E34A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68" y="1861139"/>
            <a:ext cx="6108032" cy="4860336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CREATING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2495" y="256674"/>
            <a:ext cx="5442347" cy="1740990"/>
          </a:xfrm>
        </p:spPr>
        <p:txBody>
          <a:bodyPr/>
          <a:lstStyle/>
          <a:p>
            <a:r>
              <a:rPr lang="en-US" dirty="0"/>
              <a:t>INCEPTION V2 MODEL:</a:t>
            </a:r>
          </a:p>
          <a:p>
            <a:r>
              <a:rPr lang="en-US" dirty="0"/>
              <a:t>IT CONSISTS OF NUMBER OF CNN MODELS THAT RUN PRALLEL </a:t>
            </a:r>
          </a:p>
          <a:p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CREATING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2495" y="0"/>
            <a:ext cx="5442347" cy="1584158"/>
          </a:xfrm>
        </p:spPr>
        <p:txBody>
          <a:bodyPr/>
          <a:lstStyle/>
          <a:p>
            <a:r>
              <a:rPr lang="en-US" dirty="0"/>
              <a:t>EVALUATE DATA BY PRETRAINED MODEL: </a:t>
            </a:r>
          </a:p>
          <a:p>
            <a:r>
              <a:rPr lang="en-US" dirty="0"/>
              <a:t>ACCUANCY OF TRAIN DATA : 0.99</a:t>
            </a:r>
          </a:p>
          <a:p>
            <a:r>
              <a:rPr lang="en-US" dirty="0"/>
              <a:t>ACCURANCY OF TEST DATA : 0.98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1A5DE6-C53E-557A-8A13-AB129FB1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95" y="1687835"/>
            <a:ext cx="7206979" cy="18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5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18FE5-262C-2A2C-B48B-D2D2942D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32" y="136525"/>
            <a:ext cx="7455567" cy="634989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PREDICTION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172" y="2636921"/>
            <a:ext cx="2987165" cy="2705100"/>
          </a:xfrm>
        </p:spPr>
        <p:txBody>
          <a:bodyPr/>
          <a:lstStyle/>
          <a:p>
            <a:r>
              <a:rPr lang="en-US" dirty="0"/>
              <a:t>PREDICT AND VISUALIZE THE DATA :</a:t>
            </a:r>
          </a:p>
          <a:p>
            <a:r>
              <a:rPr lang="en-US" dirty="0"/>
              <a:t>IN THIS FUNCTION THE WRONG PRIDECT WILL BE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COLOR WHILE THE RIGHT PREDICT WILL BE IN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GREEN</a:t>
            </a:r>
            <a:r>
              <a:rPr lang="en-US" dirty="0"/>
              <a:t> COLOR .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4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0052" y="2602831"/>
            <a:ext cx="2987165" cy="1652337"/>
          </a:xfrm>
        </p:spPr>
        <p:txBody>
          <a:bodyPr/>
          <a:lstStyle/>
          <a:p>
            <a:r>
              <a:rPr lang="en-US" dirty="0"/>
              <a:t>Confusion matrix :</a:t>
            </a:r>
          </a:p>
          <a:p>
            <a:r>
              <a:rPr lang="en-US" dirty="0"/>
              <a:t>Show me that the accuracy of the model by labels </a:t>
            </a:r>
          </a:p>
          <a:p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0D84BEE-2946-B70A-5C46-344199B8C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33"/>
          <a:stretch/>
        </p:blipFill>
        <p:spPr>
          <a:xfrm>
            <a:off x="3984610" y="671364"/>
            <a:ext cx="7132569" cy="52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0052" y="2602831"/>
            <a:ext cx="2987165" cy="1652337"/>
          </a:xfrm>
        </p:spPr>
        <p:txBody>
          <a:bodyPr/>
          <a:lstStyle/>
          <a:p>
            <a:r>
              <a:rPr lang="en-US" dirty="0"/>
              <a:t>Confusion matrix :</a:t>
            </a:r>
          </a:p>
          <a:p>
            <a:r>
              <a:rPr lang="en-US" dirty="0"/>
              <a:t>Show me that the accuracy of the model by labels </a:t>
            </a:r>
          </a:p>
          <a:p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466F7D4B-BD3B-1440-3D16-EDEA874F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78" y="830753"/>
            <a:ext cx="7363925" cy="36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0052" y="2602831"/>
            <a:ext cx="2987165" cy="1652337"/>
          </a:xfrm>
        </p:spPr>
        <p:txBody>
          <a:bodyPr/>
          <a:lstStyle/>
          <a:p>
            <a:r>
              <a:rPr lang="en-US" dirty="0"/>
              <a:t>Confusion matrix :</a:t>
            </a:r>
          </a:p>
          <a:p>
            <a:r>
              <a:rPr lang="en-US" dirty="0"/>
              <a:t>Show me that the accuracy of the model by labels </a:t>
            </a:r>
          </a:p>
          <a:p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16DB6C4-A22E-34DD-BAD2-CC62BB51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8" y="417096"/>
            <a:ext cx="7970755" cy="56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0052" y="2089788"/>
            <a:ext cx="2987165" cy="613610"/>
          </a:xfrm>
        </p:spPr>
        <p:txBody>
          <a:bodyPr/>
          <a:lstStyle/>
          <a:p>
            <a:pPr algn="ctr"/>
            <a:r>
              <a:rPr lang="en-US" sz="3200" dirty="0"/>
              <a:t>before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E63EE-7E4B-0DE6-0D90-C66DFBAAC5CC}"/>
              </a:ext>
            </a:extLst>
          </p:cNvPr>
          <p:cNvSpPr txBox="1"/>
          <p:nvPr/>
        </p:nvSpPr>
        <p:spPr>
          <a:xfrm>
            <a:off x="4295273" y="440501"/>
            <a:ext cx="431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CNN MODEL :</a:t>
            </a:r>
          </a:p>
          <a:p>
            <a:r>
              <a:rPr lang="en-US" dirty="0"/>
              <a:t>THE HYPERPRAMETERS THAT USED .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AAB62FE-EF48-D70B-F505-F1EBAE23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73" y="1363801"/>
            <a:ext cx="5402952" cy="49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0052" y="2089788"/>
            <a:ext cx="2987165" cy="613610"/>
          </a:xfrm>
        </p:spPr>
        <p:txBody>
          <a:bodyPr/>
          <a:lstStyle/>
          <a:p>
            <a:pPr algn="ctr"/>
            <a:r>
              <a:rPr lang="en-US" sz="3200" dirty="0"/>
              <a:t>AFTER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E63EE-7E4B-0DE6-0D90-C66DFBAAC5CC}"/>
              </a:ext>
            </a:extLst>
          </p:cNvPr>
          <p:cNvSpPr txBox="1"/>
          <p:nvPr/>
        </p:nvSpPr>
        <p:spPr>
          <a:xfrm>
            <a:off x="4243136" y="317483"/>
            <a:ext cx="581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PRETRAIND MODEL:</a:t>
            </a:r>
          </a:p>
          <a:p>
            <a:r>
              <a:rPr lang="en-US" dirty="0"/>
              <a:t> AFTER GETTING BEST WEIGHTS FROM CNN MODEL AFTER TRANING AND ITS HYPERPRAMETERS .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6BF2AD-59CA-70FE-E550-308C8AB9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6" y="1363831"/>
            <a:ext cx="6331572" cy="49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pic>
        <p:nvPicPr>
          <p:cNvPr id="18" name="Picture Placeholder 15" descr="A picture of a field of grass sprouting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9" y="808353"/>
            <a:ext cx="2628031" cy="1160957"/>
          </a:xfrm>
        </p:spPr>
        <p:txBody>
          <a:bodyPr/>
          <a:lstStyle/>
          <a:p>
            <a:r>
              <a:rPr lang="en-US" dirty="0"/>
              <a:t>Data prepressing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RESCALING AND AUGMENTATION :</a:t>
            </a:r>
          </a:p>
          <a:p>
            <a:pPr>
              <a:lnSpc>
                <a:spcPct val="150000"/>
              </a:lnSpc>
            </a:pPr>
            <a:r>
              <a:rPr lang="en-US" dirty="0"/>
              <a:t>RESIZE DATA INTO (112,112)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2614863"/>
            <a:ext cx="12192000" cy="4243137"/>
          </a:xfrm>
        </p:spPr>
      </p:pic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9" y="410274"/>
            <a:ext cx="2628031" cy="1160957"/>
          </a:xfrm>
        </p:spPr>
        <p:txBody>
          <a:bodyPr/>
          <a:lstStyle/>
          <a:p>
            <a:r>
              <a:rPr lang="en-US" dirty="0"/>
              <a:t>Data prepressing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SHUFFLE AND PREFETCH :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922870"/>
            <a:ext cx="12192000" cy="4888690"/>
          </a:xfrm>
        </p:spPr>
      </p:pic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9" y="410274"/>
            <a:ext cx="2628031" cy="1160957"/>
          </a:xfrm>
        </p:spPr>
        <p:txBody>
          <a:bodyPr/>
          <a:lstStyle/>
          <a:p>
            <a:r>
              <a:rPr lang="en-US" dirty="0"/>
              <a:t>Data prepressing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344" y="2030482"/>
            <a:ext cx="2902687" cy="7628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AUGUMENTATION :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4523874" y="1"/>
            <a:ext cx="7668126" cy="6811560"/>
          </a:xfrm>
        </p:spPr>
      </p:pic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5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3" y="1079219"/>
            <a:ext cx="2492477" cy="894044"/>
          </a:xfrm>
        </p:spPr>
        <p:txBody>
          <a:bodyPr/>
          <a:lstStyle/>
          <a:p>
            <a:r>
              <a:rPr lang="en-US" dirty="0"/>
              <a:t>CREATING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5442347" cy="1175974"/>
          </a:xfrm>
        </p:spPr>
        <p:txBody>
          <a:bodyPr/>
          <a:lstStyle/>
          <a:p>
            <a:r>
              <a:rPr lang="en-US" dirty="0"/>
              <a:t>CREAT CHECKPOINT :</a:t>
            </a:r>
          </a:p>
          <a:p>
            <a:r>
              <a:rPr lang="en-US" dirty="0"/>
              <a:t>TO SAVE THE BEST WEIGHTS TO BE TRAINED IN PRETRAINED MODEL 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EB3F7C-F300-CB6D-88E7-237BCEB4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92" y="2197851"/>
            <a:ext cx="7137540" cy="22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CREATING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5442347" cy="1175974"/>
          </a:xfrm>
        </p:spPr>
        <p:txBody>
          <a:bodyPr/>
          <a:lstStyle/>
          <a:p>
            <a:r>
              <a:rPr lang="en-US" dirty="0"/>
              <a:t>CREAT CNN MODEL :</a:t>
            </a:r>
          </a:p>
          <a:p>
            <a:r>
              <a:rPr lang="en-US" dirty="0"/>
              <a:t>THE CNN MODEL WILL TRAIN THE DATA AND PUT THE BEST WEIGHTS INTO CHECKPOINTS .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F3A5BA-C93B-2FDE-A489-D4DF126D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63" y="2081933"/>
            <a:ext cx="6733674" cy="398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3F473-9ECA-32D3-CA48-68115D1B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1" y="1957137"/>
            <a:ext cx="4409176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CREATING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2495" y="256674"/>
            <a:ext cx="5442347" cy="368968"/>
          </a:xfrm>
        </p:spPr>
        <p:txBody>
          <a:bodyPr/>
          <a:lstStyle/>
          <a:p>
            <a:r>
              <a:rPr lang="en-US" dirty="0"/>
              <a:t>FIT AND SAVE THE MODEL :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D5920F-F10F-5E39-A36E-CC2A687C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63" y="793791"/>
            <a:ext cx="6609348" cy="55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5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CREATING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2495" y="256674"/>
            <a:ext cx="5442347" cy="1740990"/>
          </a:xfrm>
        </p:spPr>
        <p:txBody>
          <a:bodyPr/>
          <a:lstStyle/>
          <a:p>
            <a:r>
              <a:rPr lang="en-US" dirty="0"/>
              <a:t>PLOT MODEL :</a:t>
            </a:r>
          </a:p>
          <a:p>
            <a:r>
              <a:rPr lang="en-US" dirty="0"/>
              <a:t>DIAGRAMS FOR THE LOSS AND THE ACCURANCY</a:t>
            </a:r>
          </a:p>
          <a:p>
            <a:r>
              <a:rPr lang="en-US" dirty="0"/>
              <a:t>LOSS : 0.42</a:t>
            </a:r>
          </a:p>
          <a:p>
            <a:r>
              <a:rPr lang="en-US" dirty="0"/>
              <a:t>ACCUANCY : 0.86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F07B1E-4183-DA48-7DAB-9D0AB2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25"/>
          <a:stretch/>
        </p:blipFill>
        <p:spPr>
          <a:xfrm>
            <a:off x="294742" y="2081955"/>
            <a:ext cx="4251858" cy="4776045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138BC884-360B-028A-C08C-EB865230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369" y="2290098"/>
            <a:ext cx="6927889" cy="37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97" y="793791"/>
            <a:ext cx="2492477" cy="894044"/>
          </a:xfrm>
        </p:spPr>
        <p:txBody>
          <a:bodyPr/>
          <a:lstStyle/>
          <a:p>
            <a:r>
              <a:rPr lang="en-US" dirty="0"/>
              <a:t>CREATING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2495" y="256674"/>
            <a:ext cx="5442347" cy="1740990"/>
          </a:xfrm>
        </p:spPr>
        <p:txBody>
          <a:bodyPr/>
          <a:lstStyle/>
          <a:p>
            <a:r>
              <a:rPr lang="en-US" dirty="0"/>
              <a:t>DOWNLOAD THE PRETRAINED MODEL AND LOAD IT :</a:t>
            </a:r>
          </a:p>
          <a:p>
            <a:r>
              <a:rPr lang="en-US" dirty="0"/>
              <a:t>IT WILL USE THE BEST WEIGHTS IN THE CHECKPOINT AND TRAIN THEM TO IMPROVE THE ACCURANCY .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CB51C0-D60B-AF1C-3B63-3E58CF74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95" y="1997664"/>
            <a:ext cx="7479694" cy="1194347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BB8DB5-7C2C-FCA8-7081-5E40550F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95" y="3311013"/>
            <a:ext cx="7479694" cy="1621988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ADD169EB-F749-0470-04A3-C0B91BE8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06" y="5193799"/>
            <a:ext cx="6608115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8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{05F78359-F73A-4428-83ED-4410544C1935}tf16411175_win32</Template>
  <TotalTime>66</TotalTime>
  <Words>284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 </vt:lpstr>
      <vt:lpstr>Tenorite Bold</vt:lpstr>
      <vt:lpstr>Office Theme</vt:lpstr>
      <vt:lpstr>presentation</vt:lpstr>
      <vt:lpstr>Data prepressing</vt:lpstr>
      <vt:lpstr>Data prepressing</vt:lpstr>
      <vt:lpstr>Data prepressing</vt:lpstr>
      <vt:lpstr>CREATING  MODEL</vt:lpstr>
      <vt:lpstr>CREATING  MODEL</vt:lpstr>
      <vt:lpstr>CREATING  MODEL</vt:lpstr>
      <vt:lpstr>CREATING  MODEL</vt:lpstr>
      <vt:lpstr>CREATING  MODEL</vt:lpstr>
      <vt:lpstr>CREATING  MODEL</vt:lpstr>
      <vt:lpstr>CREATING  MODEL</vt:lpstr>
      <vt:lpstr>PREDICTION </vt:lpstr>
      <vt:lpstr>Confusion matrix </vt:lpstr>
      <vt:lpstr>Confusion matrix </vt:lpstr>
      <vt:lpstr>Confusion matrix </vt:lpstr>
      <vt:lpstr>Optimization</vt:lpstr>
      <vt:lpstr>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Rana Kamal</dc:creator>
  <cp:lastModifiedBy>Rana Kamal</cp:lastModifiedBy>
  <cp:revision>1</cp:revision>
  <dcterms:created xsi:type="dcterms:W3CDTF">2023-05-06T01:19:04Z</dcterms:created>
  <dcterms:modified xsi:type="dcterms:W3CDTF">2023-05-06T02:25:17Z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