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2313-B342-4AE7-F4B3-9130F9144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C3D40-0316-40D7-EE16-FB4976601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0BF73-EF5F-E567-1CC0-22938083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250B-4FC5-4211-82B4-355B5D4EE31C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C2231-C13F-484D-1874-FF57512F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53D83-C7E5-D2F6-DA93-542E15EB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7CE-C87C-4E62-8A60-24D92267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69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4E03-6735-5938-ED20-F55FB75C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AE7E3-F973-3360-8ADB-FB846AE70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8A89E-6172-39B0-6DD6-5ECC8EAC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250B-4FC5-4211-82B4-355B5D4EE31C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4CF2-02B2-14B8-8C3E-BF92FE14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181C-EF94-7040-97E1-BFD6945D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7CE-C87C-4E62-8A60-24D92267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6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B0E71-A62C-FEDB-F617-5586B68B6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48255-7C1F-D5CA-C419-7B57603DF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D0A8-FB1C-C798-F92D-84941794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250B-4FC5-4211-82B4-355B5D4EE31C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3476-C788-93F1-6811-948782BA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F40B-90D9-4AD9-BA41-7C7FF56F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7CE-C87C-4E62-8A60-24D92267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6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7D5B-E327-D75A-399F-AB9632AC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CD09-8CD0-3FF8-C2EE-22371482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A30E-6537-1054-24D5-90CD62E2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250B-4FC5-4211-82B4-355B5D4EE31C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3BBEE-AB98-A0E6-B915-37570D9D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A7B1-9E10-F048-8179-B2C1838B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7CE-C87C-4E62-8A60-24D92267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2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7509-5281-39D0-90CF-FC26155B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D726-0461-6E55-E364-ADB9B6FC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DA92-CDE5-F787-A79B-50805FEE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250B-4FC5-4211-82B4-355B5D4EE31C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0EF7-30FE-A0AB-E0D6-B60901CC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00C56-3D53-45C2-9FCF-3E2628CF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7CE-C87C-4E62-8A60-24D92267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3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E91-841F-C106-284C-1CCCDD35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6810-D04E-074F-342E-6742AABAA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ECE97-FEF1-6CF0-3B43-AECF4B9D4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0B377-C1E7-1643-A836-1E578892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250B-4FC5-4211-82B4-355B5D4EE31C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CD67-BF22-5787-B829-E10A82FE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5C64E-84B5-796D-B91D-0AEEE905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7CE-C87C-4E62-8A60-24D92267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EE6C-04D4-6107-0950-23C40903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4BD1-24E9-B477-9EBF-67E68CA1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210E0-7D47-042A-4110-85E64BC77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00104-A1A9-FD86-4266-290ADD31D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FAA17-7008-D0B5-88EF-C47D0E22D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FC2A3-0CA5-2D89-F1C3-2C4D823D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250B-4FC5-4211-82B4-355B5D4EE31C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C3182-18B9-8CFD-2948-6DCE0B05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4EA50-8497-F983-4E9C-0E173E0A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7CE-C87C-4E62-8A60-24D92267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3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4025-22C1-409D-A3BE-3AD8EC2A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5522E-5F51-1E50-7D27-A5AEF6F5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250B-4FC5-4211-82B4-355B5D4EE31C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906F0-714F-D635-0429-1CB9D174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FF856-100F-4FF2-DE30-5E6C93EF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7CE-C87C-4E62-8A60-24D92267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3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EFCB3-2D27-C813-4B14-D9CAE974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250B-4FC5-4211-82B4-355B5D4EE31C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C3412-755B-F36B-C71C-2B8588F8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FEAA-2401-553D-29F4-46C185E3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7CE-C87C-4E62-8A60-24D92267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4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3EA4-C8D3-FA0E-F709-3D9A76CD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10EF-FFF4-91D3-D8B4-C94B5CB5F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08D3C-E38D-2ADD-40E4-83CD2D9B9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7D37B-5B51-4037-19F4-95F999F9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250B-4FC5-4211-82B4-355B5D4EE31C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70FAC-1943-D472-E8C0-C60FA33F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B7DF3-B9FA-2024-96EF-1D665BF0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7CE-C87C-4E62-8A60-24D92267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8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62B2-95E9-C46F-FA65-4907E573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27B07-4FA7-01C3-9D4E-2B1D7A874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04C6D-D3C7-1FF7-ECEF-14BC549F6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50EF4-7C6C-604C-1542-FF8A900A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250B-4FC5-4211-82B4-355B5D4EE31C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FFE0-AF46-417E-4914-77D45824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7B926-EDC2-FE9C-6F5F-BD2E8FA9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C47CE-C87C-4E62-8A60-24D92267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2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AED40-F1DB-181A-1220-861B752B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1214B-6A03-7BD7-1E4C-B65324C8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F567-61B1-98C8-EA7E-44F390EA0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B250B-4FC5-4211-82B4-355B5D4EE31C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3447-DF2E-7682-B69D-A91325E9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0EE4-EF10-181C-AC5F-EBFCACA44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47CE-C87C-4E62-8A60-24D92267C6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03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5B62-1D52-9139-6987-DD802C88A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Events and Delegates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38C48-4662-AA0B-2839-21FDAD8B0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66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AE43FC-5B96-1EB5-41DE-12FBC65B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9" y="215202"/>
            <a:ext cx="5867702" cy="2444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A915C-FFB4-A2A1-D913-2728D640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82" y="3035813"/>
            <a:ext cx="4597636" cy="2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2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CA87F-2675-1344-C28E-26DCE2C2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34" y="443814"/>
            <a:ext cx="4692891" cy="1987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1E33C0-A5ED-CC9F-B8B0-D8584D29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92" y="3026992"/>
            <a:ext cx="4769095" cy="2063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298AB-1416-EAF8-92DF-024D7F9FB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153" y="2991432"/>
            <a:ext cx="3587934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6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1FAE3-951D-C7EF-EC1E-A76CC572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292" y="892115"/>
            <a:ext cx="5372376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1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F759B-FD33-4E03-DAB8-8BD3AC93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877" y="1117481"/>
            <a:ext cx="5378726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1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CDE50-641F-9641-8B26-473B00A5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4" y="177758"/>
            <a:ext cx="4453326" cy="2632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535ED-6F1B-7089-12B5-1C7240291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14" y="3101937"/>
            <a:ext cx="3092609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2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4DA1F-158E-792C-3E45-C226AE54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78" y="549208"/>
            <a:ext cx="6451062" cy="44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4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75E1C9-B735-17F2-EA7A-E83E43C7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173544"/>
            <a:ext cx="8229599" cy="574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3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Events and Delegates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and Delegates</dc:title>
  <dc:creator>Rana De</dc:creator>
  <cp:lastModifiedBy>Rana De</cp:lastModifiedBy>
  <cp:revision>1</cp:revision>
  <dcterms:created xsi:type="dcterms:W3CDTF">2023-02-21T18:18:14Z</dcterms:created>
  <dcterms:modified xsi:type="dcterms:W3CDTF">2023-02-21T18:18:14Z</dcterms:modified>
</cp:coreProperties>
</file>