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8" r:id="rId4"/>
    <p:sldId id="269" r:id="rId5"/>
    <p:sldId id="258" r:id="rId6"/>
    <p:sldId id="270" r:id="rId7"/>
    <p:sldId id="260" r:id="rId8"/>
    <p:sldId id="271" r:id="rId9"/>
    <p:sldId id="261" r:id="rId10"/>
    <p:sldId id="262" r:id="rId11"/>
    <p:sldId id="272" r:id="rId12"/>
    <p:sldId id="263" r:id="rId13"/>
    <p:sldId id="264" r:id="rId14"/>
    <p:sldId id="265" r:id="rId15"/>
    <p:sldId id="273" r:id="rId16"/>
    <p:sldId id="266" r:id="rId17"/>
    <p:sldId id="274" r:id="rId18"/>
    <p:sldId id="26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cuments\SQL%20pt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cuments\SQL%20ptojec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cuments\SQL%20ptojec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cuments\SQL%20ptojec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cuments\SQL%20ptojec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cuments\SQL%20pt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cuments\SQL%20pt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cuments\SQL%20pt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cuments\SQL%20pt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cuments\SQL%20pt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cuments\SQL%20ptojec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cuments\SQL%20ptojec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cuments\SQL%20ptojec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'Question 1'!$A$1:$A$54</c:f>
              <c:strCache>
                <c:ptCount val="54"/>
                <c:pt idx="0">
                  <c:v>BA</c:v>
                </c:pt>
                <c:pt idx="1">
                  <c:v>AC</c:v>
                </c:pt>
                <c:pt idx="2">
                  <c:v>MG</c:v>
                </c:pt>
                <c:pt idx="3">
                  <c:v>DF</c:v>
                </c:pt>
                <c:pt idx="4">
                  <c:v>SC</c:v>
                </c:pt>
                <c:pt idx="5">
                  <c:v>RS</c:v>
                </c:pt>
                <c:pt idx="6">
                  <c:v>CE</c:v>
                </c:pt>
                <c:pt idx="7">
                  <c:v>MS</c:v>
                </c:pt>
                <c:pt idx="8">
                  <c:v>SP</c:v>
                </c:pt>
                <c:pt idx="9">
                  <c:v>ES</c:v>
                </c:pt>
                <c:pt idx="10">
                  <c:v>PR</c:v>
                </c:pt>
                <c:pt idx="11">
                  <c:v>RJ</c:v>
                </c:pt>
                <c:pt idx="12">
                  <c:v>GO</c:v>
                </c:pt>
                <c:pt idx="13">
                  <c:v>AM</c:v>
                </c:pt>
                <c:pt idx="14">
                  <c:v>DF</c:v>
                </c:pt>
                <c:pt idx="15">
                  <c:v>MG</c:v>
                </c:pt>
                <c:pt idx="16">
                  <c:v>PA</c:v>
                </c:pt>
                <c:pt idx="17">
                  <c:v>BA</c:v>
                </c:pt>
                <c:pt idx="18">
                  <c:v>PE</c:v>
                </c:pt>
                <c:pt idx="19">
                  <c:v>PR</c:v>
                </c:pt>
                <c:pt idx="20">
                  <c:v>RS</c:v>
                </c:pt>
                <c:pt idx="21">
                  <c:v>CE</c:v>
                </c:pt>
                <c:pt idx="22">
                  <c:v>ES</c:v>
                </c:pt>
                <c:pt idx="23">
                  <c:v>SC</c:v>
                </c:pt>
                <c:pt idx="24">
                  <c:v>PB</c:v>
                </c:pt>
                <c:pt idx="25">
                  <c:v>MT</c:v>
                </c:pt>
                <c:pt idx="26">
                  <c:v>SP</c:v>
                </c:pt>
                <c:pt idx="27">
                  <c:v>RJ</c:v>
                </c:pt>
                <c:pt idx="28">
                  <c:v>RN</c:v>
                </c:pt>
                <c:pt idx="29">
                  <c:v>RO</c:v>
                </c:pt>
                <c:pt idx="30">
                  <c:v>MS</c:v>
                </c:pt>
                <c:pt idx="31">
                  <c:v>SE</c:v>
                </c:pt>
                <c:pt idx="32">
                  <c:v>BA</c:v>
                </c:pt>
                <c:pt idx="33">
                  <c:v>MT</c:v>
                </c:pt>
                <c:pt idx="34">
                  <c:v>GO</c:v>
                </c:pt>
                <c:pt idx="35">
                  <c:v>PA</c:v>
                </c:pt>
                <c:pt idx="36">
                  <c:v>SE</c:v>
                </c:pt>
                <c:pt idx="37">
                  <c:v>ES</c:v>
                </c:pt>
                <c:pt idx="38">
                  <c:v>MG</c:v>
                </c:pt>
                <c:pt idx="39">
                  <c:v>DF</c:v>
                </c:pt>
                <c:pt idx="40">
                  <c:v>CE</c:v>
                </c:pt>
                <c:pt idx="41">
                  <c:v>MA</c:v>
                </c:pt>
                <c:pt idx="42">
                  <c:v>PB</c:v>
                </c:pt>
                <c:pt idx="43">
                  <c:v>PR</c:v>
                </c:pt>
                <c:pt idx="44">
                  <c:v>RO</c:v>
                </c:pt>
                <c:pt idx="45">
                  <c:v>SC</c:v>
                </c:pt>
                <c:pt idx="46">
                  <c:v>PE</c:v>
                </c:pt>
                <c:pt idx="47">
                  <c:v>MS</c:v>
                </c:pt>
                <c:pt idx="48">
                  <c:v>RS</c:v>
                </c:pt>
                <c:pt idx="49">
                  <c:v>RN</c:v>
                </c:pt>
                <c:pt idx="50">
                  <c:v>SP</c:v>
                </c:pt>
                <c:pt idx="51">
                  <c:v>PI</c:v>
                </c:pt>
                <c:pt idx="52">
                  <c:v>RJ</c:v>
                </c:pt>
                <c:pt idx="53">
                  <c:v>MG</c:v>
                </c:pt>
              </c:strCache>
            </c:strRef>
          </c:cat>
          <c:val>
            <c:numRef>
              <c:f>'Question 1'!$B$1:$B$54</c:f>
              <c:numCache>
                <c:formatCode>General</c:formatCode>
                <c:ptCount val="54"/>
                <c:pt idx="0">
                  <c:v>2016</c:v>
                </c:pt>
                <c:pt idx="1">
                  <c:v>2016</c:v>
                </c:pt>
                <c:pt idx="2">
                  <c:v>2016</c:v>
                </c:pt>
                <c:pt idx="3">
                  <c:v>2016</c:v>
                </c:pt>
                <c:pt idx="4">
                  <c:v>2016</c:v>
                </c:pt>
                <c:pt idx="5">
                  <c:v>2016</c:v>
                </c:pt>
                <c:pt idx="6">
                  <c:v>2016</c:v>
                </c:pt>
                <c:pt idx="7">
                  <c:v>2016</c:v>
                </c:pt>
                <c:pt idx="8">
                  <c:v>2016</c:v>
                </c:pt>
                <c:pt idx="9">
                  <c:v>2016</c:v>
                </c:pt>
                <c:pt idx="10">
                  <c:v>2016</c:v>
                </c:pt>
                <c:pt idx="11">
                  <c:v>2016</c:v>
                </c:pt>
                <c:pt idx="12">
                  <c:v>2017</c:v>
                </c:pt>
                <c:pt idx="13">
                  <c:v>2017</c:v>
                </c:pt>
                <c:pt idx="14">
                  <c:v>2017</c:v>
                </c:pt>
                <c:pt idx="15">
                  <c:v>2017</c:v>
                </c:pt>
                <c:pt idx="16">
                  <c:v>2017</c:v>
                </c:pt>
                <c:pt idx="17">
                  <c:v>2017</c:v>
                </c:pt>
                <c:pt idx="18">
                  <c:v>2017</c:v>
                </c:pt>
                <c:pt idx="19">
                  <c:v>2017</c:v>
                </c:pt>
                <c:pt idx="20">
                  <c:v>2017</c:v>
                </c:pt>
                <c:pt idx="21">
                  <c:v>2017</c:v>
                </c:pt>
                <c:pt idx="22">
                  <c:v>2017</c:v>
                </c:pt>
                <c:pt idx="23">
                  <c:v>2017</c:v>
                </c:pt>
                <c:pt idx="24">
                  <c:v>2017</c:v>
                </c:pt>
                <c:pt idx="25">
                  <c:v>2017</c:v>
                </c:pt>
                <c:pt idx="26">
                  <c:v>2017</c:v>
                </c:pt>
                <c:pt idx="27">
                  <c:v>2017</c:v>
                </c:pt>
                <c:pt idx="28">
                  <c:v>2017</c:v>
                </c:pt>
                <c:pt idx="29">
                  <c:v>2017</c:v>
                </c:pt>
                <c:pt idx="30">
                  <c:v>2017</c:v>
                </c:pt>
                <c:pt idx="31">
                  <c:v>2017</c:v>
                </c:pt>
                <c:pt idx="32">
                  <c:v>2018</c:v>
                </c:pt>
                <c:pt idx="33">
                  <c:v>2018</c:v>
                </c:pt>
                <c:pt idx="34">
                  <c:v>2018</c:v>
                </c:pt>
                <c:pt idx="35">
                  <c:v>2018</c:v>
                </c:pt>
                <c:pt idx="36">
                  <c:v>2018</c:v>
                </c:pt>
                <c:pt idx="37">
                  <c:v>2018</c:v>
                </c:pt>
                <c:pt idx="38">
                  <c:v>2018</c:v>
                </c:pt>
                <c:pt idx="39">
                  <c:v>2018</c:v>
                </c:pt>
                <c:pt idx="40">
                  <c:v>2018</c:v>
                </c:pt>
                <c:pt idx="41">
                  <c:v>2018</c:v>
                </c:pt>
                <c:pt idx="42">
                  <c:v>2018</c:v>
                </c:pt>
                <c:pt idx="43">
                  <c:v>2018</c:v>
                </c:pt>
                <c:pt idx="44">
                  <c:v>2018</c:v>
                </c:pt>
                <c:pt idx="45">
                  <c:v>2018</c:v>
                </c:pt>
                <c:pt idx="46">
                  <c:v>2018</c:v>
                </c:pt>
                <c:pt idx="47">
                  <c:v>2018</c:v>
                </c:pt>
                <c:pt idx="48">
                  <c:v>2018</c:v>
                </c:pt>
                <c:pt idx="49">
                  <c:v>2018</c:v>
                </c:pt>
                <c:pt idx="50">
                  <c:v>2018</c:v>
                </c:pt>
                <c:pt idx="51">
                  <c:v>2018</c:v>
                </c:pt>
                <c:pt idx="52">
                  <c:v>2018</c:v>
                </c:pt>
                <c:pt idx="53">
                  <c:v>2020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7A-490B-825B-E10300C1F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72323712"/>
        <c:axId val="1772330784"/>
      </c:barChart>
      <c:lineChart>
        <c:grouping val="stacke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'Question 1'!$A$1:$A$54</c:f>
              <c:strCache>
                <c:ptCount val="54"/>
                <c:pt idx="0">
                  <c:v>BA</c:v>
                </c:pt>
                <c:pt idx="1">
                  <c:v>AC</c:v>
                </c:pt>
                <c:pt idx="2">
                  <c:v>MG</c:v>
                </c:pt>
                <c:pt idx="3">
                  <c:v>DF</c:v>
                </c:pt>
                <c:pt idx="4">
                  <c:v>SC</c:v>
                </c:pt>
                <c:pt idx="5">
                  <c:v>RS</c:v>
                </c:pt>
                <c:pt idx="6">
                  <c:v>CE</c:v>
                </c:pt>
                <c:pt idx="7">
                  <c:v>MS</c:v>
                </c:pt>
                <c:pt idx="8">
                  <c:v>SP</c:v>
                </c:pt>
                <c:pt idx="9">
                  <c:v>ES</c:v>
                </c:pt>
                <c:pt idx="10">
                  <c:v>PR</c:v>
                </c:pt>
                <c:pt idx="11">
                  <c:v>RJ</c:v>
                </c:pt>
                <c:pt idx="12">
                  <c:v>GO</c:v>
                </c:pt>
                <c:pt idx="13">
                  <c:v>AM</c:v>
                </c:pt>
                <c:pt idx="14">
                  <c:v>DF</c:v>
                </c:pt>
                <c:pt idx="15">
                  <c:v>MG</c:v>
                </c:pt>
                <c:pt idx="16">
                  <c:v>PA</c:v>
                </c:pt>
                <c:pt idx="17">
                  <c:v>BA</c:v>
                </c:pt>
                <c:pt idx="18">
                  <c:v>PE</c:v>
                </c:pt>
                <c:pt idx="19">
                  <c:v>PR</c:v>
                </c:pt>
                <c:pt idx="20">
                  <c:v>RS</c:v>
                </c:pt>
                <c:pt idx="21">
                  <c:v>CE</c:v>
                </c:pt>
                <c:pt idx="22">
                  <c:v>ES</c:v>
                </c:pt>
                <c:pt idx="23">
                  <c:v>SC</c:v>
                </c:pt>
                <c:pt idx="24">
                  <c:v>PB</c:v>
                </c:pt>
                <c:pt idx="25">
                  <c:v>MT</c:v>
                </c:pt>
                <c:pt idx="26">
                  <c:v>SP</c:v>
                </c:pt>
                <c:pt idx="27">
                  <c:v>RJ</c:v>
                </c:pt>
                <c:pt idx="28">
                  <c:v>RN</c:v>
                </c:pt>
                <c:pt idx="29">
                  <c:v>RO</c:v>
                </c:pt>
                <c:pt idx="30">
                  <c:v>MS</c:v>
                </c:pt>
                <c:pt idx="31">
                  <c:v>SE</c:v>
                </c:pt>
                <c:pt idx="32">
                  <c:v>BA</c:v>
                </c:pt>
                <c:pt idx="33">
                  <c:v>MT</c:v>
                </c:pt>
                <c:pt idx="34">
                  <c:v>GO</c:v>
                </c:pt>
                <c:pt idx="35">
                  <c:v>PA</c:v>
                </c:pt>
                <c:pt idx="36">
                  <c:v>SE</c:v>
                </c:pt>
                <c:pt idx="37">
                  <c:v>ES</c:v>
                </c:pt>
                <c:pt idx="38">
                  <c:v>MG</c:v>
                </c:pt>
                <c:pt idx="39">
                  <c:v>DF</c:v>
                </c:pt>
                <c:pt idx="40">
                  <c:v>CE</c:v>
                </c:pt>
                <c:pt idx="41">
                  <c:v>MA</c:v>
                </c:pt>
                <c:pt idx="42">
                  <c:v>PB</c:v>
                </c:pt>
                <c:pt idx="43">
                  <c:v>PR</c:v>
                </c:pt>
                <c:pt idx="44">
                  <c:v>RO</c:v>
                </c:pt>
                <c:pt idx="45">
                  <c:v>SC</c:v>
                </c:pt>
                <c:pt idx="46">
                  <c:v>PE</c:v>
                </c:pt>
                <c:pt idx="47">
                  <c:v>MS</c:v>
                </c:pt>
                <c:pt idx="48">
                  <c:v>RS</c:v>
                </c:pt>
                <c:pt idx="49">
                  <c:v>RN</c:v>
                </c:pt>
                <c:pt idx="50">
                  <c:v>SP</c:v>
                </c:pt>
                <c:pt idx="51">
                  <c:v>PI</c:v>
                </c:pt>
                <c:pt idx="52">
                  <c:v>RJ</c:v>
                </c:pt>
                <c:pt idx="53">
                  <c:v>MG</c:v>
                </c:pt>
              </c:strCache>
            </c:strRef>
          </c:cat>
          <c:val>
            <c:numRef>
              <c:f>'Question 1'!$C$1:$C$54</c:f>
              <c:numCache>
                <c:formatCode>General</c:formatCode>
                <c:ptCount val="54"/>
                <c:pt idx="0">
                  <c:v>161.55000305175801</c:v>
                </c:pt>
                <c:pt idx="1">
                  <c:v>267</c:v>
                </c:pt>
                <c:pt idx="2">
                  <c:v>1892.6799831390399</c:v>
                </c:pt>
                <c:pt idx="3">
                  <c:v>540.790000915527</c:v>
                </c:pt>
                <c:pt idx="4">
                  <c:v>1892.74000549316</c:v>
                </c:pt>
                <c:pt idx="5">
                  <c:v>1433.59999084473</c:v>
                </c:pt>
                <c:pt idx="6">
                  <c:v>64.900001525878906</c:v>
                </c:pt>
                <c:pt idx="7">
                  <c:v>524.19998168945301</c:v>
                </c:pt>
                <c:pt idx="8">
                  <c:v>18391.249935150099</c:v>
                </c:pt>
                <c:pt idx="9">
                  <c:v>78.890001296997099</c:v>
                </c:pt>
                <c:pt idx="10">
                  <c:v>4542.28000831604</c:v>
                </c:pt>
                <c:pt idx="11">
                  <c:v>3872.1199550628698</c:v>
                </c:pt>
                <c:pt idx="12">
                  <c:v>18451.180039405801</c:v>
                </c:pt>
                <c:pt idx="13">
                  <c:v>1063</c:v>
                </c:pt>
                <c:pt idx="14">
                  <c:v>22861.459956169099</c:v>
                </c:pt>
                <c:pt idx="15">
                  <c:v>122186.500072479</c:v>
                </c:pt>
                <c:pt idx="16">
                  <c:v>1000</c:v>
                </c:pt>
                <c:pt idx="17">
                  <c:v>34636.080026626601</c:v>
                </c:pt>
                <c:pt idx="18">
                  <c:v>7544.4899826049796</c:v>
                </c:pt>
                <c:pt idx="19">
                  <c:v>162601.57979059199</c:v>
                </c:pt>
                <c:pt idx="20">
                  <c:v>49213.1599218845</c:v>
                </c:pt>
                <c:pt idx="21">
                  <c:v>1142.71999359131</c:v>
                </c:pt>
                <c:pt idx="22">
                  <c:v>5204.6499938964798</c:v>
                </c:pt>
                <c:pt idx="23">
                  <c:v>95211.370044708296</c:v>
                </c:pt>
                <c:pt idx="24">
                  <c:v>9505.8900070190393</c:v>
                </c:pt>
                <c:pt idx="25">
                  <c:v>1742.6399879455601</c:v>
                </c:pt>
                <c:pt idx="26">
                  <c:v>679536.33884000801</c:v>
                </c:pt>
                <c:pt idx="27">
                  <c:v>98522.859971046404</c:v>
                </c:pt>
                <c:pt idx="28">
                  <c:v>4074.6000518798801</c:v>
                </c:pt>
                <c:pt idx="29">
                  <c:v>2888.4199829101599</c:v>
                </c:pt>
                <c:pt idx="30">
                  <c:v>3343.0499649047902</c:v>
                </c:pt>
                <c:pt idx="31">
                  <c:v>567.69999694824196</c:v>
                </c:pt>
                <c:pt idx="32">
                  <c:v>27916.600008010901</c:v>
                </c:pt>
                <c:pt idx="33">
                  <c:v>4914.6600055694598</c:v>
                </c:pt>
                <c:pt idx="34">
                  <c:v>17367.2299757004</c:v>
                </c:pt>
                <c:pt idx="35">
                  <c:v>238</c:v>
                </c:pt>
                <c:pt idx="36">
                  <c:v>450.699989318848</c:v>
                </c:pt>
                <c:pt idx="37">
                  <c:v>10441.0400075912</c:v>
                </c:pt>
                <c:pt idx="38">
                  <c:v>127909.760067105</c:v>
                </c:pt>
                <c:pt idx="39">
                  <c:v>24886.429879188501</c:v>
                </c:pt>
                <c:pt idx="40">
                  <c:v>3414.4200057983398</c:v>
                </c:pt>
                <c:pt idx="41">
                  <c:v>1919.78000259399</c:v>
                </c:pt>
                <c:pt idx="42">
                  <c:v>6314.9099903106699</c:v>
                </c:pt>
                <c:pt idx="43">
                  <c:v>192456.910059452</c:v>
                </c:pt>
                <c:pt idx="44">
                  <c:v>174.80000114440901</c:v>
                </c:pt>
                <c:pt idx="45">
                  <c:v>127108.52011919</c:v>
                </c:pt>
                <c:pt idx="46">
                  <c:v>18842.3899726868</c:v>
                </c:pt>
                <c:pt idx="47">
                  <c:v>2225.2999496460002</c:v>
                </c:pt>
                <c:pt idx="48">
                  <c:v>92610.450092315703</c:v>
                </c:pt>
                <c:pt idx="49">
                  <c:v>1063.59999847412</c:v>
                </c:pt>
                <c:pt idx="50">
                  <c:v>805787.04047846806</c:v>
                </c:pt>
                <c:pt idx="51">
                  <c:v>976</c:v>
                </c:pt>
                <c:pt idx="52">
                  <c:v>148233.14030456499</c:v>
                </c:pt>
                <c:pt idx="53">
                  <c:v>245.96999359130899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7A-490B-825B-E10300C1F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2327872"/>
        <c:axId val="1772325792"/>
      </c:lineChart>
      <c:catAx>
        <c:axId val="1772323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330784"/>
        <c:crosses val="autoZero"/>
        <c:auto val="1"/>
        <c:lblAlgn val="ctr"/>
        <c:lblOffset val="100"/>
        <c:noMultiLvlLbl val="0"/>
      </c:catAx>
      <c:valAx>
        <c:axId val="1772330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323712"/>
        <c:crosses val="autoZero"/>
        <c:crossBetween val="between"/>
      </c:valAx>
      <c:valAx>
        <c:axId val="177232579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327872"/>
        <c:crosses val="max"/>
        <c:crossBetween val="between"/>
      </c:valAx>
      <c:catAx>
        <c:axId val="1772327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72325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3-4'!$B$1</c:f>
              <c:strCache>
                <c:ptCount val="1"/>
                <c:pt idx="0">
                  <c:v>Days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cat>
            <c:strRef>
              <c:f>'Question 3-4'!$A$2:$A$5</c:f>
              <c:strCache>
                <c:ptCount val="4"/>
                <c:pt idx="0">
                  <c:v>BA</c:v>
                </c:pt>
                <c:pt idx="1">
                  <c:v>PR</c:v>
                </c:pt>
                <c:pt idx="2">
                  <c:v>RO</c:v>
                </c:pt>
                <c:pt idx="3">
                  <c:v>SP</c:v>
                </c:pt>
              </c:strCache>
            </c:strRef>
          </c:cat>
          <c:val>
            <c:numRef>
              <c:f>'Question 3-4'!$B$2:$B$5</c:f>
              <c:numCache>
                <c:formatCode>General</c:formatCode>
                <c:ptCount val="4"/>
                <c:pt idx="0">
                  <c:v>15</c:v>
                </c:pt>
                <c:pt idx="1">
                  <c:v>8</c:v>
                </c:pt>
                <c:pt idx="2">
                  <c:v>16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90-4E1A-BCCD-99E9145E20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39038815"/>
        <c:axId val="1639045471"/>
      </c:barChart>
      <c:catAx>
        <c:axId val="1639038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045471"/>
        <c:crosses val="autoZero"/>
        <c:auto val="1"/>
        <c:lblAlgn val="ctr"/>
        <c:lblOffset val="100"/>
        <c:noMultiLvlLbl val="0"/>
      </c:catAx>
      <c:valAx>
        <c:axId val="163904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038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09444444444444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'Question 3-5'!$B$7</c:f>
              <c:strCache>
                <c:ptCount val="1"/>
                <c:pt idx="0">
                  <c:v>delivered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EC-46A3-9C1B-66CC53417C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EC-46A3-9C1B-66CC53417C9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6EC-46A3-9C1B-66CC53417C9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6EC-46A3-9C1B-66CC53417C9C}"/>
              </c:ext>
            </c:extLst>
          </c:dPt>
          <c:cat>
            <c:strRef>
              <c:f>'Question 3-5'!$A$8:$A$11</c:f>
              <c:strCache>
                <c:ptCount val="4"/>
                <c:pt idx="0">
                  <c:v>BA</c:v>
                </c:pt>
                <c:pt idx="1">
                  <c:v>PR</c:v>
                </c:pt>
                <c:pt idx="2">
                  <c:v>RO</c:v>
                </c:pt>
                <c:pt idx="3">
                  <c:v>SP</c:v>
                </c:pt>
              </c:strCache>
            </c:strRef>
          </c:cat>
          <c:val>
            <c:numRef>
              <c:f>'Question 3-5'!$B$8:$B$11</c:f>
              <c:numCache>
                <c:formatCode>General</c:formatCode>
                <c:ptCount val="4"/>
                <c:pt idx="0">
                  <c:v>3256</c:v>
                </c:pt>
                <c:pt idx="1">
                  <c:v>4923</c:v>
                </c:pt>
                <c:pt idx="2">
                  <c:v>243</c:v>
                </c:pt>
                <c:pt idx="3">
                  <c:v>40501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EC-46A3-9C1B-66CC53417C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'Question 3-5'!$D$7</c:f>
              <c:strCache>
                <c:ptCount val="1"/>
                <c:pt idx="0">
                  <c:v>unavailable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BE5A-4CE6-B46D-2CBC5ED6CE3B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BE5A-4CE6-B46D-2CBC5ED6CE3B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BE5A-4CE6-B46D-2CBC5ED6CE3B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BE5A-4CE6-B46D-2CBC5ED6CE3B}"/>
              </c:ext>
            </c:extLst>
          </c:dPt>
          <c:cat>
            <c:strRef>
              <c:f>'Question 3-5'!$C$8:$C$11</c:f>
              <c:strCache>
                <c:ptCount val="4"/>
                <c:pt idx="0">
                  <c:v>BA</c:v>
                </c:pt>
                <c:pt idx="1">
                  <c:v>PR</c:v>
                </c:pt>
                <c:pt idx="2">
                  <c:v>RO</c:v>
                </c:pt>
                <c:pt idx="3">
                  <c:v>SP</c:v>
                </c:pt>
              </c:strCache>
            </c:strRef>
          </c:cat>
          <c:val>
            <c:numRef>
              <c:f>'Question 3-5'!$D$8:$D$11</c:f>
              <c:numCache>
                <c:formatCode>General</c:formatCode>
                <c:ptCount val="4"/>
                <c:pt idx="0">
                  <c:v>20</c:v>
                </c:pt>
                <c:pt idx="1">
                  <c:v>40</c:v>
                </c:pt>
                <c:pt idx="2">
                  <c:v>4</c:v>
                </c:pt>
                <c:pt idx="3">
                  <c:v>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E5A-4CE6-B46D-2CBC5ED6C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'Question 3-5'!$D$7</c:f>
              <c:strCache>
                <c:ptCount val="1"/>
                <c:pt idx="0">
                  <c:v>unavailable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E5A-48C3-AACB-E1E35583734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E5A-48C3-AACB-E1E35583734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E5A-48C3-AACB-E1E35583734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E5A-48C3-AACB-E1E355837345}"/>
              </c:ext>
            </c:extLst>
          </c:dPt>
          <c:cat>
            <c:strRef>
              <c:f>'Question 3-5'!$C$8:$C$11</c:f>
              <c:strCache>
                <c:ptCount val="4"/>
                <c:pt idx="0">
                  <c:v>BA</c:v>
                </c:pt>
                <c:pt idx="1">
                  <c:v>PR</c:v>
                </c:pt>
                <c:pt idx="2">
                  <c:v>RO</c:v>
                </c:pt>
                <c:pt idx="3">
                  <c:v>SP</c:v>
                </c:pt>
              </c:strCache>
            </c:strRef>
          </c:cat>
          <c:val>
            <c:numRef>
              <c:f>'Question 3-5'!$D$8:$D$11</c:f>
              <c:numCache>
                <c:formatCode>General</c:formatCode>
                <c:ptCount val="4"/>
                <c:pt idx="0">
                  <c:v>20</c:v>
                </c:pt>
                <c:pt idx="1">
                  <c:v>40</c:v>
                </c:pt>
                <c:pt idx="2">
                  <c:v>4</c:v>
                </c:pt>
                <c:pt idx="3">
                  <c:v>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E5A-48C3-AACB-E1E3558373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ID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'Question 1'!$K$1:$K$75</c:f>
              <c:strCache>
                <c:ptCount val="53"/>
                <c:pt idx="0">
                  <c:v>AL</c:v>
                </c:pt>
                <c:pt idx="1">
                  <c:v>GO</c:v>
                </c:pt>
                <c:pt idx="2">
                  <c:v>BA</c:v>
                </c:pt>
                <c:pt idx="3">
                  <c:v>DF</c:v>
                </c:pt>
                <c:pt idx="4">
                  <c:v>CE</c:v>
                </c:pt>
                <c:pt idx="5">
                  <c:v>PE</c:v>
                </c:pt>
                <c:pt idx="6">
                  <c:v>SC</c:v>
                </c:pt>
                <c:pt idx="7">
                  <c:v>PA</c:v>
                </c:pt>
                <c:pt idx="8">
                  <c:v>MG</c:v>
                </c:pt>
                <c:pt idx="9">
                  <c:v>RR</c:v>
                </c:pt>
                <c:pt idx="10">
                  <c:v>MT</c:v>
                </c:pt>
                <c:pt idx="11">
                  <c:v>ES</c:v>
                </c:pt>
                <c:pt idx="12">
                  <c:v>SE</c:v>
                </c:pt>
                <c:pt idx="13">
                  <c:v>RS</c:v>
                </c:pt>
                <c:pt idx="14">
                  <c:v>PB</c:v>
                </c:pt>
                <c:pt idx="15">
                  <c:v>SP</c:v>
                </c:pt>
                <c:pt idx="16">
                  <c:v>MA</c:v>
                </c:pt>
                <c:pt idx="17">
                  <c:v>PI</c:v>
                </c:pt>
                <c:pt idx="18">
                  <c:v>PR</c:v>
                </c:pt>
                <c:pt idx="19">
                  <c:v>RJ</c:v>
                </c:pt>
                <c:pt idx="20">
                  <c:v>RN</c:v>
                </c:pt>
                <c:pt idx="21">
                  <c:v>PA</c:v>
                </c:pt>
                <c:pt idx="22">
                  <c:v>AM</c:v>
                </c:pt>
                <c:pt idx="23">
                  <c:v>MA</c:v>
                </c:pt>
                <c:pt idx="24">
                  <c:v>AL</c:v>
                </c:pt>
                <c:pt idx="25">
                  <c:v>AC</c:v>
                </c:pt>
                <c:pt idx="26">
                  <c:v>AP</c:v>
                </c:pt>
                <c:pt idx="27">
                  <c:v>DF</c:v>
                </c:pt>
                <c:pt idx="28">
                  <c:v>PI</c:v>
                </c:pt>
                <c:pt idx="29">
                  <c:v>PB</c:v>
                </c:pt>
                <c:pt idx="30">
                  <c:v>CE</c:v>
                </c:pt>
                <c:pt idx="31">
                  <c:v>PE</c:v>
                </c:pt>
                <c:pt idx="32">
                  <c:v>MG</c:v>
                </c:pt>
                <c:pt idx="33">
                  <c:v>GO</c:v>
                </c:pt>
                <c:pt idx="34">
                  <c:v>BA</c:v>
                </c:pt>
                <c:pt idx="35">
                  <c:v>ES</c:v>
                </c:pt>
                <c:pt idx="36">
                  <c:v>PR</c:v>
                </c:pt>
                <c:pt idx="37">
                  <c:v>RN</c:v>
                </c:pt>
                <c:pt idx="38">
                  <c:v>RO</c:v>
                </c:pt>
                <c:pt idx="39">
                  <c:v>RR</c:v>
                </c:pt>
                <c:pt idx="40">
                  <c:v>SC</c:v>
                </c:pt>
                <c:pt idx="41">
                  <c:v>RS</c:v>
                </c:pt>
                <c:pt idx="42">
                  <c:v>MT</c:v>
                </c:pt>
                <c:pt idx="43">
                  <c:v>MS</c:v>
                </c:pt>
                <c:pt idx="44">
                  <c:v>RJ</c:v>
                </c:pt>
                <c:pt idx="45">
                  <c:v>SP</c:v>
                </c:pt>
                <c:pt idx="46">
                  <c:v>SE</c:v>
                </c:pt>
                <c:pt idx="47">
                  <c:v>TO</c:v>
                </c:pt>
                <c:pt idx="48">
                  <c:v>AL</c:v>
                </c:pt>
                <c:pt idx="49">
                  <c:v>ES</c:v>
                </c:pt>
                <c:pt idx="50">
                  <c:v>AM</c:v>
                </c:pt>
                <c:pt idx="51">
                  <c:v>DF</c:v>
                </c:pt>
                <c:pt idx="52">
                  <c:v>GO</c:v>
                </c:pt>
              </c:strCache>
            </c:strRef>
          </c:cat>
          <c:val>
            <c:numRef>
              <c:f>'Question 1'!$L$1:$L$75</c:f>
              <c:numCache>
                <c:formatCode>General</c:formatCode>
                <c:ptCount val="75"/>
                <c:pt idx="0">
                  <c:v>2016</c:v>
                </c:pt>
                <c:pt idx="1">
                  <c:v>2016</c:v>
                </c:pt>
                <c:pt idx="2">
                  <c:v>2016</c:v>
                </c:pt>
                <c:pt idx="3">
                  <c:v>2016</c:v>
                </c:pt>
                <c:pt idx="4">
                  <c:v>2016</c:v>
                </c:pt>
                <c:pt idx="5">
                  <c:v>2016</c:v>
                </c:pt>
                <c:pt idx="6">
                  <c:v>2016</c:v>
                </c:pt>
                <c:pt idx="7">
                  <c:v>2016</c:v>
                </c:pt>
                <c:pt idx="8">
                  <c:v>2016</c:v>
                </c:pt>
                <c:pt idx="9">
                  <c:v>2016</c:v>
                </c:pt>
                <c:pt idx="10">
                  <c:v>2016</c:v>
                </c:pt>
                <c:pt idx="11">
                  <c:v>2016</c:v>
                </c:pt>
                <c:pt idx="12">
                  <c:v>2016</c:v>
                </c:pt>
                <c:pt idx="13">
                  <c:v>2016</c:v>
                </c:pt>
                <c:pt idx="14">
                  <c:v>2016</c:v>
                </c:pt>
                <c:pt idx="15">
                  <c:v>2016</c:v>
                </c:pt>
                <c:pt idx="16">
                  <c:v>2016</c:v>
                </c:pt>
                <c:pt idx="17">
                  <c:v>2016</c:v>
                </c:pt>
                <c:pt idx="18">
                  <c:v>2016</c:v>
                </c:pt>
                <c:pt idx="19">
                  <c:v>2016</c:v>
                </c:pt>
                <c:pt idx="20">
                  <c:v>2016</c:v>
                </c:pt>
                <c:pt idx="21">
                  <c:v>2017</c:v>
                </c:pt>
                <c:pt idx="22">
                  <c:v>2017</c:v>
                </c:pt>
                <c:pt idx="23">
                  <c:v>2017</c:v>
                </c:pt>
                <c:pt idx="24">
                  <c:v>2017</c:v>
                </c:pt>
                <c:pt idx="25">
                  <c:v>2017</c:v>
                </c:pt>
                <c:pt idx="26">
                  <c:v>2017</c:v>
                </c:pt>
                <c:pt idx="27">
                  <c:v>2017</c:v>
                </c:pt>
                <c:pt idx="28">
                  <c:v>2017</c:v>
                </c:pt>
                <c:pt idx="29">
                  <c:v>2017</c:v>
                </c:pt>
                <c:pt idx="30">
                  <c:v>2017</c:v>
                </c:pt>
                <c:pt idx="31">
                  <c:v>2017</c:v>
                </c:pt>
                <c:pt idx="32">
                  <c:v>2017</c:v>
                </c:pt>
                <c:pt idx="33">
                  <c:v>2017</c:v>
                </c:pt>
                <c:pt idx="34">
                  <c:v>2017</c:v>
                </c:pt>
                <c:pt idx="35">
                  <c:v>2017</c:v>
                </c:pt>
                <c:pt idx="36">
                  <c:v>2017</c:v>
                </c:pt>
                <c:pt idx="37">
                  <c:v>2017</c:v>
                </c:pt>
                <c:pt idx="38">
                  <c:v>2017</c:v>
                </c:pt>
                <c:pt idx="39">
                  <c:v>2017</c:v>
                </c:pt>
                <c:pt idx="40">
                  <c:v>2017</c:v>
                </c:pt>
                <c:pt idx="41">
                  <c:v>2017</c:v>
                </c:pt>
                <c:pt idx="42">
                  <c:v>2017</c:v>
                </c:pt>
                <c:pt idx="43">
                  <c:v>2017</c:v>
                </c:pt>
                <c:pt idx="44">
                  <c:v>2017</c:v>
                </c:pt>
                <c:pt idx="45">
                  <c:v>2017</c:v>
                </c:pt>
                <c:pt idx="46">
                  <c:v>2017</c:v>
                </c:pt>
                <c:pt idx="47">
                  <c:v>2017</c:v>
                </c:pt>
                <c:pt idx="48">
                  <c:v>2018</c:v>
                </c:pt>
                <c:pt idx="49">
                  <c:v>2018</c:v>
                </c:pt>
                <c:pt idx="50">
                  <c:v>2018</c:v>
                </c:pt>
                <c:pt idx="51">
                  <c:v>2018</c:v>
                </c:pt>
                <c:pt idx="52">
                  <c:v>2018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90-4C43-83BE-142B4F13D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07719664"/>
        <c:axId val="1907717168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'Question 1'!$K$1:$K$75</c:f>
              <c:strCache>
                <c:ptCount val="53"/>
                <c:pt idx="0">
                  <c:v>AL</c:v>
                </c:pt>
                <c:pt idx="1">
                  <c:v>GO</c:v>
                </c:pt>
                <c:pt idx="2">
                  <c:v>BA</c:v>
                </c:pt>
                <c:pt idx="3">
                  <c:v>DF</c:v>
                </c:pt>
                <c:pt idx="4">
                  <c:v>CE</c:v>
                </c:pt>
                <c:pt idx="5">
                  <c:v>PE</c:v>
                </c:pt>
                <c:pt idx="6">
                  <c:v>SC</c:v>
                </c:pt>
                <c:pt idx="7">
                  <c:v>PA</c:v>
                </c:pt>
                <c:pt idx="8">
                  <c:v>MG</c:v>
                </c:pt>
                <c:pt idx="9">
                  <c:v>RR</c:v>
                </c:pt>
                <c:pt idx="10">
                  <c:v>MT</c:v>
                </c:pt>
                <c:pt idx="11">
                  <c:v>ES</c:v>
                </c:pt>
                <c:pt idx="12">
                  <c:v>SE</c:v>
                </c:pt>
                <c:pt idx="13">
                  <c:v>RS</c:v>
                </c:pt>
                <c:pt idx="14">
                  <c:v>PB</c:v>
                </c:pt>
                <c:pt idx="15">
                  <c:v>SP</c:v>
                </c:pt>
                <c:pt idx="16">
                  <c:v>MA</c:v>
                </c:pt>
                <c:pt idx="17">
                  <c:v>PI</c:v>
                </c:pt>
                <c:pt idx="18">
                  <c:v>PR</c:v>
                </c:pt>
                <c:pt idx="19">
                  <c:v>RJ</c:v>
                </c:pt>
                <c:pt idx="20">
                  <c:v>RN</c:v>
                </c:pt>
                <c:pt idx="21">
                  <c:v>PA</c:v>
                </c:pt>
                <c:pt idx="22">
                  <c:v>AM</c:v>
                </c:pt>
                <c:pt idx="23">
                  <c:v>MA</c:v>
                </c:pt>
                <c:pt idx="24">
                  <c:v>AL</c:v>
                </c:pt>
                <c:pt idx="25">
                  <c:v>AC</c:v>
                </c:pt>
                <c:pt idx="26">
                  <c:v>AP</c:v>
                </c:pt>
                <c:pt idx="27">
                  <c:v>DF</c:v>
                </c:pt>
                <c:pt idx="28">
                  <c:v>PI</c:v>
                </c:pt>
                <c:pt idx="29">
                  <c:v>PB</c:v>
                </c:pt>
                <c:pt idx="30">
                  <c:v>CE</c:v>
                </c:pt>
                <c:pt idx="31">
                  <c:v>PE</c:v>
                </c:pt>
                <c:pt idx="32">
                  <c:v>MG</c:v>
                </c:pt>
                <c:pt idx="33">
                  <c:v>GO</c:v>
                </c:pt>
                <c:pt idx="34">
                  <c:v>BA</c:v>
                </c:pt>
                <c:pt idx="35">
                  <c:v>ES</c:v>
                </c:pt>
                <c:pt idx="36">
                  <c:v>PR</c:v>
                </c:pt>
                <c:pt idx="37">
                  <c:v>RN</c:v>
                </c:pt>
                <c:pt idx="38">
                  <c:v>RO</c:v>
                </c:pt>
                <c:pt idx="39">
                  <c:v>RR</c:v>
                </c:pt>
                <c:pt idx="40">
                  <c:v>SC</c:v>
                </c:pt>
                <c:pt idx="41">
                  <c:v>RS</c:v>
                </c:pt>
                <c:pt idx="42">
                  <c:v>MT</c:v>
                </c:pt>
                <c:pt idx="43">
                  <c:v>MS</c:v>
                </c:pt>
                <c:pt idx="44">
                  <c:v>RJ</c:v>
                </c:pt>
                <c:pt idx="45">
                  <c:v>SP</c:v>
                </c:pt>
                <c:pt idx="46">
                  <c:v>SE</c:v>
                </c:pt>
                <c:pt idx="47">
                  <c:v>TO</c:v>
                </c:pt>
                <c:pt idx="48">
                  <c:v>AL</c:v>
                </c:pt>
                <c:pt idx="49">
                  <c:v>ES</c:v>
                </c:pt>
                <c:pt idx="50">
                  <c:v>AM</c:v>
                </c:pt>
                <c:pt idx="51">
                  <c:v>DF</c:v>
                </c:pt>
                <c:pt idx="52">
                  <c:v>GO</c:v>
                </c:pt>
              </c:strCache>
            </c:strRef>
          </c:cat>
          <c:val>
            <c:numRef>
              <c:f>'Question 1'!$M$1:$M$75</c:f>
              <c:numCache>
                <c:formatCode>General</c:formatCode>
                <c:ptCount val="75"/>
                <c:pt idx="0">
                  <c:v>2</c:v>
                </c:pt>
                <c:pt idx="1">
                  <c:v>9</c:v>
                </c:pt>
                <c:pt idx="2">
                  <c:v>4</c:v>
                </c:pt>
                <c:pt idx="3">
                  <c:v>6</c:v>
                </c:pt>
                <c:pt idx="4">
                  <c:v>7</c:v>
                </c:pt>
                <c:pt idx="5">
                  <c:v>7</c:v>
                </c:pt>
                <c:pt idx="6">
                  <c:v>11</c:v>
                </c:pt>
                <c:pt idx="7">
                  <c:v>4</c:v>
                </c:pt>
                <c:pt idx="8">
                  <c:v>40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25</c:v>
                </c:pt>
                <c:pt idx="14">
                  <c:v>1</c:v>
                </c:pt>
                <c:pt idx="15">
                  <c:v>113</c:v>
                </c:pt>
                <c:pt idx="16">
                  <c:v>4</c:v>
                </c:pt>
                <c:pt idx="17">
                  <c:v>1</c:v>
                </c:pt>
                <c:pt idx="18">
                  <c:v>20</c:v>
                </c:pt>
                <c:pt idx="19">
                  <c:v>52</c:v>
                </c:pt>
                <c:pt idx="20">
                  <c:v>4</c:v>
                </c:pt>
                <c:pt idx="21">
                  <c:v>502</c:v>
                </c:pt>
                <c:pt idx="22">
                  <c:v>75</c:v>
                </c:pt>
                <c:pt idx="23">
                  <c:v>386</c:v>
                </c:pt>
                <c:pt idx="24">
                  <c:v>205</c:v>
                </c:pt>
                <c:pt idx="25">
                  <c:v>54</c:v>
                </c:pt>
                <c:pt idx="26">
                  <c:v>29</c:v>
                </c:pt>
                <c:pt idx="27">
                  <c:v>918</c:v>
                </c:pt>
                <c:pt idx="28">
                  <c:v>226</c:v>
                </c:pt>
                <c:pt idx="29">
                  <c:v>260</c:v>
                </c:pt>
                <c:pt idx="30">
                  <c:v>659</c:v>
                </c:pt>
                <c:pt idx="31">
                  <c:v>771</c:v>
                </c:pt>
                <c:pt idx="32">
                  <c:v>5403</c:v>
                </c:pt>
                <c:pt idx="33">
                  <c:v>953</c:v>
                </c:pt>
                <c:pt idx="34">
                  <c:v>1590</c:v>
                </c:pt>
                <c:pt idx="35">
                  <c:v>964</c:v>
                </c:pt>
                <c:pt idx="36">
                  <c:v>2263</c:v>
                </c:pt>
                <c:pt idx="37">
                  <c:v>232</c:v>
                </c:pt>
                <c:pt idx="38">
                  <c:v>141</c:v>
                </c:pt>
                <c:pt idx="39">
                  <c:v>18</c:v>
                </c:pt>
                <c:pt idx="40">
                  <c:v>1715</c:v>
                </c:pt>
                <c:pt idx="41">
                  <c:v>2654</c:v>
                </c:pt>
                <c:pt idx="42">
                  <c:v>419</c:v>
                </c:pt>
                <c:pt idx="43">
                  <c:v>300</c:v>
                </c:pt>
                <c:pt idx="44">
                  <c:v>6210</c:v>
                </c:pt>
                <c:pt idx="45">
                  <c:v>17700</c:v>
                </c:pt>
                <c:pt idx="46">
                  <c:v>192</c:v>
                </c:pt>
                <c:pt idx="47">
                  <c:v>134</c:v>
                </c:pt>
                <c:pt idx="48">
                  <c:v>205</c:v>
                </c:pt>
                <c:pt idx="49">
                  <c:v>1063</c:v>
                </c:pt>
                <c:pt idx="50">
                  <c:v>73</c:v>
                </c:pt>
                <c:pt idx="51">
                  <c:v>1213</c:v>
                </c:pt>
                <c:pt idx="52">
                  <c:v>1056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90-4C43-83BE-142B4F13D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7720080"/>
        <c:axId val="1907712592"/>
      </c:lineChart>
      <c:catAx>
        <c:axId val="190772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712592"/>
        <c:crosses val="autoZero"/>
        <c:auto val="1"/>
        <c:lblAlgn val="ctr"/>
        <c:lblOffset val="100"/>
        <c:noMultiLvlLbl val="0"/>
      </c:catAx>
      <c:valAx>
        <c:axId val="190771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720080"/>
        <c:crosses val="autoZero"/>
        <c:crossBetween val="between"/>
      </c:valAx>
      <c:valAx>
        <c:axId val="1907717168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719664"/>
        <c:crosses val="max"/>
        <c:crossBetween val="between"/>
      </c:valAx>
      <c:catAx>
        <c:axId val="19077196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9077171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2 trend Over The Year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'Question 2'!$A$1:$B$3</c:f>
              <c:multiLvlStrCache>
                <c:ptCount val="3"/>
                <c:lvl>
                  <c:pt idx="0">
                    <c:v>2018</c:v>
                  </c:pt>
                  <c:pt idx="1">
                    <c:v>2017</c:v>
                  </c:pt>
                  <c:pt idx="2">
                    <c:v>2018</c:v>
                  </c:pt>
                </c:lvl>
                <c:lvl>
                  <c:pt idx="0">
                    <c:v>PR</c:v>
                  </c:pt>
                  <c:pt idx="1">
                    <c:v>SP</c:v>
                  </c:pt>
                  <c:pt idx="2">
                    <c:v>SP</c:v>
                  </c:pt>
                </c:lvl>
              </c:multiLvlStrCache>
            </c:multiLvlStrRef>
          </c:cat>
          <c:val>
            <c:numRef>
              <c:f>'Question 2'!$C$1:$C$3</c:f>
              <c:numCache>
                <c:formatCode>General</c:formatCode>
                <c:ptCount val="3"/>
                <c:pt idx="0">
                  <c:v>192456.910059452</c:v>
                </c:pt>
                <c:pt idx="1">
                  <c:v>679536.33884000801</c:v>
                </c:pt>
                <c:pt idx="2">
                  <c:v>805787.04047846806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98-46E5-8397-16C42C6F56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5234400"/>
        <c:axId val="2025226912"/>
      </c:barChart>
      <c:catAx>
        <c:axId val="202523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226912"/>
        <c:crosses val="autoZero"/>
        <c:auto val="1"/>
        <c:lblAlgn val="ctr"/>
        <c:lblOffset val="100"/>
        <c:noMultiLvlLbl val="0"/>
      </c:catAx>
      <c:valAx>
        <c:axId val="202522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23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Declining</a:t>
            </a:r>
            <a:r>
              <a:rPr lang="en-US" baseline="0" dirty="0"/>
              <a:t> trend over the year</a:t>
            </a:r>
            <a:endParaRPr lang="en-US" dirty="0"/>
          </a:p>
        </c:rich>
      </c:tx>
      <c:layout>
        <c:manualLayout>
          <c:xMode val="edge"/>
          <c:yMode val="edge"/>
          <c:x val="0.36572057957041082"/>
          <c:y val="4.96453900709219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'Question 2'!$A$13:$B$14</c:f>
              <c:multiLvlStrCache>
                <c:ptCount val="2"/>
                <c:lvl>
                  <c:pt idx="0">
                    <c:v>2018</c:v>
                  </c:pt>
                  <c:pt idx="1">
                    <c:v>2016</c:v>
                  </c:pt>
                </c:lvl>
                <c:lvl>
                  <c:pt idx="0">
                    <c:v>RO</c:v>
                  </c:pt>
                  <c:pt idx="1">
                    <c:v>BA</c:v>
                  </c:pt>
                </c:lvl>
              </c:multiLvlStrCache>
            </c:multiLvlStrRef>
          </c:cat>
          <c:val>
            <c:numRef>
              <c:f>'Question 2'!$C$13:$C$14</c:f>
              <c:numCache>
                <c:formatCode>General</c:formatCode>
                <c:ptCount val="2"/>
                <c:pt idx="0">
                  <c:v>174.80000114440901</c:v>
                </c:pt>
                <c:pt idx="1">
                  <c:v>161.55000305175801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A78-8EE3-B2C69D7BC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5229824"/>
        <c:axId val="2025226080"/>
      </c:barChart>
      <c:catAx>
        <c:axId val="202522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226080"/>
        <c:crosses val="autoZero"/>
        <c:auto val="1"/>
        <c:lblAlgn val="ctr"/>
        <c:lblOffset val="100"/>
        <c:noMultiLvlLbl val="0"/>
      </c:catAx>
      <c:valAx>
        <c:axId val="202522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229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CustomerID from Top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'Question 3-1'!$A$1:$A$2</c:f>
              <c:strCache>
                <c:ptCount val="2"/>
                <c:pt idx="0">
                  <c:v>SP</c:v>
                </c:pt>
                <c:pt idx="1">
                  <c:v>PR</c:v>
                </c:pt>
              </c:strCache>
            </c:strRef>
          </c:cat>
          <c:val>
            <c:numRef>
              <c:f>'Question 3-1'!$B$1:$B$2</c:f>
              <c:numCache>
                <c:formatCode>General</c:formatCode>
                <c:ptCount val="2"/>
                <c:pt idx="0">
                  <c:v>41746</c:v>
                </c:pt>
                <c:pt idx="1">
                  <c:v>5045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89-456F-A72D-402693C07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2332864"/>
        <c:axId val="1772318720"/>
      </c:barChart>
      <c:catAx>
        <c:axId val="177233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318720"/>
        <c:crosses val="autoZero"/>
        <c:auto val="1"/>
        <c:lblAlgn val="ctr"/>
        <c:lblOffset val="100"/>
        <c:noMultiLvlLbl val="0"/>
      </c:catAx>
      <c:valAx>
        <c:axId val="177231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332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[SQL ptoject.xlsx]Question 3-2!PivotTable115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customerID in city of 2 top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'Question 3-2'!$C$3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35-4222-A500-8472D0430D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35-4222-A500-8472D0430D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35-4222-A500-8472D0430D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935-4222-A500-8472D0430DD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935-4222-A500-8472D0430DD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935-4222-A500-8472D0430DD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935-4222-A500-8472D0430DD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935-4222-A500-8472D0430DD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935-4222-A500-8472D0430DD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935-4222-A500-8472D0430DD7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935-4222-A500-8472D0430DD7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8935-4222-A500-8472D0430DD7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8935-4222-A500-8472D0430DD7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8935-4222-A500-8472D0430DD7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8935-4222-A500-8472D0430DD7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8935-4222-A500-8472D0430DD7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8935-4222-A500-8472D0430DD7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8935-4222-A500-8472D0430DD7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8935-4222-A500-8472D0430DD7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8935-4222-A500-8472D0430DD7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8935-4222-A500-8472D0430DD7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8935-4222-A500-8472D0430DD7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8935-4222-A500-8472D0430DD7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8935-4222-A500-8472D0430DD7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8935-4222-A500-8472D0430DD7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8935-4222-A500-8472D0430DD7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8935-4222-A500-8472D0430DD7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8935-4222-A500-8472D0430DD7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8935-4222-A500-8472D0430DD7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8935-4222-A500-8472D0430DD7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8935-4222-A500-8472D0430DD7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8935-4222-A500-8472D0430DD7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8935-4222-A500-8472D0430DD7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8935-4222-A500-8472D0430DD7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8935-4222-A500-8472D0430DD7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8935-4222-A500-8472D0430DD7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8935-4222-A500-8472D0430DD7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8935-4222-A500-8472D0430DD7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8935-4222-A500-8472D0430DD7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8935-4222-A500-8472D0430DD7}"/>
              </c:ext>
            </c:extLst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8935-4222-A500-8472D0430DD7}"/>
              </c:ext>
            </c:extLst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8935-4222-A500-8472D0430DD7}"/>
              </c:ext>
            </c:extLst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8935-4222-A500-8472D0430DD7}"/>
              </c:ext>
            </c:extLst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8935-4222-A500-8472D0430DD7}"/>
              </c:ext>
            </c:extLst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8935-4222-A500-8472D0430DD7}"/>
              </c:ext>
            </c:extLst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8935-4222-A500-8472D0430DD7}"/>
              </c:ext>
            </c:extLst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8935-4222-A500-8472D0430DD7}"/>
              </c:ext>
            </c:extLst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8935-4222-A500-8472D0430DD7}"/>
              </c:ext>
            </c:extLst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8935-4222-A500-8472D0430DD7}"/>
              </c:ext>
            </c:extLst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8935-4222-A500-8472D0430DD7}"/>
              </c:ext>
            </c:extLst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8935-4222-A500-8472D0430DD7}"/>
              </c:ext>
            </c:extLst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8935-4222-A500-8472D0430DD7}"/>
              </c:ext>
            </c:extLst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8935-4222-A500-8472D0430DD7}"/>
              </c:ext>
            </c:extLst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8935-4222-A500-8472D0430DD7}"/>
              </c:ext>
            </c:extLst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8935-4222-A500-8472D0430DD7}"/>
              </c:ext>
            </c:extLst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8935-4222-A500-8472D0430DD7}"/>
              </c:ext>
            </c:extLst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8935-4222-A500-8472D0430DD7}"/>
              </c:ext>
            </c:extLst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8935-4222-A500-8472D0430DD7}"/>
              </c:ext>
            </c:extLst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8935-4222-A500-8472D0430DD7}"/>
              </c:ext>
            </c:extLst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8935-4222-A500-8472D0430DD7}"/>
              </c:ext>
            </c:extLst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8935-4222-A500-8472D0430DD7}"/>
              </c:ext>
            </c:extLst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8935-4222-A500-8472D0430DD7}"/>
              </c:ext>
            </c:extLst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8935-4222-A500-8472D0430DD7}"/>
              </c:ext>
            </c:extLst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8935-4222-A500-8472D0430DD7}"/>
              </c:ext>
            </c:extLst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1-8935-4222-A500-8472D0430DD7}"/>
              </c:ext>
            </c:extLst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3-8935-4222-A500-8472D0430DD7}"/>
              </c:ext>
            </c:extLst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5-8935-4222-A500-8472D0430DD7}"/>
              </c:ext>
            </c:extLst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7-8935-4222-A500-8472D0430DD7}"/>
              </c:ext>
            </c:extLst>
          </c:dPt>
          <c:dPt>
            <c:idx val="6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9-8935-4222-A500-8472D0430DD7}"/>
              </c:ext>
            </c:extLst>
          </c:dPt>
          <c:dPt>
            <c:idx val="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B-8935-4222-A500-8472D0430DD7}"/>
              </c:ext>
            </c:extLst>
          </c:dPt>
          <c:dPt>
            <c:idx val="7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D-8935-4222-A500-8472D0430DD7}"/>
              </c:ext>
            </c:extLst>
          </c:dPt>
          <c:dPt>
            <c:idx val="7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F-8935-4222-A500-8472D0430DD7}"/>
              </c:ext>
            </c:extLst>
          </c:dPt>
          <c:dPt>
            <c:idx val="72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1-8935-4222-A500-8472D0430DD7}"/>
              </c:ext>
            </c:extLst>
          </c:dPt>
          <c:dPt>
            <c:idx val="73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3-8935-4222-A500-8472D0430DD7}"/>
              </c:ext>
            </c:extLst>
          </c:dPt>
          <c:dPt>
            <c:idx val="74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5-8935-4222-A500-8472D0430DD7}"/>
              </c:ext>
            </c:extLst>
          </c:dPt>
          <c:dPt>
            <c:idx val="75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7-8935-4222-A500-8472D0430DD7}"/>
              </c:ext>
            </c:extLst>
          </c:dPt>
          <c:dPt>
            <c:idx val="76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9-8935-4222-A500-8472D0430DD7}"/>
              </c:ext>
            </c:extLst>
          </c:dPt>
          <c:dPt>
            <c:idx val="77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B-8935-4222-A500-8472D0430DD7}"/>
              </c:ext>
            </c:extLst>
          </c:dPt>
          <c:dPt>
            <c:idx val="7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D-8935-4222-A500-8472D0430DD7}"/>
              </c:ext>
            </c:extLst>
          </c:dPt>
          <c:dPt>
            <c:idx val="7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F-8935-4222-A500-8472D0430DD7}"/>
              </c:ext>
            </c:extLst>
          </c:dPt>
          <c:dPt>
            <c:idx val="8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1-8935-4222-A500-8472D0430DD7}"/>
              </c:ext>
            </c:extLst>
          </c:dPt>
          <c:dPt>
            <c:idx val="8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3-8935-4222-A500-8472D0430DD7}"/>
              </c:ext>
            </c:extLst>
          </c:dPt>
          <c:dPt>
            <c:idx val="8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5-8935-4222-A500-8472D0430DD7}"/>
              </c:ext>
            </c:extLst>
          </c:dPt>
          <c:dPt>
            <c:idx val="8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7-8935-4222-A500-8472D0430DD7}"/>
              </c:ext>
            </c:extLst>
          </c:dPt>
          <c:dPt>
            <c:idx val="84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9-8935-4222-A500-8472D0430DD7}"/>
              </c:ext>
            </c:extLst>
          </c:dPt>
          <c:dPt>
            <c:idx val="85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B-8935-4222-A500-8472D0430DD7}"/>
              </c:ext>
            </c:extLst>
          </c:dPt>
          <c:dPt>
            <c:idx val="86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D-8935-4222-A500-8472D0430DD7}"/>
              </c:ext>
            </c:extLst>
          </c:dPt>
          <c:dPt>
            <c:idx val="87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F-8935-4222-A500-8472D0430DD7}"/>
              </c:ext>
            </c:extLst>
          </c:dPt>
          <c:dPt>
            <c:idx val="8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1-8935-4222-A500-8472D0430DD7}"/>
              </c:ext>
            </c:extLst>
          </c:dPt>
          <c:dPt>
            <c:idx val="89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3-8935-4222-A500-8472D0430DD7}"/>
              </c:ext>
            </c:extLst>
          </c:dPt>
          <c:dPt>
            <c:idx val="90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5-8935-4222-A500-8472D0430DD7}"/>
              </c:ext>
            </c:extLst>
          </c:dPt>
          <c:dPt>
            <c:idx val="91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7-8935-4222-A500-8472D0430DD7}"/>
              </c:ext>
            </c:extLst>
          </c:dPt>
          <c:dPt>
            <c:idx val="92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9-8935-4222-A500-8472D0430DD7}"/>
              </c:ext>
            </c:extLst>
          </c:dPt>
          <c:dPt>
            <c:idx val="9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B-8935-4222-A500-8472D0430DD7}"/>
              </c:ext>
            </c:extLst>
          </c:dPt>
          <c:dPt>
            <c:idx val="9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D-8935-4222-A500-8472D0430DD7}"/>
              </c:ext>
            </c:extLst>
          </c:dPt>
          <c:dPt>
            <c:idx val="9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F-8935-4222-A500-8472D0430DD7}"/>
              </c:ext>
            </c:extLst>
          </c:dPt>
          <c:dPt>
            <c:idx val="96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1-8935-4222-A500-8472D0430DD7}"/>
              </c:ext>
            </c:extLst>
          </c:dPt>
          <c:dPt>
            <c:idx val="97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3-8935-4222-A500-8472D0430DD7}"/>
              </c:ext>
            </c:extLst>
          </c:dPt>
          <c:dPt>
            <c:idx val="98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5-8935-4222-A500-8472D0430DD7}"/>
              </c:ext>
            </c:extLst>
          </c:dPt>
          <c:dPt>
            <c:idx val="99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7-8935-4222-A500-8472D0430DD7}"/>
              </c:ext>
            </c:extLst>
          </c:dPt>
          <c:dPt>
            <c:idx val="100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9-8935-4222-A500-8472D0430DD7}"/>
              </c:ext>
            </c:extLst>
          </c:dPt>
          <c:dPt>
            <c:idx val="101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B-8935-4222-A500-8472D0430DD7}"/>
              </c:ext>
            </c:extLst>
          </c:dPt>
          <c:dPt>
            <c:idx val="102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D-8935-4222-A500-8472D0430DD7}"/>
              </c:ext>
            </c:extLst>
          </c:dPt>
          <c:dPt>
            <c:idx val="103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F-8935-4222-A500-8472D0430DD7}"/>
              </c:ext>
            </c:extLst>
          </c:dPt>
          <c:dPt>
            <c:idx val="104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1-8935-4222-A500-8472D0430DD7}"/>
              </c:ext>
            </c:extLst>
          </c:dPt>
          <c:dPt>
            <c:idx val="10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3-8935-4222-A500-8472D0430DD7}"/>
              </c:ext>
            </c:extLst>
          </c:dPt>
          <c:dPt>
            <c:idx val="10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5-8935-4222-A500-8472D0430DD7}"/>
              </c:ext>
            </c:extLst>
          </c:dPt>
          <c:dPt>
            <c:idx val="10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7-8935-4222-A500-8472D0430DD7}"/>
              </c:ext>
            </c:extLst>
          </c:dPt>
          <c:dPt>
            <c:idx val="10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9-8935-4222-A500-8472D0430DD7}"/>
              </c:ext>
            </c:extLst>
          </c:dPt>
          <c:dPt>
            <c:idx val="10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B-8935-4222-A500-8472D0430DD7}"/>
              </c:ext>
            </c:extLst>
          </c:dPt>
          <c:dPt>
            <c:idx val="11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D-8935-4222-A500-8472D0430DD7}"/>
              </c:ext>
            </c:extLst>
          </c:dPt>
          <c:dPt>
            <c:idx val="11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F-8935-4222-A500-8472D0430DD7}"/>
              </c:ext>
            </c:extLst>
          </c:dPt>
          <c:dPt>
            <c:idx val="1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1-8935-4222-A500-8472D0430DD7}"/>
              </c:ext>
            </c:extLst>
          </c:dPt>
          <c:dPt>
            <c:idx val="11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3-8935-4222-A500-8472D0430DD7}"/>
              </c:ext>
            </c:extLst>
          </c:dPt>
          <c:dPt>
            <c:idx val="114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5-8935-4222-A500-8472D0430DD7}"/>
              </c:ext>
            </c:extLst>
          </c:dPt>
          <c:dPt>
            <c:idx val="115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7-8935-4222-A500-8472D0430DD7}"/>
              </c:ext>
            </c:extLst>
          </c:dPt>
          <c:dPt>
            <c:idx val="116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9-8935-4222-A500-8472D0430DD7}"/>
              </c:ext>
            </c:extLst>
          </c:dPt>
          <c:dPt>
            <c:idx val="117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B-8935-4222-A500-8472D0430DD7}"/>
              </c:ext>
            </c:extLst>
          </c:dPt>
          <c:dPt>
            <c:idx val="118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D-8935-4222-A500-8472D0430DD7}"/>
              </c:ext>
            </c:extLst>
          </c:dPt>
          <c:dPt>
            <c:idx val="119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F-8935-4222-A500-8472D0430DD7}"/>
              </c:ext>
            </c:extLst>
          </c:dPt>
          <c:dPt>
            <c:idx val="12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1-8935-4222-A500-8472D0430DD7}"/>
              </c:ext>
            </c:extLst>
          </c:dPt>
          <c:dPt>
            <c:idx val="121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3-8935-4222-A500-8472D0430DD7}"/>
              </c:ext>
            </c:extLst>
          </c:dPt>
          <c:dPt>
            <c:idx val="122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5-8935-4222-A500-8472D0430DD7}"/>
              </c:ext>
            </c:extLst>
          </c:dPt>
          <c:dPt>
            <c:idx val="12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7-8935-4222-A500-8472D0430DD7}"/>
              </c:ext>
            </c:extLst>
          </c:dPt>
          <c:dPt>
            <c:idx val="12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9-8935-4222-A500-8472D0430DD7}"/>
              </c:ext>
            </c:extLst>
          </c:dPt>
          <c:dPt>
            <c:idx val="12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B-8935-4222-A500-8472D0430DD7}"/>
              </c:ext>
            </c:extLst>
          </c:dPt>
          <c:dPt>
            <c:idx val="126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D-8935-4222-A500-8472D0430DD7}"/>
              </c:ext>
            </c:extLst>
          </c:dPt>
          <c:dPt>
            <c:idx val="127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F-8935-4222-A500-8472D0430DD7}"/>
              </c:ext>
            </c:extLst>
          </c:dPt>
          <c:dPt>
            <c:idx val="128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1-8935-4222-A500-8472D0430DD7}"/>
              </c:ext>
            </c:extLst>
          </c:dPt>
          <c:dPt>
            <c:idx val="129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3-8935-4222-A500-8472D0430DD7}"/>
              </c:ext>
            </c:extLst>
          </c:dPt>
          <c:dPt>
            <c:idx val="13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5-8935-4222-A500-8472D0430DD7}"/>
              </c:ext>
            </c:extLst>
          </c:dPt>
          <c:dPt>
            <c:idx val="131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7-8935-4222-A500-8472D0430DD7}"/>
              </c:ext>
            </c:extLst>
          </c:dPt>
          <c:dPt>
            <c:idx val="13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9-8935-4222-A500-8472D0430DD7}"/>
              </c:ext>
            </c:extLst>
          </c:dPt>
          <c:dPt>
            <c:idx val="13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B-8935-4222-A500-8472D0430DD7}"/>
              </c:ext>
            </c:extLst>
          </c:dPt>
          <c:dPt>
            <c:idx val="13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D-8935-4222-A500-8472D0430DD7}"/>
              </c:ext>
            </c:extLst>
          </c:dPt>
          <c:dPt>
            <c:idx val="13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F-8935-4222-A500-8472D0430DD7}"/>
              </c:ext>
            </c:extLst>
          </c:dPt>
          <c:dPt>
            <c:idx val="13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1-8935-4222-A500-8472D0430DD7}"/>
              </c:ext>
            </c:extLst>
          </c:dPt>
          <c:dPt>
            <c:idx val="13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3-8935-4222-A500-8472D0430DD7}"/>
              </c:ext>
            </c:extLst>
          </c:dPt>
          <c:dPt>
            <c:idx val="138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5-8935-4222-A500-8472D0430DD7}"/>
              </c:ext>
            </c:extLst>
          </c:dPt>
          <c:dPt>
            <c:idx val="139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7-8935-4222-A500-8472D0430DD7}"/>
              </c:ext>
            </c:extLst>
          </c:dPt>
          <c:dPt>
            <c:idx val="140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9-8935-4222-A500-8472D0430DD7}"/>
              </c:ext>
            </c:extLst>
          </c:dPt>
          <c:dPt>
            <c:idx val="141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B-8935-4222-A500-8472D0430DD7}"/>
              </c:ext>
            </c:extLst>
          </c:dPt>
          <c:dPt>
            <c:idx val="142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D-8935-4222-A500-8472D0430DD7}"/>
              </c:ext>
            </c:extLst>
          </c:dPt>
          <c:dPt>
            <c:idx val="143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F-8935-4222-A500-8472D0430DD7}"/>
              </c:ext>
            </c:extLst>
          </c:dPt>
          <c:dPt>
            <c:idx val="144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1-8935-4222-A500-8472D0430DD7}"/>
              </c:ext>
            </c:extLst>
          </c:dPt>
          <c:dPt>
            <c:idx val="145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3-8935-4222-A500-8472D0430DD7}"/>
              </c:ext>
            </c:extLst>
          </c:dPt>
          <c:dPt>
            <c:idx val="146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5-8935-4222-A500-8472D0430DD7}"/>
              </c:ext>
            </c:extLst>
          </c:dPt>
          <c:dPt>
            <c:idx val="14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7-8935-4222-A500-8472D0430DD7}"/>
              </c:ext>
            </c:extLst>
          </c:dPt>
          <c:dPt>
            <c:idx val="14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9-8935-4222-A500-8472D0430DD7}"/>
              </c:ext>
            </c:extLst>
          </c:dPt>
          <c:dPt>
            <c:idx val="14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B-8935-4222-A500-8472D0430DD7}"/>
              </c:ext>
            </c:extLst>
          </c:dPt>
          <c:dPt>
            <c:idx val="150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D-8935-4222-A500-8472D0430DD7}"/>
              </c:ext>
            </c:extLst>
          </c:dPt>
          <c:dPt>
            <c:idx val="151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F-8935-4222-A500-8472D0430DD7}"/>
              </c:ext>
            </c:extLst>
          </c:dPt>
          <c:dPt>
            <c:idx val="152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1-8935-4222-A500-8472D0430DD7}"/>
              </c:ext>
            </c:extLst>
          </c:dPt>
          <c:dPt>
            <c:idx val="153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3-8935-4222-A500-8472D0430DD7}"/>
              </c:ext>
            </c:extLst>
          </c:dPt>
          <c:dPt>
            <c:idx val="154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5-8935-4222-A500-8472D0430DD7}"/>
              </c:ext>
            </c:extLst>
          </c:dPt>
          <c:dPt>
            <c:idx val="155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7-8935-4222-A500-8472D0430DD7}"/>
              </c:ext>
            </c:extLst>
          </c:dPt>
          <c:dPt>
            <c:idx val="156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9-8935-4222-A500-8472D0430DD7}"/>
              </c:ext>
            </c:extLst>
          </c:dPt>
          <c:dPt>
            <c:idx val="157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B-8935-4222-A500-8472D0430DD7}"/>
              </c:ext>
            </c:extLst>
          </c:dPt>
          <c:dPt>
            <c:idx val="158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D-8935-4222-A500-8472D0430DD7}"/>
              </c:ext>
            </c:extLst>
          </c:dPt>
          <c:dPt>
            <c:idx val="15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F-8935-4222-A500-8472D0430DD7}"/>
              </c:ext>
            </c:extLst>
          </c:dPt>
          <c:dPt>
            <c:idx val="16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1-8935-4222-A500-8472D0430DD7}"/>
              </c:ext>
            </c:extLst>
          </c:dPt>
          <c:dPt>
            <c:idx val="16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3-8935-4222-A500-8472D0430DD7}"/>
              </c:ext>
            </c:extLst>
          </c:dPt>
          <c:dPt>
            <c:idx val="16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5-8935-4222-A500-8472D0430DD7}"/>
              </c:ext>
            </c:extLst>
          </c:dPt>
          <c:dPt>
            <c:idx val="16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7-8935-4222-A500-8472D0430DD7}"/>
              </c:ext>
            </c:extLst>
          </c:dPt>
          <c:dPt>
            <c:idx val="164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9-8935-4222-A500-8472D0430DD7}"/>
              </c:ext>
            </c:extLst>
          </c:dPt>
          <c:dPt>
            <c:idx val="165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B-8935-4222-A500-8472D0430DD7}"/>
              </c:ext>
            </c:extLst>
          </c:dPt>
          <c:dPt>
            <c:idx val="166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D-8935-4222-A500-8472D0430DD7}"/>
              </c:ext>
            </c:extLst>
          </c:dPt>
          <c:dPt>
            <c:idx val="16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F-8935-4222-A500-8472D0430DD7}"/>
              </c:ext>
            </c:extLst>
          </c:dPt>
          <c:dPt>
            <c:idx val="168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1-8935-4222-A500-8472D0430DD7}"/>
              </c:ext>
            </c:extLst>
          </c:dPt>
          <c:dPt>
            <c:idx val="169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3-8935-4222-A500-8472D0430DD7}"/>
              </c:ext>
            </c:extLst>
          </c:dPt>
          <c:dPt>
            <c:idx val="170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5-8935-4222-A500-8472D0430DD7}"/>
              </c:ext>
            </c:extLst>
          </c:dPt>
          <c:dPt>
            <c:idx val="171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7-8935-4222-A500-8472D0430DD7}"/>
              </c:ext>
            </c:extLst>
          </c:dPt>
          <c:dPt>
            <c:idx val="172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9-8935-4222-A500-8472D0430DD7}"/>
              </c:ext>
            </c:extLst>
          </c:dPt>
          <c:dPt>
            <c:idx val="17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B-8935-4222-A500-8472D0430DD7}"/>
              </c:ext>
            </c:extLst>
          </c:dPt>
          <c:dPt>
            <c:idx val="174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D-8935-4222-A500-8472D0430DD7}"/>
              </c:ext>
            </c:extLst>
          </c:dPt>
          <c:dPt>
            <c:idx val="175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F-8935-4222-A500-8472D0430DD7}"/>
              </c:ext>
            </c:extLst>
          </c:dPt>
          <c:dPt>
            <c:idx val="176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1-8935-4222-A500-8472D0430DD7}"/>
              </c:ext>
            </c:extLst>
          </c:dPt>
          <c:dPt>
            <c:idx val="17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3-8935-4222-A500-8472D0430DD7}"/>
              </c:ext>
            </c:extLst>
          </c:dPt>
          <c:dPt>
            <c:idx val="17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5-8935-4222-A500-8472D0430DD7}"/>
              </c:ext>
            </c:extLst>
          </c:dPt>
          <c:dPt>
            <c:idx val="179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7-8935-4222-A500-8472D0430DD7}"/>
              </c:ext>
            </c:extLst>
          </c:dPt>
          <c:dPt>
            <c:idx val="180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9-8935-4222-A500-8472D0430DD7}"/>
              </c:ext>
            </c:extLst>
          </c:dPt>
          <c:dPt>
            <c:idx val="181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B-8935-4222-A500-8472D0430DD7}"/>
              </c:ext>
            </c:extLst>
          </c:dPt>
          <c:dPt>
            <c:idx val="182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D-8935-4222-A500-8472D0430DD7}"/>
              </c:ext>
            </c:extLst>
          </c:dPt>
          <c:dPt>
            <c:idx val="183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F-8935-4222-A500-8472D0430DD7}"/>
              </c:ext>
            </c:extLst>
          </c:dPt>
          <c:dPt>
            <c:idx val="184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1-8935-4222-A500-8472D0430DD7}"/>
              </c:ext>
            </c:extLst>
          </c:dPt>
          <c:dPt>
            <c:idx val="185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3-8935-4222-A500-8472D0430DD7}"/>
              </c:ext>
            </c:extLst>
          </c:dPt>
          <c:dPt>
            <c:idx val="186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5-8935-4222-A500-8472D0430DD7}"/>
              </c:ext>
            </c:extLst>
          </c:dPt>
          <c:dPt>
            <c:idx val="187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7-8935-4222-A500-8472D0430DD7}"/>
              </c:ext>
            </c:extLst>
          </c:dPt>
          <c:dPt>
            <c:idx val="188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9-8935-4222-A500-8472D0430DD7}"/>
              </c:ext>
            </c:extLst>
          </c:dPt>
          <c:dPt>
            <c:idx val="189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B-8935-4222-A500-8472D0430DD7}"/>
              </c:ext>
            </c:extLst>
          </c:dPt>
          <c:dPt>
            <c:idx val="19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D-8935-4222-A500-8472D0430DD7}"/>
              </c:ext>
            </c:extLst>
          </c:dPt>
          <c:dPt>
            <c:idx val="19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F-8935-4222-A500-8472D0430DD7}"/>
              </c:ext>
            </c:extLst>
          </c:dPt>
          <c:dPt>
            <c:idx val="192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1-8935-4222-A500-8472D0430DD7}"/>
              </c:ext>
            </c:extLst>
          </c:dPt>
          <c:dPt>
            <c:idx val="193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3-8935-4222-A500-8472D0430DD7}"/>
              </c:ext>
            </c:extLst>
          </c:dPt>
          <c:dPt>
            <c:idx val="194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5-8935-4222-A500-8472D0430DD7}"/>
              </c:ext>
            </c:extLst>
          </c:dPt>
          <c:dPt>
            <c:idx val="195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7-8935-4222-A500-8472D0430DD7}"/>
              </c:ext>
            </c:extLst>
          </c:dPt>
          <c:dPt>
            <c:idx val="196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9-8935-4222-A500-8472D0430DD7}"/>
              </c:ext>
            </c:extLst>
          </c:dPt>
          <c:dPt>
            <c:idx val="197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B-8935-4222-A500-8472D0430DD7}"/>
              </c:ext>
            </c:extLst>
          </c:dPt>
          <c:dPt>
            <c:idx val="198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D-8935-4222-A500-8472D0430DD7}"/>
              </c:ext>
            </c:extLst>
          </c:dPt>
          <c:dPt>
            <c:idx val="199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F-8935-4222-A500-8472D0430DD7}"/>
              </c:ext>
            </c:extLst>
          </c:dPt>
          <c:dPt>
            <c:idx val="200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1-8935-4222-A500-8472D0430DD7}"/>
              </c:ext>
            </c:extLst>
          </c:dPt>
          <c:dPt>
            <c:idx val="201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3-8935-4222-A500-8472D0430DD7}"/>
              </c:ext>
            </c:extLst>
          </c:dPt>
          <c:dPt>
            <c:idx val="202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5-8935-4222-A500-8472D0430DD7}"/>
              </c:ext>
            </c:extLst>
          </c:dPt>
          <c:dPt>
            <c:idx val="203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7-8935-4222-A500-8472D0430DD7}"/>
              </c:ext>
            </c:extLst>
          </c:dPt>
          <c:dPt>
            <c:idx val="204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9-8935-4222-A500-8472D0430DD7}"/>
              </c:ext>
            </c:extLst>
          </c:dPt>
          <c:dPt>
            <c:idx val="205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B-8935-4222-A500-8472D0430DD7}"/>
              </c:ext>
            </c:extLst>
          </c:dPt>
          <c:dPt>
            <c:idx val="206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D-8935-4222-A500-8472D0430DD7}"/>
              </c:ext>
            </c:extLst>
          </c:dPt>
          <c:dPt>
            <c:idx val="207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F-8935-4222-A500-8472D0430DD7}"/>
              </c:ext>
            </c:extLst>
          </c:dPt>
          <c:dPt>
            <c:idx val="208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1-8935-4222-A500-8472D0430DD7}"/>
              </c:ext>
            </c:extLst>
          </c:dPt>
          <c:dPt>
            <c:idx val="209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3-8935-4222-A500-8472D0430DD7}"/>
              </c:ext>
            </c:extLst>
          </c:dPt>
          <c:dPt>
            <c:idx val="210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5-8935-4222-A500-8472D0430DD7}"/>
              </c:ext>
            </c:extLst>
          </c:dPt>
          <c:dPt>
            <c:idx val="211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7-8935-4222-A500-8472D0430DD7}"/>
              </c:ext>
            </c:extLst>
          </c:dPt>
          <c:dPt>
            <c:idx val="212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9-8935-4222-A500-8472D0430DD7}"/>
              </c:ext>
            </c:extLst>
          </c:dPt>
          <c:dPt>
            <c:idx val="213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B-8935-4222-A500-8472D0430DD7}"/>
              </c:ext>
            </c:extLst>
          </c:dPt>
          <c:dPt>
            <c:idx val="214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D-8935-4222-A500-8472D0430DD7}"/>
              </c:ext>
            </c:extLst>
          </c:dPt>
          <c:dPt>
            <c:idx val="215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F-8935-4222-A500-8472D0430DD7}"/>
              </c:ext>
            </c:extLst>
          </c:dPt>
          <c:dPt>
            <c:idx val="216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1-8935-4222-A500-8472D0430DD7}"/>
              </c:ext>
            </c:extLst>
          </c:dPt>
          <c:dPt>
            <c:idx val="217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3-8935-4222-A500-8472D0430DD7}"/>
              </c:ext>
            </c:extLst>
          </c:dPt>
          <c:dPt>
            <c:idx val="218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5-8935-4222-A500-8472D0430DD7}"/>
              </c:ext>
            </c:extLst>
          </c:dPt>
          <c:dPt>
            <c:idx val="219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7-8935-4222-A500-8472D0430DD7}"/>
              </c:ext>
            </c:extLst>
          </c:dPt>
          <c:dPt>
            <c:idx val="22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9-8935-4222-A500-8472D0430DD7}"/>
              </c:ext>
            </c:extLst>
          </c:dPt>
          <c:dPt>
            <c:idx val="22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B-8935-4222-A500-8472D0430DD7}"/>
              </c:ext>
            </c:extLst>
          </c:dPt>
          <c:dPt>
            <c:idx val="222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D-8935-4222-A500-8472D0430DD7}"/>
              </c:ext>
            </c:extLst>
          </c:dPt>
          <c:dPt>
            <c:idx val="22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F-8935-4222-A500-8472D0430DD7}"/>
              </c:ext>
            </c:extLst>
          </c:dPt>
          <c:dPt>
            <c:idx val="22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1-8935-4222-A500-8472D0430DD7}"/>
              </c:ext>
            </c:extLst>
          </c:dPt>
          <c:dPt>
            <c:idx val="22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3-8935-4222-A500-8472D0430DD7}"/>
              </c:ext>
            </c:extLst>
          </c:dPt>
          <c:dPt>
            <c:idx val="226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5-8935-4222-A500-8472D0430DD7}"/>
              </c:ext>
            </c:extLst>
          </c:dPt>
          <c:dPt>
            <c:idx val="227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7-8935-4222-A500-8472D0430DD7}"/>
              </c:ext>
            </c:extLst>
          </c:dPt>
          <c:dPt>
            <c:idx val="228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9-8935-4222-A500-8472D0430DD7}"/>
              </c:ext>
            </c:extLst>
          </c:dPt>
          <c:dPt>
            <c:idx val="229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B-8935-4222-A500-8472D0430DD7}"/>
              </c:ext>
            </c:extLst>
          </c:dPt>
          <c:dPt>
            <c:idx val="230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D-8935-4222-A500-8472D0430DD7}"/>
              </c:ext>
            </c:extLst>
          </c:dPt>
          <c:dPt>
            <c:idx val="231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F-8935-4222-A500-8472D0430DD7}"/>
              </c:ext>
            </c:extLst>
          </c:dPt>
          <c:dPt>
            <c:idx val="232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1-8935-4222-A500-8472D0430DD7}"/>
              </c:ext>
            </c:extLst>
          </c:dPt>
          <c:dPt>
            <c:idx val="233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3-8935-4222-A500-8472D0430DD7}"/>
              </c:ext>
            </c:extLst>
          </c:dPt>
          <c:dPt>
            <c:idx val="234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5-8935-4222-A500-8472D0430DD7}"/>
              </c:ext>
            </c:extLst>
          </c:dPt>
          <c:dPt>
            <c:idx val="235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7-8935-4222-A500-8472D0430DD7}"/>
              </c:ext>
            </c:extLst>
          </c:dPt>
          <c:dPt>
            <c:idx val="236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9-8935-4222-A500-8472D0430DD7}"/>
              </c:ext>
            </c:extLst>
          </c:dPt>
          <c:dPt>
            <c:idx val="237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B-8935-4222-A500-8472D0430DD7}"/>
              </c:ext>
            </c:extLst>
          </c:dPt>
          <c:dPt>
            <c:idx val="238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D-8935-4222-A500-8472D0430DD7}"/>
              </c:ext>
            </c:extLst>
          </c:dPt>
          <c:dPt>
            <c:idx val="239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F-8935-4222-A500-8472D0430DD7}"/>
              </c:ext>
            </c:extLst>
          </c:dPt>
          <c:dPt>
            <c:idx val="24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1-8935-4222-A500-8472D0430DD7}"/>
              </c:ext>
            </c:extLst>
          </c:dPt>
          <c:dPt>
            <c:idx val="24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3-8935-4222-A500-8472D0430DD7}"/>
              </c:ext>
            </c:extLst>
          </c:dPt>
          <c:dPt>
            <c:idx val="242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5-8935-4222-A500-8472D0430DD7}"/>
              </c:ext>
            </c:extLst>
          </c:dPt>
          <c:dPt>
            <c:idx val="24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7-8935-4222-A500-8472D0430DD7}"/>
              </c:ext>
            </c:extLst>
          </c:dPt>
          <c:dPt>
            <c:idx val="24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9-8935-4222-A500-8472D0430DD7}"/>
              </c:ext>
            </c:extLst>
          </c:dPt>
          <c:dPt>
            <c:idx val="245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B-8935-4222-A500-8472D0430DD7}"/>
              </c:ext>
            </c:extLst>
          </c:dPt>
          <c:dPt>
            <c:idx val="246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D-8935-4222-A500-8472D0430DD7}"/>
              </c:ext>
            </c:extLst>
          </c:dPt>
          <c:dPt>
            <c:idx val="247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F-8935-4222-A500-8472D0430DD7}"/>
              </c:ext>
            </c:extLst>
          </c:dPt>
          <c:dPt>
            <c:idx val="248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1-8935-4222-A500-8472D0430DD7}"/>
              </c:ext>
            </c:extLst>
          </c:dPt>
          <c:dPt>
            <c:idx val="249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3-8935-4222-A500-8472D0430DD7}"/>
              </c:ext>
            </c:extLst>
          </c:dPt>
          <c:dPt>
            <c:idx val="250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5-8935-4222-A500-8472D0430DD7}"/>
              </c:ext>
            </c:extLst>
          </c:dPt>
          <c:dPt>
            <c:idx val="251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7-8935-4222-A500-8472D0430DD7}"/>
              </c:ext>
            </c:extLst>
          </c:dPt>
          <c:dPt>
            <c:idx val="252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9-8935-4222-A500-8472D0430DD7}"/>
              </c:ext>
            </c:extLst>
          </c:dPt>
          <c:dPt>
            <c:idx val="253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B-8935-4222-A500-8472D0430DD7}"/>
              </c:ext>
            </c:extLst>
          </c:dPt>
          <c:dPt>
            <c:idx val="254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D-8935-4222-A500-8472D0430DD7}"/>
              </c:ext>
            </c:extLst>
          </c:dPt>
          <c:dPt>
            <c:idx val="255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F-8935-4222-A500-8472D0430DD7}"/>
              </c:ext>
            </c:extLst>
          </c:dPt>
          <c:dPt>
            <c:idx val="256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1-8935-4222-A500-8472D0430DD7}"/>
              </c:ext>
            </c:extLst>
          </c:dPt>
          <c:dPt>
            <c:idx val="257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3-8935-4222-A500-8472D0430DD7}"/>
              </c:ext>
            </c:extLst>
          </c:dPt>
          <c:dPt>
            <c:idx val="258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5-8935-4222-A500-8472D0430DD7}"/>
              </c:ext>
            </c:extLst>
          </c:dPt>
          <c:dPt>
            <c:idx val="259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7-8935-4222-A500-8472D0430DD7}"/>
              </c:ext>
            </c:extLst>
          </c:dPt>
          <c:dPt>
            <c:idx val="260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9-8935-4222-A500-8472D0430DD7}"/>
              </c:ext>
            </c:extLst>
          </c:dPt>
          <c:dPt>
            <c:idx val="261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B-8935-4222-A500-8472D0430DD7}"/>
              </c:ext>
            </c:extLst>
          </c:dPt>
          <c:dPt>
            <c:idx val="262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D-8935-4222-A500-8472D0430DD7}"/>
              </c:ext>
            </c:extLst>
          </c:dPt>
          <c:dPt>
            <c:idx val="263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F-8935-4222-A500-8472D0430DD7}"/>
              </c:ext>
            </c:extLst>
          </c:dPt>
          <c:dPt>
            <c:idx val="264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1-8935-4222-A500-8472D0430DD7}"/>
              </c:ext>
            </c:extLst>
          </c:dPt>
          <c:dPt>
            <c:idx val="265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3-8935-4222-A500-8472D0430DD7}"/>
              </c:ext>
            </c:extLst>
          </c:dPt>
          <c:dPt>
            <c:idx val="266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5-8935-4222-A500-8472D0430DD7}"/>
              </c:ext>
            </c:extLst>
          </c:dPt>
          <c:dPt>
            <c:idx val="267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7-8935-4222-A500-8472D0430DD7}"/>
              </c:ext>
            </c:extLst>
          </c:dPt>
          <c:dPt>
            <c:idx val="268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9-8935-4222-A500-8472D0430DD7}"/>
              </c:ext>
            </c:extLst>
          </c:dPt>
          <c:dPt>
            <c:idx val="269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B-8935-4222-A500-8472D0430DD7}"/>
              </c:ext>
            </c:extLst>
          </c:dPt>
          <c:dPt>
            <c:idx val="27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D-8935-4222-A500-8472D0430DD7}"/>
              </c:ext>
            </c:extLst>
          </c:dPt>
          <c:dPt>
            <c:idx val="27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F-8935-4222-A500-8472D0430DD7}"/>
              </c:ext>
            </c:extLst>
          </c:dPt>
          <c:dPt>
            <c:idx val="27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1-8935-4222-A500-8472D0430DD7}"/>
              </c:ext>
            </c:extLst>
          </c:dPt>
          <c:dPt>
            <c:idx val="27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3-8935-4222-A500-8472D0430DD7}"/>
              </c:ext>
            </c:extLst>
          </c:dPt>
          <c:dPt>
            <c:idx val="27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5-8935-4222-A500-8472D0430DD7}"/>
              </c:ext>
            </c:extLst>
          </c:dPt>
          <c:dPt>
            <c:idx val="27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7-8935-4222-A500-8472D0430DD7}"/>
              </c:ext>
            </c:extLst>
          </c:dPt>
          <c:dPt>
            <c:idx val="27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9-8935-4222-A500-8472D0430DD7}"/>
              </c:ext>
            </c:extLst>
          </c:dPt>
          <c:dPt>
            <c:idx val="27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B-8935-4222-A500-8472D0430DD7}"/>
              </c:ext>
            </c:extLst>
          </c:dPt>
          <c:dPt>
            <c:idx val="27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D-8935-4222-A500-8472D0430DD7}"/>
              </c:ext>
            </c:extLst>
          </c:dPt>
          <c:dPt>
            <c:idx val="27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F-8935-4222-A500-8472D0430DD7}"/>
              </c:ext>
            </c:extLst>
          </c:dPt>
          <c:dPt>
            <c:idx val="28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1-8935-4222-A500-8472D0430DD7}"/>
              </c:ext>
            </c:extLst>
          </c:dPt>
          <c:dPt>
            <c:idx val="28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3-8935-4222-A500-8472D0430DD7}"/>
              </c:ext>
            </c:extLst>
          </c:dPt>
          <c:dPt>
            <c:idx val="28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5-8935-4222-A500-8472D0430DD7}"/>
              </c:ext>
            </c:extLst>
          </c:dPt>
          <c:dPt>
            <c:idx val="28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7-8935-4222-A500-8472D0430DD7}"/>
              </c:ext>
            </c:extLst>
          </c:dPt>
          <c:dPt>
            <c:idx val="28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9-8935-4222-A500-8472D0430DD7}"/>
              </c:ext>
            </c:extLst>
          </c:dPt>
          <c:dPt>
            <c:idx val="28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B-8935-4222-A500-8472D0430DD7}"/>
              </c:ext>
            </c:extLst>
          </c:dPt>
          <c:dPt>
            <c:idx val="28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D-8935-4222-A500-8472D0430DD7}"/>
              </c:ext>
            </c:extLst>
          </c:dPt>
          <c:dPt>
            <c:idx val="28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F-8935-4222-A500-8472D0430DD7}"/>
              </c:ext>
            </c:extLst>
          </c:dPt>
          <c:dPt>
            <c:idx val="28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1-8935-4222-A500-8472D0430DD7}"/>
              </c:ext>
            </c:extLst>
          </c:dPt>
          <c:dPt>
            <c:idx val="28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3-8935-4222-A500-8472D0430DD7}"/>
              </c:ext>
            </c:extLst>
          </c:dPt>
          <c:dPt>
            <c:idx val="29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5-8935-4222-A500-8472D0430DD7}"/>
              </c:ext>
            </c:extLst>
          </c:dPt>
          <c:dPt>
            <c:idx val="29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7-8935-4222-A500-8472D0430DD7}"/>
              </c:ext>
            </c:extLst>
          </c:dPt>
          <c:dPt>
            <c:idx val="29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9-8935-4222-A500-8472D0430DD7}"/>
              </c:ext>
            </c:extLst>
          </c:dPt>
          <c:dPt>
            <c:idx val="29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B-8935-4222-A500-8472D0430DD7}"/>
              </c:ext>
            </c:extLst>
          </c:dPt>
          <c:dPt>
            <c:idx val="29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D-8935-4222-A500-8472D0430DD7}"/>
              </c:ext>
            </c:extLst>
          </c:dPt>
          <c:dPt>
            <c:idx val="29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F-8935-4222-A500-8472D0430DD7}"/>
              </c:ext>
            </c:extLst>
          </c:dPt>
          <c:dPt>
            <c:idx val="29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1-8935-4222-A500-8472D0430DD7}"/>
              </c:ext>
            </c:extLst>
          </c:dPt>
          <c:dPt>
            <c:idx val="29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3-8935-4222-A500-8472D0430DD7}"/>
              </c:ext>
            </c:extLst>
          </c:dPt>
          <c:dPt>
            <c:idx val="29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5-8935-4222-A500-8472D0430DD7}"/>
              </c:ext>
            </c:extLst>
          </c:dPt>
          <c:dPt>
            <c:idx val="29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7-8935-4222-A500-8472D0430DD7}"/>
              </c:ext>
            </c:extLst>
          </c:dPt>
          <c:dPt>
            <c:idx val="30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9-8935-4222-A500-8472D0430DD7}"/>
              </c:ext>
            </c:extLst>
          </c:dPt>
          <c:dPt>
            <c:idx val="30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B-8935-4222-A500-8472D0430DD7}"/>
              </c:ext>
            </c:extLst>
          </c:dPt>
          <c:dPt>
            <c:idx val="30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D-8935-4222-A500-8472D0430DD7}"/>
              </c:ext>
            </c:extLst>
          </c:dPt>
          <c:dPt>
            <c:idx val="30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F-8935-4222-A500-8472D0430DD7}"/>
              </c:ext>
            </c:extLst>
          </c:dPt>
          <c:dPt>
            <c:idx val="30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1-8935-4222-A500-8472D0430DD7}"/>
              </c:ext>
            </c:extLst>
          </c:dPt>
          <c:dPt>
            <c:idx val="30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3-8935-4222-A500-8472D0430DD7}"/>
              </c:ext>
            </c:extLst>
          </c:dPt>
          <c:dPt>
            <c:idx val="30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5-8935-4222-A500-8472D0430DD7}"/>
              </c:ext>
            </c:extLst>
          </c:dPt>
          <c:dPt>
            <c:idx val="30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7-8935-4222-A500-8472D0430DD7}"/>
              </c:ext>
            </c:extLst>
          </c:dPt>
          <c:dPt>
            <c:idx val="30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9-8935-4222-A500-8472D0430DD7}"/>
              </c:ext>
            </c:extLst>
          </c:dPt>
          <c:dPt>
            <c:idx val="30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B-8935-4222-A500-8472D0430DD7}"/>
              </c:ext>
            </c:extLst>
          </c:dPt>
          <c:dPt>
            <c:idx val="31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D-8935-4222-A500-8472D0430DD7}"/>
              </c:ext>
            </c:extLst>
          </c:dPt>
          <c:dPt>
            <c:idx val="31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F-8935-4222-A500-8472D0430DD7}"/>
              </c:ext>
            </c:extLst>
          </c:dPt>
          <c:dPt>
            <c:idx val="31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1-8935-4222-A500-8472D0430DD7}"/>
              </c:ext>
            </c:extLst>
          </c:dPt>
          <c:dPt>
            <c:idx val="31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3-8935-4222-A500-8472D0430DD7}"/>
              </c:ext>
            </c:extLst>
          </c:dPt>
          <c:dPt>
            <c:idx val="31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5-8935-4222-A500-8472D0430DD7}"/>
              </c:ext>
            </c:extLst>
          </c:dPt>
          <c:dPt>
            <c:idx val="31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7-8935-4222-A500-8472D0430DD7}"/>
              </c:ext>
            </c:extLst>
          </c:dPt>
          <c:dPt>
            <c:idx val="31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9-8935-4222-A500-8472D0430DD7}"/>
              </c:ext>
            </c:extLst>
          </c:dPt>
          <c:dPt>
            <c:idx val="31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B-8935-4222-A500-8472D0430DD7}"/>
              </c:ext>
            </c:extLst>
          </c:dPt>
          <c:dPt>
            <c:idx val="31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D-8935-4222-A500-8472D0430DD7}"/>
              </c:ext>
            </c:extLst>
          </c:dPt>
          <c:dPt>
            <c:idx val="31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F-8935-4222-A500-8472D0430DD7}"/>
              </c:ext>
            </c:extLst>
          </c:dPt>
          <c:dPt>
            <c:idx val="32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81-8935-4222-A500-8472D0430DD7}"/>
              </c:ext>
            </c:extLst>
          </c:dPt>
          <c:dPt>
            <c:idx val="32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83-8935-4222-A500-8472D0430DD7}"/>
              </c:ext>
            </c:extLst>
          </c:dPt>
          <c:dPt>
            <c:idx val="32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85-8935-4222-A500-8472D0430DD7}"/>
              </c:ext>
            </c:extLst>
          </c:dPt>
          <c:dPt>
            <c:idx val="32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87-8935-4222-A500-8472D0430DD7}"/>
              </c:ext>
            </c:extLst>
          </c:dPt>
          <c:dPt>
            <c:idx val="32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89-8935-4222-A500-8472D0430DD7}"/>
              </c:ext>
            </c:extLst>
          </c:dPt>
          <c:dPt>
            <c:idx val="32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8B-8935-4222-A500-8472D0430DD7}"/>
              </c:ext>
            </c:extLst>
          </c:dPt>
          <c:dPt>
            <c:idx val="32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8D-8935-4222-A500-8472D0430DD7}"/>
              </c:ext>
            </c:extLst>
          </c:dPt>
          <c:dPt>
            <c:idx val="32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8F-8935-4222-A500-8472D0430DD7}"/>
              </c:ext>
            </c:extLst>
          </c:dPt>
          <c:dPt>
            <c:idx val="32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91-8935-4222-A500-8472D0430DD7}"/>
              </c:ext>
            </c:extLst>
          </c:dPt>
          <c:dPt>
            <c:idx val="32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93-8935-4222-A500-8472D0430DD7}"/>
              </c:ext>
            </c:extLst>
          </c:dPt>
          <c:dPt>
            <c:idx val="33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95-8935-4222-A500-8472D0430DD7}"/>
              </c:ext>
            </c:extLst>
          </c:dPt>
          <c:dPt>
            <c:idx val="33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97-8935-4222-A500-8472D0430DD7}"/>
              </c:ext>
            </c:extLst>
          </c:dPt>
          <c:dPt>
            <c:idx val="33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99-8935-4222-A500-8472D0430DD7}"/>
              </c:ext>
            </c:extLst>
          </c:dPt>
          <c:dPt>
            <c:idx val="33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9B-8935-4222-A500-8472D0430DD7}"/>
              </c:ext>
            </c:extLst>
          </c:dPt>
          <c:dPt>
            <c:idx val="33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9D-8935-4222-A500-8472D0430DD7}"/>
              </c:ext>
            </c:extLst>
          </c:dPt>
          <c:dPt>
            <c:idx val="33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9F-8935-4222-A500-8472D0430DD7}"/>
              </c:ext>
            </c:extLst>
          </c:dPt>
          <c:dPt>
            <c:idx val="33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A1-8935-4222-A500-8472D0430DD7}"/>
              </c:ext>
            </c:extLst>
          </c:dPt>
          <c:dPt>
            <c:idx val="33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A3-8935-4222-A500-8472D0430DD7}"/>
              </c:ext>
            </c:extLst>
          </c:dPt>
          <c:dPt>
            <c:idx val="33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A5-8935-4222-A500-8472D0430DD7}"/>
              </c:ext>
            </c:extLst>
          </c:dPt>
          <c:dPt>
            <c:idx val="33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A7-8935-4222-A500-8472D0430DD7}"/>
              </c:ext>
            </c:extLst>
          </c:dPt>
          <c:dPt>
            <c:idx val="34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A9-8935-4222-A500-8472D0430DD7}"/>
              </c:ext>
            </c:extLst>
          </c:dPt>
          <c:dPt>
            <c:idx val="34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AB-8935-4222-A500-8472D0430DD7}"/>
              </c:ext>
            </c:extLst>
          </c:dPt>
          <c:dPt>
            <c:idx val="342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AD-8935-4222-A500-8472D0430DD7}"/>
              </c:ext>
            </c:extLst>
          </c:dPt>
          <c:dPt>
            <c:idx val="343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AF-8935-4222-A500-8472D0430DD7}"/>
              </c:ext>
            </c:extLst>
          </c:dPt>
          <c:dPt>
            <c:idx val="344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B1-8935-4222-A500-8472D0430DD7}"/>
              </c:ext>
            </c:extLst>
          </c:dPt>
          <c:dPt>
            <c:idx val="345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B3-8935-4222-A500-8472D0430DD7}"/>
              </c:ext>
            </c:extLst>
          </c:dPt>
          <c:dPt>
            <c:idx val="346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B5-8935-4222-A500-8472D0430DD7}"/>
              </c:ext>
            </c:extLst>
          </c:dPt>
          <c:dPt>
            <c:idx val="347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B7-8935-4222-A500-8472D0430DD7}"/>
              </c:ext>
            </c:extLst>
          </c:dPt>
          <c:dPt>
            <c:idx val="34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B9-8935-4222-A500-8472D0430DD7}"/>
              </c:ext>
            </c:extLst>
          </c:dPt>
          <c:dPt>
            <c:idx val="34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BB-8935-4222-A500-8472D0430DD7}"/>
              </c:ext>
            </c:extLst>
          </c:dPt>
          <c:dPt>
            <c:idx val="35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BD-8935-4222-A500-8472D0430DD7}"/>
              </c:ext>
            </c:extLst>
          </c:dPt>
          <c:dPt>
            <c:idx val="35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BF-8935-4222-A500-8472D0430DD7}"/>
              </c:ext>
            </c:extLst>
          </c:dPt>
          <c:dPt>
            <c:idx val="35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C1-8935-4222-A500-8472D0430DD7}"/>
              </c:ext>
            </c:extLst>
          </c:dPt>
          <c:dPt>
            <c:idx val="35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C3-8935-4222-A500-8472D0430DD7}"/>
              </c:ext>
            </c:extLst>
          </c:dPt>
          <c:dPt>
            <c:idx val="354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C5-8935-4222-A500-8472D0430DD7}"/>
              </c:ext>
            </c:extLst>
          </c:dPt>
          <c:dPt>
            <c:idx val="355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C7-8935-4222-A500-8472D0430DD7}"/>
              </c:ext>
            </c:extLst>
          </c:dPt>
          <c:dPt>
            <c:idx val="356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C9-8935-4222-A500-8472D0430DD7}"/>
              </c:ext>
            </c:extLst>
          </c:dPt>
          <c:dPt>
            <c:idx val="357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CB-8935-4222-A500-8472D0430DD7}"/>
              </c:ext>
            </c:extLst>
          </c:dPt>
          <c:dPt>
            <c:idx val="35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CD-8935-4222-A500-8472D0430DD7}"/>
              </c:ext>
            </c:extLst>
          </c:dPt>
          <c:dPt>
            <c:idx val="359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CF-8935-4222-A500-8472D0430DD7}"/>
              </c:ext>
            </c:extLst>
          </c:dPt>
          <c:dPt>
            <c:idx val="360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D1-8935-4222-A500-8472D0430DD7}"/>
              </c:ext>
            </c:extLst>
          </c:dPt>
          <c:dPt>
            <c:idx val="361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D3-8935-4222-A500-8472D0430DD7}"/>
              </c:ext>
            </c:extLst>
          </c:dPt>
          <c:dPt>
            <c:idx val="362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D5-8935-4222-A500-8472D0430DD7}"/>
              </c:ext>
            </c:extLst>
          </c:dPt>
          <c:dPt>
            <c:idx val="36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D7-8935-4222-A500-8472D0430DD7}"/>
              </c:ext>
            </c:extLst>
          </c:dPt>
          <c:dPt>
            <c:idx val="36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D9-8935-4222-A500-8472D0430DD7}"/>
              </c:ext>
            </c:extLst>
          </c:dPt>
          <c:dPt>
            <c:idx val="36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DB-8935-4222-A500-8472D0430DD7}"/>
              </c:ext>
            </c:extLst>
          </c:dPt>
          <c:dPt>
            <c:idx val="366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DD-8935-4222-A500-8472D0430DD7}"/>
              </c:ext>
            </c:extLst>
          </c:dPt>
          <c:dPt>
            <c:idx val="367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DF-8935-4222-A500-8472D0430DD7}"/>
              </c:ext>
            </c:extLst>
          </c:dPt>
          <c:dPt>
            <c:idx val="368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E1-8935-4222-A500-8472D0430DD7}"/>
              </c:ext>
            </c:extLst>
          </c:dPt>
          <c:dPt>
            <c:idx val="369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E3-8935-4222-A500-8472D0430DD7}"/>
              </c:ext>
            </c:extLst>
          </c:dPt>
          <c:dPt>
            <c:idx val="370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E5-8935-4222-A500-8472D0430DD7}"/>
              </c:ext>
            </c:extLst>
          </c:dPt>
          <c:dPt>
            <c:idx val="371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E7-8935-4222-A500-8472D0430DD7}"/>
              </c:ext>
            </c:extLst>
          </c:dPt>
          <c:dPt>
            <c:idx val="372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E9-8935-4222-A500-8472D0430DD7}"/>
              </c:ext>
            </c:extLst>
          </c:dPt>
          <c:dPt>
            <c:idx val="373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EB-8935-4222-A500-8472D0430DD7}"/>
              </c:ext>
            </c:extLst>
          </c:dPt>
          <c:dPt>
            <c:idx val="374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ED-8935-4222-A500-8472D0430DD7}"/>
              </c:ext>
            </c:extLst>
          </c:dPt>
          <c:dPt>
            <c:idx val="37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EF-8935-4222-A500-8472D0430DD7}"/>
              </c:ext>
            </c:extLst>
          </c:dPt>
          <c:dPt>
            <c:idx val="37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F1-8935-4222-A500-8472D0430DD7}"/>
              </c:ext>
            </c:extLst>
          </c:dPt>
          <c:dPt>
            <c:idx val="37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F3-8935-4222-A500-8472D0430DD7}"/>
              </c:ext>
            </c:extLst>
          </c:dPt>
          <c:dPt>
            <c:idx val="37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F5-8935-4222-A500-8472D0430DD7}"/>
              </c:ext>
            </c:extLst>
          </c:dPt>
          <c:dPt>
            <c:idx val="37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F7-8935-4222-A500-8472D0430DD7}"/>
              </c:ext>
            </c:extLst>
          </c:dPt>
          <c:dPt>
            <c:idx val="38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F9-8935-4222-A500-8472D0430DD7}"/>
              </c:ext>
            </c:extLst>
          </c:dPt>
          <c:dPt>
            <c:idx val="38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FB-8935-4222-A500-8472D0430DD7}"/>
              </c:ext>
            </c:extLst>
          </c:dPt>
          <c:dPt>
            <c:idx val="38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FD-8935-4222-A500-8472D0430DD7}"/>
              </c:ext>
            </c:extLst>
          </c:dPt>
          <c:dPt>
            <c:idx val="38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FF-8935-4222-A500-8472D0430DD7}"/>
              </c:ext>
            </c:extLst>
          </c:dPt>
          <c:dPt>
            <c:idx val="384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01-8935-4222-A500-8472D0430DD7}"/>
              </c:ext>
            </c:extLst>
          </c:dPt>
          <c:dPt>
            <c:idx val="385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03-8935-4222-A500-8472D0430DD7}"/>
              </c:ext>
            </c:extLst>
          </c:dPt>
          <c:dPt>
            <c:idx val="386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05-8935-4222-A500-8472D0430DD7}"/>
              </c:ext>
            </c:extLst>
          </c:dPt>
          <c:dPt>
            <c:idx val="387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07-8935-4222-A500-8472D0430DD7}"/>
              </c:ext>
            </c:extLst>
          </c:dPt>
          <c:dPt>
            <c:idx val="388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09-8935-4222-A500-8472D0430DD7}"/>
              </c:ext>
            </c:extLst>
          </c:dPt>
          <c:dPt>
            <c:idx val="389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0B-8935-4222-A500-8472D0430DD7}"/>
              </c:ext>
            </c:extLst>
          </c:dPt>
          <c:dPt>
            <c:idx val="39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0D-8935-4222-A500-8472D0430DD7}"/>
              </c:ext>
            </c:extLst>
          </c:dPt>
          <c:dPt>
            <c:idx val="391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0F-8935-4222-A500-8472D0430DD7}"/>
              </c:ext>
            </c:extLst>
          </c:dPt>
          <c:dPt>
            <c:idx val="392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11-8935-4222-A500-8472D0430DD7}"/>
              </c:ext>
            </c:extLst>
          </c:dPt>
          <c:dPt>
            <c:idx val="39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13-8935-4222-A500-8472D0430DD7}"/>
              </c:ext>
            </c:extLst>
          </c:dPt>
          <c:dPt>
            <c:idx val="39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15-8935-4222-A500-8472D0430DD7}"/>
              </c:ext>
            </c:extLst>
          </c:dPt>
          <c:dPt>
            <c:idx val="39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17-8935-4222-A500-8472D0430DD7}"/>
              </c:ext>
            </c:extLst>
          </c:dPt>
          <c:dPt>
            <c:idx val="396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19-8935-4222-A500-8472D0430DD7}"/>
              </c:ext>
            </c:extLst>
          </c:dPt>
          <c:dPt>
            <c:idx val="397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1B-8935-4222-A500-8472D0430DD7}"/>
              </c:ext>
            </c:extLst>
          </c:dPt>
          <c:dPt>
            <c:idx val="398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1D-8935-4222-A500-8472D0430DD7}"/>
              </c:ext>
            </c:extLst>
          </c:dPt>
          <c:dPt>
            <c:idx val="399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1F-8935-4222-A500-8472D0430DD7}"/>
              </c:ext>
            </c:extLst>
          </c:dPt>
          <c:dPt>
            <c:idx val="40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21-8935-4222-A500-8472D0430DD7}"/>
              </c:ext>
            </c:extLst>
          </c:dPt>
          <c:dPt>
            <c:idx val="401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23-8935-4222-A500-8472D0430DD7}"/>
              </c:ext>
            </c:extLst>
          </c:dPt>
          <c:dPt>
            <c:idx val="40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25-8935-4222-A500-8472D0430DD7}"/>
              </c:ext>
            </c:extLst>
          </c:dPt>
          <c:dPt>
            <c:idx val="40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27-8935-4222-A500-8472D0430DD7}"/>
              </c:ext>
            </c:extLst>
          </c:dPt>
          <c:dPt>
            <c:idx val="40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29-8935-4222-A500-8472D0430DD7}"/>
              </c:ext>
            </c:extLst>
          </c:dPt>
          <c:dPt>
            <c:idx val="40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2B-8935-4222-A500-8472D0430DD7}"/>
              </c:ext>
            </c:extLst>
          </c:dPt>
          <c:dPt>
            <c:idx val="40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2D-8935-4222-A500-8472D0430DD7}"/>
              </c:ext>
            </c:extLst>
          </c:dPt>
          <c:dPt>
            <c:idx val="40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2F-8935-4222-A500-8472D0430DD7}"/>
              </c:ext>
            </c:extLst>
          </c:dPt>
          <c:dPt>
            <c:idx val="408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31-8935-4222-A500-8472D0430DD7}"/>
              </c:ext>
            </c:extLst>
          </c:dPt>
          <c:dPt>
            <c:idx val="409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33-8935-4222-A500-8472D0430DD7}"/>
              </c:ext>
            </c:extLst>
          </c:dPt>
          <c:dPt>
            <c:idx val="410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35-8935-4222-A500-8472D0430DD7}"/>
              </c:ext>
            </c:extLst>
          </c:dPt>
          <c:dPt>
            <c:idx val="411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37-8935-4222-A500-8472D0430DD7}"/>
              </c:ext>
            </c:extLst>
          </c:dPt>
          <c:dPt>
            <c:idx val="412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39-8935-4222-A500-8472D0430DD7}"/>
              </c:ext>
            </c:extLst>
          </c:dPt>
          <c:dPt>
            <c:idx val="413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3B-8935-4222-A500-8472D0430DD7}"/>
              </c:ext>
            </c:extLst>
          </c:dPt>
          <c:dPt>
            <c:idx val="414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3D-8935-4222-A500-8472D0430DD7}"/>
              </c:ext>
            </c:extLst>
          </c:dPt>
          <c:dPt>
            <c:idx val="415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3F-8935-4222-A500-8472D0430DD7}"/>
              </c:ext>
            </c:extLst>
          </c:dPt>
          <c:dPt>
            <c:idx val="416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41-8935-4222-A500-8472D0430DD7}"/>
              </c:ext>
            </c:extLst>
          </c:dPt>
          <c:dPt>
            <c:idx val="41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43-8935-4222-A500-8472D0430DD7}"/>
              </c:ext>
            </c:extLst>
          </c:dPt>
          <c:dPt>
            <c:idx val="41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45-8935-4222-A500-8472D0430DD7}"/>
              </c:ext>
            </c:extLst>
          </c:dPt>
          <c:dPt>
            <c:idx val="41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47-8935-4222-A500-8472D0430DD7}"/>
              </c:ext>
            </c:extLst>
          </c:dPt>
          <c:dPt>
            <c:idx val="420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49-8935-4222-A500-8472D0430DD7}"/>
              </c:ext>
            </c:extLst>
          </c:dPt>
          <c:dPt>
            <c:idx val="421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4B-8935-4222-A500-8472D0430DD7}"/>
              </c:ext>
            </c:extLst>
          </c:dPt>
          <c:dPt>
            <c:idx val="422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4D-8935-4222-A500-8472D0430DD7}"/>
              </c:ext>
            </c:extLst>
          </c:dPt>
          <c:dPt>
            <c:idx val="423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4F-8935-4222-A500-8472D0430DD7}"/>
              </c:ext>
            </c:extLst>
          </c:dPt>
          <c:dPt>
            <c:idx val="424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51-8935-4222-A500-8472D0430DD7}"/>
              </c:ext>
            </c:extLst>
          </c:dPt>
          <c:dPt>
            <c:idx val="425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53-8935-4222-A500-8472D0430DD7}"/>
              </c:ext>
            </c:extLst>
          </c:dPt>
          <c:dPt>
            <c:idx val="426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55-8935-4222-A500-8472D0430DD7}"/>
              </c:ext>
            </c:extLst>
          </c:dPt>
          <c:dPt>
            <c:idx val="427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57-8935-4222-A500-8472D0430DD7}"/>
              </c:ext>
            </c:extLst>
          </c:dPt>
          <c:dPt>
            <c:idx val="428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59-8935-4222-A500-8472D0430DD7}"/>
              </c:ext>
            </c:extLst>
          </c:dPt>
          <c:dPt>
            <c:idx val="42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5B-8935-4222-A500-8472D0430DD7}"/>
              </c:ext>
            </c:extLst>
          </c:dPt>
          <c:dPt>
            <c:idx val="43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5D-8935-4222-A500-8472D0430DD7}"/>
              </c:ext>
            </c:extLst>
          </c:dPt>
          <c:dPt>
            <c:idx val="43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5F-8935-4222-A500-8472D0430DD7}"/>
              </c:ext>
            </c:extLst>
          </c:dPt>
          <c:dPt>
            <c:idx val="43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61-8935-4222-A500-8472D0430DD7}"/>
              </c:ext>
            </c:extLst>
          </c:dPt>
          <c:dPt>
            <c:idx val="43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63-8935-4222-A500-8472D0430DD7}"/>
              </c:ext>
            </c:extLst>
          </c:dPt>
          <c:dPt>
            <c:idx val="434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65-8935-4222-A500-8472D0430DD7}"/>
              </c:ext>
            </c:extLst>
          </c:dPt>
          <c:dPt>
            <c:idx val="435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67-8935-4222-A500-8472D0430DD7}"/>
              </c:ext>
            </c:extLst>
          </c:dPt>
          <c:dPt>
            <c:idx val="436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69-8935-4222-A500-8472D0430DD7}"/>
              </c:ext>
            </c:extLst>
          </c:dPt>
          <c:dPt>
            <c:idx val="43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6B-8935-4222-A500-8472D0430DD7}"/>
              </c:ext>
            </c:extLst>
          </c:dPt>
          <c:dPt>
            <c:idx val="438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6D-8935-4222-A500-8472D0430DD7}"/>
              </c:ext>
            </c:extLst>
          </c:dPt>
          <c:dPt>
            <c:idx val="439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6F-8935-4222-A500-8472D0430DD7}"/>
              </c:ext>
            </c:extLst>
          </c:dPt>
          <c:dPt>
            <c:idx val="440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71-8935-4222-A500-8472D0430DD7}"/>
              </c:ext>
            </c:extLst>
          </c:dPt>
          <c:dPt>
            <c:idx val="441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73-8935-4222-A500-8472D0430DD7}"/>
              </c:ext>
            </c:extLst>
          </c:dPt>
          <c:dPt>
            <c:idx val="442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75-8935-4222-A500-8472D0430DD7}"/>
              </c:ext>
            </c:extLst>
          </c:dPt>
          <c:dPt>
            <c:idx val="44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77-8935-4222-A500-8472D0430DD7}"/>
              </c:ext>
            </c:extLst>
          </c:dPt>
          <c:dPt>
            <c:idx val="444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79-8935-4222-A500-8472D0430DD7}"/>
              </c:ext>
            </c:extLst>
          </c:dPt>
          <c:dPt>
            <c:idx val="445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7B-8935-4222-A500-8472D0430DD7}"/>
              </c:ext>
            </c:extLst>
          </c:dPt>
          <c:dPt>
            <c:idx val="446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7D-8935-4222-A500-8472D0430DD7}"/>
              </c:ext>
            </c:extLst>
          </c:dPt>
          <c:dPt>
            <c:idx val="44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7F-8935-4222-A500-8472D0430DD7}"/>
              </c:ext>
            </c:extLst>
          </c:dPt>
          <c:dPt>
            <c:idx val="44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81-8935-4222-A500-8472D0430DD7}"/>
              </c:ext>
            </c:extLst>
          </c:dPt>
          <c:dPt>
            <c:idx val="449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83-8935-4222-A500-8472D0430DD7}"/>
              </c:ext>
            </c:extLst>
          </c:dPt>
          <c:dPt>
            <c:idx val="450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85-8935-4222-A500-8472D0430DD7}"/>
              </c:ext>
            </c:extLst>
          </c:dPt>
          <c:dPt>
            <c:idx val="451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87-8935-4222-A500-8472D0430DD7}"/>
              </c:ext>
            </c:extLst>
          </c:dPt>
          <c:dPt>
            <c:idx val="452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89-8935-4222-A500-8472D0430DD7}"/>
              </c:ext>
            </c:extLst>
          </c:dPt>
          <c:dPt>
            <c:idx val="453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8B-8935-4222-A500-8472D0430DD7}"/>
              </c:ext>
            </c:extLst>
          </c:dPt>
          <c:dPt>
            <c:idx val="454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8D-8935-4222-A500-8472D0430DD7}"/>
              </c:ext>
            </c:extLst>
          </c:dPt>
          <c:dPt>
            <c:idx val="455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8F-8935-4222-A500-8472D0430DD7}"/>
              </c:ext>
            </c:extLst>
          </c:dPt>
          <c:dPt>
            <c:idx val="456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91-8935-4222-A500-8472D0430DD7}"/>
              </c:ext>
            </c:extLst>
          </c:dPt>
          <c:dPt>
            <c:idx val="457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93-8935-4222-A500-8472D0430DD7}"/>
              </c:ext>
            </c:extLst>
          </c:dPt>
          <c:dPt>
            <c:idx val="458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95-8935-4222-A500-8472D0430DD7}"/>
              </c:ext>
            </c:extLst>
          </c:dPt>
          <c:dPt>
            <c:idx val="459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97-8935-4222-A500-8472D0430DD7}"/>
              </c:ext>
            </c:extLst>
          </c:dPt>
          <c:dPt>
            <c:idx val="46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99-8935-4222-A500-8472D0430DD7}"/>
              </c:ext>
            </c:extLst>
          </c:dPt>
          <c:dPt>
            <c:idx val="46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9B-8935-4222-A500-8472D0430DD7}"/>
              </c:ext>
            </c:extLst>
          </c:dPt>
          <c:dPt>
            <c:idx val="462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9D-8935-4222-A500-8472D0430DD7}"/>
              </c:ext>
            </c:extLst>
          </c:dPt>
          <c:dPt>
            <c:idx val="463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9F-8935-4222-A500-8472D0430DD7}"/>
              </c:ext>
            </c:extLst>
          </c:dPt>
          <c:dPt>
            <c:idx val="464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A1-8935-4222-A500-8472D0430DD7}"/>
              </c:ext>
            </c:extLst>
          </c:dPt>
          <c:dPt>
            <c:idx val="465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A3-8935-4222-A500-8472D0430DD7}"/>
              </c:ext>
            </c:extLst>
          </c:dPt>
          <c:dPt>
            <c:idx val="466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A5-8935-4222-A500-8472D0430DD7}"/>
              </c:ext>
            </c:extLst>
          </c:dPt>
          <c:dPt>
            <c:idx val="467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A7-8935-4222-A500-8472D0430DD7}"/>
              </c:ext>
            </c:extLst>
          </c:dPt>
          <c:dPt>
            <c:idx val="468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A9-8935-4222-A500-8472D0430DD7}"/>
              </c:ext>
            </c:extLst>
          </c:dPt>
          <c:dPt>
            <c:idx val="469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AB-8935-4222-A500-8472D0430DD7}"/>
              </c:ext>
            </c:extLst>
          </c:dPt>
          <c:dPt>
            <c:idx val="470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AD-8935-4222-A500-8472D0430DD7}"/>
              </c:ext>
            </c:extLst>
          </c:dPt>
          <c:dPt>
            <c:idx val="471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AF-8935-4222-A500-8472D0430DD7}"/>
              </c:ext>
            </c:extLst>
          </c:dPt>
          <c:dPt>
            <c:idx val="472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B1-8935-4222-A500-8472D0430DD7}"/>
              </c:ext>
            </c:extLst>
          </c:dPt>
          <c:dPt>
            <c:idx val="473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B3-8935-4222-A500-8472D0430DD7}"/>
              </c:ext>
            </c:extLst>
          </c:dPt>
          <c:dPt>
            <c:idx val="474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B5-8935-4222-A500-8472D0430DD7}"/>
              </c:ext>
            </c:extLst>
          </c:dPt>
          <c:dPt>
            <c:idx val="475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B7-8935-4222-A500-8472D0430DD7}"/>
              </c:ext>
            </c:extLst>
          </c:dPt>
          <c:dPt>
            <c:idx val="476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B9-8935-4222-A500-8472D0430DD7}"/>
              </c:ext>
            </c:extLst>
          </c:dPt>
          <c:dPt>
            <c:idx val="477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BB-8935-4222-A500-8472D0430DD7}"/>
              </c:ext>
            </c:extLst>
          </c:dPt>
          <c:dPt>
            <c:idx val="478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BD-8935-4222-A500-8472D0430DD7}"/>
              </c:ext>
            </c:extLst>
          </c:dPt>
          <c:dPt>
            <c:idx val="479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BF-8935-4222-A500-8472D0430DD7}"/>
              </c:ext>
            </c:extLst>
          </c:dPt>
          <c:dPt>
            <c:idx val="480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C1-8935-4222-A500-8472D0430DD7}"/>
              </c:ext>
            </c:extLst>
          </c:dPt>
          <c:dPt>
            <c:idx val="481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C3-8935-4222-A500-8472D0430DD7}"/>
              </c:ext>
            </c:extLst>
          </c:dPt>
          <c:dPt>
            <c:idx val="482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C5-8935-4222-A500-8472D0430DD7}"/>
              </c:ext>
            </c:extLst>
          </c:dPt>
          <c:dPt>
            <c:idx val="483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C7-8935-4222-A500-8472D0430DD7}"/>
              </c:ext>
            </c:extLst>
          </c:dPt>
          <c:dPt>
            <c:idx val="484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C9-8935-4222-A500-8472D0430DD7}"/>
              </c:ext>
            </c:extLst>
          </c:dPt>
          <c:dPt>
            <c:idx val="485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CB-8935-4222-A500-8472D0430DD7}"/>
              </c:ext>
            </c:extLst>
          </c:dPt>
          <c:dPt>
            <c:idx val="486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CD-8935-4222-A500-8472D0430DD7}"/>
              </c:ext>
            </c:extLst>
          </c:dPt>
          <c:dPt>
            <c:idx val="487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CF-8935-4222-A500-8472D0430DD7}"/>
              </c:ext>
            </c:extLst>
          </c:dPt>
          <c:dPt>
            <c:idx val="488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D1-8935-4222-A500-8472D0430DD7}"/>
              </c:ext>
            </c:extLst>
          </c:dPt>
          <c:dPt>
            <c:idx val="489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D3-8935-4222-A500-8472D0430DD7}"/>
              </c:ext>
            </c:extLst>
          </c:dPt>
          <c:dPt>
            <c:idx val="49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D5-8935-4222-A500-8472D0430DD7}"/>
              </c:ext>
            </c:extLst>
          </c:dPt>
          <c:dPt>
            <c:idx val="49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D7-8935-4222-A500-8472D0430DD7}"/>
              </c:ext>
            </c:extLst>
          </c:dPt>
          <c:dPt>
            <c:idx val="492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D9-8935-4222-A500-8472D0430DD7}"/>
              </c:ext>
            </c:extLst>
          </c:dPt>
          <c:dPt>
            <c:idx val="49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DB-8935-4222-A500-8472D0430DD7}"/>
              </c:ext>
            </c:extLst>
          </c:dPt>
          <c:dPt>
            <c:idx val="49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DD-8935-4222-A500-8472D0430DD7}"/>
              </c:ext>
            </c:extLst>
          </c:dPt>
          <c:dPt>
            <c:idx val="49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DF-8935-4222-A500-8472D0430DD7}"/>
              </c:ext>
            </c:extLst>
          </c:dPt>
          <c:dPt>
            <c:idx val="496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E1-8935-4222-A500-8472D0430DD7}"/>
              </c:ext>
            </c:extLst>
          </c:dPt>
          <c:dPt>
            <c:idx val="497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E3-8935-4222-A500-8472D0430DD7}"/>
              </c:ext>
            </c:extLst>
          </c:dPt>
          <c:dPt>
            <c:idx val="498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E5-8935-4222-A500-8472D0430DD7}"/>
              </c:ext>
            </c:extLst>
          </c:dPt>
          <c:dPt>
            <c:idx val="499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E7-8935-4222-A500-8472D0430DD7}"/>
              </c:ext>
            </c:extLst>
          </c:dPt>
          <c:dPt>
            <c:idx val="500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E9-8935-4222-A500-8472D0430DD7}"/>
              </c:ext>
            </c:extLst>
          </c:dPt>
          <c:dPt>
            <c:idx val="501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EB-8935-4222-A500-8472D0430DD7}"/>
              </c:ext>
            </c:extLst>
          </c:dPt>
          <c:dPt>
            <c:idx val="502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ED-8935-4222-A500-8472D0430DD7}"/>
              </c:ext>
            </c:extLst>
          </c:dPt>
          <c:dPt>
            <c:idx val="503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EF-8935-4222-A500-8472D0430DD7}"/>
              </c:ext>
            </c:extLst>
          </c:dPt>
          <c:dPt>
            <c:idx val="504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F1-8935-4222-A500-8472D0430DD7}"/>
              </c:ext>
            </c:extLst>
          </c:dPt>
          <c:dPt>
            <c:idx val="505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F3-8935-4222-A500-8472D0430DD7}"/>
              </c:ext>
            </c:extLst>
          </c:dPt>
          <c:dPt>
            <c:idx val="506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F5-8935-4222-A500-8472D0430DD7}"/>
              </c:ext>
            </c:extLst>
          </c:dPt>
          <c:dPt>
            <c:idx val="507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F7-8935-4222-A500-8472D0430DD7}"/>
              </c:ext>
            </c:extLst>
          </c:dPt>
          <c:dPt>
            <c:idx val="508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F9-8935-4222-A500-8472D0430DD7}"/>
              </c:ext>
            </c:extLst>
          </c:dPt>
          <c:dPt>
            <c:idx val="509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FB-8935-4222-A500-8472D0430DD7}"/>
              </c:ext>
            </c:extLst>
          </c:dPt>
          <c:dPt>
            <c:idx val="51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FD-8935-4222-A500-8472D0430DD7}"/>
              </c:ext>
            </c:extLst>
          </c:dPt>
          <c:dPt>
            <c:idx val="51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FF-8935-4222-A500-8472D0430DD7}"/>
              </c:ext>
            </c:extLst>
          </c:dPt>
          <c:dPt>
            <c:idx val="512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01-8935-4222-A500-8472D0430DD7}"/>
              </c:ext>
            </c:extLst>
          </c:dPt>
          <c:dPt>
            <c:idx val="51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03-8935-4222-A500-8472D0430DD7}"/>
              </c:ext>
            </c:extLst>
          </c:dPt>
          <c:dPt>
            <c:idx val="51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05-8935-4222-A500-8472D0430DD7}"/>
              </c:ext>
            </c:extLst>
          </c:dPt>
          <c:dPt>
            <c:idx val="515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07-8935-4222-A500-8472D0430DD7}"/>
              </c:ext>
            </c:extLst>
          </c:dPt>
          <c:dPt>
            <c:idx val="516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09-8935-4222-A500-8472D0430DD7}"/>
              </c:ext>
            </c:extLst>
          </c:dPt>
          <c:dPt>
            <c:idx val="517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0B-8935-4222-A500-8472D0430DD7}"/>
              </c:ext>
            </c:extLst>
          </c:dPt>
          <c:dPt>
            <c:idx val="518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0D-8935-4222-A500-8472D0430DD7}"/>
              </c:ext>
            </c:extLst>
          </c:dPt>
          <c:dPt>
            <c:idx val="519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0F-8935-4222-A500-8472D0430DD7}"/>
              </c:ext>
            </c:extLst>
          </c:dPt>
          <c:dPt>
            <c:idx val="520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11-8935-4222-A500-8472D0430DD7}"/>
              </c:ext>
            </c:extLst>
          </c:dPt>
          <c:dPt>
            <c:idx val="521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13-8935-4222-A500-8472D0430DD7}"/>
              </c:ext>
            </c:extLst>
          </c:dPt>
          <c:dPt>
            <c:idx val="522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15-8935-4222-A500-8472D0430DD7}"/>
              </c:ext>
            </c:extLst>
          </c:dPt>
          <c:dPt>
            <c:idx val="523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17-8935-4222-A500-8472D0430DD7}"/>
              </c:ext>
            </c:extLst>
          </c:dPt>
          <c:dPt>
            <c:idx val="524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19-8935-4222-A500-8472D0430DD7}"/>
              </c:ext>
            </c:extLst>
          </c:dPt>
          <c:dPt>
            <c:idx val="525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1B-8935-4222-A500-8472D0430DD7}"/>
              </c:ext>
            </c:extLst>
          </c:dPt>
          <c:dPt>
            <c:idx val="526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1D-8935-4222-A500-8472D0430DD7}"/>
              </c:ext>
            </c:extLst>
          </c:dPt>
          <c:dPt>
            <c:idx val="527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1F-8935-4222-A500-8472D0430DD7}"/>
              </c:ext>
            </c:extLst>
          </c:dPt>
          <c:dPt>
            <c:idx val="528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21-8935-4222-A500-8472D0430DD7}"/>
              </c:ext>
            </c:extLst>
          </c:dPt>
          <c:dPt>
            <c:idx val="529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23-8935-4222-A500-8472D0430DD7}"/>
              </c:ext>
            </c:extLst>
          </c:dPt>
          <c:dPt>
            <c:idx val="530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25-8935-4222-A500-8472D0430DD7}"/>
              </c:ext>
            </c:extLst>
          </c:dPt>
          <c:dPt>
            <c:idx val="531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27-8935-4222-A500-8472D0430DD7}"/>
              </c:ext>
            </c:extLst>
          </c:dPt>
          <c:dPt>
            <c:idx val="532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29-8935-4222-A500-8472D0430DD7}"/>
              </c:ext>
            </c:extLst>
          </c:dPt>
          <c:dPt>
            <c:idx val="533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2B-8935-4222-A500-8472D0430DD7}"/>
              </c:ext>
            </c:extLst>
          </c:dPt>
          <c:dPt>
            <c:idx val="534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2D-8935-4222-A500-8472D0430DD7}"/>
              </c:ext>
            </c:extLst>
          </c:dPt>
          <c:dPt>
            <c:idx val="535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2F-8935-4222-A500-8472D0430DD7}"/>
              </c:ext>
            </c:extLst>
          </c:dPt>
          <c:dPt>
            <c:idx val="536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31-8935-4222-A500-8472D0430DD7}"/>
              </c:ext>
            </c:extLst>
          </c:dPt>
          <c:dPt>
            <c:idx val="537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33-8935-4222-A500-8472D0430DD7}"/>
              </c:ext>
            </c:extLst>
          </c:dPt>
          <c:dPt>
            <c:idx val="538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35-8935-4222-A500-8472D0430DD7}"/>
              </c:ext>
            </c:extLst>
          </c:dPt>
          <c:dPt>
            <c:idx val="539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37-8935-4222-A500-8472D0430DD7}"/>
              </c:ext>
            </c:extLst>
          </c:dPt>
          <c:dPt>
            <c:idx val="54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39-8935-4222-A500-8472D0430DD7}"/>
              </c:ext>
            </c:extLst>
          </c:dPt>
          <c:dPt>
            <c:idx val="54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3B-8935-4222-A500-8472D0430DD7}"/>
              </c:ext>
            </c:extLst>
          </c:dPt>
          <c:dPt>
            <c:idx val="54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3D-8935-4222-A500-8472D0430DD7}"/>
              </c:ext>
            </c:extLst>
          </c:dPt>
          <c:dPt>
            <c:idx val="54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3F-8935-4222-A500-8472D0430DD7}"/>
              </c:ext>
            </c:extLst>
          </c:dPt>
          <c:dPt>
            <c:idx val="54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41-8935-4222-A500-8472D0430DD7}"/>
              </c:ext>
            </c:extLst>
          </c:dPt>
          <c:dPt>
            <c:idx val="54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43-8935-4222-A500-8472D0430DD7}"/>
              </c:ext>
            </c:extLst>
          </c:dPt>
          <c:dPt>
            <c:idx val="54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45-8935-4222-A500-8472D0430DD7}"/>
              </c:ext>
            </c:extLst>
          </c:dPt>
          <c:dPt>
            <c:idx val="54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47-8935-4222-A500-8472D0430DD7}"/>
              </c:ext>
            </c:extLst>
          </c:dPt>
          <c:dPt>
            <c:idx val="54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49-8935-4222-A500-8472D0430DD7}"/>
              </c:ext>
            </c:extLst>
          </c:dPt>
          <c:dPt>
            <c:idx val="54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4B-8935-4222-A500-8472D0430DD7}"/>
              </c:ext>
            </c:extLst>
          </c:dPt>
          <c:dPt>
            <c:idx val="55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4D-8935-4222-A500-8472D0430DD7}"/>
              </c:ext>
            </c:extLst>
          </c:dPt>
          <c:dPt>
            <c:idx val="55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4F-8935-4222-A500-8472D0430DD7}"/>
              </c:ext>
            </c:extLst>
          </c:dPt>
          <c:dPt>
            <c:idx val="55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51-8935-4222-A500-8472D0430DD7}"/>
              </c:ext>
            </c:extLst>
          </c:dPt>
          <c:dPt>
            <c:idx val="55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53-8935-4222-A500-8472D0430DD7}"/>
              </c:ext>
            </c:extLst>
          </c:dPt>
          <c:dPt>
            <c:idx val="55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55-8935-4222-A500-8472D0430DD7}"/>
              </c:ext>
            </c:extLst>
          </c:dPt>
          <c:dPt>
            <c:idx val="55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57-8935-4222-A500-8472D0430DD7}"/>
              </c:ext>
            </c:extLst>
          </c:dPt>
          <c:dPt>
            <c:idx val="55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59-8935-4222-A500-8472D0430DD7}"/>
              </c:ext>
            </c:extLst>
          </c:dPt>
          <c:dPt>
            <c:idx val="55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5B-8935-4222-A500-8472D0430DD7}"/>
              </c:ext>
            </c:extLst>
          </c:dPt>
          <c:dPt>
            <c:idx val="55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5D-8935-4222-A500-8472D0430DD7}"/>
              </c:ext>
            </c:extLst>
          </c:dPt>
          <c:dPt>
            <c:idx val="55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5F-8935-4222-A500-8472D0430DD7}"/>
              </c:ext>
            </c:extLst>
          </c:dPt>
          <c:dPt>
            <c:idx val="56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61-8935-4222-A500-8472D0430DD7}"/>
              </c:ext>
            </c:extLst>
          </c:dPt>
          <c:dPt>
            <c:idx val="56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63-8935-4222-A500-8472D0430DD7}"/>
              </c:ext>
            </c:extLst>
          </c:dPt>
          <c:dPt>
            <c:idx val="56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65-8935-4222-A500-8472D0430DD7}"/>
              </c:ext>
            </c:extLst>
          </c:dPt>
          <c:dPt>
            <c:idx val="56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67-8935-4222-A500-8472D0430DD7}"/>
              </c:ext>
            </c:extLst>
          </c:dPt>
          <c:dPt>
            <c:idx val="56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69-8935-4222-A500-8472D0430DD7}"/>
              </c:ext>
            </c:extLst>
          </c:dPt>
          <c:dPt>
            <c:idx val="56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6B-8935-4222-A500-8472D0430DD7}"/>
              </c:ext>
            </c:extLst>
          </c:dPt>
          <c:dPt>
            <c:idx val="56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6D-8935-4222-A500-8472D0430DD7}"/>
              </c:ext>
            </c:extLst>
          </c:dPt>
          <c:dPt>
            <c:idx val="56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6F-8935-4222-A500-8472D0430DD7}"/>
              </c:ext>
            </c:extLst>
          </c:dPt>
          <c:dPt>
            <c:idx val="56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71-8935-4222-A500-8472D0430DD7}"/>
              </c:ext>
            </c:extLst>
          </c:dPt>
          <c:dPt>
            <c:idx val="56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73-8935-4222-A500-8472D0430DD7}"/>
              </c:ext>
            </c:extLst>
          </c:dPt>
          <c:dPt>
            <c:idx val="57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75-8935-4222-A500-8472D0430DD7}"/>
              </c:ext>
            </c:extLst>
          </c:dPt>
          <c:dPt>
            <c:idx val="57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77-8935-4222-A500-8472D0430DD7}"/>
              </c:ext>
            </c:extLst>
          </c:dPt>
          <c:dPt>
            <c:idx val="57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79-8935-4222-A500-8472D0430DD7}"/>
              </c:ext>
            </c:extLst>
          </c:dPt>
          <c:dPt>
            <c:idx val="57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7B-8935-4222-A500-8472D0430DD7}"/>
              </c:ext>
            </c:extLst>
          </c:dPt>
          <c:dPt>
            <c:idx val="57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7D-8935-4222-A500-8472D0430DD7}"/>
              </c:ext>
            </c:extLst>
          </c:dPt>
          <c:dPt>
            <c:idx val="57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7F-8935-4222-A500-8472D0430DD7}"/>
              </c:ext>
            </c:extLst>
          </c:dPt>
          <c:dPt>
            <c:idx val="57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81-8935-4222-A500-8472D0430DD7}"/>
              </c:ext>
            </c:extLst>
          </c:dPt>
          <c:dPt>
            <c:idx val="57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83-8935-4222-A500-8472D0430DD7}"/>
              </c:ext>
            </c:extLst>
          </c:dPt>
          <c:dPt>
            <c:idx val="57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85-8935-4222-A500-8472D0430DD7}"/>
              </c:ext>
            </c:extLst>
          </c:dPt>
          <c:dPt>
            <c:idx val="57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87-8935-4222-A500-8472D0430DD7}"/>
              </c:ext>
            </c:extLst>
          </c:dPt>
          <c:dPt>
            <c:idx val="58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89-8935-4222-A500-8472D0430DD7}"/>
              </c:ext>
            </c:extLst>
          </c:dPt>
          <c:dPt>
            <c:idx val="58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8B-8935-4222-A500-8472D0430DD7}"/>
              </c:ext>
            </c:extLst>
          </c:dPt>
          <c:dPt>
            <c:idx val="58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8D-8935-4222-A500-8472D0430DD7}"/>
              </c:ext>
            </c:extLst>
          </c:dPt>
          <c:dPt>
            <c:idx val="58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8F-8935-4222-A500-8472D0430DD7}"/>
              </c:ext>
            </c:extLst>
          </c:dPt>
          <c:dPt>
            <c:idx val="58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91-8935-4222-A500-8472D0430DD7}"/>
              </c:ext>
            </c:extLst>
          </c:dPt>
          <c:dPt>
            <c:idx val="58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93-8935-4222-A500-8472D0430DD7}"/>
              </c:ext>
            </c:extLst>
          </c:dPt>
          <c:dPt>
            <c:idx val="58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95-8935-4222-A500-8472D0430DD7}"/>
              </c:ext>
            </c:extLst>
          </c:dPt>
          <c:dPt>
            <c:idx val="58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97-8935-4222-A500-8472D0430DD7}"/>
              </c:ext>
            </c:extLst>
          </c:dPt>
          <c:dPt>
            <c:idx val="58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99-8935-4222-A500-8472D0430DD7}"/>
              </c:ext>
            </c:extLst>
          </c:dPt>
          <c:dPt>
            <c:idx val="58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9B-8935-4222-A500-8472D0430DD7}"/>
              </c:ext>
            </c:extLst>
          </c:dPt>
          <c:dPt>
            <c:idx val="59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9D-8935-4222-A500-8472D0430DD7}"/>
              </c:ext>
            </c:extLst>
          </c:dPt>
          <c:dPt>
            <c:idx val="59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9F-8935-4222-A500-8472D0430DD7}"/>
              </c:ext>
            </c:extLst>
          </c:dPt>
          <c:dPt>
            <c:idx val="59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A1-8935-4222-A500-8472D0430DD7}"/>
              </c:ext>
            </c:extLst>
          </c:dPt>
          <c:dPt>
            <c:idx val="59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A3-8935-4222-A500-8472D0430DD7}"/>
              </c:ext>
            </c:extLst>
          </c:dPt>
          <c:dPt>
            <c:idx val="59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A5-8935-4222-A500-8472D0430DD7}"/>
              </c:ext>
            </c:extLst>
          </c:dPt>
          <c:dPt>
            <c:idx val="59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A7-8935-4222-A500-8472D0430DD7}"/>
              </c:ext>
            </c:extLst>
          </c:dPt>
          <c:dPt>
            <c:idx val="59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A9-8935-4222-A500-8472D0430DD7}"/>
              </c:ext>
            </c:extLst>
          </c:dPt>
          <c:dPt>
            <c:idx val="59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AB-8935-4222-A500-8472D0430DD7}"/>
              </c:ext>
            </c:extLst>
          </c:dPt>
          <c:dPt>
            <c:idx val="59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AD-8935-4222-A500-8472D0430DD7}"/>
              </c:ext>
            </c:extLst>
          </c:dPt>
          <c:dPt>
            <c:idx val="59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AF-8935-4222-A500-8472D0430DD7}"/>
              </c:ext>
            </c:extLst>
          </c:dPt>
          <c:dPt>
            <c:idx val="60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B1-8935-4222-A500-8472D0430DD7}"/>
              </c:ext>
            </c:extLst>
          </c:dPt>
          <c:dPt>
            <c:idx val="60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B3-8935-4222-A500-8472D0430DD7}"/>
              </c:ext>
            </c:extLst>
          </c:dPt>
          <c:dPt>
            <c:idx val="60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B5-8935-4222-A500-8472D0430DD7}"/>
              </c:ext>
            </c:extLst>
          </c:dPt>
          <c:dPt>
            <c:idx val="60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B7-8935-4222-A500-8472D0430DD7}"/>
              </c:ext>
            </c:extLst>
          </c:dPt>
          <c:dPt>
            <c:idx val="60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B9-8935-4222-A500-8472D0430DD7}"/>
              </c:ext>
            </c:extLst>
          </c:dPt>
          <c:dPt>
            <c:idx val="60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BB-8935-4222-A500-8472D0430DD7}"/>
              </c:ext>
            </c:extLst>
          </c:dPt>
          <c:dPt>
            <c:idx val="60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BD-8935-4222-A500-8472D0430DD7}"/>
              </c:ext>
            </c:extLst>
          </c:dPt>
          <c:dPt>
            <c:idx val="60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BF-8935-4222-A500-8472D0430DD7}"/>
              </c:ext>
            </c:extLst>
          </c:dPt>
          <c:dPt>
            <c:idx val="60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C1-8935-4222-A500-8472D0430DD7}"/>
              </c:ext>
            </c:extLst>
          </c:dPt>
          <c:dPt>
            <c:idx val="60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C3-8935-4222-A500-8472D0430DD7}"/>
              </c:ext>
            </c:extLst>
          </c:dPt>
          <c:dPt>
            <c:idx val="61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C5-8935-4222-A500-8472D0430DD7}"/>
              </c:ext>
            </c:extLst>
          </c:dPt>
          <c:dPt>
            <c:idx val="61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C7-8935-4222-A500-8472D0430DD7}"/>
              </c:ext>
            </c:extLst>
          </c:dPt>
          <c:dPt>
            <c:idx val="612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C9-8935-4222-A500-8472D0430DD7}"/>
              </c:ext>
            </c:extLst>
          </c:dPt>
          <c:dPt>
            <c:idx val="613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CB-8935-4222-A500-8472D0430DD7}"/>
              </c:ext>
            </c:extLst>
          </c:dPt>
          <c:dPt>
            <c:idx val="614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CD-8935-4222-A500-8472D0430DD7}"/>
              </c:ext>
            </c:extLst>
          </c:dPt>
          <c:dPt>
            <c:idx val="615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CF-8935-4222-A500-8472D0430DD7}"/>
              </c:ext>
            </c:extLst>
          </c:dPt>
          <c:dPt>
            <c:idx val="616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D1-8935-4222-A500-8472D0430DD7}"/>
              </c:ext>
            </c:extLst>
          </c:dPt>
          <c:dPt>
            <c:idx val="617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D3-8935-4222-A500-8472D0430DD7}"/>
              </c:ext>
            </c:extLst>
          </c:dPt>
          <c:dPt>
            <c:idx val="61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D5-8935-4222-A500-8472D0430DD7}"/>
              </c:ext>
            </c:extLst>
          </c:dPt>
          <c:dPt>
            <c:idx val="61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D7-8935-4222-A500-8472D0430DD7}"/>
              </c:ext>
            </c:extLst>
          </c:dPt>
          <c:dPt>
            <c:idx val="62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D9-8935-4222-A500-8472D0430DD7}"/>
              </c:ext>
            </c:extLst>
          </c:dPt>
          <c:dPt>
            <c:idx val="62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DB-8935-4222-A500-8472D0430DD7}"/>
              </c:ext>
            </c:extLst>
          </c:dPt>
          <c:dPt>
            <c:idx val="62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DD-8935-4222-A500-8472D0430DD7}"/>
              </c:ext>
            </c:extLst>
          </c:dPt>
          <c:dPt>
            <c:idx val="62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DF-8935-4222-A500-8472D0430DD7}"/>
              </c:ext>
            </c:extLst>
          </c:dPt>
          <c:dPt>
            <c:idx val="624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E1-8935-4222-A500-8472D0430DD7}"/>
              </c:ext>
            </c:extLst>
          </c:dPt>
          <c:dPt>
            <c:idx val="625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E3-8935-4222-A500-8472D0430DD7}"/>
              </c:ext>
            </c:extLst>
          </c:dPt>
          <c:dPt>
            <c:idx val="626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E5-8935-4222-A500-8472D0430DD7}"/>
              </c:ext>
            </c:extLst>
          </c:dPt>
          <c:dPt>
            <c:idx val="627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E7-8935-4222-A500-8472D0430DD7}"/>
              </c:ext>
            </c:extLst>
          </c:dPt>
          <c:dPt>
            <c:idx val="62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E9-8935-4222-A500-8472D0430D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'Question 3-2'!$A$4:$B$633</c:f>
              <c:multiLvlStrCache>
                <c:ptCount val="629"/>
                <c:lvl>
                  <c:pt idx="0">
                    <c:v>sao paulo</c:v>
                  </c:pt>
                  <c:pt idx="1">
                    <c:v>campinas</c:v>
                  </c:pt>
                  <c:pt idx="2">
                    <c:v>guarulhos</c:v>
                  </c:pt>
                  <c:pt idx="3">
                    <c:v>sao bernardo do campo</c:v>
                  </c:pt>
                  <c:pt idx="4">
                    <c:v>santo andre</c:v>
                  </c:pt>
                  <c:pt idx="5">
                    <c:v>osasco</c:v>
                  </c:pt>
                  <c:pt idx="6">
                    <c:v>santos</c:v>
                  </c:pt>
                  <c:pt idx="7">
                    <c:v>sao jose dos campos</c:v>
                  </c:pt>
                  <c:pt idx="8">
                    <c:v>sorocaba</c:v>
                  </c:pt>
                  <c:pt idx="9">
                    <c:v>jundiai</c:v>
                  </c:pt>
                  <c:pt idx="10">
                    <c:v>ribeirao preto</c:v>
                  </c:pt>
                  <c:pt idx="11">
                    <c:v>barueri</c:v>
                  </c:pt>
                  <c:pt idx="12">
                    <c:v>mogi das cruzes</c:v>
                  </c:pt>
                  <c:pt idx="13">
                    <c:v>piracicaba</c:v>
                  </c:pt>
                  <c:pt idx="14">
                    <c:v>sao jose do rio preto</c:v>
                  </c:pt>
                  <c:pt idx="15">
                    <c:v>carapicuiba</c:v>
                  </c:pt>
                  <c:pt idx="16">
                    <c:v>maua</c:v>
                  </c:pt>
                  <c:pt idx="17">
                    <c:v>praia grande</c:v>
                  </c:pt>
                  <c:pt idx="18">
                    <c:v>taboao da serra</c:v>
                  </c:pt>
                  <c:pt idx="19">
                    <c:v>diadema</c:v>
                  </c:pt>
                  <c:pt idx="20">
                    <c:v>indaiatuba</c:v>
                  </c:pt>
                  <c:pt idx="21">
                    <c:v>sao caetano do sul</c:v>
                  </c:pt>
                  <c:pt idx="22">
                    <c:v>bauru</c:v>
                  </c:pt>
                  <c:pt idx="23">
                    <c:v>taubate</c:v>
                  </c:pt>
                  <c:pt idx="24">
                    <c:v>cotia</c:v>
                  </c:pt>
                  <c:pt idx="25">
                    <c:v>sao carlos</c:v>
                  </c:pt>
                  <c:pt idx="26">
                    <c:v>suzano</c:v>
                  </c:pt>
                  <c:pt idx="27">
                    <c:v>guaruja</c:v>
                  </c:pt>
                  <c:pt idx="28">
                    <c:v>americana</c:v>
                  </c:pt>
                  <c:pt idx="29">
                    <c:v>marilia</c:v>
                  </c:pt>
                  <c:pt idx="30">
                    <c:v>jacarei</c:v>
                  </c:pt>
                  <c:pt idx="31">
                    <c:v>limeira</c:v>
                  </c:pt>
                  <c:pt idx="32">
                    <c:v>santana de parnaiba</c:v>
                  </c:pt>
                  <c:pt idx="33">
                    <c:v>valinhos</c:v>
                  </c:pt>
                  <c:pt idx="34">
                    <c:v>sumare</c:v>
                  </c:pt>
                  <c:pt idx="35">
                    <c:v>itaquaquecetuba</c:v>
                  </c:pt>
                  <c:pt idx="36">
                    <c:v>itapevi</c:v>
                  </c:pt>
                  <c:pt idx="37">
                    <c:v>embu das artes</c:v>
                  </c:pt>
                  <c:pt idx="38">
                    <c:v>sao vicente</c:v>
                  </c:pt>
                  <c:pt idx="39">
                    <c:v>presidente prudente</c:v>
                  </c:pt>
                  <c:pt idx="40">
                    <c:v>franca</c:v>
                  </c:pt>
                  <c:pt idx="41">
                    <c:v>atibaia</c:v>
                  </c:pt>
                  <c:pt idx="42">
                    <c:v>araraquara</c:v>
                  </c:pt>
                  <c:pt idx="43">
                    <c:v>rio claro</c:v>
                  </c:pt>
                  <c:pt idx="44">
                    <c:v>braganca paulista</c:v>
                  </c:pt>
                  <c:pt idx="45">
                    <c:v>hortolandia</c:v>
                  </c:pt>
                  <c:pt idx="46">
                    <c:v>aracatuba</c:v>
                  </c:pt>
                  <c:pt idx="47">
                    <c:v>itu</c:v>
                  </c:pt>
                  <c:pt idx="48">
                    <c:v>paulinia</c:v>
                  </c:pt>
                  <c:pt idx="49">
                    <c:v>santa barbara d'oeste</c:v>
                  </c:pt>
                  <c:pt idx="50">
                    <c:v>ferraz de vasconcelos</c:v>
                  </c:pt>
                  <c:pt idx="51">
                    <c:v>ribeirao pires</c:v>
                  </c:pt>
                  <c:pt idx="52">
                    <c:v>franco da rocha</c:v>
                  </c:pt>
                  <c:pt idx="53">
                    <c:v>caieiras</c:v>
                  </c:pt>
                  <c:pt idx="54">
                    <c:v>pindamonhangaba</c:v>
                  </c:pt>
                  <c:pt idx="55">
                    <c:v>cajamar</c:v>
                  </c:pt>
                  <c:pt idx="56">
                    <c:v>botucatu</c:v>
                  </c:pt>
                  <c:pt idx="57">
                    <c:v>francisco morato</c:v>
                  </c:pt>
                  <c:pt idx="58">
                    <c:v>guaratingueta</c:v>
                  </c:pt>
                  <c:pt idx="59">
                    <c:v>itapecerica da serra</c:v>
                  </c:pt>
                  <c:pt idx="60">
                    <c:v>itatiba</c:v>
                  </c:pt>
                  <c:pt idx="61">
                    <c:v>vinhedo</c:v>
                  </c:pt>
                  <c:pt idx="62">
                    <c:v>salto</c:v>
                  </c:pt>
                  <c:pt idx="63">
                    <c:v>araras</c:v>
                  </c:pt>
                  <c:pt idx="64">
                    <c:v>mogi-guacu</c:v>
                  </c:pt>
                  <c:pt idx="65">
                    <c:v>caraguatatuba</c:v>
                  </c:pt>
                  <c:pt idx="66">
                    <c:v>votorantim</c:v>
                  </c:pt>
                  <c:pt idx="67">
                    <c:v>poa</c:v>
                  </c:pt>
                  <c:pt idx="68">
                    <c:v>jandira</c:v>
                  </c:pt>
                  <c:pt idx="69">
                    <c:v>assis</c:v>
                  </c:pt>
                  <c:pt idx="70">
                    <c:v>lorena</c:v>
                  </c:pt>
                  <c:pt idx="71">
                    <c:v>sao joao da boa vista</c:v>
                  </c:pt>
                  <c:pt idx="72">
                    <c:v>varzea paulista</c:v>
                  </c:pt>
                  <c:pt idx="73">
                    <c:v>ourinhos</c:v>
                  </c:pt>
                  <c:pt idx="74">
                    <c:v>itanhaem</c:v>
                  </c:pt>
                  <c:pt idx="75">
                    <c:v>sao roque</c:v>
                  </c:pt>
                  <c:pt idx="76">
                    <c:v>birigui</c:v>
                  </c:pt>
                  <c:pt idx="77">
                    <c:v>cubatao</c:v>
                  </c:pt>
                  <c:pt idx="78">
                    <c:v>itapetininga</c:v>
                  </c:pt>
                  <c:pt idx="79">
                    <c:v>ubatuba</c:v>
                  </c:pt>
                  <c:pt idx="80">
                    <c:v>mogi mirim</c:v>
                  </c:pt>
                  <c:pt idx="81">
                    <c:v>mairipora</c:v>
                  </c:pt>
                  <c:pt idx="82">
                    <c:v>tatui</c:v>
                  </c:pt>
                  <c:pt idx="83">
                    <c:v>catanduva</c:v>
                  </c:pt>
                  <c:pt idx="84">
                    <c:v>jau</c:v>
                  </c:pt>
                  <c:pt idx="85">
                    <c:v>cacapava</c:v>
                  </c:pt>
                  <c:pt idx="86">
                    <c:v>barretos</c:v>
                  </c:pt>
                  <c:pt idx="87">
                    <c:v>pirassununga</c:v>
                  </c:pt>
                  <c:pt idx="88">
                    <c:v>aruja</c:v>
                  </c:pt>
                  <c:pt idx="89">
                    <c:v>amparo</c:v>
                  </c:pt>
                  <c:pt idx="90">
                    <c:v>avare</c:v>
                  </c:pt>
                  <c:pt idx="91">
                    <c:v>votuporanga</c:v>
                  </c:pt>
                  <c:pt idx="92">
                    <c:v>sertaozinho</c:v>
                  </c:pt>
                  <c:pt idx="93">
                    <c:v>jaguariuna</c:v>
                  </c:pt>
                  <c:pt idx="94">
                    <c:v>sao sebastiao</c:v>
                  </c:pt>
                  <c:pt idx="95">
                    <c:v>cruzeiro</c:v>
                  </c:pt>
                  <c:pt idx="96">
                    <c:v>itapira</c:v>
                  </c:pt>
                  <c:pt idx="97">
                    <c:v>lins</c:v>
                  </c:pt>
                  <c:pt idx="98">
                    <c:v>jaboticabal</c:v>
                  </c:pt>
                  <c:pt idx="99">
                    <c:v>tupa</c:v>
                  </c:pt>
                  <c:pt idx="100">
                    <c:v>fernandopolis</c:v>
                  </c:pt>
                  <c:pt idx="101">
                    <c:v>itapeva</c:v>
                  </c:pt>
                  <c:pt idx="102">
                    <c:v>matao</c:v>
                  </c:pt>
                  <c:pt idx="103">
                    <c:v>cosmopolis</c:v>
                  </c:pt>
                  <c:pt idx="104">
                    <c:v>bebedouro</c:v>
                  </c:pt>
                  <c:pt idx="105">
                    <c:v>registro</c:v>
                  </c:pt>
                  <c:pt idx="106">
                    <c:v>leme</c:v>
                  </c:pt>
                  <c:pt idx="107">
                    <c:v>boituva</c:v>
                  </c:pt>
                  <c:pt idx="108">
                    <c:v>bertioga</c:v>
                  </c:pt>
                  <c:pt idx="109">
                    <c:v>campo limpo paulista</c:v>
                  </c:pt>
                  <c:pt idx="110">
                    <c:v>embu-guacu</c:v>
                  </c:pt>
                  <c:pt idx="111">
                    <c:v>ilhabela</c:v>
                  </c:pt>
                  <c:pt idx="112">
                    <c:v>lencois paulista</c:v>
                  </c:pt>
                  <c:pt idx="113">
                    <c:v>sao jose do rio pardo</c:v>
                  </c:pt>
                  <c:pt idx="114">
                    <c:v>vargem grande paulista</c:v>
                  </c:pt>
                  <c:pt idx="115">
                    <c:v>peruibe</c:v>
                  </c:pt>
                  <c:pt idx="116">
                    <c:v>itupeva</c:v>
                  </c:pt>
                  <c:pt idx="117">
                    <c:v>louveira</c:v>
                  </c:pt>
                  <c:pt idx="118">
                    <c:v>andradina</c:v>
                  </c:pt>
                  <c:pt idx="119">
                    <c:v>artur nogueira</c:v>
                  </c:pt>
                  <c:pt idx="120">
                    <c:v>mongagua</c:v>
                  </c:pt>
                  <c:pt idx="121">
                    <c:v>monte mor</c:v>
                  </c:pt>
                  <c:pt idx="122">
                    <c:v>tremembe</c:v>
                  </c:pt>
                  <c:pt idx="123">
                    <c:v>olimpia</c:v>
                  </c:pt>
                  <c:pt idx="124">
                    <c:v>nova odessa</c:v>
                  </c:pt>
                  <c:pt idx="125">
                    <c:v>tiete</c:v>
                  </c:pt>
                  <c:pt idx="126">
                    <c:v>penapolis</c:v>
                  </c:pt>
                  <c:pt idx="127">
                    <c:v>pedreira</c:v>
                  </c:pt>
                  <c:pt idx="128">
                    <c:v>adamantina</c:v>
                  </c:pt>
                  <c:pt idx="129">
                    <c:v>guaira</c:v>
                  </c:pt>
                  <c:pt idx="130">
                    <c:v>santa fe do sul</c:v>
                  </c:pt>
                  <c:pt idx="131">
                    <c:v>santa cruz do rio pardo</c:v>
                  </c:pt>
                  <c:pt idx="132">
                    <c:v>capivari</c:v>
                  </c:pt>
                  <c:pt idx="133">
                    <c:v>monte alto</c:v>
                  </c:pt>
                  <c:pt idx="134">
                    <c:v>mococa</c:v>
                  </c:pt>
                  <c:pt idx="135">
                    <c:v>sao joaquim da barra</c:v>
                  </c:pt>
                  <c:pt idx="136">
                    <c:v>taquaritinga</c:v>
                  </c:pt>
                  <c:pt idx="137">
                    <c:v>promissao</c:v>
                  </c:pt>
                  <c:pt idx="138">
                    <c:v>ibiuna</c:v>
                  </c:pt>
                  <c:pt idx="139">
                    <c:v>santa isabel</c:v>
                  </c:pt>
                  <c:pt idx="140">
                    <c:v>ituverava</c:v>
                  </c:pt>
                  <c:pt idx="141">
                    <c:v>jales</c:v>
                  </c:pt>
                  <c:pt idx="142">
                    <c:v>cerquilho</c:v>
                  </c:pt>
                  <c:pt idx="143">
                    <c:v>mirassol</c:v>
                  </c:pt>
                  <c:pt idx="144">
                    <c:v>orlandia</c:v>
                  </c:pt>
                  <c:pt idx="145">
                    <c:v>itarare</c:v>
                  </c:pt>
                  <c:pt idx="146">
                    <c:v>barra bonita</c:v>
                  </c:pt>
                  <c:pt idx="147">
                    <c:v>porto ferreira</c:v>
                  </c:pt>
                  <c:pt idx="148">
                    <c:v>dracena</c:v>
                  </c:pt>
                  <c:pt idx="149">
                    <c:v>batatais</c:v>
                  </c:pt>
                  <c:pt idx="150">
                    <c:v>garca</c:v>
                  </c:pt>
                  <c:pt idx="151">
                    <c:v>itapolis</c:v>
                  </c:pt>
                  <c:pt idx="152">
                    <c:v>capao bonito</c:v>
                  </c:pt>
                  <c:pt idx="153">
                    <c:v>presidente venceslau</c:v>
                  </c:pt>
                  <c:pt idx="154">
                    <c:v>rio grande da serra</c:v>
                  </c:pt>
                  <c:pt idx="155">
                    <c:v>campos do jordao</c:v>
                  </c:pt>
                  <c:pt idx="156">
                    <c:v>mairinque</c:v>
                  </c:pt>
                  <c:pt idx="157">
                    <c:v>cachoeira paulista</c:v>
                  </c:pt>
                  <c:pt idx="158">
                    <c:v>aparecida</c:v>
                  </c:pt>
                  <c:pt idx="159">
                    <c:v>ilha solteira</c:v>
                  </c:pt>
                  <c:pt idx="160">
                    <c:v>cravinhos</c:v>
                  </c:pt>
                  <c:pt idx="161">
                    <c:v>holambra</c:v>
                  </c:pt>
                  <c:pt idx="162">
                    <c:v>presidente epitacio</c:v>
                  </c:pt>
                  <c:pt idx="163">
                    <c:v>piedade</c:v>
                  </c:pt>
                  <c:pt idx="164">
                    <c:v>aguas de lindoia</c:v>
                  </c:pt>
                  <c:pt idx="165">
                    <c:v>porto feliz</c:v>
                  </c:pt>
                  <c:pt idx="166">
                    <c:v>piracaia</c:v>
                  </c:pt>
                  <c:pt idx="167">
                    <c:v>rancharia</c:v>
                  </c:pt>
                  <c:pt idx="168">
                    <c:v>ibitinga</c:v>
                  </c:pt>
                  <c:pt idx="169">
                    <c:v>sao manuel</c:v>
                  </c:pt>
                  <c:pt idx="170">
                    <c:v>pederneiras</c:v>
                  </c:pt>
                  <c:pt idx="171">
                    <c:v>juquitiba</c:v>
                  </c:pt>
                  <c:pt idx="172">
                    <c:v>tambau</c:v>
                  </c:pt>
                  <c:pt idx="173">
                    <c:v>santo antonio de posse</c:v>
                  </c:pt>
                  <c:pt idx="174">
                    <c:v>paraguacu paulista</c:v>
                  </c:pt>
                  <c:pt idx="175">
                    <c:v>barrinha</c:v>
                  </c:pt>
                  <c:pt idx="176">
                    <c:v>nova granada</c:v>
                  </c:pt>
                  <c:pt idx="177">
                    <c:v>socorro</c:v>
                  </c:pt>
                  <c:pt idx="178">
                    <c:v>pereira barreto</c:v>
                  </c:pt>
                  <c:pt idx="179">
                    <c:v>piraju</c:v>
                  </c:pt>
                  <c:pt idx="180">
                    <c:v>monte azul paulista</c:v>
                  </c:pt>
                  <c:pt idx="181">
                    <c:v>conchal</c:v>
                  </c:pt>
                  <c:pt idx="182">
                    <c:v>guararapes</c:v>
                  </c:pt>
                  <c:pt idx="183">
                    <c:v>jarinu</c:v>
                  </c:pt>
                  <c:pt idx="184">
                    <c:v>pitangueiras</c:v>
                  </c:pt>
                  <c:pt idx="185">
                    <c:v>palmital</c:v>
                  </c:pt>
                  <c:pt idx="186">
                    <c:v>santa rita do passa quatro</c:v>
                  </c:pt>
                  <c:pt idx="187">
                    <c:v>viradouro</c:v>
                  </c:pt>
                  <c:pt idx="188">
                    <c:v>iracemapolis</c:v>
                  </c:pt>
                  <c:pt idx="189">
                    <c:v>ipero</c:v>
                  </c:pt>
                  <c:pt idx="190">
                    <c:v>bom jesus dos perdoes</c:v>
                  </c:pt>
                  <c:pt idx="191">
                    <c:v>bonfim paulista</c:v>
                  </c:pt>
                  <c:pt idx="192">
                    <c:v>cerqueira cesar</c:v>
                  </c:pt>
                  <c:pt idx="193">
                    <c:v>espirito santo do pinhal</c:v>
                  </c:pt>
                  <c:pt idx="194">
                    <c:v>novo horizonte</c:v>
                  </c:pt>
                  <c:pt idx="195">
                    <c:v>pompeia</c:v>
                  </c:pt>
                  <c:pt idx="196">
                    <c:v>santo anastacio</c:v>
                  </c:pt>
                  <c:pt idx="197">
                    <c:v>americo brasiliense</c:v>
                  </c:pt>
                  <c:pt idx="198">
                    <c:v>bastos</c:v>
                  </c:pt>
                  <c:pt idx="199">
                    <c:v>laranjal paulista</c:v>
                  </c:pt>
                  <c:pt idx="200">
                    <c:v>taquarituba</c:v>
                  </c:pt>
                  <c:pt idx="201">
                    <c:v>osvaldo cruz</c:v>
                  </c:pt>
                  <c:pt idx="202">
                    <c:v>pirapora do bom jesus</c:v>
                  </c:pt>
                  <c:pt idx="203">
                    <c:v>cordeiropolis</c:v>
                  </c:pt>
                  <c:pt idx="204">
                    <c:v>agudos</c:v>
                  </c:pt>
                  <c:pt idx="205">
                    <c:v>candido mota</c:v>
                  </c:pt>
                  <c:pt idx="206">
                    <c:v>cajati</c:v>
                  </c:pt>
                  <c:pt idx="207">
                    <c:v>pariquera-acu</c:v>
                  </c:pt>
                  <c:pt idx="208">
                    <c:v>santa adelia</c:v>
                  </c:pt>
                  <c:pt idx="209">
                    <c:v>bariri</c:v>
                  </c:pt>
                  <c:pt idx="210">
                    <c:v>junqueiropolis</c:v>
                  </c:pt>
                  <c:pt idx="211">
                    <c:v>cunha</c:v>
                  </c:pt>
                  <c:pt idx="212">
                    <c:v>serra negra</c:v>
                  </c:pt>
                  <c:pt idx="213">
                    <c:v>miguelopolis</c:v>
                  </c:pt>
                  <c:pt idx="214">
                    <c:v>pirapozinho</c:v>
                  </c:pt>
                  <c:pt idx="215">
                    <c:v>santa rosa de viterbo</c:v>
                  </c:pt>
                  <c:pt idx="216">
                    <c:v>vargem grande do sul</c:v>
                  </c:pt>
                  <c:pt idx="217">
                    <c:v>iguape</c:v>
                  </c:pt>
                  <c:pt idx="218">
                    <c:v>guariba</c:v>
                  </c:pt>
                  <c:pt idx="219">
                    <c:v>mirandopolis</c:v>
                  </c:pt>
                  <c:pt idx="220">
                    <c:v>quata</c:v>
                  </c:pt>
                  <c:pt idx="221">
                    <c:v>pontal</c:v>
                  </c:pt>
                  <c:pt idx="222">
                    <c:v>serrana</c:v>
                  </c:pt>
                  <c:pt idx="223">
                    <c:v>salto de pirapora</c:v>
                  </c:pt>
                  <c:pt idx="224">
                    <c:v>sao miguel arcanjo</c:v>
                  </c:pt>
                  <c:pt idx="225">
                    <c:v>jardinopolis</c:v>
                  </c:pt>
                  <c:pt idx="226">
                    <c:v>aluminio</c:v>
                  </c:pt>
                  <c:pt idx="227">
                    <c:v>descalvado</c:v>
                  </c:pt>
                  <c:pt idx="228">
                    <c:v>ibate</c:v>
                  </c:pt>
                  <c:pt idx="229">
                    <c:v>engenheiro coelho</c:v>
                  </c:pt>
                  <c:pt idx="230">
                    <c:v>casa branca</c:v>
                  </c:pt>
                  <c:pt idx="231">
                    <c:v>cesario lange</c:v>
                  </c:pt>
                  <c:pt idx="232">
                    <c:v>santa gertrudes</c:v>
                  </c:pt>
                  <c:pt idx="233">
                    <c:v>sao lourenco da serra</c:v>
                  </c:pt>
                  <c:pt idx="234">
                    <c:v>pilar do sul</c:v>
                  </c:pt>
                  <c:pt idx="235">
                    <c:v>pirajui</c:v>
                  </c:pt>
                  <c:pt idx="236">
                    <c:v>teodoro sampaio</c:v>
                  </c:pt>
                  <c:pt idx="237">
                    <c:v>tabapua</c:v>
                  </c:pt>
                  <c:pt idx="238">
                    <c:v>pinhalzinho</c:v>
                  </c:pt>
                  <c:pt idx="239">
                    <c:v>macatuba</c:v>
                  </c:pt>
                  <c:pt idx="240">
                    <c:v>tapiratiba</c:v>
                  </c:pt>
                  <c:pt idx="241">
                    <c:v>sao pedro</c:v>
                  </c:pt>
                  <c:pt idx="242">
                    <c:v>brotas</c:v>
                  </c:pt>
                  <c:pt idx="243">
                    <c:v>lucelia</c:v>
                  </c:pt>
                  <c:pt idx="244">
                    <c:v>jose bonifacio</c:v>
                  </c:pt>
                  <c:pt idx="245">
                    <c:v>chavantes</c:v>
                  </c:pt>
                  <c:pt idx="246">
                    <c:v>itaporanga</c:v>
                  </c:pt>
                  <c:pt idx="247">
                    <c:v>ouroeste</c:v>
                  </c:pt>
                  <c:pt idx="248">
                    <c:v>paranapanema</c:v>
                  </c:pt>
                  <c:pt idx="249">
                    <c:v>rio das pedras</c:v>
                  </c:pt>
                  <c:pt idx="250">
                    <c:v>tanabi</c:v>
                  </c:pt>
                  <c:pt idx="251">
                    <c:v>embu</c:v>
                  </c:pt>
                  <c:pt idx="252">
                    <c:v>boa esperanca do sul</c:v>
                  </c:pt>
                  <c:pt idx="253">
                    <c:v>dois corregos</c:v>
                  </c:pt>
                  <c:pt idx="254">
                    <c:v>castilho</c:v>
                  </c:pt>
                  <c:pt idx="255">
                    <c:v>aracoiaba da serra</c:v>
                  </c:pt>
                  <c:pt idx="256">
                    <c:v>guararema</c:v>
                  </c:pt>
                  <c:pt idx="257">
                    <c:v>morro agudo</c:v>
                  </c:pt>
                  <c:pt idx="258">
                    <c:v>pradopolis</c:v>
                  </c:pt>
                  <c:pt idx="259">
                    <c:v>urupes</c:v>
                  </c:pt>
                  <c:pt idx="260">
                    <c:v>monte aprazivel</c:v>
                  </c:pt>
                  <c:pt idx="261">
                    <c:v>regente feijo</c:v>
                  </c:pt>
                  <c:pt idx="262">
                    <c:v>sao simao</c:v>
                  </c:pt>
                  <c:pt idx="263">
                    <c:v>salesopolis</c:v>
                  </c:pt>
                  <c:pt idx="264">
                    <c:v>taguai</c:v>
                  </c:pt>
                  <c:pt idx="265">
                    <c:v>vera cruz</c:v>
                  </c:pt>
                  <c:pt idx="266">
                    <c:v>paraibuna</c:v>
                  </c:pt>
                  <c:pt idx="267">
                    <c:v>palestina</c:v>
                  </c:pt>
                  <c:pt idx="268">
                    <c:v>charqueada</c:v>
                  </c:pt>
                  <c:pt idx="269">
                    <c:v>aguas da prata</c:v>
                  </c:pt>
                  <c:pt idx="270">
                    <c:v>buri</c:v>
                  </c:pt>
                  <c:pt idx="271">
                    <c:v>juquia</c:v>
                  </c:pt>
                  <c:pt idx="272">
                    <c:v>itai</c:v>
                  </c:pt>
                  <c:pt idx="273">
                    <c:v>itajobi</c:v>
                  </c:pt>
                  <c:pt idx="274">
                    <c:v>duartina</c:v>
                  </c:pt>
                  <c:pt idx="275">
                    <c:v>fartura</c:v>
                  </c:pt>
                  <c:pt idx="276">
                    <c:v>aguai</c:v>
                  </c:pt>
                  <c:pt idx="277">
                    <c:v>aracariguama</c:v>
                  </c:pt>
                  <c:pt idx="278">
                    <c:v>caconde</c:v>
                  </c:pt>
                  <c:pt idx="279">
                    <c:v>brodowski</c:v>
                  </c:pt>
                  <c:pt idx="280">
                    <c:v>auriflama</c:v>
                  </c:pt>
                  <c:pt idx="281">
                    <c:v>biritiba-mirim</c:v>
                  </c:pt>
                  <c:pt idx="282">
                    <c:v>conchas</c:v>
                  </c:pt>
                  <c:pt idx="283">
                    <c:v>piratininga</c:v>
                  </c:pt>
                  <c:pt idx="284">
                    <c:v>piquete</c:v>
                  </c:pt>
                  <c:pt idx="285">
                    <c:v>santa branca</c:v>
                  </c:pt>
                  <c:pt idx="286">
                    <c:v>taruma</c:v>
                  </c:pt>
                  <c:pt idx="287">
                    <c:v>potirendaba</c:v>
                  </c:pt>
                  <c:pt idx="288">
                    <c:v>pedro de toledo</c:v>
                  </c:pt>
                  <c:pt idx="289">
                    <c:v>primavera</c:v>
                  </c:pt>
                  <c:pt idx="290">
                    <c:v>santa cruz das palmeiras</c:v>
                  </c:pt>
                  <c:pt idx="291">
                    <c:v>bilac</c:v>
                  </c:pt>
                  <c:pt idx="292">
                    <c:v>icem</c:v>
                  </c:pt>
                  <c:pt idx="293">
                    <c:v>lindoia</c:v>
                  </c:pt>
                  <c:pt idx="294">
                    <c:v>colina</c:v>
                  </c:pt>
                  <c:pt idx="295">
                    <c:v>cajuru</c:v>
                  </c:pt>
                  <c:pt idx="296">
                    <c:v>borborema</c:v>
                  </c:pt>
                  <c:pt idx="297">
                    <c:v>buritama</c:v>
                  </c:pt>
                  <c:pt idx="298">
                    <c:v>nhandeara</c:v>
                  </c:pt>
                  <c:pt idx="299">
                    <c:v>pirangi</c:v>
                  </c:pt>
                  <c:pt idx="300">
                    <c:v>maracai</c:v>
                  </c:pt>
                  <c:pt idx="301">
                    <c:v>martinopolis</c:v>
                  </c:pt>
                  <c:pt idx="302">
                    <c:v>valparaiso</c:v>
                  </c:pt>
                  <c:pt idx="303">
                    <c:v>parapua</c:v>
                  </c:pt>
                  <c:pt idx="304">
                    <c:v>nova europa</c:v>
                  </c:pt>
                  <c:pt idx="305">
                    <c:v>guaicara</c:v>
                  </c:pt>
                  <c:pt idx="306">
                    <c:v>guara</c:v>
                  </c:pt>
                  <c:pt idx="307">
                    <c:v>angatuba</c:v>
                  </c:pt>
                  <c:pt idx="308">
                    <c:v>alvares machado</c:v>
                  </c:pt>
                  <c:pt idx="309">
                    <c:v>cafelandia</c:v>
                  </c:pt>
                  <c:pt idx="310">
                    <c:v>dourado</c:v>
                  </c:pt>
                  <c:pt idx="311">
                    <c:v>cananeia</c:v>
                  </c:pt>
                  <c:pt idx="312">
                    <c:v>cajobi</c:v>
                  </c:pt>
                  <c:pt idx="313">
                    <c:v>jacare</c:v>
                  </c:pt>
                  <c:pt idx="314">
                    <c:v>nazare paulista</c:v>
                  </c:pt>
                  <c:pt idx="315">
                    <c:v>santa albertina</c:v>
                  </c:pt>
                  <c:pt idx="316">
                    <c:v>sao bento do sapucai</c:v>
                  </c:pt>
                  <c:pt idx="317">
                    <c:v>ribeirao bonito</c:v>
                  </c:pt>
                  <c:pt idx="318">
                    <c:v>morungaba</c:v>
                  </c:pt>
                  <c:pt idx="319">
                    <c:v>estiva gerbi</c:v>
                  </c:pt>
                  <c:pt idx="320">
                    <c:v>avanhandava</c:v>
                  </c:pt>
                  <c:pt idx="321">
                    <c:v>itapui</c:v>
                  </c:pt>
                  <c:pt idx="322">
                    <c:v>itobi</c:v>
                  </c:pt>
                  <c:pt idx="323">
                    <c:v>general salgado</c:v>
                  </c:pt>
                  <c:pt idx="324">
                    <c:v>ibira</c:v>
                  </c:pt>
                  <c:pt idx="325">
                    <c:v>bady bassitt</c:v>
                  </c:pt>
                  <c:pt idx="326">
                    <c:v>itabera</c:v>
                  </c:pt>
                  <c:pt idx="327">
                    <c:v>ipaussu</c:v>
                  </c:pt>
                  <c:pt idx="328">
                    <c:v>luis antonio</c:v>
                  </c:pt>
                  <c:pt idx="329">
                    <c:v>divinolandia</c:v>
                  </c:pt>
                  <c:pt idx="330">
                    <c:v>igarapava</c:v>
                  </c:pt>
                  <c:pt idx="331">
                    <c:v>pacaembu</c:v>
                  </c:pt>
                  <c:pt idx="332">
                    <c:v>monte alegre do sul</c:v>
                  </c:pt>
                  <c:pt idx="333">
                    <c:v>torrinha</c:v>
                  </c:pt>
                  <c:pt idx="334">
                    <c:v>sales oliveira</c:v>
                  </c:pt>
                  <c:pt idx="335">
                    <c:v>tupi paulista</c:v>
                  </c:pt>
                  <c:pt idx="336">
                    <c:v>presidente bernardes</c:v>
                  </c:pt>
                  <c:pt idx="337">
                    <c:v>catigua</c:v>
                  </c:pt>
                  <c:pt idx="338">
                    <c:v>bofete</c:v>
                  </c:pt>
                  <c:pt idx="339">
                    <c:v>cedral</c:v>
                  </c:pt>
                  <c:pt idx="340">
                    <c:v>bananal</c:v>
                  </c:pt>
                  <c:pt idx="341">
                    <c:v>apiai</c:v>
                  </c:pt>
                  <c:pt idx="342">
                    <c:v>cosmorama</c:v>
                  </c:pt>
                  <c:pt idx="343">
                    <c:v>guapiacu</c:v>
                  </c:pt>
                  <c:pt idx="344">
                    <c:v>bocaina</c:v>
                  </c:pt>
                  <c:pt idx="345">
                    <c:v>cardoso</c:v>
                  </c:pt>
                  <c:pt idx="346">
                    <c:v>cabreuva</c:v>
                  </c:pt>
                  <c:pt idx="347">
                    <c:v>itariri</c:v>
                  </c:pt>
                  <c:pt idx="348">
                    <c:v>itapura</c:v>
                  </c:pt>
                  <c:pt idx="349">
                    <c:v>iacanga</c:v>
                  </c:pt>
                  <c:pt idx="350">
                    <c:v>balsamo</c:v>
                  </c:pt>
                  <c:pt idx="351">
                    <c:v>irapuru</c:v>
                  </c:pt>
                  <c:pt idx="352">
                    <c:v>fernando prestes</c:v>
                  </c:pt>
                  <c:pt idx="353">
                    <c:v>joanopolis</c:v>
                  </c:pt>
                  <c:pt idx="354">
                    <c:v>eldorado</c:v>
                  </c:pt>
                  <c:pt idx="355">
                    <c:v>orindiuva</c:v>
                  </c:pt>
                  <c:pt idx="356">
                    <c:v>ocaucu</c:v>
                  </c:pt>
                  <c:pt idx="357">
                    <c:v>santa barbara d oeste</c:v>
                  </c:pt>
                  <c:pt idx="358">
                    <c:v>rafard</c:v>
                  </c:pt>
                  <c:pt idx="359">
                    <c:v>taiuva</c:v>
                  </c:pt>
                  <c:pt idx="360">
                    <c:v>santo antonio do jardim</c:v>
                  </c:pt>
                  <c:pt idx="361">
                    <c:v>sales</c:v>
                  </c:pt>
                  <c:pt idx="362">
                    <c:v>saltinho</c:v>
                  </c:pt>
                  <c:pt idx="363">
                    <c:v>sud mennucci</c:v>
                  </c:pt>
                  <c:pt idx="364">
                    <c:v>miracatu</c:v>
                  </c:pt>
                  <c:pt idx="365">
                    <c:v>tabatinga</c:v>
                  </c:pt>
                  <c:pt idx="366">
                    <c:v>roseira</c:v>
                  </c:pt>
                  <c:pt idx="367">
                    <c:v>tarabai</c:v>
                  </c:pt>
                  <c:pt idx="368">
                    <c:v>paulo de faria</c:v>
                  </c:pt>
                  <c:pt idx="369">
                    <c:v>timburi</c:v>
                  </c:pt>
                  <c:pt idx="370">
                    <c:v>paraiso</c:v>
                  </c:pt>
                  <c:pt idx="371">
                    <c:v>tres fronteiras</c:v>
                  </c:pt>
                  <c:pt idx="372">
                    <c:v>sete barras</c:v>
                  </c:pt>
                  <c:pt idx="373">
                    <c:v>panorama</c:v>
                  </c:pt>
                  <c:pt idx="374">
                    <c:v>severinia</c:v>
                  </c:pt>
                  <c:pt idx="375">
                    <c:v>palmeira d'oeste</c:v>
                  </c:pt>
                  <c:pt idx="376">
                    <c:v>ibirarema</c:v>
                  </c:pt>
                  <c:pt idx="377">
                    <c:v>elias fausto</c:v>
                  </c:pt>
                  <c:pt idx="378">
                    <c:v>igarata</c:v>
                  </c:pt>
                  <c:pt idx="379">
                    <c:v>guaracai</c:v>
                  </c:pt>
                  <c:pt idx="380">
                    <c:v>colombia</c:v>
                  </c:pt>
                  <c:pt idx="381">
                    <c:v>guaranta</c:v>
                  </c:pt>
                  <c:pt idx="382">
                    <c:v>iepe</c:v>
                  </c:pt>
                  <c:pt idx="383">
                    <c:v>guarei</c:v>
                  </c:pt>
                  <c:pt idx="384">
                    <c:v>adolfo</c:v>
                  </c:pt>
                  <c:pt idx="385">
                    <c:v>holambra ii</c:v>
                  </c:pt>
                  <c:pt idx="386">
                    <c:v>jacupiranga</c:v>
                  </c:pt>
                  <c:pt idx="387">
                    <c:v>brauna</c:v>
                  </c:pt>
                  <c:pt idx="388">
                    <c:v>ariranha</c:v>
                  </c:pt>
                  <c:pt idx="389">
                    <c:v>mendonca</c:v>
                  </c:pt>
                  <c:pt idx="390">
                    <c:v>rosana</c:v>
                  </c:pt>
                  <c:pt idx="391">
                    <c:v>quintana</c:v>
                  </c:pt>
                  <c:pt idx="392">
                    <c:v>sao sebastiao da grama</c:v>
                  </c:pt>
                  <c:pt idx="393">
                    <c:v>pongai</c:v>
                  </c:pt>
                  <c:pt idx="394">
                    <c:v>maristela</c:v>
                  </c:pt>
                  <c:pt idx="395">
                    <c:v>urania</c:v>
                  </c:pt>
                  <c:pt idx="396">
                    <c:v>santa cruz da conceicao</c:v>
                  </c:pt>
                  <c:pt idx="397">
                    <c:v>macedonia</c:v>
                  </c:pt>
                  <c:pt idx="398">
                    <c:v>pedrinhas paulista</c:v>
                  </c:pt>
                  <c:pt idx="399">
                    <c:v>florida paulista</c:v>
                  </c:pt>
                  <c:pt idx="400">
                    <c:v>igaracu do tiete</c:v>
                  </c:pt>
                  <c:pt idx="401">
                    <c:v>itatinga</c:v>
                  </c:pt>
                  <c:pt idx="402">
                    <c:v>lavinia</c:v>
                  </c:pt>
                  <c:pt idx="403">
                    <c:v>jambeiro</c:v>
                  </c:pt>
                  <c:pt idx="404">
                    <c:v>cabralia paulista</c:v>
                  </c:pt>
                  <c:pt idx="405">
                    <c:v>analandia</c:v>
                  </c:pt>
                  <c:pt idx="406">
                    <c:v>cristais paulista</c:v>
                  </c:pt>
                  <c:pt idx="407">
                    <c:v>bernardino de campos</c:v>
                  </c:pt>
                  <c:pt idx="408">
                    <c:v>ipua</c:v>
                  </c:pt>
                  <c:pt idx="409">
                    <c:v>candido rodrigues</c:v>
                  </c:pt>
                  <c:pt idx="410">
                    <c:v>clementina</c:v>
                  </c:pt>
                  <c:pt idx="411">
                    <c:v>arealva</c:v>
                  </c:pt>
                  <c:pt idx="412">
                    <c:v>arandu</c:v>
                  </c:pt>
                  <c:pt idx="413">
                    <c:v>altinopolis</c:v>
                  </c:pt>
                  <c:pt idx="414">
                    <c:v>dumont</c:v>
                  </c:pt>
                  <c:pt idx="415">
                    <c:v>ilha comprida</c:v>
                  </c:pt>
                  <c:pt idx="416">
                    <c:v>irapua</c:v>
                  </c:pt>
                  <c:pt idx="417">
                    <c:v>reginopolis</c:v>
                  </c:pt>
                  <c:pt idx="418">
                    <c:v>sabino</c:v>
                  </c:pt>
                  <c:pt idx="419">
                    <c:v>terra roxa</c:v>
                  </c:pt>
                  <c:pt idx="420">
                    <c:v>rinopolis</c:v>
                  </c:pt>
                  <c:pt idx="421">
                    <c:v>mineiros do tiete</c:v>
                  </c:pt>
                  <c:pt idx="422">
                    <c:v>sao jose da bela vista</c:v>
                  </c:pt>
                  <c:pt idx="423">
                    <c:v>ribeira</c:v>
                  </c:pt>
                  <c:pt idx="424">
                    <c:v>riolandia</c:v>
                  </c:pt>
                  <c:pt idx="425">
                    <c:v>santo antonio da alegria</c:v>
                  </c:pt>
                  <c:pt idx="426">
                    <c:v>silveiras</c:v>
                  </c:pt>
                  <c:pt idx="427">
                    <c:v>neves paulista</c:v>
                  </c:pt>
                  <c:pt idx="428">
                    <c:v>nuporanga</c:v>
                  </c:pt>
                  <c:pt idx="429">
                    <c:v>valentim gentil</c:v>
                  </c:pt>
                  <c:pt idx="430">
                    <c:v>motuca</c:v>
                  </c:pt>
                  <c:pt idx="431">
                    <c:v>oriente</c:v>
                  </c:pt>
                  <c:pt idx="432">
                    <c:v>ribeirao do sul</c:v>
                  </c:pt>
                  <c:pt idx="433">
                    <c:v>tejupa</c:v>
                  </c:pt>
                  <c:pt idx="434">
                    <c:v>mirante do paranapanema</c:v>
                  </c:pt>
                  <c:pt idx="435">
                    <c:v>quadra</c:v>
                  </c:pt>
                  <c:pt idx="436">
                    <c:v>vista alegre do alto</c:v>
                  </c:pt>
                  <c:pt idx="437">
                    <c:v>manduri</c:v>
                  </c:pt>
                  <c:pt idx="438">
                    <c:v>ouro verde</c:v>
                  </c:pt>
                  <c:pt idx="439">
                    <c:v>oscar bressane</c:v>
                  </c:pt>
                  <c:pt idx="440">
                    <c:v>pedra bela</c:v>
                  </c:pt>
                  <c:pt idx="441">
                    <c:v>uchoa</c:v>
                  </c:pt>
                  <c:pt idx="442">
                    <c:v>santa lucia</c:v>
                  </c:pt>
                  <c:pt idx="443">
                    <c:v>mombuca</c:v>
                  </c:pt>
                  <c:pt idx="444">
                    <c:v>pauliceia</c:v>
                  </c:pt>
                  <c:pt idx="445">
                    <c:v>sao joao de iracema</c:v>
                  </c:pt>
                  <c:pt idx="446">
                    <c:v>taquarivai</c:v>
                  </c:pt>
                  <c:pt idx="447">
                    <c:v>santa rita d'oeste</c:v>
                  </c:pt>
                  <c:pt idx="448">
                    <c:v>poloni</c:v>
                  </c:pt>
                  <c:pt idx="449">
                    <c:v>sao luis do paraitinga</c:v>
                  </c:pt>
                  <c:pt idx="450">
                    <c:v>sao jose do barreiro</c:v>
                  </c:pt>
                  <c:pt idx="451">
                    <c:v>areias</c:v>
                  </c:pt>
                  <c:pt idx="452">
                    <c:v>barra do turvo</c:v>
                  </c:pt>
                  <c:pt idx="453">
                    <c:v>areiopolis</c:v>
                  </c:pt>
                  <c:pt idx="454">
                    <c:v>indiapora</c:v>
                  </c:pt>
                  <c:pt idx="455">
                    <c:v>capela do alto</c:v>
                  </c:pt>
                  <c:pt idx="456">
                    <c:v>inubia paulista</c:v>
                  </c:pt>
                  <c:pt idx="457">
                    <c:v>itaju</c:v>
                  </c:pt>
                  <c:pt idx="458">
                    <c:v>aguas de sao pedro</c:v>
                  </c:pt>
                  <c:pt idx="459">
                    <c:v>indiana</c:v>
                  </c:pt>
                  <c:pt idx="460">
                    <c:v>herculandia</c:v>
                  </c:pt>
                  <c:pt idx="461">
                    <c:v>joao ramalho</c:v>
                  </c:pt>
                  <c:pt idx="462">
                    <c:v>cruzalia</c:v>
                  </c:pt>
                  <c:pt idx="463">
                    <c:v>jumirim</c:v>
                  </c:pt>
                  <c:pt idx="464">
                    <c:v>jaborandi</c:v>
                  </c:pt>
                  <c:pt idx="465">
                    <c:v>lagoinha</c:v>
                  </c:pt>
                  <c:pt idx="466">
                    <c:v>guapiara</c:v>
                  </c:pt>
                  <c:pt idx="467">
                    <c:v>luiziania</c:v>
                  </c:pt>
                  <c:pt idx="468">
                    <c:v>gastao vidigal</c:v>
                  </c:pt>
                  <c:pt idx="469">
                    <c:v>aguas de santa barbara</c:v>
                  </c:pt>
                  <c:pt idx="470">
                    <c:v>alambari</c:v>
                  </c:pt>
                  <c:pt idx="471">
                    <c:v>estrela do norte</c:v>
                  </c:pt>
                  <c:pt idx="472">
                    <c:v>lupercio</c:v>
                  </c:pt>
                  <c:pt idx="473">
                    <c:v>nova campina</c:v>
                  </c:pt>
                  <c:pt idx="474">
                    <c:v>santa ernestina</c:v>
                  </c:pt>
                  <c:pt idx="475">
                    <c:v>santo antonio do pinhal</c:v>
                  </c:pt>
                  <c:pt idx="476">
                    <c:v>taciba</c:v>
                  </c:pt>
                  <c:pt idx="477">
                    <c:v>vargem</c:v>
                  </c:pt>
                  <c:pt idx="478">
                    <c:v>narandiba</c:v>
                  </c:pt>
                  <c:pt idx="479">
                    <c:v>mariapolis</c:v>
                  </c:pt>
                  <c:pt idx="480">
                    <c:v>rifaina</c:v>
                  </c:pt>
                  <c:pt idx="481">
                    <c:v>rechan</c:v>
                  </c:pt>
                  <c:pt idx="482">
                    <c:v>zacarias</c:v>
                  </c:pt>
                  <c:pt idx="483">
                    <c:v>potim</c:v>
                  </c:pt>
                  <c:pt idx="484">
                    <c:v>tapirai</c:v>
                  </c:pt>
                  <c:pt idx="485">
                    <c:v>sao francisco</c:v>
                  </c:pt>
                  <c:pt idx="486">
                    <c:v>pontalinda</c:v>
                  </c:pt>
                  <c:pt idx="487">
                    <c:v>salmourao</c:v>
                  </c:pt>
                  <c:pt idx="488">
                    <c:v>santa maria da serra</c:v>
                  </c:pt>
                  <c:pt idx="489">
                    <c:v>pindorama</c:v>
                  </c:pt>
                  <c:pt idx="490">
                    <c:v>santa mercedes</c:v>
                  </c:pt>
                  <c:pt idx="491">
                    <c:v>mogi-mirim</c:v>
                  </c:pt>
                  <c:pt idx="492">
                    <c:v>rubiacea</c:v>
                  </c:pt>
                  <c:pt idx="493">
                    <c:v>murutinga do sul</c:v>
                  </c:pt>
                  <c:pt idx="494">
                    <c:v>paranapua</c:v>
                  </c:pt>
                  <c:pt idx="495">
                    <c:v>nipoa</c:v>
                  </c:pt>
                  <c:pt idx="496">
                    <c:v>ribeirao branco</c:v>
                  </c:pt>
                  <c:pt idx="497">
                    <c:v>nossa senhora do remedio</c:v>
                  </c:pt>
                  <c:pt idx="498">
                    <c:v>porangaba</c:v>
                  </c:pt>
                  <c:pt idx="499">
                    <c:v>pedregulho</c:v>
                  </c:pt>
                  <c:pt idx="500">
                    <c:v>sao pedro do turvo</c:v>
                  </c:pt>
                  <c:pt idx="501">
                    <c:v>moncoes</c:v>
                  </c:pt>
                  <c:pt idx="502">
                    <c:v>magda</c:v>
                  </c:pt>
                  <c:pt idx="503">
                    <c:v>presidente alves</c:v>
                  </c:pt>
                  <c:pt idx="504">
                    <c:v>queluz</c:v>
                  </c:pt>
                  <c:pt idx="505">
                    <c:v>nova canaa paulista</c:v>
                  </c:pt>
                  <c:pt idx="506">
                    <c:v>sarapui</c:v>
                  </c:pt>
                  <c:pt idx="507">
                    <c:v>marinopolis</c:v>
                  </c:pt>
                  <c:pt idx="508">
                    <c:v>patrocinio paulista</c:v>
                  </c:pt>
                  <c:pt idx="509">
                    <c:v>gaviao peixoto</c:v>
                  </c:pt>
                  <c:pt idx="510">
                    <c:v>itapirapua paulista</c:v>
                  </c:pt>
                  <c:pt idx="511">
                    <c:v>julio mesquita</c:v>
                  </c:pt>
                  <c:pt idx="512">
                    <c:v>iacri</c:v>
                  </c:pt>
                  <c:pt idx="513">
                    <c:v>corumbatai</c:v>
                  </c:pt>
                  <c:pt idx="514">
                    <c:v>itirapina</c:v>
                  </c:pt>
                  <c:pt idx="515">
                    <c:v>dobrada</c:v>
                  </c:pt>
                  <c:pt idx="516">
                    <c:v>bento de abreu</c:v>
                  </c:pt>
                  <c:pt idx="517">
                    <c:v>guariroba</c:v>
                  </c:pt>
                  <c:pt idx="518">
                    <c:v>emilianopolis</c:v>
                  </c:pt>
                  <c:pt idx="519">
                    <c:v>echapora</c:v>
                  </c:pt>
                  <c:pt idx="520">
                    <c:v>irape</c:v>
                  </c:pt>
                  <c:pt idx="521">
                    <c:v>arapei</c:v>
                  </c:pt>
                  <c:pt idx="522">
                    <c:v>aparecida de sao manuel</c:v>
                  </c:pt>
                  <c:pt idx="523">
                    <c:v>coroados</c:v>
                  </c:pt>
                  <c:pt idx="524">
                    <c:v>espigao</c:v>
                  </c:pt>
                  <c:pt idx="525">
                    <c:v>coronel macedo</c:v>
                  </c:pt>
                  <c:pt idx="526">
                    <c:v>espirito santo do turvo</c:v>
                  </c:pt>
                  <c:pt idx="527">
                    <c:v>alvaro de carvalho</c:v>
                  </c:pt>
                  <c:pt idx="528">
                    <c:v>jaci</c:v>
                  </c:pt>
                  <c:pt idx="529">
                    <c:v>floreal</c:v>
                  </c:pt>
                  <c:pt idx="530">
                    <c:v>getulina</c:v>
                  </c:pt>
                  <c:pt idx="531">
                    <c:v>guaraci</c:v>
                  </c:pt>
                  <c:pt idx="532">
                    <c:v>buritizal</c:v>
                  </c:pt>
                  <c:pt idx="533">
                    <c:v>campina do monte alegre</c:v>
                  </c:pt>
                  <c:pt idx="534">
                    <c:v>alvares florence</c:v>
                  </c:pt>
                  <c:pt idx="535">
                    <c:v>lourdes</c:v>
                  </c:pt>
                  <c:pt idx="536">
                    <c:v>glicerio</c:v>
                  </c:pt>
                  <c:pt idx="537">
                    <c:v>lucianopolis</c:v>
                  </c:pt>
                  <c:pt idx="538">
                    <c:v>euclides da cunha paulista</c:v>
                  </c:pt>
                  <c:pt idx="539">
                    <c:v>ipigua</c:v>
                  </c:pt>
                  <c:pt idx="540">
                    <c:v>canitar</c:v>
                  </c:pt>
                  <c:pt idx="541">
                    <c:v>caiua</c:v>
                  </c:pt>
                  <c:pt idx="542">
                    <c:v>ubirajara</c:v>
                  </c:pt>
                  <c:pt idx="543">
                    <c:v>lutecia</c:v>
                  </c:pt>
                  <c:pt idx="544">
                    <c:v>pardinho</c:v>
                  </c:pt>
                  <c:pt idx="545">
                    <c:v>taiacu</c:v>
                  </c:pt>
                  <c:pt idx="546">
                    <c:v>sarutaia</c:v>
                  </c:pt>
                  <c:pt idx="547">
                    <c:v>nova guataporanga</c:v>
                  </c:pt>
                  <c:pt idx="548">
                    <c:v>nantes</c:v>
                  </c:pt>
                  <c:pt idx="549">
                    <c:v>queiroz</c:v>
                  </c:pt>
                  <c:pt idx="550">
                    <c:v>suzanapolis</c:v>
                  </c:pt>
                  <c:pt idx="551">
                    <c:v>pedranopolis</c:v>
                  </c:pt>
                  <c:pt idx="552">
                    <c:v>piacatu</c:v>
                  </c:pt>
                  <c:pt idx="553">
                    <c:v>tapinas</c:v>
                  </c:pt>
                  <c:pt idx="554">
                    <c:v>turmalina</c:v>
                  </c:pt>
                  <c:pt idx="555">
                    <c:v>natividade da serra</c:v>
                  </c:pt>
                  <c:pt idx="556">
                    <c:v>redencao da serra</c:v>
                  </c:pt>
                  <c:pt idx="557">
                    <c:v>parisi</c:v>
                  </c:pt>
                  <c:pt idx="558">
                    <c:v>planalto</c:v>
                  </c:pt>
                  <c:pt idx="559">
                    <c:v>onda verde</c:v>
                  </c:pt>
                  <c:pt idx="560">
                    <c:v>mira estrela</c:v>
                  </c:pt>
                  <c:pt idx="561">
                    <c:v>pontes gestal</c:v>
                  </c:pt>
                  <c:pt idx="562">
                    <c:v>macaubal</c:v>
                  </c:pt>
                  <c:pt idx="563">
                    <c:v>rubineia</c:v>
                  </c:pt>
                  <c:pt idx="564">
                    <c:v>piquerobi</c:v>
                  </c:pt>
                  <c:pt idx="565">
                    <c:v>nova independencia</c:v>
                  </c:pt>
                  <c:pt idx="566">
                    <c:v>tuiuti</c:v>
                  </c:pt>
                  <c:pt idx="567">
                    <c:v>populina</c:v>
                  </c:pt>
                  <c:pt idx="568">
                    <c:v>serra azul</c:v>
                  </c:pt>
                  <c:pt idx="569">
                    <c:v>monteiro lobato</c:v>
                  </c:pt>
                  <c:pt idx="570">
                    <c:v>santo expedito</c:v>
                  </c:pt>
                  <c:pt idx="571">
                    <c:v>monte castelo</c:v>
                  </c:pt>
                  <c:pt idx="572">
                    <c:v>palmeira d oeste</c:v>
                  </c:pt>
                  <c:pt idx="573">
                    <c:v>tecainda</c:v>
                  </c:pt>
                  <c:pt idx="574">
                    <c:v>riversul</c:v>
                  </c:pt>
                  <c:pt idx="575">
                    <c:v>nova luzitania</c:v>
                  </c:pt>
                  <c:pt idx="576">
                    <c:v>pereiras</c:v>
                  </c:pt>
                  <c:pt idx="577">
                    <c:v>santo antonio do aracangua</c:v>
                  </c:pt>
                  <c:pt idx="578">
                    <c:v>rincao</c:v>
                  </c:pt>
                  <c:pt idx="579">
                    <c:v>termas de ibira</c:v>
                  </c:pt>
                  <c:pt idx="580">
                    <c:v>salto grande</c:v>
                  </c:pt>
                  <c:pt idx="581">
                    <c:v>santa clara d'oeste</c:v>
                  </c:pt>
                  <c:pt idx="582">
                    <c:v>venda branca</c:v>
                  </c:pt>
                  <c:pt idx="583">
                    <c:v>sao sebastiao da serra</c:v>
                  </c:pt>
                  <c:pt idx="584">
                    <c:v>oleo</c:v>
                  </c:pt>
                  <c:pt idx="585">
                    <c:v>paulistania</c:v>
                  </c:pt>
                  <c:pt idx="586">
                    <c:v>pinheiros</c:v>
                  </c:pt>
                  <c:pt idx="587">
                    <c:v>novais</c:v>
                  </c:pt>
                  <c:pt idx="588">
                    <c:v>palmares paulista</c:v>
                  </c:pt>
                  <c:pt idx="589">
                    <c:v>trabiju</c:v>
                  </c:pt>
                  <c:pt idx="590">
                    <c:v>santa salete</c:v>
                  </c:pt>
                  <c:pt idx="591">
                    <c:v>meridiano</c:v>
                  </c:pt>
                  <c:pt idx="592">
                    <c:v>ajapi</c:v>
                  </c:pt>
                  <c:pt idx="593">
                    <c:v>lavrinhas</c:v>
                  </c:pt>
                  <c:pt idx="594">
                    <c:v>guzolandia</c:v>
                  </c:pt>
                  <c:pt idx="595">
                    <c:v>bandeirantes d'oeste</c:v>
                  </c:pt>
                  <c:pt idx="596">
                    <c:v>americo de campos</c:v>
                  </c:pt>
                  <c:pt idx="597">
                    <c:v>alfredo marcondes</c:v>
                  </c:pt>
                  <c:pt idx="598">
                    <c:v>cassia dos coqueiros</c:v>
                  </c:pt>
                  <c:pt idx="599">
                    <c:v>estrela d oeste</c:v>
                  </c:pt>
                  <c:pt idx="600">
                    <c:v>aparecida d'oeste</c:v>
                  </c:pt>
                  <c:pt idx="601">
                    <c:v>jamaica</c:v>
                  </c:pt>
                  <c:pt idx="602">
                    <c:v>avai</c:v>
                  </c:pt>
                  <c:pt idx="603">
                    <c:v>aramina</c:v>
                  </c:pt>
                  <c:pt idx="604">
                    <c:v>galia</c:v>
                  </c:pt>
                  <c:pt idx="605">
                    <c:v>balbinos</c:v>
                  </c:pt>
                  <c:pt idx="606">
                    <c:v>anhembi</c:v>
                  </c:pt>
                  <c:pt idx="607">
                    <c:v>estrela d'oeste</c:v>
                  </c:pt>
                  <c:pt idx="608">
                    <c:v>flora rica</c:v>
                  </c:pt>
                  <c:pt idx="609">
                    <c:v>anhumas</c:v>
                  </c:pt>
                  <c:pt idx="610">
                    <c:v>guarapua</c:v>
                  </c:pt>
                  <c:pt idx="611">
                    <c:v>aparecida de monte alto</c:v>
                  </c:pt>
                  <c:pt idx="612">
                    <c:v>boraceia</c:v>
                  </c:pt>
                  <c:pt idx="613">
                    <c:v>jeriquara</c:v>
                  </c:pt>
                  <c:pt idx="614">
                    <c:v>florinia</c:v>
                  </c:pt>
                  <c:pt idx="615">
                    <c:v>ibitiuva</c:v>
                  </c:pt>
                  <c:pt idx="616">
                    <c:v>engenheiro balduino</c:v>
                  </c:pt>
                  <c:pt idx="617">
                    <c:v>cipo-guacu</c:v>
                  </c:pt>
                  <c:pt idx="618">
                    <c:v>gabriel monteiro</c:v>
                  </c:pt>
                  <c:pt idx="619">
                    <c:v>guatapara</c:v>
                  </c:pt>
                  <c:pt idx="620">
                    <c:v>botelho</c:v>
                  </c:pt>
                  <c:pt idx="621">
                    <c:v>elisiario</c:v>
                  </c:pt>
                  <c:pt idx="622">
                    <c:v>bora</c:v>
                  </c:pt>
                  <c:pt idx="623">
                    <c:v>embauba</c:v>
                  </c:pt>
                  <c:pt idx="624">
                    <c:v>agisse</c:v>
                  </c:pt>
                  <c:pt idx="625">
                    <c:v>fernao</c:v>
                  </c:pt>
                  <c:pt idx="626">
                    <c:v>iaras</c:v>
                  </c:pt>
                  <c:pt idx="627">
                    <c:v>barao ataliba nogueira</c:v>
                  </c:pt>
                  <c:pt idx="628">
                    <c:v>itaoca</c:v>
                  </c:pt>
                </c:lvl>
                <c:lvl>
                  <c:pt idx="0">
                    <c:v>SP</c:v>
                  </c:pt>
                </c:lvl>
              </c:multiLvlStrCache>
            </c:multiLvlStrRef>
          </c:cat>
          <c:val>
            <c:numRef>
              <c:f>'Question 3-2'!$C$4:$C$633</c:f>
              <c:numCache>
                <c:formatCode>General</c:formatCode>
                <c:ptCount val="629"/>
                <c:pt idx="0">
                  <c:v>15540</c:v>
                </c:pt>
                <c:pt idx="1">
                  <c:v>1444</c:v>
                </c:pt>
                <c:pt idx="2">
                  <c:v>1189</c:v>
                </c:pt>
                <c:pt idx="3">
                  <c:v>938</c:v>
                </c:pt>
                <c:pt idx="4">
                  <c:v>796</c:v>
                </c:pt>
                <c:pt idx="5">
                  <c:v>746</c:v>
                </c:pt>
                <c:pt idx="6">
                  <c:v>713</c:v>
                </c:pt>
                <c:pt idx="7">
                  <c:v>691</c:v>
                </c:pt>
                <c:pt idx="8">
                  <c:v>633</c:v>
                </c:pt>
                <c:pt idx="9">
                  <c:v>565</c:v>
                </c:pt>
                <c:pt idx="10">
                  <c:v>510</c:v>
                </c:pt>
                <c:pt idx="11">
                  <c:v>433</c:v>
                </c:pt>
                <c:pt idx="12">
                  <c:v>383</c:v>
                </c:pt>
                <c:pt idx="13">
                  <c:v>369</c:v>
                </c:pt>
                <c:pt idx="14">
                  <c:v>335</c:v>
                </c:pt>
                <c:pt idx="15">
                  <c:v>328</c:v>
                </c:pt>
                <c:pt idx="16">
                  <c:v>323</c:v>
                </c:pt>
                <c:pt idx="17">
                  <c:v>311</c:v>
                </c:pt>
                <c:pt idx="18">
                  <c:v>296</c:v>
                </c:pt>
                <c:pt idx="19">
                  <c:v>286</c:v>
                </c:pt>
                <c:pt idx="20">
                  <c:v>280</c:v>
                </c:pt>
                <c:pt idx="21">
                  <c:v>277</c:v>
                </c:pt>
                <c:pt idx="22">
                  <c:v>273</c:v>
                </c:pt>
                <c:pt idx="23">
                  <c:v>270</c:v>
                </c:pt>
                <c:pt idx="24">
                  <c:v>250</c:v>
                </c:pt>
                <c:pt idx="25">
                  <c:v>236</c:v>
                </c:pt>
                <c:pt idx="26">
                  <c:v>234</c:v>
                </c:pt>
                <c:pt idx="27">
                  <c:v>226</c:v>
                </c:pt>
                <c:pt idx="28">
                  <c:v>224</c:v>
                </c:pt>
                <c:pt idx="29">
                  <c:v>196</c:v>
                </c:pt>
                <c:pt idx="30">
                  <c:v>194</c:v>
                </c:pt>
                <c:pt idx="31">
                  <c:v>190</c:v>
                </c:pt>
                <c:pt idx="32">
                  <c:v>185</c:v>
                </c:pt>
                <c:pt idx="33">
                  <c:v>183</c:v>
                </c:pt>
                <c:pt idx="34">
                  <c:v>183</c:v>
                </c:pt>
                <c:pt idx="35">
                  <c:v>172</c:v>
                </c:pt>
                <c:pt idx="36">
                  <c:v>170</c:v>
                </c:pt>
                <c:pt idx="37">
                  <c:v>165</c:v>
                </c:pt>
                <c:pt idx="38">
                  <c:v>163</c:v>
                </c:pt>
                <c:pt idx="39">
                  <c:v>161</c:v>
                </c:pt>
                <c:pt idx="40">
                  <c:v>161</c:v>
                </c:pt>
                <c:pt idx="41">
                  <c:v>159</c:v>
                </c:pt>
                <c:pt idx="42">
                  <c:v>155</c:v>
                </c:pt>
                <c:pt idx="43">
                  <c:v>154</c:v>
                </c:pt>
                <c:pt idx="44">
                  <c:v>146</c:v>
                </c:pt>
                <c:pt idx="45">
                  <c:v>145</c:v>
                </c:pt>
                <c:pt idx="46">
                  <c:v>141</c:v>
                </c:pt>
                <c:pt idx="47">
                  <c:v>136</c:v>
                </c:pt>
                <c:pt idx="48">
                  <c:v>130</c:v>
                </c:pt>
                <c:pt idx="49">
                  <c:v>119</c:v>
                </c:pt>
                <c:pt idx="50">
                  <c:v>111</c:v>
                </c:pt>
                <c:pt idx="51">
                  <c:v>109</c:v>
                </c:pt>
                <c:pt idx="52">
                  <c:v>109</c:v>
                </c:pt>
                <c:pt idx="53">
                  <c:v>102</c:v>
                </c:pt>
                <c:pt idx="54">
                  <c:v>101</c:v>
                </c:pt>
                <c:pt idx="55">
                  <c:v>101</c:v>
                </c:pt>
                <c:pt idx="56">
                  <c:v>101</c:v>
                </c:pt>
                <c:pt idx="57">
                  <c:v>100</c:v>
                </c:pt>
                <c:pt idx="58">
                  <c:v>98</c:v>
                </c:pt>
                <c:pt idx="59">
                  <c:v>98</c:v>
                </c:pt>
                <c:pt idx="60">
                  <c:v>97</c:v>
                </c:pt>
                <c:pt idx="61">
                  <c:v>95</c:v>
                </c:pt>
                <c:pt idx="62">
                  <c:v>95</c:v>
                </c:pt>
                <c:pt idx="63">
                  <c:v>94</c:v>
                </c:pt>
                <c:pt idx="64">
                  <c:v>93</c:v>
                </c:pt>
                <c:pt idx="65">
                  <c:v>89</c:v>
                </c:pt>
                <c:pt idx="66">
                  <c:v>85</c:v>
                </c:pt>
                <c:pt idx="67">
                  <c:v>85</c:v>
                </c:pt>
                <c:pt idx="68">
                  <c:v>85</c:v>
                </c:pt>
                <c:pt idx="69">
                  <c:v>84</c:v>
                </c:pt>
                <c:pt idx="70">
                  <c:v>83</c:v>
                </c:pt>
                <c:pt idx="71">
                  <c:v>82</c:v>
                </c:pt>
                <c:pt idx="72">
                  <c:v>80</c:v>
                </c:pt>
                <c:pt idx="73">
                  <c:v>80</c:v>
                </c:pt>
                <c:pt idx="74">
                  <c:v>80</c:v>
                </c:pt>
                <c:pt idx="75">
                  <c:v>79</c:v>
                </c:pt>
                <c:pt idx="76">
                  <c:v>79</c:v>
                </c:pt>
                <c:pt idx="77">
                  <c:v>79</c:v>
                </c:pt>
                <c:pt idx="78">
                  <c:v>78</c:v>
                </c:pt>
                <c:pt idx="79">
                  <c:v>76</c:v>
                </c:pt>
                <c:pt idx="80">
                  <c:v>76</c:v>
                </c:pt>
                <c:pt idx="81">
                  <c:v>75</c:v>
                </c:pt>
                <c:pt idx="82">
                  <c:v>75</c:v>
                </c:pt>
                <c:pt idx="83">
                  <c:v>75</c:v>
                </c:pt>
                <c:pt idx="84">
                  <c:v>74</c:v>
                </c:pt>
                <c:pt idx="85">
                  <c:v>74</c:v>
                </c:pt>
                <c:pt idx="86">
                  <c:v>73</c:v>
                </c:pt>
                <c:pt idx="87">
                  <c:v>69</c:v>
                </c:pt>
                <c:pt idx="88">
                  <c:v>69</c:v>
                </c:pt>
                <c:pt idx="89">
                  <c:v>67</c:v>
                </c:pt>
                <c:pt idx="90">
                  <c:v>64</c:v>
                </c:pt>
                <c:pt idx="91">
                  <c:v>63</c:v>
                </c:pt>
                <c:pt idx="92">
                  <c:v>62</c:v>
                </c:pt>
                <c:pt idx="93">
                  <c:v>62</c:v>
                </c:pt>
                <c:pt idx="94">
                  <c:v>60</c:v>
                </c:pt>
                <c:pt idx="95">
                  <c:v>56</c:v>
                </c:pt>
                <c:pt idx="96">
                  <c:v>55</c:v>
                </c:pt>
                <c:pt idx="97">
                  <c:v>55</c:v>
                </c:pt>
                <c:pt idx="98">
                  <c:v>54</c:v>
                </c:pt>
                <c:pt idx="99">
                  <c:v>53</c:v>
                </c:pt>
                <c:pt idx="100">
                  <c:v>53</c:v>
                </c:pt>
                <c:pt idx="101">
                  <c:v>53</c:v>
                </c:pt>
                <c:pt idx="102">
                  <c:v>52</c:v>
                </c:pt>
                <c:pt idx="103">
                  <c:v>52</c:v>
                </c:pt>
                <c:pt idx="104">
                  <c:v>51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49</c:v>
                </c:pt>
                <c:pt idx="109">
                  <c:v>48</c:v>
                </c:pt>
                <c:pt idx="110">
                  <c:v>46</c:v>
                </c:pt>
                <c:pt idx="111">
                  <c:v>46</c:v>
                </c:pt>
                <c:pt idx="112">
                  <c:v>45</c:v>
                </c:pt>
                <c:pt idx="113">
                  <c:v>44</c:v>
                </c:pt>
                <c:pt idx="114">
                  <c:v>44</c:v>
                </c:pt>
                <c:pt idx="115">
                  <c:v>44</c:v>
                </c:pt>
                <c:pt idx="116">
                  <c:v>44</c:v>
                </c:pt>
                <c:pt idx="117">
                  <c:v>44</c:v>
                </c:pt>
                <c:pt idx="118">
                  <c:v>43</c:v>
                </c:pt>
                <c:pt idx="119">
                  <c:v>43</c:v>
                </c:pt>
                <c:pt idx="120">
                  <c:v>42</c:v>
                </c:pt>
                <c:pt idx="121">
                  <c:v>40</c:v>
                </c:pt>
                <c:pt idx="122">
                  <c:v>38</c:v>
                </c:pt>
                <c:pt idx="123">
                  <c:v>38</c:v>
                </c:pt>
                <c:pt idx="124">
                  <c:v>38</c:v>
                </c:pt>
                <c:pt idx="125">
                  <c:v>37</c:v>
                </c:pt>
                <c:pt idx="126">
                  <c:v>37</c:v>
                </c:pt>
                <c:pt idx="127">
                  <c:v>36</c:v>
                </c:pt>
                <c:pt idx="128">
                  <c:v>36</c:v>
                </c:pt>
                <c:pt idx="129">
                  <c:v>36</c:v>
                </c:pt>
                <c:pt idx="130">
                  <c:v>35</c:v>
                </c:pt>
                <c:pt idx="131">
                  <c:v>35</c:v>
                </c:pt>
                <c:pt idx="132">
                  <c:v>35</c:v>
                </c:pt>
                <c:pt idx="133">
                  <c:v>34</c:v>
                </c:pt>
                <c:pt idx="134">
                  <c:v>34</c:v>
                </c:pt>
                <c:pt idx="135">
                  <c:v>34</c:v>
                </c:pt>
                <c:pt idx="136">
                  <c:v>33</c:v>
                </c:pt>
                <c:pt idx="137">
                  <c:v>32</c:v>
                </c:pt>
                <c:pt idx="138">
                  <c:v>31</c:v>
                </c:pt>
                <c:pt idx="139">
                  <c:v>30</c:v>
                </c:pt>
                <c:pt idx="140">
                  <c:v>30</c:v>
                </c:pt>
                <c:pt idx="141">
                  <c:v>30</c:v>
                </c:pt>
                <c:pt idx="142">
                  <c:v>30</c:v>
                </c:pt>
                <c:pt idx="143">
                  <c:v>29</c:v>
                </c:pt>
                <c:pt idx="144">
                  <c:v>29</c:v>
                </c:pt>
                <c:pt idx="145">
                  <c:v>29</c:v>
                </c:pt>
                <c:pt idx="146">
                  <c:v>29</c:v>
                </c:pt>
                <c:pt idx="147">
                  <c:v>28</c:v>
                </c:pt>
                <c:pt idx="148">
                  <c:v>28</c:v>
                </c:pt>
                <c:pt idx="149">
                  <c:v>28</c:v>
                </c:pt>
                <c:pt idx="150">
                  <c:v>28</c:v>
                </c:pt>
                <c:pt idx="151">
                  <c:v>28</c:v>
                </c:pt>
                <c:pt idx="152">
                  <c:v>28</c:v>
                </c:pt>
                <c:pt idx="153">
                  <c:v>26</c:v>
                </c:pt>
                <c:pt idx="154">
                  <c:v>26</c:v>
                </c:pt>
                <c:pt idx="155">
                  <c:v>26</c:v>
                </c:pt>
                <c:pt idx="156">
                  <c:v>25</c:v>
                </c:pt>
                <c:pt idx="157">
                  <c:v>25</c:v>
                </c:pt>
                <c:pt idx="158">
                  <c:v>25</c:v>
                </c:pt>
                <c:pt idx="159">
                  <c:v>24</c:v>
                </c:pt>
                <c:pt idx="160">
                  <c:v>24</c:v>
                </c:pt>
                <c:pt idx="161">
                  <c:v>24</c:v>
                </c:pt>
                <c:pt idx="162">
                  <c:v>23</c:v>
                </c:pt>
                <c:pt idx="163">
                  <c:v>23</c:v>
                </c:pt>
                <c:pt idx="164">
                  <c:v>23</c:v>
                </c:pt>
                <c:pt idx="165">
                  <c:v>22</c:v>
                </c:pt>
                <c:pt idx="166">
                  <c:v>22</c:v>
                </c:pt>
                <c:pt idx="167">
                  <c:v>22</c:v>
                </c:pt>
                <c:pt idx="168">
                  <c:v>22</c:v>
                </c:pt>
                <c:pt idx="169">
                  <c:v>21</c:v>
                </c:pt>
                <c:pt idx="170">
                  <c:v>21</c:v>
                </c:pt>
                <c:pt idx="171">
                  <c:v>21</c:v>
                </c:pt>
                <c:pt idx="172">
                  <c:v>20</c:v>
                </c:pt>
                <c:pt idx="173">
                  <c:v>20</c:v>
                </c:pt>
                <c:pt idx="174">
                  <c:v>20</c:v>
                </c:pt>
                <c:pt idx="175">
                  <c:v>20</c:v>
                </c:pt>
                <c:pt idx="176">
                  <c:v>19</c:v>
                </c:pt>
                <c:pt idx="177">
                  <c:v>19</c:v>
                </c:pt>
                <c:pt idx="178">
                  <c:v>19</c:v>
                </c:pt>
                <c:pt idx="179">
                  <c:v>19</c:v>
                </c:pt>
                <c:pt idx="180">
                  <c:v>19</c:v>
                </c:pt>
                <c:pt idx="181">
                  <c:v>19</c:v>
                </c:pt>
                <c:pt idx="182">
                  <c:v>19</c:v>
                </c:pt>
                <c:pt idx="183">
                  <c:v>19</c:v>
                </c:pt>
                <c:pt idx="184">
                  <c:v>18</c:v>
                </c:pt>
                <c:pt idx="185">
                  <c:v>18</c:v>
                </c:pt>
                <c:pt idx="186">
                  <c:v>18</c:v>
                </c:pt>
                <c:pt idx="187">
                  <c:v>18</c:v>
                </c:pt>
                <c:pt idx="188">
                  <c:v>18</c:v>
                </c:pt>
                <c:pt idx="189">
                  <c:v>18</c:v>
                </c:pt>
                <c:pt idx="190">
                  <c:v>18</c:v>
                </c:pt>
                <c:pt idx="191">
                  <c:v>18</c:v>
                </c:pt>
                <c:pt idx="192">
                  <c:v>18</c:v>
                </c:pt>
                <c:pt idx="193">
                  <c:v>18</c:v>
                </c:pt>
                <c:pt idx="194">
                  <c:v>17</c:v>
                </c:pt>
                <c:pt idx="195">
                  <c:v>17</c:v>
                </c:pt>
                <c:pt idx="196">
                  <c:v>17</c:v>
                </c:pt>
                <c:pt idx="197">
                  <c:v>17</c:v>
                </c:pt>
                <c:pt idx="198">
                  <c:v>17</c:v>
                </c:pt>
                <c:pt idx="199">
                  <c:v>17</c:v>
                </c:pt>
                <c:pt idx="200">
                  <c:v>16</c:v>
                </c:pt>
                <c:pt idx="201">
                  <c:v>16</c:v>
                </c:pt>
                <c:pt idx="202">
                  <c:v>16</c:v>
                </c:pt>
                <c:pt idx="203">
                  <c:v>16</c:v>
                </c:pt>
                <c:pt idx="204">
                  <c:v>16</c:v>
                </c:pt>
                <c:pt idx="205">
                  <c:v>16</c:v>
                </c:pt>
                <c:pt idx="206">
                  <c:v>16</c:v>
                </c:pt>
                <c:pt idx="207">
                  <c:v>15</c:v>
                </c:pt>
                <c:pt idx="208">
                  <c:v>15</c:v>
                </c:pt>
                <c:pt idx="209">
                  <c:v>15</c:v>
                </c:pt>
                <c:pt idx="210">
                  <c:v>15</c:v>
                </c:pt>
                <c:pt idx="211">
                  <c:v>15</c:v>
                </c:pt>
                <c:pt idx="212">
                  <c:v>14</c:v>
                </c:pt>
                <c:pt idx="213">
                  <c:v>14</c:v>
                </c:pt>
                <c:pt idx="214">
                  <c:v>14</c:v>
                </c:pt>
                <c:pt idx="215">
                  <c:v>14</c:v>
                </c:pt>
                <c:pt idx="216">
                  <c:v>14</c:v>
                </c:pt>
                <c:pt idx="217">
                  <c:v>14</c:v>
                </c:pt>
                <c:pt idx="218">
                  <c:v>14</c:v>
                </c:pt>
                <c:pt idx="219">
                  <c:v>13</c:v>
                </c:pt>
                <c:pt idx="220">
                  <c:v>13</c:v>
                </c:pt>
                <c:pt idx="221">
                  <c:v>13</c:v>
                </c:pt>
                <c:pt idx="222">
                  <c:v>13</c:v>
                </c:pt>
                <c:pt idx="223">
                  <c:v>13</c:v>
                </c:pt>
                <c:pt idx="224">
                  <c:v>13</c:v>
                </c:pt>
                <c:pt idx="225">
                  <c:v>13</c:v>
                </c:pt>
                <c:pt idx="226">
                  <c:v>13</c:v>
                </c:pt>
                <c:pt idx="227">
                  <c:v>13</c:v>
                </c:pt>
                <c:pt idx="228">
                  <c:v>13</c:v>
                </c:pt>
                <c:pt idx="229">
                  <c:v>13</c:v>
                </c:pt>
                <c:pt idx="230">
                  <c:v>13</c:v>
                </c:pt>
                <c:pt idx="231">
                  <c:v>13</c:v>
                </c:pt>
                <c:pt idx="232">
                  <c:v>12</c:v>
                </c:pt>
                <c:pt idx="233">
                  <c:v>12</c:v>
                </c:pt>
                <c:pt idx="234">
                  <c:v>12</c:v>
                </c:pt>
                <c:pt idx="235">
                  <c:v>12</c:v>
                </c:pt>
                <c:pt idx="236">
                  <c:v>12</c:v>
                </c:pt>
                <c:pt idx="237">
                  <c:v>12</c:v>
                </c:pt>
                <c:pt idx="238">
                  <c:v>12</c:v>
                </c:pt>
                <c:pt idx="239">
                  <c:v>12</c:v>
                </c:pt>
                <c:pt idx="240">
                  <c:v>12</c:v>
                </c:pt>
                <c:pt idx="241">
                  <c:v>12</c:v>
                </c:pt>
                <c:pt idx="242">
                  <c:v>12</c:v>
                </c:pt>
                <c:pt idx="243">
                  <c:v>12</c:v>
                </c:pt>
                <c:pt idx="244">
                  <c:v>12</c:v>
                </c:pt>
                <c:pt idx="245">
                  <c:v>12</c:v>
                </c:pt>
                <c:pt idx="246">
                  <c:v>12</c:v>
                </c:pt>
                <c:pt idx="247">
                  <c:v>11</c:v>
                </c:pt>
                <c:pt idx="248">
                  <c:v>11</c:v>
                </c:pt>
                <c:pt idx="249">
                  <c:v>11</c:v>
                </c:pt>
                <c:pt idx="250">
                  <c:v>11</c:v>
                </c:pt>
                <c:pt idx="251">
                  <c:v>11</c:v>
                </c:pt>
                <c:pt idx="252">
                  <c:v>11</c:v>
                </c:pt>
                <c:pt idx="253">
                  <c:v>11</c:v>
                </c:pt>
                <c:pt idx="254">
                  <c:v>11</c:v>
                </c:pt>
                <c:pt idx="255">
                  <c:v>11</c:v>
                </c:pt>
                <c:pt idx="256">
                  <c:v>11</c:v>
                </c:pt>
                <c:pt idx="257">
                  <c:v>10</c:v>
                </c:pt>
                <c:pt idx="258">
                  <c:v>10</c:v>
                </c:pt>
                <c:pt idx="259">
                  <c:v>10</c:v>
                </c:pt>
                <c:pt idx="260">
                  <c:v>10</c:v>
                </c:pt>
                <c:pt idx="261">
                  <c:v>10</c:v>
                </c:pt>
                <c:pt idx="262">
                  <c:v>10</c:v>
                </c:pt>
                <c:pt idx="263">
                  <c:v>10</c:v>
                </c:pt>
                <c:pt idx="264">
                  <c:v>10</c:v>
                </c:pt>
                <c:pt idx="265">
                  <c:v>10</c:v>
                </c:pt>
                <c:pt idx="266">
                  <c:v>10</c:v>
                </c:pt>
                <c:pt idx="267">
                  <c:v>10</c:v>
                </c:pt>
                <c:pt idx="268">
                  <c:v>10</c:v>
                </c:pt>
                <c:pt idx="269">
                  <c:v>10</c:v>
                </c:pt>
                <c:pt idx="270">
                  <c:v>10</c:v>
                </c:pt>
                <c:pt idx="271">
                  <c:v>10</c:v>
                </c:pt>
                <c:pt idx="272">
                  <c:v>10</c:v>
                </c:pt>
                <c:pt idx="273">
                  <c:v>10</c:v>
                </c:pt>
                <c:pt idx="274">
                  <c:v>10</c:v>
                </c:pt>
                <c:pt idx="275">
                  <c:v>10</c:v>
                </c:pt>
                <c:pt idx="276">
                  <c:v>10</c:v>
                </c:pt>
                <c:pt idx="277">
                  <c:v>10</c:v>
                </c:pt>
                <c:pt idx="278">
                  <c:v>10</c:v>
                </c:pt>
                <c:pt idx="279">
                  <c:v>10</c:v>
                </c:pt>
                <c:pt idx="280">
                  <c:v>10</c:v>
                </c:pt>
                <c:pt idx="281">
                  <c:v>10</c:v>
                </c:pt>
                <c:pt idx="282">
                  <c:v>10</c:v>
                </c:pt>
                <c:pt idx="283">
                  <c:v>9</c:v>
                </c:pt>
                <c:pt idx="284">
                  <c:v>9</c:v>
                </c:pt>
                <c:pt idx="285">
                  <c:v>9</c:v>
                </c:pt>
                <c:pt idx="286">
                  <c:v>9</c:v>
                </c:pt>
                <c:pt idx="287">
                  <c:v>9</c:v>
                </c:pt>
                <c:pt idx="288">
                  <c:v>9</c:v>
                </c:pt>
                <c:pt idx="289">
                  <c:v>9</c:v>
                </c:pt>
                <c:pt idx="290">
                  <c:v>9</c:v>
                </c:pt>
                <c:pt idx="291">
                  <c:v>9</c:v>
                </c:pt>
                <c:pt idx="292">
                  <c:v>9</c:v>
                </c:pt>
                <c:pt idx="293">
                  <c:v>9</c:v>
                </c:pt>
                <c:pt idx="294">
                  <c:v>9</c:v>
                </c:pt>
                <c:pt idx="295">
                  <c:v>9</c:v>
                </c:pt>
                <c:pt idx="296">
                  <c:v>9</c:v>
                </c:pt>
                <c:pt idx="297">
                  <c:v>9</c:v>
                </c:pt>
                <c:pt idx="298">
                  <c:v>8</c:v>
                </c:pt>
                <c:pt idx="299">
                  <c:v>8</c:v>
                </c:pt>
                <c:pt idx="300">
                  <c:v>8</c:v>
                </c:pt>
                <c:pt idx="301">
                  <c:v>8</c:v>
                </c:pt>
                <c:pt idx="302">
                  <c:v>8</c:v>
                </c:pt>
                <c:pt idx="303">
                  <c:v>8</c:v>
                </c:pt>
                <c:pt idx="304">
                  <c:v>8</c:v>
                </c:pt>
                <c:pt idx="305">
                  <c:v>8</c:v>
                </c:pt>
                <c:pt idx="306">
                  <c:v>8</c:v>
                </c:pt>
                <c:pt idx="307">
                  <c:v>8</c:v>
                </c:pt>
                <c:pt idx="308">
                  <c:v>8</c:v>
                </c:pt>
                <c:pt idx="309">
                  <c:v>8</c:v>
                </c:pt>
                <c:pt idx="310">
                  <c:v>8</c:v>
                </c:pt>
                <c:pt idx="311">
                  <c:v>8</c:v>
                </c:pt>
                <c:pt idx="312">
                  <c:v>8</c:v>
                </c:pt>
                <c:pt idx="313">
                  <c:v>8</c:v>
                </c:pt>
                <c:pt idx="314">
                  <c:v>7</c:v>
                </c:pt>
                <c:pt idx="315">
                  <c:v>7</c:v>
                </c:pt>
                <c:pt idx="316">
                  <c:v>7</c:v>
                </c:pt>
                <c:pt idx="317">
                  <c:v>7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7</c:v>
                </c:pt>
                <c:pt idx="324">
                  <c:v>7</c:v>
                </c:pt>
                <c:pt idx="325">
                  <c:v>7</c:v>
                </c:pt>
                <c:pt idx="326">
                  <c:v>7</c:v>
                </c:pt>
                <c:pt idx="327">
                  <c:v>7</c:v>
                </c:pt>
                <c:pt idx="328">
                  <c:v>7</c:v>
                </c:pt>
                <c:pt idx="329">
                  <c:v>7</c:v>
                </c:pt>
                <c:pt idx="330">
                  <c:v>7</c:v>
                </c:pt>
                <c:pt idx="331">
                  <c:v>6</c:v>
                </c:pt>
                <c:pt idx="332">
                  <c:v>6</c:v>
                </c:pt>
                <c:pt idx="333">
                  <c:v>6</c:v>
                </c:pt>
                <c:pt idx="334">
                  <c:v>6</c:v>
                </c:pt>
                <c:pt idx="335">
                  <c:v>6</c:v>
                </c:pt>
                <c:pt idx="336">
                  <c:v>6</c:v>
                </c:pt>
                <c:pt idx="337">
                  <c:v>6</c:v>
                </c:pt>
                <c:pt idx="338">
                  <c:v>6</c:v>
                </c:pt>
                <c:pt idx="339">
                  <c:v>6</c:v>
                </c:pt>
                <c:pt idx="340">
                  <c:v>6</c:v>
                </c:pt>
                <c:pt idx="341">
                  <c:v>6</c:v>
                </c:pt>
                <c:pt idx="342">
                  <c:v>6</c:v>
                </c:pt>
                <c:pt idx="343">
                  <c:v>6</c:v>
                </c:pt>
                <c:pt idx="344">
                  <c:v>6</c:v>
                </c:pt>
                <c:pt idx="345">
                  <c:v>6</c:v>
                </c:pt>
                <c:pt idx="346">
                  <c:v>6</c:v>
                </c:pt>
                <c:pt idx="347">
                  <c:v>6</c:v>
                </c:pt>
                <c:pt idx="348">
                  <c:v>6</c:v>
                </c:pt>
                <c:pt idx="349">
                  <c:v>6</c:v>
                </c:pt>
                <c:pt idx="350">
                  <c:v>6</c:v>
                </c:pt>
                <c:pt idx="351">
                  <c:v>6</c:v>
                </c:pt>
                <c:pt idx="352">
                  <c:v>6</c:v>
                </c:pt>
                <c:pt idx="353">
                  <c:v>6</c:v>
                </c:pt>
                <c:pt idx="354">
                  <c:v>6</c:v>
                </c:pt>
                <c:pt idx="355">
                  <c:v>5</c:v>
                </c:pt>
                <c:pt idx="356">
                  <c:v>5</c:v>
                </c:pt>
                <c:pt idx="357">
                  <c:v>5</c:v>
                </c:pt>
                <c:pt idx="358">
                  <c:v>5</c:v>
                </c:pt>
                <c:pt idx="359">
                  <c:v>5</c:v>
                </c:pt>
                <c:pt idx="360">
                  <c:v>5</c:v>
                </c:pt>
                <c:pt idx="361">
                  <c:v>5</c:v>
                </c:pt>
                <c:pt idx="362">
                  <c:v>5</c:v>
                </c:pt>
                <c:pt idx="363">
                  <c:v>5</c:v>
                </c:pt>
                <c:pt idx="364">
                  <c:v>5</c:v>
                </c:pt>
                <c:pt idx="365">
                  <c:v>5</c:v>
                </c:pt>
                <c:pt idx="366">
                  <c:v>5</c:v>
                </c:pt>
                <c:pt idx="367">
                  <c:v>5</c:v>
                </c:pt>
                <c:pt idx="368">
                  <c:v>5</c:v>
                </c:pt>
                <c:pt idx="369">
                  <c:v>5</c:v>
                </c:pt>
                <c:pt idx="370">
                  <c:v>5</c:v>
                </c:pt>
                <c:pt idx="371">
                  <c:v>5</c:v>
                </c:pt>
                <c:pt idx="372">
                  <c:v>5</c:v>
                </c:pt>
                <c:pt idx="373">
                  <c:v>5</c:v>
                </c:pt>
                <c:pt idx="374">
                  <c:v>5</c:v>
                </c:pt>
                <c:pt idx="375">
                  <c:v>5</c:v>
                </c:pt>
                <c:pt idx="376">
                  <c:v>5</c:v>
                </c:pt>
                <c:pt idx="377">
                  <c:v>5</c:v>
                </c:pt>
                <c:pt idx="378">
                  <c:v>5</c:v>
                </c:pt>
                <c:pt idx="379">
                  <c:v>5</c:v>
                </c:pt>
                <c:pt idx="380">
                  <c:v>5</c:v>
                </c:pt>
                <c:pt idx="381">
                  <c:v>5</c:v>
                </c:pt>
                <c:pt idx="382">
                  <c:v>5</c:v>
                </c:pt>
                <c:pt idx="383">
                  <c:v>5</c:v>
                </c:pt>
                <c:pt idx="384">
                  <c:v>5</c:v>
                </c:pt>
                <c:pt idx="385">
                  <c:v>5</c:v>
                </c:pt>
                <c:pt idx="386">
                  <c:v>5</c:v>
                </c:pt>
                <c:pt idx="387">
                  <c:v>5</c:v>
                </c:pt>
                <c:pt idx="388">
                  <c:v>5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3</c:v>
                </c:pt>
                <c:pt idx="418">
                  <c:v>3</c:v>
                </c:pt>
                <c:pt idx="419">
                  <c:v>3</c:v>
                </c:pt>
                <c:pt idx="420">
                  <c:v>3</c:v>
                </c:pt>
                <c:pt idx="421">
                  <c:v>3</c:v>
                </c:pt>
                <c:pt idx="422">
                  <c:v>3</c:v>
                </c:pt>
                <c:pt idx="423">
                  <c:v>3</c:v>
                </c:pt>
                <c:pt idx="424">
                  <c:v>3</c:v>
                </c:pt>
                <c:pt idx="425">
                  <c:v>3</c:v>
                </c:pt>
                <c:pt idx="426">
                  <c:v>3</c:v>
                </c:pt>
                <c:pt idx="427">
                  <c:v>3</c:v>
                </c:pt>
                <c:pt idx="428">
                  <c:v>3</c:v>
                </c:pt>
                <c:pt idx="429">
                  <c:v>3</c:v>
                </c:pt>
                <c:pt idx="430">
                  <c:v>3</c:v>
                </c:pt>
                <c:pt idx="431">
                  <c:v>3</c:v>
                </c:pt>
                <c:pt idx="432">
                  <c:v>3</c:v>
                </c:pt>
                <c:pt idx="433">
                  <c:v>3</c:v>
                </c:pt>
                <c:pt idx="434">
                  <c:v>3</c:v>
                </c:pt>
                <c:pt idx="435">
                  <c:v>3</c:v>
                </c:pt>
                <c:pt idx="436">
                  <c:v>3</c:v>
                </c:pt>
                <c:pt idx="437">
                  <c:v>3</c:v>
                </c:pt>
                <c:pt idx="438">
                  <c:v>3</c:v>
                </c:pt>
                <c:pt idx="439">
                  <c:v>3</c:v>
                </c:pt>
                <c:pt idx="440">
                  <c:v>3</c:v>
                </c:pt>
                <c:pt idx="441">
                  <c:v>3</c:v>
                </c:pt>
                <c:pt idx="442">
                  <c:v>3</c:v>
                </c:pt>
                <c:pt idx="443">
                  <c:v>3</c:v>
                </c:pt>
                <c:pt idx="444">
                  <c:v>3</c:v>
                </c:pt>
                <c:pt idx="445">
                  <c:v>3</c:v>
                </c:pt>
                <c:pt idx="446">
                  <c:v>3</c:v>
                </c:pt>
                <c:pt idx="447">
                  <c:v>3</c:v>
                </c:pt>
                <c:pt idx="448">
                  <c:v>3</c:v>
                </c:pt>
                <c:pt idx="449">
                  <c:v>3</c:v>
                </c:pt>
                <c:pt idx="450">
                  <c:v>3</c:v>
                </c:pt>
                <c:pt idx="451">
                  <c:v>3</c:v>
                </c:pt>
                <c:pt idx="452">
                  <c:v>3</c:v>
                </c:pt>
                <c:pt idx="453">
                  <c:v>3</c:v>
                </c:pt>
                <c:pt idx="454">
                  <c:v>3</c:v>
                </c:pt>
                <c:pt idx="455">
                  <c:v>3</c:v>
                </c:pt>
                <c:pt idx="456">
                  <c:v>3</c:v>
                </c:pt>
                <c:pt idx="457">
                  <c:v>3</c:v>
                </c:pt>
                <c:pt idx="458">
                  <c:v>3</c:v>
                </c:pt>
                <c:pt idx="459">
                  <c:v>3</c:v>
                </c:pt>
                <c:pt idx="460">
                  <c:v>3</c:v>
                </c:pt>
                <c:pt idx="461">
                  <c:v>3</c:v>
                </c:pt>
                <c:pt idx="462">
                  <c:v>3</c:v>
                </c:pt>
                <c:pt idx="463">
                  <c:v>3</c:v>
                </c:pt>
                <c:pt idx="464">
                  <c:v>3</c:v>
                </c:pt>
                <c:pt idx="465">
                  <c:v>3</c:v>
                </c:pt>
                <c:pt idx="466">
                  <c:v>3</c:v>
                </c:pt>
                <c:pt idx="467">
                  <c:v>3</c:v>
                </c:pt>
                <c:pt idx="468">
                  <c:v>3</c:v>
                </c:pt>
                <c:pt idx="469">
                  <c:v>3</c:v>
                </c:pt>
                <c:pt idx="470">
                  <c:v>3</c:v>
                </c:pt>
                <c:pt idx="471">
                  <c:v>3</c:v>
                </c:pt>
                <c:pt idx="472">
                  <c:v>3</c:v>
                </c:pt>
                <c:pt idx="473">
                  <c:v>2</c:v>
                </c:pt>
                <c:pt idx="474">
                  <c:v>2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2</c:v>
                </c:pt>
                <c:pt idx="480">
                  <c:v>2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2</c:v>
                </c:pt>
                <c:pt idx="486">
                  <c:v>2</c:v>
                </c:pt>
                <c:pt idx="487">
                  <c:v>2</c:v>
                </c:pt>
                <c:pt idx="488">
                  <c:v>2</c:v>
                </c:pt>
                <c:pt idx="489">
                  <c:v>2</c:v>
                </c:pt>
                <c:pt idx="490">
                  <c:v>2</c:v>
                </c:pt>
                <c:pt idx="491">
                  <c:v>2</c:v>
                </c:pt>
                <c:pt idx="492">
                  <c:v>2</c:v>
                </c:pt>
                <c:pt idx="493">
                  <c:v>2</c:v>
                </c:pt>
                <c:pt idx="494">
                  <c:v>2</c:v>
                </c:pt>
                <c:pt idx="495">
                  <c:v>2</c:v>
                </c:pt>
                <c:pt idx="496">
                  <c:v>2</c:v>
                </c:pt>
                <c:pt idx="497">
                  <c:v>2</c:v>
                </c:pt>
                <c:pt idx="498">
                  <c:v>2</c:v>
                </c:pt>
                <c:pt idx="499">
                  <c:v>2</c:v>
                </c:pt>
                <c:pt idx="500">
                  <c:v>2</c:v>
                </c:pt>
                <c:pt idx="501">
                  <c:v>2</c:v>
                </c:pt>
                <c:pt idx="502">
                  <c:v>2</c:v>
                </c:pt>
                <c:pt idx="503">
                  <c:v>2</c:v>
                </c:pt>
                <c:pt idx="504">
                  <c:v>2</c:v>
                </c:pt>
                <c:pt idx="505">
                  <c:v>2</c:v>
                </c:pt>
                <c:pt idx="506">
                  <c:v>2</c:v>
                </c:pt>
                <c:pt idx="507">
                  <c:v>2</c:v>
                </c:pt>
                <c:pt idx="508">
                  <c:v>2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2</c:v>
                </c:pt>
                <c:pt idx="513">
                  <c:v>2</c:v>
                </c:pt>
                <c:pt idx="514">
                  <c:v>2</c:v>
                </c:pt>
                <c:pt idx="515">
                  <c:v>2</c:v>
                </c:pt>
                <c:pt idx="516">
                  <c:v>2</c:v>
                </c:pt>
                <c:pt idx="517">
                  <c:v>2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2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2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4EA-8935-4222-A500-8472D0430D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OrderID in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strRef>
              <c:f>'Question 3-3'!$A$1:$A$27</c:f>
              <c:strCache>
                <c:ptCount val="27"/>
                <c:pt idx="0">
                  <c:v>SP</c:v>
                </c:pt>
                <c:pt idx="1">
                  <c:v>RJ</c:v>
                </c:pt>
                <c:pt idx="2">
                  <c:v>MG</c:v>
                </c:pt>
                <c:pt idx="3">
                  <c:v>RS</c:v>
                </c:pt>
                <c:pt idx="4">
                  <c:v>PR</c:v>
                </c:pt>
                <c:pt idx="5">
                  <c:v>SC</c:v>
                </c:pt>
                <c:pt idx="6">
                  <c:v>BA</c:v>
                </c:pt>
                <c:pt idx="7">
                  <c:v>DF</c:v>
                </c:pt>
                <c:pt idx="8">
                  <c:v>ES</c:v>
                </c:pt>
                <c:pt idx="9">
                  <c:v>GO</c:v>
                </c:pt>
                <c:pt idx="10">
                  <c:v>PE</c:v>
                </c:pt>
                <c:pt idx="11">
                  <c:v>CE</c:v>
                </c:pt>
                <c:pt idx="12">
                  <c:v>PA</c:v>
                </c:pt>
                <c:pt idx="13">
                  <c:v>MT</c:v>
                </c:pt>
                <c:pt idx="14">
                  <c:v>MA</c:v>
                </c:pt>
                <c:pt idx="15">
                  <c:v>MS</c:v>
                </c:pt>
                <c:pt idx="16">
                  <c:v>PB</c:v>
                </c:pt>
                <c:pt idx="17">
                  <c:v>PI</c:v>
                </c:pt>
                <c:pt idx="18">
                  <c:v>RN</c:v>
                </c:pt>
                <c:pt idx="19">
                  <c:v>AL</c:v>
                </c:pt>
                <c:pt idx="20">
                  <c:v>SE</c:v>
                </c:pt>
                <c:pt idx="21">
                  <c:v>TO</c:v>
                </c:pt>
                <c:pt idx="22">
                  <c:v>RO</c:v>
                </c:pt>
                <c:pt idx="23">
                  <c:v>AM</c:v>
                </c:pt>
                <c:pt idx="24">
                  <c:v>AC</c:v>
                </c:pt>
                <c:pt idx="25">
                  <c:v>AP</c:v>
                </c:pt>
                <c:pt idx="26">
                  <c:v>RR</c:v>
                </c:pt>
              </c:strCache>
            </c:strRef>
          </c:cat>
          <c:val>
            <c:numRef>
              <c:f>'Question 3-3'!$B$1:$B$27</c:f>
              <c:numCache>
                <c:formatCode>General</c:formatCode>
                <c:ptCount val="27"/>
                <c:pt idx="0">
                  <c:v>41746</c:v>
                </c:pt>
                <c:pt idx="1">
                  <c:v>12852</c:v>
                </c:pt>
                <c:pt idx="2">
                  <c:v>11635</c:v>
                </c:pt>
                <c:pt idx="3">
                  <c:v>5466</c:v>
                </c:pt>
                <c:pt idx="4">
                  <c:v>5045</c:v>
                </c:pt>
                <c:pt idx="5">
                  <c:v>3637</c:v>
                </c:pt>
                <c:pt idx="6">
                  <c:v>3380</c:v>
                </c:pt>
                <c:pt idx="7">
                  <c:v>2140</c:v>
                </c:pt>
                <c:pt idx="8">
                  <c:v>2033</c:v>
                </c:pt>
                <c:pt idx="9">
                  <c:v>2020</c:v>
                </c:pt>
                <c:pt idx="10">
                  <c:v>1652</c:v>
                </c:pt>
                <c:pt idx="11">
                  <c:v>1336</c:v>
                </c:pt>
                <c:pt idx="12">
                  <c:v>975</c:v>
                </c:pt>
                <c:pt idx="13">
                  <c:v>907</c:v>
                </c:pt>
                <c:pt idx="14">
                  <c:v>747</c:v>
                </c:pt>
                <c:pt idx="15">
                  <c:v>715</c:v>
                </c:pt>
                <c:pt idx="16">
                  <c:v>536</c:v>
                </c:pt>
                <c:pt idx="17">
                  <c:v>495</c:v>
                </c:pt>
                <c:pt idx="18">
                  <c:v>485</c:v>
                </c:pt>
                <c:pt idx="19">
                  <c:v>413</c:v>
                </c:pt>
                <c:pt idx="20">
                  <c:v>350</c:v>
                </c:pt>
                <c:pt idx="21">
                  <c:v>280</c:v>
                </c:pt>
                <c:pt idx="22">
                  <c:v>253</c:v>
                </c:pt>
                <c:pt idx="23">
                  <c:v>148</c:v>
                </c:pt>
                <c:pt idx="24">
                  <c:v>81</c:v>
                </c:pt>
                <c:pt idx="25">
                  <c:v>68</c:v>
                </c:pt>
                <c:pt idx="26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CE-4E1E-A36F-B8596EE309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215310192"/>
        <c:axId val="215318928"/>
      </c:barChart>
      <c:catAx>
        <c:axId val="215310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318928"/>
        <c:crosses val="autoZero"/>
        <c:auto val="1"/>
        <c:lblAlgn val="ctr"/>
        <c:lblOffset val="100"/>
        <c:noMultiLvlLbl val="0"/>
      </c:catAx>
      <c:valAx>
        <c:axId val="215318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310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Payment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'Qustion3-4'!$B$1</c:f>
              <c:strCache>
                <c:ptCount val="1"/>
                <c:pt idx="0">
                  <c:v>credit_card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'Qustion3-4'!$A$2:$A$5</c:f>
              <c:strCache>
                <c:ptCount val="4"/>
                <c:pt idx="0">
                  <c:v>RO</c:v>
                </c:pt>
                <c:pt idx="1">
                  <c:v>BA</c:v>
                </c:pt>
                <c:pt idx="2">
                  <c:v>PR</c:v>
                </c:pt>
                <c:pt idx="3">
                  <c:v>SP</c:v>
                </c:pt>
              </c:strCache>
            </c:strRef>
          </c:cat>
          <c:val>
            <c:numRef>
              <c:f>'Qustion3-4'!$B$2:$B$5</c:f>
              <c:numCache>
                <c:formatCode>General</c:formatCode>
                <c:ptCount val="4"/>
                <c:pt idx="0">
                  <c:v>820</c:v>
                </c:pt>
                <c:pt idx="1">
                  <c:v>10561</c:v>
                </c:pt>
                <c:pt idx="2">
                  <c:v>13540</c:v>
                </c:pt>
                <c:pt idx="3">
                  <c:v>102923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ED-49BA-B677-F00C379B4CF4}"/>
            </c:ext>
          </c:extLst>
        </c:ser>
        <c:ser>
          <c:idx val="1"/>
          <c:order val="1"/>
          <c:tx>
            <c:strRef>
              <c:f>'Qustion3-4'!$C$1</c:f>
              <c:strCache>
                <c:ptCount val="1"/>
                <c:pt idx="0">
                  <c:v>boleto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'Qustion3-4'!$A$2:$A$5</c:f>
              <c:strCache>
                <c:ptCount val="4"/>
                <c:pt idx="0">
                  <c:v>RO</c:v>
                </c:pt>
                <c:pt idx="1">
                  <c:v>BA</c:v>
                </c:pt>
                <c:pt idx="2">
                  <c:v>PR</c:v>
                </c:pt>
                <c:pt idx="3">
                  <c:v>SP</c:v>
                </c:pt>
              </c:strCache>
            </c:strRef>
          </c:cat>
          <c:val>
            <c:numRef>
              <c:f>'Qustion3-4'!$C$2:$C$5</c:f>
              <c:numCache>
                <c:formatCode>General</c:formatCode>
                <c:ptCount val="4"/>
                <c:pt idx="0">
                  <c:v>64</c:v>
                </c:pt>
                <c:pt idx="1">
                  <c:v>614</c:v>
                </c:pt>
                <c:pt idx="2">
                  <c:v>1118</c:v>
                </c:pt>
                <c:pt idx="3">
                  <c:v>8205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ED-49BA-B677-F00C379B4CF4}"/>
            </c:ext>
          </c:extLst>
        </c:ser>
        <c:ser>
          <c:idx val="2"/>
          <c:order val="2"/>
          <c:tx>
            <c:strRef>
              <c:f>'Qustion3-4'!$D$1</c:f>
              <c:strCache>
                <c:ptCount val="1"/>
                <c:pt idx="0">
                  <c:v>voucher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'Qustion3-4'!$A$2:$A$5</c:f>
              <c:strCache>
                <c:ptCount val="4"/>
                <c:pt idx="0">
                  <c:v>RO</c:v>
                </c:pt>
                <c:pt idx="1">
                  <c:v>BA</c:v>
                </c:pt>
                <c:pt idx="2">
                  <c:v>PR</c:v>
                </c:pt>
                <c:pt idx="3">
                  <c:v>SP</c:v>
                </c:pt>
              </c:strCache>
            </c:strRef>
          </c:cat>
          <c:val>
            <c:numRef>
              <c:f>'Qustion3-4'!$D$2:$D$5</c:f>
              <c:numCache>
                <c:formatCode>General</c:formatCode>
                <c:ptCount val="4"/>
                <c:pt idx="0">
                  <c:v>8</c:v>
                </c:pt>
                <c:pt idx="1">
                  <c:v>281</c:v>
                </c:pt>
                <c:pt idx="2">
                  <c:v>283</c:v>
                </c:pt>
                <c:pt idx="3">
                  <c:v>2487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ED-49BA-B677-F00C379B4CF4}"/>
            </c:ext>
          </c:extLst>
        </c:ser>
        <c:ser>
          <c:idx val="3"/>
          <c:order val="3"/>
          <c:tx>
            <c:strRef>
              <c:f>'Qustion3-4'!$E$1</c:f>
              <c:strCache>
                <c:ptCount val="1"/>
                <c:pt idx="0">
                  <c:v>debit_card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'Qustion3-4'!$A$2:$A$5</c:f>
              <c:strCache>
                <c:ptCount val="4"/>
                <c:pt idx="0">
                  <c:v>RO</c:v>
                </c:pt>
                <c:pt idx="1">
                  <c:v>BA</c:v>
                </c:pt>
                <c:pt idx="2">
                  <c:v>PR</c:v>
                </c:pt>
                <c:pt idx="3">
                  <c:v>SP</c:v>
                </c:pt>
              </c:strCache>
            </c:strRef>
          </c:cat>
          <c:val>
            <c:numRef>
              <c:f>'Qustion3-4'!$E$2:$E$5</c:f>
              <c:numCache>
                <c:formatCode>General</c:formatCode>
                <c:ptCount val="4"/>
                <c:pt idx="0">
                  <c:v>3</c:v>
                </c:pt>
                <c:pt idx="1">
                  <c:v>53</c:v>
                </c:pt>
                <c:pt idx="2">
                  <c:v>75</c:v>
                </c:pt>
                <c:pt idx="3">
                  <c:v>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ED-49BA-B677-F00C379B4CF4}"/>
            </c:ext>
          </c:extLst>
        </c:ser>
        <c:ser>
          <c:idx val="4"/>
          <c:order val="4"/>
          <c:tx>
            <c:strRef>
              <c:f>'Qustion3-4'!$F$1</c:f>
              <c:strCache>
                <c:ptCount val="1"/>
                <c:pt idx="0">
                  <c:v>not_defined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'Qustion3-4'!$A$2:$A$5</c:f>
              <c:strCache>
                <c:ptCount val="4"/>
                <c:pt idx="0">
                  <c:v>RO</c:v>
                </c:pt>
                <c:pt idx="1">
                  <c:v>BA</c:v>
                </c:pt>
                <c:pt idx="2">
                  <c:v>PR</c:v>
                </c:pt>
                <c:pt idx="3">
                  <c:v>SP</c:v>
                </c:pt>
              </c:strCache>
            </c:strRef>
          </c:cat>
          <c:val>
            <c:numRef>
              <c:f>'Qustion3-4'!$F$2:$F$5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ED-49BA-B677-F00C379B4CF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35724303"/>
        <c:axId val="1535724719"/>
      </c:barChart>
      <c:catAx>
        <c:axId val="1535724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5724719"/>
        <c:crosses val="autoZero"/>
        <c:auto val="1"/>
        <c:lblAlgn val="ctr"/>
        <c:lblOffset val="100"/>
        <c:noMultiLvlLbl val="0"/>
      </c:catAx>
      <c:valAx>
        <c:axId val="1535724719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5724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'Qustion3-4'!$B$1</c:f>
              <c:strCache>
                <c:ptCount val="1"/>
                <c:pt idx="0">
                  <c:v>credit_card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'Qustion3-4'!$A$2:$A$5</c:f>
              <c:strCache>
                <c:ptCount val="4"/>
                <c:pt idx="0">
                  <c:v>RO</c:v>
                </c:pt>
                <c:pt idx="1">
                  <c:v>BA</c:v>
                </c:pt>
                <c:pt idx="2">
                  <c:v>PR</c:v>
                </c:pt>
                <c:pt idx="3">
                  <c:v>SP</c:v>
                </c:pt>
              </c:strCache>
            </c:strRef>
          </c:cat>
          <c:val>
            <c:numRef>
              <c:f>'Qustion3-4'!$B$2:$B$5</c:f>
              <c:numCache>
                <c:formatCode>General</c:formatCode>
                <c:ptCount val="4"/>
                <c:pt idx="0">
                  <c:v>820</c:v>
                </c:pt>
                <c:pt idx="1">
                  <c:v>10561</c:v>
                </c:pt>
                <c:pt idx="2">
                  <c:v>13540</c:v>
                </c:pt>
                <c:pt idx="3">
                  <c:v>102923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B0-4CCF-BBB8-DF37B1A0033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40533103"/>
        <c:axId val="1640531023"/>
      </c:barChart>
      <c:catAx>
        <c:axId val="1640533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531023"/>
        <c:crosses val="autoZero"/>
        <c:auto val="1"/>
        <c:lblAlgn val="ctr"/>
        <c:lblOffset val="100"/>
        <c:noMultiLvlLbl val="0"/>
      </c:catAx>
      <c:valAx>
        <c:axId val="164053102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533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1:49:11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1:49:11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1776C74-1BAD-41F7-BBA1-05578779A4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E388-9F4E-49C5-AAA2-77A4B29E75D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04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C74-1BAD-41F7-BBA1-05578779A4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E388-9F4E-49C5-AAA2-77A4B29E7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1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C74-1BAD-41F7-BBA1-05578779A4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E388-9F4E-49C5-AAA2-77A4B29E75D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2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C74-1BAD-41F7-BBA1-05578779A4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E388-9F4E-49C5-AAA2-77A4B29E7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C74-1BAD-41F7-BBA1-05578779A4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E388-9F4E-49C5-AAA2-77A4B29E75D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48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C74-1BAD-41F7-BBA1-05578779A4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E388-9F4E-49C5-AAA2-77A4B29E7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1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C74-1BAD-41F7-BBA1-05578779A4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E388-9F4E-49C5-AAA2-77A4B29E7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C74-1BAD-41F7-BBA1-05578779A4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E388-9F4E-49C5-AAA2-77A4B29E7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7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C74-1BAD-41F7-BBA1-05578779A4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E388-9F4E-49C5-AAA2-77A4B29E7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9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C74-1BAD-41F7-BBA1-05578779A4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E388-9F4E-49C5-AAA2-77A4B29E7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C74-1BAD-41F7-BBA1-05578779A4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E388-9F4E-49C5-AAA2-77A4B29E75D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1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1776C74-1BAD-41F7-BBA1-05578779A4F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918E388-9F4E-49C5-AAA2-77A4B29E75D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0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F15508-973E-13BA-5487-7B8BC36CA671}"/>
              </a:ext>
            </a:extLst>
          </p:cNvPr>
          <p:cNvSpPr txBox="1"/>
          <p:nvPr/>
        </p:nvSpPr>
        <p:spPr>
          <a:xfrm>
            <a:off x="8917539" y="5396893"/>
            <a:ext cx="27791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243748"/>
                </a:solidFill>
                <a:effectLst/>
                <a:latin typeface="Twentieth Century"/>
              </a:rPr>
              <a:t>SQL Project –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243748"/>
                </a:solidFill>
                <a:effectLst/>
                <a:latin typeface="Twentieth Century"/>
              </a:rPr>
              <a:t>E-commerce Sales Analysis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3DC95247-E745-1412-2080-94DBD085B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" y="0"/>
            <a:ext cx="5256972" cy="6885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2136C0-EAA4-0D2A-3D68-49720A9F162A}"/>
              </a:ext>
            </a:extLst>
          </p:cNvPr>
          <p:cNvSpPr txBox="1"/>
          <p:nvPr/>
        </p:nvSpPr>
        <p:spPr>
          <a:xfrm>
            <a:off x="5570376" y="162561"/>
            <a:ext cx="477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Total CustomerID in City of Top 2 State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951AD34-28E2-EB0C-044A-BC0BBD79CF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45410"/>
              </p:ext>
            </p:extLst>
          </p:nvPr>
        </p:nvGraphicFramePr>
        <p:xfrm>
          <a:off x="5351106" y="685800"/>
          <a:ext cx="6840894" cy="617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758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151070-2203-9F1C-AC18-8D534F933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2530"/>
            <a:ext cx="5351106" cy="6213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64A191-17D0-F4B7-87CC-3AA3D5CE1888}"/>
              </a:ext>
            </a:extLst>
          </p:cNvPr>
          <p:cNvSpPr txBox="1"/>
          <p:nvPr/>
        </p:nvSpPr>
        <p:spPr>
          <a:xfrm>
            <a:off x="631371" y="1092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Total </a:t>
            </a:r>
            <a:r>
              <a:rPr lang="en-US" dirty="0" err="1"/>
              <a:t>OrderID</a:t>
            </a:r>
            <a:r>
              <a:rPr lang="en-US" dirty="0"/>
              <a:t> in every state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D7EC4E4-1E4C-0FE2-1A3B-92FB87331E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763525"/>
              </p:ext>
            </p:extLst>
          </p:nvPr>
        </p:nvGraphicFramePr>
        <p:xfrm>
          <a:off x="5582815" y="644538"/>
          <a:ext cx="6609183" cy="6213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775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3C9624-D0BA-4B58-B166-4CDDA1F98166}"/>
              </a:ext>
            </a:extLst>
          </p:cNvPr>
          <p:cNvSpPr txBox="1"/>
          <p:nvPr/>
        </p:nvSpPr>
        <p:spPr>
          <a:xfrm>
            <a:off x="508000" y="660400"/>
            <a:ext cx="1148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Total </a:t>
            </a:r>
            <a:r>
              <a:rPr lang="en-US" dirty="0" err="1">
                <a:solidFill>
                  <a:srgbClr val="00B050"/>
                </a:solidFill>
              </a:rPr>
              <a:t>customerID</a:t>
            </a:r>
            <a:r>
              <a:rPr lang="en-US" dirty="0">
                <a:solidFill>
                  <a:srgbClr val="00B050"/>
                </a:solidFill>
              </a:rPr>
              <a:t> in Inclined and Declined trend state</a:t>
            </a:r>
          </a:p>
        </p:txBody>
      </p:sp>
      <p:pic>
        <p:nvPicPr>
          <p:cNvPr id="4" name="Picture 3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EF6699AA-E40B-178D-CFBF-6441F75F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2316480"/>
            <a:ext cx="5913120" cy="4419600"/>
          </a:xfrm>
          <a:prstGeom prst="rect">
            <a:avLst/>
          </a:prstGeom>
        </p:spPr>
      </p:pic>
      <p:pic>
        <p:nvPicPr>
          <p:cNvPr id="6" name="Picture 5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69A1FE10-1E93-866D-8498-0613B0E8E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316480"/>
            <a:ext cx="6197599" cy="441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AACD11-0BBD-562E-5A0E-DB889956F5F7}"/>
              </a:ext>
            </a:extLst>
          </p:cNvPr>
          <p:cNvSpPr txBox="1"/>
          <p:nvPr/>
        </p:nvSpPr>
        <p:spPr>
          <a:xfrm>
            <a:off x="2448560" y="1838960"/>
            <a:ext cx="122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dirty="0">
                <a:solidFill>
                  <a:srgbClr val="00B050"/>
                </a:solidFill>
              </a:rPr>
              <a:t>SP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5AC199-5AE5-B1B0-AD37-F99D7E0BF51F}"/>
              </a:ext>
            </a:extLst>
          </p:cNvPr>
          <p:cNvSpPr txBox="1"/>
          <p:nvPr/>
        </p:nvSpPr>
        <p:spPr>
          <a:xfrm>
            <a:off x="7447280" y="1838960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ii. PR</a:t>
            </a:r>
          </a:p>
        </p:txBody>
      </p:sp>
    </p:spTree>
    <p:extLst>
      <p:ext uri="{BB962C8B-B14F-4D97-AF65-F5344CB8AC3E}">
        <p14:creationId xmlns:p14="http://schemas.microsoft.com/office/powerpoint/2010/main" val="154903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2FB60A-54CB-6C15-F183-B1A6D1599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79600"/>
            <a:ext cx="6096000" cy="4978400"/>
          </a:xfrm>
          <a:prstGeom prst="rect">
            <a:avLst/>
          </a:prstGeom>
        </p:spPr>
      </p:pic>
      <p:pic>
        <p:nvPicPr>
          <p:cNvPr id="5" name="Picture 4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6B08F934-B4E7-5C35-00C1-CD78CB189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9600"/>
            <a:ext cx="6096000" cy="497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CA6B39-6D9A-7757-22C3-2729908AA5A7}"/>
              </a:ext>
            </a:extLst>
          </p:cNvPr>
          <p:cNvSpPr txBox="1"/>
          <p:nvPr/>
        </p:nvSpPr>
        <p:spPr>
          <a:xfrm>
            <a:off x="1696720" y="1351280"/>
            <a:ext cx="232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iii. 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8039C1-17B0-4F67-13AF-B48D60E0251C}"/>
              </a:ext>
            </a:extLst>
          </p:cNvPr>
          <p:cNvSpPr txBox="1"/>
          <p:nvPr/>
        </p:nvSpPr>
        <p:spPr>
          <a:xfrm>
            <a:off x="8168642" y="1320800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iv. BA</a:t>
            </a:r>
          </a:p>
        </p:txBody>
      </p:sp>
    </p:spTree>
    <p:extLst>
      <p:ext uri="{BB962C8B-B14F-4D97-AF65-F5344CB8AC3E}">
        <p14:creationId xmlns:p14="http://schemas.microsoft.com/office/powerpoint/2010/main" val="428706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BAB122B-C8B8-9EE3-D8F3-3ED841C3B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800"/>
            <a:ext cx="12192000" cy="553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B980B0-DE6C-1823-B7E0-9C003DAEEEE9}"/>
              </a:ext>
            </a:extLst>
          </p:cNvPr>
          <p:cNvSpPr txBox="1"/>
          <p:nvPr/>
        </p:nvSpPr>
        <p:spPr>
          <a:xfrm>
            <a:off x="3373120" y="589280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of payment mode and there count payment type</a:t>
            </a:r>
          </a:p>
        </p:txBody>
      </p:sp>
    </p:spTree>
    <p:extLst>
      <p:ext uri="{BB962C8B-B14F-4D97-AF65-F5344CB8AC3E}">
        <p14:creationId xmlns:p14="http://schemas.microsoft.com/office/powerpoint/2010/main" val="219738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9A3C63-A08F-DF0C-B295-59AAA4D5F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640012"/>
              </p:ext>
            </p:extLst>
          </p:nvPr>
        </p:nvGraphicFramePr>
        <p:xfrm>
          <a:off x="0" y="0"/>
          <a:ext cx="4305300" cy="1695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681761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182099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931456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9358519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89888921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315863853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credit_card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boleto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voucher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debit_card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not_defined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045199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439839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10561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687019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13540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6259886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102923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7979533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6C90D3F-E59A-EF2D-DFFB-7C294182C8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258150"/>
              </p:ext>
            </p:extLst>
          </p:nvPr>
        </p:nvGraphicFramePr>
        <p:xfrm>
          <a:off x="5917747" y="291912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E0D7150-06C9-FB32-5AED-AD25430F2D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428192"/>
              </p:ext>
            </p:extLst>
          </p:nvPr>
        </p:nvGraphicFramePr>
        <p:xfrm>
          <a:off x="209355" y="291912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1F7D5BB-968B-131C-D393-D29B25E2DCDB}"/>
              </a:ext>
            </a:extLst>
          </p:cNvPr>
          <p:cNvSpPr txBox="1"/>
          <p:nvPr/>
        </p:nvSpPr>
        <p:spPr>
          <a:xfrm>
            <a:off x="4693297" y="119567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Type of payment mode and their total payment type</a:t>
            </a:r>
          </a:p>
        </p:txBody>
      </p:sp>
    </p:spTree>
    <p:extLst>
      <p:ext uri="{BB962C8B-B14F-4D97-AF65-F5344CB8AC3E}">
        <p14:creationId xmlns:p14="http://schemas.microsoft.com/office/powerpoint/2010/main" val="223855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9C06B91-C48A-B955-1E49-D42649776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880"/>
            <a:ext cx="12192000" cy="5913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5F7A38-9B28-929C-7745-56D493E35E35}"/>
              </a:ext>
            </a:extLst>
          </p:cNvPr>
          <p:cNvSpPr txBox="1"/>
          <p:nvPr/>
        </p:nvSpPr>
        <p:spPr>
          <a:xfrm>
            <a:off x="304800" y="203200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Order date for the top state is less than compared to the bottom state</a:t>
            </a:r>
          </a:p>
        </p:txBody>
      </p:sp>
    </p:spTree>
    <p:extLst>
      <p:ext uri="{BB962C8B-B14F-4D97-AF65-F5344CB8AC3E}">
        <p14:creationId xmlns:p14="http://schemas.microsoft.com/office/powerpoint/2010/main" val="1329739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587733-9C32-D8D4-CD52-2DBC49D4B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58771"/>
              </p:ext>
            </p:extLst>
          </p:nvPr>
        </p:nvGraphicFramePr>
        <p:xfrm>
          <a:off x="428624" y="381000"/>
          <a:ext cx="2200275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1568">
                  <a:extLst>
                    <a:ext uri="{9D8B030D-6E8A-4147-A177-3AD203B41FA5}">
                      <a16:colId xmlns:a16="http://schemas.microsoft.com/office/drawing/2014/main" val="36517872"/>
                    </a:ext>
                  </a:extLst>
                </a:gridCol>
                <a:gridCol w="818707">
                  <a:extLst>
                    <a:ext uri="{9D8B030D-6E8A-4147-A177-3AD203B41FA5}">
                      <a16:colId xmlns:a16="http://schemas.microsoft.com/office/drawing/2014/main" val="109247378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Customer_state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492506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607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750879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932803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47361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60AB5A2-BCBE-FAF2-0F1C-04A582120663}"/>
              </a:ext>
            </a:extLst>
          </p:cNvPr>
          <p:cNvSpPr txBox="1"/>
          <p:nvPr/>
        </p:nvSpPr>
        <p:spPr>
          <a:xfrm>
            <a:off x="3543300" y="647700"/>
            <a:ext cx="705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The average Order date for the top state is less than compared to the bottom state</a:t>
            </a:r>
            <a:endParaRPr lang="en-US" dirty="0">
              <a:effectLst/>
              <a:highlight>
                <a:srgbClr val="FFFF00"/>
              </a:highlight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7F54D22-2C1F-4099-679F-64A8CB28D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482054"/>
              </p:ext>
            </p:extLst>
          </p:nvPr>
        </p:nvGraphicFramePr>
        <p:xfrm>
          <a:off x="3809999" y="2057400"/>
          <a:ext cx="6379029" cy="3820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8112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F78C9F-81DF-F75A-12AF-A881B0DC2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0"/>
            <a:ext cx="12192000" cy="5120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1B976-CB05-992E-6578-2DBAC2A232F2}"/>
              </a:ext>
            </a:extLst>
          </p:cNvPr>
          <p:cNvSpPr txBox="1"/>
          <p:nvPr/>
        </p:nvSpPr>
        <p:spPr>
          <a:xfrm>
            <a:off x="91440" y="345440"/>
            <a:ext cx="119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Order status of Top and Lowest state – Top state has order status high in every status</a:t>
            </a:r>
          </a:p>
        </p:txBody>
      </p:sp>
    </p:spTree>
    <p:extLst>
      <p:ext uri="{BB962C8B-B14F-4D97-AF65-F5344CB8AC3E}">
        <p14:creationId xmlns:p14="http://schemas.microsoft.com/office/powerpoint/2010/main" val="744306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4DC769-58C5-2347-443E-371C775EF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79770"/>
              </p:ext>
            </p:extLst>
          </p:nvPr>
        </p:nvGraphicFramePr>
        <p:xfrm>
          <a:off x="190500" y="247650"/>
          <a:ext cx="60579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62451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801734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873754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965059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94495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649594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432137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11971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8950452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Approved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delivered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processing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invoiced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unavailable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canceled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shipped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1442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45178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25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895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6773036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7F468F3-B078-0A90-60A1-02C3BB6202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5418122"/>
              </p:ext>
            </p:extLst>
          </p:nvPr>
        </p:nvGraphicFramePr>
        <p:xfrm>
          <a:off x="7308980" y="24959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BEC9E0F-8177-8E99-8B35-7DE9B8883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944787"/>
              </p:ext>
            </p:extLst>
          </p:nvPr>
        </p:nvGraphicFramePr>
        <p:xfrm>
          <a:off x="-331236" y="24959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A72161A-4495-8C98-C1E1-EDDE13C900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481005"/>
              </p:ext>
            </p:extLst>
          </p:nvPr>
        </p:nvGraphicFramePr>
        <p:xfrm>
          <a:off x="3429000" y="2592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C0AFC5-AD56-3531-9F05-ED4ED47660F8}"/>
              </a:ext>
            </a:extLst>
          </p:cNvPr>
          <p:cNvSpPr txBox="1"/>
          <p:nvPr/>
        </p:nvSpPr>
        <p:spPr>
          <a:xfrm>
            <a:off x="6578082" y="419878"/>
            <a:ext cx="516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Order status for top inclined and declined trend state</a:t>
            </a:r>
          </a:p>
        </p:txBody>
      </p:sp>
    </p:spTree>
    <p:extLst>
      <p:ext uri="{BB962C8B-B14F-4D97-AF65-F5344CB8AC3E}">
        <p14:creationId xmlns:p14="http://schemas.microsoft.com/office/powerpoint/2010/main" val="138623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2A6CB-05CC-2C6A-B17E-95431D40B913}"/>
              </a:ext>
            </a:extLst>
          </p:cNvPr>
          <p:cNvSpPr txBox="1"/>
          <p:nvPr/>
        </p:nvSpPr>
        <p:spPr>
          <a:xfrm>
            <a:off x="1257301" y="914601"/>
            <a:ext cx="60975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800" i="0" u="none" strike="noStrike" dirty="0">
                <a:solidFill>
                  <a:srgbClr val="0C0C0C"/>
                </a:solidFill>
                <a:effectLst/>
                <a:latin typeface="Twentieth Century"/>
              </a:rPr>
              <a:t>DATA OVERVIEW</a:t>
            </a:r>
            <a:endParaRPr lang="en-US" sz="480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78FF10-CCBB-9A42-1909-1FDC5A035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49" y="2228850"/>
            <a:ext cx="96202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36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BD1F30-753C-F4A9-9B42-2A0C85136E3B}"/>
              </a:ext>
            </a:extLst>
          </p:cNvPr>
          <p:cNvSpPr txBox="1"/>
          <p:nvPr/>
        </p:nvSpPr>
        <p:spPr>
          <a:xfrm>
            <a:off x="792480" y="559415"/>
            <a:ext cx="103327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C0C0C"/>
                </a:solidFill>
                <a:effectLst/>
                <a:latin typeface="Twentieth Century"/>
              </a:rPr>
              <a:t>      PROJECT OVERVIEW - 1</a:t>
            </a:r>
            <a:endParaRPr lang="en-US" sz="3200" b="0" dirty="0">
              <a:effectLst/>
            </a:endParaRPr>
          </a:p>
          <a:p>
            <a:br>
              <a:rPr lang="en-US" sz="3200" dirty="0"/>
            </a:br>
            <a:endParaRPr lang="en-US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62E9DA-5836-5809-1B1E-77BE4F454E19}"/>
              </a:ext>
            </a:extLst>
          </p:cNvPr>
          <p:cNvCxnSpPr/>
          <p:nvPr/>
        </p:nvCxnSpPr>
        <p:spPr>
          <a:xfrm>
            <a:off x="2357120" y="559415"/>
            <a:ext cx="0" cy="751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C963A3-18E6-1089-9A65-1166BC50EF96}"/>
                  </a:ext>
                </a:extLst>
              </p14:cNvPr>
              <p14:cNvContentPartPr/>
              <p14:nvPr/>
            </p14:nvContentPartPr>
            <p14:xfrm>
              <a:off x="1076720" y="91432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C963A3-18E6-1089-9A65-1166BC50EF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7720" y="90568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224672-58C8-FE00-8488-9D2B58016813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792480" y="1344245"/>
            <a:ext cx="10332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8 Key Components of Ecommerce Website Success | SaM Solutions">
            <a:extLst>
              <a:ext uri="{FF2B5EF4-FFF2-40B4-BE49-F238E27FC236}">
                <a16:creationId xmlns:a16="http://schemas.microsoft.com/office/drawing/2014/main" id="{084ACBED-C937-EBD7-D062-D4920EA9D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725" y="0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87A54-6D43-1A19-9AE9-90CD3A86EFCF}"/>
              </a:ext>
            </a:extLst>
          </p:cNvPr>
          <p:cNvSpPr txBox="1"/>
          <p:nvPr/>
        </p:nvSpPr>
        <p:spPr>
          <a:xfrm>
            <a:off x="294640" y="2129075"/>
            <a:ext cx="114401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Your client, a Brazilian E-commerce store, wants you to help them understand how their sales trend across different states over the years and why?.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For this analysis, you are given the data for the time period 2016-2018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a. Create the different metrics like Sales, customer acquisitions, total no. of orders for each Year across the different states they serve.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Does all the metrics show similar trends or is there any disparity amongst each of them?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b. Using the above metrics, identify the top 2 States which show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. Declining trend over the years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ii. Increasing trend over the years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(Choose yourself the best suited metrics amongst all 3 in point (a) to carry out the analysis)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c. For the States identified above, do the Root Cause analysis for their performance across a variety of metrics.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   You can utilize the following metrics and explore a few yourself as well by analyzing the data.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Category level Sales and orders placed, post-order reviews, Seller performance in terms of deliveries, product-level sales &amp; orders placed,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% of orders delivered earlier than the expected date, % of orders delivered later than the expected date, etc.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BD1F30-753C-F4A9-9B42-2A0C85136E3B}"/>
              </a:ext>
            </a:extLst>
          </p:cNvPr>
          <p:cNvSpPr txBox="1"/>
          <p:nvPr/>
        </p:nvSpPr>
        <p:spPr>
          <a:xfrm>
            <a:off x="792480" y="559415"/>
            <a:ext cx="103327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C0C0C"/>
                </a:solidFill>
                <a:effectLst/>
                <a:latin typeface="Twentieth Century"/>
              </a:rPr>
              <a:t>      PROJECT OVERVIEW - 2</a:t>
            </a:r>
            <a:endParaRPr lang="en-US" sz="3200" b="0" dirty="0">
              <a:effectLst/>
            </a:endParaRPr>
          </a:p>
          <a:p>
            <a:br>
              <a:rPr lang="en-US" sz="3200" dirty="0"/>
            </a:br>
            <a:endParaRPr lang="en-US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62E9DA-5836-5809-1B1E-77BE4F454E19}"/>
              </a:ext>
            </a:extLst>
          </p:cNvPr>
          <p:cNvCxnSpPr/>
          <p:nvPr/>
        </p:nvCxnSpPr>
        <p:spPr>
          <a:xfrm>
            <a:off x="2357120" y="559415"/>
            <a:ext cx="0" cy="751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C963A3-18E6-1089-9A65-1166BC50EF96}"/>
                  </a:ext>
                </a:extLst>
              </p14:cNvPr>
              <p14:cNvContentPartPr/>
              <p14:nvPr/>
            </p14:nvContentPartPr>
            <p14:xfrm>
              <a:off x="1076720" y="91432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C963A3-18E6-1089-9A65-1166BC50EF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7720" y="90532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224672-58C8-FE00-8488-9D2B58016813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792480" y="1344245"/>
            <a:ext cx="10332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8 Key Components of Ecommerce Website Success | SaM Solutions">
            <a:extLst>
              <a:ext uri="{FF2B5EF4-FFF2-40B4-BE49-F238E27FC236}">
                <a16:creationId xmlns:a16="http://schemas.microsoft.com/office/drawing/2014/main" id="{084ACBED-C937-EBD7-D062-D4920EA9D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725" y="0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F28D7E-0585-8605-F6DC-83A293B48D12}"/>
              </a:ext>
            </a:extLst>
          </p:cNvPr>
          <p:cNvSpPr txBox="1"/>
          <p:nvPr/>
        </p:nvSpPr>
        <p:spPr>
          <a:xfrm>
            <a:off x="1076720" y="2346960"/>
            <a:ext cx="9692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d. Do the above analysis for the top 2 cities which are causing the trend for each of the states identified in point (b)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e. After doing the Root cause analysis, help the client by suggesting ways to improve the performance of the States and the cities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Provide your findings in an excel workbook, plot graphs &amp; create multiple tabs as needed.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3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2E6CE43-E2AF-313D-5324-B9CAE1392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5918"/>
            <a:ext cx="5682343" cy="4292082"/>
          </a:xfrm>
          <a:prstGeom prst="rect">
            <a:avLst/>
          </a:prstGeom>
        </p:spPr>
      </p:pic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E0844CD-E379-45BC-92A3-69BE90EB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3" y="2565917"/>
            <a:ext cx="6096000" cy="4292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6EE590-3D85-773B-9CB0-3225A6886652}"/>
              </a:ext>
            </a:extLst>
          </p:cNvPr>
          <p:cNvSpPr txBox="1"/>
          <p:nvPr/>
        </p:nvSpPr>
        <p:spPr>
          <a:xfrm>
            <a:off x="0" y="177281"/>
            <a:ext cx="11943184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a. Create the different metrics like Sales, customer acquisitions, total no. of orders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 each Year across the different states they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serve.Does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all the metrics show similar trends or is there any disparity amongst each of them?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4EFEB-62A7-C21E-D28F-17E4D5929BC5}"/>
              </a:ext>
            </a:extLst>
          </p:cNvPr>
          <p:cNvSpPr txBox="1"/>
          <p:nvPr/>
        </p:nvSpPr>
        <p:spPr>
          <a:xfrm>
            <a:off x="413657" y="2006082"/>
            <a:ext cx="196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Sales in every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BADCC-42A4-A7B7-931D-3A7FED778A1B}"/>
              </a:ext>
            </a:extLst>
          </p:cNvPr>
          <p:cNvSpPr txBox="1"/>
          <p:nvPr/>
        </p:nvSpPr>
        <p:spPr>
          <a:xfrm>
            <a:off x="7137918" y="2090057"/>
            <a:ext cx="392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</a:t>
            </a:r>
            <a:r>
              <a:rPr lang="en-US" dirty="0" err="1"/>
              <a:t>OrderID</a:t>
            </a:r>
            <a:r>
              <a:rPr lang="en-US" dirty="0"/>
              <a:t> in Every state </a:t>
            </a:r>
          </a:p>
        </p:txBody>
      </p:sp>
    </p:spTree>
    <p:extLst>
      <p:ext uri="{BB962C8B-B14F-4D97-AF65-F5344CB8AC3E}">
        <p14:creationId xmlns:p14="http://schemas.microsoft.com/office/powerpoint/2010/main" val="73460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2429C01-12A5-1709-029E-6EB7B208ED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504452"/>
              </p:ext>
            </p:extLst>
          </p:nvPr>
        </p:nvGraphicFramePr>
        <p:xfrm>
          <a:off x="0" y="1503680"/>
          <a:ext cx="5394960" cy="5354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9D0364F-35AC-EFD2-8BDF-946871BFDF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492749"/>
              </p:ext>
            </p:extLst>
          </p:nvPr>
        </p:nvGraphicFramePr>
        <p:xfrm>
          <a:off x="5994400" y="1574800"/>
          <a:ext cx="6197600" cy="5283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1BD1BD5-E557-401B-D5FB-96FA60389313}"/>
              </a:ext>
            </a:extLst>
          </p:cNvPr>
          <p:cNvSpPr txBox="1"/>
          <p:nvPr/>
        </p:nvSpPr>
        <p:spPr>
          <a:xfrm>
            <a:off x="528320" y="579120"/>
            <a:ext cx="1113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getting information about inclined and declined trend over the year  for price and total ID</a:t>
            </a:r>
          </a:p>
        </p:txBody>
      </p:sp>
    </p:spTree>
    <p:extLst>
      <p:ext uri="{BB962C8B-B14F-4D97-AF65-F5344CB8AC3E}">
        <p14:creationId xmlns:p14="http://schemas.microsoft.com/office/powerpoint/2010/main" val="226285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9897B-99FF-783A-FCF7-3442121B073A}"/>
              </a:ext>
            </a:extLst>
          </p:cNvPr>
          <p:cNvSpPr txBox="1"/>
          <p:nvPr/>
        </p:nvSpPr>
        <p:spPr>
          <a:xfrm>
            <a:off x="93306" y="429208"/>
            <a:ext cx="11849878" cy="125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Using the above metrics, identify the top 2 States which show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Declining trend over the years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ii. Increasing trend over the years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9D30C2-BD0B-F196-2564-EDFA048D5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7475"/>
            <a:ext cx="6515100" cy="4200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2A5D23-3F16-3B5F-E44C-0D106750F8BF}"/>
              </a:ext>
            </a:extLst>
          </p:cNvPr>
          <p:cNvSpPr txBox="1"/>
          <p:nvPr/>
        </p:nvSpPr>
        <p:spPr>
          <a:xfrm>
            <a:off x="1104900" y="2238375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62EE0-EAFA-D125-4E36-9D8EA70D18C0}"/>
              </a:ext>
            </a:extLst>
          </p:cNvPr>
          <p:cNvSpPr txBox="1"/>
          <p:nvPr/>
        </p:nvSpPr>
        <p:spPr>
          <a:xfrm>
            <a:off x="400924" y="2002393"/>
            <a:ext cx="438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Increasing trend over the years</a:t>
            </a:r>
            <a:endParaRPr lang="en-US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AD9003-034B-6EE4-5D77-E8883EFCA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72" y="2607706"/>
            <a:ext cx="5585927" cy="4250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A49AAB-5AE9-2D4F-3777-C7B4B12F06C9}"/>
              </a:ext>
            </a:extLst>
          </p:cNvPr>
          <p:cNvSpPr txBox="1"/>
          <p:nvPr/>
        </p:nvSpPr>
        <p:spPr>
          <a:xfrm>
            <a:off x="6895322" y="2002393"/>
            <a:ext cx="48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Declining trend over the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8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04DE65B-937D-C26B-09B9-512589BB38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0215797"/>
              </p:ext>
            </p:extLst>
          </p:nvPr>
        </p:nvGraphicFramePr>
        <p:xfrm>
          <a:off x="0" y="2194560"/>
          <a:ext cx="5740399" cy="466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18B832E-A0B8-DF58-EF2B-A1FEFFC9B1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682294"/>
              </p:ext>
            </p:extLst>
          </p:nvPr>
        </p:nvGraphicFramePr>
        <p:xfrm>
          <a:off x="6167120" y="2387600"/>
          <a:ext cx="6024880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4B0E9E-BB9C-BC84-4CAC-0B7852C7F53F}"/>
              </a:ext>
            </a:extLst>
          </p:cNvPr>
          <p:cNvSpPr txBox="1"/>
          <p:nvPr/>
        </p:nvSpPr>
        <p:spPr>
          <a:xfrm>
            <a:off x="396240" y="375920"/>
            <a:ext cx="10759440" cy="125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 the above metrics, identify the top 2 States which show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Declining trend over the years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ii. Increasing trend over the years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0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6DE4D0-402D-6F71-067F-79F94356F4A8}"/>
              </a:ext>
            </a:extLst>
          </p:cNvPr>
          <p:cNvSpPr txBox="1"/>
          <p:nvPr/>
        </p:nvSpPr>
        <p:spPr>
          <a:xfrm>
            <a:off x="146957" y="133176"/>
            <a:ext cx="118802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c. For the States identified above, do the Root Cause analysis for their performance across a variety of metrics.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   You can utilize the following metrics and explore a few yourself as well by analyzing the data.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Category level Sales and orders placed, post-order reviews, Seller performance in terms of deliveries, product-level sales &amp; orders placed,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% of orders delivered earlier than the expected date, % of orders delivered later than the expected date, etc.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DA928879-01F9-2088-BA3B-E8B6448A8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5650"/>
            <a:ext cx="5723467" cy="3562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C92F1E-7234-411D-014D-7FEB73B6B80B}"/>
              </a:ext>
            </a:extLst>
          </p:cNvPr>
          <p:cNvSpPr txBox="1"/>
          <p:nvPr/>
        </p:nvSpPr>
        <p:spPr>
          <a:xfrm>
            <a:off x="1138335" y="2435290"/>
            <a:ext cx="268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</a:t>
            </a:r>
            <a:r>
              <a:rPr lang="en-US" dirty="0" err="1"/>
              <a:t>CustomerID</a:t>
            </a:r>
            <a:r>
              <a:rPr lang="en-US" dirty="0"/>
              <a:t> from top state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A3945FE-A830-EA54-982B-E655553DFC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8766078"/>
              </p:ext>
            </p:extLst>
          </p:nvPr>
        </p:nvGraphicFramePr>
        <p:xfrm>
          <a:off x="6096000" y="3295650"/>
          <a:ext cx="5931158" cy="3429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62303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602</TotalTime>
  <Words>789</Words>
  <Application>Microsoft Office PowerPoint</Application>
  <PresentationFormat>Widescreen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Tw Cen MT</vt:lpstr>
      <vt:lpstr>Tw Cen MT Condensed</vt:lpstr>
      <vt:lpstr>Twentieth Century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Raut</dc:creator>
  <cp:lastModifiedBy>Akash Raut</cp:lastModifiedBy>
  <cp:revision>8</cp:revision>
  <dcterms:created xsi:type="dcterms:W3CDTF">2022-10-06T10:35:43Z</dcterms:created>
  <dcterms:modified xsi:type="dcterms:W3CDTF">2022-10-18T13:17:43Z</dcterms:modified>
</cp:coreProperties>
</file>