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2" r:id="rId7"/>
    <p:sldId id="274" r:id="rId8"/>
    <p:sldId id="273" r:id="rId9"/>
    <p:sldId id="275" r:id="rId10"/>
    <p:sldId id="276" r:id="rId11"/>
    <p:sldId id="277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81" d="100"/>
          <a:sy n="81" d="100"/>
        </p:scale>
        <p:origin x="4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JSON stands for 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JSON is a lightweight format for storing and transporting data</a:t>
            </a:r>
          </a:p>
          <a:p>
            <a:endParaRPr lang="en-US" sz="2400" dirty="0"/>
          </a:p>
          <a:p>
            <a:r>
              <a:rPr lang="en-US" sz="2400" dirty="0"/>
              <a:t>JSON is often used when data is sent from a server to a web page</a:t>
            </a:r>
          </a:p>
          <a:p>
            <a:endParaRPr lang="en-US" sz="2400" dirty="0"/>
          </a:p>
          <a:p>
            <a:r>
              <a:rPr lang="en-US" sz="2400" dirty="0"/>
              <a:t>JSON is "self-describing" and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JSON?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752600"/>
            <a:ext cx="10360501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JSON format is syntactically similar to the code for creating JavaScript objects. Because of this, a JavaScript program can easily convert JSON data into JavaScript objects.</a:t>
            </a:r>
          </a:p>
          <a:p>
            <a:pPr marL="0" indent="0">
              <a:buNone/>
            </a:pPr>
            <a:r>
              <a:rPr lang="en-US" sz="2400" dirty="0"/>
              <a:t>Since the format is text only, JSON data can easily be sent between computers, and used by any programming language.</a:t>
            </a:r>
          </a:p>
          <a:p>
            <a:pPr marL="0" indent="0">
              <a:buNone/>
            </a:pPr>
            <a:r>
              <a:rPr lang="en-US" sz="2400" dirty="0"/>
              <a:t>JavaScript has a built in function for converting JSON strings into JavaScript objects:</a:t>
            </a:r>
          </a:p>
          <a:p>
            <a:r>
              <a:rPr lang="en-US" sz="2400" dirty="0" err="1"/>
              <a:t>JSON.parse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JavaScript also has a built in function for converting an object into a JSON string:</a:t>
            </a:r>
          </a:p>
          <a:p>
            <a:r>
              <a:rPr lang="en-US" sz="2400" dirty="0" err="1"/>
              <a:t>JSON.stringify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055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You can receive pure text from a server and use it as a JavaScript object.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You can send a JavaScript object to a server in pure text format.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You can work with data as JavaScript objects, with no complicated parsing and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69452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219200"/>
            <a:ext cx="10360501" cy="4462272"/>
          </a:xfrm>
        </p:spPr>
        <p:txBody>
          <a:bodyPr>
            <a:normAutofit/>
          </a:bodyPr>
          <a:lstStyle/>
          <a:p>
            <a:r>
              <a:rPr lang="en-US" sz="2400" dirty="0"/>
              <a:t>JSON is built on two structures:</a:t>
            </a:r>
          </a:p>
          <a:p>
            <a:pPr marL="0" indent="0">
              <a:buNone/>
            </a:pPr>
            <a:r>
              <a:rPr lang="en-US" sz="2400" dirty="0"/>
              <a:t>A collection of name/value pairs. In various languages, this is realized as an object, record, struct, dictionary, hash table, keyed list, or associative array.</a:t>
            </a:r>
          </a:p>
          <a:p>
            <a:pPr marL="0" indent="0">
              <a:buNone/>
            </a:pPr>
            <a:r>
              <a:rPr lang="en-US" sz="2400" dirty="0"/>
              <a:t>An ordered list of values. In most languages, this is realized as an array, vector, list, or sequence.</a:t>
            </a:r>
          </a:p>
          <a:p>
            <a:pPr marL="0" indent="0">
              <a:buNone/>
            </a:pPr>
            <a:r>
              <a:rPr lang="en-US" sz="2400" dirty="0"/>
              <a:t>These are universal data structures. Virtually all modern programming languages support them in one form or another. It makes sense that a data format that is interchangeable with programming languages also be based on these structures.</a:t>
            </a:r>
          </a:p>
        </p:txBody>
      </p:sp>
    </p:spTree>
    <p:extLst>
      <p:ext uri="{BB962C8B-B14F-4D97-AF65-F5344CB8AC3E}">
        <p14:creationId xmlns:p14="http://schemas.microsoft.com/office/powerpoint/2010/main" val="71572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457200"/>
            <a:ext cx="1036050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JSON, they take on these forms: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F5944-998F-27E8-66F8-D6CAC09E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447800"/>
            <a:ext cx="10154530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838200"/>
            <a:ext cx="10360501" cy="457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An array is an ordered collection of values. An array begins with [left bracket and ends with ]right bracket. Values are separated by ,comma.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2E6D0-3478-7F29-0F11-85FB5971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2209800"/>
            <a:ext cx="10154530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5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457200"/>
            <a:ext cx="10360501" cy="457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A value can be a string in double quotes, or a number, or true or false or null, or an object or an array. These structures can be nested.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E253D-334E-7042-03D1-C4FB2B16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143000"/>
            <a:ext cx="8534842" cy="5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457200"/>
            <a:ext cx="10360501" cy="457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Whitespace can be inserted between any pair of tokens. Excepting a few encoding details, that completely describes the language.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D2AD-8CFD-F878-DF1D-16A5BF8A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143000"/>
            <a:ext cx="9792615" cy="51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1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</TotalTime>
  <Words>383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JSON</vt:lpstr>
      <vt:lpstr>JSON</vt:lpstr>
      <vt:lpstr>Why Use JSON?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rana ehab naffe abdel naby agha</dc:creator>
  <cp:lastModifiedBy>rana ehab naffe abdel naby agha</cp:lastModifiedBy>
  <cp:revision>1</cp:revision>
  <dcterms:created xsi:type="dcterms:W3CDTF">2024-05-07T19:12:20Z</dcterms:created>
  <dcterms:modified xsi:type="dcterms:W3CDTF">2024-05-07T19:21:29Z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