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77C9E8-01CE-449A-B596-B7E6CBBCF46E}" v="2" dt="2024-11-26T20:51:56.1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a ahmad" userId="350d7aac8873ca5a" providerId="LiveId" clId="{8177C9E8-01CE-449A-B596-B7E6CBBCF46E}"/>
    <pc:docChg chg="undo custSel addSld delSld modSld">
      <pc:chgData name="rana ahmad" userId="350d7aac8873ca5a" providerId="LiveId" clId="{8177C9E8-01CE-449A-B596-B7E6CBBCF46E}" dt="2024-11-26T22:06:52.914" v="2212" actId="27636"/>
      <pc:docMkLst>
        <pc:docMk/>
      </pc:docMkLst>
      <pc:sldChg chg="addSp delSp modSp mod">
        <pc:chgData name="rana ahmad" userId="350d7aac8873ca5a" providerId="LiveId" clId="{8177C9E8-01CE-449A-B596-B7E6CBBCF46E}" dt="2024-11-26T20:46:53.302" v="834" actId="26606"/>
        <pc:sldMkLst>
          <pc:docMk/>
          <pc:sldMk cId="2640033946" sldId="256"/>
        </pc:sldMkLst>
        <pc:spChg chg="mod">
          <ac:chgData name="rana ahmad" userId="350d7aac8873ca5a" providerId="LiveId" clId="{8177C9E8-01CE-449A-B596-B7E6CBBCF46E}" dt="2024-11-26T20:46:53.302" v="834" actId="26606"/>
          <ac:spMkLst>
            <pc:docMk/>
            <pc:sldMk cId="2640033946" sldId="256"/>
            <ac:spMk id="2" creationId="{8765CA05-B555-A655-386D-79AF4BB46111}"/>
          </ac:spMkLst>
        </pc:spChg>
        <pc:spChg chg="mod">
          <ac:chgData name="rana ahmad" userId="350d7aac8873ca5a" providerId="LiveId" clId="{8177C9E8-01CE-449A-B596-B7E6CBBCF46E}" dt="2024-11-26T20:46:53.302" v="834" actId="26606"/>
          <ac:spMkLst>
            <pc:docMk/>
            <pc:sldMk cId="2640033946" sldId="256"/>
            <ac:spMk id="3" creationId="{63752CC1-2693-484E-5BAE-210E43E5A940}"/>
          </ac:spMkLst>
        </pc:spChg>
        <pc:spChg chg="del">
          <ac:chgData name="rana ahmad" userId="350d7aac8873ca5a" providerId="LiveId" clId="{8177C9E8-01CE-449A-B596-B7E6CBBCF46E}" dt="2024-11-26T20:46:53.302" v="834" actId="26606"/>
          <ac:spMkLst>
            <pc:docMk/>
            <pc:sldMk cId="2640033946" sldId="256"/>
            <ac:spMk id="1033" creationId="{AD8D8703-9EB7-42BC-86DE-8F2C26612B88}"/>
          </ac:spMkLst>
        </pc:spChg>
        <pc:spChg chg="add">
          <ac:chgData name="rana ahmad" userId="350d7aac8873ca5a" providerId="LiveId" clId="{8177C9E8-01CE-449A-B596-B7E6CBBCF46E}" dt="2024-11-26T20:46:53.302" v="834" actId="26606"/>
          <ac:spMkLst>
            <pc:docMk/>
            <pc:sldMk cId="2640033946" sldId="256"/>
            <ac:spMk id="1038" creationId="{007891EC-4501-44ED-A8C8-B11B6DB767AB}"/>
          </ac:spMkLst>
        </pc:spChg>
        <pc:picChg chg="mod">
          <ac:chgData name="rana ahmad" userId="350d7aac8873ca5a" providerId="LiveId" clId="{8177C9E8-01CE-449A-B596-B7E6CBBCF46E}" dt="2024-11-26T20:46:53.302" v="834" actId="26606"/>
          <ac:picMkLst>
            <pc:docMk/>
            <pc:sldMk cId="2640033946" sldId="256"/>
            <ac:picMk id="1026" creationId="{63349A7A-4ED1-02CC-18CC-4B1F17FE775C}"/>
          </ac:picMkLst>
        </pc:picChg>
        <pc:cxnChg chg="add">
          <ac:chgData name="rana ahmad" userId="350d7aac8873ca5a" providerId="LiveId" clId="{8177C9E8-01CE-449A-B596-B7E6CBBCF46E}" dt="2024-11-26T20:46:53.302" v="834" actId="26606"/>
          <ac:cxnSpMkLst>
            <pc:docMk/>
            <pc:sldMk cId="2640033946" sldId="256"/>
            <ac:cxnSpMk id="1040" creationId="{34E5597F-CE67-4085-9548-E6A8036DA3BB}"/>
          </ac:cxnSpMkLst>
        </pc:cxnChg>
      </pc:sldChg>
      <pc:sldChg chg="addSp modSp mod setBg">
        <pc:chgData name="rana ahmad" userId="350d7aac8873ca5a" providerId="LiveId" clId="{8177C9E8-01CE-449A-B596-B7E6CBBCF46E}" dt="2024-11-26T20:47:04.440" v="835" actId="26606"/>
        <pc:sldMkLst>
          <pc:docMk/>
          <pc:sldMk cId="2855919083" sldId="257"/>
        </pc:sldMkLst>
        <pc:spChg chg="mod">
          <ac:chgData name="rana ahmad" userId="350d7aac8873ca5a" providerId="LiveId" clId="{8177C9E8-01CE-449A-B596-B7E6CBBCF46E}" dt="2024-11-26T20:47:04.440" v="835" actId="26606"/>
          <ac:spMkLst>
            <pc:docMk/>
            <pc:sldMk cId="2855919083" sldId="257"/>
            <ac:spMk id="2" creationId="{68BB56E1-EE16-F7BC-88C2-3AF41907438D}"/>
          </ac:spMkLst>
        </pc:spChg>
        <pc:spChg chg="mod">
          <ac:chgData name="rana ahmad" userId="350d7aac8873ca5a" providerId="LiveId" clId="{8177C9E8-01CE-449A-B596-B7E6CBBCF46E}" dt="2024-11-26T20:47:04.440" v="835" actId="26606"/>
          <ac:spMkLst>
            <pc:docMk/>
            <pc:sldMk cId="2855919083" sldId="257"/>
            <ac:spMk id="3" creationId="{7EA81A8A-AA1C-BBE0-0160-A3469C6BCA0B}"/>
          </ac:spMkLst>
        </pc:spChg>
        <pc:spChg chg="add">
          <ac:chgData name="rana ahmad" userId="350d7aac8873ca5a" providerId="LiveId" clId="{8177C9E8-01CE-449A-B596-B7E6CBBCF46E}" dt="2024-11-26T20:47:04.440" v="835" actId="26606"/>
          <ac:spMkLst>
            <pc:docMk/>
            <pc:sldMk cId="2855919083" sldId="257"/>
            <ac:spMk id="9" creationId="{D009D6D5-DAC2-4A8B-A17A-E206B9012D09}"/>
          </ac:spMkLst>
        </pc:spChg>
        <pc:picChg chg="add">
          <ac:chgData name="rana ahmad" userId="350d7aac8873ca5a" providerId="LiveId" clId="{8177C9E8-01CE-449A-B596-B7E6CBBCF46E}" dt="2024-11-26T20:47:04.440" v="835" actId="26606"/>
          <ac:picMkLst>
            <pc:docMk/>
            <pc:sldMk cId="2855919083" sldId="257"/>
            <ac:picMk id="5" creationId="{BE44952B-24C0-92FA-23D1-7CBF1697D7D3}"/>
          </ac:picMkLst>
        </pc:picChg>
      </pc:sldChg>
      <pc:sldChg chg="addSp modSp mod setBg">
        <pc:chgData name="rana ahmad" userId="350d7aac8873ca5a" providerId="LiveId" clId="{8177C9E8-01CE-449A-B596-B7E6CBBCF46E}" dt="2024-11-26T20:47:15.643" v="836" actId="26606"/>
        <pc:sldMkLst>
          <pc:docMk/>
          <pc:sldMk cId="1027140407" sldId="258"/>
        </pc:sldMkLst>
        <pc:spChg chg="mod">
          <ac:chgData name="rana ahmad" userId="350d7aac8873ca5a" providerId="LiveId" clId="{8177C9E8-01CE-449A-B596-B7E6CBBCF46E}" dt="2024-11-26T20:47:15.643" v="836" actId="26606"/>
          <ac:spMkLst>
            <pc:docMk/>
            <pc:sldMk cId="1027140407" sldId="258"/>
            <ac:spMk id="2" creationId="{A52F894B-1ECD-3F0E-E6FA-6038C5BB032F}"/>
          </ac:spMkLst>
        </pc:spChg>
        <pc:spChg chg="mod">
          <ac:chgData name="rana ahmad" userId="350d7aac8873ca5a" providerId="LiveId" clId="{8177C9E8-01CE-449A-B596-B7E6CBBCF46E}" dt="2024-11-26T20:47:15.643" v="836" actId="26606"/>
          <ac:spMkLst>
            <pc:docMk/>
            <pc:sldMk cId="1027140407" sldId="258"/>
            <ac:spMk id="3" creationId="{7146A685-8BC2-D5B2-E81B-B89B227AAD0C}"/>
          </ac:spMkLst>
        </pc:spChg>
        <pc:spChg chg="add">
          <ac:chgData name="rana ahmad" userId="350d7aac8873ca5a" providerId="LiveId" clId="{8177C9E8-01CE-449A-B596-B7E6CBBCF46E}" dt="2024-11-26T20:47:15.643" v="836" actId="26606"/>
          <ac:spMkLst>
            <pc:docMk/>
            <pc:sldMk cId="1027140407" sldId="258"/>
            <ac:spMk id="9" creationId="{94C5663A-0CE3-4AEE-B47E-FB68D9EBFE1A}"/>
          </ac:spMkLst>
        </pc:spChg>
        <pc:picChg chg="add">
          <ac:chgData name="rana ahmad" userId="350d7aac8873ca5a" providerId="LiveId" clId="{8177C9E8-01CE-449A-B596-B7E6CBBCF46E}" dt="2024-11-26T20:47:15.643" v="836" actId="26606"/>
          <ac:picMkLst>
            <pc:docMk/>
            <pc:sldMk cId="1027140407" sldId="258"/>
            <ac:picMk id="5" creationId="{35A9A996-C4E9-0B3F-85F2-277E68B4B509}"/>
          </ac:picMkLst>
        </pc:picChg>
      </pc:sldChg>
      <pc:sldChg chg="addSp modSp mod setBg">
        <pc:chgData name="rana ahmad" userId="350d7aac8873ca5a" providerId="LiveId" clId="{8177C9E8-01CE-449A-B596-B7E6CBBCF46E}" dt="2024-11-26T20:47:28.428" v="837" actId="26606"/>
        <pc:sldMkLst>
          <pc:docMk/>
          <pc:sldMk cId="1898424632" sldId="259"/>
        </pc:sldMkLst>
        <pc:spChg chg="mod">
          <ac:chgData name="rana ahmad" userId="350d7aac8873ca5a" providerId="LiveId" clId="{8177C9E8-01CE-449A-B596-B7E6CBBCF46E}" dt="2024-11-26T20:47:28.428" v="837" actId="26606"/>
          <ac:spMkLst>
            <pc:docMk/>
            <pc:sldMk cId="1898424632" sldId="259"/>
            <ac:spMk id="2" creationId="{A1BD6286-BF2F-8058-14A8-8E8FA96316CC}"/>
          </ac:spMkLst>
        </pc:spChg>
        <pc:spChg chg="mod">
          <ac:chgData name="rana ahmad" userId="350d7aac8873ca5a" providerId="LiveId" clId="{8177C9E8-01CE-449A-B596-B7E6CBBCF46E}" dt="2024-11-26T20:47:28.428" v="837" actId="26606"/>
          <ac:spMkLst>
            <pc:docMk/>
            <pc:sldMk cId="1898424632" sldId="259"/>
            <ac:spMk id="3" creationId="{DD84EAC9-E469-B30F-9B43-0AC2836C749C}"/>
          </ac:spMkLst>
        </pc:spChg>
        <pc:spChg chg="add">
          <ac:chgData name="rana ahmad" userId="350d7aac8873ca5a" providerId="LiveId" clId="{8177C9E8-01CE-449A-B596-B7E6CBBCF46E}" dt="2024-11-26T20:47:28.428" v="837" actId="26606"/>
          <ac:spMkLst>
            <pc:docMk/>
            <pc:sldMk cId="1898424632" sldId="259"/>
            <ac:spMk id="9" creationId="{0E3596DD-156A-473E-9BB3-C6A29F7574E9}"/>
          </ac:spMkLst>
        </pc:spChg>
        <pc:spChg chg="add">
          <ac:chgData name="rana ahmad" userId="350d7aac8873ca5a" providerId="LiveId" clId="{8177C9E8-01CE-449A-B596-B7E6CBBCF46E}" dt="2024-11-26T20:47:28.428" v="837" actId="26606"/>
          <ac:spMkLst>
            <pc:docMk/>
            <pc:sldMk cId="1898424632" sldId="259"/>
            <ac:spMk id="11" creationId="{2C46C4D6-C474-4E92-B52E-944C1118F7B6}"/>
          </ac:spMkLst>
        </pc:spChg>
        <pc:graphicFrameChg chg="add mod modGraphic">
          <ac:chgData name="rana ahmad" userId="350d7aac8873ca5a" providerId="LiveId" clId="{8177C9E8-01CE-449A-B596-B7E6CBBCF46E}" dt="2024-11-26T20:47:28.428" v="837" actId="26606"/>
          <ac:graphicFrameMkLst>
            <pc:docMk/>
            <pc:sldMk cId="1898424632" sldId="259"/>
            <ac:graphicFrameMk id="4" creationId="{A820B1DD-3C1C-0CAD-12AF-8A0E5D77C2AB}"/>
          </ac:graphicFrameMkLst>
        </pc:graphicFrameChg>
      </pc:sldChg>
      <pc:sldChg chg="addSp modSp add mod setBg">
        <pc:chgData name="rana ahmad" userId="350d7aac8873ca5a" providerId="LiveId" clId="{8177C9E8-01CE-449A-B596-B7E6CBBCF46E}" dt="2024-11-26T20:47:34.440" v="838" actId="26606"/>
        <pc:sldMkLst>
          <pc:docMk/>
          <pc:sldMk cId="846244875" sldId="260"/>
        </pc:sldMkLst>
        <pc:spChg chg="mod">
          <ac:chgData name="rana ahmad" userId="350d7aac8873ca5a" providerId="LiveId" clId="{8177C9E8-01CE-449A-B596-B7E6CBBCF46E}" dt="2024-11-26T20:47:34.440" v="838" actId="26606"/>
          <ac:spMkLst>
            <pc:docMk/>
            <pc:sldMk cId="846244875" sldId="260"/>
            <ac:spMk id="2" creationId="{C51BA329-E15B-9D52-97F3-8F72B6E438B8}"/>
          </ac:spMkLst>
        </pc:spChg>
        <pc:spChg chg="mod">
          <ac:chgData name="rana ahmad" userId="350d7aac8873ca5a" providerId="LiveId" clId="{8177C9E8-01CE-449A-B596-B7E6CBBCF46E}" dt="2024-11-26T20:47:34.440" v="838" actId="26606"/>
          <ac:spMkLst>
            <pc:docMk/>
            <pc:sldMk cId="846244875" sldId="260"/>
            <ac:spMk id="3" creationId="{D0A6374B-D688-E8D8-5EA3-AC040EB3AB45}"/>
          </ac:spMkLst>
        </pc:spChg>
        <pc:spChg chg="add">
          <ac:chgData name="rana ahmad" userId="350d7aac8873ca5a" providerId="LiveId" clId="{8177C9E8-01CE-449A-B596-B7E6CBBCF46E}" dt="2024-11-26T20:47:34.440" v="838" actId="26606"/>
          <ac:spMkLst>
            <pc:docMk/>
            <pc:sldMk cId="846244875" sldId="260"/>
            <ac:spMk id="9" creationId="{D009D6D5-DAC2-4A8B-A17A-E206B9012D09}"/>
          </ac:spMkLst>
        </pc:spChg>
        <pc:picChg chg="add">
          <ac:chgData name="rana ahmad" userId="350d7aac8873ca5a" providerId="LiveId" clId="{8177C9E8-01CE-449A-B596-B7E6CBBCF46E}" dt="2024-11-26T20:47:34.440" v="838" actId="26606"/>
          <ac:picMkLst>
            <pc:docMk/>
            <pc:sldMk cId="846244875" sldId="260"/>
            <ac:picMk id="5" creationId="{3CE6E491-DED0-7586-99D2-7209473448B8}"/>
          </ac:picMkLst>
        </pc:picChg>
      </pc:sldChg>
      <pc:sldChg chg="addSp delSp modSp new mod setBg">
        <pc:chgData name="rana ahmad" userId="350d7aac8873ca5a" providerId="LiveId" clId="{8177C9E8-01CE-449A-B596-B7E6CBBCF46E}" dt="2024-11-26T21:04:19.317" v="1132" actId="1076"/>
        <pc:sldMkLst>
          <pc:docMk/>
          <pc:sldMk cId="2582306989" sldId="261"/>
        </pc:sldMkLst>
        <pc:spChg chg="mod">
          <ac:chgData name="rana ahmad" userId="350d7aac8873ca5a" providerId="LiveId" clId="{8177C9E8-01CE-449A-B596-B7E6CBBCF46E}" dt="2024-11-26T21:04:03.265" v="1129" actId="26606"/>
          <ac:spMkLst>
            <pc:docMk/>
            <pc:sldMk cId="2582306989" sldId="261"/>
            <ac:spMk id="2" creationId="{0D98D89B-40E5-46CF-112E-AFC20BFE2B16}"/>
          </ac:spMkLst>
        </pc:spChg>
        <pc:spChg chg="add del mod">
          <ac:chgData name="rana ahmad" userId="350d7aac8873ca5a" providerId="LiveId" clId="{8177C9E8-01CE-449A-B596-B7E6CBBCF46E}" dt="2024-11-26T20:52:02.306" v="841"/>
          <ac:spMkLst>
            <pc:docMk/>
            <pc:sldMk cId="2582306989" sldId="261"/>
            <ac:spMk id="3" creationId="{07C17164-3565-A437-7324-01551F975034}"/>
          </ac:spMkLst>
        </pc:spChg>
        <pc:spChg chg="del">
          <ac:chgData name="rana ahmad" userId="350d7aac8873ca5a" providerId="LiveId" clId="{8177C9E8-01CE-449A-B596-B7E6CBBCF46E}" dt="2024-11-16T22:53:26.445" v="673" actId="22"/>
          <ac:spMkLst>
            <pc:docMk/>
            <pc:sldMk cId="2582306989" sldId="261"/>
            <ac:spMk id="3" creationId="{D80B226B-9D31-09C9-D108-EAC0EE0A8E60}"/>
          </ac:spMkLst>
        </pc:spChg>
        <pc:spChg chg="add del mod">
          <ac:chgData name="rana ahmad" userId="350d7aac8873ca5a" providerId="LiveId" clId="{8177C9E8-01CE-449A-B596-B7E6CBBCF46E}" dt="2024-11-16T22:54:24.272" v="681" actId="22"/>
          <ac:spMkLst>
            <pc:docMk/>
            <pc:sldMk cId="2582306989" sldId="261"/>
            <ac:spMk id="7" creationId="{5EEC08E3-8C87-932B-D3D3-1F7F23C35AA1}"/>
          </ac:spMkLst>
        </pc:spChg>
        <pc:spChg chg="add del">
          <ac:chgData name="rana ahmad" userId="350d7aac8873ca5a" providerId="LiveId" clId="{8177C9E8-01CE-449A-B596-B7E6CBBCF46E}" dt="2024-11-26T20:52:20.013" v="845" actId="26606"/>
          <ac:spMkLst>
            <pc:docMk/>
            <pc:sldMk cId="2582306989" sldId="261"/>
            <ac:spMk id="15" creationId="{87E651C1-D3C9-FEC3-D949-5D797EDF0E3B}"/>
          </ac:spMkLst>
        </pc:spChg>
        <pc:spChg chg="add del">
          <ac:chgData name="rana ahmad" userId="350d7aac8873ca5a" providerId="LiveId" clId="{8177C9E8-01CE-449A-B596-B7E6CBBCF46E}" dt="2024-11-26T20:52:09.147" v="843" actId="26606"/>
          <ac:spMkLst>
            <pc:docMk/>
            <pc:sldMk cId="2582306989" sldId="261"/>
            <ac:spMk id="16" creationId="{0D57E7FA-E8FC-45AC-868F-CDC8144939D6}"/>
          </ac:spMkLst>
        </pc:spChg>
        <pc:spChg chg="add del">
          <ac:chgData name="rana ahmad" userId="350d7aac8873ca5a" providerId="LiveId" clId="{8177C9E8-01CE-449A-B596-B7E6CBBCF46E}" dt="2024-11-26T20:52:09.147" v="843" actId="26606"/>
          <ac:spMkLst>
            <pc:docMk/>
            <pc:sldMk cId="2582306989" sldId="261"/>
            <ac:spMk id="18" creationId="{F269BDC9-F5DC-4A16-9583-2F8CE418465E}"/>
          </ac:spMkLst>
        </pc:spChg>
        <pc:spChg chg="add del">
          <ac:chgData name="rana ahmad" userId="350d7aac8873ca5a" providerId="LiveId" clId="{8177C9E8-01CE-449A-B596-B7E6CBBCF46E}" dt="2024-11-26T20:52:20.013" v="845" actId="26606"/>
          <ac:spMkLst>
            <pc:docMk/>
            <pc:sldMk cId="2582306989" sldId="261"/>
            <ac:spMk id="20" creationId="{2C46C4D6-C474-4E92-B52E-944C1118F7B6}"/>
          </ac:spMkLst>
        </pc:spChg>
        <pc:spChg chg="add del">
          <ac:chgData name="rana ahmad" userId="350d7aac8873ca5a" providerId="LiveId" clId="{8177C9E8-01CE-449A-B596-B7E6CBBCF46E}" dt="2024-11-26T20:52:20.013" v="845" actId="26606"/>
          <ac:spMkLst>
            <pc:docMk/>
            <pc:sldMk cId="2582306989" sldId="261"/>
            <ac:spMk id="21" creationId="{0E3596DD-156A-473E-9BB3-C6A29F7574E9}"/>
          </ac:spMkLst>
        </pc:spChg>
        <pc:spChg chg="add del">
          <ac:chgData name="rana ahmad" userId="350d7aac8873ca5a" providerId="LiveId" clId="{8177C9E8-01CE-449A-B596-B7E6CBBCF46E}" dt="2024-11-26T21:04:03.265" v="1129" actId="26606"/>
          <ac:spMkLst>
            <pc:docMk/>
            <pc:sldMk cId="2582306989" sldId="261"/>
            <ac:spMk id="23" creationId="{F541DB91-0B10-46D9-B34B-7BFF9602606D}"/>
          </ac:spMkLst>
        </pc:spChg>
        <pc:spChg chg="add del">
          <ac:chgData name="rana ahmad" userId="350d7aac8873ca5a" providerId="LiveId" clId="{8177C9E8-01CE-449A-B596-B7E6CBBCF46E}" dt="2024-11-26T21:04:03.265" v="1129" actId="26606"/>
          <ac:spMkLst>
            <pc:docMk/>
            <pc:sldMk cId="2582306989" sldId="261"/>
            <ac:spMk id="24" creationId="{9CF7FE1C-8BC5-4B0C-A2BC-93AB72C90FDD}"/>
          </ac:spMkLst>
        </pc:spChg>
        <pc:spChg chg="add mod">
          <ac:chgData name="rana ahmad" userId="350d7aac8873ca5a" providerId="LiveId" clId="{8177C9E8-01CE-449A-B596-B7E6CBBCF46E}" dt="2024-11-26T21:04:03.265" v="1129" actId="26606"/>
          <ac:spMkLst>
            <pc:docMk/>
            <pc:sldMk cId="2582306989" sldId="261"/>
            <ac:spMk id="25" creationId="{A17E5696-9718-36AF-CE49-053D787D8B8F}"/>
          </ac:spMkLst>
        </pc:spChg>
        <pc:spChg chg="add">
          <ac:chgData name="rana ahmad" userId="350d7aac8873ca5a" providerId="LiveId" clId="{8177C9E8-01CE-449A-B596-B7E6CBBCF46E}" dt="2024-11-26T21:04:03.265" v="1129" actId="26606"/>
          <ac:spMkLst>
            <pc:docMk/>
            <pc:sldMk cId="2582306989" sldId="261"/>
            <ac:spMk id="30" creationId="{0E3596DD-156A-473E-9BB3-C6A29F7574E9}"/>
          </ac:spMkLst>
        </pc:spChg>
        <pc:spChg chg="add">
          <ac:chgData name="rana ahmad" userId="350d7aac8873ca5a" providerId="LiveId" clId="{8177C9E8-01CE-449A-B596-B7E6CBBCF46E}" dt="2024-11-26T21:04:03.265" v="1129" actId="26606"/>
          <ac:spMkLst>
            <pc:docMk/>
            <pc:sldMk cId="2582306989" sldId="261"/>
            <ac:spMk id="32" creationId="{2C46C4D6-C474-4E92-B52E-944C1118F7B6}"/>
          </ac:spMkLst>
        </pc:spChg>
        <pc:picChg chg="add del mod ord">
          <ac:chgData name="rana ahmad" userId="350d7aac8873ca5a" providerId="LiveId" clId="{8177C9E8-01CE-449A-B596-B7E6CBBCF46E}" dt="2024-11-16T22:54:04.546" v="674" actId="478"/>
          <ac:picMkLst>
            <pc:docMk/>
            <pc:sldMk cId="2582306989" sldId="261"/>
            <ac:picMk id="5" creationId="{E8928A54-79DF-0CA2-524E-A87AF0EF9F48}"/>
          </ac:picMkLst>
        </pc:picChg>
        <pc:picChg chg="add del mod">
          <ac:chgData name="rana ahmad" userId="350d7aac8873ca5a" providerId="LiveId" clId="{8177C9E8-01CE-449A-B596-B7E6CBBCF46E}" dt="2024-11-16T22:54:22.228" v="680" actId="22"/>
          <ac:picMkLst>
            <pc:docMk/>
            <pc:sldMk cId="2582306989" sldId="261"/>
            <ac:picMk id="9" creationId="{055508A0-0791-8F4A-5006-8C96580B9E91}"/>
          </ac:picMkLst>
        </pc:picChg>
        <pc:picChg chg="add mod ord">
          <ac:chgData name="rana ahmad" userId="350d7aac8873ca5a" providerId="LiveId" clId="{8177C9E8-01CE-449A-B596-B7E6CBBCF46E}" dt="2024-11-26T21:04:19.317" v="1132" actId="1076"/>
          <ac:picMkLst>
            <pc:docMk/>
            <pc:sldMk cId="2582306989" sldId="261"/>
            <ac:picMk id="11" creationId="{52452B23-B775-6D33-345D-0D60A7E28D0A}"/>
          </ac:picMkLst>
        </pc:picChg>
      </pc:sldChg>
      <pc:sldChg chg="addSp delSp modSp new mod setBg">
        <pc:chgData name="rana ahmad" userId="350d7aac8873ca5a" providerId="LiveId" clId="{8177C9E8-01CE-449A-B596-B7E6CBBCF46E}" dt="2024-11-26T21:22:46.381" v="1370" actId="20577"/>
        <pc:sldMkLst>
          <pc:docMk/>
          <pc:sldMk cId="2547328424" sldId="262"/>
        </pc:sldMkLst>
        <pc:spChg chg="mod">
          <ac:chgData name="rana ahmad" userId="350d7aac8873ca5a" providerId="LiveId" clId="{8177C9E8-01CE-449A-B596-B7E6CBBCF46E}" dt="2024-11-26T21:04:33.134" v="1133" actId="26606"/>
          <ac:spMkLst>
            <pc:docMk/>
            <pc:sldMk cId="2547328424" sldId="262"/>
            <ac:spMk id="2" creationId="{D0C35A79-3790-477A-99DC-BC90D53BF989}"/>
          </ac:spMkLst>
        </pc:spChg>
        <pc:spChg chg="del">
          <ac:chgData name="rana ahmad" userId="350d7aac8873ca5a" providerId="LiveId" clId="{8177C9E8-01CE-449A-B596-B7E6CBBCF46E}" dt="2024-11-16T22:55:17.961" v="710" actId="22"/>
          <ac:spMkLst>
            <pc:docMk/>
            <pc:sldMk cId="2547328424" sldId="262"/>
            <ac:spMk id="3" creationId="{448D0FF6-B6BD-A992-A5A4-8B4EEB387B79}"/>
          </ac:spMkLst>
        </pc:spChg>
        <pc:spChg chg="add mod">
          <ac:chgData name="rana ahmad" userId="350d7aac8873ca5a" providerId="LiveId" clId="{8177C9E8-01CE-449A-B596-B7E6CBBCF46E}" dt="2024-11-26T21:22:46.381" v="1370" actId="20577"/>
          <ac:spMkLst>
            <pc:docMk/>
            <pc:sldMk cId="2547328424" sldId="262"/>
            <ac:spMk id="9" creationId="{97452897-041F-0817-D2D2-D6DAEFAEFC78}"/>
          </ac:spMkLst>
        </pc:spChg>
        <pc:spChg chg="add">
          <ac:chgData name="rana ahmad" userId="350d7aac8873ca5a" providerId="LiveId" clId="{8177C9E8-01CE-449A-B596-B7E6CBBCF46E}" dt="2024-11-26T21:04:33.134" v="1133" actId="26606"/>
          <ac:spMkLst>
            <pc:docMk/>
            <pc:sldMk cId="2547328424" sldId="262"/>
            <ac:spMk id="12" creationId="{0E3596DD-156A-473E-9BB3-C6A29F7574E9}"/>
          </ac:spMkLst>
        </pc:spChg>
        <pc:spChg chg="add">
          <ac:chgData name="rana ahmad" userId="350d7aac8873ca5a" providerId="LiveId" clId="{8177C9E8-01CE-449A-B596-B7E6CBBCF46E}" dt="2024-11-26T21:04:33.134" v="1133" actId="26606"/>
          <ac:spMkLst>
            <pc:docMk/>
            <pc:sldMk cId="2547328424" sldId="262"/>
            <ac:spMk id="14" creationId="{2C46C4D6-C474-4E92-B52E-944C1118F7B6}"/>
          </ac:spMkLst>
        </pc:spChg>
        <pc:picChg chg="add mod ord">
          <ac:chgData name="rana ahmad" userId="350d7aac8873ca5a" providerId="LiveId" clId="{8177C9E8-01CE-449A-B596-B7E6CBBCF46E}" dt="2024-11-26T21:05:26.428" v="1224" actId="14100"/>
          <ac:picMkLst>
            <pc:docMk/>
            <pc:sldMk cId="2547328424" sldId="262"/>
            <ac:picMk id="5" creationId="{EE4AE727-8B72-E548-6DF0-D13612C7BC7B}"/>
          </ac:picMkLst>
        </pc:picChg>
      </pc:sldChg>
      <pc:sldChg chg="addSp delSp modSp new add del mod setBg">
        <pc:chgData name="rana ahmad" userId="350d7aac8873ca5a" providerId="LiveId" clId="{8177C9E8-01CE-449A-B596-B7E6CBBCF46E}" dt="2024-11-26T22:06:52.914" v="2212" actId="27636"/>
        <pc:sldMkLst>
          <pc:docMk/>
          <pc:sldMk cId="3958537444" sldId="263"/>
        </pc:sldMkLst>
        <pc:spChg chg="mod">
          <ac:chgData name="rana ahmad" userId="350d7aac8873ca5a" providerId="LiveId" clId="{8177C9E8-01CE-449A-B596-B7E6CBBCF46E}" dt="2024-11-26T21:33:42.935" v="1379" actId="26606"/>
          <ac:spMkLst>
            <pc:docMk/>
            <pc:sldMk cId="3958537444" sldId="263"/>
            <ac:spMk id="2" creationId="{F6653F7B-2212-C3DA-D87D-6D2D8586EA68}"/>
          </ac:spMkLst>
        </pc:spChg>
        <pc:spChg chg="del">
          <ac:chgData name="rana ahmad" userId="350d7aac8873ca5a" providerId="LiveId" clId="{8177C9E8-01CE-449A-B596-B7E6CBBCF46E}" dt="2024-11-16T22:56:13.059" v="712" actId="22"/>
          <ac:spMkLst>
            <pc:docMk/>
            <pc:sldMk cId="3958537444" sldId="263"/>
            <ac:spMk id="3" creationId="{A331B3A1-FE59-874C-6778-074940003C4F}"/>
          </ac:spMkLst>
        </pc:spChg>
        <pc:spChg chg="add del">
          <ac:chgData name="rana ahmad" userId="350d7aac8873ca5a" providerId="LiveId" clId="{8177C9E8-01CE-449A-B596-B7E6CBBCF46E}" dt="2024-11-26T21:33:35.298" v="1376" actId="26606"/>
          <ac:spMkLst>
            <pc:docMk/>
            <pc:sldMk cId="3958537444" sldId="263"/>
            <ac:spMk id="9" creationId="{B6869CF7-5E2C-2839-306E-3A3BE3A93547}"/>
          </ac:spMkLst>
        </pc:spChg>
        <pc:spChg chg="add del">
          <ac:chgData name="rana ahmad" userId="350d7aac8873ca5a" providerId="LiveId" clId="{8177C9E8-01CE-449A-B596-B7E6CBBCF46E}" dt="2024-11-26T21:33:42.920" v="1378" actId="26606"/>
          <ac:spMkLst>
            <pc:docMk/>
            <pc:sldMk cId="3958537444" sldId="263"/>
            <ac:spMk id="10" creationId="{0D57E7FA-E8FC-45AC-868F-CDC8144939D6}"/>
          </ac:spMkLst>
        </pc:spChg>
        <pc:spChg chg="add del">
          <ac:chgData name="rana ahmad" userId="350d7aac8873ca5a" providerId="LiveId" clId="{8177C9E8-01CE-449A-B596-B7E6CBBCF46E}" dt="2024-11-26T21:33:35.298" v="1376" actId="26606"/>
          <ac:spMkLst>
            <pc:docMk/>
            <pc:sldMk cId="3958537444" sldId="263"/>
            <ac:spMk id="12" creationId="{94C5663A-0CE3-4AEE-B47E-FB68D9EBFE1A}"/>
          </ac:spMkLst>
        </pc:spChg>
        <pc:spChg chg="add del">
          <ac:chgData name="rana ahmad" userId="350d7aac8873ca5a" providerId="LiveId" clId="{8177C9E8-01CE-449A-B596-B7E6CBBCF46E}" dt="2024-11-26T21:33:42.920" v="1378" actId="26606"/>
          <ac:spMkLst>
            <pc:docMk/>
            <pc:sldMk cId="3958537444" sldId="263"/>
            <ac:spMk id="14" creationId="{52FFAF72-6204-4676-9C6F-9A4CC4D91805}"/>
          </ac:spMkLst>
        </pc:spChg>
        <pc:spChg chg="add del">
          <ac:chgData name="rana ahmad" userId="350d7aac8873ca5a" providerId="LiveId" clId="{8177C9E8-01CE-449A-B596-B7E6CBBCF46E}" dt="2024-11-26T21:33:42.920" v="1378" actId="26606"/>
          <ac:spMkLst>
            <pc:docMk/>
            <pc:sldMk cId="3958537444" sldId="263"/>
            <ac:spMk id="15" creationId="{B7BD7FCF-A254-4A97-A15C-319B67622677}"/>
          </ac:spMkLst>
        </pc:spChg>
        <pc:spChg chg="add">
          <ac:chgData name="rana ahmad" userId="350d7aac8873ca5a" providerId="LiveId" clId="{8177C9E8-01CE-449A-B596-B7E6CBBCF46E}" dt="2024-11-26T21:33:42.935" v="1379" actId="26606"/>
          <ac:spMkLst>
            <pc:docMk/>
            <pc:sldMk cId="3958537444" sldId="263"/>
            <ac:spMk id="17" creationId="{0E3596DD-156A-473E-9BB3-C6A29F7574E9}"/>
          </ac:spMkLst>
        </pc:spChg>
        <pc:spChg chg="add">
          <ac:chgData name="rana ahmad" userId="350d7aac8873ca5a" providerId="LiveId" clId="{8177C9E8-01CE-449A-B596-B7E6CBBCF46E}" dt="2024-11-26T21:33:42.935" v="1379" actId="26606"/>
          <ac:spMkLst>
            <pc:docMk/>
            <pc:sldMk cId="3958537444" sldId="263"/>
            <ac:spMk id="18" creationId="{2C46C4D6-C474-4E92-B52E-944C1118F7B6}"/>
          </ac:spMkLst>
        </pc:spChg>
        <pc:spChg chg="add mod">
          <ac:chgData name="rana ahmad" userId="350d7aac8873ca5a" providerId="LiveId" clId="{8177C9E8-01CE-449A-B596-B7E6CBBCF46E}" dt="2024-11-26T22:06:52.914" v="2212" actId="27636"/>
          <ac:spMkLst>
            <pc:docMk/>
            <pc:sldMk cId="3958537444" sldId="263"/>
            <ac:spMk id="19" creationId="{3D27137B-27A7-1D42-8032-2586D83364E7}"/>
          </ac:spMkLst>
        </pc:spChg>
        <pc:picChg chg="add mod ord">
          <ac:chgData name="rana ahmad" userId="350d7aac8873ca5a" providerId="LiveId" clId="{8177C9E8-01CE-449A-B596-B7E6CBBCF46E}" dt="2024-11-26T21:33:53.830" v="1381" actId="1076"/>
          <ac:picMkLst>
            <pc:docMk/>
            <pc:sldMk cId="3958537444" sldId="263"/>
            <ac:picMk id="5" creationId="{DC77A914-7846-E44A-AF7F-F9022296E0C2}"/>
          </ac:picMkLst>
        </pc:picChg>
      </pc:sldChg>
      <pc:sldChg chg="addSp delSp modSp new mod setBg">
        <pc:chgData name="rana ahmad" userId="350d7aac8873ca5a" providerId="LiveId" clId="{8177C9E8-01CE-449A-B596-B7E6CBBCF46E}" dt="2024-11-26T21:30:26.171" v="1374" actId="22"/>
        <pc:sldMkLst>
          <pc:docMk/>
          <pc:sldMk cId="3152833719" sldId="264"/>
        </pc:sldMkLst>
        <pc:spChg chg="mod">
          <ac:chgData name="rana ahmad" userId="350d7aac8873ca5a" providerId="LiveId" clId="{8177C9E8-01CE-449A-B596-B7E6CBBCF46E}" dt="2024-11-16T23:00:29.344" v="798" actId="26606"/>
          <ac:spMkLst>
            <pc:docMk/>
            <pc:sldMk cId="3152833719" sldId="264"/>
            <ac:spMk id="2" creationId="{3391E48E-C3F6-3C19-0791-77CA13BE180F}"/>
          </ac:spMkLst>
        </pc:spChg>
        <pc:spChg chg="del">
          <ac:chgData name="rana ahmad" userId="350d7aac8873ca5a" providerId="LiveId" clId="{8177C9E8-01CE-449A-B596-B7E6CBBCF46E}" dt="2024-11-16T22:59:14.474" v="792" actId="22"/>
          <ac:spMkLst>
            <pc:docMk/>
            <pc:sldMk cId="3152833719" sldId="264"/>
            <ac:spMk id="3" creationId="{852FD714-6CA6-E393-171C-3B3CBAAE524E}"/>
          </ac:spMkLst>
        </pc:spChg>
        <pc:spChg chg="add del mod">
          <ac:chgData name="rana ahmad" userId="350d7aac8873ca5a" providerId="LiveId" clId="{8177C9E8-01CE-449A-B596-B7E6CBBCF46E}" dt="2024-11-26T21:30:26.171" v="1374" actId="22"/>
          <ac:spMkLst>
            <pc:docMk/>
            <pc:sldMk cId="3152833719" sldId="264"/>
            <ac:spMk id="4" creationId="{23DB9823-1054-4E03-BC0E-6807CA18F2D7}"/>
          </ac:spMkLst>
        </pc:spChg>
        <pc:spChg chg="add del">
          <ac:chgData name="rana ahmad" userId="350d7aac8873ca5a" providerId="LiveId" clId="{8177C9E8-01CE-449A-B596-B7E6CBBCF46E}" dt="2024-11-16T23:00:20.982" v="796" actId="26606"/>
          <ac:spMkLst>
            <pc:docMk/>
            <pc:sldMk cId="3152833719" sldId="264"/>
            <ac:spMk id="7" creationId="{0E3596DD-156A-473E-9BB3-C6A29F7574E9}"/>
          </ac:spMkLst>
        </pc:spChg>
        <pc:spChg chg="add del">
          <ac:chgData name="rana ahmad" userId="350d7aac8873ca5a" providerId="LiveId" clId="{8177C9E8-01CE-449A-B596-B7E6CBBCF46E}" dt="2024-11-16T23:00:20.982" v="796" actId="26606"/>
          <ac:spMkLst>
            <pc:docMk/>
            <pc:sldMk cId="3152833719" sldId="264"/>
            <ac:spMk id="8" creationId="{2C46C4D6-C474-4E92-B52E-944C1118F7B6}"/>
          </ac:spMkLst>
        </pc:spChg>
        <pc:spChg chg="add del">
          <ac:chgData name="rana ahmad" userId="350d7aac8873ca5a" providerId="LiveId" clId="{8177C9E8-01CE-449A-B596-B7E6CBBCF46E}" dt="2024-11-16T22:59:43.782" v="794" actId="26606"/>
          <ac:spMkLst>
            <pc:docMk/>
            <pc:sldMk cId="3152833719" sldId="264"/>
            <ac:spMk id="9" creationId="{E95701AA-9F0E-D414-CE3A-D83EAAF60984}"/>
          </ac:spMkLst>
        </pc:spChg>
        <pc:spChg chg="add del">
          <ac:chgData name="rana ahmad" userId="350d7aac8873ca5a" providerId="LiveId" clId="{8177C9E8-01CE-449A-B596-B7E6CBBCF46E}" dt="2024-11-16T23:00:20.982" v="796" actId="26606"/>
          <ac:spMkLst>
            <pc:docMk/>
            <pc:sldMk cId="3152833719" sldId="264"/>
            <ac:spMk id="10" creationId="{E95701AA-9F0E-D414-CE3A-D83EAAF60984}"/>
          </ac:spMkLst>
        </pc:spChg>
        <pc:spChg chg="add del">
          <ac:chgData name="rana ahmad" userId="350d7aac8873ca5a" providerId="LiveId" clId="{8177C9E8-01CE-449A-B596-B7E6CBBCF46E}" dt="2024-11-16T23:00:29.344" v="798" actId="26606"/>
          <ac:spMkLst>
            <pc:docMk/>
            <pc:sldMk cId="3152833719" sldId="264"/>
            <ac:spMk id="11" creationId="{0D57E7FA-E8FC-45AC-868F-CDC8144939D6}"/>
          </ac:spMkLst>
        </pc:spChg>
        <pc:spChg chg="add del">
          <ac:chgData name="rana ahmad" userId="350d7aac8873ca5a" providerId="LiveId" clId="{8177C9E8-01CE-449A-B596-B7E6CBBCF46E}" dt="2024-11-16T22:59:43.782" v="794" actId="26606"/>
          <ac:spMkLst>
            <pc:docMk/>
            <pc:sldMk cId="3152833719" sldId="264"/>
            <ac:spMk id="12" creationId="{0E3596DD-156A-473E-9BB3-C6A29F7574E9}"/>
          </ac:spMkLst>
        </pc:spChg>
        <pc:spChg chg="add del">
          <ac:chgData name="rana ahmad" userId="350d7aac8873ca5a" providerId="LiveId" clId="{8177C9E8-01CE-449A-B596-B7E6CBBCF46E}" dt="2024-11-16T23:00:29.344" v="798" actId="26606"/>
          <ac:spMkLst>
            <pc:docMk/>
            <pc:sldMk cId="3152833719" sldId="264"/>
            <ac:spMk id="13" creationId="{50D1D739-EDC4-4BE6-A073-9B157E1F9069}"/>
          </ac:spMkLst>
        </pc:spChg>
        <pc:spChg chg="add del">
          <ac:chgData name="rana ahmad" userId="350d7aac8873ca5a" providerId="LiveId" clId="{8177C9E8-01CE-449A-B596-B7E6CBBCF46E}" dt="2024-11-16T22:59:43.782" v="794" actId="26606"/>
          <ac:spMkLst>
            <pc:docMk/>
            <pc:sldMk cId="3152833719" sldId="264"/>
            <ac:spMk id="14" creationId="{2C46C4D6-C474-4E92-B52E-944C1118F7B6}"/>
          </ac:spMkLst>
        </pc:spChg>
        <pc:spChg chg="add del">
          <ac:chgData name="rana ahmad" userId="350d7aac8873ca5a" providerId="LiveId" clId="{8177C9E8-01CE-449A-B596-B7E6CBBCF46E}" dt="2024-11-16T23:00:29.344" v="798" actId="26606"/>
          <ac:spMkLst>
            <pc:docMk/>
            <pc:sldMk cId="3152833719" sldId="264"/>
            <ac:spMk id="15" creationId="{FA505F40-D149-43ED-AF99-35E23BCA8F15}"/>
          </ac:spMkLst>
        </pc:spChg>
        <pc:spChg chg="add del">
          <ac:chgData name="rana ahmad" userId="350d7aac8873ca5a" providerId="LiveId" clId="{8177C9E8-01CE-449A-B596-B7E6CBBCF46E}" dt="2024-11-16T23:00:29.344" v="798" actId="26606"/>
          <ac:spMkLst>
            <pc:docMk/>
            <pc:sldMk cId="3152833719" sldId="264"/>
            <ac:spMk id="16" creationId="{6CDD35A4-E546-4AF3-A8B9-AC24C5C9FA70}"/>
          </ac:spMkLst>
        </pc:spChg>
        <pc:picChg chg="add del mod ord">
          <ac:chgData name="rana ahmad" userId="350d7aac8873ca5a" providerId="LiveId" clId="{8177C9E8-01CE-449A-B596-B7E6CBBCF46E}" dt="2024-11-26T21:30:18.756" v="1371" actId="478"/>
          <ac:picMkLst>
            <pc:docMk/>
            <pc:sldMk cId="3152833719" sldId="264"/>
            <ac:picMk id="5" creationId="{A1FD6AD4-8D02-F0E6-61BC-E3F7221C13D5}"/>
          </ac:picMkLst>
        </pc:picChg>
        <pc:picChg chg="add del">
          <ac:chgData name="rana ahmad" userId="350d7aac8873ca5a" providerId="LiveId" clId="{8177C9E8-01CE-449A-B596-B7E6CBBCF46E}" dt="2024-11-26T21:30:24.367" v="1373" actId="22"/>
          <ac:picMkLst>
            <pc:docMk/>
            <pc:sldMk cId="3152833719" sldId="264"/>
            <ac:picMk id="7" creationId="{281B1AF4-3CF0-145B-58A4-9FDECF1E2C49}"/>
          </ac:picMkLst>
        </pc:picChg>
        <pc:picChg chg="add mod ord">
          <ac:chgData name="rana ahmad" userId="350d7aac8873ca5a" providerId="LiveId" clId="{8177C9E8-01CE-449A-B596-B7E6CBBCF46E}" dt="2024-11-26T21:30:26.171" v="1374" actId="22"/>
          <ac:picMkLst>
            <pc:docMk/>
            <pc:sldMk cId="3152833719" sldId="264"/>
            <ac:picMk id="9" creationId="{98385ED1-C8B1-1433-3213-0C250897FA87}"/>
          </ac:picMkLst>
        </pc:picChg>
      </pc:sldChg>
      <pc:sldChg chg="addSp delSp modSp new mod">
        <pc:chgData name="rana ahmad" userId="350d7aac8873ca5a" providerId="LiveId" clId="{8177C9E8-01CE-449A-B596-B7E6CBBCF46E}" dt="2024-11-16T23:04:55.729" v="833" actId="20577"/>
        <pc:sldMkLst>
          <pc:docMk/>
          <pc:sldMk cId="3873842756" sldId="265"/>
        </pc:sldMkLst>
        <pc:spChg chg="mod">
          <ac:chgData name="rana ahmad" userId="350d7aac8873ca5a" providerId="LiveId" clId="{8177C9E8-01CE-449A-B596-B7E6CBBCF46E}" dt="2024-11-16T23:04:55.729" v="833" actId="20577"/>
          <ac:spMkLst>
            <pc:docMk/>
            <pc:sldMk cId="3873842756" sldId="265"/>
            <ac:spMk id="2" creationId="{65516F94-2630-1698-867A-891E99CB93EE}"/>
          </ac:spMkLst>
        </pc:spChg>
        <pc:spChg chg="del">
          <ac:chgData name="rana ahmad" userId="350d7aac8873ca5a" providerId="LiveId" clId="{8177C9E8-01CE-449A-B596-B7E6CBBCF46E}" dt="2024-11-16T23:02:42.819" v="800" actId="22"/>
          <ac:spMkLst>
            <pc:docMk/>
            <pc:sldMk cId="3873842756" sldId="265"/>
            <ac:spMk id="3" creationId="{3A53A9EB-7A0C-6577-D522-67AC67CB136F}"/>
          </ac:spMkLst>
        </pc:spChg>
        <pc:picChg chg="add mod ord">
          <ac:chgData name="rana ahmad" userId="350d7aac8873ca5a" providerId="LiveId" clId="{8177C9E8-01CE-449A-B596-B7E6CBBCF46E}" dt="2024-11-16T23:02:42.819" v="800" actId="22"/>
          <ac:picMkLst>
            <pc:docMk/>
            <pc:sldMk cId="3873842756" sldId="265"/>
            <ac:picMk id="5" creationId="{815E2026-BACA-D0D9-3C41-ED860659C54E}"/>
          </ac:picMkLst>
        </pc:picChg>
      </pc:sldChg>
      <pc:sldChg chg="modSp new mod">
        <pc:chgData name="rana ahmad" userId="350d7aac8873ca5a" providerId="LiveId" clId="{8177C9E8-01CE-449A-B596-B7E6CBBCF46E}" dt="2024-11-26T22:05:51.686" v="2208" actId="20577"/>
        <pc:sldMkLst>
          <pc:docMk/>
          <pc:sldMk cId="2903038868" sldId="266"/>
        </pc:sldMkLst>
        <pc:spChg chg="mod">
          <ac:chgData name="rana ahmad" userId="350d7aac8873ca5a" providerId="LiveId" clId="{8177C9E8-01CE-449A-B596-B7E6CBBCF46E}" dt="2024-11-26T21:40:31.727" v="1581" actId="20577"/>
          <ac:spMkLst>
            <pc:docMk/>
            <pc:sldMk cId="2903038868" sldId="266"/>
            <ac:spMk id="2" creationId="{5AF464A6-8D67-9A0D-5816-0EAA6B921BD4}"/>
          </ac:spMkLst>
        </pc:spChg>
        <pc:spChg chg="mod">
          <ac:chgData name="rana ahmad" userId="350d7aac8873ca5a" providerId="LiveId" clId="{8177C9E8-01CE-449A-B596-B7E6CBBCF46E}" dt="2024-11-26T22:05:51.686" v="2208" actId="20577"/>
          <ac:spMkLst>
            <pc:docMk/>
            <pc:sldMk cId="2903038868" sldId="266"/>
            <ac:spMk id="3" creationId="{D6DB8990-ACF3-A8B6-8902-B8A09DDDC6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643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3801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62385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3151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47553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6098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9080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9355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3589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831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4328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11/26/2024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8339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11/26/2024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191721115"/>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hocolate Chip Cookies">
            <a:extLst>
              <a:ext uri="{FF2B5EF4-FFF2-40B4-BE49-F238E27FC236}">
                <a16:creationId xmlns:a16="http://schemas.microsoft.com/office/drawing/2014/main" id="{63349A7A-4ED1-02CC-18CC-4B1F17FE7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07" r="12771"/>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8" name="Rectangle 103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5CA05-B555-A655-386D-79AF4BB46111}"/>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GB" sz="3600">
                <a:solidFill>
                  <a:schemeClr val="bg1"/>
                </a:solidFill>
              </a:rPr>
              <a:t>Kevin Cookie Company Project</a:t>
            </a:r>
          </a:p>
        </p:txBody>
      </p:sp>
      <p:sp>
        <p:nvSpPr>
          <p:cNvPr id="3" name="Subtitle 2">
            <a:extLst>
              <a:ext uri="{FF2B5EF4-FFF2-40B4-BE49-F238E27FC236}">
                <a16:creationId xmlns:a16="http://schemas.microsoft.com/office/drawing/2014/main" id="{63752CC1-2693-484E-5BAE-210E43E5A940}"/>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GB" sz="1800">
                <a:solidFill>
                  <a:schemeClr val="bg1"/>
                </a:solidFill>
              </a:rPr>
              <a:t>Rana Ahmad </a:t>
            </a:r>
          </a:p>
          <a:p>
            <a:pPr algn="ctr"/>
            <a:r>
              <a:rPr lang="en-GB" sz="1800">
                <a:solidFill>
                  <a:schemeClr val="bg1"/>
                </a:solidFill>
              </a:rPr>
              <a:t>15/11/2024</a:t>
            </a:r>
          </a:p>
        </p:txBody>
      </p:sp>
      <p:cxnSp>
        <p:nvCxnSpPr>
          <p:cNvPr id="1040" name="Straight Connector 103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03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6F94-2630-1698-867A-891E99CB93EE}"/>
              </a:ext>
            </a:extLst>
          </p:cNvPr>
          <p:cNvSpPr>
            <a:spLocks noGrp="1"/>
          </p:cNvSpPr>
          <p:nvPr>
            <p:ph type="title"/>
          </p:nvPr>
        </p:nvSpPr>
        <p:spPr/>
        <p:txBody>
          <a:bodyPr/>
          <a:lstStyle/>
          <a:p>
            <a:r>
              <a:rPr lang="en-GB" dirty="0"/>
              <a:t>Units Sold By Country </a:t>
            </a:r>
            <a:r>
              <a:rPr lang="en-GB"/>
              <a:t>and Product</a:t>
            </a:r>
            <a:endParaRPr lang="en-GB" dirty="0"/>
          </a:p>
        </p:txBody>
      </p:sp>
      <p:pic>
        <p:nvPicPr>
          <p:cNvPr id="5" name="Content Placeholder 4">
            <a:extLst>
              <a:ext uri="{FF2B5EF4-FFF2-40B4-BE49-F238E27FC236}">
                <a16:creationId xmlns:a16="http://schemas.microsoft.com/office/drawing/2014/main" id="{815E2026-BACA-D0D9-3C41-ED860659C54E}"/>
              </a:ext>
            </a:extLst>
          </p:cNvPr>
          <p:cNvPicPr>
            <a:picLocks noGrp="1" noChangeAspect="1"/>
          </p:cNvPicPr>
          <p:nvPr>
            <p:ph idx="1"/>
          </p:nvPr>
        </p:nvPicPr>
        <p:blipFill>
          <a:blip r:embed="rId2"/>
          <a:stretch>
            <a:fillRect/>
          </a:stretch>
        </p:blipFill>
        <p:spPr>
          <a:xfrm>
            <a:off x="838200" y="2070519"/>
            <a:ext cx="10515600" cy="4042524"/>
          </a:xfrm>
        </p:spPr>
      </p:pic>
    </p:spTree>
    <p:extLst>
      <p:ext uri="{BB962C8B-B14F-4D97-AF65-F5344CB8AC3E}">
        <p14:creationId xmlns:p14="http://schemas.microsoft.com/office/powerpoint/2010/main" val="387384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64A6-8D67-9A0D-5816-0EAA6B921BD4}"/>
              </a:ext>
            </a:extLst>
          </p:cNvPr>
          <p:cNvSpPr>
            <a:spLocks noGrp="1"/>
          </p:cNvSpPr>
          <p:nvPr>
            <p:ph type="title"/>
          </p:nvPr>
        </p:nvSpPr>
        <p:spPr/>
        <p:txBody>
          <a:bodyPr/>
          <a:lstStyle/>
          <a:p>
            <a:r>
              <a:rPr lang="en-GB" dirty="0"/>
              <a:t>Insights and Recommendations</a:t>
            </a:r>
          </a:p>
        </p:txBody>
      </p:sp>
      <p:sp>
        <p:nvSpPr>
          <p:cNvPr id="3" name="Content Placeholder 2">
            <a:extLst>
              <a:ext uri="{FF2B5EF4-FFF2-40B4-BE49-F238E27FC236}">
                <a16:creationId xmlns:a16="http://schemas.microsoft.com/office/drawing/2014/main" id="{D6DB8990-ACF3-A8B6-8902-B8A09DDDC622}"/>
              </a:ext>
            </a:extLst>
          </p:cNvPr>
          <p:cNvSpPr>
            <a:spLocks noGrp="1"/>
          </p:cNvSpPr>
          <p:nvPr>
            <p:ph idx="1"/>
          </p:nvPr>
        </p:nvSpPr>
        <p:spPr/>
        <p:txBody>
          <a:bodyPr>
            <a:normAutofit fontScale="70000" lnSpcReduction="20000"/>
          </a:bodyPr>
          <a:lstStyle/>
          <a:p>
            <a:r>
              <a:rPr lang="en-GB" sz="2800" dirty="0"/>
              <a:t>The chocolate chip cookie is the best-selling product, while the other cookie varieties show similar demand among one another. To encourage customers to try more products, the company could introduce a promotional offer where customers receive another cookie from the range at half price with the purchase of a chocolate chip cookie. This strategy would allow customers to sample other </a:t>
            </a:r>
            <a:r>
              <a:rPr lang="en-GB" sz="2800" dirty="0" err="1"/>
              <a:t>flavors</a:t>
            </a:r>
            <a:r>
              <a:rPr lang="en-GB" sz="2800" dirty="0"/>
              <a:t>, potentially enticing them to make future purchases.</a:t>
            </a:r>
          </a:p>
          <a:p>
            <a:r>
              <a:rPr lang="en-GB" sz="2800" dirty="0"/>
              <a:t>Additionally, fortune cookies boast an impressive average profit margin of $400, making them one of the most profitable options in the cookie market. This high margin is due to their low production costs and the novelty factor associated with them. In contrast, the beloved chocolate chip cookies have a more modest average profit margin of $150. This difference emphasizes that while fortune cookies captivate customers with their unique appeal, they also provide greater financial benefits for producers compared to traditional chocolate chip cookies. Implementing promotional offers for fortune cookies could further boost sales and increase the company's overall revenue.</a:t>
            </a:r>
            <a:endParaRPr lang="en-US" sz="2800" dirty="0"/>
          </a:p>
          <a:p>
            <a:endParaRPr lang="en-GB" dirty="0"/>
          </a:p>
        </p:txBody>
      </p:sp>
    </p:spTree>
    <p:extLst>
      <p:ext uri="{BB962C8B-B14F-4D97-AF65-F5344CB8AC3E}">
        <p14:creationId xmlns:p14="http://schemas.microsoft.com/office/powerpoint/2010/main" val="290303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B56E1-EE16-F7BC-88C2-3AF41907438D}"/>
              </a:ext>
            </a:extLst>
          </p:cNvPr>
          <p:cNvSpPr>
            <a:spLocks noGrp="1"/>
          </p:cNvSpPr>
          <p:nvPr>
            <p:ph type="title"/>
          </p:nvPr>
        </p:nvSpPr>
        <p:spPr>
          <a:xfrm>
            <a:off x="838201" y="365125"/>
            <a:ext cx="5251316" cy="1807305"/>
          </a:xfrm>
        </p:spPr>
        <p:txBody>
          <a:bodyPr>
            <a:normAutofit/>
          </a:bodyPr>
          <a:lstStyle/>
          <a:p>
            <a:r>
              <a:rPr lang="en-GB" dirty="0"/>
              <a:t>Company Brief</a:t>
            </a:r>
          </a:p>
        </p:txBody>
      </p:sp>
      <p:sp>
        <p:nvSpPr>
          <p:cNvPr id="3" name="Content Placeholder 2">
            <a:extLst>
              <a:ext uri="{FF2B5EF4-FFF2-40B4-BE49-F238E27FC236}">
                <a16:creationId xmlns:a16="http://schemas.microsoft.com/office/drawing/2014/main" id="{7EA81A8A-AA1C-BBE0-0160-A3469C6BCA0B}"/>
              </a:ext>
            </a:extLst>
          </p:cNvPr>
          <p:cNvSpPr>
            <a:spLocks noGrp="1"/>
          </p:cNvSpPr>
          <p:nvPr>
            <p:ph idx="1"/>
          </p:nvPr>
        </p:nvSpPr>
        <p:spPr>
          <a:xfrm>
            <a:off x="838200" y="2333297"/>
            <a:ext cx="4619621" cy="3843666"/>
          </a:xfrm>
        </p:spPr>
        <p:txBody>
          <a:bodyPr>
            <a:normAutofit/>
          </a:bodyPr>
          <a:lstStyle/>
          <a:p>
            <a:r>
              <a:rPr lang="en-GB" sz="2000"/>
              <a:t>Kevin Cookie Company offers a variety of cookies globally. Founded in 2020 by Kevin Stratvert, a former software engineer, he pursued his passion for baking.</a:t>
            </a:r>
          </a:p>
        </p:txBody>
      </p:sp>
      <p:pic>
        <p:nvPicPr>
          <p:cNvPr id="5" name="Picture 4" descr="Powdered doughnuts with stuffing">
            <a:extLst>
              <a:ext uri="{FF2B5EF4-FFF2-40B4-BE49-F238E27FC236}">
                <a16:creationId xmlns:a16="http://schemas.microsoft.com/office/drawing/2014/main" id="{BE44952B-24C0-92FA-23D1-7CBF1697D7D3}"/>
              </a:ext>
            </a:extLst>
          </p:cNvPr>
          <p:cNvPicPr>
            <a:picLocks noChangeAspect="1"/>
          </p:cNvPicPr>
          <p:nvPr/>
        </p:nvPicPr>
        <p:blipFill>
          <a:blip r:embed="rId2"/>
          <a:srcRect l="22202" r="1976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5591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F894B-1ECD-3F0E-E6FA-6038C5BB032F}"/>
              </a:ext>
            </a:extLst>
          </p:cNvPr>
          <p:cNvSpPr>
            <a:spLocks noGrp="1"/>
          </p:cNvSpPr>
          <p:nvPr>
            <p:ph type="title"/>
          </p:nvPr>
        </p:nvSpPr>
        <p:spPr>
          <a:xfrm>
            <a:off x="838201" y="365125"/>
            <a:ext cx="3816095" cy="1807305"/>
          </a:xfrm>
        </p:spPr>
        <p:txBody>
          <a:bodyPr>
            <a:normAutofit/>
          </a:bodyPr>
          <a:lstStyle/>
          <a:p>
            <a:r>
              <a:rPr lang="en-GB" sz="3700"/>
              <a:t>Overview of the project and Objectives</a:t>
            </a:r>
          </a:p>
        </p:txBody>
      </p:sp>
      <p:sp>
        <p:nvSpPr>
          <p:cNvPr id="3" name="Content Placeholder 2">
            <a:extLst>
              <a:ext uri="{FF2B5EF4-FFF2-40B4-BE49-F238E27FC236}">
                <a16:creationId xmlns:a16="http://schemas.microsoft.com/office/drawing/2014/main" id="{7146A685-8BC2-D5B2-E81B-B89B227AAD0C}"/>
              </a:ext>
            </a:extLst>
          </p:cNvPr>
          <p:cNvSpPr>
            <a:spLocks noGrp="1"/>
          </p:cNvSpPr>
          <p:nvPr>
            <p:ph idx="1"/>
          </p:nvPr>
        </p:nvSpPr>
        <p:spPr>
          <a:xfrm>
            <a:off x="838201" y="2333297"/>
            <a:ext cx="3816096" cy="3843666"/>
          </a:xfrm>
        </p:spPr>
        <p:txBody>
          <a:bodyPr>
            <a:normAutofit/>
          </a:bodyPr>
          <a:lstStyle/>
          <a:p>
            <a:pPr>
              <a:lnSpc>
                <a:spcPct val="90000"/>
              </a:lnSpc>
            </a:pPr>
            <a:r>
              <a:rPr lang="en-GB" sz="1900"/>
              <a:t>To create a dynamic and interactive sales dashboard using 5 different Pivot Tables, each providing a unique data summary. </a:t>
            </a:r>
          </a:p>
          <a:p>
            <a:pPr>
              <a:lnSpc>
                <a:spcPct val="90000"/>
              </a:lnSpc>
            </a:pPr>
            <a:r>
              <a:rPr lang="en-GB" sz="1900"/>
              <a:t>The dashboard will include 5 different visuals based on these tables.</a:t>
            </a:r>
          </a:p>
          <a:p>
            <a:pPr>
              <a:lnSpc>
                <a:spcPct val="90000"/>
              </a:lnSpc>
            </a:pPr>
            <a:r>
              <a:rPr lang="en-GB" sz="1900"/>
              <a:t>Use advanced Excel features like Pivot Tables, Slicers, Timelines, and Calculated Columns to present meaningful insights.</a:t>
            </a:r>
          </a:p>
        </p:txBody>
      </p:sp>
      <p:pic>
        <p:nvPicPr>
          <p:cNvPr id="5" name="Picture 4" descr="Digital financial graph">
            <a:extLst>
              <a:ext uri="{FF2B5EF4-FFF2-40B4-BE49-F238E27FC236}">
                <a16:creationId xmlns:a16="http://schemas.microsoft.com/office/drawing/2014/main" id="{35A9A996-C4E9-0B3F-85F2-277E68B4B509}"/>
              </a:ext>
            </a:extLst>
          </p:cNvPr>
          <p:cNvPicPr>
            <a:picLocks noChangeAspect="1"/>
          </p:cNvPicPr>
          <p:nvPr/>
        </p:nvPicPr>
        <p:blipFill>
          <a:blip r:embed="rId2"/>
          <a:srcRect l="26998" r="11712"/>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102714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BD6286-BF2F-8058-14A8-8E8FA96316CC}"/>
              </a:ext>
            </a:extLst>
          </p:cNvPr>
          <p:cNvSpPr>
            <a:spLocks noGrp="1"/>
          </p:cNvSpPr>
          <p:nvPr>
            <p:ph type="title"/>
          </p:nvPr>
        </p:nvSpPr>
        <p:spPr>
          <a:xfrm>
            <a:off x="838201" y="643467"/>
            <a:ext cx="3888526" cy="1800526"/>
          </a:xfrm>
        </p:spPr>
        <p:txBody>
          <a:bodyPr>
            <a:normAutofit/>
          </a:bodyPr>
          <a:lstStyle/>
          <a:p>
            <a:r>
              <a:rPr lang="en-GB" dirty="0"/>
              <a:t>Data Structure</a:t>
            </a:r>
          </a:p>
        </p:txBody>
      </p:sp>
      <p:sp>
        <p:nvSpPr>
          <p:cNvPr id="3" name="Content Placeholder 2">
            <a:extLst>
              <a:ext uri="{FF2B5EF4-FFF2-40B4-BE49-F238E27FC236}">
                <a16:creationId xmlns:a16="http://schemas.microsoft.com/office/drawing/2014/main" id="{DD84EAC9-E469-B30F-9B43-0AC2836C749C}"/>
              </a:ext>
            </a:extLst>
          </p:cNvPr>
          <p:cNvSpPr>
            <a:spLocks noGrp="1"/>
          </p:cNvSpPr>
          <p:nvPr>
            <p:ph idx="1"/>
          </p:nvPr>
        </p:nvSpPr>
        <p:spPr>
          <a:xfrm>
            <a:off x="838201" y="2623381"/>
            <a:ext cx="3888528" cy="3553581"/>
          </a:xfrm>
        </p:spPr>
        <p:txBody>
          <a:bodyPr>
            <a:normAutofit/>
          </a:bodyPr>
          <a:lstStyle/>
          <a:p>
            <a:r>
              <a:rPr lang="en-GB" sz="2000"/>
              <a:t>The dataset contains sales records for different products across various countries, including details on units sold, costs, profits, and dates. </a:t>
            </a:r>
          </a:p>
          <a:p>
            <a:r>
              <a:rPr lang="en-GB" sz="2000"/>
              <a:t>Column: Country, Product, Units Sold, Total Cost, Total Profit, Date </a:t>
            </a:r>
          </a:p>
          <a:p>
            <a:endParaRPr lang="en-GB" sz="2000"/>
          </a:p>
          <a:p>
            <a:endParaRPr lang="en-GB" sz="2000"/>
          </a:p>
        </p:txBody>
      </p:sp>
      <p:graphicFrame>
        <p:nvGraphicFramePr>
          <p:cNvPr id="4" name="Table 3">
            <a:extLst>
              <a:ext uri="{FF2B5EF4-FFF2-40B4-BE49-F238E27FC236}">
                <a16:creationId xmlns:a16="http://schemas.microsoft.com/office/drawing/2014/main" id="{A820B1DD-3C1C-0CAD-12AF-8A0E5D77C2AB}"/>
              </a:ext>
            </a:extLst>
          </p:cNvPr>
          <p:cNvGraphicFramePr>
            <a:graphicFrameLocks noGrp="1"/>
          </p:cNvGraphicFramePr>
          <p:nvPr>
            <p:extLst>
              <p:ext uri="{D42A27DB-BD31-4B8C-83A1-F6EECF244321}">
                <p14:modId xmlns:p14="http://schemas.microsoft.com/office/powerpoint/2010/main" val="2284161493"/>
              </p:ext>
            </p:extLst>
          </p:nvPr>
        </p:nvGraphicFramePr>
        <p:xfrm>
          <a:off x="6800986" y="2714631"/>
          <a:ext cx="4747549" cy="1457082"/>
        </p:xfrm>
        <a:graphic>
          <a:graphicData uri="http://schemas.openxmlformats.org/drawingml/2006/table">
            <a:tbl>
              <a:tblPr firstRow="1" bandRow="1">
                <a:tableStyleId>{5C22544A-7EE6-4342-B048-85BDC9FD1C3A}</a:tableStyleId>
              </a:tblPr>
              <a:tblGrid>
                <a:gridCol w="995454">
                  <a:extLst>
                    <a:ext uri="{9D8B030D-6E8A-4147-A177-3AD203B41FA5}">
                      <a16:colId xmlns:a16="http://schemas.microsoft.com/office/drawing/2014/main" val="3099946964"/>
                    </a:ext>
                  </a:extLst>
                </a:gridCol>
                <a:gridCol w="1255256">
                  <a:extLst>
                    <a:ext uri="{9D8B030D-6E8A-4147-A177-3AD203B41FA5}">
                      <a16:colId xmlns:a16="http://schemas.microsoft.com/office/drawing/2014/main" val="3744196413"/>
                    </a:ext>
                  </a:extLst>
                </a:gridCol>
                <a:gridCol w="1309952">
                  <a:extLst>
                    <a:ext uri="{9D8B030D-6E8A-4147-A177-3AD203B41FA5}">
                      <a16:colId xmlns:a16="http://schemas.microsoft.com/office/drawing/2014/main" val="533299602"/>
                    </a:ext>
                  </a:extLst>
                </a:gridCol>
                <a:gridCol w="1186887">
                  <a:extLst>
                    <a:ext uri="{9D8B030D-6E8A-4147-A177-3AD203B41FA5}">
                      <a16:colId xmlns:a16="http://schemas.microsoft.com/office/drawing/2014/main" val="492520388"/>
                    </a:ext>
                  </a:extLst>
                </a:gridCol>
              </a:tblGrid>
              <a:tr h="728541">
                <a:tc>
                  <a:txBody>
                    <a:bodyPr/>
                    <a:lstStyle/>
                    <a:p>
                      <a:r>
                        <a:rPr lang="en-GB" sz="1900"/>
                        <a:t>Table Name</a:t>
                      </a:r>
                    </a:p>
                  </a:txBody>
                  <a:tcPr marL="98451" marR="98451" marT="49226" marB="49226"/>
                </a:tc>
                <a:tc>
                  <a:txBody>
                    <a:bodyPr/>
                    <a:lstStyle/>
                    <a:p>
                      <a:r>
                        <a:rPr lang="en-GB" sz="1900"/>
                        <a:t>Records</a:t>
                      </a:r>
                    </a:p>
                  </a:txBody>
                  <a:tcPr marL="98451" marR="98451" marT="49226" marB="49226"/>
                </a:tc>
                <a:tc>
                  <a:txBody>
                    <a:bodyPr/>
                    <a:lstStyle/>
                    <a:p>
                      <a:r>
                        <a:rPr lang="en-GB" sz="1900"/>
                        <a:t>Columns</a:t>
                      </a:r>
                    </a:p>
                  </a:txBody>
                  <a:tcPr marL="98451" marR="98451" marT="49226" marB="49226"/>
                </a:tc>
                <a:tc>
                  <a:txBody>
                    <a:bodyPr/>
                    <a:lstStyle/>
                    <a:p>
                      <a:r>
                        <a:rPr lang="en-GB" sz="1900"/>
                        <a:t>Primary Key</a:t>
                      </a:r>
                    </a:p>
                  </a:txBody>
                  <a:tcPr marL="98451" marR="98451" marT="49226" marB="49226"/>
                </a:tc>
                <a:extLst>
                  <a:ext uri="{0D108BD9-81ED-4DB2-BD59-A6C34878D82A}">
                    <a16:rowId xmlns:a16="http://schemas.microsoft.com/office/drawing/2014/main" val="1224816348"/>
                  </a:ext>
                </a:extLst>
              </a:tr>
              <a:tr h="728541">
                <a:tc>
                  <a:txBody>
                    <a:bodyPr/>
                    <a:lstStyle/>
                    <a:p>
                      <a:r>
                        <a:rPr lang="en-GB" sz="1900"/>
                        <a:t>Table 2</a:t>
                      </a:r>
                    </a:p>
                  </a:txBody>
                  <a:tcPr marL="98451" marR="98451" marT="49226" marB="49226"/>
                </a:tc>
                <a:tc>
                  <a:txBody>
                    <a:bodyPr/>
                    <a:lstStyle/>
                    <a:p>
                      <a:r>
                        <a:rPr lang="en-GB" sz="1900"/>
                        <a:t>700</a:t>
                      </a:r>
                    </a:p>
                  </a:txBody>
                  <a:tcPr marL="98451" marR="98451" marT="49226" marB="49226"/>
                </a:tc>
                <a:tc>
                  <a:txBody>
                    <a:bodyPr/>
                    <a:lstStyle/>
                    <a:p>
                      <a:r>
                        <a:rPr lang="en-GB" sz="1900"/>
                        <a:t>9</a:t>
                      </a:r>
                    </a:p>
                  </a:txBody>
                  <a:tcPr marL="98451" marR="98451" marT="49226" marB="49226"/>
                </a:tc>
                <a:tc>
                  <a:txBody>
                    <a:bodyPr/>
                    <a:lstStyle/>
                    <a:p>
                      <a:endParaRPr lang="en-GB" sz="1900"/>
                    </a:p>
                  </a:txBody>
                  <a:tcPr marL="98451" marR="98451" marT="49226" marB="49226"/>
                </a:tc>
                <a:extLst>
                  <a:ext uri="{0D108BD9-81ED-4DB2-BD59-A6C34878D82A}">
                    <a16:rowId xmlns:a16="http://schemas.microsoft.com/office/drawing/2014/main" val="2455184891"/>
                  </a:ext>
                </a:extLst>
              </a:tr>
            </a:tbl>
          </a:graphicData>
        </a:graphic>
      </p:graphicFrame>
    </p:spTree>
    <p:extLst>
      <p:ext uri="{BB962C8B-B14F-4D97-AF65-F5344CB8AC3E}">
        <p14:creationId xmlns:p14="http://schemas.microsoft.com/office/powerpoint/2010/main" val="189842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C2F278-5B1B-7F25-DDEB-B4D466E5466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BA329-E15B-9D52-97F3-8F72B6E438B8}"/>
              </a:ext>
            </a:extLst>
          </p:cNvPr>
          <p:cNvSpPr>
            <a:spLocks noGrp="1"/>
          </p:cNvSpPr>
          <p:nvPr>
            <p:ph type="title"/>
          </p:nvPr>
        </p:nvSpPr>
        <p:spPr>
          <a:xfrm>
            <a:off x="838201" y="365125"/>
            <a:ext cx="5251316" cy="1807305"/>
          </a:xfrm>
        </p:spPr>
        <p:txBody>
          <a:bodyPr>
            <a:normAutofit/>
          </a:bodyPr>
          <a:lstStyle/>
          <a:p>
            <a:r>
              <a:rPr lang="en-GB" dirty="0"/>
              <a:t>Clean Data</a:t>
            </a:r>
          </a:p>
        </p:txBody>
      </p:sp>
      <p:sp>
        <p:nvSpPr>
          <p:cNvPr id="3" name="Content Placeholder 2">
            <a:extLst>
              <a:ext uri="{FF2B5EF4-FFF2-40B4-BE49-F238E27FC236}">
                <a16:creationId xmlns:a16="http://schemas.microsoft.com/office/drawing/2014/main" id="{D0A6374B-D688-E8D8-5EA3-AC040EB3AB45}"/>
              </a:ext>
            </a:extLst>
          </p:cNvPr>
          <p:cNvSpPr>
            <a:spLocks noGrp="1"/>
          </p:cNvSpPr>
          <p:nvPr>
            <p:ph idx="1"/>
          </p:nvPr>
        </p:nvSpPr>
        <p:spPr>
          <a:xfrm>
            <a:off x="838200" y="2333297"/>
            <a:ext cx="4619621" cy="3843666"/>
          </a:xfrm>
        </p:spPr>
        <p:txBody>
          <a:bodyPr>
            <a:normAutofit/>
          </a:bodyPr>
          <a:lstStyle/>
          <a:p>
            <a:r>
              <a:rPr lang="en-GB" sz="2000"/>
              <a:t>The data types for each column were not specified, such as whether they should be text, currency, or numbers. Additionally, the currency columns had dollar signs ('$') manually entered, which caused errors when using functions on those columns. To resolve this, a find-and-replace function was used to remove the dollar signs.</a:t>
            </a:r>
          </a:p>
        </p:txBody>
      </p:sp>
      <p:pic>
        <p:nvPicPr>
          <p:cNvPr id="5" name="Picture 4" descr="Codes on papers">
            <a:extLst>
              <a:ext uri="{FF2B5EF4-FFF2-40B4-BE49-F238E27FC236}">
                <a16:creationId xmlns:a16="http://schemas.microsoft.com/office/drawing/2014/main" id="{3CE6E491-DED0-7586-99D2-7209473448B8}"/>
              </a:ext>
            </a:extLst>
          </p:cNvPr>
          <p:cNvPicPr>
            <a:picLocks noChangeAspect="1"/>
          </p:cNvPicPr>
          <p:nvPr/>
        </p:nvPicPr>
        <p:blipFill>
          <a:blip r:embed="rId2"/>
          <a:srcRect l="21955" r="2000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4624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98D89B-40E5-46CF-112E-AFC20BFE2B16}"/>
              </a:ext>
            </a:extLst>
          </p:cNvPr>
          <p:cNvSpPr>
            <a:spLocks noGrp="1"/>
          </p:cNvSpPr>
          <p:nvPr>
            <p:ph type="title"/>
          </p:nvPr>
        </p:nvSpPr>
        <p:spPr>
          <a:xfrm>
            <a:off x="838201" y="643467"/>
            <a:ext cx="3888526" cy="1800526"/>
          </a:xfrm>
        </p:spPr>
        <p:txBody>
          <a:bodyPr>
            <a:normAutofit/>
          </a:bodyPr>
          <a:lstStyle/>
          <a:p>
            <a:r>
              <a:rPr lang="en-GB" dirty="0"/>
              <a:t>Total Revenue By Country</a:t>
            </a:r>
          </a:p>
        </p:txBody>
      </p:sp>
      <p:sp>
        <p:nvSpPr>
          <p:cNvPr id="25" name="Content Placeholder 14">
            <a:extLst>
              <a:ext uri="{FF2B5EF4-FFF2-40B4-BE49-F238E27FC236}">
                <a16:creationId xmlns:a16="http://schemas.microsoft.com/office/drawing/2014/main" id="{A17E5696-9718-36AF-CE49-053D787D8B8F}"/>
              </a:ext>
            </a:extLst>
          </p:cNvPr>
          <p:cNvSpPr>
            <a:spLocks noGrp="1"/>
          </p:cNvSpPr>
          <p:nvPr>
            <p:ph idx="1"/>
          </p:nvPr>
        </p:nvSpPr>
        <p:spPr>
          <a:xfrm>
            <a:off x="838201" y="2623381"/>
            <a:ext cx="3888528" cy="3553581"/>
          </a:xfrm>
        </p:spPr>
        <p:txBody>
          <a:bodyPr>
            <a:normAutofit/>
          </a:bodyPr>
          <a:lstStyle/>
          <a:p>
            <a:pPr marL="0" indent="0">
              <a:lnSpc>
                <a:spcPct val="90000"/>
              </a:lnSpc>
              <a:buNone/>
            </a:pPr>
            <a:r>
              <a:rPr lang="en-GB" sz="1400" dirty="0"/>
              <a:t>Kevin Cookie Company has identified India as its largest market, generating impressive revenue of $1,026,375. This significant sales figure underscores the strong demand for their products in the region. Additionally, the United Kingdom plays a crucial role as another key market for the company, contributing to its overall success and expanding its reach in the international cookie market. The company is focused on maintaining and growing its presence in both regions, leveraging their popularity to enhance brand recognition and drive future sales growth.</a:t>
            </a:r>
            <a:endParaRPr lang="en-US" sz="1400" dirty="0"/>
          </a:p>
        </p:txBody>
      </p:sp>
      <p:pic>
        <p:nvPicPr>
          <p:cNvPr id="11" name="Content Placeholder 10">
            <a:extLst>
              <a:ext uri="{FF2B5EF4-FFF2-40B4-BE49-F238E27FC236}">
                <a16:creationId xmlns:a16="http://schemas.microsoft.com/office/drawing/2014/main" id="{52452B23-B775-6D33-345D-0D60A7E28D0A}"/>
              </a:ext>
            </a:extLst>
          </p:cNvPr>
          <p:cNvPicPr>
            <a:picLocks noChangeAspect="1"/>
          </p:cNvPicPr>
          <p:nvPr/>
        </p:nvPicPr>
        <p:blipFill>
          <a:blip r:embed="rId2"/>
          <a:stretch>
            <a:fillRect/>
          </a:stretch>
        </p:blipFill>
        <p:spPr>
          <a:xfrm>
            <a:off x="4958286" y="2220686"/>
            <a:ext cx="6989205" cy="2603478"/>
          </a:xfrm>
          <a:prstGeom prst="rect">
            <a:avLst/>
          </a:prstGeom>
        </p:spPr>
      </p:pic>
    </p:spTree>
    <p:extLst>
      <p:ext uri="{BB962C8B-B14F-4D97-AF65-F5344CB8AC3E}">
        <p14:creationId xmlns:p14="http://schemas.microsoft.com/office/powerpoint/2010/main" val="258230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C35A79-3790-477A-99DC-BC90D53BF989}"/>
              </a:ext>
            </a:extLst>
          </p:cNvPr>
          <p:cNvSpPr>
            <a:spLocks noGrp="1"/>
          </p:cNvSpPr>
          <p:nvPr>
            <p:ph type="title"/>
          </p:nvPr>
        </p:nvSpPr>
        <p:spPr>
          <a:xfrm>
            <a:off x="838201" y="643467"/>
            <a:ext cx="3888526" cy="1800526"/>
          </a:xfrm>
        </p:spPr>
        <p:txBody>
          <a:bodyPr>
            <a:normAutofit/>
          </a:bodyPr>
          <a:lstStyle/>
          <a:p>
            <a:r>
              <a:rPr lang="en-GB" dirty="0"/>
              <a:t>Total Units Sold By Product</a:t>
            </a:r>
          </a:p>
        </p:txBody>
      </p:sp>
      <p:sp>
        <p:nvSpPr>
          <p:cNvPr id="9" name="Content Placeholder 8">
            <a:extLst>
              <a:ext uri="{FF2B5EF4-FFF2-40B4-BE49-F238E27FC236}">
                <a16:creationId xmlns:a16="http://schemas.microsoft.com/office/drawing/2014/main" id="{97452897-041F-0817-D2D2-D6DAEFAEFC78}"/>
              </a:ext>
            </a:extLst>
          </p:cNvPr>
          <p:cNvSpPr>
            <a:spLocks noGrp="1"/>
          </p:cNvSpPr>
          <p:nvPr>
            <p:ph idx="1"/>
          </p:nvPr>
        </p:nvSpPr>
        <p:spPr>
          <a:xfrm>
            <a:off x="838201" y="2623381"/>
            <a:ext cx="3888528" cy="3553581"/>
          </a:xfrm>
        </p:spPr>
        <p:txBody>
          <a:bodyPr>
            <a:normAutofit fontScale="85000" lnSpcReduction="10000"/>
          </a:bodyPr>
          <a:lstStyle/>
          <a:p>
            <a:pPr marL="0" indent="0">
              <a:buNone/>
            </a:pPr>
            <a:r>
              <a:rPr lang="en-GB" sz="2000" dirty="0"/>
              <a:t>The chocolate chip cookie stands out as the best-selling product, with a remarkable total of 338243 cookies sold in 2019. This classic treat has captured the hearts and taste buds of many, solidifying its popularity. Meanwhile, the other four products have shown consistent sales, each selling roughly the same number of units. This balance among the remaining offerings suggests a strong demand across the entire product range.</a:t>
            </a:r>
            <a:endParaRPr lang="en-US" sz="2000" dirty="0"/>
          </a:p>
        </p:txBody>
      </p:sp>
      <p:pic>
        <p:nvPicPr>
          <p:cNvPr id="5" name="Content Placeholder 4">
            <a:extLst>
              <a:ext uri="{FF2B5EF4-FFF2-40B4-BE49-F238E27FC236}">
                <a16:creationId xmlns:a16="http://schemas.microsoft.com/office/drawing/2014/main" id="{EE4AE727-8B72-E548-6DF0-D13612C7BC7B}"/>
              </a:ext>
            </a:extLst>
          </p:cNvPr>
          <p:cNvPicPr>
            <a:picLocks noChangeAspect="1"/>
          </p:cNvPicPr>
          <p:nvPr/>
        </p:nvPicPr>
        <p:blipFill>
          <a:blip r:embed="rId2"/>
          <a:stretch>
            <a:fillRect/>
          </a:stretch>
        </p:blipFill>
        <p:spPr>
          <a:xfrm>
            <a:off x="5446208" y="1728038"/>
            <a:ext cx="6102326" cy="2807069"/>
          </a:xfrm>
          <a:prstGeom prst="rect">
            <a:avLst/>
          </a:prstGeom>
        </p:spPr>
      </p:pic>
    </p:spTree>
    <p:extLst>
      <p:ext uri="{BB962C8B-B14F-4D97-AF65-F5344CB8AC3E}">
        <p14:creationId xmlns:p14="http://schemas.microsoft.com/office/powerpoint/2010/main" val="254732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653F7B-2212-C3DA-D87D-6D2D8586EA68}"/>
              </a:ext>
            </a:extLst>
          </p:cNvPr>
          <p:cNvSpPr>
            <a:spLocks noGrp="1"/>
          </p:cNvSpPr>
          <p:nvPr>
            <p:ph type="title"/>
          </p:nvPr>
        </p:nvSpPr>
        <p:spPr>
          <a:xfrm>
            <a:off x="838201" y="643467"/>
            <a:ext cx="3888526" cy="1800526"/>
          </a:xfrm>
        </p:spPr>
        <p:txBody>
          <a:bodyPr>
            <a:normAutofit/>
          </a:bodyPr>
          <a:lstStyle/>
          <a:p>
            <a:r>
              <a:rPr lang="en-GB" sz="3700"/>
              <a:t>Average Profit Margin By Product</a:t>
            </a:r>
          </a:p>
        </p:txBody>
      </p:sp>
      <p:sp>
        <p:nvSpPr>
          <p:cNvPr id="19" name="Content Placeholder 8">
            <a:extLst>
              <a:ext uri="{FF2B5EF4-FFF2-40B4-BE49-F238E27FC236}">
                <a16:creationId xmlns:a16="http://schemas.microsoft.com/office/drawing/2014/main" id="{3D27137B-27A7-1D42-8032-2586D83364E7}"/>
              </a:ext>
            </a:extLst>
          </p:cNvPr>
          <p:cNvSpPr>
            <a:spLocks noGrp="1"/>
          </p:cNvSpPr>
          <p:nvPr>
            <p:ph idx="1"/>
          </p:nvPr>
        </p:nvSpPr>
        <p:spPr>
          <a:xfrm>
            <a:off x="838201" y="2623381"/>
            <a:ext cx="3888528" cy="3553581"/>
          </a:xfrm>
        </p:spPr>
        <p:txBody>
          <a:bodyPr>
            <a:normAutofit fontScale="85000" lnSpcReduction="10000"/>
          </a:bodyPr>
          <a:lstStyle/>
          <a:p>
            <a:pPr marL="0" indent="0">
              <a:buNone/>
            </a:pPr>
            <a:r>
              <a:rPr lang="en-GB" sz="2000" dirty="0"/>
              <a:t>Fortune cookies have a high average profit margin of $400, making them very profitable in the cookie market. Their low production costs and unique appeal contribute to this margin. On the other hand, chocolate chip cookies have a lower average profit margin of $150. This shows that fortune cookies attract consumers with their special charm and provide more financial benefits for producers compared to chocolate chip cookies.</a:t>
            </a:r>
            <a:endParaRPr lang="en-US" sz="2000" dirty="0"/>
          </a:p>
        </p:txBody>
      </p:sp>
      <p:pic>
        <p:nvPicPr>
          <p:cNvPr id="5" name="Content Placeholder 4">
            <a:extLst>
              <a:ext uri="{FF2B5EF4-FFF2-40B4-BE49-F238E27FC236}">
                <a16:creationId xmlns:a16="http://schemas.microsoft.com/office/drawing/2014/main" id="{DC77A914-7846-E44A-AF7F-F9022296E0C2}"/>
              </a:ext>
            </a:extLst>
          </p:cNvPr>
          <p:cNvPicPr>
            <a:picLocks noChangeAspect="1"/>
          </p:cNvPicPr>
          <p:nvPr/>
        </p:nvPicPr>
        <p:blipFill>
          <a:blip r:embed="rId2"/>
          <a:stretch>
            <a:fillRect/>
          </a:stretch>
        </p:blipFill>
        <p:spPr>
          <a:xfrm>
            <a:off x="5726425" y="2293203"/>
            <a:ext cx="5962785" cy="2862136"/>
          </a:xfrm>
          <a:prstGeom prst="rect">
            <a:avLst/>
          </a:prstGeom>
        </p:spPr>
      </p:pic>
    </p:spTree>
    <p:extLst>
      <p:ext uri="{BB962C8B-B14F-4D97-AF65-F5344CB8AC3E}">
        <p14:creationId xmlns:p14="http://schemas.microsoft.com/office/powerpoint/2010/main" val="395853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E48E-C3F6-3C19-0791-77CA13BE180F}"/>
              </a:ext>
            </a:extLst>
          </p:cNvPr>
          <p:cNvSpPr>
            <a:spLocks noGrp="1"/>
          </p:cNvSpPr>
          <p:nvPr>
            <p:ph type="title"/>
          </p:nvPr>
        </p:nvSpPr>
        <p:spPr/>
        <p:txBody>
          <a:bodyPr/>
          <a:lstStyle/>
          <a:p>
            <a:r>
              <a:rPr lang="en-GB"/>
              <a:t>Total Revenue of Product over Time</a:t>
            </a:r>
            <a:endParaRPr lang="en-GB" dirty="0"/>
          </a:p>
        </p:txBody>
      </p:sp>
      <p:pic>
        <p:nvPicPr>
          <p:cNvPr id="9" name="Content Placeholder 8">
            <a:extLst>
              <a:ext uri="{FF2B5EF4-FFF2-40B4-BE49-F238E27FC236}">
                <a16:creationId xmlns:a16="http://schemas.microsoft.com/office/drawing/2014/main" id="{98385ED1-C8B1-1433-3213-0C250897FA87}"/>
              </a:ext>
            </a:extLst>
          </p:cNvPr>
          <p:cNvPicPr>
            <a:picLocks noGrp="1" noChangeAspect="1"/>
          </p:cNvPicPr>
          <p:nvPr>
            <p:ph idx="1"/>
          </p:nvPr>
        </p:nvPicPr>
        <p:blipFill>
          <a:blip r:embed="rId2"/>
          <a:stretch>
            <a:fillRect/>
          </a:stretch>
        </p:blipFill>
        <p:spPr>
          <a:xfrm>
            <a:off x="838200" y="2246347"/>
            <a:ext cx="10515600" cy="3690868"/>
          </a:xfrm>
        </p:spPr>
      </p:pic>
    </p:spTree>
    <p:extLst>
      <p:ext uri="{BB962C8B-B14F-4D97-AF65-F5344CB8AC3E}">
        <p14:creationId xmlns:p14="http://schemas.microsoft.com/office/powerpoint/2010/main" val="3152833719"/>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311C1C"/>
      </a:dk2>
      <a:lt2>
        <a:srgbClr val="F1F0F3"/>
      </a:lt2>
      <a:accent1>
        <a:srgbClr val="8DAC43"/>
      </a:accent1>
      <a:accent2>
        <a:srgbClr val="B1A23B"/>
      </a:accent2>
      <a:accent3>
        <a:srgbClr val="C3834D"/>
      </a:accent3>
      <a:accent4>
        <a:srgbClr val="B1403B"/>
      </a:accent4>
      <a:accent5>
        <a:srgbClr val="C34D79"/>
      </a:accent5>
      <a:accent6>
        <a:srgbClr val="B13B99"/>
      </a:accent6>
      <a:hlink>
        <a:srgbClr val="BF415C"/>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163</TotalTime>
  <Words>667</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Elephant</vt:lpstr>
      <vt:lpstr>BrushVTI</vt:lpstr>
      <vt:lpstr>Kevin Cookie Company Project</vt:lpstr>
      <vt:lpstr>Company Brief</vt:lpstr>
      <vt:lpstr>Overview of the project and Objectives</vt:lpstr>
      <vt:lpstr>Data Structure</vt:lpstr>
      <vt:lpstr>Clean Data</vt:lpstr>
      <vt:lpstr>Total Revenue By Country</vt:lpstr>
      <vt:lpstr>Total Units Sold By Product</vt:lpstr>
      <vt:lpstr>Average Profit Margin By Product</vt:lpstr>
      <vt:lpstr>Total Revenue of Product over Time</vt:lpstr>
      <vt:lpstr>Units Sold By Country and Product</vt:lpstr>
      <vt:lpstr>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rana ahmad</dc:creator>
  <cp:lastModifiedBy>rana ahmad</cp:lastModifiedBy>
  <cp:revision>1</cp:revision>
  <dcterms:created xsi:type="dcterms:W3CDTF">2024-11-15T21:03:43Z</dcterms:created>
  <dcterms:modified xsi:type="dcterms:W3CDTF">2024-11-26T22:07:00Z</dcterms:modified>
</cp:coreProperties>
</file>