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9" r:id="rId1"/>
  </p:sld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8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90" d="100"/>
          <a:sy n="90" d="100"/>
        </p:scale>
        <p:origin x="398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126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93021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276894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18702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139368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07978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768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7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46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007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28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12/19/2022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979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12/19/2022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763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12/19/2022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83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12/19/2022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85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400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894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4605" y="4390109"/>
            <a:ext cx="10058400" cy="2629913"/>
          </a:xfrm>
        </p:spPr>
        <p:txBody>
          <a:bodyPr anchor="t">
            <a:noAutofit/>
          </a:bodyPr>
          <a:lstStyle/>
          <a:p>
            <a:pPr algn="l"/>
            <a:r>
              <a:rPr lang="en-US" sz="1600" b="1" u="sng" dirty="0" smtClean="0"/>
              <a:t>Team member</a:t>
            </a:r>
            <a:br>
              <a:rPr lang="en-US" sz="1600" b="1" u="sng" dirty="0" smtClean="0"/>
            </a:br>
            <a:r>
              <a:rPr lang="en-US" sz="1600" dirty="0" smtClean="0"/>
              <a:t>    ♦ Abdelrahman Shrief Ali</a:t>
            </a:r>
            <a:br>
              <a:rPr lang="en-US" sz="1600" dirty="0" smtClean="0"/>
            </a:br>
            <a:r>
              <a:rPr lang="en-US" sz="1600" dirty="0" smtClean="0"/>
              <a:t>    ♦ Mahmoud Mohamed Elbhrawy</a:t>
            </a:r>
            <a:br>
              <a:rPr lang="en-US" sz="1600" dirty="0" smtClean="0"/>
            </a:br>
            <a:r>
              <a:rPr lang="en-US" sz="1600" dirty="0" smtClean="0"/>
              <a:t>    ♦ </a:t>
            </a:r>
            <a:r>
              <a:rPr lang="en-US" sz="1600" dirty="0"/>
              <a:t>Mahmoud Mohamed </a:t>
            </a:r>
            <a:r>
              <a:rPr lang="en-US" sz="1600" dirty="0" err="1" smtClean="0"/>
              <a:t>Atef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♦ Rana Ahmed Mahmoud </a:t>
            </a:r>
            <a:br>
              <a:rPr lang="en-US" sz="1600" dirty="0" smtClean="0"/>
            </a:br>
            <a:r>
              <a:rPr lang="en-US" sz="1600" dirty="0" smtClean="0"/>
              <a:t>    ♦ </a:t>
            </a:r>
            <a:r>
              <a:rPr lang="en-US" sz="1600" dirty="0" err="1" smtClean="0"/>
              <a:t>Eslam</a:t>
            </a:r>
            <a:r>
              <a:rPr lang="en-US" sz="1600" dirty="0" smtClean="0"/>
              <a:t> Ahmed Ibrahim</a:t>
            </a:r>
            <a:br>
              <a:rPr lang="en-US" sz="1600" dirty="0" smtClean="0"/>
            </a:br>
            <a:r>
              <a:rPr lang="en-US" sz="1600" dirty="0" smtClean="0"/>
              <a:t>    ♦ Ali Osama </a:t>
            </a:r>
            <a:r>
              <a:rPr lang="en-US" sz="1600" dirty="0" err="1" smtClean="0"/>
              <a:t>Ebied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4300" y="2176150"/>
            <a:ext cx="9767455" cy="972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</a:rPr>
              <a:t>Smart Home Application</a:t>
            </a:r>
            <a:endParaRPr lang="en-US"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73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0">
              <a:schemeClr val="bg1"/>
            </a:gs>
            <a:gs pos="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75209"/>
            <a:ext cx="8596668" cy="809625"/>
          </a:xfrm>
        </p:spPr>
        <p:txBody>
          <a:bodyPr>
            <a:normAutofit/>
          </a:bodyPr>
          <a:lstStyle/>
          <a:p>
            <a:r>
              <a:rPr lang="en-US" sz="4000" b="1" dirty="0"/>
              <a:t>S</a:t>
            </a:r>
            <a:r>
              <a:rPr lang="en-US" sz="4000" b="1" dirty="0" smtClean="0"/>
              <a:t>mart-Home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84834"/>
            <a:ext cx="8862906" cy="1345816"/>
          </a:xfrm>
        </p:spPr>
        <p:txBody>
          <a:bodyPr>
            <a:noAutofit/>
          </a:bodyPr>
          <a:lstStyle/>
          <a:p>
            <a:r>
              <a:rPr lang="en-US" sz="2400" dirty="0" smtClean="0"/>
              <a:t>Smart Home gives you many features such as controlling room lighting and door via Bluetooth, displaying the temperature , controlling the temperature and </a:t>
            </a:r>
            <a:r>
              <a:rPr lang="en-US" sz="2400" dirty="0"/>
              <a:t>Auto Air </a:t>
            </a:r>
            <a:r>
              <a:rPr lang="en-US" sz="2400" dirty="0" smtClean="0"/>
              <a:t>condition.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9" t="12747" r="12364" b="3926"/>
          <a:stretch/>
        </p:blipFill>
        <p:spPr>
          <a:xfrm>
            <a:off x="1463983" y="2530650"/>
            <a:ext cx="6534151" cy="411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14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325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To use the smart home follow these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586" y="1210904"/>
            <a:ext cx="8596668" cy="4488787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00" dirty="0"/>
              <a:t>	</a:t>
            </a:r>
            <a:r>
              <a:rPr lang="en-US" sz="1900" dirty="0" smtClean="0"/>
              <a:t>• Set admin ID and password</a:t>
            </a:r>
          </a:p>
          <a:p>
            <a:pPr marL="0" indent="0">
              <a:buNone/>
            </a:pPr>
            <a:r>
              <a:rPr lang="en-US" sz="1900" dirty="0"/>
              <a:t>	</a:t>
            </a:r>
            <a:r>
              <a:rPr lang="en-US" sz="5600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6" t="34340" r="43653" b="43720"/>
          <a:stretch/>
        </p:blipFill>
        <p:spPr>
          <a:xfrm>
            <a:off x="1376270" y="3668726"/>
            <a:ext cx="4740579" cy="15650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3516"/>
          <a:stretch/>
        </p:blipFill>
        <p:spPr>
          <a:xfrm>
            <a:off x="1376271" y="1838960"/>
            <a:ext cx="4740579" cy="142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31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72234"/>
            <a:ext cx="8596668" cy="566912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Enter “R” to reset admin password (reset code: ”*00*” )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Enter </a:t>
            </a:r>
            <a:r>
              <a:rPr lang="en-US" dirty="0" smtClean="0"/>
              <a:t>“U” </a:t>
            </a:r>
            <a:r>
              <a:rPr lang="en-US" dirty="0"/>
              <a:t>to add </a:t>
            </a:r>
            <a:r>
              <a:rPr lang="en-US" dirty="0" smtClean="0"/>
              <a:t>user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Enter </a:t>
            </a:r>
            <a:r>
              <a:rPr lang="en-US" dirty="0" smtClean="0"/>
              <a:t>“D” </a:t>
            </a:r>
            <a:r>
              <a:rPr lang="en-US" dirty="0"/>
              <a:t>to delete user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804" y="1035780"/>
            <a:ext cx="3055885" cy="29887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804" y="1528530"/>
            <a:ext cx="6096528" cy="22888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2804" y="4514733"/>
            <a:ext cx="3055885" cy="103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41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107" y="510453"/>
            <a:ext cx="8596668" cy="5721519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• Enter “1” for </a:t>
            </a:r>
            <a:r>
              <a:rPr lang="en-US" sz="2400" dirty="0" err="1" smtClean="0"/>
              <a:t>toggelling</a:t>
            </a:r>
            <a:r>
              <a:rPr lang="en-US" sz="2400" dirty="0" smtClean="0"/>
              <a:t> LED1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• </a:t>
            </a:r>
            <a:r>
              <a:rPr lang="en-US" sz="2400" dirty="0"/>
              <a:t>Enter “2” for </a:t>
            </a:r>
            <a:r>
              <a:rPr lang="en-US" sz="2400" dirty="0" err="1"/>
              <a:t>toggelling</a:t>
            </a:r>
            <a:r>
              <a:rPr lang="en-US" sz="2400" dirty="0" smtClean="0"/>
              <a:t> LED2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• </a:t>
            </a:r>
            <a:r>
              <a:rPr lang="en-US" sz="2400" dirty="0"/>
              <a:t>Enter “3” for </a:t>
            </a:r>
            <a:r>
              <a:rPr lang="en-US" sz="2400" dirty="0" err="1"/>
              <a:t>toggelling</a:t>
            </a:r>
            <a:r>
              <a:rPr lang="en-US" sz="2400" dirty="0"/>
              <a:t> </a:t>
            </a:r>
            <a:r>
              <a:rPr lang="en-US" sz="2400" dirty="0" smtClean="0"/>
              <a:t>LED3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• </a:t>
            </a:r>
            <a:r>
              <a:rPr lang="en-US" sz="2400" dirty="0"/>
              <a:t>Enter “4” for </a:t>
            </a:r>
            <a:r>
              <a:rPr lang="en-US" sz="2400" dirty="0" err="1"/>
              <a:t>toggelling</a:t>
            </a:r>
            <a:r>
              <a:rPr lang="en-US" sz="2400" dirty="0"/>
              <a:t> </a:t>
            </a:r>
            <a:r>
              <a:rPr lang="en-US" sz="2400" dirty="0" smtClean="0"/>
              <a:t>LED4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• </a:t>
            </a:r>
            <a:r>
              <a:rPr lang="en-US" sz="2400" dirty="0"/>
              <a:t>Enter “5” for </a:t>
            </a:r>
            <a:r>
              <a:rPr lang="en-US" sz="2400" dirty="0" err="1"/>
              <a:t>toggelling</a:t>
            </a:r>
            <a:r>
              <a:rPr lang="en-US" sz="2400" dirty="0"/>
              <a:t> </a:t>
            </a:r>
            <a:r>
              <a:rPr lang="en-US" sz="2400" dirty="0" smtClean="0"/>
              <a:t>LED5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• </a:t>
            </a:r>
            <a:r>
              <a:rPr lang="en-US" sz="2400" dirty="0"/>
              <a:t>Enter “6” for </a:t>
            </a:r>
            <a:r>
              <a:rPr lang="en-US" sz="2400" dirty="0" err="1"/>
              <a:t>toggelling</a:t>
            </a:r>
            <a:r>
              <a:rPr lang="en-US" sz="2400" dirty="0"/>
              <a:t> </a:t>
            </a:r>
            <a:r>
              <a:rPr lang="en-US" sz="2400" dirty="0" smtClean="0"/>
              <a:t>LED6</a:t>
            </a:r>
            <a:endParaRPr lang="en-US" sz="2400" dirty="0"/>
          </a:p>
          <a:p>
            <a:pPr marL="0" indent="0">
              <a:buNone/>
            </a:pPr>
            <a:r>
              <a:rPr lang="en-US" sz="1100" dirty="0"/>
              <a:t>	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441" y="323682"/>
            <a:ext cx="2842506" cy="29256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442" y="3371213"/>
            <a:ext cx="2842505" cy="291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80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6117"/>
            <a:ext cx="8596668" cy="585524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400" dirty="0" smtClean="0"/>
              <a:t>•</a:t>
            </a:r>
            <a:r>
              <a:rPr lang="en-US" dirty="0" smtClean="0"/>
              <a:t> </a:t>
            </a:r>
            <a:r>
              <a:rPr lang="en-US" sz="2400" dirty="0"/>
              <a:t>Enter “o” to open the </a:t>
            </a:r>
            <a:r>
              <a:rPr lang="en-US" sz="2400" dirty="0" smtClean="0"/>
              <a:t>door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• </a:t>
            </a:r>
            <a:r>
              <a:rPr lang="en-US" sz="2400" dirty="0"/>
              <a:t>Enter “c” to close the door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9231"/>
          <a:stretch/>
        </p:blipFill>
        <p:spPr>
          <a:xfrm>
            <a:off x="677334" y="1386840"/>
            <a:ext cx="4007580" cy="909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844261"/>
            <a:ext cx="4007581" cy="9422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272" y="1122680"/>
            <a:ext cx="2942370" cy="14376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8272" y="3623231"/>
            <a:ext cx="2942370" cy="138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54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614" y="177526"/>
            <a:ext cx="8596668" cy="9400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First Condition when Temperature is less than or equal 27 ,Then The Ac Will Still in lazy mode.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14" y="1117600"/>
            <a:ext cx="6759786" cy="544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55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614" y="177526"/>
            <a:ext cx="8596668" cy="9400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Second Condition when Temperature is More than 27 ,Then 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The </a:t>
            </a:r>
            <a:r>
              <a:rPr lang="en-US" sz="2400" dirty="0"/>
              <a:t>A</a:t>
            </a:r>
            <a:r>
              <a:rPr lang="en-US" sz="2400" dirty="0" smtClean="0"/>
              <a:t>c will turn on with speed related to the temperature.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696" y="1341120"/>
            <a:ext cx="6358488" cy="521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28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6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296</TotalTime>
  <Words>137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</vt:lpstr>
      <vt:lpstr>Wingdings 3</vt:lpstr>
      <vt:lpstr>Facet</vt:lpstr>
      <vt:lpstr>Team member     ♦ Abdelrahman Shrief Ali     ♦ Mahmoud Mohamed Elbhrawy     ♦ Mahmoud Mohamed Atef     ♦ Rana Ahmed Mahmoud      ♦ Eslam Ahmed Ibrahim     ♦ Ali Osama Ebied    </vt:lpstr>
      <vt:lpstr>Smart-Home</vt:lpstr>
      <vt:lpstr>To use the smart home follow these steps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member 1-A</dc:title>
  <dc:creator>lenovo</dc:creator>
  <cp:lastModifiedBy>lenovo</cp:lastModifiedBy>
  <cp:revision>21</cp:revision>
  <dcterms:created xsi:type="dcterms:W3CDTF">2022-12-19T13:47:32Z</dcterms:created>
  <dcterms:modified xsi:type="dcterms:W3CDTF">2022-12-19T18:44:14Z</dcterms:modified>
</cp:coreProperties>
</file>