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1"/>
  </p:sldMasterIdLst>
  <p:sldIdLst>
    <p:sldId id="256" r:id="rId2"/>
    <p:sldId id="258" r:id="rId3"/>
    <p:sldId id="259" r:id="rId4"/>
    <p:sldId id="286" r:id="rId5"/>
    <p:sldId id="291" r:id="rId6"/>
    <p:sldId id="287" r:id="rId7"/>
    <p:sldId id="288" r:id="rId8"/>
    <p:sldId id="300" r:id="rId9"/>
    <p:sldId id="301" r:id="rId10"/>
    <p:sldId id="257" r:id="rId11"/>
    <p:sldId id="289" r:id="rId12"/>
    <p:sldId id="290" r:id="rId13"/>
    <p:sldId id="260" r:id="rId14"/>
    <p:sldId id="266" r:id="rId15"/>
    <p:sldId id="267" r:id="rId16"/>
    <p:sldId id="268" r:id="rId17"/>
    <p:sldId id="269" r:id="rId18"/>
    <p:sldId id="270" r:id="rId19"/>
    <p:sldId id="271" r:id="rId20"/>
    <p:sldId id="292" r:id="rId21"/>
    <p:sldId id="294" r:id="rId22"/>
    <p:sldId id="298" r:id="rId23"/>
    <p:sldId id="297" r:id="rId24"/>
    <p:sldId id="296" r:id="rId25"/>
    <p:sldId id="295" r:id="rId26"/>
    <p:sldId id="293" r:id="rId27"/>
    <p:sldId id="299"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snapToObjects="1">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517A-2C3D-437C-AE42-613433D85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CFC876-E419-4704-AD1B-32D76D7227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794A1C-C663-4864-9F8A-8CE8352EF3DA}"/>
              </a:ext>
            </a:extLst>
          </p:cNvPr>
          <p:cNvSpPr>
            <a:spLocks noGrp="1"/>
          </p:cNvSpPr>
          <p:nvPr>
            <p:ph type="dt" sz="half" idx="10"/>
          </p:nvPr>
        </p:nvSpPr>
        <p:spPr/>
        <p:txBody>
          <a:bodyPr/>
          <a:lstStyle/>
          <a:p>
            <a:pPr algn="r"/>
            <a:fld id="{3F9AFA87-1417-4992-ABD9-27C3BC8CC883}" type="datetimeFigureOut">
              <a:rPr lang="en-US" smtClean="0"/>
              <a:pPr algn="r"/>
              <a:t>4/23/2021</a:t>
            </a:fld>
            <a:endParaRPr lang="en-US" dirty="0"/>
          </a:p>
        </p:txBody>
      </p:sp>
      <p:sp>
        <p:nvSpPr>
          <p:cNvPr id="5" name="Footer Placeholder 4">
            <a:extLst>
              <a:ext uri="{FF2B5EF4-FFF2-40B4-BE49-F238E27FC236}">
                <a16:creationId xmlns:a16="http://schemas.microsoft.com/office/drawing/2014/main" id="{4E2526D0-D633-49BD-9D48-9763D4D1BFB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6092B15D-FC0D-46F4-A09B-70FBDB9C4EE2}"/>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66370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4793-8A66-4104-8EC7-D462A4792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D3481-1D2C-4A56-B1A8-D039145952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A0A4D-067F-4ED9-87E6-29FA492CEBD9}"/>
              </a:ext>
            </a:extLst>
          </p:cNvPr>
          <p:cNvSpPr>
            <a:spLocks noGrp="1"/>
          </p:cNvSpPr>
          <p:nvPr>
            <p:ph type="dt" sz="half" idx="10"/>
          </p:nvPr>
        </p:nvSpPr>
        <p:spPr/>
        <p:txBody>
          <a:bodyPr/>
          <a:lstStyle/>
          <a:p>
            <a:fld id="{3F9AFA87-1417-4992-ABD9-27C3BC8CC883}" type="datetimeFigureOut">
              <a:rPr lang="en-US" smtClean="0"/>
              <a:t>4/23/2021</a:t>
            </a:fld>
            <a:endParaRPr lang="en-US"/>
          </a:p>
        </p:txBody>
      </p:sp>
      <p:sp>
        <p:nvSpPr>
          <p:cNvPr id="5" name="Footer Placeholder 4">
            <a:extLst>
              <a:ext uri="{FF2B5EF4-FFF2-40B4-BE49-F238E27FC236}">
                <a16:creationId xmlns:a16="http://schemas.microsoft.com/office/drawing/2014/main" id="{B6C071E5-4274-4E0B-BC61-4C02DAAD2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011E4-E8FA-41BE-BD52-747FEDF0FB10}"/>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9089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B794D3-E910-41AA-A809-EF310DCEDA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2D861-4FE1-4C44-815A-76DCE0D03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111DF-CBA6-4CD2-90B1-971E48CD30B0}"/>
              </a:ext>
            </a:extLst>
          </p:cNvPr>
          <p:cNvSpPr>
            <a:spLocks noGrp="1"/>
          </p:cNvSpPr>
          <p:nvPr>
            <p:ph type="dt" sz="half" idx="10"/>
          </p:nvPr>
        </p:nvSpPr>
        <p:spPr/>
        <p:txBody>
          <a:bodyPr/>
          <a:lstStyle/>
          <a:p>
            <a:fld id="{3F9AFA87-1417-4992-ABD9-27C3BC8CC883}" type="datetimeFigureOut">
              <a:rPr lang="en-US" smtClean="0"/>
              <a:t>4/23/2021</a:t>
            </a:fld>
            <a:endParaRPr lang="en-US"/>
          </a:p>
        </p:txBody>
      </p:sp>
      <p:sp>
        <p:nvSpPr>
          <p:cNvPr id="5" name="Footer Placeholder 4">
            <a:extLst>
              <a:ext uri="{FF2B5EF4-FFF2-40B4-BE49-F238E27FC236}">
                <a16:creationId xmlns:a16="http://schemas.microsoft.com/office/drawing/2014/main" id="{ADFED8AC-916C-45A3-85B3-F89F6EFF5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72E42-C667-4C19-90C3-F753444913E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5534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0FDB-063D-4E7D-AA5B-AD8FE0A91A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7BB988-893B-4750-B744-892BAC88C3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33EDD-189E-4FA3-A469-488DC50A8F3E}"/>
              </a:ext>
            </a:extLst>
          </p:cNvPr>
          <p:cNvSpPr>
            <a:spLocks noGrp="1"/>
          </p:cNvSpPr>
          <p:nvPr>
            <p:ph type="dt" sz="half" idx="10"/>
          </p:nvPr>
        </p:nvSpPr>
        <p:spPr/>
        <p:txBody>
          <a:bodyPr/>
          <a:lstStyle/>
          <a:p>
            <a:fld id="{3F9AFA87-1417-4992-ABD9-27C3BC8CC883}" type="datetimeFigureOut">
              <a:rPr lang="en-US" smtClean="0"/>
              <a:t>4/23/2021</a:t>
            </a:fld>
            <a:endParaRPr lang="en-US"/>
          </a:p>
        </p:txBody>
      </p:sp>
      <p:sp>
        <p:nvSpPr>
          <p:cNvPr id="5" name="Footer Placeholder 4">
            <a:extLst>
              <a:ext uri="{FF2B5EF4-FFF2-40B4-BE49-F238E27FC236}">
                <a16:creationId xmlns:a16="http://schemas.microsoft.com/office/drawing/2014/main" id="{D1F8F931-DC03-4C11-BBF5-22562C83C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772E8-9CCB-43FB-ACE3-F96D5B54350B}"/>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029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F4EB-DBE3-4FB0-8154-9045AD4C08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ED513B-D678-47DB-85DB-EEA63318F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5CFA88-1CB3-446D-BFCF-D49C496E145F}"/>
              </a:ext>
            </a:extLst>
          </p:cNvPr>
          <p:cNvSpPr>
            <a:spLocks noGrp="1"/>
          </p:cNvSpPr>
          <p:nvPr>
            <p:ph type="dt" sz="half" idx="10"/>
          </p:nvPr>
        </p:nvSpPr>
        <p:spPr/>
        <p:txBody>
          <a:bodyPr/>
          <a:lstStyle/>
          <a:p>
            <a:fld id="{3F9AFA87-1417-4992-ABD9-27C3BC8CC883}" type="datetimeFigureOut">
              <a:rPr lang="en-US" smtClean="0"/>
              <a:t>4/23/2021</a:t>
            </a:fld>
            <a:endParaRPr lang="en-US"/>
          </a:p>
        </p:txBody>
      </p:sp>
      <p:sp>
        <p:nvSpPr>
          <p:cNvPr id="5" name="Footer Placeholder 4">
            <a:extLst>
              <a:ext uri="{FF2B5EF4-FFF2-40B4-BE49-F238E27FC236}">
                <a16:creationId xmlns:a16="http://schemas.microsoft.com/office/drawing/2014/main" id="{7A9FD4E1-9022-44E6-98C7-6724B10ED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E3A09-8FC2-4293-8686-A7BB05D091D7}"/>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9828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B848-892E-4805-98C7-5A4DDFA34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D92AC-71B1-45EE-B221-5AE5AAD97D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B931DF-6641-4ABA-B47D-6C260E23D4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97CD22-CE32-4014-9EB1-7EC45CCFDE9C}"/>
              </a:ext>
            </a:extLst>
          </p:cNvPr>
          <p:cNvSpPr>
            <a:spLocks noGrp="1"/>
          </p:cNvSpPr>
          <p:nvPr>
            <p:ph type="dt" sz="half" idx="10"/>
          </p:nvPr>
        </p:nvSpPr>
        <p:spPr/>
        <p:txBody>
          <a:bodyPr/>
          <a:lstStyle/>
          <a:p>
            <a:fld id="{3F9AFA87-1417-4992-ABD9-27C3BC8CC883}" type="datetimeFigureOut">
              <a:rPr lang="en-US" smtClean="0"/>
              <a:t>4/23/2021</a:t>
            </a:fld>
            <a:endParaRPr lang="en-US" dirty="0"/>
          </a:p>
        </p:txBody>
      </p:sp>
      <p:sp>
        <p:nvSpPr>
          <p:cNvPr id="6" name="Footer Placeholder 5">
            <a:extLst>
              <a:ext uri="{FF2B5EF4-FFF2-40B4-BE49-F238E27FC236}">
                <a16:creationId xmlns:a16="http://schemas.microsoft.com/office/drawing/2014/main" id="{8E027C56-5196-4568-8C8B-2D1EB9596C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AC3A72-C6C6-4321-8662-152693DCA71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5808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282A-B75D-4E6E-996C-1DBC9E3161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C68C32-D066-40BF-B64D-E903A114D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AC75B9-1BB5-4EB4-8666-CA664D6FBA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A7DB4-25D6-4D7B-8FBF-FA2B64E09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9F84B-69E3-403C-BF51-2F3A26883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94A56-AAB3-45FC-ABC2-492FA8F8B3CA}"/>
              </a:ext>
            </a:extLst>
          </p:cNvPr>
          <p:cNvSpPr>
            <a:spLocks noGrp="1"/>
          </p:cNvSpPr>
          <p:nvPr>
            <p:ph type="dt" sz="half" idx="10"/>
          </p:nvPr>
        </p:nvSpPr>
        <p:spPr/>
        <p:txBody>
          <a:bodyPr/>
          <a:lstStyle/>
          <a:p>
            <a:fld id="{3F9AFA87-1417-4992-ABD9-27C3BC8CC883}" type="datetimeFigureOut">
              <a:rPr lang="en-US" smtClean="0"/>
              <a:t>4/23/2021</a:t>
            </a:fld>
            <a:endParaRPr lang="en-US"/>
          </a:p>
        </p:txBody>
      </p:sp>
      <p:sp>
        <p:nvSpPr>
          <p:cNvPr id="8" name="Footer Placeholder 7">
            <a:extLst>
              <a:ext uri="{FF2B5EF4-FFF2-40B4-BE49-F238E27FC236}">
                <a16:creationId xmlns:a16="http://schemas.microsoft.com/office/drawing/2014/main" id="{90BB77C3-293E-485F-B5A2-DFC6163506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D05E7E-8684-4E2B-A435-5BE21C73B85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6502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F886-C6EA-49BA-9864-0D58A28D10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5F8A87-1303-48BC-B254-BE5334F19AF3}"/>
              </a:ext>
            </a:extLst>
          </p:cNvPr>
          <p:cNvSpPr>
            <a:spLocks noGrp="1"/>
          </p:cNvSpPr>
          <p:nvPr>
            <p:ph type="dt" sz="half" idx="10"/>
          </p:nvPr>
        </p:nvSpPr>
        <p:spPr/>
        <p:txBody>
          <a:bodyPr/>
          <a:lstStyle/>
          <a:p>
            <a:fld id="{3F9AFA87-1417-4992-ABD9-27C3BC8CC883}" type="datetimeFigureOut">
              <a:rPr lang="en-US" smtClean="0"/>
              <a:t>4/23/2021</a:t>
            </a:fld>
            <a:endParaRPr lang="en-US"/>
          </a:p>
        </p:txBody>
      </p:sp>
      <p:sp>
        <p:nvSpPr>
          <p:cNvPr id="4" name="Footer Placeholder 3">
            <a:extLst>
              <a:ext uri="{FF2B5EF4-FFF2-40B4-BE49-F238E27FC236}">
                <a16:creationId xmlns:a16="http://schemas.microsoft.com/office/drawing/2014/main" id="{2EEE7C6B-CC83-4A96-BCE1-23C266D5B4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3E3098-1ED1-42F9-992F-D26B006FC315}"/>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8889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F6C75-7CEB-48AC-83C8-CEA4D8978B5C}"/>
              </a:ext>
            </a:extLst>
          </p:cNvPr>
          <p:cNvSpPr>
            <a:spLocks noGrp="1"/>
          </p:cNvSpPr>
          <p:nvPr>
            <p:ph type="dt" sz="half" idx="10"/>
          </p:nvPr>
        </p:nvSpPr>
        <p:spPr/>
        <p:txBody>
          <a:bodyPr/>
          <a:lstStyle/>
          <a:p>
            <a:fld id="{3F9AFA87-1417-4992-ABD9-27C3BC8CC883}" type="datetimeFigureOut">
              <a:rPr lang="en-US" smtClean="0"/>
              <a:t>4/23/2021</a:t>
            </a:fld>
            <a:endParaRPr lang="en-US"/>
          </a:p>
        </p:txBody>
      </p:sp>
      <p:sp>
        <p:nvSpPr>
          <p:cNvPr id="3" name="Footer Placeholder 2">
            <a:extLst>
              <a:ext uri="{FF2B5EF4-FFF2-40B4-BE49-F238E27FC236}">
                <a16:creationId xmlns:a16="http://schemas.microsoft.com/office/drawing/2014/main" id="{DC243E50-532D-47FC-9656-6663E1F739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FD36F2-84C3-48EE-B1A3-B6044401A05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0862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60CB-FF8C-4624-A6AA-7CEE0F76A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75B0C9-DE24-4392-A709-848CF599B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551B01-273D-4929-9056-F5A347BFB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C2E58-008B-4F1A-B62F-00A37DDEEE4D}"/>
              </a:ext>
            </a:extLst>
          </p:cNvPr>
          <p:cNvSpPr>
            <a:spLocks noGrp="1"/>
          </p:cNvSpPr>
          <p:nvPr>
            <p:ph type="dt" sz="half" idx="10"/>
          </p:nvPr>
        </p:nvSpPr>
        <p:spPr/>
        <p:txBody>
          <a:bodyPr/>
          <a:lstStyle/>
          <a:p>
            <a:fld id="{3F9AFA87-1417-4992-ABD9-27C3BC8CC883}" type="datetimeFigureOut">
              <a:rPr lang="en-US" smtClean="0"/>
              <a:t>4/23/2021</a:t>
            </a:fld>
            <a:endParaRPr lang="en-US"/>
          </a:p>
        </p:txBody>
      </p:sp>
      <p:sp>
        <p:nvSpPr>
          <p:cNvPr id="6" name="Footer Placeholder 5">
            <a:extLst>
              <a:ext uri="{FF2B5EF4-FFF2-40B4-BE49-F238E27FC236}">
                <a16:creationId xmlns:a16="http://schemas.microsoft.com/office/drawing/2014/main" id="{374141F7-92F5-44A8-81C3-92B811B33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56A07-6764-45F3-876D-3D7CFD673D4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4052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9BD1-F2D4-4E2B-A3B1-969C8DC31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8F9204-3617-42F1-9AF4-FAC443D85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58599-97B0-45BC-ADE4-61E884E38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91BE7-9B9F-4580-91A1-53472D4F234F}"/>
              </a:ext>
            </a:extLst>
          </p:cNvPr>
          <p:cNvSpPr>
            <a:spLocks noGrp="1"/>
          </p:cNvSpPr>
          <p:nvPr>
            <p:ph type="dt" sz="half" idx="10"/>
          </p:nvPr>
        </p:nvSpPr>
        <p:spPr/>
        <p:txBody>
          <a:bodyPr/>
          <a:lstStyle/>
          <a:p>
            <a:fld id="{3F9AFA87-1417-4992-ABD9-27C3BC8CC883}" type="datetimeFigureOut">
              <a:rPr lang="en-US" smtClean="0"/>
              <a:t>4/23/2021</a:t>
            </a:fld>
            <a:endParaRPr lang="en-US"/>
          </a:p>
        </p:txBody>
      </p:sp>
      <p:sp>
        <p:nvSpPr>
          <p:cNvPr id="6" name="Footer Placeholder 5">
            <a:extLst>
              <a:ext uri="{FF2B5EF4-FFF2-40B4-BE49-F238E27FC236}">
                <a16:creationId xmlns:a16="http://schemas.microsoft.com/office/drawing/2014/main" id="{A78BD903-E6BB-4F98-8E4E-994B2573D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8433F-72B0-4774-8A4C-526B44951DBB}"/>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5879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3F855-1026-4529-BD72-D5C62F36D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7850AB-CE87-4407-B37D-E75130711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82E14-CAD5-4A5B-BA31-F79FA6D32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4/23/2021</a:t>
            </a:fld>
            <a:endParaRPr lang="en-US" dirty="0"/>
          </a:p>
        </p:txBody>
      </p:sp>
      <p:sp>
        <p:nvSpPr>
          <p:cNvPr id="5" name="Footer Placeholder 4">
            <a:extLst>
              <a:ext uri="{FF2B5EF4-FFF2-40B4-BE49-F238E27FC236}">
                <a16:creationId xmlns:a16="http://schemas.microsoft.com/office/drawing/2014/main" id="{89D8D8A7-0C9E-4B3A-8ECB-48071D58A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BD11210C-3388-4AD5-A632-DC7F3019B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56892287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BBEEDA-9EDF-4D0E-8BE5-DFED7D3FDCCD}"/>
              </a:ext>
            </a:extLst>
          </p:cNvPr>
          <p:cNvPicPr>
            <a:picLocks noChangeAspect="1"/>
          </p:cNvPicPr>
          <p:nvPr/>
        </p:nvPicPr>
        <p:blipFill rotWithShape="1">
          <a:blip r:embed="rId2">
            <a:duotone>
              <a:prstClr val="black"/>
              <a:schemeClr val="bg1">
                <a:tint val="45000"/>
                <a:satMod val="400000"/>
              </a:schemeClr>
            </a:duotone>
            <a:alphaModFix amt="10000"/>
          </a:blip>
          <a:srcRect l="16190" r="2476" b="-1"/>
          <a:stretch/>
        </p:blipFill>
        <p:spPr>
          <a:xfrm>
            <a:off x="20" y="-9929"/>
            <a:ext cx="11738093" cy="6602679"/>
          </a:xfrm>
          <a:prstGeom prst="rect">
            <a:avLst/>
          </a:prstGeom>
        </p:spPr>
      </p:pic>
      <p:sp>
        <p:nvSpPr>
          <p:cNvPr id="2" name="Title 1">
            <a:extLst>
              <a:ext uri="{FF2B5EF4-FFF2-40B4-BE49-F238E27FC236}">
                <a16:creationId xmlns:a16="http://schemas.microsoft.com/office/drawing/2014/main" id="{CFF15B84-5C68-8A4E-8486-647445848322}"/>
              </a:ext>
            </a:extLst>
          </p:cNvPr>
          <p:cNvSpPr>
            <a:spLocks noGrp="1"/>
          </p:cNvSpPr>
          <p:nvPr>
            <p:ph type="ctrTitle"/>
          </p:nvPr>
        </p:nvSpPr>
        <p:spPr>
          <a:xfrm>
            <a:off x="830841" y="692608"/>
            <a:ext cx="10530318" cy="2328881"/>
          </a:xfrm>
        </p:spPr>
        <p:txBody>
          <a:bodyPr vert="horz" lIns="91440" tIns="45720" rIns="91440" bIns="45720" rtlCol="0" anchor="b">
            <a:normAutofit/>
          </a:bodyPr>
          <a:lstStyle/>
          <a:p>
            <a:pPr algn="l"/>
            <a:r>
              <a:rPr lang="en-US" sz="8000" dirty="0">
                <a:solidFill>
                  <a:schemeClr val="tx2"/>
                </a:solidFill>
              </a:rPr>
              <a:t>Local Business Management System</a:t>
            </a:r>
          </a:p>
        </p:txBody>
      </p:sp>
      <p:sp>
        <p:nvSpPr>
          <p:cNvPr id="3" name="Subtitle 2">
            <a:extLst>
              <a:ext uri="{FF2B5EF4-FFF2-40B4-BE49-F238E27FC236}">
                <a16:creationId xmlns:a16="http://schemas.microsoft.com/office/drawing/2014/main" id="{E01A8A28-136B-434D-AAB5-B069509D01B3}"/>
              </a:ext>
            </a:extLst>
          </p:cNvPr>
          <p:cNvSpPr>
            <a:spLocks noGrp="1"/>
          </p:cNvSpPr>
          <p:nvPr>
            <p:ph type="subTitle" idx="1"/>
          </p:nvPr>
        </p:nvSpPr>
        <p:spPr>
          <a:xfrm>
            <a:off x="732567" y="4067745"/>
            <a:ext cx="10530318" cy="1949813"/>
          </a:xfrm>
        </p:spPr>
        <p:txBody>
          <a:bodyPr vert="horz" lIns="91440" tIns="45720" rIns="91440" bIns="45720" rtlCol="0" anchor="t">
            <a:normAutofit/>
          </a:bodyPr>
          <a:lstStyle/>
          <a:p>
            <a:pPr algn="l"/>
            <a:r>
              <a:rPr lang="en-US" sz="2200" dirty="0">
                <a:solidFill>
                  <a:schemeClr val="tx2"/>
                </a:solidFill>
              </a:rPr>
              <a:t>Presented By -</a:t>
            </a:r>
          </a:p>
          <a:p>
            <a:pPr algn="l"/>
            <a:r>
              <a:rPr lang="en-US" sz="2200" dirty="0">
                <a:solidFill>
                  <a:schemeClr val="tx2"/>
                </a:solidFill>
              </a:rPr>
              <a:t>Team Name : Red Sox</a:t>
            </a:r>
          </a:p>
          <a:p>
            <a:pPr lvl="1" algn="l">
              <a:buFont typeface="Arial"/>
              <a:buChar char="•"/>
            </a:pPr>
            <a:r>
              <a:rPr lang="en-US" sz="2200" dirty="0">
                <a:solidFill>
                  <a:schemeClr val="tx2"/>
                </a:solidFill>
              </a:rPr>
              <a:t>Ameya Ranade(</a:t>
            </a:r>
            <a:r>
              <a:rPr lang="en-GB" dirty="0"/>
              <a:t>001561048</a:t>
            </a:r>
            <a:r>
              <a:rPr lang="en-US" sz="2200" dirty="0">
                <a:solidFill>
                  <a:schemeClr val="tx2"/>
                </a:solidFill>
              </a:rPr>
              <a:t>)</a:t>
            </a:r>
          </a:p>
          <a:p>
            <a:pPr lvl="1" algn="l">
              <a:buFont typeface="Arial"/>
              <a:buChar char="•"/>
            </a:pPr>
            <a:r>
              <a:rPr lang="en-US" sz="2200" dirty="0">
                <a:solidFill>
                  <a:schemeClr val="tx2"/>
                </a:solidFill>
              </a:rPr>
              <a:t>Abhishek Palkar(</a:t>
            </a:r>
            <a:r>
              <a:rPr lang="en-GB" dirty="0"/>
              <a:t>001517206</a:t>
            </a:r>
            <a:r>
              <a:rPr lang="en-US" sz="2200" dirty="0">
                <a:solidFill>
                  <a:schemeClr val="tx2"/>
                </a:solidFill>
              </a:rPr>
              <a:t>)</a:t>
            </a:r>
          </a:p>
          <a:p>
            <a:pPr lvl="1" algn="l">
              <a:buFont typeface="Arial"/>
              <a:buChar char="•"/>
            </a:pPr>
            <a:r>
              <a:rPr lang="en-US" sz="2200" dirty="0">
                <a:solidFill>
                  <a:schemeClr val="tx2"/>
                </a:solidFill>
              </a:rPr>
              <a:t>Shreya Bidarkar(</a:t>
            </a:r>
            <a:r>
              <a:rPr lang="en-GB" dirty="0"/>
              <a:t>001550684</a:t>
            </a:r>
            <a:r>
              <a:rPr lang="en-US" sz="2200" dirty="0">
                <a:solidFill>
                  <a:schemeClr val="tx2"/>
                </a:solidFill>
              </a:rPr>
              <a:t>)</a:t>
            </a:r>
          </a:p>
          <a:p>
            <a:pPr algn="l">
              <a:buFont typeface="Arial"/>
              <a:buChar char="•"/>
            </a:pPr>
            <a:endParaRPr lang="en-US" sz="2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632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par>
                                <p:cTn id="16" presetID="10" presetClass="entr" presetSubtype="0" fill="hold" grpId="0" nodeType="withEffect">
                                  <p:stCondLst>
                                    <p:cond delay="1500"/>
                                  </p:stCondLst>
                                  <p:iterate>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00"/>
                                        <p:tgtEl>
                                          <p:spTgt spid="3">
                                            <p:txEl>
                                              <p:pRg st="2" end="2"/>
                                            </p:txEl>
                                          </p:spTgt>
                                        </p:tgtEl>
                                      </p:cBhvr>
                                    </p:animEffect>
                                  </p:childTnLst>
                                </p:cTn>
                              </p:par>
                              <p:par>
                                <p:cTn id="19" presetID="10" presetClass="entr" presetSubtype="0" fill="hold" grpId="0" nodeType="withEffect">
                                  <p:stCondLst>
                                    <p:cond delay="1500"/>
                                  </p:stCondLst>
                                  <p:iterate>
                                    <p:tmPct val="10000"/>
                                  </p:iterate>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700"/>
                                        <p:tgtEl>
                                          <p:spTgt spid="3">
                                            <p:txEl>
                                              <p:pRg st="3" end="3"/>
                                            </p:txEl>
                                          </p:spTgt>
                                        </p:tgtEl>
                                      </p:cBhvr>
                                    </p:animEffect>
                                  </p:childTnLst>
                                </p:cTn>
                              </p:par>
                              <p:par>
                                <p:cTn id="22" presetID="10" presetClass="entr" presetSubtype="0" fill="hold" grpId="0" nodeType="withEffect">
                                  <p:stCondLst>
                                    <p:cond delay="1500"/>
                                  </p:stCondLst>
                                  <p:iterate>
                                    <p:tmPct val="10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700"/>
                                        <p:tgtEl>
                                          <p:spTgt spid="3">
                                            <p:txEl>
                                              <p:pRg st="4" end="4"/>
                                            </p:txEl>
                                          </p:spTgt>
                                        </p:tgtEl>
                                      </p:cBhvr>
                                    </p:animEffect>
                                  </p:childTnLst>
                                </p:cTn>
                              </p:par>
                              <p:par>
                                <p:cTn id="25" presetID="10" presetClass="entr" presetSubtype="0" fill="hold" grpId="0" nodeType="withEffect">
                                  <p:stCondLst>
                                    <p:cond delay="1000"/>
                                  </p:stCondLst>
                                  <p:iterate>
                                    <p:tmPct val="10000"/>
                                  </p:iterate>
                                  <p:childTnLst>
                                    <p:set>
                                      <p:cBhvr>
                                        <p:cTn id="26" dur="1" fill="hold">
                                          <p:stCondLst>
                                            <p:cond delay="0"/>
                                          </p:stCondLst>
                                        </p:cTn>
                                        <p:tgtEl>
                                          <p:spTgt spid="2"/>
                                        </p:tgtEl>
                                        <p:attrNameLst>
                                          <p:attrName>style.visibility</p:attrName>
                                        </p:attrNameLst>
                                      </p:cBhvr>
                                      <p:to>
                                        <p:strVal val="visible"/>
                                      </p:to>
                                    </p:set>
                                    <p:animEffect transition="in" filter="fade">
                                      <p:cBhvr>
                                        <p:cTn id="2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B34E6-8529-48D8-9356-C12F9E9F9A06}"/>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sp>
        <p:nvSpPr>
          <p:cNvPr id="36" name="Rectangle 35">
            <a:extLst>
              <a:ext uri="{FF2B5EF4-FFF2-40B4-BE49-F238E27FC236}">
                <a16:creationId xmlns:a16="http://schemas.microsoft.com/office/drawing/2014/main" id="{CB3B0319-A4B8-41A3-8446-968907F0D03E}"/>
              </a:ext>
            </a:extLst>
          </p:cNvPr>
          <p:cNvSpPr/>
          <p:nvPr/>
        </p:nvSpPr>
        <p:spPr>
          <a:xfrm>
            <a:off x="7494104" y="-33234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37" name="Rectangle 36">
            <a:extLst>
              <a:ext uri="{FF2B5EF4-FFF2-40B4-BE49-F238E27FC236}">
                <a16:creationId xmlns:a16="http://schemas.microsoft.com/office/drawing/2014/main" id="{B80DA18C-A5E8-4D33-B7CF-03EDC6BCC5F0}"/>
              </a:ext>
            </a:extLst>
          </p:cNvPr>
          <p:cNvSpPr/>
          <p:nvPr/>
        </p:nvSpPr>
        <p:spPr>
          <a:xfrm>
            <a:off x="2456012" y="-33234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38" name="Rectangle 37">
            <a:extLst>
              <a:ext uri="{FF2B5EF4-FFF2-40B4-BE49-F238E27FC236}">
                <a16:creationId xmlns:a16="http://schemas.microsoft.com/office/drawing/2014/main" id="{7DB440AA-4995-4D1F-B0B7-D0FC04800447}"/>
              </a:ext>
            </a:extLst>
          </p:cNvPr>
          <p:cNvSpPr/>
          <p:nvPr/>
        </p:nvSpPr>
        <p:spPr>
          <a:xfrm>
            <a:off x="4975514" y="-33234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sp>
        <p:nvSpPr>
          <p:cNvPr id="39" name="Rectangle 38">
            <a:extLst>
              <a:ext uri="{FF2B5EF4-FFF2-40B4-BE49-F238E27FC236}">
                <a16:creationId xmlns:a16="http://schemas.microsoft.com/office/drawing/2014/main" id="{22DB5E59-2CEB-41D8-9E29-6F754D313F15}"/>
              </a:ext>
            </a:extLst>
          </p:cNvPr>
          <p:cNvSpPr/>
          <p:nvPr/>
        </p:nvSpPr>
        <p:spPr>
          <a:xfrm>
            <a:off x="6171261"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40" name="Rectangle 39">
            <a:extLst>
              <a:ext uri="{FF2B5EF4-FFF2-40B4-BE49-F238E27FC236}">
                <a16:creationId xmlns:a16="http://schemas.microsoft.com/office/drawing/2014/main" id="{1E79EA10-25F5-48C9-857A-70926CB05FC6}"/>
              </a:ext>
            </a:extLst>
          </p:cNvPr>
          <p:cNvSpPr/>
          <p:nvPr/>
        </p:nvSpPr>
        <p:spPr>
          <a:xfrm>
            <a:off x="388818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41" name="Rectangle 40">
            <a:extLst>
              <a:ext uri="{FF2B5EF4-FFF2-40B4-BE49-F238E27FC236}">
                <a16:creationId xmlns:a16="http://schemas.microsoft.com/office/drawing/2014/main" id="{B001D9A1-472B-4298-83FC-35ECA161702D}"/>
              </a:ext>
            </a:extLst>
          </p:cNvPr>
          <p:cNvSpPr/>
          <p:nvPr/>
        </p:nvSpPr>
        <p:spPr>
          <a:xfrm>
            <a:off x="617049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42" name="Rectangle 41">
            <a:extLst>
              <a:ext uri="{FF2B5EF4-FFF2-40B4-BE49-F238E27FC236}">
                <a16:creationId xmlns:a16="http://schemas.microsoft.com/office/drawing/2014/main" id="{DB25F515-C21F-4D95-A847-1AA753D4A7D7}"/>
              </a:ext>
            </a:extLst>
          </p:cNvPr>
          <p:cNvSpPr/>
          <p:nvPr/>
        </p:nvSpPr>
        <p:spPr>
          <a:xfrm>
            <a:off x="617049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43" name="Rectangle 42">
            <a:extLst>
              <a:ext uri="{FF2B5EF4-FFF2-40B4-BE49-F238E27FC236}">
                <a16:creationId xmlns:a16="http://schemas.microsoft.com/office/drawing/2014/main" id="{1CB798BD-4958-417A-B460-51A481276A68}"/>
              </a:ext>
            </a:extLst>
          </p:cNvPr>
          <p:cNvSpPr/>
          <p:nvPr/>
        </p:nvSpPr>
        <p:spPr>
          <a:xfrm>
            <a:off x="6207481"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44" name="Rectangle 43">
            <a:extLst>
              <a:ext uri="{FF2B5EF4-FFF2-40B4-BE49-F238E27FC236}">
                <a16:creationId xmlns:a16="http://schemas.microsoft.com/office/drawing/2014/main" id="{2029E64B-F60E-487B-895A-59E999EEE08D}"/>
              </a:ext>
            </a:extLst>
          </p:cNvPr>
          <p:cNvSpPr/>
          <p:nvPr/>
        </p:nvSpPr>
        <p:spPr>
          <a:xfrm>
            <a:off x="388665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45" name="Rectangle 44">
            <a:extLst>
              <a:ext uri="{FF2B5EF4-FFF2-40B4-BE49-F238E27FC236}">
                <a16:creationId xmlns:a16="http://schemas.microsoft.com/office/drawing/2014/main" id="{F5B3AAF6-2AB0-481C-8D9D-9B30CA69D5FB}"/>
              </a:ext>
            </a:extLst>
          </p:cNvPr>
          <p:cNvSpPr/>
          <p:nvPr/>
        </p:nvSpPr>
        <p:spPr>
          <a:xfrm>
            <a:off x="388665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46" name="Rectangle 45">
            <a:extLst>
              <a:ext uri="{FF2B5EF4-FFF2-40B4-BE49-F238E27FC236}">
                <a16:creationId xmlns:a16="http://schemas.microsoft.com/office/drawing/2014/main" id="{0FF01BF3-7234-446B-AFAA-F2630357E339}"/>
              </a:ext>
            </a:extLst>
          </p:cNvPr>
          <p:cNvSpPr/>
          <p:nvPr/>
        </p:nvSpPr>
        <p:spPr>
          <a:xfrm>
            <a:off x="3888186"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47" name="Rectangle 46">
            <a:extLst>
              <a:ext uri="{FF2B5EF4-FFF2-40B4-BE49-F238E27FC236}">
                <a16:creationId xmlns:a16="http://schemas.microsoft.com/office/drawing/2014/main" id="{8D6D4769-A0E8-4193-9414-4FC5E56394FB}"/>
              </a:ext>
            </a:extLst>
          </p:cNvPr>
          <p:cNvSpPr/>
          <p:nvPr/>
        </p:nvSpPr>
        <p:spPr>
          <a:xfrm>
            <a:off x="852677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48" name="Rectangle 47">
            <a:extLst>
              <a:ext uri="{FF2B5EF4-FFF2-40B4-BE49-F238E27FC236}">
                <a16:creationId xmlns:a16="http://schemas.microsoft.com/office/drawing/2014/main" id="{FB1D6C9E-BA69-442E-9235-63C73B480930}"/>
              </a:ext>
            </a:extLst>
          </p:cNvPr>
          <p:cNvSpPr/>
          <p:nvPr/>
        </p:nvSpPr>
        <p:spPr>
          <a:xfrm>
            <a:off x="8526776" y="767586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49" name="Rectangle 48">
            <a:extLst>
              <a:ext uri="{FF2B5EF4-FFF2-40B4-BE49-F238E27FC236}">
                <a16:creationId xmlns:a16="http://schemas.microsoft.com/office/drawing/2014/main" id="{55EBDFA8-6DD7-4B86-B963-79796D4ACE07}"/>
              </a:ext>
            </a:extLst>
          </p:cNvPr>
          <p:cNvSpPr/>
          <p:nvPr/>
        </p:nvSpPr>
        <p:spPr>
          <a:xfrm>
            <a:off x="8526776" y="834132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50" name="Rectangle 49">
            <a:extLst>
              <a:ext uri="{FF2B5EF4-FFF2-40B4-BE49-F238E27FC236}">
                <a16:creationId xmlns:a16="http://schemas.microsoft.com/office/drawing/2014/main" id="{533E5B77-12C5-42AE-8227-54D36E4BD321}"/>
              </a:ext>
            </a:extLst>
          </p:cNvPr>
          <p:cNvSpPr/>
          <p:nvPr/>
        </p:nvSpPr>
        <p:spPr>
          <a:xfrm>
            <a:off x="8527924" y="900678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51" name="Rectangle 50">
            <a:extLst>
              <a:ext uri="{FF2B5EF4-FFF2-40B4-BE49-F238E27FC236}">
                <a16:creationId xmlns:a16="http://schemas.microsoft.com/office/drawing/2014/main" id="{6AE14C7E-5103-4DE5-82F1-81C4C462B7FB}"/>
              </a:ext>
            </a:extLst>
          </p:cNvPr>
          <p:cNvSpPr/>
          <p:nvPr/>
        </p:nvSpPr>
        <p:spPr>
          <a:xfrm>
            <a:off x="153037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52" name="Rectangle 51">
            <a:extLst>
              <a:ext uri="{FF2B5EF4-FFF2-40B4-BE49-F238E27FC236}">
                <a16:creationId xmlns:a16="http://schemas.microsoft.com/office/drawing/2014/main" id="{F438B82E-2BA2-4A6E-A0F7-B5A1DFE58ECB}"/>
              </a:ext>
            </a:extLst>
          </p:cNvPr>
          <p:cNvSpPr/>
          <p:nvPr/>
        </p:nvSpPr>
        <p:spPr>
          <a:xfrm>
            <a:off x="1528081"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53" name="Rectangle 52">
            <a:extLst>
              <a:ext uri="{FF2B5EF4-FFF2-40B4-BE49-F238E27FC236}">
                <a16:creationId xmlns:a16="http://schemas.microsoft.com/office/drawing/2014/main" id="{693119A8-5F1F-4E3E-A5EC-366DB8ADEB01}"/>
              </a:ext>
            </a:extLst>
          </p:cNvPr>
          <p:cNvSpPr/>
          <p:nvPr/>
        </p:nvSpPr>
        <p:spPr>
          <a:xfrm>
            <a:off x="1528081" y="9012669"/>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54" name="Rectangle 53">
            <a:extLst>
              <a:ext uri="{FF2B5EF4-FFF2-40B4-BE49-F238E27FC236}">
                <a16:creationId xmlns:a16="http://schemas.microsoft.com/office/drawing/2014/main" id="{0F33B8CE-B7B8-47A0-B0DA-5D0AAEF3CA27}"/>
              </a:ext>
            </a:extLst>
          </p:cNvPr>
          <p:cNvSpPr/>
          <p:nvPr/>
        </p:nvSpPr>
        <p:spPr>
          <a:xfrm>
            <a:off x="1528081" y="968782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55" name="Rectangle 54">
            <a:extLst>
              <a:ext uri="{FF2B5EF4-FFF2-40B4-BE49-F238E27FC236}">
                <a16:creationId xmlns:a16="http://schemas.microsoft.com/office/drawing/2014/main" id="{195DE227-72F7-488E-AC52-0E59BD35064A}"/>
              </a:ext>
            </a:extLst>
          </p:cNvPr>
          <p:cNvSpPr/>
          <p:nvPr/>
        </p:nvSpPr>
        <p:spPr>
          <a:xfrm>
            <a:off x="1528081"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56" name="Rectangle 55">
            <a:extLst>
              <a:ext uri="{FF2B5EF4-FFF2-40B4-BE49-F238E27FC236}">
                <a16:creationId xmlns:a16="http://schemas.microsoft.com/office/drawing/2014/main" id="{4112E18B-12EC-4408-B113-C9A21CC7A56A}"/>
              </a:ext>
            </a:extLst>
          </p:cNvPr>
          <p:cNvSpPr/>
          <p:nvPr/>
        </p:nvSpPr>
        <p:spPr>
          <a:xfrm>
            <a:off x="1528081" y="1036297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Tree>
    <p:extLst>
      <p:ext uri="{BB962C8B-B14F-4D97-AF65-F5344CB8AC3E}">
        <p14:creationId xmlns:p14="http://schemas.microsoft.com/office/powerpoint/2010/main" val="3536359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B34E6-8529-48D8-9356-C12F9E9F9A06}"/>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sp>
        <p:nvSpPr>
          <p:cNvPr id="39" name="Rectangle 38">
            <a:extLst>
              <a:ext uri="{FF2B5EF4-FFF2-40B4-BE49-F238E27FC236}">
                <a16:creationId xmlns:a16="http://schemas.microsoft.com/office/drawing/2014/main" id="{587F3837-A78F-4E9A-AEA5-D1AFE61537C0}"/>
              </a:ext>
            </a:extLst>
          </p:cNvPr>
          <p:cNvSpPr/>
          <p:nvPr/>
        </p:nvSpPr>
        <p:spPr>
          <a:xfrm>
            <a:off x="75081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40" name="Rectangle 39">
            <a:extLst>
              <a:ext uri="{FF2B5EF4-FFF2-40B4-BE49-F238E27FC236}">
                <a16:creationId xmlns:a16="http://schemas.microsoft.com/office/drawing/2014/main" id="{BEA592EF-829D-47BD-9752-95E4E0618E3A}"/>
              </a:ext>
            </a:extLst>
          </p:cNvPr>
          <p:cNvSpPr/>
          <p:nvPr/>
        </p:nvSpPr>
        <p:spPr>
          <a:xfrm>
            <a:off x="24419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41" name="Rectangle 40">
            <a:extLst>
              <a:ext uri="{FF2B5EF4-FFF2-40B4-BE49-F238E27FC236}">
                <a16:creationId xmlns:a16="http://schemas.microsoft.com/office/drawing/2014/main" id="{2A382C84-44CB-48C9-AE99-F9EAC88E3F70}"/>
              </a:ext>
            </a:extLst>
          </p:cNvPr>
          <p:cNvSpPr/>
          <p:nvPr/>
        </p:nvSpPr>
        <p:spPr>
          <a:xfrm>
            <a:off x="4975058" y="463614"/>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sp>
        <p:nvSpPr>
          <p:cNvPr id="42" name="Rectangle 41">
            <a:extLst>
              <a:ext uri="{FF2B5EF4-FFF2-40B4-BE49-F238E27FC236}">
                <a16:creationId xmlns:a16="http://schemas.microsoft.com/office/drawing/2014/main" id="{5E45DDFA-ACBE-44DA-94C5-2DDF44CF66D5}"/>
              </a:ext>
            </a:extLst>
          </p:cNvPr>
          <p:cNvSpPr/>
          <p:nvPr/>
        </p:nvSpPr>
        <p:spPr>
          <a:xfrm>
            <a:off x="6171261"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43" name="Rectangle 42">
            <a:extLst>
              <a:ext uri="{FF2B5EF4-FFF2-40B4-BE49-F238E27FC236}">
                <a16:creationId xmlns:a16="http://schemas.microsoft.com/office/drawing/2014/main" id="{1B34F651-5927-4E09-B3DC-2C7D6F911E2D}"/>
              </a:ext>
            </a:extLst>
          </p:cNvPr>
          <p:cNvSpPr/>
          <p:nvPr/>
        </p:nvSpPr>
        <p:spPr>
          <a:xfrm>
            <a:off x="388818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44" name="Rectangle 43">
            <a:extLst>
              <a:ext uri="{FF2B5EF4-FFF2-40B4-BE49-F238E27FC236}">
                <a16:creationId xmlns:a16="http://schemas.microsoft.com/office/drawing/2014/main" id="{DE5795C1-8E5D-4053-979A-43A3AFA68614}"/>
              </a:ext>
            </a:extLst>
          </p:cNvPr>
          <p:cNvSpPr/>
          <p:nvPr/>
        </p:nvSpPr>
        <p:spPr>
          <a:xfrm>
            <a:off x="617049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45" name="Rectangle 44">
            <a:extLst>
              <a:ext uri="{FF2B5EF4-FFF2-40B4-BE49-F238E27FC236}">
                <a16:creationId xmlns:a16="http://schemas.microsoft.com/office/drawing/2014/main" id="{022D42B1-3E8E-4601-B581-CDB950EDF0B2}"/>
              </a:ext>
            </a:extLst>
          </p:cNvPr>
          <p:cNvSpPr/>
          <p:nvPr/>
        </p:nvSpPr>
        <p:spPr>
          <a:xfrm>
            <a:off x="617049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46" name="Rectangle 45">
            <a:extLst>
              <a:ext uri="{FF2B5EF4-FFF2-40B4-BE49-F238E27FC236}">
                <a16:creationId xmlns:a16="http://schemas.microsoft.com/office/drawing/2014/main" id="{00EE120F-A8E6-4FFC-9484-5ADC4E506230}"/>
              </a:ext>
            </a:extLst>
          </p:cNvPr>
          <p:cNvSpPr/>
          <p:nvPr/>
        </p:nvSpPr>
        <p:spPr>
          <a:xfrm>
            <a:off x="6207481"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47" name="Rectangle 46">
            <a:extLst>
              <a:ext uri="{FF2B5EF4-FFF2-40B4-BE49-F238E27FC236}">
                <a16:creationId xmlns:a16="http://schemas.microsoft.com/office/drawing/2014/main" id="{ED075280-2BCF-4796-9EE8-4FC1E1F9C60C}"/>
              </a:ext>
            </a:extLst>
          </p:cNvPr>
          <p:cNvSpPr/>
          <p:nvPr/>
        </p:nvSpPr>
        <p:spPr>
          <a:xfrm>
            <a:off x="388665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48" name="Rectangle 47">
            <a:extLst>
              <a:ext uri="{FF2B5EF4-FFF2-40B4-BE49-F238E27FC236}">
                <a16:creationId xmlns:a16="http://schemas.microsoft.com/office/drawing/2014/main" id="{6059FEBA-7507-40BF-90A7-A0A9503AF11B}"/>
              </a:ext>
            </a:extLst>
          </p:cNvPr>
          <p:cNvSpPr/>
          <p:nvPr/>
        </p:nvSpPr>
        <p:spPr>
          <a:xfrm>
            <a:off x="388665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49" name="Rectangle 48">
            <a:extLst>
              <a:ext uri="{FF2B5EF4-FFF2-40B4-BE49-F238E27FC236}">
                <a16:creationId xmlns:a16="http://schemas.microsoft.com/office/drawing/2014/main" id="{E7073EA4-83E2-4D14-986A-EE66EBED0EC9}"/>
              </a:ext>
            </a:extLst>
          </p:cNvPr>
          <p:cNvSpPr/>
          <p:nvPr/>
        </p:nvSpPr>
        <p:spPr>
          <a:xfrm>
            <a:off x="3888186"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50" name="Rectangle 49">
            <a:extLst>
              <a:ext uri="{FF2B5EF4-FFF2-40B4-BE49-F238E27FC236}">
                <a16:creationId xmlns:a16="http://schemas.microsoft.com/office/drawing/2014/main" id="{A4D2BF48-BA21-4B2B-819A-C7636EBBC16A}"/>
              </a:ext>
            </a:extLst>
          </p:cNvPr>
          <p:cNvSpPr/>
          <p:nvPr/>
        </p:nvSpPr>
        <p:spPr>
          <a:xfrm>
            <a:off x="852677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51" name="Rectangle 50">
            <a:extLst>
              <a:ext uri="{FF2B5EF4-FFF2-40B4-BE49-F238E27FC236}">
                <a16:creationId xmlns:a16="http://schemas.microsoft.com/office/drawing/2014/main" id="{D4641A8C-B273-4CA7-9D0E-09C9FC6363FA}"/>
              </a:ext>
            </a:extLst>
          </p:cNvPr>
          <p:cNvSpPr/>
          <p:nvPr/>
        </p:nvSpPr>
        <p:spPr>
          <a:xfrm>
            <a:off x="8526776" y="767586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52" name="Rectangle 51">
            <a:extLst>
              <a:ext uri="{FF2B5EF4-FFF2-40B4-BE49-F238E27FC236}">
                <a16:creationId xmlns:a16="http://schemas.microsoft.com/office/drawing/2014/main" id="{12D6103F-A885-493D-9666-B1D806BAB5F4}"/>
              </a:ext>
            </a:extLst>
          </p:cNvPr>
          <p:cNvSpPr/>
          <p:nvPr/>
        </p:nvSpPr>
        <p:spPr>
          <a:xfrm>
            <a:off x="8526776" y="834132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53" name="Rectangle 52">
            <a:extLst>
              <a:ext uri="{FF2B5EF4-FFF2-40B4-BE49-F238E27FC236}">
                <a16:creationId xmlns:a16="http://schemas.microsoft.com/office/drawing/2014/main" id="{33761FC2-61DD-403A-A30A-88446CABEC49}"/>
              </a:ext>
            </a:extLst>
          </p:cNvPr>
          <p:cNvSpPr/>
          <p:nvPr/>
        </p:nvSpPr>
        <p:spPr>
          <a:xfrm>
            <a:off x="8527924" y="900678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54" name="Rectangle 53">
            <a:extLst>
              <a:ext uri="{FF2B5EF4-FFF2-40B4-BE49-F238E27FC236}">
                <a16:creationId xmlns:a16="http://schemas.microsoft.com/office/drawing/2014/main" id="{76EC2C9C-95B3-4604-9FDF-BA9462C5617E}"/>
              </a:ext>
            </a:extLst>
          </p:cNvPr>
          <p:cNvSpPr/>
          <p:nvPr/>
        </p:nvSpPr>
        <p:spPr>
          <a:xfrm>
            <a:off x="153037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55" name="Rectangle 54">
            <a:extLst>
              <a:ext uri="{FF2B5EF4-FFF2-40B4-BE49-F238E27FC236}">
                <a16:creationId xmlns:a16="http://schemas.microsoft.com/office/drawing/2014/main" id="{29CB91D0-818E-472C-A58B-88E2CBEB9CBE}"/>
              </a:ext>
            </a:extLst>
          </p:cNvPr>
          <p:cNvSpPr/>
          <p:nvPr/>
        </p:nvSpPr>
        <p:spPr>
          <a:xfrm>
            <a:off x="1528081"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56" name="Rectangle 55">
            <a:extLst>
              <a:ext uri="{FF2B5EF4-FFF2-40B4-BE49-F238E27FC236}">
                <a16:creationId xmlns:a16="http://schemas.microsoft.com/office/drawing/2014/main" id="{66B55E28-013A-43DF-ACEA-1B0B35E5619F}"/>
              </a:ext>
            </a:extLst>
          </p:cNvPr>
          <p:cNvSpPr/>
          <p:nvPr/>
        </p:nvSpPr>
        <p:spPr>
          <a:xfrm>
            <a:off x="1528081" y="9012669"/>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57" name="Rectangle 56">
            <a:extLst>
              <a:ext uri="{FF2B5EF4-FFF2-40B4-BE49-F238E27FC236}">
                <a16:creationId xmlns:a16="http://schemas.microsoft.com/office/drawing/2014/main" id="{88724DC0-5C28-4D6C-8F65-962AC76BC841}"/>
              </a:ext>
            </a:extLst>
          </p:cNvPr>
          <p:cNvSpPr/>
          <p:nvPr/>
        </p:nvSpPr>
        <p:spPr>
          <a:xfrm>
            <a:off x="1528081" y="968782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58" name="Rectangle 57">
            <a:extLst>
              <a:ext uri="{FF2B5EF4-FFF2-40B4-BE49-F238E27FC236}">
                <a16:creationId xmlns:a16="http://schemas.microsoft.com/office/drawing/2014/main" id="{6AB576E3-908D-4D96-8808-573EF35FBC7D}"/>
              </a:ext>
            </a:extLst>
          </p:cNvPr>
          <p:cNvSpPr/>
          <p:nvPr/>
        </p:nvSpPr>
        <p:spPr>
          <a:xfrm>
            <a:off x="1528081"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59" name="Rectangle 58">
            <a:extLst>
              <a:ext uri="{FF2B5EF4-FFF2-40B4-BE49-F238E27FC236}">
                <a16:creationId xmlns:a16="http://schemas.microsoft.com/office/drawing/2014/main" id="{6A788ADC-1FB5-44AE-BAB7-D4365A6CA116}"/>
              </a:ext>
            </a:extLst>
          </p:cNvPr>
          <p:cNvSpPr/>
          <p:nvPr/>
        </p:nvSpPr>
        <p:spPr>
          <a:xfrm>
            <a:off x="1528081" y="1036297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Tree>
    <p:extLst>
      <p:ext uri="{BB962C8B-B14F-4D97-AF65-F5344CB8AC3E}">
        <p14:creationId xmlns:p14="http://schemas.microsoft.com/office/powerpoint/2010/main" val="2488840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B34E6-8529-48D8-9356-C12F9E9F9A06}"/>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cxnSp>
        <p:nvCxnSpPr>
          <p:cNvPr id="3" name="Straight Arrow Connector 2">
            <a:extLst>
              <a:ext uri="{FF2B5EF4-FFF2-40B4-BE49-F238E27FC236}">
                <a16:creationId xmlns:a16="http://schemas.microsoft.com/office/drawing/2014/main" id="{9E41D213-BF65-474F-AF78-34D4E66BA1AD}"/>
              </a:ext>
            </a:extLst>
          </p:cNvPr>
          <p:cNvCxnSpPr>
            <a:cxnSpLocks/>
            <a:endCxn id="4" idx="1"/>
          </p:cNvCxnSpPr>
          <p:nvPr/>
        </p:nvCxnSpPr>
        <p:spPr>
          <a:xfrm>
            <a:off x="4283766"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1AB676E-627C-43AC-9608-F44E9B74DA6D}"/>
              </a:ext>
            </a:extLst>
          </p:cNvPr>
          <p:cNvCxnSpPr>
            <a:cxnSpLocks/>
            <a:endCxn id="4" idx="3"/>
          </p:cNvCxnSpPr>
          <p:nvPr/>
        </p:nvCxnSpPr>
        <p:spPr>
          <a:xfrm flipH="1">
            <a:off x="6802812"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CF60ECF-5EDB-490E-B29A-D45A597B27B6}"/>
              </a:ext>
            </a:extLst>
          </p:cNvPr>
          <p:cNvSpPr/>
          <p:nvPr/>
        </p:nvSpPr>
        <p:spPr>
          <a:xfrm>
            <a:off x="75081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43" name="Rectangle 42">
            <a:extLst>
              <a:ext uri="{FF2B5EF4-FFF2-40B4-BE49-F238E27FC236}">
                <a16:creationId xmlns:a16="http://schemas.microsoft.com/office/drawing/2014/main" id="{7027C375-35BD-4525-B6DB-408AAE5A3C63}"/>
              </a:ext>
            </a:extLst>
          </p:cNvPr>
          <p:cNvSpPr/>
          <p:nvPr/>
        </p:nvSpPr>
        <p:spPr>
          <a:xfrm>
            <a:off x="24419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44" name="Rectangle 43">
            <a:extLst>
              <a:ext uri="{FF2B5EF4-FFF2-40B4-BE49-F238E27FC236}">
                <a16:creationId xmlns:a16="http://schemas.microsoft.com/office/drawing/2014/main" id="{82A31E45-E248-4491-A2D5-D0FCE5C36D70}"/>
              </a:ext>
            </a:extLst>
          </p:cNvPr>
          <p:cNvSpPr/>
          <p:nvPr/>
        </p:nvSpPr>
        <p:spPr>
          <a:xfrm>
            <a:off x="4975058" y="463614"/>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cxnSp>
        <p:nvCxnSpPr>
          <p:cNvPr id="45" name="Straight Arrow Connector 44">
            <a:extLst>
              <a:ext uri="{FF2B5EF4-FFF2-40B4-BE49-F238E27FC236}">
                <a16:creationId xmlns:a16="http://schemas.microsoft.com/office/drawing/2014/main" id="{8CFF0F5B-56E9-43DD-AAC1-3DCE55E2BBD7}"/>
              </a:ext>
            </a:extLst>
          </p:cNvPr>
          <p:cNvCxnSpPr>
            <a:stCxn id="44" idx="2"/>
            <a:endCxn id="4" idx="0"/>
          </p:cNvCxnSpPr>
          <p:nvPr/>
        </p:nvCxnSpPr>
        <p:spPr>
          <a:xfrm>
            <a:off x="5888935" y="705192"/>
            <a:ext cx="0" cy="42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9116A40-C20E-4437-BD97-99D668C44609}"/>
              </a:ext>
            </a:extLst>
          </p:cNvPr>
          <p:cNvSpPr/>
          <p:nvPr/>
        </p:nvSpPr>
        <p:spPr>
          <a:xfrm>
            <a:off x="6171261"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47" name="Rectangle 46">
            <a:extLst>
              <a:ext uri="{FF2B5EF4-FFF2-40B4-BE49-F238E27FC236}">
                <a16:creationId xmlns:a16="http://schemas.microsoft.com/office/drawing/2014/main" id="{5A9BF48C-FB7C-40DF-B94E-217F2C481BE9}"/>
              </a:ext>
            </a:extLst>
          </p:cNvPr>
          <p:cNvSpPr/>
          <p:nvPr/>
        </p:nvSpPr>
        <p:spPr>
          <a:xfrm>
            <a:off x="388818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48" name="Rectangle 47">
            <a:extLst>
              <a:ext uri="{FF2B5EF4-FFF2-40B4-BE49-F238E27FC236}">
                <a16:creationId xmlns:a16="http://schemas.microsoft.com/office/drawing/2014/main" id="{F610263F-67FD-4438-AA05-B7509AC65C51}"/>
              </a:ext>
            </a:extLst>
          </p:cNvPr>
          <p:cNvSpPr/>
          <p:nvPr/>
        </p:nvSpPr>
        <p:spPr>
          <a:xfrm>
            <a:off x="617049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49" name="Rectangle 48">
            <a:extLst>
              <a:ext uri="{FF2B5EF4-FFF2-40B4-BE49-F238E27FC236}">
                <a16:creationId xmlns:a16="http://schemas.microsoft.com/office/drawing/2014/main" id="{8DB4A432-29B5-4BF8-BCED-15B5CEE82DF1}"/>
              </a:ext>
            </a:extLst>
          </p:cNvPr>
          <p:cNvSpPr/>
          <p:nvPr/>
        </p:nvSpPr>
        <p:spPr>
          <a:xfrm>
            <a:off x="617049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50" name="Rectangle 49">
            <a:extLst>
              <a:ext uri="{FF2B5EF4-FFF2-40B4-BE49-F238E27FC236}">
                <a16:creationId xmlns:a16="http://schemas.microsoft.com/office/drawing/2014/main" id="{0DF7E9C6-2143-4901-95DD-1DE4FCEB71D2}"/>
              </a:ext>
            </a:extLst>
          </p:cNvPr>
          <p:cNvSpPr/>
          <p:nvPr/>
        </p:nvSpPr>
        <p:spPr>
          <a:xfrm>
            <a:off x="6207481"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51" name="Rectangle 50">
            <a:extLst>
              <a:ext uri="{FF2B5EF4-FFF2-40B4-BE49-F238E27FC236}">
                <a16:creationId xmlns:a16="http://schemas.microsoft.com/office/drawing/2014/main" id="{3485C384-89FC-493C-8F37-698D313E5C74}"/>
              </a:ext>
            </a:extLst>
          </p:cNvPr>
          <p:cNvSpPr/>
          <p:nvPr/>
        </p:nvSpPr>
        <p:spPr>
          <a:xfrm>
            <a:off x="388665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52" name="Rectangle 51">
            <a:extLst>
              <a:ext uri="{FF2B5EF4-FFF2-40B4-BE49-F238E27FC236}">
                <a16:creationId xmlns:a16="http://schemas.microsoft.com/office/drawing/2014/main" id="{3D29DD3C-471E-4931-AA19-089C062C3617}"/>
              </a:ext>
            </a:extLst>
          </p:cNvPr>
          <p:cNvSpPr/>
          <p:nvPr/>
        </p:nvSpPr>
        <p:spPr>
          <a:xfrm>
            <a:off x="388665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53" name="Rectangle 52">
            <a:extLst>
              <a:ext uri="{FF2B5EF4-FFF2-40B4-BE49-F238E27FC236}">
                <a16:creationId xmlns:a16="http://schemas.microsoft.com/office/drawing/2014/main" id="{E0024778-26F3-479A-804F-D98900D86D2D}"/>
              </a:ext>
            </a:extLst>
          </p:cNvPr>
          <p:cNvSpPr/>
          <p:nvPr/>
        </p:nvSpPr>
        <p:spPr>
          <a:xfrm>
            <a:off x="3888186"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54" name="Rectangle 53">
            <a:extLst>
              <a:ext uri="{FF2B5EF4-FFF2-40B4-BE49-F238E27FC236}">
                <a16:creationId xmlns:a16="http://schemas.microsoft.com/office/drawing/2014/main" id="{C5571246-92C0-41FB-9195-EB62976A5E50}"/>
              </a:ext>
            </a:extLst>
          </p:cNvPr>
          <p:cNvSpPr/>
          <p:nvPr/>
        </p:nvSpPr>
        <p:spPr>
          <a:xfrm>
            <a:off x="852677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55" name="Rectangle 54">
            <a:extLst>
              <a:ext uri="{FF2B5EF4-FFF2-40B4-BE49-F238E27FC236}">
                <a16:creationId xmlns:a16="http://schemas.microsoft.com/office/drawing/2014/main" id="{4DCD1210-643A-4A4C-9E0B-8920414BCC9A}"/>
              </a:ext>
            </a:extLst>
          </p:cNvPr>
          <p:cNvSpPr/>
          <p:nvPr/>
        </p:nvSpPr>
        <p:spPr>
          <a:xfrm>
            <a:off x="8526776" y="767586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56" name="Rectangle 55">
            <a:extLst>
              <a:ext uri="{FF2B5EF4-FFF2-40B4-BE49-F238E27FC236}">
                <a16:creationId xmlns:a16="http://schemas.microsoft.com/office/drawing/2014/main" id="{7E40DA7E-32FA-40C2-A3E3-21B9EAC5EE76}"/>
              </a:ext>
            </a:extLst>
          </p:cNvPr>
          <p:cNvSpPr/>
          <p:nvPr/>
        </p:nvSpPr>
        <p:spPr>
          <a:xfrm>
            <a:off x="8526776" y="834132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57" name="Rectangle 56">
            <a:extLst>
              <a:ext uri="{FF2B5EF4-FFF2-40B4-BE49-F238E27FC236}">
                <a16:creationId xmlns:a16="http://schemas.microsoft.com/office/drawing/2014/main" id="{151A3888-66BC-4659-A347-7BC55FF9221D}"/>
              </a:ext>
            </a:extLst>
          </p:cNvPr>
          <p:cNvSpPr/>
          <p:nvPr/>
        </p:nvSpPr>
        <p:spPr>
          <a:xfrm>
            <a:off x="8527924" y="900678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58" name="Rectangle 57">
            <a:extLst>
              <a:ext uri="{FF2B5EF4-FFF2-40B4-BE49-F238E27FC236}">
                <a16:creationId xmlns:a16="http://schemas.microsoft.com/office/drawing/2014/main" id="{F44A4C68-5620-467B-9265-6BD8DDD52860}"/>
              </a:ext>
            </a:extLst>
          </p:cNvPr>
          <p:cNvSpPr/>
          <p:nvPr/>
        </p:nvSpPr>
        <p:spPr>
          <a:xfrm>
            <a:off x="153037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59" name="Rectangle 58">
            <a:extLst>
              <a:ext uri="{FF2B5EF4-FFF2-40B4-BE49-F238E27FC236}">
                <a16:creationId xmlns:a16="http://schemas.microsoft.com/office/drawing/2014/main" id="{542372DE-D26E-4318-BD35-9A10D5397EB4}"/>
              </a:ext>
            </a:extLst>
          </p:cNvPr>
          <p:cNvSpPr/>
          <p:nvPr/>
        </p:nvSpPr>
        <p:spPr>
          <a:xfrm>
            <a:off x="1528081"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60" name="Rectangle 59">
            <a:extLst>
              <a:ext uri="{FF2B5EF4-FFF2-40B4-BE49-F238E27FC236}">
                <a16:creationId xmlns:a16="http://schemas.microsoft.com/office/drawing/2014/main" id="{C896ABB3-D9CB-4995-883E-58AB0D436F1F}"/>
              </a:ext>
            </a:extLst>
          </p:cNvPr>
          <p:cNvSpPr/>
          <p:nvPr/>
        </p:nvSpPr>
        <p:spPr>
          <a:xfrm>
            <a:off x="1528081" y="9012669"/>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61" name="Rectangle 60">
            <a:extLst>
              <a:ext uri="{FF2B5EF4-FFF2-40B4-BE49-F238E27FC236}">
                <a16:creationId xmlns:a16="http://schemas.microsoft.com/office/drawing/2014/main" id="{4C7D4167-3C28-4CA1-A7AB-FE7531F1C6C2}"/>
              </a:ext>
            </a:extLst>
          </p:cNvPr>
          <p:cNvSpPr/>
          <p:nvPr/>
        </p:nvSpPr>
        <p:spPr>
          <a:xfrm>
            <a:off x="1528081" y="968782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62" name="Rectangle 61">
            <a:extLst>
              <a:ext uri="{FF2B5EF4-FFF2-40B4-BE49-F238E27FC236}">
                <a16:creationId xmlns:a16="http://schemas.microsoft.com/office/drawing/2014/main" id="{9C1FD479-B7D0-4088-BE91-4C37DAD2A545}"/>
              </a:ext>
            </a:extLst>
          </p:cNvPr>
          <p:cNvSpPr/>
          <p:nvPr/>
        </p:nvSpPr>
        <p:spPr>
          <a:xfrm>
            <a:off x="1528081"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63" name="Rectangle 62">
            <a:extLst>
              <a:ext uri="{FF2B5EF4-FFF2-40B4-BE49-F238E27FC236}">
                <a16:creationId xmlns:a16="http://schemas.microsoft.com/office/drawing/2014/main" id="{97EF2252-E0B9-4C1A-85CA-B0934BE63F72}"/>
              </a:ext>
            </a:extLst>
          </p:cNvPr>
          <p:cNvSpPr/>
          <p:nvPr/>
        </p:nvSpPr>
        <p:spPr>
          <a:xfrm>
            <a:off x="1528081" y="1036297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
        <p:nvSpPr>
          <p:cNvPr id="64" name="Rectangle 63">
            <a:extLst>
              <a:ext uri="{FF2B5EF4-FFF2-40B4-BE49-F238E27FC236}">
                <a16:creationId xmlns:a16="http://schemas.microsoft.com/office/drawing/2014/main" id="{4898E71E-AAB0-48BF-8C0D-5B971FF38AE9}"/>
              </a:ext>
            </a:extLst>
          </p:cNvPr>
          <p:cNvSpPr/>
          <p:nvPr/>
        </p:nvSpPr>
        <p:spPr>
          <a:xfrm>
            <a:off x="1123950" y="6934200"/>
            <a:ext cx="9429750" cy="105745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426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F2B8E-3AD4-4A6B-B6E5-4C27735AA3E9}"/>
              </a:ext>
            </a:extLst>
          </p:cNvPr>
          <p:cNvSpPr/>
          <p:nvPr/>
        </p:nvSpPr>
        <p:spPr>
          <a:xfrm>
            <a:off x="6171261"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8" name="Rectangle 7">
            <a:extLst>
              <a:ext uri="{FF2B5EF4-FFF2-40B4-BE49-F238E27FC236}">
                <a16:creationId xmlns:a16="http://schemas.microsoft.com/office/drawing/2014/main" id="{B31494E1-91FB-4F04-BB99-5603F962C010}"/>
              </a:ext>
            </a:extLst>
          </p:cNvPr>
          <p:cNvSpPr/>
          <p:nvPr/>
        </p:nvSpPr>
        <p:spPr>
          <a:xfrm>
            <a:off x="388818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14" name="Rectangle 13">
            <a:extLst>
              <a:ext uri="{FF2B5EF4-FFF2-40B4-BE49-F238E27FC236}">
                <a16:creationId xmlns:a16="http://schemas.microsoft.com/office/drawing/2014/main" id="{3A3ED93B-6C0F-4576-9BE8-9A8375A25B4B}"/>
              </a:ext>
            </a:extLst>
          </p:cNvPr>
          <p:cNvSpPr/>
          <p:nvPr/>
        </p:nvSpPr>
        <p:spPr>
          <a:xfrm>
            <a:off x="617049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5" name="Rectangle 14">
            <a:extLst>
              <a:ext uri="{FF2B5EF4-FFF2-40B4-BE49-F238E27FC236}">
                <a16:creationId xmlns:a16="http://schemas.microsoft.com/office/drawing/2014/main" id="{3E10B3E9-67DA-4192-8499-4DF2AAD6CF77}"/>
              </a:ext>
            </a:extLst>
          </p:cNvPr>
          <p:cNvSpPr/>
          <p:nvPr/>
        </p:nvSpPr>
        <p:spPr>
          <a:xfrm>
            <a:off x="617049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16" name="Rectangle 15">
            <a:extLst>
              <a:ext uri="{FF2B5EF4-FFF2-40B4-BE49-F238E27FC236}">
                <a16:creationId xmlns:a16="http://schemas.microsoft.com/office/drawing/2014/main" id="{98115AB8-0401-4C43-AED6-087CAD93E9AF}"/>
              </a:ext>
            </a:extLst>
          </p:cNvPr>
          <p:cNvSpPr/>
          <p:nvPr/>
        </p:nvSpPr>
        <p:spPr>
          <a:xfrm>
            <a:off x="6207481"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17" name="Rectangle 16">
            <a:extLst>
              <a:ext uri="{FF2B5EF4-FFF2-40B4-BE49-F238E27FC236}">
                <a16:creationId xmlns:a16="http://schemas.microsoft.com/office/drawing/2014/main" id="{73E6AF65-39B4-417A-A85B-421E9971E804}"/>
              </a:ext>
            </a:extLst>
          </p:cNvPr>
          <p:cNvSpPr/>
          <p:nvPr/>
        </p:nvSpPr>
        <p:spPr>
          <a:xfrm>
            <a:off x="388665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8" name="Rectangle 17">
            <a:extLst>
              <a:ext uri="{FF2B5EF4-FFF2-40B4-BE49-F238E27FC236}">
                <a16:creationId xmlns:a16="http://schemas.microsoft.com/office/drawing/2014/main" id="{3ECFC28A-0E8A-43FD-9D44-C620DAC535A8}"/>
              </a:ext>
            </a:extLst>
          </p:cNvPr>
          <p:cNvSpPr/>
          <p:nvPr/>
        </p:nvSpPr>
        <p:spPr>
          <a:xfrm>
            <a:off x="388665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19" name="Rectangle 18">
            <a:extLst>
              <a:ext uri="{FF2B5EF4-FFF2-40B4-BE49-F238E27FC236}">
                <a16:creationId xmlns:a16="http://schemas.microsoft.com/office/drawing/2014/main" id="{B068DE90-B102-4BE5-AD57-FA402B203508}"/>
              </a:ext>
            </a:extLst>
          </p:cNvPr>
          <p:cNvSpPr/>
          <p:nvPr/>
        </p:nvSpPr>
        <p:spPr>
          <a:xfrm>
            <a:off x="3888186"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0" name="Rectangle 29">
            <a:extLst>
              <a:ext uri="{FF2B5EF4-FFF2-40B4-BE49-F238E27FC236}">
                <a16:creationId xmlns:a16="http://schemas.microsoft.com/office/drawing/2014/main" id="{EF2E3127-66DA-4624-B388-3FC6E15105D4}"/>
              </a:ext>
            </a:extLst>
          </p:cNvPr>
          <p:cNvSpPr/>
          <p:nvPr/>
        </p:nvSpPr>
        <p:spPr>
          <a:xfrm>
            <a:off x="852677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31" name="Rectangle 30">
            <a:extLst>
              <a:ext uri="{FF2B5EF4-FFF2-40B4-BE49-F238E27FC236}">
                <a16:creationId xmlns:a16="http://schemas.microsoft.com/office/drawing/2014/main" id="{1923D5A8-794B-4F5E-842B-479E283D40C8}"/>
              </a:ext>
            </a:extLst>
          </p:cNvPr>
          <p:cNvSpPr/>
          <p:nvPr/>
        </p:nvSpPr>
        <p:spPr>
          <a:xfrm>
            <a:off x="8526776" y="767586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32" name="Rectangle 31">
            <a:extLst>
              <a:ext uri="{FF2B5EF4-FFF2-40B4-BE49-F238E27FC236}">
                <a16:creationId xmlns:a16="http://schemas.microsoft.com/office/drawing/2014/main" id="{22AE3AFA-BBFF-411E-BC9C-A1944CCA70FC}"/>
              </a:ext>
            </a:extLst>
          </p:cNvPr>
          <p:cNvSpPr/>
          <p:nvPr/>
        </p:nvSpPr>
        <p:spPr>
          <a:xfrm>
            <a:off x="8526776" y="834132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33" name="Rectangle 32">
            <a:extLst>
              <a:ext uri="{FF2B5EF4-FFF2-40B4-BE49-F238E27FC236}">
                <a16:creationId xmlns:a16="http://schemas.microsoft.com/office/drawing/2014/main" id="{D2E04EE2-F49D-4DE8-AC68-A77DD1DC720B}"/>
              </a:ext>
            </a:extLst>
          </p:cNvPr>
          <p:cNvSpPr/>
          <p:nvPr/>
        </p:nvSpPr>
        <p:spPr>
          <a:xfrm>
            <a:off x="8527924" y="900678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4" name="Rectangle 33">
            <a:extLst>
              <a:ext uri="{FF2B5EF4-FFF2-40B4-BE49-F238E27FC236}">
                <a16:creationId xmlns:a16="http://schemas.microsoft.com/office/drawing/2014/main" id="{19E2947E-FA8B-46DC-B289-B310C650ED06}"/>
              </a:ext>
            </a:extLst>
          </p:cNvPr>
          <p:cNvSpPr/>
          <p:nvPr/>
        </p:nvSpPr>
        <p:spPr>
          <a:xfrm>
            <a:off x="1530376" y="70104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35" name="Rectangle 34">
            <a:extLst>
              <a:ext uri="{FF2B5EF4-FFF2-40B4-BE49-F238E27FC236}">
                <a16:creationId xmlns:a16="http://schemas.microsoft.com/office/drawing/2014/main" id="{878A2918-0B5D-411F-820A-6BA946E728F8}"/>
              </a:ext>
            </a:extLst>
          </p:cNvPr>
          <p:cNvSpPr/>
          <p:nvPr/>
        </p:nvSpPr>
        <p:spPr>
          <a:xfrm>
            <a:off x="1528081"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36" name="Rectangle 35">
            <a:extLst>
              <a:ext uri="{FF2B5EF4-FFF2-40B4-BE49-F238E27FC236}">
                <a16:creationId xmlns:a16="http://schemas.microsoft.com/office/drawing/2014/main" id="{7A34A534-BD1A-43CD-9F7E-2B7839F6504D}"/>
              </a:ext>
            </a:extLst>
          </p:cNvPr>
          <p:cNvSpPr/>
          <p:nvPr/>
        </p:nvSpPr>
        <p:spPr>
          <a:xfrm>
            <a:off x="1528081" y="9012669"/>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37" name="Rectangle 36">
            <a:extLst>
              <a:ext uri="{FF2B5EF4-FFF2-40B4-BE49-F238E27FC236}">
                <a16:creationId xmlns:a16="http://schemas.microsoft.com/office/drawing/2014/main" id="{E81768CD-924A-46FD-9602-45C5934839B6}"/>
              </a:ext>
            </a:extLst>
          </p:cNvPr>
          <p:cNvSpPr/>
          <p:nvPr/>
        </p:nvSpPr>
        <p:spPr>
          <a:xfrm>
            <a:off x="1528081" y="968782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38" name="Rectangle 37">
            <a:extLst>
              <a:ext uri="{FF2B5EF4-FFF2-40B4-BE49-F238E27FC236}">
                <a16:creationId xmlns:a16="http://schemas.microsoft.com/office/drawing/2014/main" id="{0332CD67-5AE1-4B3C-B39A-4B58D2A37B06}"/>
              </a:ext>
            </a:extLst>
          </p:cNvPr>
          <p:cNvSpPr/>
          <p:nvPr/>
        </p:nvSpPr>
        <p:spPr>
          <a:xfrm>
            <a:off x="1528081"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39" name="Rectangle 38">
            <a:extLst>
              <a:ext uri="{FF2B5EF4-FFF2-40B4-BE49-F238E27FC236}">
                <a16:creationId xmlns:a16="http://schemas.microsoft.com/office/drawing/2014/main" id="{D55DC94A-3885-4A35-B94D-1BFD4634313A}"/>
              </a:ext>
            </a:extLst>
          </p:cNvPr>
          <p:cNvSpPr/>
          <p:nvPr/>
        </p:nvSpPr>
        <p:spPr>
          <a:xfrm>
            <a:off x="1528081" y="1036297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
        <p:nvSpPr>
          <p:cNvPr id="40" name="Rectangle 39">
            <a:extLst>
              <a:ext uri="{FF2B5EF4-FFF2-40B4-BE49-F238E27FC236}">
                <a16:creationId xmlns:a16="http://schemas.microsoft.com/office/drawing/2014/main" id="{24B20E0D-0763-4134-97FA-367FEA98FDFF}"/>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cxnSp>
        <p:nvCxnSpPr>
          <p:cNvPr id="41" name="Straight Arrow Connector 40">
            <a:extLst>
              <a:ext uri="{FF2B5EF4-FFF2-40B4-BE49-F238E27FC236}">
                <a16:creationId xmlns:a16="http://schemas.microsoft.com/office/drawing/2014/main" id="{73275FBA-3E2D-4FF8-8AA0-1A3E94A49EB2}"/>
              </a:ext>
            </a:extLst>
          </p:cNvPr>
          <p:cNvCxnSpPr>
            <a:cxnSpLocks/>
            <a:endCxn id="40" idx="1"/>
          </p:cNvCxnSpPr>
          <p:nvPr/>
        </p:nvCxnSpPr>
        <p:spPr>
          <a:xfrm>
            <a:off x="4283766"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ACF1AF-FAEE-4CD7-94C7-F870B1201F49}"/>
              </a:ext>
            </a:extLst>
          </p:cNvPr>
          <p:cNvCxnSpPr>
            <a:cxnSpLocks/>
            <a:endCxn id="40" idx="3"/>
          </p:cNvCxnSpPr>
          <p:nvPr/>
        </p:nvCxnSpPr>
        <p:spPr>
          <a:xfrm flipH="1">
            <a:off x="6802812"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DD9D877-D350-4C58-95AF-A7CE1AE5CEB9}"/>
              </a:ext>
            </a:extLst>
          </p:cNvPr>
          <p:cNvSpPr/>
          <p:nvPr/>
        </p:nvSpPr>
        <p:spPr>
          <a:xfrm>
            <a:off x="75081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44" name="Rectangle 43">
            <a:extLst>
              <a:ext uri="{FF2B5EF4-FFF2-40B4-BE49-F238E27FC236}">
                <a16:creationId xmlns:a16="http://schemas.microsoft.com/office/drawing/2014/main" id="{8FC4574B-3F08-48F7-A360-78D3ABC40227}"/>
              </a:ext>
            </a:extLst>
          </p:cNvPr>
          <p:cNvSpPr/>
          <p:nvPr/>
        </p:nvSpPr>
        <p:spPr>
          <a:xfrm>
            <a:off x="24419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45" name="Rectangle 44">
            <a:extLst>
              <a:ext uri="{FF2B5EF4-FFF2-40B4-BE49-F238E27FC236}">
                <a16:creationId xmlns:a16="http://schemas.microsoft.com/office/drawing/2014/main" id="{EC229223-9ABE-4C45-88A6-0049C932EA63}"/>
              </a:ext>
            </a:extLst>
          </p:cNvPr>
          <p:cNvSpPr/>
          <p:nvPr/>
        </p:nvSpPr>
        <p:spPr>
          <a:xfrm>
            <a:off x="4975058" y="463614"/>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cxnSp>
        <p:nvCxnSpPr>
          <p:cNvPr id="46" name="Straight Arrow Connector 45">
            <a:extLst>
              <a:ext uri="{FF2B5EF4-FFF2-40B4-BE49-F238E27FC236}">
                <a16:creationId xmlns:a16="http://schemas.microsoft.com/office/drawing/2014/main" id="{220DDE99-E7FF-4A91-B69B-7C94A8D51F8A}"/>
              </a:ext>
            </a:extLst>
          </p:cNvPr>
          <p:cNvCxnSpPr>
            <a:stCxn id="45" idx="2"/>
            <a:endCxn id="40" idx="0"/>
          </p:cNvCxnSpPr>
          <p:nvPr/>
        </p:nvCxnSpPr>
        <p:spPr>
          <a:xfrm>
            <a:off x="5888935" y="705192"/>
            <a:ext cx="0" cy="42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34BF524-FB20-4251-ACCA-7281B763D176}"/>
              </a:ext>
            </a:extLst>
          </p:cNvPr>
          <p:cNvSpPr/>
          <p:nvPr/>
        </p:nvSpPr>
        <p:spPr>
          <a:xfrm>
            <a:off x="1123950" y="1581150"/>
            <a:ext cx="9429750" cy="105745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53971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F2B8E-3AD4-4A6B-B6E5-4C27735AA3E9}"/>
              </a:ext>
            </a:extLst>
          </p:cNvPr>
          <p:cNvSpPr/>
          <p:nvPr/>
        </p:nvSpPr>
        <p:spPr>
          <a:xfrm>
            <a:off x="6171261"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8" name="Rectangle 7">
            <a:extLst>
              <a:ext uri="{FF2B5EF4-FFF2-40B4-BE49-F238E27FC236}">
                <a16:creationId xmlns:a16="http://schemas.microsoft.com/office/drawing/2014/main" id="{B31494E1-91FB-4F04-BB99-5603F962C010}"/>
              </a:ext>
            </a:extLst>
          </p:cNvPr>
          <p:cNvSpPr/>
          <p:nvPr/>
        </p:nvSpPr>
        <p:spPr>
          <a:xfrm>
            <a:off x="388818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14" name="Rectangle 13">
            <a:extLst>
              <a:ext uri="{FF2B5EF4-FFF2-40B4-BE49-F238E27FC236}">
                <a16:creationId xmlns:a16="http://schemas.microsoft.com/office/drawing/2014/main" id="{3A3ED93B-6C0F-4576-9BE8-9A8375A25B4B}"/>
              </a:ext>
            </a:extLst>
          </p:cNvPr>
          <p:cNvSpPr/>
          <p:nvPr/>
        </p:nvSpPr>
        <p:spPr>
          <a:xfrm>
            <a:off x="617049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5" name="Rectangle 14">
            <a:extLst>
              <a:ext uri="{FF2B5EF4-FFF2-40B4-BE49-F238E27FC236}">
                <a16:creationId xmlns:a16="http://schemas.microsoft.com/office/drawing/2014/main" id="{3E10B3E9-67DA-4192-8499-4DF2AAD6CF77}"/>
              </a:ext>
            </a:extLst>
          </p:cNvPr>
          <p:cNvSpPr/>
          <p:nvPr/>
        </p:nvSpPr>
        <p:spPr>
          <a:xfrm>
            <a:off x="617049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16" name="Rectangle 15">
            <a:extLst>
              <a:ext uri="{FF2B5EF4-FFF2-40B4-BE49-F238E27FC236}">
                <a16:creationId xmlns:a16="http://schemas.microsoft.com/office/drawing/2014/main" id="{98115AB8-0401-4C43-AED6-087CAD93E9AF}"/>
              </a:ext>
            </a:extLst>
          </p:cNvPr>
          <p:cNvSpPr/>
          <p:nvPr/>
        </p:nvSpPr>
        <p:spPr>
          <a:xfrm>
            <a:off x="6207481"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17" name="Rectangle 16">
            <a:extLst>
              <a:ext uri="{FF2B5EF4-FFF2-40B4-BE49-F238E27FC236}">
                <a16:creationId xmlns:a16="http://schemas.microsoft.com/office/drawing/2014/main" id="{73E6AF65-39B4-417A-A85B-421E9971E804}"/>
              </a:ext>
            </a:extLst>
          </p:cNvPr>
          <p:cNvSpPr/>
          <p:nvPr/>
        </p:nvSpPr>
        <p:spPr>
          <a:xfrm>
            <a:off x="388665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8" name="Rectangle 17">
            <a:extLst>
              <a:ext uri="{FF2B5EF4-FFF2-40B4-BE49-F238E27FC236}">
                <a16:creationId xmlns:a16="http://schemas.microsoft.com/office/drawing/2014/main" id="{3ECFC28A-0E8A-43FD-9D44-C620DAC535A8}"/>
              </a:ext>
            </a:extLst>
          </p:cNvPr>
          <p:cNvSpPr/>
          <p:nvPr/>
        </p:nvSpPr>
        <p:spPr>
          <a:xfrm>
            <a:off x="388665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19" name="Rectangle 18">
            <a:extLst>
              <a:ext uri="{FF2B5EF4-FFF2-40B4-BE49-F238E27FC236}">
                <a16:creationId xmlns:a16="http://schemas.microsoft.com/office/drawing/2014/main" id="{B068DE90-B102-4BE5-AD57-FA402B203508}"/>
              </a:ext>
            </a:extLst>
          </p:cNvPr>
          <p:cNvSpPr/>
          <p:nvPr/>
        </p:nvSpPr>
        <p:spPr>
          <a:xfrm>
            <a:off x="3888186"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0" name="Rectangle 29">
            <a:extLst>
              <a:ext uri="{FF2B5EF4-FFF2-40B4-BE49-F238E27FC236}">
                <a16:creationId xmlns:a16="http://schemas.microsoft.com/office/drawing/2014/main" id="{EF2E3127-66DA-4624-B388-3FC6E15105D4}"/>
              </a:ext>
            </a:extLst>
          </p:cNvPr>
          <p:cNvSpPr/>
          <p:nvPr/>
        </p:nvSpPr>
        <p:spPr>
          <a:xfrm>
            <a:off x="85267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31" name="Rectangle 30">
            <a:extLst>
              <a:ext uri="{FF2B5EF4-FFF2-40B4-BE49-F238E27FC236}">
                <a16:creationId xmlns:a16="http://schemas.microsoft.com/office/drawing/2014/main" id="{1923D5A8-794B-4F5E-842B-479E283D40C8}"/>
              </a:ext>
            </a:extLst>
          </p:cNvPr>
          <p:cNvSpPr/>
          <p:nvPr/>
        </p:nvSpPr>
        <p:spPr>
          <a:xfrm>
            <a:off x="8526776" y="767586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32" name="Rectangle 31">
            <a:extLst>
              <a:ext uri="{FF2B5EF4-FFF2-40B4-BE49-F238E27FC236}">
                <a16:creationId xmlns:a16="http://schemas.microsoft.com/office/drawing/2014/main" id="{22AE3AFA-BBFF-411E-BC9C-A1944CCA70FC}"/>
              </a:ext>
            </a:extLst>
          </p:cNvPr>
          <p:cNvSpPr/>
          <p:nvPr/>
        </p:nvSpPr>
        <p:spPr>
          <a:xfrm>
            <a:off x="8526776" y="834132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33" name="Rectangle 32">
            <a:extLst>
              <a:ext uri="{FF2B5EF4-FFF2-40B4-BE49-F238E27FC236}">
                <a16:creationId xmlns:a16="http://schemas.microsoft.com/office/drawing/2014/main" id="{D2E04EE2-F49D-4DE8-AC68-A77DD1DC720B}"/>
              </a:ext>
            </a:extLst>
          </p:cNvPr>
          <p:cNvSpPr/>
          <p:nvPr/>
        </p:nvSpPr>
        <p:spPr>
          <a:xfrm>
            <a:off x="8527924" y="900678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4" name="Rectangle 33">
            <a:extLst>
              <a:ext uri="{FF2B5EF4-FFF2-40B4-BE49-F238E27FC236}">
                <a16:creationId xmlns:a16="http://schemas.microsoft.com/office/drawing/2014/main" id="{19E2947E-FA8B-46DC-B289-B310C650ED06}"/>
              </a:ext>
            </a:extLst>
          </p:cNvPr>
          <p:cNvSpPr/>
          <p:nvPr/>
        </p:nvSpPr>
        <p:spPr>
          <a:xfrm>
            <a:off x="15303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35" name="Rectangle 34">
            <a:extLst>
              <a:ext uri="{FF2B5EF4-FFF2-40B4-BE49-F238E27FC236}">
                <a16:creationId xmlns:a16="http://schemas.microsoft.com/office/drawing/2014/main" id="{878A2918-0B5D-411F-820A-6BA946E728F8}"/>
              </a:ext>
            </a:extLst>
          </p:cNvPr>
          <p:cNvSpPr/>
          <p:nvPr/>
        </p:nvSpPr>
        <p:spPr>
          <a:xfrm>
            <a:off x="1528081"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36" name="Rectangle 35">
            <a:extLst>
              <a:ext uri="{FF2B5EF4-FFF2-40B4-BE49-F238E27FC236}">
                <a16:creationId xmlns:a16="http://schemas.microsoft.com/office/drawing/2014/main" id="{7A34A534-BD1A-43CD-9F7E-2B7839F6504D}"/>
              </a:ext>
            </a:extLst>
          </p:cNvPr>
          <p:cNvSpPr/>
          <p:nvPr/>
        </p:nvSpPr>
        <p:spPr>
          <a:xfrm>
            <a:off x="1528081" y="9012669"/>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37" name="Rectangle 36">
            <a:extLst>
              <a:ext uri="{FF2B5EF4-FFF2-40B4-BE49-F238E27FC236}">
                <a16:creationId xmlns:a16="http://schemas.microsoft.com/office/drawing/2014/main" id="{E81768CD-924A-46FD-9602-45C5934839B6}"/>
              </a:ext>
            </a:extLst>
          </p:cNvPr>
          <p:cNvSpPr/>
          <p:nvPr/>
        </p:nvSpPr>
        <p:spPr>
          <a:xfrm>
            <a:off x="1528081" y="968782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38" name="Rectangle 37">
            <a:extLst>
              <a:ext uri="{FF2B5EF4-FFF2-40B4-BE49-F238E27FC236}">
                <a16:creationId xmlns:a16="http://schemas.microsoft.com/office/drawing/2014/main" id="{0332CD67-5AE1-4B3C-B39A-4B58D2A37B06}"/>
              </a:ext>
            </a:extLst>
          </p:cNvPr>
          <p:cNvSpPr/>
          <p:nvPr/>
        </p:nvSpPr>
        <p:spPr>
          <a:xfrm>
            <a:off x="1528081"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39" name="Rectangle 38">
            <a:extLst>
              <a:ext uri="{FF2B5EF4-FFF2-40B4-BE49-F238E27FC236}">
                <a16:creationId xmlns:a16="http://schemas.microsoft.com/office/drawing/2014/main" id="{D55DC94A-3885-4A35-B94D-1BFD4634313A}"/>
              </a:ext>
            </a:extLst>
          </p:cNvPr>
          <p:cNvSpPr/>
          <p:nvPr/>
        </p:nvSpPr>
        <p:spPr>
          <a:xfrm>
            <a:off x="1528081" y="1036297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
        <p:nvSpPr>
          <p:cNvPr id="40" name="Rectangle 39">
            <a:extLst>
              <a:ext uri="{FF2B5EF4-FFF2-40B4-BE49-F238E27FC236}">
                <a16:creationId xmlns:a16="http://schemas.microsoft.com/office/drawing/2014/main" id="{24B20E0D-0763-4134-97FA-367FEA98FDFF}"/>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cxnSp>
        <p:nvCxnSpPr>
          <p:cNvPr id="41" name="Straight Arrow Connector 40">
            <a:extLst>
              <a:ext uri="{FF2B5EF4-FFF2-40B4-BE49-F238E27FC236}">
                <a16:creationId xmlns:a16="http://schemas.microsoft.com/office/drawing/2014/main" id="{73275FBA-3E2D-4FF8-8AA0-1A3E94A49EB2}"/>
              </a:ext>
            </a:extLst>
          </p:cNvPr>
          <p:cNvCxnSpPr>
            <a:cxnSpLocks/>
            <a:endCxn id="40" idx="1"/>
          </p:cNvCxnSpPr>
          <p:nvPr/>
        </p:nvCxnSpPr>
        <p:spPr>
          <a:xfrm>
            <a:off x="4283766"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ACF1AF-FAEE-4CD7-94C7-F870B1201F49}"/>
              </a:ext>
            </a:extLst>
          </p:cNvPr>
          <p:cNvCxnSpPr>
            <a:cxnSpLocks/>
            <a:endCxn id="40" idx="3"/>
          </p:cNvCxnSpPr>
          <p:nvPr/>
        </p:nvCxnSpPr>
        <p:spPr>
          <a:xfrm flipH="1">
            <a:off x="6802812"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DD9D877-D350-4C58-95AF-A7CE1AE5CEB9}"/>
              </a:ext>
            </a:extLst>
          </p:cNvPr>
          <p:cNvSpPr/>
          <p:nvPr/>
        </p:nvSpPr>
        <p:spPr>
          <a:xfrm>
            <a:off x="75081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44" name="Rectangle 43">
            <a:extLst>
              <a:ext uri="{FF2B5EF4-FFF2-40B4-BE49-F238E27FC236}">
                <a16:creationId xmlns:a16="http://schemas.microsoft.com/office/drawing/2014/main" id="{8FC4574B-3F08-48F7-A360-78D3ABC40227}"/>
              </a:ext>
            </a:extLst>
          </p:cNvPr>
          <p:cNvSpPr/>
          <p:nvPr/>
        </p:nvSpPr>
        <p:spPr>
          <a:xfrm>
            <a:off x="24419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45" name="Rectangle 44">
            <a:extLst>
              <a:ext uri="{FF2B5EF4-FFF2-40B4-BE49-F238E27FC236}">
                <a16:creationId xmlns:a16="http://schemas.microsoft.com/office/drawing/2014/main" id="{EC229223-9ABE-4C45-88A6-0049C932EA63}"/>
              </a:ext>
            </a:extLst>
          </p:cNvPr>
          <p:cNvSpPr/>
          <p:nvPr/>
        </p:nvSpPr>
        <p:spPr>
          <a:xfrm>
            <a:off x="4975058" y="463614"/>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cxnSp>
        <p:nvCxnSpPr>
          <p:cNvPr id="46" name="Straight Arrow Connector 45">
            <a:extLst>
              <a:ext uri="{FF2B5EF4-FFF2-40B4-BE49-F238E27FC236}">
                <a16:creationId xmlns:a16="http://schemas.microsoft.com/office/drawing/2014/main" id="{220DDE99-E7FF-4A91-B69B-7C94A8D51F8A}"/>
              </a:ext>
            </a:extLst>
          </p:cNvPr>
          <p:cNvCxnSpPr>
            <a:stCxn id="45" idx="2"/>
            <a:endCxn id="40" idx="0"/>
          </p:cNvCxnSpPr>
          <p:nvPr/>
        </p:nvCxnSpPr>
        <p:spPr>
          <a:xfrm>
            <a:off x="5888935" y="705192"/>
            <a:ext cx="0" cy="42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34BF524-FB20-4251-ACCA-7281B763D176}"/>
              </a:ext>
            </a:extLst>
          </p:cNvPr>
          <p:cNvSpPr/>
          <p:nvPr/>
        </p:nvSpPr>
        <p:spPr>
          <a:xfrm>
            <a:off x="1123950" y="1581150"/>
            <a:ext cx="9429750" cy="105745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0AB3F58-55E2-4C99-AEFF-00290477D461}"/>
              </a:ext>
            </a:extLst>
          </p:cNvPr>
          <p:cNvSpPr/>
          <p:nvPr/>
        </p:nvSpPr>
        <p:spPr>
          <a:xfrm>
            <a:off x="1123950" y="7440927"/>
            <a:ext cx="9429750" cy="3602588"/>
          </a:xfrm>
          <a:prstGeom prst="rect">
            <a:avLst/>
          </a:prstGeom>
          <a:noFill/>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67E85558-BCC8-4C41-A2F8-72E20A83E15D}"/>
              </a:ext>
            </a:extLst>
          </p:cNvPr>
          <p:cNvCxnSpPr>
            <a:cxnSpLocks/>
            <a:stCxn id="40" idx="2"/>
            <a:endCxn id="34" idx="0"/>
          </p:cNvCxnSpPr>
          <p:nvPr/>
        </p:nvCxnSpPr>
        <p:spPr>
          <a:xfrm flipH="1">
            <a:off x="2444253" y="1369733"/>
            <a:ext cx="344468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36C95990-84CA-4E31-87C7-584A9D120EFF}"/>
              </a:ext>
            </a:extLst>
          </p:cNvPr>
          <p:cNvCxnSpPr>
            <a:stCxn id="40" idx="2"/>
            <a:endCxn id="8" idx="0"/>
          </p:cNvCxnSpPr>
          <p:nvPr/>
        </p:nvCxnSpPr>
        <p:spPr>
          <a:xfrm flipH="1">
            <a:off x="4802063" y="1369733"/>
            <a:ext cx="108687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26A74978-50C3-4646-8249-3BFE8B6595CE}"/>
              </a:ext>
            </a:extLst>
          </p:cNvPr>
          <p:cNvCxnSpPr>
            <a:stCxn id="40" idx="2"/>
            <a:endCxn id="7" idx="0"/>
          </p:cNvCxnSpPr>
          <p:nvPr/>
        </p:nvCxnSpPr>
        <p:spPr>
          <a:xfrm>
            <a:off x="5888935" y="1369733"/>
            <a:ext cx="1196203"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33760DD0-6DA0-4E99-ABEA-65223B377EC3}"/>
              </a:ext>
            </a:extLst>
          </p:cNvPr>
          <p:cNvCxnSpPr>
            <a:stCxn id="40" idx="2"/>
            <a:endCxn id="30" idx="0"/>
          </p:cNvCxnSpPr>
          <p:nvPr/>
        </p:nvCxnSpPr>
        <p:spPr>
          <a:xfrm>
            <a:off x="5888935" y="1369733"/>
            <a:ext cx="3551718"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3234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F2B8E-3AD4-4A6B-B6E5-4C27735AA3E9}"/>
              </a:ext>
            </a:extLst>
          </p:cNvPr>
          <p:cNvSpPr/>
          <p:nvPr/>
        </p:nvSpPr>
        <p:spPr>
          <a:xfrm>
            <a:off x="6171261"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8" name="Rectangle 7">
            <a:extLst>
              <a:ext uri="{FF2B5EF4-FFF2-40B4-BE49-F238E27FC236}">
                <a16:creationId xmlns:a16="http://schemas.microsoft.com/office/drawing/2014/main" id="{B31494E1-91FB-4F04-BB99-5603F962C010}"/>
              </a:ext>
            </a:extLst>
          </p:cNvPr>
          <p:cNvSpPr/>
          <p:nvPr/>
        </p:nvSpPr>
        <p:spPr>
          <a:xfrm>
            <a:off x="388818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14" name="Rectangle 13">
            <a:extLst>
              <a:ext uri="{FF2B5EF4-FFF2-40B4-BE49-F238E27FC236}">
                <a16:creationId xmlns:a16="http://schemas.microsoft.com/office/drawing/2014/main" id="{3A3ED93B-6C0F-4576-9BE8-9A8375A25B4B}"/>
              </a:ext>
            </a:extLst>
          </p:cNvPr>
          <p:cNvSpPr/>
          <p:nvPr/>
        </p:nvSpPr>
        <p:spPr>
          <a:xfrm>
            <a:off x="617049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5" name="Rectangle 14">
            <a:extLst>
              <a:ext uri="{FF2B5EF4-FFF2-40B4-BE49-F238E27FC236}">
                <a16:creationId xmlns:a16="http://schemas.microsoft.com/office/drawing/2014/main" id="{3E10B3E9-67DA-4192-8499-4DF2AAD6CF77}"/>
              </a:ext>
            </a:extLst>
          </p:cNvPr>
          <p:cNvSpPr/>
          <p:nvPr/>
        </p:nvSpPr>
        <p:spPr>
          <a:xfrm>
            <a:off x="617049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16" name="Rectangle 15">
            <a:extLst>
              <a:ext uri="{FF2B5EF4-FFF2-40B4-BE49-F238E27FC236}">
                <a16:creationId xmlns:a16="http://schemas.microsoft.com/office/drawing/2014/main" id="{98115AB8-0401-4C43-AED6-087CAD93E9AF}"/>
              </a:ext>
            </a:extLst>
          </p:cNvPr>
          <p:cNvSpPr/>
          <p:nvPr/>
        </p:nvSpPr>
        <p:spPr>
          <a:xfrm>
            <a:off x="6207481"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17" name="Rectangle 16">
            <a:extLst>
              <a:ext uri="{FF2B5EF4-FFF2-40B4-BE49-F238E27FC236}">
                <a16:creationId xmlns:a16="http://schemas.microsoft.com/office/drawing/2014/main" id="{73E6AF65-39B4-417A-A85B-421E9971E804}"/>
              </a:ext>
            </a:extLst>
          </p:cNvPr>
          <p:cNvSpPr/>
          <p:nvPr/>
        </p:nvSpPr>
        <p:spPr>
          <a:xfrm>
            <a:off x="388665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8" name="Rectangle 17">
            <a:extLst>
              <a:ext uri="{FF2B5EF4-FFF2-40B4-BE49-F238E27FC236}">
                <a16:creationId xmlns:a16="http://schemas.microsoft.com/office/drawing/2014/main" id="{3ECFC28A-0E8A-43FD-9D44-C620DAC535A8}"/>
              </a:ext>
            </a:extLst>
          </p:cNvPr>
          <p:cNvSpPr/>
          <p:nvPr/>
        </p:nvSpPr>
        <p:spPr>
          <a:xfrm>
            <a:off x="388665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19" name="Rectangle 18">
            <a:extLst>
              <a:ext uri="{FF2B5EF4-FFF2-40B4-BE49-F238E27FC236}">
                <a16:creationId xmlns:a16="http://schemas.microsoft.com/office/drawing/2014/main" id="{B068DE90-B102-4BE5-AD57-FA402B203508}"/>
              </a:ext>
            </a:extLst>
          </p:cNvPr>
          <p:cNvSpPr/>
          <p:nvPr/>
        </p:nvSpPr>
        <p:spPr>
          <a:xfrm>
            <a:off x="3888186"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0" name="Rectangle 29">
            <a:extLst>
              <a:ext uri="{FF2B5EF4-FFF2-40B4-BE49-F238E27FC236}">
                <a16:creationId xmlns:a16="http://schemas.microsoft.com/office/drawing/2014/main" id="{EF2E3127-66DA-4624-B388-3FC6E15105D4}"/>
              </a:ext>
            </a:extLst>
          </p:cNvPr>
          <p:cNvSpPr/>
          <p:nvPr/>
        </p:nvSpPr>
        <p:spPr>
          <a:xfrm>
            <a:off x="85267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31" name="Rectangle 30">
            <a:extLst>
              <a:ext uri="{FF2B5EF4-FFF2-40B4-BE49-F238E27FC236}">
                <a16:creationId xmlns:a16="http://schemas.microsoft.com/office/drawing/2014/main" id="{1923D5A8-794B-4F5E-842B-479E283D40C8}"/>
              </a:ext>
            </a:extLst>
          </p:cNvPr>
          <p:cNvSpPr/>
          <p:nvPr/>
        </p:nvSpPr>
        <p:spPr>
          <a:xfrm>
            <a:off x="8526776" y="767586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32" name="Rectangle 31">
            <a:extLst>
              <a:ext uri="{FF2B5EF4-FFF2-40B4-BE49-F238E27FC236}">
                <a16:creationId xmlns:a16="http://schemas.microsoft.com/office/drawing/2014/main" id="{22AE3AFA-BBFF-411E-BC9C-A1944CCA70FC}"/>
              </a:ext>
            </a:extLst>
          </p:cNvPr>
          <p:cNvSpPr/>
          <p:nvPr/>
        </p:nvSpPr>
        <p:spPr>
          <a:xfrm>
            <a:off x="8526776" y="834132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33" name="Rectangle 32">
            <a:extLst>
              <a:ext uri="{FF2B5EF4-FFF2-40B4-BE49-F238E27FC236}">
                <a16:creationId xmlns:a16="http://schemas.microsoft.com/office/drawing/2014/main" id="{D2E04EE2-F49D-4DE8-AC68-A77DD1DC720B}"/>
              </a:ext>
            </a:extLst>
          </p:cNvPr>
          <p:cNvSpPr/>
          <p:nvPr/>
        </p:nvSpPr>
        <p:spPr>
          <a:xfrm>
            <a:off x="8527924" y="900678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4" name="Rectangle 33">
            <a:extLst>
              <a:ext uri="{FF2B5EF4-FFF2-40B4-BE49-F238E27FC236}">
                <a16:creationId xmlns:a16="http://schemas.microsoft.com/office/drawing/2014/main" id="{19E2947E-FA8B-46DC-B289-B310C650ED06}"/>
              </a:ext>
            </a:extLst>
          </p:cNvPr>
          <p:cNvSpPr/>
          <p:nvPr/>
        </p:nvSpPr>
        <p:spPr>
          <a:xfrm>
            <a:off x="15303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35" name="Rectangle 34">
            <a:extLst>
              <a:ext uri="{FF2B5EF4-FFF2-40B4-BE49-F238E27FC236}">
                <a16:creationId xmlns:a16="http://schemas.microsoft.com/office/drawing/2014/main" id="{878A2918-0B5D-411F-820A-6BA946E728F8}"/>
              </a:ext>
            </a:extLst>
          </p:cNvPr>
          <p:cNvSpPr/>
          <p:nvPr/>
        </p:nvSpPr>
        <p:spPr>
          <a:xfrm>
            <a:off x="1528081"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36" name="Rectangle 35">
            <a:extLst>
              <a:ext uri="{FF2B5EF4-FFF2-40B4-BE49-F238E27FC236}">
                <a16:creationId xmlns:a16="http://schemas.microsoft.com/office/drawing/2014/main" id="{7A34A534-BD1A-43CD-9F7E-2B7839F6504D}"/>
              </a:ext>
            </a:extLst>
          </p:cNvPr>
          <p:cNvSpPr/>
          <p:nvPr/>
        </p:nvSpPr>
        <p:spPr>
          <a:xfrm>
            <a:off x="1528081" y="9012669"/>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37" name="Rectangle 36">
            <a:extLst>
              <a:ext uri="{FF2B5EF4-FFF2-40B4-BE49-F238E27FC236}">
                <a16:creationId xmlns:a16="http://schemas.microsoft.com/office/drawing/2014/main" id="{E81768CD-924A-46FD-9602-45C5934839B6}"/>
              </a:ext>
            </a:extLst>
          </p:cNvPr>
          <p:cNvSpPr/>
          <p:nvPr/>
        </p:nvSpPr>
        <p:spPr>
          <a:xfrm>
            <a:off x="1528081" y="968782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38" name="Rectangle 37">
            <a:extLst>
              <a:ext uri="{FF2B5EF4-FFF2-40B4-BE49-F238E27FC236}">
                <a16:creationId xmlns:a16="http://schemas.microsoft.com/office/drawing/2014/main" id="{0332CD67-5AE1-4B3C-B39A-4B58D2A37B06}"/>
              </a:ext>
            </a:extLst>
          </p:cNvPr>
          <p:cNvSpPr/>
          <p:nvPr/>
        </p:nvSpPr>
        <p:spPr>
          <a:xfrm>
            <a:off x="1528081"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39" name="Rectangle 38">
            <a:extLst>
              <a:ext uri="{FF2B5EF4-FFF2-40B4-BE49-F238E27FC236}">
                <a16:creationId xmlns:a16="http://schemas.microsoft.com/office/drawing/2014/main" id="{D55DC94A-3885-4A35-B94D-1BFD4634313A}"/>
              </a:ext>
            </a:extLst>
          </p:cNvPr>
          <p:cNvSpPr/>
          <p:nvPr/>
        </p:nvSpPr>
        <p:spPr>
          <a:xfrm>
            <a:off x="1528081" y="1036297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
        <p:nvSpPr>
          <p:cNvPr id="40" name="Rectangle 39">
            <a:extLst>
              <a:ext uri="{FF2B5EF4-FFF2-40B4-BE49-F238E27FC236}">
                <a16:creationId xmlns:a16="http://schemas.microsoft.com/office/drawing/2014/main" id="{24B20E0D-0763-4134-97FA-367FEA98FDFF}"/>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cxnSp>
        <p:nvCxnSpPr>
          <p:cNvPr id="41" name="Straight Arrow Connector 40">
            <a:extLst>
              <a:ext uri="{FF2B5EF4-FFF2-40B4-BE49-F238E27FC236}">
                <a16:creationId xmlns:a16="http://schemas.microsoft.com/office/drawing/2014/main" id="{73275FBA-3E2D-4FF8-8AA0-1A3E94A49EB2}"/>
              </a:ext>
            </a:extLst>
          </p:cNvPr>
          <p:cNvCxnSpPr>
            <a:cxnSpLocks/>
            <a:endCxn id="40" idx="1"/>
          </p:cNvCxnSpPr>
          <p:nvPr/>
        </p:nvCxnSpPr>
        <p:spPr>
          <a:xfrm>
            <a:off x="4283766"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ACF1AF-FAEE-4CD7-94C7-F870B1201F49}"/>
              </a:ext>
            </a:extLst>
          </p:cNvPr>
          <p:cNvCxnSpPr>
            <a:cxnSpLocks/>
            <a:endCxn id="40" idx="3"/>
          </p:cNvCxnSpPr>
          <p:nvPr/>
        </p:nvCxnSpPr>
        <p:spPr>
          <a:xfrm flipH="1">
            <a:off x="6802812"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DD9D877-D350-4C58-95AF-A7CE1AE5CEB9}"/>
              </a:ext>
            </a:extLst>
          </p:cNvPr>
          <p:cNvSpPr/>
          <p:nvPr/>
        </p:nvSpPr>
        <p:spPr>
          <a:xfrm>
            <a:off x="75081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44" name="Rectangle 43">
            <a:extLst>
              <a:ext uri="{FF2B5EF4-FFF2-40B4-BE49-F238E27FC236}">
                <a16:creationId xmlns:a16="http://schemas.microsoft.com/office/drawing/2014/main" id="{8FC4574B-3F08-48F7-A360-78D3ABC40227}"/>
              </a:ext>
            </a:extLst>
          </p:cNvPr>
          <p:cNvSpPr/>
          <p:nvPr/>
        </p:nvSpPr>
        <p:spPr>
          <a:xfrm>
            <a:off x="24419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45" name="Rectangle 44">
            <a:extLst>
              <a:ext uri="{FF2B5EF4-FFF2-40B4-BE49-F238E27FC236}">
                <a16:creationId xmlns:a16="http://schemas.microsoft.com/office/drawing/2014/main" id="{EC229223-9ABE-4C45-88A6-0049C932EA63}"/>
              </a:ext>
            </a:extLst>
          </p:cNvPr>
          <p:cNvSpPr/>
          <p:nvPr/>
        </p:nvSpPr>
        <p:spPr>
          <a:xfrm>
            <a:off x="4975058" y="463614"/>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cxnSp>
        <p:nvCxnSpPr>
          <p:cNvPr id="46" name="Straight Arrow Connector 45">
            <a:extLst>
              <a:ext uri="{FF2B5EF4-FFF2-40B4-BE49-F238E27FC236}">
                <a16:creationId xmlns:a16="http://schemas.microsoft.com/office/drawing/2014/main" id="{220DDE99-E7FF-4A91-B69B-7C94A8D51F8A}"/>
              </a:ext>
            </a:extLst>
          </p:cNvPr>
          <p:cNvCxnSpPr>
            <a:stCxn id="45" idx="2"/>
            <a:endCxn id="40" idx="0"/>
          </p:cNvCxnSpPr>
          <p:nvPr/>
        </p:nvCxnSpPr>
        <p:spPr>
          <a:xfrm>
            <a:off x="5888935" y="705192"/>
            <a:ext cx="0" cy="42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34BF524-FB20-4251-ACCA-7281B763D176}"/>
              </a:ext>
            </a:extLst>
          </p:cNvPr>
          <p:cNvSpPr/>
          <p:nvPr/>
        </p:nvSpPr>
        <p:spPr>
          <a:xfrm>
            <a:off x="1123950" y="1581150"/>
            <a:ext cx="9429750" cy="105745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BC37FC2-A27E-422D-9D70-3320BC7977BE}"/>
              </a:ext>
            </a:extLst>
          </p:cNvPr>
          <p:cNvSpPr/>
          <p:nvPr/>
        </p:nvSpPr>
        <p:spPr>
          <a:xfrm>
            <a:off x="1123950" y="2964177"/>
            <a:ext cx="9429750" cy="3602588"/>
          </a:xfrm>
          <a:prstGeom prst="rect">
            <a:avLst/>
          </a:prstGeom>
          <a:noFill/>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10264180-0E53-484A-876C-1F05B5A760A8}"/>
              </a:ext>
            </a:extLst>
          </p:cNvPr>
          <p:cNvCxnSpPr>
            <a:cxnSpLocks/>
          </p:cNvCxnSpPr>
          <p:nvPr/>
        </p:nvCxnSpPr>
        <p:spPr>
          <a:xfrm flipH="1">
            <a:off x="2444253" y="1369733"/>
            <a:ext cx="344468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6CAD7C01-D91E-4B88-8EFC-5B1B88250678}"/>
              </a:ext>
            </a:extLst>
          </p:cNvPr>
          <p:cNvCxnSpPr/>
          <p:nvPr/>
        </p:nvCxnSpPr>
        <p:spPr>
          <a:xfrm flipH="1">
            <a:off x="4802063" y="1369733"/>
            <a:ext cx="108687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16DE45BD-4CB6-4162-B882-2D27EBEF1065}"/>
              </a:ext>
            </a:extLst>
          </p:cNvPr>
          <p:cNvCxnSpPr/>
          <p:nvPr/>
        </p:nvCxnSpPr>
        <p:spPr>
          <a:xfrm>
            <a:off x="5888935" y="1369733"/>
            <a:ext cx="1196203"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7E057A96-3758-4522-AEAE-6958C2312D29}"/>
              </a:ext>
            </a:extLst>
          </p:cNvPr>
          <p:cNvCxnSpPr/>
          <p:nvPr/>
        </p:nvCxnSpPr>
        <p:spPr>
          <a:xfrm>
            <a:off x="5888935" y="1369733"/>
            <a:ext cx="3551718"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59852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F2B8E-3AD4-4A6B-B6E5-4C27735AA3E9}"/>
              </a:ext>
            </a:extLst>
          </p:cNvPr>
          <p:cNvSpPr/>
          <p:nvPr/>
        </p:nvSpPr>
        <p:spPr>
          <a:xfrm>
            <a:off x="6171261"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8" name="Rectangle 7">
            <a:extLst>
              <a:ext uri="{FF2B5EF4-FFF2-40B4-BE49-F238E27FC236}">
                <a16:creationId xmlns:a16="http://schemas.microsoft.com/office/drawing/2014/main" id="{B31494E1-91FB-4F04-BB99-5603F962C010}"/>
              </a:ext>
            </a:extLst>
          </p:cNvPr>
          <p:cNvSpPr/>
          <p:nvPr/>
        </p:nvSpPr>
        <p:spPr>
          <a:xfrm>
            <a:off x="388818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14" name="Rectangle 13">
            <a:extLst>
              <a:ext uri="{FF2B5EF4-FFF2-40B4-BE49-F238E27FC236}">
                <a16:creationId xmlns:a16="http://schemas.microsoft.com/office/drawing/2014/main" id="{3A3ED93B-6C0F-4576-9BE8-9A8375A25B4B}"/>
              </a:ext>
            </a:extLst>
          </p:cNvPr>
          <p:cNvSpPr/>
          <p:nvPr/>
        </p:nvSpPr>
        <p:spPr>
          <a:xfrm>
            <a:off x="617049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5" name="Rectangle 14">
            <a:extLst>
              <a:ext uri="{FF2B5EF4-FFF2-40B4-BE49-F238E27FC236}">
                <a16:creationId xmlns:a16="http://schemas.microsoft.com/office/drawing/2014/main" id="{3E10B3E9-67DA-4192-8499-4DF2AAD6CF77}"/>
              </a:ext>
            </a:extLst>
          </p:cNvPr>
          <p:cNvSpPr/>
          <p:nvPr/>
        </p:nvSpPr>
        <p:spPr>
          <a:xfrm>
            <a:off x="617049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16" name="Rectangle 15">
            <a:extLst>
              <a:ext uri="{FF2B5EF4-FFF2-40B4-BE49-F238E27FC236}">
                <a16:creationId xmlns:a16="http://schemas.microsoft.com/office/drawing/2014/main" id="{98115AB8-0401-4C43-AED6-087CAD93E9AF}"/>
              </a:ext>
            </a:extLst>
          </p:cNvPr>
          <p:cNvSpPr/>
          <p:nvPr/>
        </p:nvSpPr>
        <p:spPr>
          <a:xfrm>
            <a:off x="6207481"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17" name="Rectangle 16">
            <a:extLst>
              <a:ext uri="{FF2B5EF4-FFF2-40B4-BE49-F238E27FC236}">
                <a16:creationId xmlns:a16="http://schemas.microsoft.com/office/drawing/2014/main" id="{73E6AF65-39B4-417A-A85B-421E9971E804}"/>
              </a:ext>
            </a:extLst>
          </p:cNvPr>
          <p:cNvSpPr/>
          <p:nvPr/>
        </p:nvSpPr>
        <p:spPr>
          <a:xfrm>
            <a:off x="388665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8" name="Rectangle 17">
            <a:extLst>
              <a:ext uri="{FF2B5EF4-FFF2-40B4-BE49-F238E27FC236}">
                <a16:creationId xmlns:a16="http://schemas.microsoft.com/office/drawing/2014/main" id="{3ECFC28A-0E8A-43FD-9D44-C620DAC535A8}"/>
              </a:ext>
            </a:extLst>
          </p:cNvPr>
          <p:cNvSpPr/>
          <p:nvPr/>
        </p:nvSpPr>
        <p:spPr>
          <a:xfrm>
            <a:off x="388665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19" name="Rectangle 18">
            <a:extLst>
              <a:ext uri="{FF2B5EF4-FFF2-40B4-BE49-F238E27FC236}">
                <a16:creationId xmlns:a16="http://schemas.microsoft.com/office/drawing/2014/main" id="{B068DE90-B102-4BE5-AD57-FA402B203508}"/>
              </a:ext>
            </a:extLst>
          </p:cNvPr>
          <p:cNvSpPr/>
          <p:nvPr/>
        </p:nvSpPr>
        <p:spPr>
          <a:xfrm>
            <a:off x="3888186"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0" name="Rectangle 29">
            <a:extLst>
              <a:ext uri="{FF2B5EF4-FFF2-40B4-BE49-F238E27FC236}">
                <a16:creationId xmlns:a16="http://schemas.microsoft.com/office/drawing/2014/main" id="{EF2E3127-66DA-4624-B388-3FC6E15105D4}"/>
              </a:ext>
            </a:extLst>
          </p:cNvPr>
          <p:cNvSpPr/>
          <p:nvPr/>
        </p:nvSpPr>
        <p:spPr>
          <a:xfrm>
            <a:off x="85267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31" name="Rectangle 30">
            <a:extLst>
              <a:ext uri="{FF2B5EF4-FFF2-40B4-BE49-F238E27FC236}">
                <a16:creationId xmlns:a16="http://schemas.microsoft.com/office/drawing/2014/main" id="{1923D5A8-794B-4F5E-842B-479E283D40C8}"/>
              </a:ext>
            </a:extLst>
          </p:cNvPr>
          <p:cNvSpPr/>
          <p:nvPr/>
        </p:nvSpPr>
        <p:spPr>
          <a:xfrm>
            <a:off x="8526776"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32" name="Rectangle 31">
            <a:extLst>
              <a:ext uri="{FF2B5EF4-FFF2-40B4-BE49-F238E27FC236}">
                <a16:creationId xmlns:a16="http://schemas.microsoft.com/office/drawing/2014/main" id="{22AE3AFA-BBFF-411E-BC9C-A1944CCA70FC}"/>
              </a:ext>
            </a:extLst>
          </p:cNvPr>
          <p:cNvSpPr/>
          <p:nvPr/>
        </p:nvSpPr>
        <p:spPr>
          <a:xfrm>
            <a:off x="8526776" y="399883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33" name="Rectangle 32">
            <a:extLst>
              <a:ext uri="{FF2B5EF4-FFF2-40B4-BE49-F238E27FC236}">
                <a16:creationId xmlns:a16="http://schemas.microsoft.com/office/drawing/2014/main" id="{D2E04EE2-F49D-4DE8-AC68-A77DD1DC720B}"/>
              </a:ext>
            </a:extLst>
          </p:cNvPr>
          <p:cNvSpPr/>
          <p:nvPr/>
        </p:nvSpPr>
        <p:spPr>
          <a:xfrm>
            <a:off x="8527924" y="4664297"/>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4" name="Rectangle 33">
            <a:extLst>
              <a:ext uri="{FF2B5EF4-FFF2-40B4-BE49-F238E27FC236}">
                <a16:creationId xmlns:a16="http://schemas.microsoft.com/office/drawing/2014/main" id="{19E2947E-FA8B-46DC-B289-B310C650ED06}"/>
              </a:ext>
            </a:extLst>
          </p:cNvPr>
          <p:cNvSpPr/>
          <p:nvPr/>
        </p:nvSpPr>
        <p:spPr>
          <a:xfrm>
            <a:off x="15303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35" name="Rectangle 34">
            <a:extLst>
              <a:ext uri="{FF2B5EF4-FFF2-40B4-BE49-F238E27FC236}">
                <a16:creationId xmlns:a16="http://schemas.microsoft.com/office/drawing/2014/main" id="{878A2918-0B5D-411F-820A-6BA946E728F8}"/>
              </a:ext>
            </a:extLst>
          </p:cNvPr>
          <p:cNvSpPr/>
          <p:nvPr/>
        </p:nvSpPr>
        <p:spPr>
          <a:xfrm>
            <a:off x="1528081"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36" name="Rectangle 35">
            <a:extLst>
              <a:ext uri="{FF2B5EF4-FFF2-40B4-BE49-F238E27FC236}">
                <a16:creationId xmlns:a16="http://schemas.microsoft.com/office/drawing/2014/main" id="{7A34A534-BD1A-43CD-9F7E-2B7839F6504D}"/>
              </a:ext>
            </a:extLst>
          </p:cNvPr>
          <p:cNvSpPr/>
          <p:nvPr/>
        </p:nvSpPr>
        <p:spPr>
          <a:xfrm>
            <a:off x="1528081" y="9012669"/>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37" name="Rectangle 36">
            <a:extLst>
              <a:ext uri="{FF2B5EF4-FFF2-40B4-BE49-F238E27FC236}">
                <a16:creationId xmlns:a16="http://schemas.microsoft.com/office/drawing/2014/main" id="{E81768CD-924A-46FD-9602-45C5934839B6}"/>
              </a:ext>
            </a:extLst>
          </p:cNvPr>
          <p:cNvSpPr/>
          <p:nvPr/>
        </p:nvSpPr>
        <p:spPr>
          <a:xfrm>
            <a:off x="1528081" y="968782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38" name="Rectangle 37">
            <a:extLst>
              <a:ext uri="{FF2B5EF4-FFF2-40B4-BE49-F238E27FC236}">
                <a16:creationId xmlns:a16="http://schemas.microsoft.com/office/drawing/2014/main" id="{0332CD67-5AE1-4B3C-B39A-4B58D2A37B06}"/>
              </a:ext>
            </a:extLst>
          </p:cNvPr>
          <p:cNvSpPr/>
          <p:nvPr/>
        </p:nvSpPr>
        <p:spPr>
          <a:xfrm>
            <a:off x="1528081"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39" name="Rectangle 38">
            <a:extLst>
              <a:ext uri="{FF2B5EF4-FFF2-40B4-BE49-F238E27FC236}">
                <a16:creationId xmlns:a16="http://schemas.microsoft.com/office/drawing/2014/main" id="{D55DC94A-3885-4A35-B94D-1BFD4634313A}"/>
              </a:ext>
            </a:extLst>
          </p:cNvPr>
          <p:cNvSpPr/>
          <p:nvPr/>
        </p:nvSpPr>
        <p:spPr>
          <a:xfrm>
            <a:off x="1528081" y="1036297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
        <p:nvSpPr>
          <p:cNvPr id="40" name="Rectangle 39">
            <a:extLst>
              <a:ext uri="{FF2B5EF4-FFF2-40B4-BE49-F238E27FC236}">
                <a16:creationId xmlns:a16="http://schemas.microsoft.com/office/drawing/2014/main" id="{24B20E0D-0763-4134-97FA-367FEA98FDFF}"/>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cxnSp>
        <p:nvCxnSpPr>
          <p:cNvPr id="41" name="Straight Arrow Connector 40">
            <a:extLst>
              <a:ext uri="{FF2B5EF4-FFF2-40B4-BE49-F238E27FC236}">
                <a16:creationId xmlns:a16="http://schemas.microsoft.com/office/drawing/2014/main" id="{73275FBA-3E2D-4FF8-8AA0-1A3E94A49EB2}"/>
              </a:ext>
            </a:extLst>
          </p:cNvPr>
          <p:cNvCxnSpPr>
            <a:cxnSpLocks/>
            <a:endCxn id="40" idx="1"/>
          </p:cNvCxnSpPr>
          <p:nvPr/>
        </p:nvCxnSpPr>
        <p:spPr>
          <a:xfrm>
            <a:off x="4283766"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ACF1AF-FAEE-4CD7-94C7-F870B1201F49}"/>
              </a:ext>
            </a:extLst>
          </p:cNvPr>
          <p:cNvCxnSpPr>
            <a:cxnSpLocks/>
            <a:endCxn id="40" idx="3"/>
          </p:cNvCxnSpPr>
          <p:nvPr/>
        </p:nvCxnSpPr>
        <p:spPr>
          <a:xfrm flipH="1">
            <a:off x="6802812"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DD9D877-D350-4C58-95AF-A7CE1AE5CEB9}"/>
              </a:ext>
            </a:extLst>
          </p:cNvPr>
          <p:cNvSpPr/>
          <p:nvPr/>
        </p:nvSpPr>
        <p:spPr>
          <a:xfrm>
            <a:off x="75081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44" name="Rectangle 43">
            <a:extLst>
              <a:ext uri="{FF2B5EF4-FFF2-40B4-BE49-F238E27FC236}">
                <a16:creationId xmlns:a16="http://schemas.microsoft.com/office/drawing/2014/main" id="{8FC4574B-3F08-48F7-A360-78D3ABC40227}"/>
              </a:ext>
            </a:extLst>
          </p:cNvPr>
          <p:cNvSpPr/>
          <p:nvPr/>
        </p:nvSpPr>
        <p:spPr>
          <a:xfrm>
            <a:off x="24419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45" name="Rectangle 44">
            <a:extLst>
              <a:ext uri="{FF2B5EF4-FFF2-40B4-BE49-F238E27FC236}">
                <a16:creationId xmlns:a16="http://schemas.microsoft.com/office/drawing/2014/main" id="{EC229223-9ABE-4C45-88A6-0049C932EA63}"/>
              </a:ext>
            </a:extLst>
          </p:cNvPr>
          <p:cNvSpPr/>
          <p:nvPr/>
        </p:nvSpPr>
        <p:spPr>
          <a:xfrm>
            <a:off x="4975058" y="463614"/>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cxnSp>
        <p:nvCxnSpPr>
          <p:cNvPr id="46" name="Straight Arrow Connector 45">
            <a:extLst>
              <a:ext uri="{FF2B5EF4-FFF2-40B4-BE49-F238E27FC236}">
                <a16:creationId xmlns:a16="http://schemas.microsoft.com/office/drawing/2014/main" id="{220DDE99-E7FF-4A91-B69B-7C94A8D51F8A}"/>
              </a:ext>
            </a:extLst>
          </p:cNvPr>
          <p:cNvCxnSpPr>
            <a:stCxn id="45" idx="2"/>
            <a:endCxn id="40" idx="0"/>
          </p:cNvCxnSpPr>
          <p:nvPr/>
        </p:nvCxnSpPr>
        <p:spPr>
          <a:xfrm>
            <a:off x="5888935" y="705192"/>
            <a:ext cx="0" cy="42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34BF524-FB20-4251-ACCA-7281B763D176}"/>
              </a:ext>
            </a:extLst>
          </p:cNvPr>
          <p:cNvSpPr/>
          <p:nvPr/>
        </p:nvSpPr>
        <p:spPr>
          <a:xfrm>
            <a:off x="1123950" y="1581150"/>
            <a:ext cx="9429750" cy="105745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BC37FC2-A27E-422D-9D70-3320BC7977BE}"/>
              </a:ext>
            </a:extLst>
          </p:cNvPr>
          <p:cNvSpPr/>
          <p:nvPr/>
        </p:nvSpPr>
        <p:spPr>
          <a:xfrm>
            <a:off x="1123950" y="2964177"/>
            <a:ext cx="9429750" cy="3602588"/>
          </a:xfrm>
          <a:prstGeom prst="rect">
            <a:avLst/>
          </a:prstGeom>
          <a:noFill/>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37B7FECC-37AD-4B3A-A04B-76FF66BE0B66}"/>
              </a:ext>
            </a:extLst>
          </p:cNvPr>
          <p:cNvCxnSpPr>
            <a:cxnSpLocks/>
          </p:cNvCxnSpPr>
          <p:nvPr/>
        </p:nvCxnSpPr>
        <p:spPr>
          <a:xfrm flipH="1">
            <a:off x="2444253" y="1369733"/>
            <a:ext cx="344468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4B28AA8F-6CC5-463B-B932-9E4BE4BC1730}"/>
              </a:ext>
            </a:extLst>
          </p:cNvPr>
          <p:cNvCxnSpPr/>
          <p:nvPr/>
        </p:nvCxnSpPr>
        <p:spPr>
          <a:xfrm flipH="1">
            <a:off x="4802063" y="1369733"/>
            <a:ext cx="108687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CE95BF7F-9DCE-43F1-B374-0A3EBA0C338B}"/>
              </a:ext>
            </a:extLst>
          </p:cNvPr>
          <p:cNvCxnSpPr/>
          <p:nvPr/>
        </p:nvCxnSpPr>
        <p:spPr>
          <a:xfrm>
            <a:off x="5888935" y="1369733"/>
            <a:ext cx="1196203"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4C08428F-B4A3-44B9-80C7-DDC03EEAD54F}"/>
              </a:ext>
            </a:extLst>
          </p:cNvPr>
          <p:cNvCxnSpPr/>
          <p:nvPr/>
        </p:nvCxnSpPr>
        <p:spPr>
          <a:xfrm>
            <a:off x="5888935" y="1369733"/>
            <a:ext cx="3551718"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6531A648-8ADA-4E57-8B81-5FB78BAEE07D}"/>
              </a:ext>
            </a:extLst>
          </p:cNvPr>
          <p:cNvCxnSpPr>
            <a:stCxn id="30" idx="2"/>
            <a:endCxn id="31" idx="0"/>
          </p:cNvCxnSpPr>
          <p:nvPr/>
        </p:nvCxnSpPr>
        <p:spPr>
          <a:xfrm>
            <a:off x="9440653" y="2260879"/>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09BC5040-E805-4385-9F1F-F2925BCB1FEE}"/>
              </a:ext>
            </a:extLst>
          </p:cNvPr>
          <p:cNvCxnSpPr>
            <a:stCxn id="31" idx="2"/>
            <a:endCxn id="32" idx="0"/>
          </p:cNvCxnSpPr>
          <p:nvPr/>
        </p:nvCxnSpPr>
        <p:spPr>
          <a:xfrm>
            <a:off x="9440653" y="3574952"/>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D1364365-700B-48EC-A960-D6AAE1A1580F}"/>
              </a:ext>
            </a:extLst>
          </p:cNvPr>
          <p:cNvCxnSpPr>
            <a:stCxn id="32" idx="2"/>
            <a:endCxn id="33" idx="0"/>
          </p:cNvCxnSpPr>
          <p:nvPr/>
        </p:nvCxnSpPr>
        <p:spPr>
          <a:xfrm>
            <a:off x="9440653" y="4240414"/>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47122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F2B8E-3AD4-4A6B-B6E5-4C27735AA3E9}"/>
              </a:ext>
            </a:extLst>
          </p:cNvPr>
          <p:cNvSpPr/>
          <p:nvPr/>
        </p:nvSpPr>
        <p:spPr>
          <a:xfrm>
            <a:off x="6171261"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8" name="Rectangle 7">
            <a:extLst>
              <a:ext uri="{FF2B5EF4-FFF2-40B4-BE49-F238E27FC236}">
                <a16:creationId xmlns:a16="http://schemas.microsoft.com/office/drawing/2014/main" id="{B31494E1-91FB-4F04-BB99-5603F962C010}"/>
              </a:ext>
            </a:extLst>
          </p:cNvPr>
          <p:cNvSpPr/>
          <p:nvPr/>
        </p:nvSpPr>
        <p:spPr>
          <a:xfrm>
            <a:off x="388818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14" name="Rectangle 13">
            <a:extLst>
              <a:ext uri="{FF2B5EF4-FFF2-40B4-BE49-F238E27FC236}">
                <a16:creationId xmlns:a16="http://schemas.microsoft.com/office/drawing/2014/main" id="{3A3ED93B-6C0F-4576-9BE8-9A8375A25B4B}"/>
              </a:ext>
            </a:extLst>
          </p:cNvPr>
          <p:cNvSpPr/>
          <p:nvPr/>
        </p:nvSpPr>
        <p:spPr>
          <a:xfrm>
            <a:off x="6171261"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5" name="Rectangle 14">
            <a:extLst>
              <a:ext uri="{FF2B5EF4-FFF2-40B4-BE49-F238E27FC236}">
                <a16:creationId xmlns:a16="http://schemas.microsoft.com/office/drawing/2014/main" id="{3E10B3E9-67DA-4192-8499-4DF2AAD6CF77}"/>
              </a:ext>
            </a:extLst>
          </p:cNvPr>
          <p:cNvSpPr/>
          <p:nvPr/>
        </p:nvSpPr>
        <p:spPr>
          <a:xfrm>
            <a:off x="6171261" y="399791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16" name="Rectangle 15">
            <a:extLst>
              <a:ext uri="{FF2B5EF4-FFF2-40B4-BE49-F238E27FC236}">
                <a16:creationId xmlns:a16="http://schemas.microsoft.com/office/drawing/2014/main" id="{98115AB8-0401-4C43-AED6-087CAD93E9AF}"/>
              </a:ext>
            </a:extLst>
          </p:cNvPr>
          <p:cNvSpPr/>
          <p:nvPr/>
        </p:nvSpPr>
        <p:spPr>
          <a:xfrm>
            <a:off x="6208246" y="466245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17" name="Rectangle 16">
            <a:extLst>
              <a:ext uri="{FF2B5EF4-FFF2-40B4-BE49-F238E27FC236}">
                <a16:creationId xmlns:a16="http://schemas.microsoft.com/office/drawing/2014/main" id="{73E6AF65-39B4-417A-A85B-421E9971E804}"/>
              </a:ext>
            </a:extLst>
          </p:cNvPr>
          <p:cNvSpPr/>
          <p:nvPr/>
        </p:nvSpPr>
        <p:spPr>
          <a:xfrm>
            <a:off x="3886656"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8" name="Rectangle 17">
            <a:extLst>
              <a:ext uri="{FF2B5EF4-FFF2-40B4-BE49-F238E27FC236}">
                <a16:creationId xmlns:a16="http://schemas.microsoft.com/office/drawing/2014/main" id="{3ECFC28A-0E8A-43FD-9D44-C620DAC535A8}"/>
              </a:ext>
            </a:extLst>
          </p:cNvPr>
          <p:cNvSpPr/>
          <p:nvPr/>
        </p:nvSpPr>
        <p:spPr>
          <a:xfrm>
            <a:off x="3886656"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19" name="Rectangle 18">
            <a:extLst>
              <a:ext uri="{FF2B5EF4-FFF2-40B4-BE49-F238E27FC236}">
                <a16:creationId xmlns:a16="http://schemas.microsoft.com/office/drawing/2014/main" id="{B068DE90-B102-4BE5-AD57-FA402B203508}"/>
              </a:ext>
            </a:extLst>
          </p:cNvPr>
          <p:cNvSpPr/>
          <p:nvPr/>
        </p:nvSpPr>
        <p:spPr>
          <a:xfrm>
            <a:off x="3888186" y="900402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0" name="Rectangle 29">
            <a:extLst>
              <a:ext uri="{FF2B5EF4-FFF2-40B4-BE49-F238E27FC236}">
                <a16:creationId xmlns:a16="http://schemas.microsoft.com/office/drawing/2014/main" id="{EF2E3127-66DA-4624-B388-3FC6E15105D4}"/>
              </a:ext>
            </a:extLst>
          </p:cNvPr>
          <p:cNvSpPr/>
          <p:nvPr/>
        </p:nvSpPr>
        <p:spPr>
          <a:xfrm>
            <a:off x="85267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34" name="Rectangle 33">
            <a:extLst>
              <a:ext uri="{FF2B5EF4-FFF2-40B4-BE49-F238E27FC236}">
                <a16:creationId xmlns:a16="http://schemas.microsoft.com/office/drawing/2014/main" id="{19E2947E-FA8B-46DC-B289-B310C650ED06}"/>
              </a:ext>
            </a:extLst>
          </p:cNvPr>
          <p:cNvSpPr/>
          <p:nvPr/>
        </p:nvSpPr>
        <p:spPr>
          <a:xfrm>
            <a:off x="15303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35" name="Rectangle 34">
            <a:extLst>
              <a:ext uri="{FF2B5EF4-FFF2-40B4-BE49-F238E27FC236}">
                <a16:creationId xmlns:a16="http://schemas.microsoft.com/office/drawing/2014/main" id="{878A2918-0B5D-411F-820A-6BA946E728F8}"/>
              </a:ext>
            </a:extLst>
          </p:cNvPr>
          <p:cNvSpPr/>
          <p:nvPr/>
        </p:nvSpPr>
        <p:spPr>
          <a:xfrm>
            <a:off x="1528081"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36" name="Rectangle 35">
            <a:extLst>
              <a:ext uri="{FF2B5EF4-FFF2-40B4-BE49-F238E27FC236}">
                <a16:creationId xmlns:a16="http://schemas.microsoft.com/office/drawing/2014/main" id="{7A34A534-BD1A-43CD-9F7E-2B7839F6504D}"/>
              </a:ext>
            </a:extLst>
          </p:cNvPr>
          <p:cNvSpPr/>
          <p:nvPr/>
        </p:nvSpPr>
        <p:spPr>
          <a:xfrm>
            <a:off x="1528081" y="9012669"/>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37" name="Rectangle 36">
            <a:extLst>
              <a:ext uri="{FF2B5EF4-FFF2-40B4-BE49-F238E27FC236}">
                <a16:creationId xmlns:a16="http://schemas.microsoft.com/office/drawing/2014/main" id="{E81768CD-924A-46FD-9602-45C5934839B6}"/>
              </a:ext>
            </a:extLst>
          </p:cNvPr>
          <p:cNvSpPr/>
          <p:nvPr/>
        </p:nvSpPr>
        <p:spPr>
          <a:xfrm>
            <a:off x="1528081" y="968782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38" name="Rectangle 37">
            <a:extLst>
              <a:ext uri="{FF2B5EF4-FFF2-40B4-BE49-F238E27FC236}">
                <a16:creationId xmlns:a16="http://schemas.microsoft.com/office/drawing/2014/main" id="{0332CD67-5AE1-4B3C-B39A-4B58D2A37B06}"/>
              </a:ext>
            </a:extLst>
          </p:cNvPr>
          <p:cNvSpPr/>
          <p:nvPr/>
        </p:nvSpPr>
        <p:spPr>
          <a:xfrm>
            <a:off x="1528081"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39" name="Rectangle 38">
            <a:extLst>
              <a:ext uri="{FF2B5EF4-FFF2-40B4-BE49-F238E27FC236}">
                <a16:creationId xmlns:a16="http://schemas.microsoft.com/office/drawing/2014/main" id="{D55DC94A-3885-4A35-B94D-1BFD4634313A}"/>
              </a:ext>
            </a:extLst>
          </p:cNvPr>
          <p:cNvSpPr/>
          <p:nvPr/>
        </p:nvSpPr>
        <p:spPr>
          <a:xfrm>
            <a:off x="1528081" y="1036297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
        <p:nvSpPr>
          <p:cNvPr id="40" name="Rectangle 39">
            <a:extLst>
              <a:ext uri="{FF2B5EF4-FFF2-40B4-BE49-F238E27FC236}">
                <a16:creationId xmlns:a16="http://schemas.microsoft.com/office/drawing/2014/main" id="{24B20E0D-0763-4134-97FA-367FEA98FDFF}"/>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cxnSp>
        <p:nvCxnSpPr>
          <p:cNvPr id="41" name="Straight Arrow Connector 40">
            <a:extLst>
              <a:ext uri="{FF2B5EF4-FFF2-40B4-BE49-F238E27FC236}">
                <a16:creationId xmlns:a16="http://schemas.microsoft.com/office/drawing/2014/main" id="{73275FBA-3E2D-4FF8-8AA0-1A3E94A49EB2}"/>
              </a:ext>
            </a:extLst>
          </p:cNvPr>
          <p:cNvCxnSpPr>
            <a:cxnSpLocks/>
            <a:endCxn id="40" idx="1"/>
          </p:cNvCxnSpPr>
          <p:nvPr/>
        </p:nvCxnSpPr>
        <p:spPr>
          <a:xfrm>
            <a:off x="4283766"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ACF1AF-FAEE-4CD7-94C7-F870B1201F49}"/>
              </a:ext>
            </a:extLst>
          </p:cNvPr>
          <p:cNvCxnSpPr>
            <a:cxnSpLocks/>
            <a:endCxn id="40" idx="3"/>
          </p:cNvCxnSpPr>
          <p:nvPr/>
        </p:nvCxnSpPr>
        <p:spPr>
          <a:xfrm flipH="1">
            <a:off x="6802812"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DD9D877-D350-4C58-95AF-A7CE1AE5CEB9}"/>
              </a:ext>
            </a:extLst>
          </p:cNvPr>
          <p:cNvSpPr/>
          <p:nvPr/>
        </p:nvSpPr>
        <p:spPr>
          <a:xfrm>
            <a:off x="75081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44" name="Rectangle 43">
            <a:extLst>
              <a:ext uri="{FF2B5EF4-FFF2-40B4-BE49-F238E27FC236}">
                <a16:creationId xmlns:a16="http://schemas.microsoft.com/office/drawing/2014/main" id="{8FC4574B-3F08-48F7-A360-78D3ABC40227}"/>
              </a:ext>
            </a:extLst>
          </p:cNvPr>
          <p:cNvSpPr/>
          <p:nvPr/>
        </p:nvSpPr>
        <p:spPr>
          <a:xfrm>
            <a:off x="24419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45" name="Rectangle 44">
            <a:extLst>
              <a:ext uri="{FF2B5EF4-FFF2-40B4-BE49-F238E27FC236}">
                <a16:creationId xmlns:a16="http://schemas.microsoft.com/office/drawing/2014/main" id="{EC229223-9ABE-4C45-88A6-0049C932EA63}"/>
              </a:ext>
            </a:extLst>
          </p:cNvPr>
          <p:cNvSpPr/>
          <p:nvPr/>
        </p:nvSpPr>
        <p:spPr>
          <a:xfrm>
            <a:off x="4975058" y="463614"/>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cxnSp>
        <p:nvCxnSpPr>
          <p:cNvPr id="46" name="Straight Arrow Connector 45">
            <a:extLst>
              <a:ext uri="{FF2B5EF4-FFF2-40B4-BE49-F238E27FC236}">
                <a16:creationId xmlns:a16="http://schemas.microsoft.com/office/drawing/2014/main" id="{220DDE99-E7FF-4A91-B69B-7C94A8D51F8A}"/>
              </a:ext>
            </a:extLst>
          </p:cNvPr>
          <p:cNvCxnSpPr>
            <a:stCxn id="45" idx="2"/>
            <a:endCxn id="40" idx="0"/>
          </p:cNvCxnSpPr>
          <p:nvPr/>
        </p:nvCxnSpPr>
        <p:spPr>
          <a:xfrm>
            <a:off x="5888935" y="705192"/>
            <a:ext cx="0" cy="42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34BF524-FB20-4251-ACCA-7281B763D176}"/>
              </a:ext>
            </a:extLst>
          </p:cNvPr>
          <p:cNvSpPr/>
          <p:nvPr/>
        </p:nvSpPr>
        <p:spPr>
          <a:xfrm>
            <a:off x="1123950" y="1581150"/>
            <a:ext cx="9429750" cy="105745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BC37FC2-A27E-422D-9D70-3320BC7977BE}"/>
              </a:ext>
            </a:extLst>
          </p:cNvPr>
          <p:cNvSpPr/>
          <p:nvPr/>
        </p:nvSpPr>
        <p:spPr>
          <a:xfrm>
            <a:off x="1123950" y="2964177"/>
            <a:ext cx="9429750" cy="3602588"/>
          </a:xfrm>
          <a:prstGeom prst="rect">
            <a:avLst/>
          </a:prstGeom>
          <a:noFill/>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AF9359AE-A973-4E33-8A17-DC2465B8FAB8}"/>
              </a:ext>
            </a:extLst>
          </p:cNvPr>
          <p:cNvCxnSpPr>
            <a:cxnSpLocks/>
          </p:cNvCxnSpPr>
          <p:nvPr/>
        </p:nvCxnSpPr>
        <p:spPr>
          <a:xfrm flipH="1">
            <a:off x="2444253" y="1369733"/>
            <a:ext cx="344468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86060925-2333-4063-B691-A87C50930D76}"/>
              </a:ext>
            </a:extLst>
          </p:cNvPr>
          <p:cNvCxnSpPr/>
          <p:nvPr/>
        </p:nvCxnSpPr>
        <p:spPr>
          <a:xfrm flipH="1">
            <a:off x="4802063" y="1369733"/>
            <a:ext cx="108687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803C4F8F-F665-413D-8941-6F4F924F577D}"/>
              </a:ext>
            </a:extLst>
          </p:cNvPr>
          <p:cNvCxnSpPr/>
          <p:nvPr/>
        </p:nvCxnSpPr>
        <p:spPr>
          <a:xfrm>
            <a:off x="5888935" y="1369733"/>
            <a:ext cx="1196203"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AE8267F8-D65B-4F5C-9768-C99F0B198B6E}"/>
              </a:ext>
            </a:extLst>
          </p:cNvPr>
          <p:cNvCxnSpPr/>
          <p:nvPr/>
        </p:nvCxnSpPr>
        <p:spPr>
          <a:xfrm>
            <a:off x="5888935" y="1369733"/>
            <a:ext cx="3551718"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0" name="Rectangle 49">
            <a:extLst>
              <a:ext uri="{FF2B5EF4-FFF2-40B4-BE49-F238E27FC236}">
                <a16:creationId xmlns:a16="http://schemas.microsoft.com/office/drawing/2014/main" id="{56F002FA-7704-4886-8ED0-1A34A4691EEB}"/>
              </a:ext>
            </a:extLst>
          </p:cNvPr>
          <p:cNvSpPr/>
          <p:nvPr/>
        </p:nvSpPr>
        <p:spPr>
          <a:xfrm>
            <a:off x="8526776"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51" name="Rectangle 50">
            <a:extLst>
              <a:ext uri="{FF2B5EF4-FFF2-40B4-BE49-F238E27FC236}">
                <a16:creationId xmlns:a16="http://schemas.microsoft.com/office/drawing/2014/main" id="{E8107B22-F8E9-487B-80E2-EA1760293FE6}"/>
              </a:ext>
            </a:extLst>
          </p:cNvPr>
          <p:cNvSpPr/>
          <p:nvPr/>
        </p:nvSpPr>
        <p:spPr>
          <a:xfrm>
            <a:off x="8526776" y="399883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52" name="Rectangle 51">
            <a:extLst>
              <a:ext uri="{FF2B5EF4-FFF2-40B4-BE49-F238E27FC236}">
                <a16:creationId xmlns:a16="http://schemas.microsoft.com/office/drawing/2014/main" id="{063FD6A9-177F-4AB7-803F-F717975E74C4}"/>
              </a:ext>
            </a:extLst>
          </p:cNvPr>
          <p:cNvSpPr/>
          <p:nvPr/>
        </p:nvSpPr>
        <p:spPr>
          <a:xfrm>
            <a:off x="8527924" y="4664297"/>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cxnSp>
        <p:nvCxnSpPr>
          <p:cNvPr id="53" name="Straight Arrow Connector 52">
            <a:extLst>
              <a:ext uri="{FF2B5EF4-FFF2-40B4-BE49-F238E27FC236}">
                <a16:creationId xmlns:a16="http://schemas.microsoft.com/office/drawing/2014/main" id="{8EE1560D-C20B-48F1-99F5-60A30F5DC391}"/>
              </a:ext>
            </a:extLst>
          </p:cNvPr>
          <p:cNvCxnSpPr/>
          <p:nvPr/>
        </p:nvCxnSpPr>
        <p:spPr>
          <a:xfrm>
            <a:off x="9440653" y="2260879"/>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E382C8F7-EE06-45D1-B487-56A635B627BC}"/>
              </a:ext>
            </a:extLst>
          </p:cNvPr>
          <p:cNvCxnSpPr/>
          <p:nvPr/>
        </p:nvCxnSpPr>
        <p:spPr>
          <a:xfrm>
            <a:off x="9440653" y="3574952"/>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E74EFD21-5E5B-4FB9-BAC1-2E5C911177FC}"/>
              </a:ext>
            </a:extLst>
          </p:cNvPr>
          <p:cNvCxnSpPr/>
          <p:nvPr/>
        </p:nvCxnSpPr>
        <p:spPr>
          <a:xfrm>
            <a:off x="9440653" y="4240414"/>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7CFB5B45-1298-47E8-B723-7DC1DFAA2257}"/>
              </a:ext>
            </a:extLst>
          </p:cNvPr>
          <p:cNvCxnSpPr/>
          <p:nvPr/>
        </p:nvCxnSpPr>
        <p:spPr>
          <a:xfrm>
            <a:off x="7096599" y="2253625"/>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61BD7033-95ED-4919-B889-A93A85E75049}"/>
              </a:ext>
            </a:extLst>
          </p:cNvPr>
          <p:cNvCxnSpPr/>
          <p:nvPr/>
        </p:nvCxnSpPr>
        <p:spPr>
          <a:xfrm>
            <a:off x="7096599" y="3567698"/>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6A65D88F-04BC-4D53-81B9-50400BC6211B}"/>
              </a:ext>
            </a:extLst>
          </p:cNvPr>
          <p:cNvCxnSpPr/>
          <p:nvPr/>
        </p:nvCxnSpPr>
        <p:spPr>
          <a:xfrm>
            <a:off x="7096599" y="4233160"/>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01348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F2B8E-3AD4-4A6B-B6E5-4C27735AA3E9}"/>
              </a:ext>
            </a:extLst>
          </p:cNvPr>
          <p:cNvSpPr/>
          <p:nvPr/>
        </p:nvSpPr>
        <p:spPr>
          <a:xfrm>
            <a:off x="6171261"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8" name="Rectangle 7">
            <a:extLst>
              <a:ext uri="{FF2B5EF4-FFF2-40B4-BE49-F238E27FC236}">
                <a16:creationId xmlns:a16="http://schemas.microsoft.com/office/drawing/2014/main" id="{B31494E1-91FB-4F04-BB99-5603F962C010}"/>
              </a:ext>
            </a:extLst>
          </p:cNvPr>
          <p:cNvSpPr/>
          <p:nvPr/>
        </p:nvSpPr>
        <p:spPr>
          <a:xfrm>
            <a:off x="388818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17" name="Rectangle 16">
            <a:extLst>
              <a:ext uri="{FF2B5EF4-FFF2-40B4-BE49-F238E27FC236}">
                <a16:creationId xmlns:a16="http://schemas.microsoft.com/office/drawing/2014/main" id="{73E6AF65-39B4-417A-A85B-421E9971E804}"/>
              </a:ext>
            </a:extLst>
          </p:cNvPr>
          <p:cNvSpPr/>
          <p:nvPr/>
        </p:nvSpPr>
        <p:spPr>
          <a:xfrm>
            <a:off x="3886656"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18" name="Rectangle 17">
            <a:extLst>
              <a:ext uri="{FF2B5EF4-FFF2-40B4-BE49-F238E27FC236}">
                <a16:creationId xmlns:a16="http://schemas.microsoft.com/office/drawing/2014/main" id="{3ECFC28A-0E8A-43FD-9D44-C620DAC535A8}"/>
              </a:ext>
            </a:extLst>
          </p:cNvPr>
          <p:cNvSpPr/>
          <p:nvPr/>
        </p:nvSpPr>
        <p:spPr>
          <a:xfrm>
            <a:off x="3886656" y="399791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19" name="Rectangle 18">
            <a:extLst>
              <a:ext uri="{FF2B5EF4-FFF2-40B4-BE49-F238E27FC236}">
                <a16:creationId xmlns:a16="http://schemas.microsoft.com/office/drawing/2014/main" id="{B068DE90-B102-4BE5-AD57-FA402B203508}"/>
              </a:ext>
            </a:extLst>
          </p:cNvPr>
          <p:cNvSpPr/>
          <p:nvPr/>
        </p:nvSpPr>
        <p:spPr>
          <a:xfrm>
            <a:off x="3888186" y="466245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30" name="Rectangle 29">
            <a:extLst>
              <a:ext uri="{FF2B5EF4-FFF2-40B4-BE49-F238E27FC236}">
                <a16:creationId xmlns:a16="http://schemas.microsoft.com/office/drawing/2014/main" id="{EF2E3127-66DA-4624-B388-3FC6E15105D4}"/>
              </a:ext>
            </a:extLst>
          </p:cNvPr>
          <p:cNvSpPr/>
          <p:nvPr/>
        </p:nvSpPr>
        <p:spPr>
          <a:xfrm>
            <a:off x="85267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34" name="Rectangle 33">
            <a:extLst>
              <a:ext uri="{FF2B5EF4-FFF2-40B4-BE49-F238E27FC236}">
                <a16:creationId xmlns:a16="http://schemas.microsoft.com/office/drawing/2014/main" id="{19E2947E-FA8B-46DC-B289-B310C650ED06}"/>
              </a:ext>
            </a:extLst>
          </p:cNvPr>
          <p:cNvSpPr/>
          <p:nvPr/>
        </p:nvSpPr>
        <p:spPr>
          <a:xfrm>
            <a:off x="15303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35" name="Rectangle 34">
            <a:extLst>
              <a:ext uri="{FF2B5EF4-FFF2-40B4-BE49-F238E27FC236}">
                <a16:creationId xmlns:a16="http://schemas.microsoft.com/office/drawing/2014/main" id="{878A2918-0B5D-411F-820A-6BA946E728F8}"/>
              </a:ext>
            </a:extLst>
          </p:cNvPr>
          <p:cNvSpPr/>
          <p:nvPr/>
        </p:nvSpPr>
        <p:spPr>
          <a:xfrm>
            <a:off x="1528081" y="833948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36" name="Rectangle 35">
            <a:extLst>
              <a:ext uri="{FF2B5EF4-FFF2-40B4-BE49-F238E27FC236}">
                <a16:creationId xmlns:a16="http://schemas.microsoft.com/office/drawing/2014/main" id="{7A34A534-BD1A-43CD-9F7E-2B7839F6504D}"/>
              </a:ext>
            </a:extLst>
          </p:cNvPr>
          <p:cNvSpPr/>
          <p:nvPr/>
        </p:nvSpPr>
        <p:spPr>
          <a:xfrm>
            <a:off x="1528081" y="9012669"/>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37" name="Rectangle 36">
            <a:extLst>
              <a:ext uri="{FF2B5EF4-FFF2-40B4-BE49-F238E27FC236}">
                <a16:creationId xmlns:a16="http://schemas.microsoft.com/office/drawing/2014/main" id="{E81768CD-924A-46FD-9602-45C5934839B6}"/>
              </a:ext>
            </a:extLst>
          </p:cNvPr>
          <p:cNvSpPr/>
          <p:nvPr/>
        </p:nvSpPr>
        <p:spPr>
          <a:xfrm>
            <a:off x="1528081" y="968782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38" name="Rectangle 37">
            <a:extLst>
              <a:ext uri="{FF2B5EF4-FFF2-40B4-BE49-F238E27FC236}">
                <a16:creationId xmlns:a16="http://schemas.microsoft.com/office/drawing/2014/main" id="{0332CD67-5AE1-4B3C-B39A-4B58D2A37B06}"/>
              </a:ext>
            </a:extLst>
          </p:cNvPr>
          <p:cNvSpPr/>
          <p:nvPr/>
        </p:nvSpPr>
        <p:spPr>
          <a:xfrm>
            <a:off x="1528081" y="7674942"/>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39" name="Rectangle 38">
            <a:extLst>
              <a:ext uri="{FF2B5EF4-FFF2-40B4-BE49-F238E27FC236}">
                <a16:creationId xmlns:a16="http://schemas.microsoft.com/office/drawing/2014/main" id="{D55DC94A-3885-4A35-B94D-1BFD4634313A}"/>
              </a:ext>
            </a:extLst>
          </p:cNvPr>
          <p:cNvSpPr/>
          <p:nvPr/>
        </p:nvSpPr>
        <p:spPr>
          <a:xfrm>
            <a:off x="1528081" y="1036297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
        <p:nvSpPr>
          <p:cNvPr id="40" name="Rectangle 39">
            <a:extLst>
              <a:ext uri="{FF2B5EF4-FFF2-40B4-BE49-F238E27FC236}">
                <a16:creationId xmlns:a16="http://schemas.microsoft.com/office/drawing/2014/main" id="{24B20E0D-0763-4134-97FA-367FEA98FDFF}"/>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cxnSp>
        <p:nvCxnSpPr>
          <p:cNvPr id="41" name="Straight Arrow Connector 40">
            <a:extLst>
              <a:ext uri="{FF2B5EF4-FFF2-40B4-BE49-F238E27FC236}">
                <a16:creationId xmlns:a16="http://schemas.microsoft.com/office/drawing/2014/main" id="{73275FBA-3E2D-4FF8-8AA0-1A3E94A49EB2}"/>
              </a:ext>
            </a:extLst>
          </p:cNvPr>
          <p:cNvCxnSpPr>
            <a:cxnSpLocks/>
            <a:endCxn id="40" idx="1"/>
          </p:cNvCxnSpPr>
          <p:nvPr/>
        </p:nvCxnSpPr>
        <p:spPr>
          <a:xfrm>
            <a:off x="4283766"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ACF1AF-FAEE-4CD7-94C7-F870B1201F49}"/>
              </a:ext>
            </a:extLst>
          </p:cNvPr>
          <p:cNvCxnSpPr>
            <a:cxnSpLocks/>
            <a:endCxn id="40" idx="3"/>
          </p:cNvCxnSpPr>
          <p:nvPr/>
        </p:nvCxnSpPr>
        <p:spPr>
          <a:xfrm flipH="1">
            <a:off x="6802812"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DD9D877-D350-4C58-95AF-A7CE1AE5CEB9}"/>
              </a:ext>
            </a:extLst>
          </p:cNvPr>
          <p:cNvSpPr/>
          <p:nvPr/>
        </p:nvSpPr>
        <p:spPr>
          <a:xfrm>
            <a:off x="75081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44" name="Rectangle 43">
            <a:extLst>
              <a:ext uri="{FF2B5EF4-FFF2-40B4-BE49-F238E27FC236}">
                <a16:creationId xmlns:a16="http://schemas.microsoft.com/office/drawing/2014/main" id="{8FC4574B-3F08-48F7-A360-78D3ABC40227}"/>
              </a:ext>
            </a:extLst>
          </p:cNvPr>
          <p:cNvSpPr/>
          <p:nvPr/>
        </p:nvSpPr>
        <p:spPr>
          <a:xfrm>
            <a:off x="24419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45" name="Rectangle 44">
            <a:extLst>
              <a:ext uri="{FF2B5EF4-FFF2-40B4-BE49-F238E27FC236}">
                <a16:creationId xmlns:a16="http://schemas.microsoft.com/office/drawing/2014/main" id="{EC229223-9ABE-4C45-88A6-0049C932EA63}"/>
              </a:ext>
            </a:extLst>
          </p:cNvPr>
          <p:cNvSpPr/>
          <p:nvPr/>
        </p:nvSpPr>
        <p:spPr>
          <a:xfrm>
            <a:off x="4975058" y="463614"/>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cxnSp>
        <p:nvCxnSpPr>
          <p:cNvPr id="46" name="Straight Arrow Connector 45">
            <a:extLst>
              <a:ext uri="{FF2B5EF4-FFF2-40B4-BE49-F238E27FC236}">
                <a16:creationId xmlns:a16="http://schemas.microsoft.com/office/drawing/2014/main" id="{220DDE99-E7FF-4A91-B69B-7C94A8D51F8A}"/>
              </a:ext>
            </a:extLst>
          </p:cNvPr>
          <p:cNvCxnSpPr>
            <a:stCxn id="45" idx="2"/>
            <a:endCxn id="40" idx="0"/>
          </p:cNvCxnSpPr>
          <p:nvPr/>
        </p:nvCxnSpPr>
        <p:spPr>
          <a:xfrm>
            <a:off x="5888935" y="705192"/>
            <a:ext cx="0" cy="42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34BF524-FB20-4251-ACCA-7281B763D176}"/>
              </a:ext>
            </a:extLst>
          </p:cNvPr>
          <p:cNvSpPr/>
          <p:nvPr/>
        </p:nvSpPr>
        <p:spPr>
          <a:xfrm>
            <a:off x="1123950" y="1581150"/>
            <a:ext cx="9429750" cy="105745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BC37FC2-A27E-422D-9D70-3320BC7977BE}"/>
              </a:ext>
            </a:extLst>
          </p:cNvPr>
          <p:cNvSpPr/>
          <p:nvPr/>
        </p:nvSpPr>
        <p:spPr>
          <a:xfrm>
            <a:off x="1123950" y="2964177"/>
            <a:ext cx="9429750" cy="3602588"/>
          </a:xfrm>
          <a:prstGeom prst="rect">
            <a:avLst/>
          </a:prstGeom>
          <a:noFill/>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DB4FBD21-FE18-4697-A705-E9C29CFFE532}"/>
              </a:ext>
            </a:extLst>
          </p:cNvPr>
          <p:cNvCxnSpPr>
            <a:cxnSpLocks/>
          </p:cNvCxnSpPr>
          <p:nvPr/>
        </p:nvCxnSpPr>
        <p:spPr>
          <a:xfrm flipH="1">
            <a:off x="2444253" y="1369733"/>
            <a:ext cx="344468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ADCA7842-47DD-4B54-B942-9261445BFB37}"/>
              </a:ext>
            </a:extLst>
          </p:cNvPr>
          <p:cNvCxnSpPr/>
          <p:nvPr/>
        </p:nvCxnSpPr>
        <p:spPr>
          <a:xfrm flipH="1">
            <a:off x="4802063" y="1369733"/>
            <a:ext cx="108687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DB40B977-B904-4F73-8D79-B1B57573FCB5}"/>
              </a:ext>
            </a:extLst>
          </p:cNvPr>
          <p:cNvCxnSpPr/>
          <p:nvPr/>
        </p:nvCxnSpPr>
        <p:spPr>
          <a:xfrm>
            <a:off x="5888935" y="1369733"/>
            <a:ext cx="1196203"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D017ACAE-5360-448A-A594-4819801B8B1C}"/>
              </a:ext>
            </a:extLst>
          </p:cNvPr>
          <p:cNvCxnSpPr/>
          <p:nvPr/>
        </p:nvCxnSpPr>
        <p:spPr>
          <a:xfrm>
            <a:off x="5888935" y="1369733"/>
            <a:ext cx="3551718"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0" name="Rectangle 49">
            <a:extLst>
              <a:ext uri="{FF2B5EF4-FFF2-40B4-BE49-F238E27FC236}">
                <a16:creationId xmlns:a16="http://schemas.microsoft.com/office/drawing/2014/main" id="{F04E2025-504F-4BC6-9233-D84405E4042A}"/>
              </a:ext>
            </a:extLst>
          </p:cNvPr>
          <p:cNvSpPr/>
          <p:nvPr/>
        </p:nvSpPr>
        <p:spPr>
          <a:xfrm>
            <a:off x="8526776"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51" name="Rectangle 50">
            <a:extLst>
              <a:ext uri="{FF2B5EF4-FFF2-40B4-BE49-F238E27FC236}">
                <a16:creationId xmlns:a16="http://schemas.microsoft.com/office/drawing/2014/main" id="{0A067EF4-BF2A-4448-B72B-F9491458278D}"/>
              </a:ext>
            </a:extLst>
          </p:cNvPr>
          <p:cNvSpPr/>
          <p:nvPr/>
        </p:nvSpPr>
        <p:spPr>
          <a:xfrm>
            <a:off x="8526776" y="399883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52" name="Rectangle 51">
            <a:extLst>
              <a:ext uri="{FF2B5EF4-FFF2-40B4-BE49-F238E27FC236}">
                <a16:creationId xmlns:a16="http://schemas.microsoft.com/office/drawing/2014/main" id="{16F88AE9-6E99-4AF5-A058-E1146D206667}"/>
              </a:ext>
            </a:extLst>
          </p:cNvPr>
          <p:cNvSpPr/>
          <p:nvPr/>
        </p:nvSpPr>
        <p:spPr>
          <a:xfrm>
            <a:off x="8527924" y="4664297"/>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53" name="Rectangle 52">
            <a:extLst>
              <a:ext uri="{FF2B5EF4-FFF2-40B4-BE49-F238E27FC236}">
                <a16:creationId xmlns:a16="http://schemas.microsoft.com/office/drawing/2014/main" id="{BC1E671A-0007-4881-AA44-29A6062677CA}"/>
              </a:ext>
            </a:extLst>
          </p:cNvPr>
          <p:cNvSpPr/>
          <p:nvPr/>
        </p:nvSpPr>
        <p:spPr>
          <a:xfrm>
            <a:off x="6171261"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54" name="Rectangle 53">
            <a:extLst>
              <a:ext uri="{FF2B5EF4-FFF2-40B4-BE49-F238E27FC236}">
                <a16:creationId xmlns:a16="http://schemas.microsoft.com/office/drawing/2014/main" id="{10724472-5989-464D-AA17-BA4B468C90F4}"/>
              </a:ext>
            </a:extLst>
          </p:cNvPr>
          <p:cNvSpPr/>
          <p:nvPr/>
        </p:nvSpPr>
        <p:spPr>
          <a:xfrm>
            <a:off x="6171261" y="399791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55" name="Rectangle 54">
            <a:extLst>
              <a:ext uri="{FF2B5EF4-FFF2-40B4-BE49-F238E27FC236}">
                <a16:creationId xmlns:a16="http://schemas.microsoft.com/office/drawing/2014/main" id="{79C386D9-2FCA-4208-B8BE-875FFB4CBE14}"/>
              </a:ext>
            </a:extLst>
          </p:cNvPr>
          <p:cNvSpPr/>
          <p:nvPr/>
        </p:nvSpPr>
        <p:spPr>
          <a:xfrm>
            <a:off x="6208246" y="466245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cxnSp>
        <p:nvCxnSpPr>
          <p:cNvPr id="56" name="Straight Arrow Connector 55">
            <a:extLst>
              <a:ext uri="{FF2B5EF4-FFF2-40B4-BE49-F238E27FC236}">
                <a16:creationId xmlns:a16="http://schemas.microsoft.com/office/drawing/2014/main" id="{07EE75C9-69FA-41D2-92D9-E9DA98162F5D}"/>
              </a:ext>
            </a:extLst>
          </p:cNvPr>
          <p:cNvCxnSpPr/>
          <p:nvPr/>
        </p:nvCxnSpPr>
        <p:spPr>
          <a:xfrm>
            <a:off x="9440653" y="2260879"/>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0DA23370-0582-45E1-BD35-4CDCB2F34E2F}"/>
              </a:ext>
            </a:extLst>
          </p:cNvPr>
          <p:cNvCxnSpPr/>
          <p:nvPr/>
        </p:nvCxnSpPr>
        <p:spPr>
          <a:xfrm>
            <a:off x="9440653" y="3574952"/>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A603B5F9-3D80-4575-B0DC-A6CC64AB8833}"/>
              </a:ext>
            </a:extLst>
          </p:cNvPr>
          <p:cNvCxnSpPr/>
          <p:nvPr/>
        </p:nvCxnSpPr>
        <p:spPr>
          <a:xfrm>
            <a:off x="9440653" y="4240414"/>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9" name="Straight Arrow Connector 58">
            <a:extLst>
              <a:ext uri="{FF2B5EF4-FFF2-40B4-BE49-F238E27FC236}">
                <a16:creationId xmlns:a16="http://schemas.microsoft.com/office/drawing/2014/main" id="{328AB26A-90F4-4C3C-B5BA-E87347176FFF}"/>
              </a:ext>
            </a:extLst>
          </p:cNvPr>
          <p:cNvCxnSpPr/>
          <p:nvPr/>
        </p:nvCxnSpPr>
        <p:spPr>
          <a:xfrm>
            <a:off x="7096599" y="2253625"/>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0" name="Straight Arrow Connector 59">
            <a:extLst>
              <a:ext uri="{FF2B5EF4-FFF2-40B4-BE49-F238E27FC236}">
                <a16:creationId xmlns:a16="http://schemas.microsoft.com/office/drawing/2014/main" id="{6C584DC8-CEA7-4A5E-99AF-10AE1822F469}"/>
              </a:ext>
            </a:extLst>
          </p:cNvPr>
          <p:cNvCxnSpPr/>
          <p:nvPr/>
        </p:nvCxnSpPr>
        <p:spPr>
          <a:xfrm>
            <a:off x="7096599" y="3567698"/>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8D8550A7-60FB-4B43-B23E-28E2F0EF95F5}"/>
              </a:ext>
            </a:extLst>
          </p:cNvPr>
          <p:cNvCxnSpPr/>
          <p:nvPr/>
        </p:nvCxnSpPr>
        <p:spPr>
          <a:xfrm>
            <a:off x="7096599" y="4233160"/>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2" name="Straight Arrow Connector 61">
            <a:extLst>
              <a:ext uri="{FF2B5EF4-FFF2-40B4-BE49-F238E27FC236}">
                <a16:creationId xmlns:a16="http://schemas.microsoft.com/office/drawing/2014/main" id="{7D300F5D-8C36-4ED0-9C7E-FFDF74C9CFA1}"/>
              </a:ext>
            </a:extLst>
          </p:cNvPr>
          <p:cNvCxnSpPr/>
          <p:nvPr/>
        </p:nvCxnSpPr>
        <p:spPr>
          <a:xfrm>
            <a:off x="4825110" y="2275399"/>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3" name="Straight Arrow Connector 62">
            <a:extLst>
              <a:ext uri="{FF2B5EF4-FFF2-40B4-BE49-F238E27FC236}">
                <a16:creationId xmlns:a16="http://schemas.microsoft.com/office/drawing/2014/main" id="{2FA1E510-7983-4675-BC4B-B21A59333098}"/>
              </a:ext>
            </a:extLst>
          </p:cNvPr>
          <p:cNvCxnSpPr/>
          <p:nvPr/>
        </p:nvCxnSpPr>
        <p:spPr>
          <a:xfrm>
            <a:off x="4825110" y="3589472"/>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E9BA0BF7-7C90-48D2-8BB6-8A9679C1F1FC}"/>
              </a:ext>
            </a:extLst>
          </p:cNvPr>
          <p:cNvCxnSpPr/>
          <p:nvPr/>
        </p:nvCxnSpPr>
        <p:spPr>
          <a:xfrm>
            <a:off x="4825110" y="4254934"/>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8751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F2B8E-3AD4-4A6B-B6E5-4C27735AA3E9}"/>
              </a:ext>
            </a:extLst>
          </p:cNvPr>
          <p:cNvSpPr/>
          <p:nvPr/>
        </p:nvSpPr>
        <p:spPr>
          <a:xfrm>
            <a:off x="6171261"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ESSENTIALS</a:t>
            </a:r>
            <a:endParaRPr lang="en-GB" dirty="0">
              <a:solidFill>
                <a:schemeClr val="tx1"/>
              </a:solidFill>
            </a:endParaRPr>
          </a:p>
        </p:txBody>
      </p:sp>
      <p:sp>
        <p:nvSpPr>
          <p:cNvPr id="8" name="Rectangle 7">
            <a:extLst>
              <a:ext uri="{FF2B5EF4-FFF2-40B4-BE49-F238E27FC236}">
                <a16:creationId xmlns:a16="http://schemas.microsoft.com/office/drawing/2014/main" id="{B31494E1-91FB-4F04-BB99-5603F962C010}"/>
              </a:ext>
            </a:extLst>
          </p:cNvPr>
          <p:cNvSpPr/>
          <p:nvPr/>
        </p:nvSpPr>
        <p:spPr>
          <a:xfrm>
            <a:off x="388818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endParaRPr lang="en-GB" sz="1600" dirty="0">
              <a:solidFill>
                <a:schemeClr val="tx1"/>
              </a:solidFill>
            </a:endParaRPr>
          </a:p>
        </p:txBody>
      </p:sp>
      <p:sp>
        <p:nvSpPr>
          <p:cNvPr id="30" name="Rectangle 29">
            <a:extLst>
              <a:ext uri="{FF2B5EF4-FFF2-40B4-BE49-F238E27FC236}">
                <a16:creationId xmlns:a16="http://schemas.microsoft.com/office/drawing/2014/main" id="{EF2E3127-66DA-4624-B388-3FC6E15105D4}"/>
              </a:ext>
            </a:extLst>
          </p:cNvPr>
          <p:cNvSpPr/>
          <p:nvPr/>
        </p:nvSpPr>
        <p:spPr>
          <a:xfrm>
            <a:off x="85267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EATERIES</a:t>
            </a:r>
            <a:endParaRPr lang="en-GB" dirty="0">
              <a:solidFill>
                <a:schemeClr val="tx1"/>
              </a:solidFill>
            </a:endParaRPr>
          </a:p>
        </p:txBody>
      </p:sp>
      <p:sp>
        <p:nvSpPr>
          <p:cNvPr id="34" name="Rectangle 33">
            <a:extLst>
              <a:ext uri="{FF2B5EF4-FFF2-40B4-BE49-F238E27FC236}">
                <a16:creationId xmlns:a16="http://schemas.microsoft.com/office/drawing/2014/main" id="{19E2947E-FA8B-46DC-B289-B310C650ED06}"/>
              </a:ext>
            </a:extLst>
          </p:cNvPr>
          <p:cNvSpPr/>
          <p:nvPr/>
        </p:nvSpPr>
        <p:spPr>
          <a:xfrm>
            <a:off x="1530376" y="2019301"/>
            <a:ext cx="1827754" cy="24157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SERVICES</a:t>
            </a:r>
            <a:endParaRPr lang="en-GB" dirty="0">
              <a:solidFill>
                <a:schemeClr val="tx1"/>
              </a:solidFill>
            </a:endParaRPr>
          </a:p>
        </p:txBody>
      </p:sp>
      <p:sp>
        <p:nvSpPr>
          <p:cNvPr id="35" name="Rectangle 34">
            <a:extLst>
              <a:ext uri="{FF2B5EF4-FFF2-40B4-BE49-F238E27FC236}">
                <a16:creationId xmlns:a16="http://schemas.microsoft.com/office/drawing/2014/main" id="{878A2918-0B5D-411F-820A-6BA946E728F8}"/>
              </a:ext>
            </a:extLst>
          </p:cNvPr>
          <p:cNvSpPr/>
          <p:nvPr/>
        </p:nvSpPr>
        <p:spPr>
          <a:xfrm>
            <a:off x="1528081" y="399791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MECHANIC</a:t>
            </a:r>
            <a:endParaRPr lang="en-GB" dirty="0">
              <a:solidFill>
                <a:schemeClr val="tx1"/>
              </a:solidFill>
            </a:endParaRPr>
          </a:p>
        </p:txBody>
      </p:sp>
      <p:sp>
        <p:nvSpPr>
          <p:cNvPr id="36" name="Rectangle 35">
            <a:extLst>
              <a:ext uri="{FF2B5EF4-FFF2-40B4-BE49-F238E27FC236}">
                <a16:creationId xmlns:a16="http://schemas.microsoft.com/office/drawing/2014/main" id="{7A34A534-BD1A-43CD-9F7E-2B7839F6504D}"/>
              </a:ext>
            </a:extLst>
          </p:cNvPr>
          <p:cNvSpPr/>
          <p:nvPr/>
        </p:nvSpPr>
        <p:spPr>
          <a:xfrm>
            <a:off x="1528081" y="4671101"/>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ELECTRICIAN</a:t>
            </a:r>
            <a:endParaRPr lang="en-GB" dirty="0">
              <a:solidFill>
                <a:schemeClr val="tx1"/>
              </a:solidFill>
            </a:endParaRPr>
          </a:p>
        </p:txBody>
      </p:sp>
      <p:sp>
        <p:nvSpPr>
          <p:cNvPr id="37" name="Rectangle 36">
            <a:extLst>
              <a:ext uri="{FF2B5EF4-FFF2-40B4-BE49-F238E27FC236}">
                <a16:creationId xmlns:a16="http://schemas.microsoft.com/office/drawing/2014/main" id="{E81768CD-924A-46FD-9602-45C5934839B6}"/>
              </a:ext>
            </a:extLst>
          </p:cNvPr>
          <p:cNvSpPr/>
          <p:nvPr/>
        </p:nvSpPr>
        <p:spPr>
          <a:xfrm>
            <a:off x="1528081" y="5346253"/>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PLUMBING</a:t>
            </a:r>
            <a:endParaRPr lang="en-GB" dirty="0">
              <a:solidFill>
                <a:schemeClr val="tx1"/>
              </a:solidFill>
            </a:endParaRPr>
          </a:p>
        </p:txBody>
      </p:sp>
      <p:sp>
        <p:nvSpPr>
          <p:cNvPr id="38" name="Rectangle 37">
            <a:extLst>
              <a:ext uri="{FF2B5EF4-FFF2-40B4-BE49-F238E27FC236}">
                <a16:creationId xmlns:a16="http://schemas.microsoft.com/office/drawing/2014/main" id="{0332CD67-5AE1-4B3C-B39A-4B58D2A37B06}"/>
              </a:ext>
            </a:extLst>
          </p:cNvPr>
          <p:cNvSpPr/>
          <p:nvPr/>
        </p:nvSpPr>
        <p:spPr>
          <a:xfrm>
            <a:off x="1528081"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CLEANING</a:t>
            </a:r>
            <a:endParaRPr lang="en-GB" dirty="0">
              <a:solidFill>
                <a:schemeClr val="tx1"/>
              </a:solidFill>
            </a:endParaRPr>
          </a:p>
        </p:txBody>
      </p:sp>
      <p:sp>
        <p:nvSpPr>
          <p:cNvPr id="39" name="Rectangle 38">
            <a:extLst>
              <a:ext uri="{FF2B5EF4-FFF2-40B4-BE49-F238E27FC236}">
                <a16:creationId xmlns:a16="http://schemas.microsoft.com/office/drawing/2014/main" id="{D55DC94A-3885-4A35-B94D-1BFD4634313A}"/>
              </a:ext>
            </a:extLst>
          </p:cNvPr>
          <p:cNvSpPr/>
          <p:nvPr/>
        </p:nvSpPr>
        <p:spPr>
          <a:xfrm>
            <a:off x="1528081" y="602140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FACTORIES</a:t>
            </a:r>
            <a:endParaRPr lang="en-GB" dirty="0">
              <a:solidFill>
                <a:schemeClr val="tx1"/>
              </a:solidFill>
            </a:endParaRPr>
          </a:p>
        </p:txBody>
      </p:sp>
      <p:sp>
        <p:nvSpPr>
          <p:cNvPr id="40" name="Rectangle 39">
            <a:extLst>
              <a:ext uri="{FF2B5EF4-FFF2-40B4-BE49-F238E27FC236}">
                <a16:creationId xmlns:a16="http://schemas.microsoft.com/office/drawing/2014/main" id="{24B20E0D-0763-4134-97FA-367FEA98FDFF}"/>
              </a:ext>
            </a:extLst>
          </p:cNvPr>
          <p:cNvSpPr/>
          <p:nvPr/>
        </p:nvSpPr>
        <p:spPr>
          <a:xfrm>
            <a:off x="49750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a:solidFill>
                  <a:schemeClr val="tx1"/>
                </a:solidFill>
              </a:rPr>
              <a:t>ECOSYSTEM</a:t>
            </a:r>
            <a:endParaRPr lang="en-GB" sz="1400" dirty="0"/>
          </a:p>
        </p:txBody>
      </p:sp>
      <p:cxnSp>
        <p:nvCxnSpPr>
          <p:cNvPr id="41" name="Straight Arrow Connector 40">
            <a:extLst>
              <a:ext uri="{FF2B5EF4-FFF2-40B4-BE49-F238E27FC236}">
                <a16:creationId xmlns:a16="http://schemas.microsoft.com/office/drawing/2014/main" id="{73275FBA-3E2D-4FF8-8AA0-1A3E94A49EB2}"/>
              </a:ext>
            </a:extLst>
          </p:cNvPr>
          <p:cNvCxnSpPr>
            <a:cxnSpLocks/>
            <a:endCxn id="40" idx="1"/>
          </p:cNvCxnSpPr>
          <p:nvPr/>
        </p:nvCxnSpPr>
        <p:spPr>
          <a:xfrm>
            <a:off x="4283766"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ACF1AF-FAEE-4CD7-94C7-F870B1201F49}"/>
              </a:ext>
            </a:extLst>
          </p:cNvPr>
          <p:cNvCxnSpPr>
            <a:cxnSpLocks/>
            <a:endCxn id="40" idx="3"/>
          </p:cNvCxnSpPr>
          <p:nvPr/>
        </p:nvCxnSpPr>
        <p:spPr>
          <a:xfrm flipH="1">
            <a:off x="6802812" y="1248944"/>
            <a:ext cx="691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DD9D877-D350-4C58-95AF-A7CE1AE5CEB9}"/>
              </a:ext>
            </a:extLst>
          </p:cNvPr>
          <p:cNvSpPr/>
          <p:nvPr/>
        </p:nvSpPr>
        <p:spPr>
          <a:xfrm>
            <a:off x="75081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ORG ADMINS</a:t>
            </a:r>
            <a:endParaRPr lang="en-GB" dirty="0">
              <a:solidFill>
                <a:schemeClr val="tx1"/>
              </a:solidFill>
            </a:endParaRPr>
          </a:p>
        </p:txBody>
      </p:sp>
      <p:sp>
        <p:nvSpPr>
          <p:cNvPr id="44" name="Rectangle 43">
            <a:extLst>
              <a:ext uri="{FF2B5EF4-FFF2-40B4-BE49-F238E27FC236}">
                <a16:creationId xmlns:a16="http://schemas.microsoft.com/office/drawing/2014/main" id="{8FC4574B-3F08-48F7-A360-78D3ABC40227}"/>
              </a:ext>
            </a:extLst>
          </p:cNvPr>
          <p:cNvSpPr/>
          <p:nvPr/>
        </p:nvSpPr>
        <p:spPr>
          <a:xfrm>
            <a:off x="2441958" y="1128155"/>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ENTERPRISE ADMINS</a:t>
            </a:r>
            <a:endParaRPr lang="en-GB" sz="1400" dirty="0">
              <a:solidFill>
                <a:schemeClr val="tx1"/>
              </a:solidFill>
            </a:endParaRPr>
          </a:p>
        </p:txBody>
      </p:sp>
      <p:sp>
        <p:nvSpPr>
          <p:cNvPr id="45" name="Rectangle 44">
            <a:extLst>
              <a:ext uri="{FF2B5EF4-FFF2-40B4-BE49-F238E27FC236}">
                <a16:creationId xmlns:a16="http://schemas.microsoft.com/office/drawing/2014/main" id="{EC229223-9ABE-4C45-88A6-0049C932EA63}"/>
              </a:ext>
            </a:extLst>
          </p:cNvPr>
          <p:cNvSpPr/>
          <p:nvPr/>
        </p:nvSpPr>
        <p:spPr>
          <a:xfrm>
            <a:off x="4975058" y="463614"/>
            <a:ext cx="1827754" cy="241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a:t>
            </a:r>
            <a:endParaRPr lang="en-GB" sz="1400" dirty="0">
              <a:solidFill>
                <a:schemeClr val="tx1"/>
              </a:solidFill>
            </a:endParaRPr>
          </a:p>
        </p:txBody>
      </p:sp>
      <p:cxnSp>
        <p:nvCxnSpPr>
          <p:cNvPr id="46" name="Straight Arrow Connector 45">
            <a:extLst>
              <a:ext uri="{FF2B5EF4-FFF2-40B4-BE49-F238E27FC236}">
                <a16:creationId xmlns:a16="http://schemas.microsoft.com/office/drawing/2014/main" id="{220DDE99-E7FF-4A91-B69B-7C94A8D51F8A}"/>
              </a:ext>
            </a:extLst>
          </p:cNvPr>
          <p:cNvCxnSpPr>
            <a:stCxn id="45" idx="2"/>
            <a:endCxn id="40" idx="0"/>
          </p:cNvCxnSpPr>
          <p:nvPr/>
        </p:nvCxnSpPr>
        <p:spPr>
          <a:xfrm>
            <a:off x="5888935" y="705192"/>
            <a:ext cx="0" cy="42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34BF524-FB20-4251-ACCA-7281B763D176}"/>
              </a:ext>
            </a:extLst>
          </p:cNvPr>
          <p:cNvSpPr/>
          <p:nvPr/>
        </p:nvSpPr>
        <p:spPr>
          <a:xfrm>
            <a:off x="1123950" y="1581150"/>
            <a:ext cx="9429750" cy="105745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BC37FC2-A27E-422D-9D70-3320BC7977BE}"/>
              </a:ext>
            </a:extLst>
          </p:cNvPr>
          <p:cNvSpPr/>
          <p:nvPr/>
        </p:nvSpPr>
        <p:spPr>
          <a:xfrm>
            <a:off x="1123950" y="2964177"/>
            <a:ext cx="9429750" cy="3602588"/>
          </a:xfrm>
          <a:prstGeom prst="rect">
            <a:avLst/>
          </a:prstGeom>
          <a:noFill/>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940C52B2-1561-4542-B2ED-65E7311130C2}"/>
              </a:ext>
            </a:extLst>
          </p:cNvPr>
          <p:cNvCxnSpPr>
            <a:cxnSpLocks/>
          </p:cNvCxnSpPr>
          <p:nvPr/>
        </p:nvCxnSpPr>
        <p:spPr>
          <a:xfrm flipH="1">
            <a:off x="2444253" y="1369733"/>
            <a:ext cx="344468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710A035F-332B-4A97-A6AD-37F60B7C8457}"/>
              </a:ext>
            </a:extLst>
          </p:cNvPr>
          <p:cNvCxnSpPr/>
          <p:nvPr/>
        </p:nvCxnSpPr>
        <p:spPr>
          <a:xfrm flipH="1">
            <a:off x="4802063" y="1369733"/>
            <a:ext cx="1086872"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93CBFBCA-7705-47F8-8B30-1072FE59DD03}"/>
              </a:ext>
            </a:extLst>
          </p:cNvPr>
          <p:cNvCxnSpPr/>
          <p:nvPr/>
        </p:nvCxnSpPr>
        <p:spPr>
          <a:xfrm>
            <a:off x="5888935" y="1369733"/>
            <a:ext cx="1196203"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97508D5A-5A54-4DED-BBEF-787A48CC558A}"/>
              </a:ext>
            </a:extLst>
          </p:cNvPr>
          <p:cNvCxnSpPr/>
          <p:nvPr/>
        </p:nvCxnSpPr>
        <p:spPr>
          <a:xfrm>
            <a:off x="5888935" y="1369733"/>
            <a:ext cx="3551718" cy="649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0" name="Rectangle 49">
            <a:extLst>
              <a:ext uri="{FF2B5EF4-FFF2-40B4-BE49-F238E27FC236}">
                <a16:creationId xmlns:a16="http://schemas.microsoft.com/office/drawing/2014/main" id="{E13CAC11-F6C5-43EE-9C9C-E9C8F96E434A}"/>
              </a:ext>
            </a:extLst>
          </p:cNvPr>
          <p:cNvSpPr/>
          <p:nvPr/>
        </p:nvSpPr>
        <p:spPr>
          <a:xfrm>
            <a:off x="8526776"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51" name="Rectangle 50">
            <a:extLst>
              <a:ext uri="{FF2B5EF4-FFF2-40B4-BE49-F238E27FC236}">
                <a16:creationId xmlns:a16="http://schemas.microsoft.com/office/drawing/2014/main" id="{0BFAA79B-AD1D-43F8-B9F9-4046F8C161ED}"/>
              </a:ext>
            </a:extLst>
          </p:cNvPr>
          <p:cNvSpPr/>
          <p:nvPr/>
        </p:nvSpPr>
        <p:spPr>
          <a:xfrm>
            <a:off x="8526776" y="3998836"/>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WHOLESALE</a:t>
            </a:r>
            <a:endParaRPr lang="en-GB" dirty="0">
              <a:solidFill>
                <a:schemeClr val="tx1"/>
              </a:solidFill>
            </a:endParaRPr>
          </a:p>
        </p:txBody>
      </p:sp>
      <p:sp>
        <p:nvSpPr>
          <p:cNvPr id="52" name="Rectangle 51">
            <a:extLst>
              <a:ext uri="{FF2B5EF4-FFF2-40B4-BE49-F238E27FC236}">
                <a16:creationId xmlns:a16="http://schemas.microsoft.com/office/drawing/2014/main" id="{DA56A69D-4135-40F6-A3A9-B260816701F7}"/>
              </a:ext>
            </a:extLst>
          </p:cNvPr>
          <p:cNvSpPr/>
          <p:nvPr/>
        </p:nvSpPr>
        <p:spPr>
          <a:xfrm>
            <a:off x="8527924" y="4664297"/>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53" name="Rectangle 52">
            <a:extLst>
              <a:ext uri="{FF2B5EF4-FFF2-40B4-BE49-F238E27FC236}">
                <a16:creationId xmlns:a16="http://schemas.microsoft.com/office/drawing/2014/main" id="{AD0448EE-88C6-46EE-8970-FC2FE298D74D}"/>
              </a:ext>
            </a:extLst>
          </p:cNvPr>
          <p:cNvSpPr/>
          <p:nvPr/>
        </p:nvSpPr>
        <p:spPr>
          <a:xfrm>
            <a:off x="3886656"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54" name="Rectangle 53">
            <a:extLst>
              <a:ext uri="{FF2B5EF4-FFF2-40B4-BE49-F238E27FC236}">
                <a16:creationId xmlns:a16="http://schemas.microsoft.com/office/drawing/2014/main" id="{A7BCA8AF-3E7F-4A15-9756-74711092D3F4}"/>
              </a:ext>
            </a:extLst>
          </p:cNvPr>
          <p:cNvSpPr/>
          <p:nvPr/>
        </p:nvSpPr>
        <p:spPr>
          <a:xfrm>
            <a:off x="3886656" y="399791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VENDORS</a:t>
            </a:r>
            <a:endParaRPr lang="en-GB" dirty="0">
              <a:solidFill>
                <a:schemeClr val="tx1"/>
              </a:solidFill>
            </a:endParaRPr>
          </a:p>
        </p:txBody>
      </p:sp>
      <p:sp>
        <p:nvSpPr>
          <p:cNvPr id="55" name="Rectangle 54">
            <a:extLst>
              <a:ext uri="{FF2B5EF4-FFF2-40B4-BE49-F238E27FC236}">
                <a16:creationId xmlns:a16="http://schemas.microsoft.com/office/drawing/2014/main" id="{258B102A-3F47-421E-A909-398F82205925}"/>
              </a:ext>
            </a:extLst>
          </p:cNvPr>
          <p:cNvSpPr/>
          <p:nvPr/>
        </p:nvSpPr>
        <p:spPr>
          <a:xfrm>
            <a:off x="3888186" y="466245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sp>
        <p:nvSpPr>
          <p:cNvPr id="56" name="Rectangle 55">
            <a:extLst>
              <a:ext uri="{FF2B5EF4-FFF2-40B4-BE49-F238E27FC236}">
                <a16:creationId xmlns:a16="http://schemas.microsoft.com/office/drawing/2014/main" id="{F028AFC2-5F74-4B38-A772-94B853697D73}"/>
              </a:ext>
            </a:extLst>
          </p:cNvPr>
          <p:cNvSpPr/>
          <p:nvPr/>
        </p:nvSpPr>
        <p:spPr>
          <a:xfrm>
            <a:off x="6171261" y="3333374"/>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DELIVERY</a:t>
            </a:r>
            <a:endParaRPr lang="en-GB" dirty="0">
              <a:solidFill>
                <a:schemeClr val="tx1"/>
              </a:solidFill>
            </a:endParaRPr>
          </a:p>
        </p:txBody>
      </p:sp>
      <p:sp>
        <p:nvSpPr>
          <p:cNvPr id="57" name="Rectangle 56">
            <a:extLst>
              <a:ext uri="{FF2B5EF4-FFF2-40B4-BE49-F238E27FC236}">
                <a16:creationId xmlns:a16="http://schemas.microsoft.com/office/drawing/2014/main" id="{B924FC3C-4931-41D6-994A-47A265AD0B1A}"/>
              </a:ext>
            </a:extLst>
          </p:cNvPr>
          <p:cNvSpPr/>
          <p:nvPr/>
        </p:nvSpPr>
        <p:spPr>
          <a:xfrm>
            <a:off x="6171261" y="399791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SUPPLIERS</a:t>
            </a:r>
            <a:endParaRPr lang="en-GB" dirty="0">
              <a:solidFill>
                <a:schemeClr val="tx1"/>
              </a:solidFill>
            </a:endParaRPr>
          </a:p>
        </p:txBody>
      </p:sp>
      <p:sp>
        <p:nvSpPr>
          <p:cNvPr id="58" name="Rectangle 57">
            <a:extLst>
              <a:ext uri="{FF2B5EF4-FFF2-40B4-BE49-F238E27FC236}">
                <a16:creationId xmlns:a16="http://schemas.microsoft.com/office/drawing/2014/main" id="{2A222896-EF68-4B30-8F2B-317789782909}"/>
              </a:ext>
            </a:extLst>
          </p:cNvPr>
          <p:cNvSpPr/>
          <p:nvPr/>
        </p:nvSpPr>
        <p:spPr>
          <a:xfrm>
            <a:off x="6208246" y="4662455"/>
            <a:ext cx="1827754" cy="241578"/>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TRANSPORT</a:t>
            </a:r>
            <a:endParaRPr lang="en-GB" dirty="0">
              <a:solidFill>
                <a:schemeClr val="tx1"/>
              </a:solidFill>
            </a:endParaRPr>
          </a:p>
        </p:txBody>
      </p:sp>
      <p:cxnSp>
        <p:nvCxnSpPr>
          <p:cNvPr id="59" name="Straight Arrow Connector 58">
            <a:extLst>
              <a:ext uri="{FF2B5EF4-FFF2-40B4-BE49-F238E27FC236}">
                <a16:creationId xmlns:a16="http://schemas.microsoft.com/office/drawing/2014/main" id="{9770E438-234C-43B1-BF8E-ED2606D374C7}"/>
              </a:ext>
            </a:extLst>
          </p:cNvPr>
          <p:cNvCxnSpPr/>
          <p:nvPr/>
        </p:nvCxnSpPr>
        <p:spPr>
          <a:xfrm>
            <a:off x="9440653" y="2260879"/>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0" name="Straight Arrow Connector 59">
            <a:extLst>
              <a:ext uri="{FF2B5EF4-FFF2-40B4-BE49-F238E27FC236}">
                <a16:creationId xmlns:a16="http://schemas.microsoft.com/office/drawing/2014/main" id="{02564F39-EBF1-4471-8BA3-ABE6465597E6}"/>
              </a:ext>
            </a:extLst>
          </p:cNvPr>
          <p:cNvCxnSpPr/>
          <p:nvPr/>
        </p:nvCxnSpPr>
        <p:spPr>
          <a:xfrm>
            <a:off x="9440653" y="3574952"/>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B37EDE87-CBA9-4B27-A77A-344F97A4F80B}"/>
              </a:ext>
            </a:extLst>
          </p:cNvPr>
          <p:cNvCxnSpPr/>
          <p:nvPr/>
        </p:nvCxnSpPr>
        <p:spPr>
          <a:xfrm>
            <a:off x="9440653" y="4240414"/>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2" name="Straight Arrow Connector 61">
            <a:extLst>
              <a:ext uri="{FF2B5EF4-FFF2-40B4-BE49-F238E27FC236}">
                <a16:creationId xmlns:a16="http://schemas.microsoft.com/office/drawing/2014/main" id="{B74D9449-E07C-4676-BCDD-C7FCFA8787BC}"/>
              </a:ext>
            </a:extLst>
          </p:cNvPr>
          <p:cNvCxnSpPr/>
          <p:nvPr/>
        </p:nvCxnSpPr>
        <p:spPr>
          <a:xfrm>
            <a:off x="7096599" y="2253625"/>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3" name="Straight Arrow Connector 62">
            <a:extLst>
              <a:ext uri="{FF2B5EF4-FFF2-40B4-BE49-F238E27FC236}">
                <a16:creationId xmlns:a16="http://schemas.microsoft.com/office/drawing/2014/main" id="{58FE94F9-8740-4E21-9DB6-583F62DD7426}"/>
              </a:ext>
            </a:extLst>
          </p:cNvPr>
          <p:cNvCxnSpPr/>
          <p:nvPr/>
        </p:nvCxnSpPr>
        <p:spPr>
          <a:xfrm>
            <a:off x="7096599" y="3567698"/>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975B5CE4-4D44-4BB9-96F6-2094F507660F}"/>
              </a:ext>
            </a:extLst>
          </p:cNvPr>
          <p:cNvCxnSpPr/>
          <p:nvPr/>
        </p:nvCxnSpPr>
        <p:spPr>
          <a:xfrm>
            <a:off x="7096599" y="4233160"/>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11E5DC78-4F0B-4AF8-A361-9329747447B3}"/>
              </a:ext>
            </a:extLst>
          </p:cNvPr>
          <p:cNvCxnSpPr/>
          <p:nvPr/>
        </p:nvCxnSpPr>
        <p:spPr>
          <a:xfrm>
            <a:off x="4825110" y="2275399"/>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691D0DBA-AA86-4B4C-BB21-492E05405681}"/>
              </a:ext>
            </a:extLst>
          </p:cNvPr>
          <p:cNvCxnSpPr/>
          <p:nvPr/>
        </p:nvCxnSpPr>
        <p:spPr>
          <a:xfrm>
            <a:off x="4825110" y="3589472"/>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6830F9F7-4744-40CE-86AB-3192CA6FB41F}"/>
              </a:ext>
            </a:extLst>
          </p:cNvPr>
          <p:cNvCxnSpPr/>
          <p:nvPr/>
        </p:nvCxnSpPr>
        <p:spPr>
          <a:xfrm>
            <a:off x="4825110" y="4254934"/>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B6CF70DB-BCB5-4064-98AB-54692DA1A344}"/>
              </a:ext>
            </a:extLst>
          </p:cNvPr>
          <p:cNvCxnSpPr/>
          <p:nvPr/>
        </p:nvCxnSpPr>
        <p:spPr>
          <a:xfrm>
            <a:off x="2434735" y="2253625"/>
            <a:ext cx="0" cy="1072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B1F8DABB-3358-403C-88AB-57B6596CFA42}"/>
              </a:ext>
            </a:extLst>
          </p:cNvPr>
          <p:cNvCxnSpPr/>
          <p:nvPr/>
        </p:nvCxnSpPr>
        <p:spPr>
          <a:xfrm>
            <a:off x="2441958" y="3589472"/>
            <a:ext cx="0" cy="423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0" name="Straight Arrow Connector 69">
            <a:extLst>
              <a:ext uri="{FF2B5EF4-FFF2-40B4-BE49-F238E27FC236}">
                <a16:creationId xmlns:a16="http://schemas.microsoft.com/office/drawing/2014/main" id="{E1575EEC-01AD-4B49-9125-9B031F49C4BF}"/>
              </a:ext>
            </a:extLst>
          </p:cNvPr>
          <p:cNvCxnSpPr/>
          <p:nvPr/>
        </p:nvCxnSpPr>
        <p:spPr>
          <a:xfrm>
            <a:off x="2434735" y="4251640"/>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a:extLst>
              <a:ext uri="{FF2B5EF4-FFF2-40B4-BE49-F238E27FC236}">
                <a16:creationId xmlns:a16="http://schemas.microsoft.com/office/drawing/2014/main" id="{09DEABD4-9AFF-41D7-A3EA-230E212D95DB}"/>
              </a:ext>
            </a:extLst>
          </p:cNvPr>
          <p:cNvCxnSpPr/>
          <p:nvPr/>
        </p:nvCxnSpPr>
        <p:spPr>
          <a:xfrm>
            <a:off x="2441958" y="4942497"/>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4EAC6477-A6A5-4A9D-A35D-54009FE465ED}"/>
              </a:ext>
            </a:extLst>
          </p:cNvPr>
          <p:cNvCxnSpPr/>
          <p:nvPr/>
        </p:nvCxnSpPr>
        <p:spPr>
          <a:xfrm>
            <a:off x="2441958" y="5597522"/>
            <a:ext cx="1148" cy="4238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5206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47E0BA-0FAA-7546-A937-1F785CE40DEE}"/>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About</a:t>
            </a:r>
            <a:r>
              <a:rPr lang="en-US" sz="4000" b="1" u="sng" dirty="0">
                <a:solidFill>
                  <a:srgbClr val="FFFFFF"/>
                </a:solidFill>
              </a:rPr>
              <a:t> </a:t>
            </a:r>
            <a:r>
              <a:rPr lang="en-US" sz="4000" b="1" dirty="0">
                <a:solidFill>
                  <a:srgbClr val="FFFFFF"/>
                </a:solidFill>
              </a:rPr>
              <a:t>Ecosystem</a:t>
            </a:r>
          </a:p>
        </p:txBody>
      </p:sp>
      <p:sp>
        <p:nvSpPr>
          <p:cNvPr id="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98226472-E3A8-4E62-9616-14EE905D6FA1}"/>
              </a:ext>
            </a:extLst>
          </p:cNvPr>
          <p:cNvSpPr>
            <a:spLocks noGrp="1"/>
          </p:cNvSpPr>
          <p:nvPr>
            <p:ph idx="1"/>
          </p:nvPr>
        </p:nvSpPr>
        <p:spPr>
          <a:xfrm>
            <a:off x="5221862" y="1719618"/>
            <a:ext cx="5948831" cy="4334629"/>
          </a:xfrm>
        </p:spPr>
        <p:txBody>
          <a:bodyPr anchor="ctr">
            <a:normAutofit lnSpcReduction="10000"/>
          </a:bodyPr>
          <a:lstStyle/>
          <a:p>
            <a:pPr marL="0" indent="0">
              <a:buNone/>
            </a:pPr>
            <a:r>
              <a:rPr lang="en-GB" sz="2400" dirty="0">
                <a:solidFill>
                  <a:schemeClr val="bg1"/>
                </a:solidFill>
                <a:effectLst/>
                <a:ea typeface="Calibri" panose="020F0502020204030204" pitchFamily="34" charset="0"/>
                <a:cs typeface="Calibri" panose="020F0502020204030204" pitchFamily="34" charset="0"/>
              </a:rPr>
              <a:t>The purpose of our ecosystem is to establish a network that connects a local business not only with the end customers who stay in the same neighbourhood, but also with the supply chain relevant to that business. </a:t>
            </a:r>
            <a:r>
              <a:rPr lang="en-US" sz="2400" b="0" i="0" dirty="0">
                <a:solidFill>
                  <a:schemeClr val="bg1"/>
                </a:solidFill>
                <a:effectLst/>
              </a:rPr>
              <a:t>We have designed and developed an ecosystem which can work not only in Major Cities but also Small Cities. We have 5 zip codes for three cities , multiple zip codes for Boston and 2 for Indian cities: Pune which is major city and Aurangabad is a small city.</a:t>
            </a:r>
            <a:br>
              <a:rPr lang="en-US" sz="2400" dirty="0">
                <a:solidFill>
                  <a:schemeClr val="bg1"/>
                </a:solidFill>
              </a:rPr>
            </a:br>
            <a:r>
              <a:rPr lang="en-US" sz="2400" b="0" i="0" dirty="0">
                <a:solidFill>
                  <a:schemeClr val="bg1"/>
                </a:solidFill>
                <a:effectLst/>
              </a:rPr>
              <a:t>This demonstrates the robustness of our Ecosystem.</a:t>
            </a:r>
            <a:r>
              <a:rPr lang="en-GB" sz="2400" dirty="0">
                <a:solidFill>
                  <a:schemeClr val="bg1"/>
                </a:solidFill>
                <a:effectLst/>
                <a:ea typeface="Calibri" panose="020F0502020204030204" pitchFamily="34" charset="0"/>
                <a:cs typeface="Calibri" panose="020F0502020204030204" pitchFamily="34" charset="0"/>
              </a:rPr>
              <a:t> Our pursuit is to provides a means of income and employment opportunities.</a:t>
            </a:r>
          </a:p>
          <a:p>
            <a:pPr marL="0" indent="0">
              <a:buNone/>
            </a:pPr>
            <a:endParaRPr lang="en-US" sz="2400" dirty="0">
              <a:solidFill>
                <a:srgbClr val="FEFFFF"/>
              </a:solidFill>
            </a:endParaRPr>
          </a:p>
        </p:txBody>
      </p:sp>
    </p:spTree>
    <p:extLst>
      <p:ext uri="{BB962C8B-B14F-4D97-AF65-F5344CB8AC3E}">
        <p14:creationId xmlns:p14="http://schemas.microsoft.com/office/powerpoint/2010/main" val="2058754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Screenshot</a:t>
            </a:r>
            <a:br>
              <a:rPr lang="en-US" sz="4000" dirty="0">
                <a:solidFill>
                  <a:srgbClr val="FFFFFF"/>
                </a:solidFill>
              </a:rPr>
            </a:br>
            <a:r>
              <a:rPr lang="en-US" sz="2400" dirty="0">
                <a:solidFill>
                  <a:srgbClr val="FFFFFF"/>
                </a:solidFill>
              </a:rPr>
              <a:t>Login Page</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Content Placeholder 3" descr="Graphical user interface, application&#10;&#10;Description automatically generated">
            <a:extLst>
              <a:ext uri="{FF2B5EF4-FFF2-40B4-BE49-F238E27FC236}">
                <a16:creationId xmlns:a16="http://schemas.microsoft.com/office/drawing/2014/main" id="{F67685CC-0440-4188-BAA7-6980F5B62D1C}"/>
              </a:ext>
            </a:extLst>
          </p:cNvPr>
          <p:cNvPicPr>
            <a:picLocks noGrp="1" noChangeAspect="1"/>
          </p:cNvPicPr>
          <p:nvPr>
            <p:ph idx="1"/>
          </p:nvPr>
        </p:nvPicPr>
        <p:blipFill>
          <a:blip r:embed="rId2"/>
          <a:stretch>
            <a:fillRect/>
          </a:stretch>
        </p:blipFill>
        <p:spPr>
          <a:xfrm>
            <a:off x="4713060" y="-79513"/>
            <a:ext cx="7402739" cy="6937513"/>
          </a:xfrm>
        </p:spPr>
      </p:pic>
    </p:spTree>
    <p:extLst>
      <p:ext uri="{BB962C8B-B14F-4D97-AF65-F5344CB8AC3E}">
        <p14:creationId xmlns:p14="http://schemas.microsoft.com/office/powerpoint/2010/main" val="1346589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597371" cy="4560970"/>
          </a:xfrm>
        </p:spPr>
        <p:txBody>
          <a:bodyPr>
            <a:normAutofit/>
          </a:bodyPr>
          <a:lstStyle/>
          <a:p>
            <a:r>
              <a:rPr lang="en-US" sz="4000" dirty="0">
                <a:solidFill>
                  <a:srgbClr val="FFFFFF"/>
                </a:solidFill>
              </a:rPr>
              <a:t>Screenshot</a:t>
            </a:r>
            <a:br>
              <a:rPr lang="en-US" sz="4000" dirty="0">
                <a:solidFill>
                  <a:srgbClr val="FFFFFF"/>
                </a:solidFill>
              </a:rPr>
            </a:br>
            <a:r>
              <a:rPr lang="en-US" sz="2400" dirty="0">
                <a:solidFill>
                  <a:srgbClr val="FFFFFF"/>
                </a:solidFill>
              </a:rPr>
              <a:t>System Admin Role</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Content Placeholder 6" descr="Graphical user interface, application&#10;&#10;Description automatically generated">
            <a:extLst>
              <a:ext uri="{FF2B5EF4-FFF2-40B4-BE49-F238E27FC236}">
                <a16:creationId xmlns:a16="http://schemas.microsoft.com/office/drawing/2014/main" id="{AA8139BB-17C2-42B1-9F43-67BFF6E7AFDB}"/>
              </a:ext>
            </a:extLst>
          </p:cNvPr>
          <p:cNvPicPr>
            <a:picLocks noGrp="1" noChangeAspect="1"/>
          </p:cNvPicPr>
          <p:nvPr>
            <p:ph idx="1"/>
          </p:nvPr>
        </p:nvPicPr>
        <p:blipFill>
          <a:blip r:embed="rId2"/>
          <a:stretch>
            <a:fillRect/>
          </a:stretch>
        </p:blipFill>
        <p:spPr>
          <a:xfrm>
            <a:off x="4753490" y="-89452"/>
            <a:ext cx="7435461" cy="7218529"/>
          </a:xfrm>
        </p:spPr>
      </p:pic>
    </p:spTree>
    <p:extLst>
      <p:ext uri="{BB962C8B-B14F-4D97-AF65-F5344CB8AC3E}">
        <p14:creationId xmlns:p14="http://schemas.microsoft.com/office/powerpoint/2010/main" val="89258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Screenshot</a:t>
            </a:r>
            <a:br>
              <a:rPr lang="en-US" sz="4000" dirty="0">
                <a:solidFill>
                  <a:srgbClr val="FFFFFF"/>
                </a:solidFill>
              </a:rPr>
            </a:br>
            <a:r>
              <a:rPr lang="en-US" sz="2400" dirty="0">
                <a:solidFill>
                  <a:srgbClr val="FFFFFF"/>
                </a:solidFill>
              </a:rPr>
              <a:t>Enterprise Admin Role</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Content Placeholder 6" descr="Graphical user interface, website&#10;&#10;Description automatically generated">
            <a:extLst>
              <a:ext uri="{FF2B5EF4-FFF2-40B4-BE49-F238E27FC236}">
                <a16:creationId xmlns:a16="http://schemas.microsoft.com/office/drawing/2014/main" id="{FFA963D8-5807-4F99-A366-6990CA14FBD3}"/>
              </a:ext>
            </a:extLst>
          </p:cNvPr>
          <p:cNvPicPr>
            <a:picLocks noGrp="1" noChangeAspect="1"/>
          </p:cNvPicPr>
          <p:nvPr>
            <p:ph idx="1"/>
          </p:nvPr>
        </p:nvPicPr>
        <p:blipFill>
          <a:blip r:embed="rId2"/>
          <a:stretch>
            <a:fillRect/>
          </a:stretch>
        </p:blipFill>
        <p:spPr>
          <a:xfrm>
            <a:off x="4666696" y="-89452"/>
            <a:ext cx="7429226" cy="6858000"/>
          </a:xfrm>
        </p:spPr>
      </p:pic>
    </p:spTree>
    <p:extLst>
      <p:ext uri="{BB962C8B-B14F-4D97-AF65-F5344CB8AC3E}">
        <p14:creationId xmlns:p14="http://schemas.microsoft.com/office/powerpoint/2010/main" val="886327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Screenshot</a:t>
            </a:r>
            <a:br>
              <a:rPr lang="en-US" sz="4000" dirty="0">
                <a:solidFill>
                  <a:srgbClr val="FFFFFF"/>
                </a:solidFill>
              </a:rPr>
            </a:br>
            <a:r>
              <a:rPr lang="en-US" sz="2400" dirty="0">
                <a:solidFill>
                  <a:srgbClr val="FFFFFF"/>
                </a:solidFill>
              </a:rPr>
              <a:t>Customer Role</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Content Placeholder 6" descr="Graphical user interface, text, application, chat or text message&#10;&#10;Description automatically generated">
            <a:extLst>
              <a:ext uri="{FF2B5EF4-FFF2-40B4-BE49-F238E27FC236}">
                <a16:creationId xmlns:a16="http://schemas.microsoft.com/office/drawing/2014/main" id="{5CB42DF4-6C02-48F0-8490-B82DE309F289}"/>
              </a:ext>
            </a:extLst>
          </p:cNvPr>
          <p:cNvPicPr>
            <a:picLocks noGrp="1" noChangeAspect="1"/>
          </p:cNvPicPr>
          <p:nvPr>
            <p:ph idx="1"/>
          </p:nvPr>
        </p:nvPicPr>
        <p:blipFill>
          <a:blip r:embed="rId2"/>
          <a:stretch>
            <a:fillRect/>
          </a:stretch>
        </p:blipFill>
        <p:spPr>
          <a:xfrm>
            <a:off x="4677510" y="0"/>
            <a:ext cx="7511442" cy="6788425"/>
          </a:xfrm>
        </p:spPr>
      </p:pic>
    </p:spTree>
    <p:extLst>
      <p:ext uri="{BB962C8B-B14F-4D97-AF65-F5344CB8AC3E}">
        <p14:creationId xmlns:p14="http://schemas.microsoft.com/office/powerpoint/2010/main" val="2039773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Screenshot</a:t>
            </a:r>
            <a:br>
              <a:rPr lang="en-US" sz="4000" dirty="0">
                <a:solidFill>
                  <a:srgbClr val="FFFFFF"/>
                </a:solidFill>
              </a:rPr>
            </a:br>
            <a:r>
              <a:rPr lang="en-US" sz="2000" dirty="0">
                <a:solidFill>
                  <a:srgbClr val="FFFFFF"/>
                </a:solidFill>
              </a:rPr>
              <a:t>Manage Organization Admin</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Content Placeholder 6" descr="Graphical user interface&#10;&#10;Description automatically generated">
            <a:extLst>
              <a:ext uri="{FF2B5EF4-FFF2-40B4-BE49-F238E27FC236}">
                <a16:creationId xmlns:a16="http://schemas.microsoft.com/office/drawing/2014/main" id="{8EA18DDF-4B1D-41FD-940E-93A9F6652748}"/>
              </a:ext>
            </a:extLst>
          </p:cNvPr>
          <p:cNvPicPr>
            <a:picLocks noGrp="1" noChangeAspect="1"/>
          </p:cNvPicPr>
          <p:nvPr>
            <p:ph idx="1"/>
          </p:nvPr>
        </p:nvPicPr>
        <p:blipFill>
          <a:blip r:embed="rId2"/>
          <a:stretch>
            <a:fillRect/>
          </a:stretch>
        </p:blipFill>
        <p:spPr>
          <a:xfrm>
            <a:off x="4540166" y="0"/>
            <a:ext cx="7735712" cy="6857999"/>
          </a:xfrm>
        </p:spPr>
      </p:pic>
    </p:spTree>
    <p:extLst>
      <p:ext uri="{BB962C8B-B14F-4D97-AF65-F5344CB8AC3E}">
        <p14:creationId xmlns:p14="http://schemas.microsoft.com/office/powerpoint/2010/main" val="638127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Screenshot</a:t>
            </a:r>
            <a:br>
              <a:rPr lang="en-US" sz="4000" dirty="0">
                <a:solidFill>
                  <a:srgbClr val="FFFFFF"/>
                </a:solidFill>
              </a:rPr>
            </a:br>
            <a:r>
              <a:rPr lang="en-US" sz="2800" dirty="0">
                <a:solidFill>
                  <a:srgbClr val="FFFFFF"/>
                </a:solidFill>
              </a:rPr>
              <a:t>Add Organization</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Content Placeholder 6" descr="Table&#10;&#10;Description automatically generated">
            <a:extLst>
              <a:ext uri="{FF2B5EF4-FFF2-40B4-BE49-F238E27FC236}">
                <a16:creationId xmlns:a16="http://schemas.microsoft.com/office/drawing/2014/main" id="{C4316AD5-3DB6-4812-8D71-687B8F555BDB}"/>
              </a:ext>
            </a:extLst>
          </p:cNvPr>
          <p:cNvPicPr>
            <a:picLocks noGrp="1" noChangeAspect="1"/>
          </p:cNvPicPr>
          <p:nvPr>
            <p:ph idx="1"/>
          </p:nvPr>
        </p:nvPicPr>
        <p:blipFill>
          <a:blip r:embed="rId2"/>
          <a:stretch>
            <a:fillRect/>
          </a:stretch>
        </p:blipFill>
        <p:spPr>
          <a:xfrm>
            <a:off x="4547758" y="0"/>
            <a:ext cx="7548164" cy="6748669"/>
          </a:xfrm>
        </p:spPr>
      </p:pic>
    </p:spTree>
    <p:extLst>
      <p:ext uri="{BB962C8B-B14F-4D97-AF65-F5344CB8AC3E}">
        <p14:creationId xmlns:p14="http://schemas.microsoft.com/office/powerpoint/2010/main" val="4286921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Screenshot</a:t>
            </a:r>
            <a:br>
              <a:rPr lang="en-US" sz="4000" dirty="0">
                <a:solidFill>
                  <a:srgbClr val="FFFFFF"/>
                </a:solidFill>
              </a:rPr>
            </a:br>
            <a:r>
              <a:rPr lang="en-US" sz="2800" dirty="0">
                <a:solidFill>
                  <a:srgbClr val="FFFFFF"/>
                </a:solidFill>
              </a:rPr>
              <a:t>Supplier Role</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Content Placeholder 6" descr="Graphical user interface, application&#10;&#10;Description automatically generated">
            <a:extLst>
              <a:ext uri="{FF2B5EF4-FFF2-40B4-BE49-F238E27FC236}">
                <a16:creationId xmlns:a16="http://schemas.microsoft.com/office/drawing/2014/main" id="{35DD256F-189B-4964-A3B0-35DFB4E204E4}"/>
              </a:ext>
            </a:extLst>
          </p:cNvPr>
          <p:cNvPicPr>
            <a:picLocks noGrp="1" noChangeAspect="1"/>
          </p:cNvPicPr>
          <p:nvPr>
            <p:ph idx="1"/>
          </p:nvPr>
        </p:nvPicPr>
        <p:blipFill>
          <a:blip r:embed="rId2"/>
          <a:stretch>
            <a:fillRect/>
          </a:stretch>
        </p:blipFill>
        <p:spPr>
          <a:xfrm>
            <a:off x="4623542" y="0"/>
            <a:ext cx="7565410" cy="6857999"/>
          </a:xfrm>
        </p:spPr>
      </p:pic>
    </p:spTree>
    <p:extLst>
      <p:ext uri="{BB962C8B-B14F-4D97-AF65-F5344CB8AC3E}">
        <p14:creationId xmlns:p14="http://schemas.microsoft.com/office/powerpoint/2010/main" val="154458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Screenshot</a:t>
            </a:r>
            <a:br>
              <a:rPr lang="en-US" sz="4000" dirty="0">
                <a:solidFill>
                  <a:srgbClr val="FFFFFF"/>
                </a:solidFill>
              </a:rPr>
            </a:br>
            <a:r>
              <a:rPr lang="en-US" sz="2800" dirty="0">
                <a:solidFill>
                  <a:srgbClr val="FFFFFF"/>
                </a:solidFill>
              </a:rPr>
              <a:t>Supplier Work Area</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Content Placeholder 5" descr="Graphical user interface, application, Teams&#10;&#10;Description automatically generated">
            <a:extLst>
              <a:ext uri="{FF2B5EF4-FFF2-40B4-BE49-F238E27FC236}">
                <a16:creationId xmlns:a16="http://schemas.microsoft.com/office/drawing/2014/main" id="{295A52D3-881B-4F67-8259-48A1F2C3AA95}"/>
              </a:ext>
            </a:extLst>
          </p:cNvPr>
          <p:cNvPicPr>
            <a:picLocks noGrp="1" noChangeAspect="1"/>
          </p:cNvPicPr>
          <p:nvPr>
            <p:ph idx="1"/>
          </p:nvPr>
        </p:nvPicPr>
        <p:blipFill>
          <a:blip r:embed="rId2"/>
          <a:stretch>
            <a:fillRect/>
          </a:stretch>
        </p:blipFill>
        <p:spPr>
          <a:xfrm>
            <a:off x="4623542" y="-50377"/>
            <a:ext cx="7565410" cy="6857999"/>
          </a:xfrm>
        </p:spPr>
      </p:pic>
    </p:spTree>
    <p:extLst>
      <p:ext uri="{BB962C8B-B14F-4D97-AF65-F5344CB8AC3E}">
        <p14:creationId xmlns:p14="http://schemas.microsoft.com/office/powerpoint/2010/main" val="3127172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6B39-C29D-404F-87DE-287FE594B3A8}"/>
              </a:ext>
            </a:extLst>
          </p:cNvPr>
          <p:cNvSpPr>
            <a:spLocks noGrp="1"/>
          </p:cNvSpPr>
          <p:nvPr>
            <p:ph type="title"/>
          </p:nvPr>
        </p:nvSpPr>
        <p:spPr>
          <a:xfrm>
            <a:off x="758951" y="4714895"/>
            <a:ext cx="10668000" cy="1042660"/>
          </a:xfrm>
        </p:spPr>
        <p:txBody>
          <a:bodyPr vert="horz" lIns="91440" tIns="45720" rIns="91440" bIns="45720" rtlCol="0" anchor="b">
            <a:normAutofit/>
          </a:bodyPr>
          <a:lstStyle/>
          <a:p>
            <a:pPr algn="ctr"/>
            <a:r>
              <a:rPr lang="en-US" sz="6000"/>
              <a:t>			Thank You!</a:t>
            </a:r>
          </a:p>
        </p:txBody>
      </p:sp>
      <p:pic>
        <p:nvPicPr>
          <p:cNvPr id="7" name="Graphic 6" descr="Handshake">
            <a:extLst>
              <a:ext uri="{FF2B5EF4-FFF2-40B4-BE49-F238E27FC236}">
                <a16:creationId xmlns:a16="http://schemas.microsoft.com/office/drawing/2014/main" id="{60D22049-8734-47EC-BABB-77CE89665A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6093" y="752895"/>
            <a:ext cx="3459814" cy="3459814"/>
          </a:xfrm>
          <a:prstGeom prst="rect">
            <a:avLst/>
          </a:prstGeom>
        </p:spPr>
      </p:pic>
    </p:spTree>
    <p:extLst>
      <p:ext uri="{BB962C8B-B14F-4D97-AF65-F5344CB8AC3E}">
        <p14:creationId xmlns:p14="http://schemas.microsoft.com/office/powerpoint/2010/main" val="423822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Problem Statement</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Content Placeholder 5">
            <a:extLst>
              <a:ext uri="{FF2B5EF4-FFF2-40B4-BE49-F238E27FC236}">
                <a16:creationId xmlns:a16="http://schemas.microsoft.com/office/drawing/2014/main" id="{0E5CB33C-F6A9-4839-BC85-448C3876DB0E}"/>
              </a:ext>
            </a:extLst>
          </p:cNvPr>
          <p:cNvSpPr>
            <a:spLocks noGrp="1"/>
          </p:cNvSpPr>
          <p:nvPr>
            <p:ph idx="1"/>
          </p:nvPr>
        </p:nvSpPr>
        <p:spPr>
          <a:xfrm>
            <a:off x="5221862" y="1719618"/>
            <a:ext cx="5948831" cy="4892161"/>
          </a:xfrm>
        </p:spPr>
        <p:txBody>
          <a:bodyPr anchor="ctr">
            <a:normAutofit fontScale="92500" lnSpcReduction="10000"/>
          </a:bodyPr>
          <a:lstStyle/>
          <a:p>
            <a:pPr marL="0" indent="0">
              <a:buNone/>
            </a:pPr>
            <a:r>
              <a:rPr lang="en-GB" sz="2600" dirty="0">
                <a:solidFill>
                  <a:srgbClr val="FEFFFF"/>
                </a:solidFill>
                <a:effectLst/>
                <a:ea typeface="Calibri" panose="020F0502020204030204" pitchFamily="34" charset="0"/>
                <a:cs typeface="Arial" panose="020B0604020202020204" pitchFamily="34" charset="0"/>
              </a:rPr>
              <a:t>During times of crisis, such as the Covid-19 pandemic which began in 2020, local and small businesses are one of the most affected groups. They suffer heavy losses in terms of revenue during a crisis when governments enforce lockdowns, and their customers are in quarantine. In developing nations such as India, this translates to a local shop owner losing their source of income as well as losing access to their suppliers and the distribution network from whom they buy the products which are sold to their customers. During the Covid-19 pandemic, 41.3% of small business in the United States of America were temporarily closed. </a:t>
            </a:r>
            <a:endParaRPr lang="en-US" sz="2600" dirty="0">
              <a:solidFill>
                <a:srgbClr val="FEFFFF"/>
              </a:solidFill>
              <a:effectLst/>
              <a:ea typeface="Calibri" panose="020F0502020204030204" pitchFamily="34" charset="0"/>
              <a:cs typeface="Arial" panose="020B0604020202020204" pitchFamily="34" charset="0"/>
            </a:endParaRPr>
          </a:p>
          <a:p>
            <a:endParaRPr lang="en-US" sz="2000" dirty="0">
              <a:solidFill>
                <a:srgbClr val="FEFFFF"/>
              </a:solidFill>
            </a:endParaRPr>
          </a:p>
        </p:txBody>
      </p:sp>
    </p:spTree>
    <p:extLst>
      <p:ext uri="{BB962C8B-B14F-4D97-AF65-F5344CB8AC3E}">
        <p14:creationId xmlns:p14="http://schemas.microsoft.com/office/powerpoint/2010/main" val="254281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Continue</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Content Placeholder 5">
            <a:extLst>
              <a:ext uri="{FF2B5EF4-FFF2-40B4-BE49-F238E27FC236}">
                <a16:creationId xmlns:a16="http://schemas.microsoft.com/office/drawing/2014/main" id="{0E5CB33C-F6A9-4839-BC85-448C3876DB0E}"/>
              </a:ext>
            </a:extLst>
          </p:cNvPr>
          <p:cNvSpPr>
            <a:spLocks noGrp="1"/>
          </p:cNvSpPr>
          <p:nvPr>
            <p:ph idx="1"/>
          </p:nvPr>
        </p:nvSpPr>
        <p:spPr>
          <a:xfrm>
            <a:off x="5221862" y="1719618"/>
            <a:ext cx="5948831" cy="4334629"/>
          </a:xfrm>
        </p:spPr>
        <p:txBody>
          <a:bodyPr anchor="ctr">
            <a:normAutofit/>
          </a:bodyPr>
          <a:lstStyle/>
          <a:p>
            <a:pPr marL="0" marR="0" indent="0">
              <a:spcBef>
                <a:spcPts val="0"/>
              </a:spcBef>
              <a:spcAft>
                <a:spcPts val="800"/>
              </a:spcAft>
            </a:pPr>
            <a:r>
              <a:rPr lang="en-GB" sz="2400" dirty="0">
                <a:solidFill>
                  <a:srgbClr val="FEFFFF"/>
                </a:solidFill>
                <a:effectLst/>
                <a:latin typeface="Calibri" panose="020F0502020204030204" pitchFamily="34" charset="0"/>
                <a:ea typeface="Calibri" panose="020F0502020204030204" pitchFamily="34" charset="0"/>
                <a:cs typeface="Calibri" panose="020F0502020204030204" pitchFamily="34" charset="0"/>
              </a:rPr>
              <a:t>Lack of revenue leads to the inability of local business owners to pay for their staff which leads to unemployment and further affects ability of small businesses to function. In India, local and small businesses employ approximately </a:t>
            </a:r>
            <a:r>
              <a:rPr lang="en-GB" sz="2400" b="1" dirty="0">
                <a:solidFill>
                  <a:srgbClr val="FEFFFF"/>
                </a:solidFill>
                <a:effectLst/>
                <a:latin typeface="Calibri" panose="020F0502020204030204" pitchFamily="34" charset="0"/>
                <a:ea typeface="Calibri" panose="020F0502020204030204" pitchFamily="34" charset="0"/>
                <a:cs typeface="Calibri" panose="020F0502020204030204" pitchFamily="34" charset="0"/>
              </a:rPr>
              <a:t>110 million workers</a:t>
            </a:r>
            <a:r>
              <a:rPr lang="en-GB" sz="2400" dirty="0">
                <a:solidFill>
                  <a:srgbClr val="FEFFFF"/>
                </a:solidFill>
                <a:effectLst/>
                <a:latin typeface="Calibri" panose="020F0502020204030204" pitchFamily="34" charset="0"/>
                <a:ea typeface="Calibri" panose="020F0502020204030204" pitchFamily="34" charset="0"/>
                <a:cs typeface="Calibri" panose="020F0502020204030204" pitchFamily="34" charset="0"/>
              </a:rPr>
              <a:t> and contribute </a:t>
            </a:r>
            <a:r>
              <a:rPr lang="en-GB" sz="2400" b="1" dirty="0">
                <a:solidFill>
                  <a:srgbClr val="FEFFFF"/>
                </a:solidFill>
                <a:effectLst/>
                <a:latin typeface="Calibri" panose="020F0502020204030204" pitchFamily="34" charset="0"/>
                <a:ea typeface="Calibri" panose="020F0502020204030204" pitchFamily="34" charset="0"/>
                <a:cs typeface="Calibri" panose="020F0502020204030204" pitchFamily="34" charset="0"/>
              </a:rPr>
              <a:t>30% of the country’s GDP</a:t>
            </a:r>
            <a:r>
              <a:rPr lang="en-GB" sz="2400" dirty="0">
                <a:solidFill>
                  <a:srgbClr val="FEFFFF"/>
                </a:solidFill>
                <a:effectLst/>
                <a:latin typeface="Calibri" panose="020F0502020204030204" pitchFamily="34" charset="0"/>
                <a:ea typeface="Calibri" panose="020F0502020204030204" pitchFamily="34" charset="0"/>
                <a:cs typeface="Calibri" panose="020F0502020204030204" pitchFamily="34" charset="0"/>
              </a:rPr>
              <a:t>.</a:t>
            </a:r>
            <a:endParaRPr lang="en-US" sz="2400" dirty="0">
              <a:solidFill>
                <a:srgbClr val="FEFFFF"/>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FEFFFF"/>
              </a:solidFill>
            </a:endParaRPr>
          </a:p>
        </p:txBody>
      </p:sp>
    </p:spTree>
    <p:extLst>
      <p:ext uri="{BB962C8B-B14F-4D97-AF65-F5344CB8AC3E}">
        <p14:creationId xmlns:p14="http://schemas.microsoft.com/office/powerpoint/2010/main" val="77095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Continue</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Content Placeholder 5">
            <a:extLst>
              <a:ext uri="{FF2B5EF4-FFF2-40B4-BE49-F238E27FC236}">
                <a16:creationId xmlns:a16="http://schemas.microsoft.com/office/drawing/2014/main" id="{0E5CB33C-F6A9-4839-BC85-448C3876DB0E}"/>
              </a:ext>
            </a:extLst>
          </p:cNvPr>
          <p:cNvSpPr>
            <a:spLocks noGrp="1"/>
          </p:cNvSpPr>
          <p:nvPr>
            <p:ph idx="1"/>
          </p:nvPr>
        </p:nvSpPr>
        <p:spPr>
          <a:xfrm>
            <a:off x="5221862" y="1719618"/>
            <a:ext cx="5948831" cy="4334629"/>
          </a:xfrm>
        </p:spPr>
        <p:txBody>
          <a:bodyPr anchor="ctr">
            <a:normAutofit/>
          </a:bodyPr>
          <a:lstStyle/>
          <a:p>
            <a:r>
              <a:rPr lang="en-GB" sz="2400" dirty="0">
                <a:solidFill>
                  <a:srgbClr val="FEFFFF"/>
                </a:solidFill>
                <a:effectLst/>
                <a:ea typeface="Calibri" panose="020F0502020204030204" pitchFamily="34" charset="0"/>
                <a:cs typeface="Calibri" panose="020F0502020204030204" pitchFamily="34" charset="0"/>
              </a:rPr>
              <a:t>Local retail stores such as clothing, electronics and hardware are also affected when government restrictions are enforced and their customers are not allowed to come in person to conduct in business. With no infrastructure in places to allow such stores to connect directly with their customers, they lose what business they could’ve conducted to corporations such as Amazon, </a:t>
            </a:r>
            <a:r>
              <a:rPr lang="en-GB" sz="2400" dirty="0" err="1">
                <a:solidFill>
                  <a:srgbClr val="FEFFFF"/>
                </a:solidFill>
                <a:effectLst/>
                <a:ea typeface="Calibri" panose="020F0502020204030204" pitchFamily="34" charset="0"/>
                <a:cs typeface="Calibri" panose="020F0502020204030204" pitchFamily="34" charset="0"/>
              </a:rPr>
              <a:t>Bestbuy</a:t>
            </a:r>
            <a:r>
              <a:rPr lang="en-GB" sz="2400" dirty="0">
                <a:solidFill>
                  <a:srgbClr val="FEFFFF"/>
                </a:solidFill>
                <a:effectLst/>
                <a:ea typeface="Calibri" panose="020F0502020204030204" pitchFamily="34" charset="0"/>
                <a:cs typeface="Calibri" panose="020F0502020204030204" pitchFamily="34" charset="0"/>
              </a:rPr>
              <a:t> etc</a:t>
            </a:r>
            <a:r>
              <a:rPr lang="en-GB" sz="2400" dirty="0">
                <a:solidFill>
                  <a:srgbClr val="FEFFFF"/>
                </a:solidFill>
                <a:effectLst/>
                <a:ea typeface="Calibri" panose="020F0502020204030204" pitchFamily="34" charset="0"/>
                <a:cs typeface="Arial" panose="020B0604020202020204" pitchFamily="34" charset="0"/>
              </a:rPr>
              <a:t>. </a:t>
            </a:r>
            <a:endParaRPr lang="en-US" sz="2400" dirty="0">
              <a:solidFill>
                <a:srgbClr val="FEFFFF"/>
              </a:solidFill>
              <a:effectLst/>
              <a:ea typeface="Calibri" panose="020F0502020204030204" pitchFamily="34" charset="0"/>
              <a:cs typeface="Arial" panose="020B0604020202020204" pitchFamily="34" charset="0"/>
            </a:endParaRPr>
          </a:p>
          <a:p>
            <a:endParaRPr lang="en-US" sz="2000" dirty="0">
              <a:solidFill>
                <a:srgbClr val="FEFFFF"/>
              </a:solidFill>
            </a:endParaRPr>
          </a:p>
        </p:txBody>
      </p:sp>
    </p:spTree>
    <p:extLst>
      <p:ext uri="{BB962C8B-B14F-4D97-AF65-F5344CB8AC3E}">
        <p14:creationId xmlns:p14="http://schemas.microsoft.com/office/powerpoint/2010/main" val="53058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Continue</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Content Placeholder 5">
            <a:extLst>
              <a:ext uri="{FF2B5EF4-FFF2-40B4-BE49-F238E27FC236}">
                <a16:creationId xmlns:a16="http://schemas.microsoft.com/office/drawing/2014/main" id="{0E5CB33C-F6A9-4839-BC85-448C3876DB0E}"/>
              </a:ext>
            </a:extLst>
          </p:cNvPr>
          <p:cNvSpPr>
            <a:spLocks noGrp="1"/>
          </p:cNvSpPr>
          <p:nvPr>
            <p:ph idx="1"/>
          </p:nvPr>
        </p:nvSpPr>
        <p:spPr>
          <a:xfrm>
            <a:off x="5221862" y="1719618"/>
            <a:ext cx="5948831" cy="4334629"/>
          </a:xfrm>
        </p:spPr>
        <p:txBody>
          <a:bodyPr anchor="ctr">
            <a:normAutofit/>
          </a:bodyPr>
          <a:lstStyle/>
          <a:p>
            <a:pPr marL="0" marR="0" indent="0">
              <a:spcBef>
                <a:spcPts val="0"/>
              </a:spcBef>
              <a:spcAft>
                <a:spcPts val="800"/>
              </a:spcAft>
            </a:pPr>
            <a:r>
              <a:rPr lang="en-GB" sz="2400" dirty="0">
                <a:solidFill>
                  <a:srgbClr val="FEFFFF"/>
                </a:solidFill>
                <a:effectLst/>
                <a:ea typeface="Calibri" panose="020F0502020204030204" pitchFamily="34" charset="0"/>
              </a:rPr>
              <a:t>With regard to the Covid-19 pandemic, the delivery men of companies such as Amazon or Door dash can become potential spreaders of the virus due to the large number of interactions they have with people in different areas. This creates a health hazard not only for those employed by large corporations to deliver products, but also to the communities where the deliveries take place</a:t>
            </a:r>
            <a:endParaRPr lang="en-US" sz="2400" dirty="0">
              <a:solidFill>
                <a:srgbClr val="FEFFFF"/>
              </a:solidFill>
            </a:endParaRPr>
          </a:p>
        </p:txBody>
      </p:sp>
    </p:spTree>
    <p:extLst>
      <p:ext uri="{BB962C8B-B14F-4D97-AF65-F5344CB8AC3E}">
        <p14:creationId xmlns:p14="http://schemas.microsoft.com/office/powerpoint/2010/main" val="274117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Continue</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Content Placeholder 5">
            <a:extLst>
              <a:ext uri="{FF2B5EF4-FFF2-40B4-BE49-F238E27FC236}">
                <a16:creationId xmlns:a16="http://schemas.microsoft.com/office/drawing/2014/main" id="{0E5CB33C-F6A9-4839-BC85-448C3876DB0E}"/>
              </a:ext>
            </a:extLst>
          </p:cNvPr>
          <p:cNvSpPr>
            <a:spLocks noGrp="1"/>
          </p:cNvSpPr>
          <p:nvPr>
            <p:ph idx="1"/>
          </p:nvPr>
        </p:nvSpPr>
        <p:spPr>
          <a:xfrm>
            <a:off x="5221862" y="1719618"/>
            <a:ext cx="5948831" cy="4334629"/>
          </a:xfrm>
        </p:spPr>
        <p:txBody>
          <a:bodyPr anchor="ctr">
            <a:normAutofit/>
          </a:bodyPr>
          <a:lstStyle/>
          <a:p>
            <a:pPr marL="0" marR="0" indent="0">
              <a:spcBef>
                <a:spcPts val="0"/>
              </a:spcBef>
              <a:spcAft>
                <a:spcPts val="800"/>
              </a:spcAft>
            </a:pPr>
            <a:r>
              <a:rPr lang="en-GB" sz="2400" dirty="0">
                <a:solidFill>
                  <a:srgbClr val="FEFFFF"/>
                </a:solidFill>
                <a:effectLst/>
                <a:ea typeface="Calibri" panose="020F0502020204030204" pitchFamily="34" charset="0"/>
                <a:cs typeface="Arial" panose="020B0604020202020204" pitchFamily="34" charset="0"/>
              </a:rPr>
              <a:t>. In order to do this, we have identified the types of small and micro enterprises that constitute local and small business and categorized them as follows:</a:t>
            </a:r>
            <a:endParaRPr lang="en-US" sz="2400" dirty="0">
              <a:solidFill>
                <a:srgbClr val="FEFFFF"/>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0104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Shape 1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F9F2AF-6C4B-164E-A21B-A03AA02A4566}"/>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Approach Solution</a:t>
            </a:r>
          </a:p>
        </p:txBody>
      </p:sp>
      <p:sp>
        <p:nvSpPr>
          <p:cNvPr id="1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Content Placeholder 5">
            <a:extLst>
              <a:ext uri="{FF2B5EF4-FFF2-40B4-BE49-F238E27FC236}">
                <a16:creationId xmlns:a16="http://schemas.microsoft.com/office/drawing/2014/main" id="{0E5CB33C-F6A9-4839-BC85-448C3876DB0E}"/>
              </a:ext>
            </a:extLst>
          </p:cNvPr>
          <p:cNvSpPr>
            <a:spLocks noGrp="1"/>
          </p:cNvSpPr>
          <p:nvPr>
            <p:ph idx="1"/>
          </p:nvPr>
        </p:nvSpPr>
        <p:spPr>
          <a:xfrm>
            <a:off x="5221862" y="1719618"/>
            <a:ext cx="5948831" cy="4334629"/>
          </a:xfrm>
        </p:spPr>
        <p:txBody>
          <a:bodyPr anchor="ctr">
            <a:normAutofit/>
          </a:bodyPr>
          <a:lstStyle/>
          <a:p>
            <a:pPr marL="0" marR="0" indent="0">
              <a:spcBef>
                <a:spcPts val="0"/>
              </a:spcBef>
              <a:spcAft>
                <a:spcPts val="800"/>
              </a:spcAft>
            </a:pPr>
            <a:r>
              <a:rPr lang="en-US" sz="2400" b="0" i="0" dirty="0">
                <a:solidFill>
                  <a:srgbClr val="D1D2D3"/>
                </a:solidFill>
                <a:effectLst/>
              </a:rPr>
              <a:t>We have designed and developed an ecosystem which can work not only in Major Cities but also Small Cities. We have 5 zip codes for three cities , multiple zip codes for Boston and 2 for Indian cities: Pune which is major city and Aurangabad is a small city.</a:t>
            </a:r>
            <a:br>
              <a:rPr lang="en-US" sz="2400" dirty="0"/>
            </a:br>
            <a:r>
              <a:rPr lang="en-US" sz="2400" b="0" i="0" dirty="0">
                <a:solidFill>
                  <a:srgbClr val="D1D2D3"/>
                </a:solidFill>
                <a:effectLst/>
              </a:rPr>
              <a:t>This demonstrates the robustness of our Ecosystem.</a:t>
            </a:r>
            <a:endParaRPr lang="en-US" sz="2400" dirty="0">
              <a:solidFill>
                <a:srgbClr val="FEFFFF"/>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2646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32A07-72F9-46E3-973A-567690E59C90}"/>
              </a:ext>
            </a:extLst>
          </p:cNvPr>
          <p:cNvSpPr>
            <a:spLocks noGrp="1"/>
          </p:cNvSpPr>
          <p:nvPr>
            <p:ph type="title"/>
          </p:nvPr>
        </p:nvSpPr>
        <p:spPr>
          <a:xfrm flipV="1">
            <a:off x="1859280" y="0"/>
            <a:ext cx="9494520" cy="365125"/>
          </a:xfrm>
        </p:spPr>
        <p:txBody>
          <a:bodyPr>
            <a:normAutofit fontScale="90000"/>
          </a:bodyPr>
          <a:lstStyle/>
          <a:p>
            <a:endParaRPr lang="en-US" dirty="0"/>
          </a:p>
        </p:txBody>
      </p:sp>
      <p:pic>
        <p:nvPicPr>
          <p:cNvPr id="7" name="Content Placeholder 6" descr="Graphical user interface&#10;&#10;Description automatically generated with medium confidence">
            <a:extLst>
              <a:ext uri="{FF2B5EF4-FFF2-40B4-BE49-F238E27FC236}">
                <a16:creationId xmlns:a16="http://schemas.microsoft.com/office/drawing/2014/main" id="{17E1134F-0DFD-42CC-B17D-C17BBA845E5C}"/>
              </a:ext>
            </a:extLst>
          </p:cNvPr>
          <p:cNvPicPr>
            <a:picLocks noGrp="1" noChangeAspect="1"/>
          </p:cNvPicPr>
          <p:nvPr>
            <p:ph idx="1"/>
          </p:nvPr>
        </p:nvPicPr>
        <p:blipFill>
          <a:blip r:embed="rId2"/>
          <a:stretch>
            <a:fillRect/>
          </a:stretch>
        </p:blipFill>
        <p:spPr>
          <a:xfrm>
            <a:off x="111760" y="193040"/>
            <a:ext cx="11958320" cy="6543039"/>
          </a:xfrm>
        </p:spPr>
      </p:pic>
    </p:spTree>
    <p:extLst>
      <p:ext uri="{BB962C8B-B14F-4D97-AF65-F5344CB8AC3E}">
        <p14:creationId xmlns:p14="http://schemas.microsoft.com/office/powerpoint/2010/main" val="392578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514</TotalTime>
  <Words>819</Words>
  <Application>Microsoft Office PowerPoint</Application>
  <PresentationFormat>Widescreen</PresentationFormat>
  <Paragraphs>249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Local Business Management System</vt:lpstr>
      <vt:lpstr>About Ecosystem</vt:lpstr>
      <vt:lpstr>Problem Statement</vt:lpstr>
      <vt:lpstr>Continue</vt:lpstr>
      <vt:lpstr>Continue</vt:lpstr>
      <vt:lpstr>Continue</vt:lpstr>
      <vt:lpstr>Continue</vt:lpstr>
      <vt:lpstr>Approach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 Login Page</vt:lpstr>
      <vt:lpstr>Screenshot System Admin Role</vt:lpstr>
      <vt:lpstr>Screenshot Enterprise Admin Role</vt:lpstr>
      <vt:lpstr>Screenshot Customer Role</vt:lpstr>
      <vt:lpstr>Screenshot Manage Organization Admin</vt:lpstr>
      <vt:lpstr>Screenshot Add Organization</vt:lpstr>
      <vt:lpstr>Screenshot Supplier Role</vt:lpstr>
      <vt:lpstr>Screenshot Supplier Work Area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Model Example</dc:title>
  <dc:creator>Abhishek Sahebrao Palkar</dc:creator>
  <cp:lastModifiedBy>shreya bidarkar</cp:lastModifiedBy>
  <cp:revision>20</cp:revision>
  <dcterms:created xsi:type="dcterms:W3CDTF">2021-03-22T01:36:49Z</dcterms:created>
  <dcterms:modified xsi:type="dcterms:W3CDTF">2021-04-24T01:31:10Z</dcterms:modified>
</cp:coreProperties>
</file>