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8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F4571F-B87E-42A3-849F-09B321EFFCF4}" type="doc">
      <dgm:prSet loTypeId="urn:microsoft.com/office/officeart/2005/8/layout/gear1" loCatId="cycle" qsTypeId="urn:microsoft.com/office/officeart/2005/8/quickstyle/3d5" qsCatId="3D" csTypeId="urn:microsoft.com/office/officeart/2005/8/colors/colorful5" csCatId="colorful" phldr="1"/>
      <dgm:spPr/>
    </dgm:pt>
    <dgm:pt modelId="{9EA8A91A-7706-47E6-A99D-510CCC7A951C}">
      <dgm:prSet phldrT="[Text]" custT="1"/>
      <dgm:spPr/>
      <dgm:t>
        <a:bodyPr/>
        <a:lstStyle/>
        <a:p>
          <a:r>
            <a:rPr lang="en-IN" sz="2000" b="1" dirty="0"/>
            <a:t>Customer</a:t>
          </a:r>
        </a:p>
      </dgm:t>
    </dgm:pt>
    <dgm:pt modelId="{61E2E82B-279F-48BD-AF07-38D8823DCB6E}" type="parTrans" cxnId="{FCC78900-A69C-4631-9606-398AE161A3A1}">
      <dgm:prSet/>
      <dgm:spPr/>
      <dgm:t>
        <a:bodyPr/>
        <a:lstStyle/>
        <a:p>
          <a:endParaRPr lang="en-IN"/>
        </a:p>
      </dgm:t>
    </dgm:pt>
    <dgm:pt modelId="{72D0DE1F-08FE-441D-8562-96D683B88E2F}" type="sibTrans" cxnId="{FCC78900-A69C-4631-9606-398AE161A3A1}">
      <dgm:prSet/>
      <dgm:spPr/>
      <dgm:t>
        <a:bodyPr/>
        <a:lstStyle/>
        <a:p>
          <a:endParaRPr lang="en-IN"/>
        </a:p>
      </dgm:t>
    </dgm:pt>
    <dgm:pt modelId="{5C6C1979-E04F-411B-A3C8-50F79736D290}">
      <dgm:prSet phldrT="[Text]" custT="1"/>
      <dgm:spPr>
        <a:solidFill>
          <a:srgbClr val="002060"/>
        </a:solidFill>
      </dgm:spPr>
      <dgm:t>
        <a:bodyPr/>
        <a:lstStyle/>
        <a:p>
          <a:r>
            <a:rPr lang="en-IN" sz="1400" b="1" dirty="0"/>
            <a:t>Excellence</a:t>
          </a:r>
        </a:p>
      </dgm:t>
    </dgm:pt>
    <dgm:pt modelId="{CE0A8A91-E39C-457F-81AF-78314512A9F6}" type="parTrans" cxnId="{EED8C1A8-C4EC-4A70-8EB6-EA0189836201}">
      <dgm:prSet/>
      <dgm:spPr/>
      <dgm:t>
        <a:bodyPr/>
        <a:lstStyle/>
        <a:p>
          <a:endParaRPr lang="en-IN"/>
        </a:p>
      </dgm:t>
    </dgm:pt>
    <dgm:pt modelId="{970A76D8-5D91-44D7-91F1-E97DB8970D59}" type="sibTrans" cxnId="{EED8C1A8-C4EC-4A70-8EB6-EA0189836201}">
      <dgm:prSet/>
      <dgm:spPr>
        <a:solidFill>
          <a:srgbClr val="002060"/>
        </a:solidFill>
      </dgm:spPr>
      <dgm:t>
        <a:bodyPr/>
        <a:lstStyle/>
        <a:p>
          <a:endParaRPr lang="en-IN"/>
        </a:p>
      </dgm:t>
    </dgm:pt>
    <dgm:pt modelId="{0BE2AE32-12A0-4360-80B1-7DB6492A195B}">
      <dgm:prSet phldrT="[Text]"/>
      <dgm:spPr/>
      <dgm:t>
        <a:bodyPr/>
        <a:lstStyle/>
        <a:p>
          <a:r>
            <a:rPr lang="en-IN" b="1" dirty="0"/>
            <a:t>Innovation</a:t>
          </a:r>
        </a:p>
      </dgm:t>
    </dgm:pt>
    <dgm:pt modelId="{4F078188-6436-4B88-9A5B-E1B712B8ABF8}" type="parTrans" cxnId="{900770D9-6ECC-429B-B76F-C3C56703B417}">
      <dgm:prSet/>
      <dgm:spPr/>
      <dgm:t>
        <a:bodyPr/>
        <a:lstStyle/>
        <a:p>
          <a:endParaRPr lang="en-IN"/>
        </a:p>
      </dgm:t>
    </dgm:pt>
    <dgm:pt modelId="{CFDDEB8A-E200-4CAF-A922-7433C91584E5}" type="sibTrans" cxnId="{900770D9-6ECC-429B-B76F-C3C56703B417}">
      <dgm:prSet/>
      <dgm:spPr/>
      <dgm:t>
        <a:bodyPr/>
        <a:lstStyle/>
        <a:p>
          <a:endParaRPr lang="en-IN"/>
        </a:p>
      </dgm:t>
    </dgm:pt>
    <dgm:pt modelId="{CE90CE02-C26A-48E3-B4F9-F2ECA5849472}" type="pres">
      <dgm:prSet presAssocID="{A3F4571F-B87E-42A3-849F-09B321EFFCF4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8E18156C-E0D5-4C50-8C73-E609601656D5}" type="pres">
      <dgm:prSet presAssocID="{9EA8A91A-7706-47E6-A99D-510CCC7A951C}" presName="gear1" presStyleLbl="node1" presStyleIdx="0" presStyleCnt="3" custLinFactNeighborX="-2403" custLinFactNeighborY="-2209">
        <dgm:presLayoutVars>
          <dgm:chMax val="1"/>
          <dgm:bulletEnabled val="1"/>
        </dgm:presLayoutVars>
      </dgm:prSet>
      <dgm:spPr/>
    </dgm:pt>
    <dgm:pt modelId="{39DD1B10-3061-47C3-9566-444935820FF0}" type="pres">
      <dgm:prSet presAssocID="{9EA8A91A-7706-47E6-A99D-510CCC7A951C}" presName="gear1srcNode" presStyleLbl="node1" presStyleIdx="0" presStyleCnt="3"/>
      <dgm:spPr/>
    </dgm:pt>
    <dgm:pt modelId="{6FADC4B3-0693-4DED-9357-99F6EBFF4D5A}" type="pres">
      <dgm:prSet presAssocID="{9EA8A91A-7706-47E6-A99D-510CCC7A951C}" presName="gear1dstNode" presStyleLbl="node1" presStyleIdx="0" presStyleCnt="3"/>
      <dgm:spPr/>
    </dgm:pt>
    <dgm:pt modelId="{BC20BD67-F0CA-4193-987F-797ADB6E1F4E}" type="pres">
      <dgm:prSet presAssocID="{5C6C1979-E04F-411B-A3C8-50F79736D290}" presName="gear2" presStyleLbl="node1" presStyleIdx="1" presStyleCnt="3">
        <dgm:presLayoutVars>
          <dgm:chMax val="1"/>
          <dgm:bulletEnabled val="1"/>
        </dgm:presLayoutVars>
      </dgm:prSet>
      <dgm:spPr/>
    </dgm:pt>
    <dgm:pt modelId="{EF80424B-DBA0-416D-BA36-456FA44A828B}" type="pres">
      <dgm:prSet presAssocID="{5C6C1979-E04F-411B-A3C8-50F79736D290}" presName="gear2srcNode" presStyleLbl="node1" presStyleIdx="1" presStyleCnt="3"/>
      <dgm:spPr/>
    </dgm:pt>
    <dgm:pt modelId="{E4FD49B2-1650-4ED5-942A-6ED3735312BE}" type="pres">
      <dgm:prSet presAssocID="{5C6C1979-E04F-411B-A3C8-50F79736D290}" presName="gear2dstNode" presStyleLbl="node1" presStyleIdx="1" presStyleCnt="3"/>
      <dgm:spPr/>
    </dgm:pt>
    <dgm:pt modelId="{34E2965D-6C0C-456B-92F9-81FEEB86CB3B}" type="pres">
      <dgm:prSet presAssocID="{0BE2AE32-12A0-4360-80B1-7DB6492A195B}" presName="gear3" presStyleLbl="node1" presStyleIdx="2" presStyleCnt="3"/>
      <dgm:spPr/>
    </dgm:pt>
    <dgm:pt modelId="{6D4AB42E-2668-4618-BD55-8C1D2AAB377A}" type="pres">
      <dgm:prSet presAssocID="{0BE2AE32-12A0-4360-80B1-7DB6492A195B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01D1D952-B4B2-4245-A43E-4B400EBEF763}" type="pres">
      <dgm:prSet presAssocID="{0BE2AE32-12A0-4360-80B1-7DB6492A195B}" presName="gear3srcNode" presStyleLbl="node1" presStyleIdx="2" presStyleCnt="3"/>
      <dgm:spPr/>
    </dgm:pt>
    <dgm:pt modelId="{CDF99D6D-E58D-4383-9029-1C3455E129F3}" type="pres">
      <dgm:prSet presAssocID="{0BE2AE32-12A0-4360-80B1-7DB6492A195B}" presName="gear3dstNode" presStyleLbl="node1" presStyleIdx="2" presStyleCnt="3"/>
      <dgm:spPr/>
    </dgm:pt>
    <dgm:pt modelId="{5159CF85-2291-4724-96DD-729DE20B4EE2}" type="pres">
      <dgm:prSet presAssocID="{72D0DE1F-08FE-441D-8562-96D683B88E2F}" presName="connector1" presStyleLbl="sibTrans2D1" presStyleIdx="0" presStyleCnt="3"/>
      <dgm:spPr/>
    </dgm:pt>
    <dgm:pt modelId="{E9128F42-7F6B-4730-AEF9-AB97B7035B2C}" type="pres">
      <dgm:prSet presAssocID="{970A76D8-5D91-44D7-91F1-E97DB8970D59}" presName="connector2" presStyleLbl="sibTrans2D1" presStyleIdx="1" presStyleCnt="3"/>
      <dgm:spPr/>
    </dgm:pt>
    <dgm:pt modelId="{EC6E48D1-7BB1-41BB-97A1-165C68DD284C}" type="pres">
      <dgm:prSet presAssocID="{CFDDEB8A-E200-4CAF-A922-7433C91584E5}" presName="connector3" presStyleLbl="sibTrans2D1" presStyleIdx="2" presStyleCnt="3"/>
      <dgm:spPr/>
    </dgm:pt>
  </dgm:ptLst>
  <dgm:cxnLst>
    <dgm:cxn modelId="{FCC78900-A69C-4631-9606-398AE161A3A1}" srcId="{A3F4571F-B87E-42A3-849F-09B321EFFCF4}" destId="{9EA8A91A-7706-47E6-A99D-510CCC7A951C}" srcOrd="0" destOrd="0" parTransId="{61E2E82B-279F-48BD-AF07-38D8823DCB6E}" sibTransId="{72D0DE1F-08FE-441D-8562-96D683B88E2F}"/>
    <dgm:cxn modelId="{956B3403-479F-444B-8B85-781A1955E2FB}" type="presOf" srcId="{9EA8A91A-7706-47E6-A99D-510CCC7A951C}" destId="{6FADC4B3-0693-4DED-9357-99F6EBFF4D5A}" srcOrd="2" destOrd="0" presId="urn:microsoft.com/office/officeart/2005/8/layout/gear1"/>
    <dgm:cxn modelId="{3640401C-2C87-434A-923E-73852FB9A205}" type="presOf" srcId="{5C6C1979-E04F-411B-A3C8-50F79736D290}" destId="{EF80424B-DBA0-416D-BA36-456FA44A828B}" srcOrd="1" destOrd="0" presId="urn:microsoft.com/office/officeart/2005/8/layout/gear1"/>
    <dgm:cxn modelId="{9DC1402E-59EC-471D-A7DB-3A0D89A1796F}" type="presOf" srcId="{5C6C1979-E04F-411B-A3C8-50F79736D290}" destId="{BC20BD67-F0CA-4193-987F-797ADB6E1F4E}" srcOrd="0" destOrd="0" presId="urn:microsoft.com/office/officeart/2005/8/layout/gear1"/>
    <dgm:cxn modelId="{4EDEAA3F-12E2-41E7-B798-2E448C177C3D}" type="presOf" srcId="{A3F4571F-B87E-42A3-849F-09B321EFFCF4}" destId="{CE90CE02-C26A-48E3-B4F9-F2ECA5849472}" srcOrd="0" destOrd="0" presId="urn:microsoft.com/office/officeart/2005/8/layout/gear1"/>
    <dgm:cxn modelId="{E295EB5E-AA57-4747-A2E1-816FCE5A8975}" type="presOf" srcId="{5C6C1979-E04F-411B-A3C8-50F79736D290}" destId="{E4FD49B2-1650-4ED5-942A-6ED3735312BE}" srcOrd="2" destOrd="0" presId="urn:microsoft.com/office/officeart/2005/8/layout/gear1"/>
    <dgm:cxn modelId="{98F0D766-2E06-48EF-8F8A-B00B2778C2E9}" type="presOf" srcId="{0BE2AE32-12A0-4360-80B1-7DB6492A195B}" destId="{6D4AB42E-2668-4618-BD55-8C1D2AAB377A}" srcOrd="1" destOrd="0" presId="urn:microsoft.com/office/officeart/2005/8/layout/gear1"/>
    <dgm:cxn modelId="{D558EF6D-1754-4B05-ACA8-99E4F60A82F1}" type="presOf" srcId="{0BE2AE32-12A0-4360-80B1-7DB6492A195B}" destId="{01D1D952-B4B2-4245-A43E-4B400EBEF763}" srcOrd="2" destOrd="0" presId="urn:microsoft.com/office/officeart/2005/8/layout/gear1"/>
    <dgm:cxn modelId="{8068D251-8F9C-4D72-88C4-2D3BC85A28D0}" type="presOf" srcId="{970A76D8-5D91-44D7-91F1-E97DB8970D59}" destId="{E9128F42-7F6B-4730-AEF9-AB97B7035B2C}" srcOrd="0" destOrd="0" presId="urn:microsoft.com/office/officeart/2005/8/layout/gear1"/>
    <dgm:cxn modelId="{49048974-7702-426F-BD47-6B6C359BF45D}" type="presOf" srcId="{72D0DE1F-08FE-441D-8562-96D683B88E2F}" destId="{5159CF85-2291-4724-96DD-729DE20B4EE2}" srcOrd="0" destOrd="0" presId="urn:microsoft.com/office/officeart/2005/8/layout/gear1"/>
    <dgm:cxn modelId="{EAD6E255-08E0-4420-AED3-16C4B330547C}" type="presOf" srcId="{9EA8A91A-7706-47E6-A99D-510CCC7A951C}" destId="{39DD1B10-3061-47C3-9566-444935820FF0}" srcOrd="1" destOrd="0" presId="urn:microsoft.com/office/officeart/2005/8/layout/gear1"/>
    <dgm:cxn modelId="{12884F8A-3DCE-4F2A-9A63-54F921794348}" type="presOf" srcId="{0BE2AE32-12A0-4360-80B1-7DB6492A195B}" destId="{34E2965D-6C0C-456B-92F9-81FEEB86CB3B}" srcOrd="0" destOrd="0" presId="urn:microsoft.com/office/officeart/2005/8/layout/gear1"/>
    <dgm:cxn modelId="{46C0FB93-15CB-45EC-8368-F798C67F21C5}" type="presOf" srcId="{9EA8A91A-7706-47E6-A99D-510CCC7A951C}" destId="{8E18156C-E0D5-4C50-8C73-E609601656D5}" srcOrd="0" destOrd="0" presId="urn:microsoft.com/office/officeart/2005/8/layout/gear1"/>
    <dgm:cxn modelId="{EED8C1A8-C4EC-4A70-8EB6-EA0189836201}" srcId="{A3F4571F-B87E-42A3-849F-09B321EFFCF4}" destId="{5C6C1979-E04F-411B-A3C8-50F79736D290}" srcOrd="1" destOrd="0" parTransId="{CE0A8A91-E39C-457F-81AF-78314512A9F6}" sibTransId="{970A76D8-5D91-44D7-91F1-E97DB8970D59}"/>
    <dgm:cxn modelId="{0062B0B6-B8F2-4395-8B34-708038D6F22F}" type="presOf" srcId="{0BE2AE32-12A0-4360-80B1-7DB6492A195B}" destId="{CDF99D6D-E58D-4383-9029-1C3455E129F3}" srcOrd="3" destOrd="0" presId="urn:microsoft.com/office/officeart/2005/8/layout/gear1"/>
    <dgm:cxn modelId="{F858CDC6-41A1-43D6-8383-00FFE5925D50}" type="presOf" srcId="{CFDDEB8A-E200-4CAF-A922-7433C91584E5}" destId="{EC6E48D1-7BB1-41BB-97A1-165C68DD284C}" srcOrd="0" destOrd="0" presId="urn:microsoft.com/office/officeart/2005/8/layout/gear1"/>
    <dgm:cxn modelId="{900770D9-6ECC-429B-B76F-C3C56703B417}" srcId="{A3F4571F-B87E-42A3-849F-09B321EFFCF4}" destId="{0BE2AE32-12A0-4360-80B1-7DB6492A195B}" srcOrd="2" destOrd="0" parTransId="{4F078188-6436-4B88-9A5B-E1B712B8ABF8}" sibTransId="{CFDDEB8A-E200-4CAF-A922-7433C91584E5}"/>
    <dgm:cxn modelId="{0CF3CF5E-5C15-48FF-9B8C-C4528327FAFE}" type="presParOf" srcId="{CE90CE02-C26A-48E3-B4F9-F2ECA5849472}" destId="{8E18156C-E0D5-4C50-8C73-E609601656D5}" srcOrd="0" destOrd="0" presId="urn:microsoft.com/office/officeart/2005/8/layout/gear1"/>
    <dgm:cxn modelId="{388F1627-20E7-469C-B7D6-E4BE82E5F6F5}" type="presParOf" srcId="{CE90CE02-C26A-48E3-B4F9-F2ECA5849472}" destId="{39DD1B10-3061-47C3-9566-444935820FF0}" srcOrd="1" destOrd="0" presId="urn:microsoft.com/office/officeart/2005/8/layout/gear1"/>
    <dgm:cxn modelId="{818CDC95-B955-43F9-BEBA-5621D43F6503}" type="presParOf" srcId="{CE90CE02-C26A-48E3-B4F9-F2ECA5849472}" destId="{6FADC4B3-0693-4DED-9357-99F6EBFF4D5A}" srcOrd="2" destOrd="0" presId="urn:microsoft.com/office/officeart/2005/8/layout/gear1"/>
    <dgm:cxn modelId="{F7CA9E6E-F36E-492A-A2E5-75AC78CD9CDD}" type="presParOf" srcId="{CE90CE02-C26A-48E3-B4F9-F2ECA5849472}" destId="{BC20BD67-F0CA-4193-987F-797ADB6E1F4E}" srcOrd="3" destOrd="0" presId="urn:microsoft.com/office/officeart/2005/8/layout/gear1"/>
    <dgm:cxn modelId="{4972AFD0-8237-4EBF-8A83-94E882251095}" type="presParOf" srcId="{CE90CE02-C26A-48E3-B4F9-F2ECA5849472}" destId="{EF80424B-DBA0-416D-BA36-456FA44A828B}" srcOrd="4" destOrd="0" presId="urn:microsoft.com/office/officeart/2005/8/layout/gear1"/>
    <dgm:cxn modelId="{3C17AAAF-F1F8-46C9-BB2F-6F57434C4E7D}" type="presParOf" srcId="{CE90CE02-C26A-48E3-B4F9-F2ECA5849472}" destId="{E4FD49B2-1650-4ED5-942A-6ED3735312BE}" srcOrd="5" destOrd="0" presId="urn:microsoft.com/office/officeart/2005/8/layout/gear1"/>
    <dgm:cxn modelId="{8A580FF9-A2B0-42A4-8733-472A1364AB03}" type="presParOf" srcId="{CE90CE02-C26A-48E3-B4F9-F2ECA5849472}" destId="{34E2965D-6C0C-456B-92F9-81FEEB86CB3B}" srcOrd="6" destOrd="0" presId="urn:microsoft.com/office/officeart/2005/8/layout/gear1"/>
    <dgm:cxn modelId="{66480CB4-6289-4162-A902-AB9D2BC9FA67}" type="presParOf" srcId="{CE90CE02-C26A-48E3-B4F9-F2ECA5849472}" destId="{6D4AB42E-2668-4618-BD55-8C1D2AAB377A}" srcOrd="7" destOrd="0" presId="urn:microsoft.com/office/officeart/2005/8/layout/gear1"/>
    <dgm:cxn modelId="{B333159C-7C79-4A98-B4FC-5255881741B9}" type="presParOf" srcId="{CE90CE02-C26A-48E3-B4F9-F2ECA5849472}" destId="{01D1D952-B4B2-4245-A43E-4B400EBEF763}" srcOrd="8" destOrd="0" presId="urn:microsoft.com/office/officeart/2005/8/layout/gear1"/>
    <dgm:cxn modelId="{E8D4FFDD-BEBD-4D8D-858F-8AEC728AD95B}" type="presParOf" srcId="{CE90CE02-C26A-48E3-B4F9-F2ECA5849472}" destId="{CDF99D6D-E58D-4383-9029-1C3455E129F3}" srcOrd="9" destOrd="0" presId="urn:microsoft.com/office/officeart/2005/8/layout/gear1"/>
    <dgm:cxn modelId="{CBC1DD92-A9B4-446B-B9CF-747878521974}" type="presParOf" srcId="{CE90CE02-C26A-48E3-B4F9-F2ECA5849472}" destId="{5159CF85-2291-4724-96DD-729DE20B4EE2}" srcOrd="10" destOrd="0" presId="urn:microsoft.com/office/officeart/2005/8/layout/gear1"/>
    <dgm:cxn modelId="{1AD44334-A9E7-41C4-8928-F31917DC3CD7}" type="presParOf" srcId="{CE90CE02-C26A-48E3-B4F9-F2ECA5849472}" destId="{E9128F42-7F6B-4730-AEF9-AB97B7035B2C}" srcOrd="11" destOrd="0" presId="urn:microsoft.com/office/officeart/2005/8/layout/gear1"/>
    <dgm:cxn modelId="{53FE0174-8D3F-4090-93FD-E6565F2FAB66}" type="presParOf" srcId="{CE90CE02-C26A-48E3-B4F9-F2ECA5849472}" destId="{EC6E48D1-7BB1-41BB-97A1-165C68DD284C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18156C-E0D5-4C50-8C73-E609601656D5}">
      <dsp:nvSpPr>
        <dsp:cNvPr id="0" name=""/>
        <dsp:cNvSpPr/>
      </dsp:nvSpPr>
      <dsp:spPr>
        <a:xfrm>
          <a:off x="2890634" y="1852929"/>
          <a:ext cx="2327531" cy="2327531"/>
        </a:xfrm>
        <a:prstGeom prst="gear9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Customer</a:t>
          </a:r>
        </a:p>
      </dsp:txBody>
      <dsp:txXfrm>
        <a:off x="3358571" y="2398142"/>
        <a:ext cx="1391657" cy="1196399"/>
      </dsp:txXfrm>
    </dsp:sp>
    <dsp:sp modelId="{BC20BD67-F0CA-4193-987F-797ADB6E1F4E}">
      <dsp:nvSpPr>
        <dsp:cNvPr id="0" name=""/>
        <dsp:cNvSpPr/>
      </dsp:nvSpPr>
      <dsp:spPr>
        <a:xfrm>
          <a:off x="1592364" y="1354200"/>
          <a:ext cx="1692750" cy="1692750"/>
        </a:xfrm>
        <a:prstGeom prst="gear6">
          <a:avLst/>
        </a:prstGeom>
        <a:solidFill>
          <a:srgbClr val="00206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Excellence</a:t>
          </a:r>
        </a:p>
      </dsp:txBody>
      <dsp:txXfrm>
        <a:off x="2018519" y="1782931"/>
        <a:ext cx="840440" cy="835288"/>
      </dsp:txXfrm>
    </dsp:sp>
    <dsp:sp modelId="{34E2965D-6C0C-456B-92F9-81FEEB86CB3B}">
      <dsp:nvSpPr>
        <dsp:cNvPr id="0" name=""/>
        <dsp:cNvSpPr/>
      </dsp:nvSpPr>
      <dsp:spPr>
        <a:xfrm rot="20700000">
          <a:off x="2540477" y="186375"/>
          <a:ext cx="1658549" cy="1658549"/>
        </a:xfrm>
        <a:prstGeom prst="gear6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/>
            <a:t>Innovation</a:t>
          </a:r>
        </a:p>
      </dsp:txBody>
      <dsp:txXfrm rot="-20700000">
        <a:off x="2904245" y="550143"/>
        <a:ext cx="931012" cy="931012"/>
      </dsp:txXfrm>
    </dsp:sp>
    <dsp:sp modelId="{5159CF85-2291-4724-96DD-729DE20B4EE2}">
      <dsp:nvSpPr>
        <dsp:cNvPr id="0" name=""/>
        <dsp:cNvSpPr/>
      </dsp:nvSpPr>
      <dsp:spPr>
        <a:xfrm>
          <a:off x="2768004" y="1552890"/>
          <a:ext cx="2979240" cy="2979240"/>
        </a:xfrm>
        <a:prstGeom prst="circularArrow">
          <a:avLst>
            <a:gd name="adj1" fmla="val 4688"/>
            <a:gd name="adj2" fmla="val 299029"/>
            <a:gd name="adj3" fmla="val 2517126"/>
            <a:gd name="adj4" fmla="val 15859210"/>
            <a:gd name="adj5" fmla="val 5469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128F42-7F6B-4730-AEF9-AB97B7035B2C}">
      <dsp:nvSpPr>
        <dsp:cNvPr id="0" name=""/>
        <dsp:cNvSpPr/>
      </dsp:nvSpPr>
      <dsp:spPr>
        <a:xfrm>
          <a:off x="1292581" y="979497"/>
          <a:ext cx="2164604" cy="2164604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rgbClr val="002060"/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6E48D1-7BB1-41BB-97A1-165C68DD284C}">
      <dsp:nvSpPr>
        <dsp:cNvPr id="0" name=""/>
        <dsp:cNvSpPr/>
      </dsp:nvSpPr>
      <dsp:spPr>
        <a:xfrm>
          <a:off x="2156837" y="-177070"/>
          <a:ext cx="2333879" cy="2333879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18B4E-D9CF-4BE7-88BE-7578430FF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EDA7C0-D2D2-4946-8320-67216E60E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38DDA-9183-4C12-9559-57EBF1A9F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526BA-CF1B-4E7A-8F4A-4BCF8FE13A27}" type="datetimeFigureOut">
              <a:rPr lang="en-IN" smtClean="0"/>
              <a:t>19-05-2019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3E863-A612-40D5-A1B5-5FD157A58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F4AD1-4A90-488A-9FEA-7F2AB7FCE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20515-7A2D-4C84-B101-03D2CD9DB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167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17E18-C75A-46CD-BD33-D840D31CE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1DBDB7-E94F-46CF-9CA5-9999927D5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7271A-A99B-472C-B416-DDDF7A5C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526BA-CF1B-4E7A-8F4A-4BCF8FE13A27}" type="datetimeFigureOut">
              <a:rPr lang="en-IN" smtClean="0"/>
              <a:t>19-05-2019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9EEB-0175-41C5-9059-AAABD493C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E9C84-D3CC-4C0D-B68C-2D054D995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20515-7A2D-4C84-B101-03D2CD9DB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67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57C08F-DE4A-4F5D-9CBB-542F4520AC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8CAEC2-0936-4493-BE49-A265ED054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2CA4B-FA60-45B6-8459-42F2C514D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526BA-CF1B-4E7A-8F4A-4BCF8FE13A27}" type="datetimeFigureOut">
              <a:rPr lang="en-IN" smtClean="0"/>
              <a:t>19-05-2019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2C4DC-EE59-4D00-B9A7-D97A358B5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ADA3B-737E-41A2-8D2A-6A3EA15E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20515-7A2D-4C84-B101-03D2CD9DB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991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B583A-8763-486A-8EBF-E93C2FFAE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C5866-87BE-4FF1-9A92-3671B4A2A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DCDF8-BB38-4FA2-BFEF-F34294943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526BA-CF1B-4E7A-8F4A-4BCF8FE13A27}" type="datetimeFigureOut">
              <a:rPr lang="en-IN" smtClean="0"/>
              <a:t>19-05-2019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1D1B5-0986-4C1A-8D50-C3D38ECE0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72913-F7C6-42B2-BB00-CEDB08693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20515-7A2D-4C84-B101-03D2CD9DB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545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551A4-15F6-496F-ADA4-D1E1AE7A0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37C59-0A6E-4A11-A8E2-B0BD113BD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251EA-E0BA-44B9-B17C-2280B416C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526BA-CF1B-4E7A-8F4A-4BCF8FE13A27}" type="datetimeFigureOut">
              <a:rPr lang="en-IN" smtClean="0"/>
              <a:t>19-05-2019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F60FF-F440-4E0B-889D-E8BF82DA6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99E90-7988-44C2-805F-7F861A502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20515-7A2D-4C84-B101-03D2CD9DB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908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21DC3-9168-4AB7-A6D9-62A0F1D3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5A5D8-8941-47A2-BA0A-8889D8F27A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B4968-2167-48DF-B938-F7E325A78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962D8-32CF-4919-BE7C-AB3AB9FD8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526BA-CF1B-4E7A-8F4A-4BCF8FE13A27}" type="datetimeFigureOut">
              <a:rPr lang="en-IN" smtClean="0"/>
              <a:t>19-05-2019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AFBDD-BF0D-43B6-90EC-4F57594CE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8772E-9620-4FB0-9DEA-C32D04982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20515-7A2D-4C84-B101-03D2CD9DB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3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BB918-3798-4095-A121-38FBDFDB6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19E15-B33D-4D12-A8BB-4DF43B689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19319-2CC5-4122-8543-B4DE93036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7BD16D-BB2D-4DBD-BEE3-CF555DFCBC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0BF689-DF1A-4B16-AE96-0213471A5C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679F1A-1AA3-4075-9898-92B893D1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526BA-CF1B-4E7A-8F4A-4BCF8FE13A27}" type="datetimeFigureOut">
              <a:rPr lang="en-IN" smtClean="0"/>
              <a:t>19-05-2019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ADF048-B85F-4BFB-B355-EAE50630B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F592BA-4219-4C5C-B41C-D6D4894EC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20515-7A2D-4C84-B101-03D2CD9DB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10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4BC4A-A300-4596-8519-626251258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1CFF28-0A75-45EE-B75A-95AA89851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526BA-CF1B-4E7A-8F4A-4BCF8FE13A27}" type="datetimeFigureOut">
              <a:rPr lang="en-IN" smtClean="0"/>
              <a:t>19-05-2019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F1FD63-5CC6-47B7-9F77-0FFF788FF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B176B-F7C2-4AFE-8047-719285EA9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20515-7A2D-4C84-B101-03D2CD9DB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52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42C203-2855-4209-92B5-2753924CA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526BA-CF1B-4E7A-8F4A-4BCF8FE13A27}" type="datetimeFigureOut">
              <a:rPr lang="en-IN" smtClean="0"/>
              <a:t>19-05-2019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7D4A7-5561-471D-88B8-68C86476B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4EC47-A301-4038-B93B-BCD8C760C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20515-7A2D-4C84-B101-03D2CD9DB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906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F35D8-CE6F-4F3D-AD0C-BDF6ED7FF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C9058-E2DA-4868-B1C2-A95F94F0A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7B7D87-EB6F-456B-8EBE-679FAB6B6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25465-D7E4-4EE4-9B5C-F59F7825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526BA-CF1B-4E7A-8F4A-4BCF8FE13A27}" type="datetimeFigureOut">
              <a:rPr lang="en-IN" smtClean="0"/>
              <a:t>19-05-2019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0809B-382F-48B2-BD88-880AAD77F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A14F3-7EDA-4040-99D2-404909FF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20515-7A2D-4C84-B101-03D2CD9DB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334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2CC89-5F55-487A-A566-2294C54F3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3A2EBF-7630-4A23-9103-14ED2D5F2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20424-25B2-44DE-B2CA-9739F83E8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B7F28-FB27-4D72-AC29-AC06A2AA5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526BA-CF1B-4E7A-8F4A-4BCF8FE13A27}" type="datetimeFigureOut">
              <a:rPr lang="en-IN" smtClean="0"/>
              <a:t>19-05-2019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AF58D-75AA-45C3-8904-15241E93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794B7-E19C-4845-823E-CD3560E52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20515-7A2D-4C84-B101-03D2CD9DB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18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74430B-5592-4EDB-93CF-8D581770D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B2B18-36BD-4E62-AA20-4288320D0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D2090-CECA-406D-A690-4482D30EFE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526BA-CF1B-4E7A-8F4A-4BCF8FE13A27}" type="datetimeFigureOut">
              <a:rPr lang="en-IN" smtClean="0"/>
              <a:t>19-05-2019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A12FE-A959-4DA6-B63C-FC35247C77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D3EF5-104D-4B2E-B899-04B9442F5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20515-7A2D-4C84-B101-03D2CD9DB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1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slide" Target="slide5.xml"/><Relationship Id="rId7" Type="http://schemas.openxmlformats.org/officeDocument/2006/relationships/diagramQuickStyle" Target="../diagrams/quickStyle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2.jpg"/><Relationship Id="rId4" Type="http://schemas.openxmlformats.org/officeDocument/2006/relationships/image" Target="../media/image1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83957-B829-43A0-9BCA-FE4B5D80F0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Webpage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4FDD6-7C80-459C-8A85-9630E456B4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640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F53C1F-27F2-4500-90B9-1C3ACDC83B29}"/>
              </a:ext>
            </a:extLst>
          </p:cNvPr>
          <p:cNvSpPr/>
          <p:nvPr/>
        </p:nvSpPr>
        <p:spPr>
          <a:xfrm>
            <a:off x="1991141" y="1690688"/>
            <a:ext cx="7429500" cy="52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EB11F-1B28-4B25-B4B2-6D628AA1DC44}"/>
              </a:ext>
            </a:extLst>
          </p:cNvPr>
          <p:cNvSpPr/>
          <p:nvPr/>
        </p:nvSpPr>
        <p:spPr>
          <a:xfrm>
            <a:off x="2263633" y="1832629"/>
            <a:ext cx="808382" cy="27829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Home</a:t>
            </a:r>
          </a:p>
        </p:txBody>
      </p:sp>
      <p:sp>
        <p:nvSpPr>
          <p:cNvPr id="7" name="Rectangle 6">
            <a:hlinkClick r:id="rId2" action="ppaction://hlinksldjump"/>
            <a:extLst>
              <a:ext uri="{FF2B5EF4-FFF2-40B4-BE49-F238E27FC236}">
                <a16:creationId xmlns:a16="http://schemas.microsoft.com/office/drawing/2014/main" id="{338FF6C9-2E60-4C37-B5BD-35BA93DE3DFB}"/>
              </a:ext>
            </a:extLst>
          </p:cNvPr>
          <p:cNvSpPr/>
          <p:nvPr/>
        </p:nvSpPr>
        <p:spPr>
          <a:xfrm>
            <a:off x="5985835" y="1832631"/>
            <a:ext cx="1113183" cy="27829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Careers</a:t>
            </a:r>
          </a:p>
        </p:txBody>
      </p:sp>
      <p:sp>
        <p:nvSpPr>
          <p:cNvPr id="8" name="Rectangle 7">
            <a:hlinkClick r:id="rId3" action="ppaction://hlinksldjump"/>
            <a:extLst>
              <a:ext uri="{FF2B5EF4-FFF2-40B4-BE49-F238E27FC236}">
                <a16:creationId xmlns:a16="http://schemas.microsoft.com/office/drawing/2014/main" id="{48A9EA03-E7DD-4D88-9BA6-D6FD339719E5}"/>
              </a:ext>
            </a:extLst>
          </p:cNvPr>
          <p:cNvSpPr/>
          <p:nvPr/>
        </p:nvSpPr>
        <p:spPr>
          <a:xfrm>
            <a:off x="7779029" y="1832631"/>
            <a:ext cx="1339299" cy="26121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Contact Us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801E00-ECB9-4A0F-B064-7938CBF724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1141" y="6088411"/>
            <a:ext cx="7429500" cy="6858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61524DF-5E38-4176-90EC-18C9E68E9369}"/>
              </a:ext>
            </a:extLst>
          </p:cNvPr>
          <p:cNvSpPr/>
          <p:nvPr/>
        </p:nvSpPr>
        <p:spPr>
          <a:xfrm>
            <a:off x="1991140" y="2355054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0" i="0" dirty="0">
                <a:solidFill>
                  <a:srgbClr val="333333"/>
                </a:solidFill>
                <a:effectLst/>
                <a:latin typeface="Open Sans"/>
              </a:rPr>
              <a:t>We are a rapidly growing product and technology solutions company driven by our Customer’s Journey to be future ready. </a:t>
            </a:r>
          </a:p>
          <a:p>
            <a:endParaRPr lang="en-IN" b="0" i="0" dirty="0">
              <a:solidFill>
                <a:srgbClr val="333333"/>
              </a:solidFill>
              <a:effectLst/>
              <a:latin typeface="Open Sans"/>
            </a:endParaRPr>
          </a:p>
          <a:p>
            <a:r>
              <a:rPr lang="en-IN" b="0" i="0" dirty="0">
                <a:solidFill>
                  <a:srgbClr val="333333"/>
                </a:solidFill>
                <a:effectLst/>
                <a:latin typeface="Open Sans"/>
              </a:rPr>
              <a:t>We are an Product and Software services company headquartered in Bangalore, India. </a:t>
            </a:r>
          </a:p>
          <a:p>
            <a:endParaRPr lang="en-IN" b="0" i="0" dirty="0">
              <a:solidFill>
                <a:srgbClr val="333333"/>
              </a:solidFill>
              <a:effectLst/>
              <a:latin typeface="Open Sans"/>
            </a:endParaRPr>
          </a:p>
          <a:p>
            <a:r>
              <a:rPr lang="en-IN" b="0" i="0" dirty="0">
                <a:solidFill>
                  <a:srgbClr val="333333"/>
                </a:solidFill>
                <a:effectLst/>
                <a:latin typeface="Open Sans"/>
              </a:rPr>
              <a:t>We consistently deliver innovative and agile digital experiences to businesses. </a:t>
            </a:r>
          </a:p>
          <a:p>
            <a:endParaRPr lang="en-IN" b="0" i="0" dirty="0">
              <a:solidFill>
                <a:srgbClr val="333333"/>
              </a:solidFill>
              <a:effectLst/>
              <a:latin typeface="Open Sans"/>
            </a:endParaRPr>
          </a:p>
          <a:p>
            <a:r>
              <a:rPr lang="en-IN" b="0" i="0" dirty="0">
                <a:solidFill>
                  <a:srgbClr val="333333"/>
                </a:solidFill>
                <a:effectLst/>
                <a:latin typeface="Open Sans"/>
              </a:rPr>
              <a:t>Our key strengths are our people, driven by our core values of innovation, technical agility, operational excellence, engineering expertise, and quality focus. </a:t>
            </a:r>
          </a:p>
          <a:p>
            <a:r>
              <a:rPr lang="en-IN" b="0" i="0" dirty="0">
                <a:solidFill>
                  <a:srgbClr val="333333"/>
                </a:solidFill>
                <a:effectLst/>
                <a:latin typeface="Open Sans"/>
              </a:rPr>
              <a:t>. </a:t>
            </a:r>
            <a:endParaRPr lang="en-IN" dirty="0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13B37C5F-E724-4495-877A-9F0F50C3A2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68659"/>
              </p:ext>
            </p:extLst>
          </p:nvPr>
        </p:nvGraphicFramePr>
        <p:xfrm>
          <a:off x="6146520" y="2071789"/>
          <a:ext cx="6316317" cy="4231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F46AB855-2765-4DAD-8EB0-C5D2461293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140" y="958813"/>
            <a:ext cx="1339299" cy="72898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7EC4E24-6AB2-4C6A-8935-6E5E6D9C1A99}"/>
              </a:ext>
            </a:extLst>
          </p:cNvPr>
          <p:cNvSpPr/>
          <p:nvPr/>
        </p:nvSpPr>
        <p:spPr>
          <a:xfrm>
            <a:off x="3778932" y="1819375"/>
            <a:ext cx="1499985" cy="27829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Our Interests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4FC5DBA-C362-4D45-8FAD-7F4AC6E1C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57"/>
            <a:ext cx="10515600" cy="1325563"/>
          </a:xfrm>
        </p:spPr>
        <p:txBody>
          <a:bodyPr/>
          <a:lstStyle/>
          <a:p>
            <a:r>
              <a:rPr lang="en-IN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2684641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540073-0C33-47A3-8791-25FC77E77523}"/>
              </a:ext>
            </a:extLst>
          </p:cNvPr>
          <p:cNvSpPr/>
          <p:nvPr/>
        </p:nvSpPr>
        <p:spPr>
          <a:xfrm>
            <a:off x="1991141" y="1690688"/>
            <a:ext cx="7429500" cy="52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9AC6D2-610E-4400-B5DB-FA55B2635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140" y="6231662"/>
            <a:ext cx="7429500" cy="5224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AEC255A-5C9D-4535-9A85-1209E9B2C585}"/>
              </a:ext>
            </a:extLst>
          </p:cNvPr>
          <p:cNvSpPr/>
          <p:nvPr/>
        </p:nvSpPr>
        <p:spPr>
          <a:xfrm>
            <a:off x="2263633" y="1832629"/>
            <a:ext cx="808382" cy="27829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0815E8-7FC4-4126-A6F6-840CFFABA5EA}"/>
              </a:ext>
            </a:extLst>
          </p:cNvPr>
          <p:cNvSpPr/>
          <p:nvPr/>
        </p:nvSpPr>
        <p:spPr>
          <a:xfrm>
            <a:off x="3778932" y="1819375"/>
            <a:ext cx="1499985" cy="27829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Our Interests</a:t>
            </a:r>
          </a:p>
        </p:txBody>
      </p:sp>
      <p:sp>
        <p:nvSpPr>
          <p:cNvPr id="8" name="Rectangle 7">
            <a:hlinkClick r:id="rId3" action="ppaction://hlinksldjump"/>
            <a:extLst>
              <a:ext uri="{FF2B5EF4-FFF2-40B4-BE49-F238E27FC236}">
                <a16:creationId xmlns:a16="http://schemas.microsoft.com/office/drawing/2014/main" id="{B8C5017E-1EB5-4279-8948-88B5792DBCD3}"/>
              </a:ext>
            </a:extLst>
          </p:cNvPr>
          <p:cNvSpPr/>
          <p:nvPr/>
        </p:nvSpPr>
        <p:spPr>
          <a:xfrm>
            <a:off x="5985835" y="1832631"/>
            <a:ext cx="1113183" cy="27829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Careers</a:t>
            </a:r>
          </a:p>
        </p:txBody>
      </p:sp>
      <p:sp>
        <p:nvSpPr>
          <p:cNvPr id="9" name="Rectangle 8">
            <a:hlinkClick r:id="rId4" action="ppaction://hlinksldjump"/>
            <a:extLst>
              <a:ext uri="{FF2B5EF4-FFF2-40B4-BE49-F238E27FC236}">
                <a16:creationId xmlns:a16="http://schemas.microsoft.com/office/drawing/2014/main" id="{E402BC72-64F5-4FCE-9E74-F2C897324D77}"/>
              </a:ext>
            </a:extLst>
          </p:cNvPr>
          <p:cNvSpPr/>
          <p:nvPr/>
        </p:nvSpPr>
        <p:spPr>
          <a:xfrm>
            <a:off x="7779029" y="1832631"/>
            <a:ext cx="1339299" cy="26121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Contact Us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2462F3-0460-4060-9C49-B07DF1BE401F}"/>
              </a:ext>
            </a:extLst>
          </p:cNvPr>
          <p:cNvSpPr txBox="1"/>
          <p:nvPr/>
        </p:nvSpPr>
        <p:spPr>
          <a:xfrm>
            <a:off x="2040001" y="2361212"/>
            <a:ext cx="738063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Product Development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 err="1"/>
              <a:t>HomeSpoon</a:t>
            </a:r>
            <a:r>
              <a:rPr lang="en-IN" sz="1400" dirty="0"/>
              <a:t> : Platform to facilitate quality home cooked food to patrons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 err="1"/>
              <a:t>DocFoster</a:t>
            </a:r>
            <a:r>
              <a:rPr lang="en-IN" sz="1400" dirty="0"/>
              <a:t> : Online clinic for remote medicine solutions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Technology Consulting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IN" sz="1400" dirty="0"/>
              <a:t>IOT : Integrating devices and software to deliver smart solutions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IN" sz="1400" dirty="0"/>
              <a:t>Data Analytics : Adding sense to data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Application Development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IN" sz="1400" dirty="0"/>
              <a:t>Mobile &amp; Web : Seamless applications for everyday needs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IN" sz="1400" dirty="0"/>
              <a:t>Full Stack Development : Interactive Frontend &amp; Robust Backend 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IN" sz="1400" dirty="0"/>
              <a:t>Software Solutions : Customized software solution and product development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Managed Services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IN" sz="1400" dirty="0"/>
              <a:t>Application Maintenance : 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IN" sz="1400" dirty="0"/>
              <a:t>QA &amp; Testing :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4BB6D0-CD76-434D-A22A-B697D963F7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140" y="958813"/>
            <a:ext cx="1339299" cy="728986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8BB8D64E-5C0B-494D-9854-E6464895B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57"/>
            <a:ext cx="10515600" cy="1325563"/>
          </a:xfrm>
        </p:spPr>
        <p:txBody>
          <a:bodyPr/>
          <a:lstStyle/>
          <a:p>
            <a:r>
              <a:rPr lang="en-IN" dirty="0"/>
              <a:t>Our Interests</a:t>
            </a:r>
          </a:p>
        </p:txBody>
      </p:sp>
    </p:spTree>
    <p:extLst>
      <p:ext uri="{BB962C8B-B14F-4D97-AF65-F5344CB8AC3E}">
        <p14:creationId xmlns:p14="http://schemas.microsoft.com/office/powerpoint/2010/main" val="3119753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3B9A9-5529-4568-940F-4B29F56AA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57"/>
            <a:ext cx="10515600" cy="1325563"/>
          </a:xfrm>
        </p:spPr>
        <p:txBody>
          <a:bodyPr/>
          <a:lstStyle/>
          <a:p>
            <a:r>
              <a:rPr lang="en-IN" dirty="0"/>
              <a:t>Careers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4FED92-C635-4CB2-9309-1E9121E26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140" y="5356501"/>
            <a:ext cx="7429500" cy="6858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6A6FE194-C189-4DF7-8A26-FB53DA45D670}"/>
              </a:ext>
            </a:extLst>
          </p:cNvPr>
          <p:cNvGrpSpPr/>
          <p:nvPr/>
        </p:nvGrpSpPr>
        <p:grpSpPr>
          <a:xfrm>
            <a:off x="4903304" y="1690688"/>
            <a:ext cx="4517336" cy="3314700"/>
            <a:chOff x="4903304" y="1690688"/>
            <a:chExt cx="4517336" cy="33147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914F427-CB25-4587-9A9C-83FE339DF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05790" y="1690688"/>
              <a:ext cx="4514850" cy="33147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7DD176D-8089-404F-B984-89149148CFF5}"/>
                </a:ext>
              </a:extLst>
            </p:cNvPr>
            <p:cNvSpPr/>
            <p:nvPr/>
          </p:nvSpPr>
          <p:spPr>
            <a:xfrm>
              <a:off x="4903304" y="3193775"/>
              <a:ext cx="4517336" cy="3578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Upload resume: Browse Button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20BA144-342C-44DD-AA3A-7A85A1C94813}"/>
              </a:ext>
            </a:extLst>
          </p:cNvPr>
          <p:cNvSpPr txBox="1"/>
          <p:nvPr/>
        </p:nvSpPr>
        <p:spPr>
          <a:xfrm>
            <a:off x="1639541" y="2693085"/>
            <a:ext cx="3262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If you have the fire we have the fuel: Lets Crank it UP!!!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D92DE7-287E-48A9-A181-AD8165086E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140" y="958813"/>
            <a:ext cx="1339299" cy="72898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895925A-9661-4AAF-8856-2AD81A9270DD}"/>
              </a:ext>
            </a:extLst>
          </p:cNvPr>
          <p:cNvSpPr/>
          <p:nvPr/>
        </p:nvSpPr>
        <p:spPr>
          <a:xfrm>
            <a:off x="1991141" y="1690688"/>
            <a:ext cx="7429500" cy="52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A607C0-F3E9-49EB-B760-9EF354EC7EF8}"/>
              </a:ext>
            </a:extLst>
          </p:cNvPr>
          <p:cNvSpPr/>
          <p:nvPr/>
        </p:nvSpPr>
        <p:spPr>
          <a:xfrm>
            <a:off x="2263633" y="1832629"/>
            <a:ext cx="808382" cy="27829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9C79B4-9651-459D-8FFB-F2E962F90ED2}"/>
              </a:ext>
            </a:extLst>
          </p:cNvPr>
          <p:cNvSpPr/>
          <p:nvPr/>
        </p:nvSpPr>
        <p:spPr>
          <a:xfrm>
            <a:off x="3897373" y="1832629"/>
            <a:ext cx="1499985" cy="27829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Our Interests</a:t>
            </a:r>
          </a:p>
        </p:txBody>
      </p:sp>
      <p:sp>
        <p:nvSpPr>
          <p:cNvPr id="13" name="Rectangle 12">
            <a:hlinkClick r:id="rId5" action="ppaction://hlinksldjump"/>
            <a:extLst>
              <a:ext uri="{FF2B5EF4-FFF2-40B4-BE49-F238E27FC236}">
                <a16:creationId xmlns:a16="http://schemas.microsoft.com/office/drawing/2014/main" id="{20D47C21-D5BA-495B-8751-160F079D0E77}"/>
              </a:ext>
            </a:extLst>
          </p:cNvPr>
          <p:cNvSpPr/>
          <p:nvPr/>
        </p:nvSpPr>
        <p:spPr>
          <a:xfrm>
            <a:off x="5985835" y="1832631"/>
            <a:ext cx="1113183" cy="27829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Careers</a:t>
            </a:r>
          </a:p>
        </p:txBody>
      </p:sp>
      <p:sp>
        <p:nvSpPr>
          <p:cNvPr id="14" name="Rectangle 13">
            <a:hlinkClick r:id="rId6" action="ppaction://hlinksldjump"/>
            <a:extLst>
              <a:ext uri="{FF2B5EF4-FFF2-40B4-BE49-F238E27FC236}">
                <a16:creationId xmlns:a16="http://schemas.microsoft.com/office/drawing/2014/main" id="{DED230E7-A7A4-42E5-AC45-F26BF5C51E36}"/>
              </a:ext>
            </a:extLst>
          </p:cNvPr>
          <p:cNvSpPr/>
          <p:nvPr/>
        </p:nvSpPr>
        <p:spPr>
          <a:xfrm>
            <a:off x="7779029" y="1832631"/>
            <a:ext cx="1339299" cy="26121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Contact Us</a:t>
            </a:r>
          </a:p>
        </p:txBody>
      </p:sp>
    </p:spTree>
    <p:extLst>
      <p:ext uri="{BB962C8B-B14F-4D97-AF65-F5344CB8AC3E}">
        <p14:creationId xmlns:p14="http://schemas.microsoft.com/office/powerpoint/2010/main" val="120749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61BD1-86E2-41DE-B4D4-0FFF663EC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09" y="134780"/>
            <a:ext cx="10515600" cy="1325563"/>
          </a:xfrm>
        </p:spPr>
        <p:txBody>
          <a:bodyPr/>
          <a:lstStyle/>
          <a:p>
            <a:r>
              <a:rPr lang="en-IN" dirty="0"/>
              <a:t>Contact Us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4A6AF7-1763-4DBE-8DF8-AB65749C8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931" y="5807075"/>
            <a:ext cx="7429500" cy="685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C9DEC3-37F2-46C7-9C3E-7B554177B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581" y="2267088"/>
            <a:ext cx="4514850" cy="3314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8236DC-DDFD-45E0-BF4E-44ED7C1A16A5}"/>
              </a:ext>
            </a:extLst>
          </p:cNvPr>
          <p:cNvSpPr txBox="1"/>
          <p:nvPr/>
        </p:nvSpPr>
        <p:spPr>
          <a:xfrm>
            <a:off x="1895061" y="3379549"/>
            <a:ext cx="3262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Let's connect and get things </a:t>
            </a:r>
            <a:r>
              <a:rPr lang="en-IN" i="1" dirty="0"/>
              <a:t>SIMPLIFIED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2EC997-87D5-4BDE-89B5-E3BAE2B0156E}"/>
              </a:ext>
            </a:extLst>
          </p:cNvPr>
          <p:cNvSpPr/>
          <p:nvPr/>
        </p:nvSpPr>
        <p:spPr>
          <a:xfrm>
            <a:off x="1991141" y="1690688"/>
            <a:ext cx="7429500" cy="52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7DB687-E18F-4B74-9C44-5AA5A791734A}"/>
              </a:ext>
            </a:extLst>
          </p:cNvPr>
          <p:cNvSpPr/>
          <p:nvPr/>
        </p:nvSpPr>
        <p:spPr>
          <a:xfrm>
            <a:off x="2263633" y="1832629"/>
            <a:ext cx="808382" cy="27829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1E9CD9-A2E8-472A-9AE3-56732F71A1D2}"/>
              </a:ext>
            </a:extLst>
          </p:cNvPr>
          <p:cNvSpPr/>
          <p:nvPr/>
        </p:nvSpPr>
        <p:spPr>
          <a:xfrm>
            <a:off x="3735857" y="1832629"/>
            <a:ext cx="1499985" cy="27829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Our Interests</a:t>
            </a:r>
          </a:p>
        </p:txBody>
      </p:sp>
      <p:sp>
        <p:nvSpPr>
          <p:cNvPr id="14" name="Rectangle 13">
            <a:hlinkClick r:id="rId4" action="ppaction://hlinksldjump"/>
            <a:extLst>
              <a:ext uri="{FF2B5EF4-FFF2-40B4-BE49-F238E27FC236}">
                <a16:creationId xmlns:a16="http://schemas.microsoft.com/office/drawing/2014/main" id="{4D231CD0-EFF8-4AEB-84D0-69127FD47125}"/>
              </a:ext>
            </a:extLst>
          </p:cNvPr>
          <p:cNvSpPr/>
          <p:nvPr/>
        </p:nvSpPr>
        <p:spPr>
          <a:xfrm>
            <a:off x="5985835" y="1832631"/>
            <a:ext cx="1113183" cy="27829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Careers</a:t>
            </a:r>
          </a:p>
        </p:txBody>
      </p:sp>
      <p:sp>
        <p:nvSpPr>
          <p:cNvPr id="15" name="Rectangle 14">
            <a:hlinkClick r:id="rId5" action="ppaction://hlinksldjump"/>
            <a:extLst>
              <a:ext uri="{FF2B5EF4-FFF2-40B4-BE49-F238E27FC236}">
                <a16:creationId xmlns:a16="http://schemas.microsoft.com/office/drawing/2014/main" id="{AE785C41-186C-4DD7-A67F-CD4358BFBC03}"/>
              </a:ext>
            </a:extLst>
          </p:cNvPr>
          <p:cNvSpPr/>
          <p:nvPr/>
        </p:nvSpPr>
        <p:spPr>
          <a:xfrm>
            <a:off x="7779029" y="1832631"/>
            <a:ext cx="1339299" cy="26121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Contact Us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4A65000-55FA-4CE1-87DD-BAB94886D6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140" y="958813"/>
            <a:ext cx="1339299" cy="72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973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ACB4DBA-E081-47E3-B8C9-B8B098A41812}">
  <we:reference id="wa104381411" version="1.0.0.0" store="en-US" storeType="OMEX"/>
  <we:alternateReferences>
    <we:reference id="wa104381411" version="1.0.0.0" store="WA10438141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163</Words>
  <Application>Microsoft Office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Open Sans</vt:lpstr>
      <vt:lpstr>Office Theme</vt:lpstr>
      <vt:lpstr>Webpage</vt:lpstr>
      <vt:lpstr>Home</vt:lpstr>
      <vt:lpstr>Our Interests</vt:lpstr>
      <vt:lpstr>Careers</vt:lpstr>
      <vt:lpstr>Contact 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debopriyo raha</dc:creator>
  <cp:lastModifiedBy>debopriyo raha</cp:lastModifiedBy>
  <cp:revision>18</cp:revision>
  <dcterms:created xsi:type="dcterms:W3CDTF">2019-05-19T10:13:04Z</dcterms:created>
  <dcterms:modified xsi:type="dcterms:W3CDTF">2019-05-19T16:35:46Z</dcterms:modified>
</cp:coreProperties>
</file>