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4"/>
  </p:sldMasterIdLst>
  <p:sldIdLst>
    <p:sldId id="280" r:id="rId5"/>
    <p:sldId id="283" r:id="rId6"/>
    <p:sldId id="281" r:id="rId7"/>
    <p:sldId id="282" r:id="rId8"/>
    <p:sldId id="285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10736-A045-4C4D-A8E5-43E4AA86F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A13B47-8313-4836-A81B-115DD7590DB1}">
      <dgm:prSet/>
      <dgm:spPr/>
      <dgm:t>
        <a:bodyPr/>
        <a:lstStyle/>
        <a:p>
          <a:r>
            <a:rPr lang="en-CA"/>
            <a:t>Get familiar with R language </a:t>
          </a:r>
          <a:endParaRPr lang="en-US"/>
        </a:p>
      </dgm:t>
    </dgm:pt>
    <dgm:pt modelId="{8E63E0D2-CEFF-4BC1-A143-ABDE56175968}" type="parTrans" cxnId="{D3CBEABB-2921-4814-8118-BB33DFE805AF}">
      <dgm:prSet/>
      <dgm:spPr/>
      <dgm:t>
        <a:bodyPr/>
        <a:lstStyle/>
        <a:p>
          <a:endParaRPr lang="en-US"/>
        </a:p>
      </dgm:t>
    </dgm:pt>
    <dgm:pt modelId="{A01E6756-7416-4669-B92A-FC52C904598A}" type="sibTrans" cxnId="{D3CBEABB-2921-4814-8118-BB33DFE805AF}">
      <dgm:prSet/>
      <dgm:spPr/>
      <dgm:t>
        <a:bodyPr/>
        <a:lstStyle/>
        <a:p>
          <a:endParaRPr lang="en-US"/>
        </a:p>
      </dgm:t>
    </dgm:pt>
    <dgm:pt modelId="{7684072C-9312-4CC7-B186-A1580214BAE8}">
      <dgm:prSet/>
      <dgm:spPr/>
      <dgm:t>
        <a:bodyPr/>
        <a:lstStyle/>
        <a:p>
          <a:r>
            <a:rPr lang="en-CA"/>
            <a:t>Learn basics of R </a:t>
          </a:r>
          <a:endParaRPr lang="en-US"/>
        </a:p>
      </dgm:t>
    </dgm:pt>
    <dgm:pt modelId="{86FED8DA-EB3E-4F9E-B890-ACB33233C5CD}" type="parTrans" cxnId="{77B0383A-9094-47BE-B99F-CE3FAA29C3FB}">
      <dgm:prSet/>
      <dgm:spPr/>
      <dgm:t>
        <a:bodyPr/>
        <a:lstStyle/>
        <a:p>
          <a:endParaRPr lang="en-US"/>
        </a:p>
      </dgm:t>
    </dgm:pt>
    <dgm:pt modelId="{10230C3C-E061-4803-8468-C6C55BD9919B}" type="sibTrans" cxnId="{77B0383A-9094-47BE-B99F-CE3FAA29C3FB}">
      <dgm:prSet/>
      <dgm:spPr/>
      <dgm:t>
        <a:bodyPr/>
        <a:lstStyle/>
        <a:p>
          <a:endParaRPr lang="en-US"/>
        </a:p>
      </dgm:t>
    </dgm:pt>
    <dgm:pt modelId="{904E0BA4-88DF-45F8-B8CF-EC21FB6A7A27}">
      <dgm:prSet/>
      <dgm:spPr/>
      <dgm:t>
        <a:bodyPr/>
        <a:lstStyle/>
        <a:p>
          <a:r>
            <a:rPr lang="en-CA"/>
            <a:t>Prediction model in R</a:t>
          </a:r>
          <a:endParaRPr lang="en-US"/>
        </a:p>
      </dgm:t>
    </dgm:pt>
    <dgm:pt modelId="{806FC8A4-9328-4DC8-9F90-793B56E6EFEA}" type="parTrans" cxnId="{F7CBF351-A04B-4BCB-B55F-BC4F6AC7F840}">
      <dgm:prSet/>
      <dgm:spPr/>
      <dgm:t>
        <a:bodyPr/>
        <a:lstStyle/>
        <a:p>
          <a:endParaRPr lang="en-US"/>
        </a:p>
      </dgm:t>
    </dgm:pt>
    <dgm:pt modelId="{69D4FD6E-9060-4575-A95A-D9440E62D6D6}" type="sibTrans" cxnId="{F7CBF351-A04B-4BCB-B55F-BC4F6AC7F840}">
      <dgm:prSet/>
      <dgm:spPr/>
      <dgm:t>
        <a:bodyPr/>
        <a:lstStyle/>
        <a:p>
          <a:endParaRPr lang="en-US"/>
        </a:p>
      </dgm:t>
    </dgm:pt>
    <dgm:pt modelId="{534647F9-C2FD-47AD-B55E-64EF9C3EAA91}">
      <dgm:prSet/>
      <dgm:spPr/>
      <dgm:t>
        <a:bodyPr/>
        <a:lstStyle/>
        <a:p>
          <a:r>
            <a:rPr lang="en-CA" dirty="0"/>
            <a:t>Time series analysis in R</a:t>
          </a:r>
          <a:endParaRPr lang="en-US" dirty="0"/>
        </a:p>
      </dgm:t>
    </dgm:pt>
    <dgm:pt modelId="{DC9EFCC6-A5A4-46F8-AA1E-B0064E45BFCA}" type="parTrans" cxnId="{2D70086B-75E9-43B3-89A3-3ECD66FA5269}">
      <dgm:prSet/>
      <dgm:spPr/>
      <dgm:t>
        <a:bodyPr/>
        <a:lstStyle/>
        <a:p>
          <a:endParaRPr lang="en-US"/>
        </a:p>
      </dgm:t>
    </dgm:pt>
    <dgm:pt modelId="{1FD89844-1344-44D0-8F4F-903FFF18520E}" type="sibTrans" cxnId="{2D70086B-75E9-43B3-89A3-3ECD66FA5269}">
      <dgm:prSet/>
      <dgm:spPr/>
      <dgm:t>
        <a:bodyPr/>
        <a:lstStyle/>
        <a:p>
          <a:endParaRPr lang="en-US"/>
        </a:p>
      </dgm:t>
    </dgm:pt>
    <dgm:pt modelId="{ACC6653A-72C1-4654-969A-4DCA52F1B922}" type="pres">
      <dgm:prSet presAssocID="{99E10736-A045-4C4D-A8E5-43E4AA86FB8A}" presName="root" presStyleCnt="0">
        <dgm:presLayoutVars>
          <dgm:dir/>
          <dgm:resizeHandles val="exact"/>
        </dgm:presLayoutVars>
      </dgm:prSet>
      <dgm:spPr/>
    </dgm:pt>
    <dgm:pt modelId="{2A9606D7-00A3-46F1-89F2-AD69305B5B6E}" type="pres">
      <dgm:prSet presAssocID="{3EA13B47-8313-4836-A81B-115DD7590DB1}" presName="compNode" presStyleCnt="0"/>
      <dgm:spPr/>
    </dgm:pt>
    <dgm:pt modelId="{ABF62458-B775-431B-99DD-F7A72ED9D337}" type="pres">
      <dgm:prSet presAssocID="{3EA13B47-8313-4836-A81B-115DD7590DB1}" presName="bgRect" presStyleLbl="bgShp" presStyleIdx="0" presStyleCnt="4"/>
      <dgm:spPr/>
    </dgm:pt>
    <dgm:pt modelId="{22468DB7-03EE-4C34-B23B-69E9A05F9320}" type="pres">
      <dgm:prSet presAssocID="{3EA13B47-8313-4836-A81B-115DD7590D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54E406-222A-4128-902E-14520FD543FA}" type="pres">
      <dgm:prSet presAssocID="{3EA13B47-8313-4836-A81B-115DD7590DB1}" presName="spaceRect" presStyleCnt="0"/>
      <dgm:spPr/>
    </dgm:pt>
    <dgm:pt modelId="{7A8CD187-CA29-4395-9E59-16434AA1D340}" type="pres">
      <dgm:prSet presAssocID="{3EA13B47-8313-4836-A81B-115DD7590DB1}" presName="parTx" presStyleLbl="revTx" presStyleIdx="0" presStyleCnt="4">
        <dgm:presLayoutVars>
          <dgm:chMax val="0"/>
          <dgm:chPref val="0"/>
        </dgm:presLayoutVars>
      </dgm:prSet>
      <dgm:spPr/>
    </dgm:pt>
    <dgm:pt modelId="{9F466C2B-5DCE-4F9D-B0C1-108E5FA9A37C}" type="pres">
      <dgm:prSet presAssocID="{A01E6756-7416-4669-B92A-FC52C904598A}" presName="sibTrans" presStyleCnt="0"/>
      <dgm:spPr/>
    </dgm:pt>
    <dgm:pt modelId="{DE5AFAB9-D9ED-4868-94C9-C73965733936}" type="pres">
      <dgm:prSet presAssocID="{7684072C-9312-4CC7-B186-A1580214BAE8}" presName="compNode" presStyleCnt="0"/>
      <dgm:spPr/>
    </dgm:pt>
    <dgm:pt modelId="{50D89CB8-0290-45CD-849D-71150F4DC8AA}" type="pres">
      <dgm:prSet presAssocID="{7684072C-9312-4CC7-B186-A1580214BAE8}" presName="bgRect" presStyleLbl="bgShp" presStyleIdx="1" presStyleCnt="4"/>
      <dgm:spPr/>
    </dgm:pt>
    <dgm:pt modelId="{4F08531C-C8CF-4A21-AC6C-ABA23404BFB0}" type="pres">
      <dgm:prSet presAssocID="{7684072C-9312-4CC7-B186-A1580214BA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DC1B437-D63A-43E9-B6B0-0857A96FEF6B}" type="pres">
      <dgm:prSet presAssocID="{7684072C-9312-4CC7-B186-A1580214BAE8}" presName="spaceRect" presStyleCnt="0"/>
      <dgm:spPr/>
    </dgm:pt>
    <dgm:pt modelId="{964D2A53-A5A6-414A-969F-2D803ACBEA71}" type="pres">
      <dgm:prSet presAssocID="{7684072C-9312-4CC7-B186-A1580214BAE8}" presName="parTx" presStyleLbl="revTx" presStyleIdx="1" presStyleCnt="4">
        <dgm:presLayoutVars>
          <dgm:chMax val="0"/>
          <dgm:chPref val="0"/>
        </dgm:presLayoutVars>
      </dgm:prSet>
      <dgm:spPr/>
    </dgm:pt>
    <dgm:pt modelId="{633A4D18-465C-4045-8C91-2729CDEC1726}" type="pres">
      <dgm:prSet presAssocID="{10230C3C-E061-4803-8468-C6C55BD9919B}" presName="sibTrans" presStyleCnt="0"/>
      <dgm:spPr/>
    </dgm:pt>
    <dgm:pt modelId="{B715C527-872F-4C84-9A64-76E815148FF2}" type="pres">
      <dgm:prSet presAssocID="{904E0BA4-88DF-45F8-B8CF-EC21FB6A7A27}" presName="compNode" presStyleCnt="0"/>
      <dgm:spPr/>
    </dgm:pt>
    <dgm:pt modelId="{0B293B1C-4463-45A7-9510-9978CF6A5D86}" type="pres">
      <dgm:prSet presAssocID="{904E0BA4-88DF-45F8-B8CF-EC21FB6A7A27}" presName="bgRect" presStyleLbl="bgShp" presStyleIdx="2" presStyleCnt="4"/>
      <dgm:spPr/>
    </dgm:pt>
    <dgm:pt modelId="{1B091E3E-5ABA-4F06-A392-4637DC4991AC}" type="pres">
      <dgm:prSet presAssocID="{904E0BA4-88DF-45F8-B8CF-EC21FB6A7A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8A6955-8AC7-4A2B-8E1D-FD6B9356654C}" type="pres">
      <dgm:prSet presAssocID="{904E0BA4-88DF-45F8-B8CF-EC21FB6A7A27}" presName="spaceRect" presStyleCnt="0"/>
      <dgm:spPr/>
    </dgm:pt>
    <dgm:pt modelId="{B9A94E43-B4D8-4F0F-AC7D-7DC7A2B4FE9F}" type="pres">
      <dgm:prSet presAssocID="{904E0BA4-88DF-45F8-B8CF-EC21FB6A7A27}" presName="parTx" presStyleLbl="revTx" presStyleIdx="2" presStyleCnt="4">
        <dgm:presLayoutVars>
          <dgm:chMax val="0"/>
          <dgm:chPref val="0"/>
        </dgm:presLayoutVars>
      </dgm:prSet>
      <dgm:spPr/>
    </dgm:pt>
    <dgm:pt modelId="{75DAEE6C-63F8-4461-A92D-77D1CD6CA4C4}" type="pres">
      <dgm:prSet presAssocID="{69D4FD6E-9060-4575-A95A-D9440E62D6D6}" presName="sibTrans" presStyleCnt="0"/>
      <dgm:spPr/>
    </dgm:pt>
    <dgm:pt modelId="{741F29E0-34EB-47E5-9D01-875351B97989}" type="pres">
      <dgm:prSet presAssocID="{534647F9-C2FD-47AD-B55E-64EF9C3EAA91}" presName="compNode" presStyleCnt="0"/>
      <dgm:spPr/>
    </dgm:pt>
    <dgm:pt modelId="{3C8E0471-8672-426C-B4E6-197E84DBF9C2}" type="pres">
      <dgm:prSet presAssocID="{534647F9-C2FD-47AD-B55E-64EF9C3EAA91}" presName="bgRect" presStyleLbl="bgShp" presStyleIdx="3" presStyleCnt="4"/>
      <dgm:spPr/>
    </dgm:pt>
    <dgm:pt modelId="{4097638C-80E5-487E-BC32-E118DF27DE83}" type="pres">
      <dgm:prSet presAssocID="{534647F9-C2FD-47AD-B55E-64EF9C3EAA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F21C4C6-6E8E-4955-B0DC-10DEA453E714}" type="pres">
      <dgm:prSet presAssocID="{534647F9-C2FD-47AD-B55E-64EF9C3EAA91}" presName="spaceRect" presStyleCnt="0"/>
      <dgm:spPr/>
    </dgm:pt>
    <dgm:pt modelId="{8133FD7D-7697-45A5-B776-EE423447DC1F}" type="pres">
      <dgm:prSet presAssocID="{534647F9-C2FD-47AD-B55E-64EF9C3EAA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D0A214-F03B-459B-BBB3-09B13E4FF203}" type="presOf" srcId="{7684072C-9312-4CC7-B186-A1580214BAE8}" destId="{964D2A53-A5A6-414A-969F-2D803ACBEA71}" srcOrd="0" destOrd="0" presId="urn:microsoft.com/office/officeart/2018/2/layout/IconVerticalSolidList"/>
    <dgm:cxn modelId="{A3C35F32-04CC-44DB-B30E-61CCCE798F4F}" type="presOf" srcId="{3EA13B47-8313-4836-A81B-115DD7590DB1}" destId="{7A8CD187-CA29-4395-9E59-16434AA1D340}" srcOrd="0" destOrd="0" presId="urn:microsoft.com/office/officeart/2018/2/layout/IconVerticalSolidList"/>
    <dgm:cxn modelId="{77B0383A-9094-47BE-B99F-CE3FAA29C3FB}" srcId="{99E10736-A045-4C4D-A8E5-43E4AA86FB8A}" destId="{7684072C-9312-4CC7-B186-A1580214BAE8}" srcOrd="1" destOrd="0" parTransId="{86FED8DA-EB3E-4F9E-B890-ACB33233C5CD}" sibTransId="{10230C3C-E061-4803-8468-C6C55BD9919B}"/>
    <dgm:cxn modelId="{7E6C1242-FB83-4BB8-805B-CDC35B0B523E}" type="presOf" srcId="{534647F9-C2FD-47AD-B55E-64EF9C3EAA91}" destId="{8133FD7D-7697-45A5-B776-EE423447DC1F}" srcOrd="0" destOrd="0" presId="urn:microsoft.com/office/officeart/2018/2/layout/IconVerticalSolidList"/>
    <dgm:cxn modelId="{2D70086B-75E9-43B3-89A3-3ECD66FA5269}" srcId="{99E10736-A045-4C4D-A8E5-43E4AA86FB8A}" destId="{534647F9-C2FD-47AD-B55E-64EF9C3EAA91}" srcOrd="3" destOrd="0" parTransId="{DC9EFCC6-A5A4-46F8-AA1E-B0064E45BFCA}" sibTransId="{1FD89844-1344-44D0-8F4F-903FFF18520E}"/>
    <dgm:cxn modelId="{7B12D671-901F-454D-B0AB-B1554C568F72}" type="presOf" srcId="{99E10736-A045-4C4D-A8E5-43E4AA86FB8A}" destId="{ACC6653A-72C1-4654-969A-4DCA52F1B922}" srcOrd="0" destOrd="0" presId="urn:microsoft.com/office/officeart/2018/2/layout/IconVerticalSolidList"/>
    <dgm:cxn modelId="{F7CBF351-A04B-4BCB-B55F-BC4F6AC7F840}" srcId="{99E10736-A045-4C4D-A8E5-43E4AA86FB8A}" destId="{904E0BA4-88DF-45F8-B8CF-EC21FB6A7A27}" srcOrd="2" destOrd="0" parTransId="{806FC8A4-9328-4DC8-9F90-793B56E6EFEA}" sibTransId="{69D4FD6E-9060-4575-A95A-D9440E62D6D6}"/>
    <dgm:cxn modelId="{D3CBEABB-2921-4814-8118-BB33DFE805AF}" srcId="{99E10736-A045-4C4D-A8E5-43E4AA86FB8A}" destId="{3EA13B47-8313-4836-A81B-115DD7590DB1}" srcOrd="0" destOrd="0" parTransId="{8E63E0D2-CEFF-4BC1-A143-ABDE56175968}" sibTransId="{A01E6756-7416-4669-B92A-FC52C904598A}"/>
    <dgm:cxn modelId="{35B9DCF9-9FC8-4D8E-8888-F98B1DEA3FE5}" type="presOf" srcId="{904E0BA4-88DF-45F8-B8CF-EC21FB6A7A27}" destId="{B9A94E43-B4D8-4F0F-AC7D-7DC7A2B4FE9F}" srcOrd="0" destOrd="0" presId="urn:microsoft.com/office/officeart/2018/2/layout/IconVerticalSolidList"/>
    <dgm:cxn modelId="{AE6E960A-9754-4EAF-82CB-F6C9DAA8BA3E}" type="presParOf" srcId="{ACC6653A-72C1-4654-969A-4DCA52F1B922}" destId="{2A9606D7-00A3-46F1-89F2-AD69305B5B6E}" srcOrd="0" destOrd="0" presId="urn:microsoft.com/office/officeart/2018/2/layout/IconVerticalSolidList"/>
    <dgm:cxn modelId="{B464F788-86E6-4A75-80EF-9247033DFDC8}" type="presParOf" srcId="{2A9606D7-00A3-46F1-89F2-AD69305B5B6E}" destId="{ABF62458-B775-431B-99DD-F7A72ED9D337}" srcOrd="0" destOrd="0" presId="urn:microsoft.com/office/officeart/2018/2/layout/IconVerticalSolidList"/>
    <dgm:cxn modelId="{1B97D60A-5672-49DB-9007-4C977DF34560}" type="presParOf" srcId="{2A9606D7-00A3-46F1-89F2-AD69305B5B6E}" destId="{22468DB7-03EE-4C34-B23B-69E9A05F9320}" srcOrd="1" destOrd="0" presId="urn:microsoft.com/office/officeart/2018/2/layout/IconVerticalSolidList"/>
    <dgm:cxn modelId="{7CEFFD99-82AD-401D-9DF2-F84E27F81BE9}" type="presParOf" srcId="{2A9606D7-00A3-46F1-89F2-AD69305B5B6E}" destId="{9B54E406-222A-4128-902E-14520FD543FA}" srcOrd="2" destOrd="0" presId="urn:microsoft.com/office/officeart/2018/2/layout/IconVerticalSolidList"/>
    <dgm:cxn modelId="{1C50C840-B2E9-41E2-A182-ACB6E09AD202}" type="presParOf" srcId="{2A9606D7-00A3-46F1-89F2-AD69305B5B6E}" destId="{7A8CD187-CA29-4395-9E59-16434AA1D340}" srcOrd="3" destOrd="0" presId="urn:microsoft.com/office/officeart/2018/2/layout/IconVerticalSolidList"/>
    <dgm:cxn modelId="{8728C7F6-3CAE-4AD1-9ACD-FDAD6DF2E5AF}" type="presParOf" srcId="{ACC6653A-72C1-4654-969A-4DCA52F1B922}" destId="{9F466C2B-5DCE-4F9D-B0C1-108E5FA9A37C}" srcOrd="1" destOrd="0" presId="urn:microsoft.com/office/officeart/2018/2/layout/IconVerticalSolidList"/>
    <dgm:cxn modelId="{3D922CD6-835A-4836-8BE5-0448F16AE799}" type="presParOf" srcId="{ACC6653A-72C1-4654-969A-4DCA52F1B922}" destId="{DE5AFAB9-D9ED-4868-94C9-C73965733936}" srcOrd="2" destOrd="0" presId="urn:microsoft.com/office/officeart/2018/2/layout/IconVerticalSolidList"/>
    <dgm:cxn modelId="{96EBCF8E-8456-4396-B6A0-A7C0996559E6}" type="presParOf" srcId="{DE5AFAB9-D9ED-4868-94C9-C73965733936}" destId="{50D89CB8-0290-45CD-849D-71150F4DC8AA}" srcOrd="0" destOrd="0" presId="urn:microsoft.com/office/officeart/2018/2/layout/IconVerticalSolidList"/>
    <dgm:cxn modelId="{82200ED3-6BC8-4359-9EF9-25303DD3D38C}" type="presParOf" srcId="{DE5AFAB9-D9ED-4868-94C9-C73965733936}" destId="{4F08531C-C8CF-4A21-AC6C-ABA23404BFB0}" srcOrd="1" destOrd="0" presId="urn:microsoft.com/office/officeart/2018/2/layout/IconVerticalSolidList"/>
    <dgm:cxn modelId="{64DD4429-A2F1-4EF8-A157-C819901AE02B}" type="presParOf" srcId="{DE5AFAB9-D9ED-4868-94C9-C73965733936}" destId="{1DC1B437-D63A-43E9-B6B0-0857A96FEF6B}" srcOrd="2" destOrd="0" presId="urn:microsoft.com/office/officeart/2018/2/layout/IconVerticalSolidList"/>
    <dgm:cxn modelId="{3286197D-C349-4175-AF1B-AA2AB70C4147}" type="presParOf" srcId="{DE5AFAB9-D9ED-4868-94C9-C73965733936}" destId="{964D2A53-A5A6-414A-969F-2D803ACBEA71}" srcOrd="3" destOrd="0" presId="urn:microsoft.com/office/officeart/2018/2/layout/IconVerticalSolidList"/>
    <dgm:cxn modelId="{9239EDF0-1C50-4F90-9CDB-E4B68D72DCB1}" type="presParOf" srcId="{ACC6653A-72C1-4654-969A-4DCA52F1B922}" destId="{633A4D18-465C-4045-8C91-2729CDEC1726}" srcOrd="3" destOrd="0" presId="urn:microsoft.com/office/officeart/2018/2/layout/IconVerticalSolidList"/>
    <dgm:cxn modelId="{7A8E98E1-ABC0-43EB-9324-101E8BB99B9A}" type="presParOf" srcId="{ACC6653A-72C1-4654-969A-4DCA52F1B922}" destId="{B715C527-872F-4C84-9A64-76E815148FF2}" srcOrd="4" destOrd="0" presId="urn:microsoft.com/office/officeart/2018/2/layout/IconVerticalSolidList"/>
    <dgm:cxn modelId="{AA439792-ED16-418D-8377-4AB003AB822E}" type="presParOf" srcId="{B715C527-872F-4C84-9A64-76E815148FF2}" destId="{0B293B1C-4463-45A7-9510-9978CF6A5D86}" srcOrd="0" destOrd="0" presId="urn:microsoft.com/office/officeart/2018/2/layout/IconVerticalSolidList"/>
    <dgm:cxn modelId="{198DC928-0ED0-44DE-85B2-B978535E8C34}" type="presParOf" srcId="{B715C527-872F-4C84-9A64-76E815148FF2}" destId="{1B091E3E-5ABA-4F06-A392-4637DC4991AC}" srcOrd="1" destOrd="0" presId="urn:microsoft.com/office/officeart/2018/2/layout/IconVerticalSolidList"/>
    <dgm:cxn modelId="{0C3271AB-EF6C-4086-B381-4C5036909446}" type="presParOf" srcId="{B715C527-872F-4C84-9A64-76E815148FF2}" destId="{618A6955-8AC7-4A2B-8E1D-FD6B9356654C}" srcOrd="2" destOrd="0" presId="urn:microsoft.com/office/officeart/2018/2/layout/IconVerticalSolidList"/>
    <dgm:cxn modelId="{0C4FA924-632F-4C16-AF58-0C4860C0D79C}" type="presParOf" srcId="{B715C527-872F-4C84-9A64-76E815148FF2}" destId="{B9A94E43-B4D8-4F0F-AC7D-7DC7A2B4FE9F}" srcOrd="3" destOrd="0" presId="urn:microsoft.com/office/officeart/2018/2/layout/IconVerticalSolidList"/>
    <dgm:cxn modelId="{795D380B-BF7E-4B8F-8C33-2E1C8C959AFA}" type="presParOf" srcId="{ACC6653A-72C1-4654-969A-4DCA52F1B922}" destId="{75DAEE6C-63F8-4461-A92D-77D1CD6CA4C4}" srcOrd="5" destOrd="0" presId="urn:microsoft.com/office/officeart/2018/2/layout/IconVerticalSolidList"/>
    <dgm:cxn modelId="{CB593CC6-5021-4900-BB35-7F4C73FEAF14}" type="presParOf" srcId="{ACC6653A-72C1-4654-969A-4DCA52F1B922}" destId="{741F29E0-34EB-47E5-9D01-875351B97989}" srcOrd="6" destOrd="0" presId="urn:microsoft.com/office/officeart/2018/2/layout/IconVerticalSolidList"/>
    <dgm:cxn modelId="{4D788096-C3C2-4D88-B5F2-83CBD0B4B282}" type="presParOf" srcId="{741F29E0-34EB-47E5-9D01-875351B97989}" destId="{3C8E0471-8672-426C-B4E6-197E84DBF9C2}" srcOrd="0" destOrd="0" presId="urn:microsoft.com/office/officeart/2018/2/layout/IconVerticalSolidList"/>
    <dgm:cxn modelId="{D71F3598-1798-4E13-8D19-847EEBD44979}" type="presParOf" srcId="{741F29E0-34EB-47E5-9D01-875351B97989}" destId="{4097638C-80E5-487E-BC32-E118DF27DE83}" srcOrd="1" destOrd="0" presId="urn:microsoft.com/office/officeart/2018/2/layout/IconVerticalSolidList"/>
    <dgm:cxn modelId="{4999B422-7E0B-4197-88DB-2734AA732F03}" type="presParOf" srcId="{741F29E0-34EB-47E5-9D01-875351B97989}" destId="{1F21C4C6-6E8E-4955-B0DC-10DEA453E714}" srcOrd="2" destOrd="0" presId="urn:microsoft.com/office/officeart/2018/2/layout/IconVerticalSolidList"/>
    <dgm:cxn modelId="{B35B2142-26DA-49E0-A347-66A7F2E913F0}" type="presParOf" srcId="{741F29E0-34EB-47E5-9D01-875351B97989}" destId="{8133FD7D-7697-45A5-B776-EE423447D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Wrangling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dplyr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 err="1"/>
            <a:t>sqldf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Visualization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ggplot2</a:t>
          </a:r>
        </a:p>
        <a:p>
          <a:pPr>
            <a:lnSpc>
              <a:spcPct val="100000"/>
            </a:lnSpc>
          </a:pPr>
          <a:r>
            <a:rPr lang="en-US" dirty="0" err="1"/>
            <a:t>plot_ly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Modelling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lm</a:t>
          </a:r>
          <a:br>
            <a:rPr lang="en-US" dirty="0"/>
          </a:br>
          <a:r>
            <a:rPr lang="en-US" dirty="0" err="1"/>
            <a:t>ts</a:t>
          </a: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62458-B775-431B-99DD-F7A72ED9D337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68DB7-03EE-4C34-B23B-69E9A05F9320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CD187-CA29-4395-9E59-16434AA1D340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Get familiar with R language </a:t>
          </a:r>
          <a:endParaRPr lang="en-US" sz="2200" kern="1200"/>
        </a:p>
      </dsp:txBody>
      <dsp:txXfrm>
        <a:off x="1190374" y="2033"/>
        <a:ext cx="5075636" cy="1030627"/>
      </dsp:txXfrm>
    </dsp:sp>
    <dsp:sp modelId="{50D89CB8-0290-45CD-849D-71150F4DC8AA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8531C-C8CF-4A21-AC6C-ABA23404BFB0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2A53-A5A6-414A-969F-2D803ACBEA71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Learn basics of R </a:t>
          </a:r>
          <a:endParaRPr lang="en-US" sz="2200" kern="1200"/>
        </a:p>
      </dsp:txBody>
      <dsp:txXfrm>
        <a:off x="1190374" y="1290317"/>
        <a:ext cx="5075636" cy="1030627"/>
      </dsp:txXfrm>
    </dsp:sp>
    <dsp:sp modelId="{0B293B1C-4463-45A7-9510-9978CF6A5D86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91E3E-5ABA-4F06-A392-4637DC4991AC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4E43-B4D8-4F0F-AC7D-7DC7A2B4FE9F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Prediction model in R</a:t>
          </a:r>
          <a:endParaRPr lang="en-US" sz="2200" kern="1200"/>
        </a:p>
      </dsp:txBody>
      <dsp:txXfrm>
        <a:off x="1190374" y="2578601"/>
        <a:ext cx="5075636" cy="1030627"/>
      </dsp:txXfrm>
    </dsp:sp>
    <dsp:sp modelId="{3C8E0471-8672-426C-B4E6-197E84DBF9C2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7638C-80E5-487E-BC32-E118DF27DE83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3FD7D-7697-45A5-B776-EE423447DC1F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Time series analysis in R</a:t>
          </a:r>
          <a:endParaRPr lang="en-US" sz="2200" kern="1200" dirty="0"/>
        </a:p>
      </dsp:txBody>
      <dsp:txXfrm>
        <a:off x="1190374" y="3866886"/>
        <a:ext cx="5075636" cy="103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869653" y="844756"/>
          <a:ext cx="930234" cy="930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5864" y="1864806"/>
          <a:ext cx="2657812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Data Wrangling</a:t>
          </a:r>
        </a:p>
      </dsp:txBody>
      <dsp:txXfrm>
        <a:off x="5864" y="1864806"/>
        <a:ext cx="2657812" cy="398671"/>
      </dsp:txXfrm>
    </dsp:sp>
    <dsp:sp modelId="{DD091D0A-5A25-4241-91F3-18D32B0BDD4F}">
      <dsp:nvSpPr>
        <dsp:cNvPr id="0" name=""/>
        <dsp:cNvSpPr/>
      </dsp:nvSpPr>
      <dsp:spPr>
        <a:xfrm>
          <a:off x="5864" y="2305252"/>
          <a:ext cx="2657812" cy="62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dplyr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sqldf</a:t>
          </a:r>
          <a:endParaRPr lang="en-US" sz="1700" kern="1200" dirty="0"/>
        </a:p>
      </dsp:txBody>
      <dsp:txXfrm>
        <a:off x="5864" y="2305252"/>
        <a:ext cx="2657812" cy="628240"/>
      </dsp:txXfrm>
    </dsp:sp>
    <dsp:sp modelId="{210823F6-AC1A-46E3-9D99-A319DF497539}">
      <dsp:nvSpPr>
        <dsp:cNvPr id="0" name=""/>
        <dsp:cNvSpPr/>
      </dsp:nvSpPr>
      <dsp:spPr>
        <a:xfrm>
          <a:off x="3992582" y="844756"/>
          <a:ext cx="930234" cy="930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128793" y="1864806"/>
          <a:ext cx="2657812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Visualization</a:t>
          </a:r>
        </a:p>
      </dsp:txBody>
      <dsp:txXfrm>
        <a:off x="3128793" y="1864806"/>
        <a:ext cx="2657812" cy="398671"/>
      </dsp:txXfrm>
    </dsp:sp>
    <dsp:sp modelId="{7CD40649-A74C-4AD8-B9D0-2573A1955C91}">
      <dsp:nvSpPr>
        <dsp:cNvPr id="0" name=""/>
        <dsp:cNvSpPr/>
      </dsp:nvSpPr>
      <dsp:spPr>
        <a:xfrm>
          <a:off x="3128793" y="2305252"/>
          <a:ext cx="2657812" cy="62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ggplot2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plot_ly</a:t>
          </a:r>
          <a:endParaRPr lang="en-US" sz="1700" kern="1200" dirty="0"/>
        </a:p>
      </dsp:txBody>
      <dsp:txXfrm>
        <a:off x="3128793" y="2305252"/>
        <a:ext cx="2657812" cy="628240"/>
      </dsp:txXfrm>
    </dsp:sp>
    <dsp:sp modelId="{B0A3ABD2-C471-4A21-8AEF-3843C86919E1}">
      <dsp:nvSpPr>
        <dsp:cNvPr id="0" name=""/>
        <dsp:cNvSpPr/>
      </dsp:nvSpPr>
      <dsp:spPr>
        <a:xfrm>
          <a:off x="7115512" y="844756"/>
          <a:ext cx="930234" cy="930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6251723" y="1864806"/>
          <a:ext cx="2657812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Modelling</a:t>
          </a:r>
        </a:p>
      </dsp:txBody>
      <dsp:txXfrm>
        <a:off x="6251723" y="1864806"/>
        <a:ext cx="2657812" cy="398671"/>
      </dsp:txXfrm>
    </dsp:sp>
    <dsp:sp modelId="{6418EBED-F111-425B-8EE2-06B8B2297A68}">
      <dsp:nvSpPr>
        <dsp:cNvPr id="0" name=""/>
        <dsp:cNvSpPr/>
      </dsp:nvSpPr>
      <dsp:spPr>
        <a:xfrm>
          <a:off x="6251723" y="2305252"/>
          <a:ext cx="2657812" cy="62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lm</a:t>
          </a:r>
          <a:br>
            <a:rPr lang="en-US" sz="1700" kern="1200" dirty="0"/>
          </a:br>
          <a:r>
            <a:rPr lang="en-US" sz="1700" kern="1200" dirty="0" err="1"/>
            <a:t>ts</a:t>
          </a:r>
          <a:endParaRPr lang="en-US" sz="1700" kern="1200" dirty="0"/>
        </a:p>
      </dsp:txBody>
      <dsp:txXfrm>
        <a:off x="6251723" y="2305252"/>
        <a:ext cx="2657812" cy="62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24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960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5930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314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8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2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3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ondor.depaul.edu/jlee141/econdata/eco5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</a:rPr>
              <a:t>R for Business Analytics</a:t>
            </a:r>
            <a:endParaRPr lang="en-CA" b="1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4305832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Rushikesh Ranade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MBA Business Analytics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Brock University</a:t>
            </a:r>
          </a:p>
        </p:txBody>
      </p:sp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3" r="8921" b="2"/>
          <a:stretch/>
        </p:blipFill>
        <p:spPr>
          <a:xfrm>
            <a:off x="20" y="10"/>
            <a:ext cx="4571629" cy="338327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88BC4-87F8-4FE9-8AD4-61D75AAA44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15" r="-1" b="14779"/>
          <a:stretch/>
        </p:blipFill>
        <p:spPr>
          <a:xfrm>
            <a:off x="20" y="3383280"/>
            <a:ext cx="457162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67F-5131-43D4-8C41-1E38E0BD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908" y="709683"/>
            <a:ext cx="3413156" cy="5273675"/>
          </a:xfrm>
        </p:spPr>
        <p:txBody>
          <a:bodyPr>
            <a:normAutofit/>
          </a:bodyPr>
          <a:lstStyle/>
          <a:p>
            <a:r>
              <a:rPr lang="en-CA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2F160-6041-4D3D-B5CF-3DC7C359C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55624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51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effectLst/>
              </a:rPr>
              <a:t>R for Business Analytics</a:t>
            </a:r>
            <a:r>
              <a:rPr lang="en-US" dirty="0"/>
              <a:t>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050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9EAE-6921-4E2E-A118-0981C8C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CE70-BAF1-4780-ABCA-E9DC9B4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R software and CRAN</a:t>
            </a:r>
          </a:p>
          <a:p>
            <a:r>
              <a:rPr lang="en-CA" dirty="0"/>
              <a:t>Introduction to </a:t>
            </a:r>
            <a:r>
              <a:rPr lang="en-CA" dirty="0" err="1"/>
              <a:t>Rmarkdown</a:t>
            </a:r>
            <a:r>
              <a:rPr lang="en-CA" dirty="0"/>
              <a:t> </a:t>
            </a:r>
          </a:p>
          <a:p>
            <a:r>
              <a:rPr lang="en-CA" dirty="0"/>
              <a:t>Introduction to R Packages </a:t>
            </a:r>
          </a:p>
          <a:p>
            <a:pPr lvl="1"/>
            <a:r>
              <a:rPr lang="en-CA" dirty="0"/>
              <a:t>Install first R Package</a:t>
            </a:r>
          </a:p>
          <a:p>
            <a:pPr lvl="1"/>
            <a:r>
              <a:rPr lang="en-CA" dirty="0"/>
              <a:t>Load library </a:t>
            </a:r>
          </a:p>
          <a:p>
            <a:r>
              <a:rPr lang="en-CA" dirty="0"/>
              <a:t>Introduction to Data Frame</a:t>
            </a:r>
          </a:p>
          <a:p>
            <a:r>
              <a:rPr lang="en-CA" dirty="0"/>
              <a:t>Introduction to R variables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5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9782-1886-4CEA-B00D-C854115A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623" y="965196"/>
            <a:ext cx="5224103" cy="263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Let’s Dive into Code</a:t>
            </a:r>
          </a:p>
        </p:txBody>
      </p:sp>
      <p:pic>
        <p:nvPicPr>
          <p:cNvPr id="5" name="Content Placeholder 4" descr="Head with gears">
            <a:extLst>
              <a:ext uri="{FF2B5EF4-FFF2-40B4-BE49-F238E27FC236}">
                <a16:creationId xmlns:a16="http://schemas.microsoft.com/office/drawing/2014/main" id="{7B75E909-62B6-49B9-8B55-501099F7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490" y="1938506"/>
            <a:ext cx="2835022" cy="28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D7F8-D9A7-4764-8012-EDA2D7DE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CB25-89CD-44FC-8DAD-3EC87BEF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Insurance data set </a:t>
            </a:r>
          </a:p>
          <a:p>
            <a:pPr lvl="1"/>
            <a:r>
              <a:rPr lang="en-CA" dirty="0">
                <a:hlinkClick r:id="rId2"/>
              </a:rPr>
              <a:t>https://condor.depaul.edu/jlee141/econdata/eco520/</a:t>
            </a:r>
            <a:endParaRPr lang="en-CA" dirty="0"/>
          </a:p>
          <a:p>
            <a:r>
              <a:rPr lang="en-CA" dirty="0"/>
              <a:t>Download R </a:t>
            </a:r>
          </a:p>
          <a:p>
            <a:pPr lvl="1"/>
            <a:r>
              <a:rPr lang="en-CA" dirty="0"/>
              <a:t>https://mirror.rcg.sfu.ca/mirror/CRAN/</a:t>
            </a:r>
          </a:p>
          <a:p>
            <a:r>
              <a:rPr lang="en-CA" dirty="0"/>
              <a:t>Download R Studio </a:t>
            </a:r>
          </a:p>
          <a:p>
            <a:pPr lvl="1"/>
            <a:r>
              <a:rPr lang="en-CA" dirty="0">
                <a:hlinkClick r:id="rId3"/>
              </a:rPr>
              <a:t>https://rstudio.com/products/rstudio/download/</a:t>
            </a:r>
            <a:endParaRPr lang="en-CA" dirty="0"/>
          </a:p>
          <a:p>
            <a:r>
              <a:rPr lang="en-CA" dirty="0"/>
              <a:t>CRAN Packages</a:t>
            </a:r>
          </a:p>
        </p:txBody>
      </p:sp>
    </p:spTree>
    <p:extLst>
      <p:ext uri="{BB962C8B-B14F-4D97-AF65-F5344CB8AC3E}">
        <p14:creationId xmlns:p14="http://schemas.microsoft.com/office/powerpoint/2010/main" val="1462801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133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 for Business Analytics</vt:lpstr>
      <vt:lpstr>Objective</vt:lpstr>
      <vt:lpstr>R for Business Analytics </vt:lpstr>
      <vt:lpstr>Introduction to R</vt:lpstr>
      <vt:lpstr>Let’s Dive into Code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2020-09-15T20:26:28Z</dcterms:created>
  <dcterms:modified xsi:type="dcterms:W3CDTF">2020-10-01T20:57:54Z</dcterms:modified>
</cp:coreProperties>
</file>