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2730-449A-43A8-9679-431977294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AE7D9-C8BD-4C50-9CE9-4D9AF894A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E837C-6EE0-4574-AB6C-9052E4E3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0E0-55B2-4B79-A1D8-2D677ADE6A14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1ADB8-7380-4362-902D-9E50B312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30833-5E9B-4342-B45B-99F03BD1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932-1D34-4EB2-9AD7-6554523CC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52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BD6D-62C8-45B2-8C22-3B568E90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5DB8F-61AC-4D3D-A682-AC015EED8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D058E-4DD2-41AE-A37A-D7D90061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0E0-55B2-4B79-A1D8-2D677ADE6A14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12477-397D-4942-A77D-F444961B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D3C3-23AF-41E3-8A50-36D81D00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932-1D34-4EB2-9AD7-6554523CC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630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D9293-C7F8-43D1-B2D2-17CD79042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F88D8-A5E6-4E0B-BDA6-E9B9BA454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A4EA-A1F9-44B8-AF8E-E80E2184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0E0-55B2-4B79-A1D8-2D677ADE6A14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1E6E9-719E-4F1D-87EA-CA2BBA3D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1A5F-3E86-4CBB-AD7B-0E5071E8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932-1D34-4EB2-9AD7-6554523CC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379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F873-F632-4150-8160-00FD0211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FC5C-3678-4E43-A9E8-3C12F502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AE8C-FBFA-4528-9013-64904D4B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0E0-55B2-4B79-A1D8-2D677ADE6A14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DB31-E805-427E-9917-C13E2E7A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FD1A7-9626-4EBD-855E-60E215C4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932-1D34-4EB2-9AD7-6554523CC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44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DE1-542C-4284-8AB9-5E2F1620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42B2C-E64E-4ACF-9B6E-E935A797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A9D6-DB2C-4DFE-BA70-2CB6BBC8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0E0-55B2-4B79-A1D8-2D677ADE6A14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5237-B9C8-4BF8-BF48-485AA1F7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AAA1-9EF5-467A-BBE9-984D60F4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932-1D34-4EB2-9AD7-6554523CC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44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5A00-E979-4730-AE16-2805C33B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BEAD-7E82-4CAC-B9C6-AE07ED680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0C91F-F17F-4DAD-9BF7-575FA510C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D57D3-068B-4D0C-944D-82071F85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0E0-55B2-4B79-A1D8-2D677ADE6A14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D1B5E-B77A-4DF1-8F1B-AC02C7C8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C794A-E5C6-47E6-94C0-A2CB7A58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932-1D34-4EB2-9AD7-6554523CC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63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F018-2A3C-476B-AFEC-80EA23F3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0BE87-8862-43B9-A419-64A26060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58E82-65AF-42D8-932B-A09D92769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897FD-E7EE-4069-9AF0-3C1526B8C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A789F-3635-48C4-B86C-5C567214C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84435-A5FF-47EE-8F6C-7CCA2078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0E0-55B2-4B79-A1D8-2D677ADE6A14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2E0D5-CF4C-420E-9085-F29109B2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22EEA-B635-4F40-9AB4-D78C6C53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932-1D34-4EB2-9AD7-6554523CC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37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A11C-6C4F-4EA2-A561-8BB75F7F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180F8-D88C-4817-8EFB-80BC2816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0E0-55B2-4B79-A1D8-2D677ADE6A14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11D02-83F3-4D93-B0A7-D92AD7D7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8CA39-99BA-490D-B87F-8B1CB45E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932-1D34-4EB2-9AD7-6554523CC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855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F68F1-56C3-44D6-8994-A4631414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0E0-55B2-4B79-A1D8-2D677ADE6A14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80DDC-DDC9-491D-9216-34072685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26452-5DA2-49F2-9B38-1F6F0EF2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932-1D34-4EB2-9AD7-6554523CC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0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53DC-C3B4-444E-8F13-74068CD6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24DB-C7AE-4A0C-913D-2E80037D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D5562-ABAB-4B15-845A-4BEFB7EE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404E3-2D18-4BF0-AA83-2D9BCEF8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0E0-55B2-4B79-A1D8-2D677ADE6A14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57F55-5BE4-4096-BFC4-36938D87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2B933-19BF-40EE-A4F2-4AE47853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932-1D34-4EB2-9AD7-6554523CC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16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1DAE-E21F-4E1C-B169-BEE831E2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AE8FF-CA06-4F32-A8F1-6DA473CAA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FEBF-0EB9-4EA1-B10A-89C28F6D2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33E1B-ECA4-4720-870B-0157E25D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20E0-55B2-4B79-A1D8-2D677ADE6A14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C0932-2126-4BB8-BEB4-B98A706D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61EE5-5DCB-4462-A152-E5F52960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932-1D34-4EB2-9AD7-6554523CC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03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5D84E-6210-4AE9-9545-9326507E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E90A8-C44B-40AB-9C3F-EF2505AAC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7311-C554-4CD5-ABAB-0D5CE074F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A20E0-55B2-4B79-A1D8-2D677ADE6A14}" type="datetimeFigureOut">
              <a:rPr lang="en-SG" smtClean="0"/>
              <a:t>14/2/2021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4BEF-D370-4AB4-A833-F3D5570DD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ACA53-6648-4290-8D76-96CDA733E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BA932-1D34-4EB2-9AD7-6554523CC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285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676F72-3814-476C-87D1-CCA4D7C04BAE}"/>
              </a:ext>
            </a:extLst>
          </p:cNvPr>
          <p:cNvSpPr/>
          <p:nvPr/>
        </p:nvSpPr>
        <p:spPr>
          <a:xfrm>
            <a:off x="3015601" y="2122415"/>
            <a:ext cx="3219062" cy="105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Server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4F4802-1F9B-47C9-9EF0-8B09BAE0A19B}"/>
              </a:ext>
            </a:extLst>
          </p:cNvPr>
          <p:cNvSpPr/>
          <p:nvPr/>
        </p:nvSpPr>
        <p:spPr>
          <a:xfrm>
            <a:off x="3920456" y="4731391"/>
            <a:ext cx="1409351" cy="419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QT Client</a:t>
            </a:r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32116-89B1-4BC5-9FD7-FB50B5C76DC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625132" y="3172515"/>
            <a:ext cx="0" cy="1558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D46A4513-049D-48F0-8657-0A89D58F2D52}"/>
              </a:ext>
            </a:extLst>
          </p:cNvPr>
          <p:cNvSpPr/>
          <p:nvPr/>
        </p:nvSpPr>
        <p:spPr>
          <a:xfrm>
            <a:off x="7323589" y="2248816"/>
            <a:ext cx="1216404" cy="7972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database</a:t>
            </a:r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F1C91-91A8-4409-8E3F-BEE6FDAA68F7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6234663" y="2647465"/>
            <a:ext cx="10889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78E35C-3141-4F40-9418-973FDD8043BF}"/>
              </a:ext>
            </a:extLst>
          </p:cNvPr>
          <p:cNvSpPr txBox="1"/>
          <p:nvPr/>
        </p:nvSpPr>
        <p:spPr>
          <a:xfrm rot="16200000">
            <a:off x="3868196" y="3587799"/>
            <a:ext cx="1409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 Methods</a:t>
            </a:r>
            <a:endParaRPr lang="en-SG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CB185-C897-453F-8BB1-C9D02D7AA33E}"/>
              </a:ext>
            </a:extLst>
          </p:cNvPr>
          <p:cNvSpPr txBox="1"/>
          <p:nvPr/>
        </p:nvSpPr>
        <p:spPr>
          <a:xfrm>
            <a:off x="6312017" y="2523623"/>
            <a:ext cx="1409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File Read / Write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355040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Ranadeva Thisara</dc:creator>
  <cp:lastModifiedBy>Ranadeva Thisara</cp:lastModifiedBy>
  <cp:revision>1</cp:revision>
  <dcterms:created xsi:type="dcterms:W3CDTF">2021-02-14T10:34:23Z</dcterms:created>
  <dcterms:modified xsi:type="dcterms:W3CDTF">2021-02-14T10:40:12Z</dcterms:modified>
</cp:coreProperties>
</file>