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10/14/25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10/14/25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10/14/25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Users/ranadubauskas/Desktop/Initial%20Meeting%20Notes.doc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ranadubauskas/Program-Planning-AI-Assista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48618-85CB-45EF-E059-D3CF12BF7F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D6C78-BE70-DFD3-96AF-1A5CB20B0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Rana Dubauskas &amp; Blanche Stora</a:t>
            </a:r>
          </a:p>
        </p:txBody>
      </p:sp>
    </p:spTree>
    <p:extLst>
      <p:ext uri="{BB962C8B-B14F-4D97-AF65-F5344CB8AC3E}">
        <p14:creationId xmlns:p14="http://schemas.microsoft.com/office/powerpoint/2010/main" val="237773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E890-49C7-10F9-F5E4-FC654543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We’ve Done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32F82-9CE7-480C-8803-3D4F1F1C9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initial meeting with staff fellow, EJ Edney on 10/14</a:t>
            </a:r>
          </a:p>
          <a:p>
            <a:pPr lvl="1"/>
            <a:r>
              <a:rPr lang="en-US" dirty="0"/>
              <a:t>Reviewed design and project requirements (</a:t>
            </a:r>
            <a:r>
              <a:rPr lang="en-US" dirty="0">
                <a:hlinkClick r:id="rId2"/>
              </a:rPr>
              <a:t>Meeting Notes</a:t>
            </a:r>
            <a:r>
              <a:rPr lang="en-US" dirty="0"/>
              <a:t>)</a:t>
            </a:r>
          </a:p>
          <a:p>
            <a:r>
              <a:rPr lang="en-US" dirty="0"/>
              <a:t>Created initial prototype  as proof of concept</a:t>
            </a:r>
          </a:p>
        </p:txBody>
      </p:sp>
    </p:spTree>
    <p:extLst>
      <p:ext uri="{BB962C8B-B14F-4D97-AF65-F5344CB8AC3E}">
        <p14:creationId xmlns:p14="http://schemas.microsoft.com/office/powerpoint/2010/main" val="209676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6DE5-3783-BBB9-8BFD-E557B97F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3A887-4ABB-F9BF-E383-3F1848027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156" y="1710612"/>
            <a:ext cx="4658362" cy="3997828"/>
          </a:xfrm>
        </p:spPr>
        <p:txBody>
          <a:bodyPr/>
          <a:lstStyle/>
          <a:p>
            <a:r>
              <a:rPr lang="en-US" dirty="0">
                <a:hlinkClick r:id="rId2"/>
              </a:rPr>
              <a:t>Github Repo</a:t>
            </a:r>
            <a:endParaRPr lang="en-US" dirty="0"/>
          </a:p>
          <a:p>
            <a:r>
              <a:rPr lang="en-US" dirty="0"/>
              <a:t>Created using </a:t>
            </a:r>
            <a:r>
              <a:rPr lang="en-US" dirty="0" err="1"/>
              <a:t>Majk</a:t>
            </a:r>
            <a:r>
              <a:rPr lang="en-US" dirty="0"/>
              <a:t> &amp; ChatGPT</a:t>
            </a:r>
          </a:p>
          <a:p>
            <a:pPr lvl="1"/>
            <a:r>
              <a:rPr lang="en-US" dirty="0"/>
              <a:t>Used a custom Architect teammate &amp; created task by pasting in the PRD and meeting notes</a:t>
            </a:r>
          </a:p>
          <a:p>
            <a:r>
              <a:rPr lang="en-US" dirty="0"/>
              <a:t>Used ChatGPT to iterate on initial design 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168B725-C69E-7279-FC6B-0EFAA9A02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518" y="1431397"/>
            <a:ext cx="5503341" cy="523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9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BEA7E-7699-E970-B575-09143BBBE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4B32-9726-5697-6A89-D5261534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339" y="209775"/>
            <a:ext cx="7958331" cy="1077229"/>
          </a:xfrm>
        </p:spPr>
        <p:txBody>
          <a:bodyPr/>
          <a:lstStyle/>
          <a:p>
            <a:r>
              <a:rPr lang="en-US" dirty="0"/>
              <a:t>Progress – Login &amp; Dashboard Pages</a:t>
            </a:r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AC1FF26-C68A-ED7F-A71E-0AB5E670F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8316" t="27228" r="25780" b="17584"/>
          <a:stretch>
            <a:fillRect/>
          </a:stretch>
        </p:blipFill>
        <p:spPr>
          <a:xfrm>
            <a:off x="1135117" y="1534511"/>
            <a:ext cx="3794235" cy="4099034"/>
          </a:xfr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3D71155-E04B-8017-DC5B-888DD8D416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422" r="13744" b="23259"/>
          <a:stretch>
            <a:fillRect/>
          </a:stretch>
        </p:blipFill>
        <p:spPr>
          <a:xfrm>
            <a:off x="5025109" y="2281938"/>
            <a:ext cx="6220960" cy="307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26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29569-1259-3DB7-CBF8-67D7D59EA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B279-F973-FBBF-04FB-FD3300D6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339" y="209775"/>
            <a:ext cx="7958331" cy="1077229"/>
          </a:xfrm>
        </p:spPr>
        <p:txBody>
          <a:bodyPr/>
          <a:lstStyle/>
          <a:p>
            <a:r>
              <a:rPr lang="en-US" dirty="0"/>
              <a:t>Progress - AI Chat Functionality</a:t>
            </a:r>
          </a:p>
        </p:txBody>
      </p:sp>
      <p:pic>
        <p:nvPicPr>
          <p:cNvPr id="14" name="Picture 13" descr="A screenshot of a chat&#10;&#10;AI-generated content may be incorrect.">
            <a:extLst>
              <a:ext uri="{FF2B5EF4-FFF2-40B4-BE49-F238E27FC236}">
                <a16:creationId xmlns:a16="http://schemas.microsoft.com/office/drawing/2014/main" id="{8937D4BF-9E99-25B9-4DD2-1E5ECD97D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73" y="811451"/>
            <a:ext cx="7854197" cy="595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1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3D5BC-2C04-8B89-2E40-32C764EAD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C78FA-E329-15D3-9CDC-C0B00EC8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339" y="209775"/>
            <a:ext cx="7958331" cy="1077229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0C39C-6966-5C6C-3621-2E7CBE772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2882" y="1642212"/>
            <a:ext cx="7796540" cy="3997828"/>
          </a:xfrm>
        </p:spPr>
        <p:txBody>
          <a:bodyPr/>
          <a:lstStyle/>
          <a:p>
            <a:r>
              <a:rPr lang="en-US" dirty="0"/>
              <a:t>Need documentation/information on Vanderbilt program planning data &amp; policies</a:t>
            </a:r>
          </a:p>
          <a:p>
            <a:pPr lvl="1"/>
            <a:r>
              <a:rPr lang="en-US" dirty="0"/>
              <a:t>Current implementation uses placeholder data on steps regarding program planning</a:t>
            </a:r>
          </a:p>
          <a:p>
            <a:r>
              <a:rPr lang="en-US" dirty="0"/>
              <a:t>Test functionality &amp; iterate on design </a:t>
            </a:r>
          </a:p>
          <a:p>
            <a:r>
              <a:rPr lang="en-US" dirty="0"/>
              <a:t>Add Vanderbilt authentication to login</a:t>
            </a:r>
          </a:p>
        </p:txBody>
      </p:sp>
    </p:spTree>
    <p:extLst>
      <p:ext uri="{BB962C8B-B14F-4D97-AF65-F5344CB8AC3E}">
        <p14:creationId xmlns:p14="http://schemas.microsoft.com/office/powerpoint/2010/main" val="635074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14</TotalTime>
  <Words>118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Assignment 8</vt:lpstr>
      <vt:lpstr>What We’ve Done So Far</vt:lpstr>
      <vt:lpstr>Proof of Concept</vt:lpstr>
      <vt:lpstr>Progress – Login &amp; Dashboard Pages</vt:lpstr>
      <vt:lpstr>Progress - AI Chat Functionality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Dubauskas, Rana S</dc:creator>
  <cp:lastModifiedBy>Dubauskas, Rana S</cp:lastModifiedBy>
  <cp:revision>1</cp:revision>
  <dcterms:created xsi:type="dcterms:W3CDTF">2025-10-14T18:40:16Z</dcterms:created>
  <dcterms:modified xsi:type="dcterms:W3CDTF">2025-10-14T18:55:03Z</dcterms:modified>
</cp:coreProperties>
</file>