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5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36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9F5F-DDF9-447C-BA1C-AEC18FA1CB20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EF065-67E7-48F3-98E1-B9CA152FB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17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EF065-67E7-48F3-98E1-B9CA152FB8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14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1BC3A-1430-4D81-AC70-864AC76125DF}" type="datetime1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C4C-ABD3-4CDD-ACA5-4472097AC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B153-DBF9-4BA4-ADB8-5D3A578A2F02}" type="datetime1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C4C-ABD3-4CDD-ACA5-4472097AC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5822-0B29-4E34-B85D-B10DE36EFE00}" type="datetime1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C4C-ABD3-4CDD-ACA5-4472097AC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C698-99B3-4827-8F30-61A974738775}" type="datetime1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C4C-ABD3-4CDD-ACA5-4472097AC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E88D-CB68-404C-BA13-AEE67528132E}" type="datetime1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C4C-ABD3-4CDD-ACA5-4472097AC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84D1-0EC0-4D7E-A3C6-CA6F245BF7F7}" type="datetime1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C4C-ABD3-4CDD-ACA5-4472097ACA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0FD4-9B18-4659-8C75-5A8764B0CB34}" type="datetime1">
              <a:rPr lang="en-US" smtClean="0"/>
              <a:t>12/2/2013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C4C-ABD3-4CDD-ACA5-4472097AC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7797-FB10-4F1F-B66D-B09A9F703D28}" type="datetime1">
              <a:rPr lang="en-US" smtClean="0"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C4C-ABD3-4CDD-ACA5-4472097AC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6326-8AC6-47EB-82C1-DA239C1377C3}" type="datetime1">
              <a:rPr lang="en-US" smtClean="0"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C4C-ABD3-4CDD-ACA5-4472097AC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C77E-48A3-4F7A-918B-1BBA26B99F07}" type="datetime1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5F2C4C-ABD3-4CDD-ACA5-4472097AC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E1E4-62D6-4D51-B2A9-00424987AFB4}" type="datetime1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C4C-ABD3-4CDD-ACA5-4472097AC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A65BBC9-5B64-40BA-B02F-959E2043095D}" type="datetime1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95F2C4C-ABD3-4CDD-ACA5-4472097ACA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410200" y="6019800"/>
            <a:ext cx="35814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Index page.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C4C-ABD3-4CDD-ACA5-4472097ACA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77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10200" y="6019800"/>
            <a:ext cx="35814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All contacts of his address book.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C4C-ABD3-4CDD-ACA5-4472097ACA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76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10200" y="6019800"/>
            <a:ext cx="35814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Export address book to </a:t>
            </a:r>
            <a:r>
              <a:rPr lang="en-US" dirty="0" err="1" smtClean="0"/>
              <a:t>csv</a:t>
            </a:r>
            <a:r>
              <a:rPr lang="en-US" dirty="0" smtClean="0"/>
              <a:t> format.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C4C-ABD3-4CDD-ACA5-4472097ACA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75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10200" y="5439644"/>
            <a:ext cx="35814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Edit a contact.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C4C-ABD3-4CDD-ACA5-4472097ACA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42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10200" y="6019800"/>
            <a:ext cx="35814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Delete a contact.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C4C-ABD3-4CDD-ACA5-4472097ACA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76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10200" y="6019800"/>
            <a:ext cx="35814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Details of a contact.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C4C-ABD3-4CDD-ACA5-4472097ACA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75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10200" y="6019800"/>
            <a:ext cx="35814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Search contact using field.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C4C-ABD3-4CDD-ACA5-4472097ACA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42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10200" y="6019800"/>
            <a:ext cx="35814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Search contact using field.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C4C-ABD3-4CDD-ACA5-4472097ACA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76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10200" y="6019800"/>
            <a:ext cx="35814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Result of Searching.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C4C-ABD3-4CDD-ACA5-4472097ACA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75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10200" y="6019800"/>
            <a:ext cx="35814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Log out.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C4C-ABD3-4CDD-ACA5-4472097ACA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42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10200" y="6019800"/>
            <a:ext cx="35814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We go to another page which require log in.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C4C-ABD3-4CDD-ACA5-4472097ACA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76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0200" y="6019800"/>
            <a:ext cx="358140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u</a:t>
            </a:r>
            <a:r>
              <a:rPr lang="en-US" sz="1600" dirty="0" smtClean="0"/>
              <a:t>sername contains illegal character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C4C-ABD3-4CDD-ACA5-4472097ACA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75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10200" y="6019800"/>
            <a:ext cx="35814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Redirect to log in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C4C-ABD3-4CDD-ACA5-4472097ACA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75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0203" y="2967335"/>
            <a:ext cx="26035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The End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C4C-ABD3-4CDD-ACA5-4472097ACA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6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0200" y="6019800"/>
            <a:ext cx="35814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Password required.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C4C-ABD3-4CDD-ACA5-4472097ACA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42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10200" y="6019800"/>
            <a:ext cx="35814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Already a User have this username.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C4C-ABD3-4CDD-ACA5-4472097ACA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76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10200" y="6019800"/>
            <a:ext cx="35814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Valid input.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C4C-ABD3-4CDD-ACA5-4472097ACA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75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10200" y="6019800"/>
            <a:ext cx="35814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Log in page.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C4C-ABD3-4CDD-ACA5-4472097ACA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42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10200" y="6019800"/>
            <a:ext cx="35814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User Area Page.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C4C-ABD3-4CDD-ACA5-4472097ACA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76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0200" y="5637958"/>
            <a:ext cx="35814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Add Contacts to his </a:t>
            </a:r>
            <a:r>
              <a:rPr lang="en-US" dirty="0" err="1" smtClean="0"/>
              <a:t>addressbook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C4C-ABD3-4CDD-ACA5-4472097ACA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75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10200" y="6019800"/>
            <a:ext cx="35814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Insert successfully.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C4C-ABD3-4CDD-ACA5-4472097ACA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42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42</TotalTime>
  <Words>121</Words>
  <Application>Microsoft Office PowerPoint</Application>
  <PresentationFormat>On-screen Show (4:3)</PresentationFormat>
  <Paragraphs>43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CSE-RU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Rana Hamid</dc:creator>
  <cp:lastModifiedBy>Rana Hamid</cp:lastModifiedBy>
  <cp:revision>37</cp:revision>
  <dcterms:created xsi:type="dcterms:W3CDTF">2013-12-02T15:57:02Z</dcterms:created>
  <dcterms:modified xsi:type="dcterms:W3CDTF">2013-12-02T16:39:51Z</dcterms:modified>
</cp:coreProperties>
</file>