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2" r:id="rId6"/>
    <p:sldId id="265" r:id="rId7"/>
    <p:sldId id="264" r:id="rId8"/>
    <p:sldId id="263" r:id="rId9"/>
    <p:sldId id="25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7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0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1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3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2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0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5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2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0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3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3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ant on a </a:t>
            </a:r>
            <a:r>
              <a:rPr lang="en-US" sz="2800" dirty="0" err="1" smtClean="0"/>
              <a:t>ChessBoard</a:t>
            </a:r>
            <a:r>
              <a:rPr lang="en-US" sz="2800" dirty="0" smtClean="0"/>
              <a:t>         </a:t>
            </a:r>
            <a:r>
              <a:rPr lang="en-US" sz="2800" dirty="0" err="1" smtClean="0"/>
              <a:t>Prob</a:t>
            </a:r>
            <a:r>
              <a:rPr lang="en-US" sz="2800" dirty="0" smtClean="0"/>
              <a:t> : 10161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1      2       3       4      5    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669900"/>
                </a:solidFill>
              </a:rPr>
              <a:t>      1    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US" sz="2000" dirty="0" smtClean="0">
                <a:solidFill>
                  <a:srgbClr val="FF0000"/>
                </a:solidFill>
              </a:rPr>
              <a:t>1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    2       </a:t>
            </a:r>
            <a:r>
              <a:rPr lang="en-US" sz="2000" dirty="0" smtClean="0">
                <a:solidFill>
                  <a:srgbClr val="FF0000"/>
                </a:solidFill>
              </a:rPr>
              <a:t>9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    10    </a:t>
            </a:r>
            <a:r>
              <a:rPr lang="en-US" sz="2000" dirty="0" smtClean="0">
                <a:solidFill>
                  <a:srgbClr val="FF0000"/>
                </a:solidFill>
              </a:rPr>
              <a:t>25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669900"/>
                </a:solidFill>
              </a:rPr>
              <a:t>      2 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      </a:t>
            </a:r>
            <a:r>
              <a:rPr lang="en-US" sz="2000" dirty="0" smtClean="0">
                <a:solidFill>
                  <a:srgbClr val="FF0000"/>
                </a:solidFill>
              </a:rPr>
              <a:t>4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    3       8     11    24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669900"/>
                </a:solidFill>
              </a:rPr>
              <a:t>      3 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      5      6       7     12    23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    </a:t>
            </a:r>
            <a:r>
              <a:rPr lang="en-US" sz="2000" dirty="0" smtClean="0">
                <a:solidFill>
                  <a:srgbClr val="669900"/>
                </a:solidFill>
              </a:rPr>
              <a:t>4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     </a:t>
            </a:r>
            <a:r>
              <a:rPr lang="en-US" sz="2000" dirty="0" smtClean="0">
                <a:solidFill>
                  <a:srgbClr val="FF0000"/>
                </a:solidFill>
              </a:rPr>
              <a:t>16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   15     14    13    22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669900"/>
                </a:solidFill>
              </a:rPr>
              <a:t>      5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     17    18     19    20    21</a:t>
            </a:r>
          </a:p>
          <a:p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Base of the operation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1*1=1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2*2=4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3*3=9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4*4=16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5*5=25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6*6=36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4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Find the base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err="1" smtClean="0">
                <a:solidFill>
                  <a:srgbClr val="0070C0"/>
                </a:solidFill>
              </a:rPr>
              <a:t>Sqrt</a:t>
            </a:r>
            <a:r>
              <a:rPr lang="en-US" sz="2800" dirty="0" smtClean="0">
                <a:solidFill>
                  <a:srgbClr val="0070C0"/>
                </a:solidFill>
              </a:rPr>
              <a:t>(1)=1                       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Sqrt</a:t>
            </a:r>
            <a:r>
              <a:rPr lang="en-US" sz="2800" dirty="0" smtClean="0">
                <a:solidFill>
                  <a:srgbClr val="C00000"/>
                </a:solidFill>
              </a:rPr>
              <a:t>(14)=3.741</a:t>
            </a:r>
          </a:p>
          <a:p>
            <a:r>
              <a:rPr lang="en-US" sz="2800" dirty="0" err="1" smtClean="0">
                <a:solidFill>
                  <a:srgbClr val="7030A0"/>
                </a:solidFill>
              </a:rPr>
              <a:t>Sqrt</a:t>
            </a:r>
            <a:r>
              <a:rPr lang="en-US" sz="2800" dirty="0" smtClean="0">
                <a:solidFill>
                  <a:srgbClr val="7030A0"/>
                </a:solidFill>
              </a:rPr>
              <a:t>(2)=1.414               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Sqrt</a:t>
            </a:r>
            <a:r>
              <a:rPr lang="en-US" sz="2800" dirty="0" smtClean="0">
                <a:solidFill>
                  <a:srgbClr val="C00000"/>
                </a:solidFill>
              </a:rPr>
              <a:t>(15)=3.872</a:t>
            </a:r>
          </a:p>
          <a:p>
            <a:r>
              <a:rPr lang="en-US" sz="2800" dirty="0" err="1" smtClean="0">
                <a:solidFill>
                  <a:srgbClr val="7030A0"/>
                </a:solidFill>
              </a:rPr>
              <a:t>Sqrt</a:t>
            </a:r>
            <a:r>
              <a:rPr lang="en-US" sz="2800" dirty="0" smtClean="0">
                <a:solidFill>
                  <a:srgbClr val="7030A0"/>
                </a:solidFill>
              </a:rPr>
              <a:t>(3)=1.732               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Sqrt</a:t>
            </a:r>
            <a:r>
              <a:rPr lang="en-US" sz="2800" dirty="0" smtClean="0">
                <a:solidFill>
                  <a:srgbClr val="C00000"/>
                </a:solidFill>
              </a:rPr>
              <a:t>(16)=4</a:t>
            </a:r>
            <a:r>
              <a:rPr lang="en-US" sz="1600" dirty="0" smtClean="0"/>
              <a:t>		</a:t>
            </a:r>
          </a:p>
          <a:p>
            <a:r>
              <a:rPr lang="en-US" sz="2800" dirty="0" err="1" smtClean="0">
                <a:solidFill>
                  <a:srgbClr val="7030A0"/>
                </a:solidFill>
              </a:rPr>
              <a:t>Sqrt</a:t>
            </a:r>
            <a:r>
              <a:rPr lang="en-US" sz="2800" dirty="0" smtClean="0">
                <a:solidFill>
                  <a:srgbClr val="7030A0"/>
                </a:solidFill>
              </a:rPr>
              <a:t>(4)=2</a:t>
            </a:r>
          </a:p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Sqrt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(5)=2.236</a:t>
            </a:r>
          </a:p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Sqrt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(6)=2.449</a:t>
            </a:r>
          </a:p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Sqrt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(7)=2.645</a:t>
            </a:r>
          </a:p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Sqrt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(8)=2.828</a:t>
            </a:r>
          </a:p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Sqrt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(9)=3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Sqrt</a:t>
            </a:r>
            <a:r>
              <a:rPr lang="en-US" sz="2800" dirty="0" smtClean="0">
                <a:solidFill>
                  <a:srgbClr val="C00000"/>
                </a:solidFill>
              </a:rPr>
              <a:t>(10)=3.162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Sqrt</a:t>
            </a:r>
            <a:r>
              <a:rPr lang="en-US" sz="2800" dirty="0" smtClean="0">
                <a:solidFill>
                  <a:srgbClr val="C00000"/>
                </a:solidFill>
              </a:rPr>
              <a:t>(11)=3.316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Sqrt</a:t>
            </a:r>
            <a:r>
              <a:rPr lang="en-US" sz="2800" dirty="0" smtClean="0">
                <a:solidFill>
                  <a:srgbClr val="C00000"/>
                </a:solidFill>
              </a:rPr>
              <a:t>(12)=3.464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Sqrt</a:t>
            </a:r>
            <a:r>
              <a:rPr lang="en-US" sz="2800" dirty="0" smtClean="0">
                <a:solidFill>
                  <a:srgbClr val="C00000"/>
                </a:solidFill>
              </a:rPr>
              <a:t>(13)=3.605</a:t>
            </a:r>
          </a:p>
        </p:txBody>
      </p:sp>
    </p:spTree>
    <p:extLst>
      <p:ext uri="{BB962C8B-B14F-4D97-AF65-F5344CB8AC3E}">
        <p14:creationId xmlns:p14="http://schemas.microsoft.com/office/powerpoint/2010/main" val="378047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Calculation=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sqrt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(n-1)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Sqrt</a:t>
            </a:r>
            <a:r>
              <a:rPr lang="en-US" dirty="0" smtClean="0">
                <a:solidFill>
                  <a:srgbClr val="7030A0"/>
                </a:solidFill>
              </a:rPr>
              <a:t>(1)=1                                           </a:t>
            </a:r>
            <a:r>
              <a:rPr lang="en-US" dirty="0" err="1" smtClean="0">
                <a:solidFill>
                  <a:srgbClr val="C00000"/>
                </a:solidFill>
              </a:rPr>
              <a:t>Sqrt</a:t>
            </a:r>
            <a:r>
              <a:rPr lang="en-US" dirty="0" smtClean="0">
                <a:solidFill>
                  <a:srgbClr val="C00000"/>
                </a:solidFill>
              </a:rPr>
              <a:t>(14)=3.741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Sqrt</a:t>
            </a:r>
            <a:r>
              <a:rPr lang="en-US" dirty="0" smtClean="0">
                <a:solidFill>
                  <a:srgbClr val="7030A0"/>
                </a:solidFill>
              </a:rPr>
              <a:t>(2)=1.414                                   </a:t>
            </a:r>
            <a:r>
              <a:rPr lang="en-US" dirty="0" err="1" smtClean="0">
                <a:solidFill>
                  <a:srgbClr val="C00000"/>
                </a:solidFill>
              </a:rPr>
              <a:t>Sqrt</a:t>
            </a:r>
            <a:r>
              <a:rPr lang="en-US" dirty="0" smtClean="0">
                <a:solidFill>
                  <a:srgbClr val="C00000"/>
                </a:solidFill>
              </a:rPr>
              <a:t>(15)=3.872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Sqrt</a:t>
            </a:r>
            <a:r>
              <a:rPr lang="en-US" dirty="0" smtClean="0">
                <a:solidFill>
                  <a:srgbClr val="7030A0"/>
                </a:solidFill>
              </a:rPr>
              <a:t>(3)=1.732                                   </a:t>
            </a:r>
            <a:r>
              <a:rPr lang="en-US" sz="1800" dirty="0" smtClean="0"/>
              <a:t>	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Sqrt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(4)=2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Sqrt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(5)=2.236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Sqrt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(6)=2.449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Sqrt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(7)=2.645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Sqrt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(8)=2.828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Sqrt</a:t>
            </a:r>
            <a:r>
              <a:rPr lang="en-US" dirty="0" smtClean="0">
                <a:solidFill>
                  <a:srgbClr val="C00000"/>
                </a:solidFill>
              </a:rPr>
              <a:t>(9)=3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Sqrt</a:t>
            </a:r>
            <a:r>
              <a:rPr lang="en-US" dirty="0" smtClean="0">
                <a:solidFill>
                  <a:srgbClr val="C00000"/>
                </a:solidFill>
              </a:rPr>
              <a:t>(10)=3.162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Sqrt</a:t>
            </a:r>
            <a:r>
              <a:rPr lang="en-US" dirty="0" smtClean="0">
                <a:solidFill>
                  <a:srgbClr val="C00000"/>
                </a:solidFill>
              </a:rPr>
              <a:t>(11)=3.316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Sqrt</a:t>
            </a:r>
            <a:r>
              <a:rPr lang="en-US" dirty="0" smtClean="0">
                <a:solidFill>
                  <a:srgbClr val="C00000"/>
                </a:solidFill>
              </a:rPr>
              <a:t>(12)=3.464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Sqrt</a:t>
            </a:r>
            <a:r>
              <a:rPr lang="en-US" dirty="0" smtClean="0">
                <a:solidFill>
                  <a:srgbClr val="C00000"/>
                </a:solidFill>
              </a:rPr>
              <a:t>(13)=3.605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5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rocess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n=6</a:t>
            </a:r>
          </a:p>
          <a:p>
            <a:r>
              <a:rPr lang="en-US" dirty="0" smtClean="0"/>
              <a:t>r=</a:t>
            </a:r>
            <a:r>
              <a:rPr lang="en-US" dirty="0" err="1" smtClean="0"/>
              <a:t>sqrt</a:t>
            </a:r>
            <a:r>
              <a:rPr lang="en-US" dirty="0" smtClean="0"/>
              <a:t>(6-1)</a:t>
            </a:r>
          </a:p>
          <a:p>
            <a:pPr marL="0" indent="0">
              <a:buNone/>
            </a:pPr>
            <a:r>
              <a:rPr lang="en-US" dirty="0" smtClean="0"/>
              <a:t>    r=2.236</a:t>
            </a:r>
          </a:p>
          <a:p>
            <a:r>
              <a:rPr lang="en-US" dirty="0" smtClean="0"/>
              <a:t>n=n-(r*r)</a:t>
            </a:r>
          </a:p>
          <a:p>
            <a:r>
              <a:rPr lang="en-US" dirty="0" smtClean="0"/>
              <a:t>n=2</a:t>
            </a:r>
          </a:p>
          <a:p>
            <a:r>
              <a:rPr lang="en-US" dirty="0" smtClean="0"/>
              <a:t>Here r*r=4 is our 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9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Case n=6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1      2       3       4      5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69900"/>
                </a:solidFill>
              </a:rPr>
              <a:t>      1    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1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2       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10    </a:t>
            </a:r>
            <a:r>
              <a:rPr lang="en-US" dirty="0" smtClean="0">
                <a:solidFill>
                  <a:srgbClr val="FF0000"/>
                </a:solidFill>
              </a:rPr>
              <a:t>25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69900"/>
                </a:solidFill>
              </a:rPr>
              <a:t>      2 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</a:t>
            </a:r>
            <a:r>
              <a:rPr lang="en-US" dirty="0" smtClean="0">
                <a:solidFill>
                  <a:srgbClr val="FF0000"/>
                </a:solidFill>
              </a:rPr>
              <a:t>4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3       8     11    24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69900"/>
                </a:solidFill>
              </a:rPr>
              <a:t>      3 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5      6       7     12    23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</a:t>
            </a:r>
            <a:r>
              <a:rPr lang="en-US" dirty="0" smtClean="0">
                <a:solidFill>
                  <a:srgbClr val="669900"/>
                </a:solidFill>
              </a:rPr>
              <a:t>4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</a:t>
            </a:r>
            <a:r>
              <a:rPr lang="en-US" dirty="0" smtClean="0">
                <a:solidFill>
                  <a:srgbClr val="FF0000"/>
                </a:solidFill>
              </a:rPr>
              <a:t>16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15     14    13    22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69900"/>
                </a:solidFill>
              </a:rPr>
              <a:t>      5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17    18     19    20    21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67000" y="33528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815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1      2       3       4      5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69900"/>
                </a:solidFill>
              </a:rPr>
              <a:t>      1    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1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2    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9 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10    </a:t>
            </a:r>
            <a:r>
              <a:rPr lang="en-US" dirty="0" smtClean="0">
                <a:solidFill>
                  <a:srgbClr val="FF0000"/>
                </a:solidFill>
              </a:rPr>
              <a:t>25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69900"/>
                </a:solidFill>
              </a:rPr>
              <a:t>      2 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</a:t>
            </a:r>
            <a:r>
              <a:rPr lang="en-US" dirty="0" smtClean="0">
                <a:solidFill>
                  <a:srgbClr val="FF0000"/>
                </a:solidFill>
              </a:rPr>
              <a:t>4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3    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11    24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69900"/>
                </a:solidFill>
              </a:rPr>
              <a:t>      3 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5      6       7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12    23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</a:t>
            </a:r>
            <a:r>
              <a:rPr lang="en-US" dirty="0" smtClean="0">
                <a:solidFill>
                  <a:srgbClr val="669900"/>
                </a:solidFill>
              </a:rPr>
              <a:t>4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</a:t>
            </a:r>
            <a:r>
              <a:rPr lang="en-US" dirty="0" smtClean="0">
                <a:solidFill>
                  <a:srgbClr val="FF0000"/>
                </a:solidFill>
              </a:rPr>
              <a:t>16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15     14    13    22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69900"/>
                </a:solidFill>
              </a:rPr>
              <a:t>      5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17    18     19    20    21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5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1      2       3       4      5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69900"/>
                </a:solidFill>
              </a:rPr>
              <a:t>      1    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1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2       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10    </a:t>
            </a:r>
            <a:r>
              <a:rPr lang="en-US" dirty="0" smtClean="0">
                <a:solidFill>
                  <a:srgbClr val="FF0000"/>
                </a:solidFill>
              </a:rPr>
              <a:t>25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69900"/>
                </a:solidFill>
              </a:rPr>
              <a:t>      2 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</a:t>
            </a:r>
            <a:r>
              <a:rPr lang="en-US" dirty="0" smtClean="0">
                <a:solidFill>
                  <a:srgbClr val="FF0000"/>
                </a:solidFill>
              </a:rPr>
              <a:t>4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3       8     11    24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69900"/>
                </a:solidFill>
              </a:rPr>
              <a:t>      3 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5      6       7     12    23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</a:t>
            </a:r>
            <a:r>
              <a:rPr lang="en-US" dirty="0" smtClean="0">
                <a:solidFill>
                  <a:srgbClr val="669900"/>
                </a:solidFill>
              </a:rPr>
              <a:t>4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</a:t>
            </a:r>
            <a:r>
              <a:rPr lang="en-US" dirty="0" smtClean="0">
                <a:solidFill>
                  <a:srgbClr val="FF0000"/>
                </a:solidFill>
              </a:rPr>
              <a:t>16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15     14    13    22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69900"/>
                </a:solidFill>
              </a:rPr>
              <a:t>      5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17    18     19    20    21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2819400"/>
            <a:ext cx="685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667000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30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0"/>
            <a:ext cx="89154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#include &lt;</a:t>
            </a:r>
            <a:r>
              <a:rPr lang="en-US" sz="1000" dirty="0" err="1" smtClean="0"/>
              <a:t>stdio.h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math.h</a:t>
            </a:r>
            <a:r>
              <a:rPr lang="en-US" sz="1000" dirty="0" smtClean="0"/>
              <a:t>&gt;</a:t>
            </a:r>
          </a:p>
          <a:p>
            <a:r>
              <a:rPr lang="en-US" sz="1000" dirty="0" err="1" smtClean="0"/>
              <a:t>int</a:t>
            </a:r>
            <a:r>
              <a:rPr lang="en-US" sz="1000" dirty="0" smtClean="0"/>
              <a:t> main()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 long </a:t>
            </a:r>
            <a:r>
              <a:rPr lang="en-US" sz="1000" dirty="0" err="1" smtClean="0"/>
              <a:t>n,x,y,r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   while(1)</a:t>
            </a:r>
          </a:p>
          <a:p>
            <a:r>
              <a:rPr lang="en-US" sz="1000" dirty="0" smtClean="0"/>
              <a:t>   {</a:t>
            </a:r>
          </a:p>
          <a:p>
            <a:r>
              <a:rPr lang="en-US" sz="1000" dirty="0" smtClean="0"/>
              <a:t>       </a:t>
            </a:r>
            <a:r>
              <a:rPr lang="en-US" sz="1000" dirty="0" err="1" smtClean="0"/>
              <a:t>scanf</a:t>
            </a:r>
            <a:r>
              <a:rPr lang="en-US" sz="1000" dirty="0" smtClean="0"/>
              <a:t>("%</a:t>
            </a:r>
            <a:r>
              <a:rPr lang="en-US" sz="1000" dirty="0" err="1" smtClean="0"/>
              <a:t>ld",&amp;n</a:t>
            </a:r>
            <a:r>
              <a:rPr lang="en-US" sz="1000" dirty="0" smtClean="0"/>
              <a:t>);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             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                     if(n==0)</a:t>
            </a:r>
          </a:p>
          <a:p>
            <a:r>
              <a:rPr lang="en-US" sz="1000" dirty="0" smtClean="0"/>
              <a:t>                        break;</a:t>
            </a:r>
          </a:p>
          <a:p>
            <a:r>
              <a:rPr lang="en-US" sz="1000" dirty="0" smtClean="0"/>
              <a:t>              </a:t>
            </a:r>
          </a:p>
          <a:p>
            <a:r>
              <a:rPr lang="en-US" sz="1000" dirty="0" smtClean="0"/>
              <a:t>               r=</a:t>
            </a:r>
            <a:r>
              <a:rPr lang="en-US" sz="1000" dirty="0" err="1" smtClean="0"/>
              <a:t>sqrt</a:t>
            </a:r>
            <a:r>
              <a:rPr lang="en-US" sz="1000" dirty="0" smtClean="0"/>
              <a:t>(n-1);</a:t>
            </a:r>
          </a:p>
          <a:p>
            <a:r>
              <a:rPr lang="en-US" sz="1000" dirty="0" smtClean="0"/>
              <a:t>              n-=r*r;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              if(r%2==0)</a:t>
            </a:r>
          </a:p>
          <a:p>
            <a:r>
              <a:rPr lang="en-US" sz="1000" dirty="0" smtClean="0"/>
              <a:t>               {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                     if(n&lt;=r+1)</a:t>
            </a:r>
          </a:p>
          <a:p>
            <a:r>
              <a:rPr lang="en-US" sz="1000" dirty="0" smtClean="0"/>
              <a:t>                       {     x=r+1;</a:t>
            </a:r>
          </a:p>
          <a:p>
            <a:r>
              <a:rPr lang="en-US" sz="1000" dirty="0" smtClean="0"/>
              <a:t>                             y=n;</a:t>
            </a:r>
          </a:p>
          <a:p>
            <a:r>
              <a:rPr lang="en-US" sz="1000" dirty="0" smtClean="0"/>
              <a:t>                       }</a:t>
            </a:r>
          </a:p>
          <a:p>
            <a:r>
              <a:rPr lang="en-US" sz="1000" dirty="0" smtClean="0"/>
              <a:t>                   else</a:t>
            </a:r>
          </a:p>
          <a:p>
            <a:r>
              <a:rPr lang="en-US" sz="1000" dirty="0" smtClean="0"/>
              <a:t>                      { 	x=2*r+2-n;</a:t>
            </a:r>
          </a:p>
          <a:p>
            <a:r>
              <a:rPr lang="en-US" sz="1000" dirty="0" smtClean="0"/>
              <a:t>                       	y=r+1;</a:t>
            </a:r>
          </a:p>
          <a:p>
            <a:r>
              <a:rPr lang="en-US" sz="1000" dirty="0" smtClean="0"/>
              <a:t>                      }</a:t>
            </a:r>
          </a:p>
          <a:p>
            <a:r>
              <a:rPr lang="en-US" sz="1000" dirty="0" smtClean="0"/>
              <a:t>               }</a:t>
            </a:r>
          </a:p>
          <a:p>
            <a:r>
              <a:rPr lang="en-US" sz="1000" dirty="0" smtClean="0"/>
              <a:t>              else</a:t>
            </a:r>
          </a:p>
          <a:p>
            <a:r>
              <a:rPr lang="en-US" sz="1000" dirty="0" smtClean="0"/>
              <a:t>               {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                     if(n&lt;=r+1)</a:t>
            </a:r>
          </a:p>
          <a:p>
            <a:r>
              <a:rPr lang="en-US" sz="1000" dirty="0" smtClean="0"/>
              <a:t>                      {      y=r+1;</a:t>
            </a:r>
          </a:p>
          <a:p>
            <a:r>
              <a:rPr lang="en-US" sz="1000" dirty="0" smtClean="0"/>
              <a:t>                             x=n;</a:t>
            </a:r>
          </a:p>
          <a:p>
            <a:r>
              <a:rPr lang="en-US" sz="1000" dirty="0" smtClean="0"/>
              <a:t>                      }</a:t>
            </a:r>
          </a:p>
          <a:p>
            <a:r>
              <a:rPr lang="en-US" sz="1000" dirty="0" smtClean="0"/>
              <a:t>                    else</a:t>
            </a:r>
          </a:p>
          <a:p>
            <a:r>
              <a:rPr lang="en-US" sz="1000" dirty="0" smtClean="0"/>
              <a:t>                    {      y=2*r+2-n;</a:t>
            </a:r>
          </a:p>
          <a:p>
            <a:r>
              <a:rPr lang="en-US" sz="1000" dirty="0" smtClean="0"/>
              <a:t>                           x=r+1;</a:t>
            </a:r>
          </a:p>
          <a:p>
            <a:r>
              <a:rPr lang="en-US" sz="1000" dirty="0" smtClean="0"/>
              <a:t>                    }</a:t>
            </a:r>
          </a:p>
          <a:p>
            <a:r>
              <a:rPr lang="en-US" sz="1000" dirty="0" smtClean="0"/>
              <a:t>              }</a:t>
            </a:r>
          </a:p>
          <a:p>
            <a:endParaRPr lang="en-US" sz="1000" dirty="0" smtClean="0"/>
          </a:p>
          <a:p>
            <a:r>
              <a:rPr lang="en-US" sz="1000" dirty="0" smtClean="0"/>
              <a:t>    </a:t>
            </a:r>
            <a:r>
              <a:rPr lang="en-US" sz="1000" dirty="0" err="1" smtClean="0"/>
              <a:t>printf</a:t>
            </a:r>
            <a:r>
              <a:rPr lang="en-US" sz="1000" dirty="0" smtClean="0"/>
              <a:t>("%ld %ld\</a:t>
            </a:r>
            <a:r>
              <a:rPr lang="en-US" sz="1000" dirty="0" err="1" smtClean="0"/>
              <a:t>n",x,y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   }</a:t>
            </a:r>
          </a:p>
          <a:p>
            <a:endParaRPr lang="en-US" sz="1000" dirty="0" smtClean="0"/>
          </a:p>
          <a:p>
            <a:r>
              <a:rPr lang="en-US" sz="1000" dirty="0" smtClean="0"/>
              <a:t>return 0;</a:t>
            </a:r>
          </a:p>
          <a:p>
            <a:r>
              <a:rPr lang="en-US" sz="1000" dirty="0" smtClean="0"/>
              <a:t>}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320</Words>
  <Application>Microsoft Office PowerPoint</Application>
  <PresentationFormat>On-screen Show (4:3)</PresentationFormat>
  <Paragraphs>114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 ant on a ChessBoard         Prob : 10161</vt:lpstr>
      <vt:lpstr>Base of the operation</vt:lpstr>
      <vt:lpstr>Find the base</vt:lpstr>
      <vt:lpstr>Calculation=sqrt(n-1)</vt:lpstr>
      <vt:lpstr>Process</vt:lpstr>
      <vt:lpstr>Case n=6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SABBIR</dc:creator>
  <cp:lastModifiedBy>munna</cp:lastModifiedBy>
  <cp:revision>18</cp:revision>
  <dcterms:created xsi:type="dcterms:W3CDTF">2006-08-16T00:00:00Z</dcterms:created>
  <dcterms:modified xsi:type="dcterms:W3CDTF">2011-07-30T03:31:36Z</dcterms:modified>
</cp:coreProperties>
</file>