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CC718-8A7E-4949-BBE6-1388E830A7BE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2F9C7-0893-4A21-8D4C-71B558C41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96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EA1D-05B0-4133-8360-C4A801E8021B}" type="datetime1">
              <a:rPr lang="en-US" smtClean="0"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2945-5D5A-4BE7-83BF-D881585FA9FA}" type="datetime1">
              <a:rPr lang="en-US" smtClean="0"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55AA-929B-43E1-B585-88CA4B895D4E}" type="datetime1">
              <a:rPr lang="en-US" smtClean="0"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CD73-AF5C-4E07-B84E-5416B33ADE64}" type="datetime1">
              <a:rPr lang="en-US" smtClean="0"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A30D-33D9-41FD-B965-AC9723E6418B}" type="datetime1">
              <a:rPr lang="en-US" smtClean="0"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AA36F-F84F-4C62-A81A-55BF6B52DC16}" type="datetime1">
              <a:rPr lang="en-US" smtClean="0"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2800-779A-48B0-AE79-8DDF68999872}" type="datetime1">
              <a:rPr lang="en-US" smtClean="0"/>
              <a:t>12/19/2016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CA5C-178A-4123-B39C-68701DF04EF1}" type="datetime1">
              <a:rPr lang="en-US" smtClean="0"/>
              <a:t>12/19/2016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9CDF-6022-4C86-B54C-1D1D4427065A}" type="datetime1">
              <a:rPr lang="en-US" smtClean="0"/>
              <a:t>12/19/2016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F4AB-A295-4351-BCAB-65A0CA9B6166}" type="datetime1">
              <a:rPr lang="en-US" smtClean="0"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0696285-18F3-4416-B9CC-66EF6065A47B}" type="datetime1">
              <a:rPr lang="en-US" smtClean="0"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495DB-E93E-4E3B-9F18-7C5CD0C170FE}" type="datetime1">
              <a:rPr lang="en-US" smtClean="0"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 4.0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Coming January 2017</a:t>
            </a:r>
          </a:p>
        </p:txBody>
      </p:sp>
    </p:spTree>
    <p:extLst>
      <p:ext uri="{BB962C8B-B14F-4D97-AF65-F5344CB8AC3E}">
        <p14:creationId xmlns:p14="http://schemas.microsoft.com/office/powerpoint/2010/main" val="351852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What is </a:t>
            </a:r>
            <a:r>
              <a:rPr lang="en-US" dirty="0" err="1">
                <a:solidFill>
                  <a:srgbClr val="C00000"/>
                </a:solidFill>
              </a:rPr>
              <a:t>Ar</a:t>
            </a:r>
            <a:r>
              <a:rPr lang="en-US" dirty="0">
                <a:solidFill>
                  <a:srgbClr val="C00000"/>
                </a:solidFill>
              </a:rPr>
              <a:t> 4.0?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5009"/>
          </a:xfrm>
        </p:spPr>
        <p:txBody>
          <a:bodyPr>
            <a:normAutofit/>
          </a:bodyPr>
          <a:lstStyle/>
          <a:p>
            <a:r>
              <a:rPr lang="en-US" dirty="0"/>
              <a:t>The New AR with “Tabs”</a:t>
            </a:r>
          </a:p>
          <a:p>
            <a:pPr lvl="1"/>
            <a:r>
              <a:rPr lang="en-US" dirty="0"/>
              <a:t>AR Entry – 2&amp;3</a:t>
            </a:r>
          </a:p>
          <a:p>
            <a:pPr lvl="1"/>
            <a:r>
              <a:rPr lang="en-US" dirty="0"/>
              <a:t>AR Financials – 4</a:t>
            </a:r>
          </a:p>
          <a:p>
            <a:pPr lvl="1"/>
            <a:r>
              <a:rPr lang="en-US" dirty="0"/>
              <a:t>Attachments - 5</a:t>
            </a:r>
          </a:p>
          <a:p>
            <a:r>
              <a:rPr lang="en-US" dirty="0"/>
              <a:t>Enhancements to Search - 6</a:t>
            </a:r>
          </a:p>
          <a:p>
            <a:r>
              <a:rPr lang="en-US" dirty="0"/>
              <a:t>Improved Discussion Section - 7</a:t>
            </a:r>
          </a:p>
          <a:p>
            <a:r>
              <a:rPr lang="en-US" dirty="0"/>
              <a:t>Enhanced Print Capabilities - 8</a:t>
            </a:r>
          </a:p>
          <a:p>
            <a:r>
              <a:rPr lang="en-US" dirty="0"/>
              <a:t>Easier Approval - 9</a:t>
            </a:r>
          </a:p>
          <a:p>
            <a:r>
              <a:rPr lang="en-US" dirty="0"/>
              <a:t>More stability and future sustainability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80981" y="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0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28" y="127865"/>
            <a:ext cx="9047619" cy="66190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47714" y="224962"/>
            <a:ext cx="255693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Main Tab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 Title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Category (new)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80981" y="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23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47714" y="224962"/>
            <a:ext cx="255693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Narrative Tab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Present Situation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Proposed Solution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Solutions </a:t>
            </a:r>
          </a:p>
          <a:p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6" y="93915"/>
            <a:ext cx="8400273" cy="657529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380981" y="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74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28" y="127865"/>
            <a:ext cx="9047619" cy="62729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47714" y="224962"/>
            <a:ext cx="25569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Financials Tab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key financial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AR Type </a:t>
            </a:r>
          </a:p>
          <a:p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28" y="127865"/>
            <a:ext cx="9001481" cy="62729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0981" y="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6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380981" y="8639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92" y="161842"/>
            <a:ext cx="7281644" cy="64573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47714" y="224962"/>
            <a:ext cx="255693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Search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 for 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Easily filter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 cost ranges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 ranges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650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47714" y="224962"/>
            <a:ext cx="255693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Discussion Tab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Ability to notify users on new 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Comment history</a:t>
            </a:r>
          </a:p>
          <a:p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28" y="67112"/>
            <a:ext cx="6818937" cy="650095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380981" y="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99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88" y="320166"/>
            <a:ext cx="7095238" cy="606666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80981" y="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47714" y="224962"/>
            <a:ext cx="255693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Print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print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Complies AR data into easy to print template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699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69" y="763571"/>
            <a:ext cx="8819048" cy="345714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380981" y="8639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47714" y="224962"/>
            <a:ext cx="25569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Approvals Tab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approve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interface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40703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86</TotalTime>
  <Words>138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Gallery</vt:lpstr>
      <vt:lpstr>AR 4.0</vt:lpstr>
      <vt:lpstr>What is Ar 4.0?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 4.0</dc:title>
  <dc:creator>Howerton, Eric</dc:creator>
  <cp:lastModifiedBy>Howerton, Eric</cp:lastModifiedBy>
  <cp:revision>7</cp:revision>
  <dcterms:created xsi:type="dcterms:W3CDTF">2016-12-16T21:15:52Z</dcterms:created>
  <dcterms:modified xsi:type="dcterms:W3CDTF">2016-12-19T15:43:17Z</dcterms:modified>
</cp:coreProperties>
</file>