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 4.0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Coming January 2017</a:t>
            </a:r>
          </a:p>
        </p:txBody>
      </p:sp>
    </p:spTree>
    <p:extLst>
      <p:ext uri="{BB962C8B-B14F-4D97-AF65-F5344CB8AC3E}">
        <p14:creationId xmlns:p14="http://schemas.microsoft.com/office/powerpoint/2010/main" val="35185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</a:t>
            </a:r>
            <a:r>
              <a:rPr lang="en-US" dirty="0" err="1">
                <a:solidFill>
                  <a:srgbClr val="C00000"/>
                </a:solidFill>
              </a:rPr>
              <a:t>Ar</a:t>
            </a:r>
            <a:r>
              <a:rPr lang="en-US" dirty="0">
                <a:solidFill>
                  <a:srgbClr val="C00000"/>
                </a:solidFill>
              </a:rPr>
              <a:t> 4.0?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009"/>
          </a:xfrm>
        </p:spPr>
        <p:txBody>
          <a:bodyPr>
            <a:normAutofit/>
          </a:bodyPr>
          <a:lstStyle/>
          <a:p>
            <a:r>
              <a:rPr lang="en-US" dirty="0"/>
              <a:t>An App Model approach for the AR application</a:t>
            </a:r>
          </a:p>
          <a:p>
            <a:r>
              <a:rPr lang="en-US" dirty="0"/>
              <a:t>New “Tab” Solution for AR Entry and Display  </a:t>
            </a:r>
          </a:p>
          <a:p>
            <a:r>
              <a:rPr lang="en-US" dirty="0"/>
              <a:t>Enhancements to Search </a:t>
            </a:r>
          </a:p>
          <a:p>
            <a:r>
              <a:rPr lang="en-US" dirty="0"/>
              <a:t>Improved Discussion section </a:t>
            </a:r>
          </a:p>
          <a:p>
            <a:r>
              <a:rPr lang="en-US" dirty="0"/>
              <a:t>Improvements to Attachments </a:t>
            </a:r>
          </a:p>
          <a:p>
            <a:r>
              <a:rPr lang="en-US" dirty="0"/>
              <a:t>Easier Approval </a:t>
            </a:r>
          </a:p>
          <a:p>
            <a:r>
              <a:rPr lang="en-US" dirty="0"/>
              <a:t>Enhanced Print capabilities</a:t>
            </a:r>
          </a:p>
          <a:p>
            <a:r>
              <a:rPr lang="en-US" dirty="0"/>
              <a:t>More stability and future 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0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" y="127865"/>
            <a:ext cx="9047619" cy="6619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7714" y="224962"/>
            <a:ext cx="25569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Main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Title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(new)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323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7714" y="224962"/>
            <a:ext cx="25569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Narrative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Solutions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6" y="93915"/>
            <a:ext cx="8400273" cy="65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" y="127865"/>
            <a:ext cx="9047619" cy="6272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7714" y="224962"/>
            <a:ext cx="2556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Financials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key financial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AR Type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8" y="127865"/>
            <a:ext cx="9001481" cy="62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7714" y="224962"/>
            <a:ext cx="25569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Discussion Tab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notify users on new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history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8" y="67112"/>
            <a:ext cx="6863471" cy="65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7714" y="224962"/>
            <a:ext cx="2556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Print (new)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8" y="320166"/>
            <a:ext cx="7095238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7714" y="224962"/>
            <a:ext cx="2556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Approvals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9" y="763571"/>
            <a:ext cx="881904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0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98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AR 4.0</vt:lpstr>
      <vt:lpstr>What is Ar 4.0?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4.0</dc:title>
  <dc:creator>Howerton, Eric</dc:creator>
  <cp:lastModifiedBy>Howerton, Eric</cp:lastModifiedBy>
  <cp:revision>3</cp:revision>
  <dcterms:created xsi:type="dcterms:W3CDTF">2016-12-16T21:15:52Z</dcterms:created>
  <dcterms:modified xsi:type="dcterms:W3CDTF">2016-12-16T21:42:55Z</dcterms:modified>
</cp:coreProperties>
</file>