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  <p:sldMasterId id="2147483732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C527F2E-ADF1-4D2F-8453-5B2B50C5B488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5E556B62-71A8-44AD-8F93-4A0BBDD6CC39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AE65870-F12F-4460-8F3C-D690BB90799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1256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56B62-71A8-44AD-8F93-4A0BBDD6CC39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65870-F12F-4460-8F3C-D690BB907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238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56B62-71A8-44AD-8F93-4A0BBDD6CC39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65870-F12F-4460-8F3C-D690BB90799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33961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56B62-71A8-44AD-8F93-4A0BBDD6CC39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65870-F12F-4460-8F3C-D690BB90799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97250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56B62-71A8-44AD-8F93-4A0BBDD6CC39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65870-F12F-4460-8F3C-D690BB907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4448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56B62-71A8-44AD-8F93-4A0BBDD6CC39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65870-F12F-4460-8F3C-D690BB90799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67738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56B62-71A8-44AD-8F93-4A0BBDD6CC39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65870-F12F-4460-8F3C-D690BB90799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9409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56B62-71A8-44AD-8F93-4A0BBDD6CC39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65870-F12F-4460-8F3C-D690BB90799B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02548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56B62-71A8-44AD-8F93-4A0BBDD6CC39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65870-F12F-4460-8F3C-D690BB90799B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77543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5E556B62-71A8-44AD-8F93-4A0BBDD6CC39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DAE65870-F12F-4460-8F3C-D690BB907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4302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56B62-71A8-44AD-8F93-4A0BBDD6CC39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65870-F12F-4460-8F3C-D690BB907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338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56B62-71A8-44AD-8F93-4A0BBDD6CC39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65870-F12F-4460-8F3C-D690BB907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6856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E556B62-71A8-44AD-8F93-4A0BBDD6CC39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AE65870-F12F-4460-8F3C-D690BB907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19706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56B62-71A8-44AD-8F93-4A0BBDD6CC39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65870-F12F-4460-8F3C-D690BB907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42184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56B62-71A8-44AD-8F93-4A0BBDD6CC39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65870-F12F-4460-8F3C-D690BB907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32095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56B62-71A8-44AD-8F93-4A0BBDD6CC39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65870-F12F-4460-8F3C-D690BB907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76919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56B62-71A8-44AD-8F93-4A0BBDD6CC39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65870-F12F-4460-8F3C-D690BB907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76079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56B62-71A8-44AD-8F93-4A0BBDD6CC39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65870-F12F-4460-8F3C-D690BB907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58457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56B62-71A8-44AD-8F93-4A0BBDD6CC39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65870-F12F-4460-8F3C-D690BB907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2396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56B62-71A8-44AD-8F93-4A0BBDD6CC39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65870-F12F-4460-8F3C-D690BB907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60875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E556B62-71A8-44AD-8F93-4A0BBDD6CC39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AE65870-F12F-4460-8F3C-D690BB907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83624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E556B62-71A8-44AD-8F93-4A0BBDD6CC39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AE65870-F12F-4460-8F3C-D690BB90799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75052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56B62-71A8-44AD-8F93-4A0BBDD6CC39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65870-F12F-4460-8F3C-D690BB90799B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210812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E556B62-71A8-44AD-8F93-4A0BBDD6CC39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AE65870-F12F-4460-8F3C-D690BB907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97508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56B62-71A8-44AD-8F93-4A0BBDD6CC39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65870-F12F-4460-8F3C-D690BB907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43794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56B62-71A8-44AD-8F93-4A0BBDD6CC39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65870-F12F-4460-8F3C-D690BB907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64968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56B62-71A8-44AD-8F93-4A0BBDD6CC39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65870-F12F-4460-8F3C-D690BB907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87579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E556B62-71A8-44AD-8F93-4A0BBDD6CC39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DAE65870-F12F-4460-8F3C-D690BB907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8712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56B62-71A8-44AD-8F93-4A0BBDD6CC39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65870-F12F-4460-8F3C-D690BB907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50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56B62-71A8-44AD-8F93-4A0BBDD6CC39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65870-F12F-4460-8F3C-D690BB90799B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9470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56B62-71A8-44AD-8F93-4A0BBDD6CC39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65870-F12F-4460-8F3C-D690BB90799B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2167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56B62-71A8-44AD-8F93-4A0BBDD6CC39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65870-F12F-4460-8F3C-D690BB907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894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56B62-71A8-44AD-8F93-4A0BBDD6CC39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65870-F12F-4460-8F3C-D690BB90799B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014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56B62-71A8-44AD-8F93-4A0BBDD6CC39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65870-F12F-4460-8F3C-D690BB907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892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image" Target="../media/image7.png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E556B62-71A8-44AD-8F93-4A0BBDD6CC39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AE65870-F12F-4460-8F3C-D690BB907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92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556B62-71A8-44AD-8F93-4A0BBDD6CC39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E65870-F12F-4460-8F3C-D690BB9079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9994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E4BEA-3A7A-4FE3-B776-A82BE0C85B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b="1" dirty="0"/>
              <a:t>Smart car parking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0EBB13-62CE-4AE4-8B00-A381E5573A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51932" y="4110373"/>
            <a:ext cx="8888136" cy="685800"/>
          </a:xfrm>
        </p:spPr>
        <p:txBody>
          <a:bodyPr>
            <a:normAutofit/>
          </a:bodyPr>
          <a:lstStyle/>
          <a:p>
            <a:r>
              <a:rPr lang="en-US" spc="600" dirty="0"/>
              <a:t>ENGINEERING TECHNOLOGY AND PRODUCTION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545C66-BFE4-4ABC-802D-2AA3833E23B4}"/>
              </a:ext>
            </a:extLst>
          </p:cNvPr>
          <p:cNvSpPr txBox="1"/>
          <p:nvPr/>
        </p:nvSpPr>
        <p:spPr>
          <a:xfrm>
            <a:off x="4367868" y="4796173"/>
            <a:ext cx="30871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 : Ranahas </a:t>
            </a:r>
            <a:r>
              <a:rPr lang="en-US" dirty="0" err="1"/>
              <a:t>Randinu</a:t>
            </a:r>
            <a:endParaRPr lang="en-US" dirty="0"/>
          </a:p>
          <a:p>
            <a:r>
              <a:rPr lang="en-US" dirty="0"/>
              <a:t>Grade : 09</a:t>
            </a:r>
          </a:p>
          <a:p>
            <a:r>
              <a:rPr lang="en-US" dirty="0"/>
              <a:t>School : Nalanda College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1104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70AEA-95C5-413B-9271-3F929D353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45BC3-07B1-4A99-83B0-E66B917E6C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Parking problem in busy areas</a:t>
            </a:r>
          </a:p>
          <a:p>
            <a:r>
              <a:rPr lang="en-US" dirty="0"/>
              <a:t>Importance of an automated system</a:t>
            </a:r>
          </a:p>
          <a:p>
            <a:r>
              <a:rPr lang="en-US" dirty="0"/>
              <a:t>Goals of my parking system (efficiency, security, convenience)</a:t>
            </a:r>
          </a:p>
        </p:txBody>
      </p:sp>
    </p:spTree>
    <p:extLst>
      <p:ext uri="{BB962C8B-B14F-4D97-AF65-F5344CB8AC3E}">
        <p14:creationId xmlns:p14="http://schemas.microsoft.com/office/powerpoint/2010/main" val="34212350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A68FD-36FC-49E2-AA78-7A564F72D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8F0AD-941C-4749-A576-A6A8801E6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Components used: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RFID card reader (for entry)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Servo motors (for gate control)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Lcd display (for display slots)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Web interface (for book slots in online)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Admin and user management system (for control admin web interface)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634903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79CA6-264E-47BC-8E8F-148273F5D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FC20D-5F3D-4128-9CF2-B1CB7AD9B3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 01 : Check lcd display</a:t>
            </a:r>
          </a:p>
          <a:p>
            <a:r>
              <a:rPr lang="en-US" dirty="0"/>
              <a:t>Step 02 : Check availability</a:t>
            </a:r>
          </a:p>
          <a:p>
            <a:r>
              <a:rPr lang="en-US" dirty="0"/>
              <a:t>Step 03 : Gate open automatically (servo motor)</a:t>
            </a:r>
          </a:p>
          <a:p>
            <a:r>
              <a:rPr lang="en-US" dirty="0"/>
              <a:t>Step 04 : Slot status update in database</a:t>
            </a:r>
          </a:p>
          <a:p>
            <a:r>
              <a:rPr lang="en-US" dirty="0"/>
              <a:t>Step 05 : If you need buy special park</a:t>
            </a:r>
          </a:p>
        </p:txBody>
      </p:sp>
    </p:spTree>
    <p:extLst>
      <p:ext uri="{BB962C8B-B14F-4D97-AF65-F5344CB8AC3E}">
        <p14:creationId xmlns:p14="http://schemas.microsoft.com/office/powerpoint/2010/main" val="161797400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wind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9A1D4-99CD-42E1-A3A8-D4FE5EAB0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5A98E-05BA-442F-8197-7B20F91D48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Reduces traffic and waiting time</a:t>
            </a:r>
          </a:p>
          <a:p>
            <a:r>
              <a:rPr lang="en-US" dirty="0"/>
              <a:t>Enhances security</a:t>
            </a:r>
          </a:p>
          <a:p>
            <a:r>
              <a:rPr lang="en-US" dirty="0"/>
              <a:t>Easy monitoring for admins</a:t>
            </a:r>
          </a:p>
        </p:txBody>
      </p:sp>
    </p:spTree>
    <p:extLst>
      <p:ext uri="{BB962C8B-B14F-4D97-AF65-F5344CB8AC3E}">
        <p14:creationId xmlns:p14="http://schemas.microsoft.com/office/powerpoint/2010/main" val="36398583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3FD702C9-5982-4AC0-9366-411FFCDB66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131" y="1399981"/>
            <a:ext cx="4058038" cy="4058038"/>
          </a:xfrm>
          <a:prstGeom prst="roundRect">
            <a:avLst>
              <a:gd name="adj" fmla="val 11111"/>
            </a:avLst>
          </a:prstGeom>
          <a:ln w="190500" cap="rnd">
            <a:solidFill>
              <a:srgbClr val="C8C6BD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80DC8ADF-BD72-4D9B-A9AB-BDC00BA0D1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0208" y="1730199"/>
            <a:ext cx="7039832" cy="3397602"/>
          </a:xfrm>
          <a:prstGeom prst="roundRect">
            <a:avLst>
              <a:gd name="adj" fmla="val 11111"/>
            </a:avLst>
          </a:prstGeom>
          <a:ln w="190500" cap="rnd">
            <a:solidFill>
              <a:srgbClr val="C8C6BD"/>
            </a:solidFill>
            <a:prstDash val="solid"/>
          </a:ln>
          <a:effectLst>
            <a:outerShdw blurRad="101600" dist="50800" dir="7200000" algn="tl" rotWithShape="0">
              <a:srgbClr val="000000">
                <a:alpha val="45000"/>
              </a:srgbClr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FFFFFF"/>
            </a:extrusionClr>
          </a:sp3d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3A1FDE34-FF64-4090-AB19-1D5EF7E28BD5}"/>
              </a:ext>
            </a:extLst>
          </p:cNvPr>
          <p:cNvSpPr txBox="1"/>
          <p:nvPr/>
        </p:nvSpPr>
        <p:spPr>
          <a:xfrm>
            <a:off x="1820411" y="5709905"/>
            <a:ext cx="169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Admin page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45B0C6F-CE3A-4312-92B5-4C4843081CF3}"/>
              </a:ext>
            </a:extLst>
          </p:cNvPr>
          <p:cNvSpPr txBox="1"/>
          <p:nvPr/>
        </p:nvSpPr>
        <p:spPr>
          <a:xfrm>
            <a:off x="7738670" y="5340573"/>
            <a:ext cx="1442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Public page</a:t>
            </a:r>
          </a:p>
        </p:txBody>
      </p:sp>
    </p:spTree>
    <p:extLst>
      <p:ext uri="{BB962C8B-B14F-4D97-AF65-F5344CB8AC3E}">
        <p14:creationId xmlns:p14="http://schemas.microsoft.com/office/powerpoint/2010/main" val="20586094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417D1-16C1-4F9C-8A68-85471BA04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Challenges &amp; Solutions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4447BF-3A72-40B1-8B46-B405C4BD0C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Challenge: Code is not working</a:t>
            </a:r>
          </a:p>
          <a:p>
            <a:r>
              <a:rPr lang="en-US" dirty="0"/>
              <a:t>Solution: Re check the code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Challenge: Circuit not working</a:t>
            </a:r>
          </a:p>
          <a:p>
            <a:r>
              <a:rPr lang="en-US" dirty="0"/>
              <a:t>Solution: Disconnect all parts and re connect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89601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500">
        <p:checker/>
      </p:transition>
    </mc:Choice>
    <mc:Fallback>
      <p:transition spd="slow">
        <p:checker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E0FD9-1BB9-469F-9FC7-934A6CCE0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Improvements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877E2-277B-4F3F-86F0-4F584A1BD1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Mobile app integration</a:t>
            </a:r>
          </a:p>
          <a:p>
            <a:r>
              <a:rPr lang="en-US" dirty="0"/>
              <a:t>Automated payment system</a:t>
            </a:r>
          </a:p>
          <a:p>
            <a:r>
              <a:rPr lang="en-US" dirty="0"/>
              <a:t>AI-based system</a:t>
            </a:r>
          </a:p>
        </p:txBody>
      </p:sp>
    </p:spTree>
    <p:extLst>
      <p:ext uri="{BB962C8B-B14F-4D97-AF65-F5344CB8AC3E}">
        <p14:creationId xmlns:p14="http://schemas.microsoft.com/office/powerpoint/2010/main" val="22084708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000">
        <p14:shred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52BAA-35D1-42C9-A57B-9FF95233E73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796131" y="1484196"/>
            <a:ext cx="10599737" cy="2236787"/>
          </a:xfrm>
        </p:spPr>
        <p:txBody>
          <a:bodyPr>
            <a:normAutofit/>
          </a:bodyPr>
          <a:lstStyle/>
          <a:p>
            <a:pPr algn="ctr"/>
            <a:r>
              <a:rPr lang="en-US" sz="13800" dirty="0"/>
              <a:t>Thank you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74DB50-2558-4D8E-B9DD-556FD8AD57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0786" y="3720983"/>
            <a:ext cx="1685213" cy="168521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982ACC2-BAAB-4EDE-8C51-A04555EDA3A5}"/>
              </a:ext>
            </a:extLst>
          </p:cNvPr>
          <p:cNvSpPr txBox="1"/>
          <p:nvPr/>
        </p:nvSpPr>
        <p:spPr>
          <a:xfrm>
            <a:off x="6457295" y="4378923"/>
            <a:ext cx="1686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Github link</a:t>
            </a:r>
          </a:p>
        </p:txBody>
      </p:sp>
    </p:spTree>
    <p:extLst>
      <p:ext uri="{BB962C8B-B14F-4D97-AF65-F5344CB8AC3E}">
        <p14:creationId xmlns:p14="http://schemas.microsoft.com/office/powerpoint/2010/main" val="231360237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221</TotalTime>
  <Words>189</Words>
  <Application>Microsoft Office PowerPoint</Application>
  <PresentationFormat>Widescreen</PresentationFormat>
  <Paragraphs>40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Century Gothic</vt:lpstr>
      <vt:lpstr>Garamond</vt:lpstr>
      <vt:lpstr>Organic</vt:lpstr>
      <vt:lpstr>Vapor Trail</vt:lpstr>
      <vt:lpstr>Smart car parking system</vt:lpstr>
      <vt:lpstr>Introduction</vt:lpstr>
      <vt:lpstr>System Overview</vt:lpstr>
      <vt:lpstr>How It Works</vt:lpstr>
      <vt:lpstr>Benefits</vt:lpstr>
      <vt:lpstr>PowerPoint Presentation</vt:lpstr>
      <vt:lpstr>Challenges &amp; Solutions </vt:lpstr>
      <vt:lpstr>Future Improvements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car parking sysytem</dc:title>
  <dc:creator>ranahasrandinu07@gmail.com</dc:creator>
  <cp:lastModifiedBy>ranahasrandinu07@gmail.com</cp:lastModifiedBy>
  <cp:revision>6</cp:revision>
  <dcterms:created xsi:type="dcterms:W3CDTF">2025-09-24T11:34:30Z</dcterms:created>
  <dcterms:modified xsi:type="dcterms:W3CDTF">2025-09-24T15:15:44Z</dcterms:modified>
</cp:coreProperties>
</file>