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527F2E-ADF1-4D2F-8453-5B2B50C5B4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9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2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7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5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1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0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0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4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0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08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5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7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9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4BEA-3A7A-4FE3-B776-A82BE0C8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Smart car parking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BB13-62CE-4AE4-8B00-A381E55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932" y="4110373"/>
            <a:ext cx="8888136" cy="685800"/>
          </a:xfrm>
        </p:spPr>
        <p:txBody>
          <a:bodyPr>
            <a:normAutofit/>
          </a:bodyPr>
          <a:lstStyle/>
          <a:p>
            <a:r>
              <a:rPr lang="en-US" spc="600" dirty="0"/>
              <a:t>ENGINEERING TECHNOLOGY AND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45C66-BFE4-4ABC-802D-2AA3833E23B4}"/>
              </a:ext>
            </a:extLst>
          </p:cNvPr>
          <p:cNvSpPr txBox="1"/>
          <p:nvPr/>
        </p:nvSpPr>
        <p:spPr>
          <a:xfrm>
            <a:off x="4367868" y="4796173"/>
            <a:ext cx="30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Ranahas </a:t>
            </a:r>
            <a:r>
              <a:rPr lang="en-US" dirty="0" err="1"/>
              <a:t>Randinu</a:t>
            </a:r>
            <a:endParaRPr lang="en-US" dirty="0"/>
          </a:p>
          <a:p>
            <a:r>
              <a:rPr lang="en-US" dirty="0"/>
              <a:t>Grade : 09</a:t>
            </a:r>
          </a:p>
          <a:p>
            <a:r>
              <a:rPr lang="en-US" dirty="0"/>
              <a:t>School : Nalanda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1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AEA-95C5-413B-9271-3F929D35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BC3-07B1-4A99-83B0-E66B917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problem in busy areas</a:t>
            </a:r>
          </a:p>
          <a:p>
            <a:r>
              <a:rPr lang="en-US" dirty="0"/>
              <a:t>Importance of an automated system</a:t>
            </a:r>
          </a:p>
          <a:p>
            <a:r>
              <a:rPr lang="en-US" dirty="0"/>
              <a:t>Goals of my parking system (efficiency, security, convenience)</a:t>
            </a:r>
          </a:p>
        </p:txBody>
      </p:sp>
    </p:spTree>
    <p:extLst>
      <p:ext uri="{BB962C8B-B14F-4D97-AF65-F5344CB8AC3E}">
        <p14:creationId xmlns:p14="http://schemas.microsoft.com/office/powerpoint/2010/main" val="342123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8FD-36FC-49E2-AA78-7A564F7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F0AD-941C-4749-A576-A6A8801E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RFID card reader (for entry)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Servo motors (for gate control)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Lcd display (for display slots)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interface (for book slots in online)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 and user management system (for control admin web interface)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34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9CA6-264E-47BC-8E8F-148273F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C20D-5F3D-4128-9CF2-B1CB7AD9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01 : Check lcd display</a:t>
            </a:r>
          </a:p>
          <a:p>
            <a:r>
              <a:rPr lang="en-US" dirty="0"/>
              <a:t>Step 02 : Check availability</a:t>
            </a:r>
          </a:p>
          <a:p>
            <a:r>
              <a:rPr lang="en-US" dirty="0"/>
              <a:t>Step 03 : Gate open automatically (servo motor)</a:t>
            </a:r>
          </a:p>
          <a:p>
            <a:r>
              <a:rPr lang="en-US" dirty="0"/>
              <a:t>Step 04 : Slot status update in database</a:t>
            </a:r>
          </a:p>
          <a:p>
            <a:r>
              <a:rPr lang="en-US" dirty="0"/>
              <a:t>Step 05 : If you need buy special park</a:t>
            </a:r>
          </a:p>
        </p:txBody>
      </p:sp>
    </p:spTree>
    <p:extLst>
      <p:ext uri="{BB962C8B-B14F-4D97-AF65-F5344CB8AC3E}">
        <p14:creationId xmlns:p14="http://schemas.microsoft.com/office/powerpoint/2010/main" val="1617974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A1D4-99CD-42E1-A3A8-D4FE5EA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A98E-05BA-442F-8197-7B20F91D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traffic and waiting time</a:t>
            </a:r>
          </a:p>
          <a:p>
            <a:r>
              <a:rPr lang="en-US" dirty="0"/>
              <a:t>Enhances security</a:t>
            </a:r>
          </a:p>
          <a:p>
            <a:r>
              <a:rPr lang="en-US" dirty="0"/>
              <a:t>Easy monitoring for admins</a:t>
            </a:r>
          </a:p>
        </p:txBody>
      </p:sp>
    </p:spTree>
    <p:extLst>
      <p:ext uri="{BB962C8B-B14F-4D97-AF65-F5344CB8AC3E}">
        <p14:creationId xmlns:p14="http://schemas.microsoft.com/office/powerpoint/2010/main" val="363985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1F469A-C414-4C5F-98BE-F5EC591C8FA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" y="1416842"/>
            <a:ext cx="4024313" cy="4024313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6AA709-20CD-46CC-9049-F1D76BFFD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450" y="1686204"/>
            <a:ext cx="6963275" cy="348559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20586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17D1-16C1-4F9C-8A68-85471BA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&amp;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47BF-3A72-40B1-8B46-B405C4BD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Code is not working</a:t>
            </a:r>
          </a:p>
          <a:p>
            <a:r>
              <a:rPr lang="en-US" dirty="0"/>
              <a:t>Solution: Re check the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Challenge: Circuit not working</a:t>
            </a:r>
          </a:p>
          <a:p>
            <a:r>
              <a:rPr lang="en-US" dirty="0"/>
              <a:t>Solution: Disconnect all parts and re 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0FD9-1BB9-469F-9FC7-934A6CC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77E2-277B-4F3F-86F0-4F584A1B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integration</a:t>
            </a:r>
          </a:p>
          <a:p>
            <a:r>
              <a:rPr lang="en-US" dirty="0"/>
              <a:t>Automated payment system</a:t>
            </a:r>
          </a:p>
          <a:p>
            <a:r>
              <a:rPr lang="en-US" dirty="0"/>
              <a:t>AI-based system</a:t>
            </a:r>
          </a:p>
        </p:txBody>
      </p:sp>
    </p:spTree>
    <p:extLst>
      <p:ext uri="{BB962C8B-B14F-4D97-AF65-F5344CB8AC3E}">
        <p14:creationId xmlns:p14="http://schemas.microsoft.com/office/powerpoint/2010/main" val="220847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BAA-35D1-42C9-A57B-9FF95233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561" y="2586394"/>
            <a:ext cx="9198878" cy="1685212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3602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208</TotalTime>
  <Words>183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Organic</vt:lpstr>
      <vt:lpstr>Vapor Trail</vt:lpstr>
      <vt:lpstr>Smart car parking system</vt:lpstr>
      <vt:lpstr>Introduction</vt:lpstr>
      <vt:lpstr>System Overview</vt:lpstr>
      <vt:lpstr>How It Works</vt:lpstr>
      <vt:lpstr>Benefits</vt:lpstr>
      <vt:lpstr>PowerPoint Presentation</vt:lpstr>
      <vt:lpstr>Challenges &amp; Solutions 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sysytem</dc:title>
  <dc:creator>ranahasrandinu07@gmail.com</dc:creator>
  <cp:lastModifiedBy>ranahasrandinu07@gmail.com</cp:lastModifiedBy>
  <cp:revision>5</cp:revision>
  <dcterms:created xsi:type="dcterms:W3CDTF">2025-09-24T11:34:30Z</dcterms:created>
  <dcterms:modified xsi:type="dcterms:W3CDTF">2025-09-24T15:02:31Z</dcterms:modified>
</cp:coreProperties>
</file>