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8" r:id="rId3"/>
    <p:sldId id="286" r:id="rId4"/>
    <p:sldId id="293" r:id="rId5"/>
    <p:sldId id="292" r:id="rId6"/>
    <p:sldId id="294" r:id="rId7"/>
    <p:sldId id="298" r:id="rId8"/>
    <p:sldId id="295" r:id="rId9"/>
    <p:sldId id="297" r:id="rId10"/>
    <p:sldId id="299" r:id="rId11"/>
    <p:sldId id="285" r:id="rId12"/>
    <p:sldId id="301" r:id="rId13"/>
    <p:sldId id="30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846"/>
    <a:srgbClr val="F4B743"/>
    <a:srgbClr val="ED3B65"/>
    <a:srgbClr val="F387A5"/>
    <a:srgbClr val="A573EA"/>
    <a:srgbClr val="0C5150"/>
    <a:srgbClr val="12465A"/>
    <a:srgbClr val="C4F3F8"/>
    <a:srgbClr val="5050EE"/>
    <a:srgbClr val="46C2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21B80E-8993-4638-849D-DE5154C177DE}" v="1582" dt="2021-11-24T21:13:01.0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annda Mendonça" userId="0ba914e5302d7849" providerId="LiveId" clId="{2721B80E-8993-4638-849D-DE5154C177DE}"/>
    <pc:docChg chg="undo custSel addSld delSld modSld sldOrd">
      <pc:chgData name="Amannda Mendonça" userId="0ba914e5302d7849" providerId="LiveId" clId="{2721B80E-8993-4638-849D-DE5154C177DE}" dt="2021-11-24T21:21:05.855" v="8833" actId="6549"/>
      <pc:docMkLst>
        <pc:docMk/>
      </pc:docMkLst>
      <pc:sldChg chg="del">
        <pc:chgData name="Amannda Mendonça" userId="0ba914e5302d7849" providerId="LiveId" clId="{2721B80E-8993-4638-849D-DE5154C177DE}" dt="2021-11-24T04:24:25.780" v="4626" actId="47"/>
        <pc:sldMkLst>
          <pc:docMk/>
          <pc:sldMk cId="3265077456" sldId="281"/>
        </pc:sldMkLst>
      </pc:sldChg>
      <pc:sldChg chg="addSp delSp modSp mod ord">
        <pc:chgData name="Amannda Mendonça" userId="0ba914e5302d7849" providerId="LiveId" clId="{2721B80E-8993-4638-849D-DE5154C177DE}" dt="2021-11-24T21:01:51.106" v="7896" actId="20577"/>
        <pc:sldMkLst>
          <pc:docMk/>
          <pc:sldMk cId="3946889889" sldId="285"/>
        </pc:sldMkLst>
        <pc:spChg chg="add mod ord">
          <ac:chgData name="Amannda Mendonça" userId="0ba914e5302d7849" providerId="LiveId" clId="{2721B80E-8993-4638-849D-DE5154C177DE}" dt="2021-11-24T06:11:46.031" v="6410" actId="164"/>
          <ac:spMkLst>
            <pc:docMk/>
            <pc:sldMk cId="3946889889" sldId="285"/>
            <ac:spMk id="8" creationId="{5133CC19-A7B5-4E4A-A2E9-663F60776180}"/>
          </ac:spMkLst>
        </pc:spChg>
        <pc:spChg chg="add mod ord">
          <ac:chgData name="Amannda Mendonça" userId="0ba914e5302d7849" providerId="LiveId" clId="{2721B80E-8993-4638-849D-DE5154C177DE}" dt="2021-11-24T06:11:46.031" v="6410" actId="164"/>
          <ac:spMkLst>
            <pc:docMk/>
            <pc:sldMk cId="3946889889" sldId="285"/>
            <ac:spMk id="9" creationId="{3AC07AE9-4CE2-48F5-876B-EBD05C752B98}"/>
          </ac:spMkLst>
        </pc:spChg>
        <pc:spChg chg="add mod ord topLvl">
          <ac:chgData name="Amannda Mendonça" userId="0ba914e5302d7849" providerId="LiveId" clId="{2721B80E-8993-4638-849D-DE5154C177DE}" dt="2021-11-24T20:58:18.376" v="7774" actId="165"/>
          <ac:spMkLst>
            <pc:docMk/>
            <pc:sldMk cId="3946889889" sldId="285"/>
            <ac:spMk id="10" creationId="{F5F27DAC-1F74-4BA1-A6C4-EDA5F1CF03A8}"/>
          </ac:spMkLst>
        </pc:spChg>
        <pc:spChg chg="add mod ord topLvl">
          <ac:chgData name="Amannda Mendonça" userId="0ba914e5302d7849" providerId="LiveId" clId="{2721B80E-8993-4638-849D-DE5154C177DE}" dt="2021-11-24T20:58:18.376" v="7774" actId="165"/>
          <ac:spMkLst>
            <pc:docMk/>
            <pc:sldMk cId="3946889889" sldId="285"/>
            <ac:spMk id="11" creationId="{5F3964C4-6D90-4BF9-A7B9-EDCB3FE18C62}"/>
          </ac:spMkLst>
        </pc:spChg>
        <pc:spChg chg="mod ord">
          <ac:chgData name="Amannda Mendonça" userId="0ba914e5302d7849" providerId="LiveId" clId="{2721B80E-8993-4638-849D-DE5154C177DE}" dt="2021-11-24T04:35:27.663" v="4898" actId="122"/>
          <ac:spMkLst>
            <pc:docMk/>
            <pc:sldMk cId="3946889889" sldId="285"/>
            <ac:spMk id="16" creationId="{C3B3E62B-AAC2-4ACC-877D-E140105799D8}"/>
          </ac:spMkLst>
        </pc:spChg>
        <pc:spChg chg="add mod">
          <ac:chgData name="Amannda Mendonça" userId="0ba914e5302d7849" providerId="LiveId" clId="{2721B80E-8993-4638-849D-DE5154C177DE}" dt="2021-11-24T06:30:43.112" v="7142" actId="123"/>
          <ac:spMkLst>
            <pc:docMk/>
            <pc:sldMk cId="3946889889" sldId="285"/>
            <ac:spMk id="17" creationId="{9D809EC0-5953-475E-B28F-FDFED040553F}"/>
          </ac:spMkLst>
        </pc:spChg>
        <pc:spChg chg="add mod">
          <ac:chgData name="Amannda Mendonça" userId="0ba914e5302d7849" providerId="LiveId" clId="{2721B80E-8993-4638-849D-DE5154C177DE}" dt="2021-11-24T20:58:37.992" v="7779" actId="207"/>
          <ac:spMkLst>
            <pc:docMk/>
            <pc:sldMk cId="3946889889" sldId="285"/>
            <ac:spMk id="18" creationId="{079983BA-D0E9-4ED8-A51D-970A8598F939}"/>
          </ac:spMkLst>
        </pc:spChg>
        <pc:spChg chg="add mod topLvl">
          <ac:chgData name="Amannda Mendonça" userId="0ba914e5302d7849" providerId="LiveId" clId="{2721B80E-8993-4638-849D-DE5154C177DE}" dt="2021-11-24T21:01:51.106" v="7896" actId="20577"/>
          <ac:spMkLst>
            <pc:docMk/>
            <pc:sldMk cId="3946889889" sldId="285"/>
            <ac:spMk id="19" creationId="{5251B06D-6286-424E-9583-A074E0C96C0D}"/>
          </ac:spMkLst>
        </pc:spChg>
        <pc:grpChg chg="add mod">
          <ac:chgData name="Amannda Mendonça" userId="0ba914e5302d7849" providerId="LiveId" clId="{2721B80E-8993-4638-849D-DE5154C177DE}" dt="2021-11-24T06:12:08.581" v="6415" actId="1076"/>
          <ac:grpSpMkLst>
            <pc:docMk/>
            <pc:sldMk cId="3946889889" sldId="285"/>
            <ac:grpSpMk id="2" creationId="{EEA27F1E-CBE9-44F5-AC8E-942F46EF7FAA}"/>
          </ac:grpSpMkLst>
        </pc:grpChg>
        <pc:grpChg chg="add del mod">
          <ac:chgData name="Amannda Mendonça" userId="0ba914e5302d7849" providerId="LiveId" clId="{2721B80E-8993-4638-849D-DE5154C177DE}" dt="2021-11-24T20:58:18.376" v="7774" actId="165"/>
          <ac:grpSpMkLst>
            <pc:docMk/>
            <pc:sldMk cId="3946889889" sldId="285"/>
            <ac:grpSpMk id="3" creationId="{8382A284-E597-40B9-973F-1622FC9BABE8}"/>
          </ac:grpSpMkLst>
        </pc:grpChg>
        <pc:graphicFrameChg chg="add del mod">
          <ac:chgData name="Amannda Mendonça" userId="0ba914e5302d7849" providerId="LiveId" clId="{2721B80E-8993-4638-849D-DE5154C177DE}" dt="2021-11-24T20:56:23.249" v="7760" actId="478"/>
          <ac:graphicFrameMkLst>
            <pc:docMk/>
            <pc:sldMk cId="3946889889" sldId="285"/>
            <ac:graphicFrameMk id="4" creationId="{37C596EE-756A-4D41-8E71-6D38D4A88888}"/>
          </ac:graphicFrameMkLst>
        </pc:graphicFrameChg>
        <pc:graphicFrameChg chg="add del mod">
          <ac:chgData name="Amannda Mendonça" userId="0ba914e5302d7849" providerId="LiveId" clId="{2721B80E-8993-4638-849D-DE5154C177DE}" dt="2021-11-24T20:56:42.577" v="7764" actId="478"/>
          <ac:graphicFrameMkLst>
            <pc:docMk/>
            <pc:sldMk cId="3946889889" sldId="285"/>
            <ac:graphicFrameMk id="5" creationId="{0E2ED8D4-8234-4AA2-979E-BB3D0B6F75AC}"/>
          </ac:graphicFrameMkLst>
        </pc:graphicFrameChg>
        <pc:graphicFrameChg chg="add del mod">
          <ac:chgData name="Amannda Mendonça" userId="0ba914e5302d7849" providerId="LiveId" clId="{2721B80E-8993-4638-849D-DE5154C177DE}" dt="2021-11-23T03:27:05.129" v="144" actId="21"/>
          <ac:graphicFrameMkLst>
            <pc:docMk/>
            <pc:sldMk cId="3946889889" sldId="285"/>
            <ac:graphicFrameMk id="10" creationId="{BCE23042-0BF6-4010-BAFF-FE0F6C662FE5}"/>
          </ac:graphicFrameMkLst>
        </pc:graphicFrameChg>
        <pc:graphicFrameChg chg="add mod">
          <ac:chgData name="Amannda Mendonça" userId="0ba914e5302d7849" providerId="LiveId" clId="{2721B80E-8993-4638-849D-DE5154C177DE}" dt="2021-11-24T04:35:15.231" v="4851" actId="1036"/>
          <ac:graphicFrameMkLst>
            <pc:docMk/>
            <pc:sldMk cId="3946889889" sldId="285"/>
            <ac:graphicFrameMk id="12" creationId="{392A2C04-6C53-4BAA-83CB-D446E7536078}"/>
          </ac:graphicFrameMkLst>
        </pc:graphicFrameChg>
        <pc:graphicFrameChg chg="del mod">
          <ac:chgData name="Amannda Mendonça" userId="0ba914e5302d7849" providerId="LiveId" clId="{2721B80E-8993-4638-849D-DE5154C177DE}" dt="2021-11-24T04:34:55.001" v="4807" actId="21"/>
          <ac:graphicFrameMkLst>
            <pc:docMk/>
            <pc:sldMk cId="3946889889" sldId="285"/>
            <ac:graphicFrameMk id="18" creationId="{A28E2528-899B-4CD4-AD48-85351104E799}"/>
          </ac:graphicFrameMkLst>
        </pc:graphicFrameChg>
        <pc:picChg chg="add mod">
          <ac:chgData name="Amannda Mendonça" userId="0ba914e5302d7849" providerId="LiveId" clId="{2721B80E-8993-4638-849D-DE5154C177DE}" dt="2021-11-24T06:51:21.237" v="7676"/>
          <ac:picMkLst>
            <pc:docMk/>
            <pc:sldMk cId="3946889889" sldId="285"/>
            <ac:picMk id="20" creationId="{E81668B0-0AEE-4EEC-82C1-1D25EC090F85}"/>
          </ac:picMkLst>
        </pc:picChg>
        <pc:picChg chg="del mod">
          <ac:chgData name="Amannda Mendonça" userId="0ba914e5302d7849" providerId="LiveId" clId="{2721B80E-8993-4638-849D-DE5154C177DE}" dt="2021-11-24T06:51:20.909" v="7675" actId="478"/>
          <ac:picMkLst>
            <pc:docMk/>
            <pc:sldMk cId="3946889889" sldId="285"/>
            <ac:picMk id="2050" creationId="{63331A13-7235-4A40-AF64-7BF767A7449D}"/>
          </ac:picMkLst>
        </pc:picChg>
        <pc:picChg chg="add del mod">
          <ac:chgData name="Amannda Mendonça" userId="0ba914e5302d7849" providerId="LiveId" clId="{2721B80E-8993-4638-849D-DE5154C177DE}" dt="2021-11-24T02:12:58.782" v="4055" actId="478"/>
          <ac:picMkLst>
            <pc:docMk/>
            <pc:sldMk cId="3946889889" sldId="285"/>
            <ac:picMk id="7172" creationId="{6E7B9199-67F1-4983-A5AD-CFB1F0634634}"/>
          </ac:picMkLst>
        </pc:picChg>
        <pc:picChg chg="add del mod">
          <ac:chgData name="Amannda Mendonça" userId="0ba914e5302d7849" providerId="LiveId" clId="{2721B80E-8993-4638-849D-DE5154C177DE}" dt="2021-11-24T02:12:59.648" v="4057" actId="478"/>
          <ac:picMkLst>
            <pc:docMk/>
            <pc:sldMk cId="3946889889" sldId="285"/>
            <ac:picMk id="7174" creationId="{F703D489-F964-4703-84C5-5347787859C3}"/>
          </ac:picMkLst>
        </pc:picChg>
        <pc:picChg chg="add del mod">
          <ac:chgData name="Amannda Mendonça" userId="0ba914e5302d7849" providerId="LiveId" clId="{2721B80E-8993-4638-849D-DE5154C177DE}" dt="2021-11-24T02:12:59.214" v="4056" actId="478"/>
          <ac:picMkLst>
            <pc:docMk/>
            <pc:sldMk cId="3946889889" sldId="285"/>
            <ac:picMk id="7176" creationId="{EC31A4B2-8416-4527-B7BC-460FE0109742}"/>
          </ac:picMkLst>
        </pc:picChg>
        <pc:picChg chg="add del mod">
          <ac:chgData name="Amannda Mendonça" userId="0ba914e5302d7849" providerId="LiveId" clId="{2721B80E-8993-4638-849D-DE5154C177DE}" dt="2021-11-24T02:12:58.334" v="4054" actId="478"/>
          <ac:picMkLst>
            <pc:docMk/>
            <pc:sldMk cId="3946889889" sldId="285"/>
            <ac:picMk id="7178" creationId="{AED6A9B7-18CF-4EB1-93B4-5B1B215B49F4}"/>
          </ac:picMkLst>
        </pc:picChg>
      </pc:sldChg>
      <pc:sldChg chg="addSp delSp modSp mod">
        <pc:chgData name="Amannda Mendonça" userId="0ba914e5302d7849" providerId="LiveId" clId="{2721B80E-8993-4638-849D-DE5154C177DE}" dt="2021-11-24T06:51:48.924" v="7690"/>
        <pc:sldMkLst>
          <pc:docMk/>
          <pc:sldMk cId="805462497" sldId="286"/>
        </pc:sldMkLst>
        <pc:spChg chg="add mod">
          <ac:chgData name="Amannda Mendonça" userId="0ba914e5302d7849" providerId="LiveId" clId="{2721B80E-8993-4638-849D-DE5154C177DE}" dt="2021-11-24T06:31:10.914" v="7154" actId="123"/>
          <ac:spMkLst>
            <pc:docMk/>
            <pc:sldMk cId="805462497" sldId="286"/>
            <ac:spMk id="3" creationId="{21AD0A5B-68DA-413F-A4B7-84E7DDFC2A0F}"/>
          </ac:spMkLst>
        </pc:spChg>
        <pc:spChg chg="add del">
          <ac:chgData name="Amannda Mendonça" userId="0ba914e5302d7849" providerId="LiveId" clId="{2721B80E-8993-4638-849D-DE5154C177DE}" dt="2021-11-23T03:29:22.382" v="172" actId="478"/>
          <ac:spMkLst>
            <pc:docMk/>
            <pc:sldMk cId="805462497" sldId="286"/>
            <ac:spMk id="5" creationId="{9EE58D00-C434-4CFB-A3F2-57A103B2271E}"/>
          </ac:spMkLst>
        </pc:spChg>
        <pc:spChg chg="add del mod">
          <ac:chgData name="Amannda Mendonça" userId="0ba914e5302d7849" providerId="LiveId" clId="{2721B80E-8993-4638-849D-DE5154C177DE}" dt="2021-11-24T04:29:32.290" v="4733" actId="1038"/>
          <ac:spMkLst>
            <pc:docMk/>
            <pc:sldMk cId="805462497" sldId="286"/>
            <ac:spMk id="11" creationId="{7B8D4B5C-105E-4221-9D88-9C17C62C758B}"/>
          </ac:spMkLst>
        </pc:spChg>
        <pc:spChg chg="add del mod">
          <ac:chgData name="Amannda Mendonça" userId="0ba914e5302d7849" providerId="LiveId" clId="{2721B80E-8993-4638-849D-DE5154C177DE}" dt="2021-11-24T04:29:32.290" v="4733" actId="1038"/>
          <ac:spMkLst>
            <pc:docMk/>
            <pc:sldMk cId="805462497" sldId="286"/>
            <ac:spMk id="12" creationId="{58DE5D8E-B94F-4D05-93A3-77D70C3EBBD3}"/>
          </ac:spMkLst>
        </pc:spChg>
        <pc:spChg chg="add del mod">
          <ac:chgData name="Amannda Mendonça" userId="0ba914e5302d7849" providerId="LiveId" clId="{2721B80E-8993-4638-849D-DE5154C177DE}" dt="2021-11-24T04:29:32.290" v="4733" actId="1038"/>
          <ac:spMkLst>
            <pc:docMk/>
            <pc:sldMk cId="805462497" sldId="286"/>
            <ac:spMk id="18" creationId="{649A571C-2BEA-44A5-B22C-8D2A5D908E88}"/>
          </ac:spMkLst>
        </pc:spChg>
        <pc:spChg chg="add del mod">
          <ac:chgData name="Amannda Mendonça" userId="0ba914e5302d7849" providerId="LiveId" clId="{2721B80E-8993-4638-849D-DE5154C177DE}" dt="2021-11-23T03:28:48.423" v="165"/>
          <ac:spMkLst>
            <pc:docMk/>
            <pc:sldMk cId="805462497" sldId="286"/>
            <ac:spMk id="20" creationId="{BEA24488-9FAA-4138-8A2F-2B9EEE750D4C}"/>
          </ac:spMkLst>
        </pc:spChg>
        <pc:spChg chg="add mod">
          <ac:chgData name="Amannda Mendonça" userId="0ba914e5302d7849" providerId="LiveId" clId="{2721B80E-8993-4638-849D-DE5154C177DE}" dt="2021-11-24T04:29:36.931" v="4734" actId="14100"/>
          <ac:spMkLst>
            <pc:docMk/>
            <pc:sldMk cId="805462497" sldId="286"/>
            <ac:spMk id="21" creationId="{A6B817DA-D62A-4785-A911-32236E5347CC}"/>
          </ac:spMkLst>
        </pc:spChg>
        <pc:spChg chg="add del mod">
          <ac:chgData name="Amannda Mendonça" userId="0ba914e5302d7849" providerId="LiveId" clId="{2721B80E-8993-4638-849D-DE5154C177DE}" dt="2021-11-23T03:28:48.423" v="165"/>
          <ac:spMkLst>
            <pc:docMk/>
            <pc:sldMk cId="805462497" sldId="286"/>
            <ac:spMk id="21" creationId="{C67509FB-0D76-4979-86AA-74A66BDEBFD9}"/>
          </ac:spMkLst>
        </pc:spChg>
        <pc:spChg chg="add del mod">
          <ac:chgData name="Amannda Mendonça" userId="0ba914e5302d7849" providerId="LiveId" clId="{2721B80E-8993-4638-849D-DE5154C177DE}" dt="2021-11-23T03:28:48.423" v="165"/>
          <ac:spMkLst>
            <pc:docMk/>
            <pc:sldMk cId="805462497" sldId="286"/>
            <ac:spMk id="22" creationId="{5B7F801B-AA69-4B47-A9EE-809CC029FE13}"/>
          </ac:spMkLst>
        </pc:spChg>
        <pc:spChg chg="add del mod">
          <ac:chgData name="Amannda Mendonça" userId="0ba914e5302d7849" providerId="LiveId" clId="{2721B80E-8993-4638-849D-DE5154C177DE}" dt="2021-11-24T04:26:50.113" v="4670" actId="478"/>
          <ac:spMkLst>
            <pc:docMk/>
            <pc:sldMk cId="805462497" sldId="286"/>
            <ac:spMk id="22" creationId="{B5D59B13-2585-491D-826D-E16CDF6EA7E3}"/>
          </ac:spMkLst>
        </pc:spChg>
        <pc:spChg chg="add del mod">
          <ac:chgData name="Amannda Mendonça" userId="0ba914e5302d7849" providerId="LiveId" clId="{2721B80E-8993-4638-849D-DE5154C177DE}" dt="2021-11-24T04:26:32.974" v="4669" actId="478"/>
          <ac:spMkLst>
            <pc:docMk/>
            <pc:sldMk cId="805462497" sldId="286"/>
            <ac:spMk id="23" creationId="{1A4DF730-EDA4-41E5-A278-85424C69EEB1}"/>
          </ac:spMkLst>
        </pc:spChg>
        <pc:spChg chg="add mod">
          <ac:chgData name="Amannda Mendonça" userId="0ba914e5302d7849" providerId="LiveId" clId="{2721B80E-8993-4638-849D-DE5154C177DE}" dt="2021-11-24T04:29:32.290" v="4733" actId="1038"/>
          <ac:spMkLst>
            <pc:docMk/>
            <pc:sldMk cId="805462497" sldId="286"/>
            <ac:spMk id="24" creationId="{8BB0ACAB-6B87-4B9D-9926-47E95E96E666}"/>
          </ac:spMkLst>
        </pc:spChg>
        <pc:spChg chg="add mod">
          <ac:chgData name="Amannda Mendonça" userId="0ba914e5302d7849" providerId="LiveId" clId="{2721B80E-8993-4638-849D-DE5154C177DE}" dt="2021-11-24T04:29:17.849" v="4710" actId="1076"/>
          <ac:spMkLst>
            <pc:docMk/>
            <pc:sldMk cId="805462497" sldId="286"/>
            <ac:spMk id="25" creationId="{45B5EFE5-328B-4C1D-AE5A-7A225D9C5A2A}"/>
          </ac:spMkLst>
        </pc:spChg>
        <pc:spChg chg="add mod ord">
          <ac:chgData name="Amannda Mendonça" userId="0ba914e5302d7849" providerId="LiveId" clId="{2721B80E-8993-4638-849D-DE5154C177DE}" dt="2021-11-23T05:42:42.013" v="1758" actId="164"/>
          <ac:spMkLst>
            <pc:docMk/>
            <pc:sldMk cId="805462497" sldId="286"/>
            <ac:spMk id="27" creationId="{2610B466-C5E5-4E0E-8A34-FE9DA56D3552}"/>
          </ac:spMkLst>
        </pc:spChg>
        <pc:spChg chg="add mod">
          <ac:chgData name="Amannda Mendonça" userId="0ba914e5302d7849" providerId="LiveId" clId="{2721B80E-8993-4638-849D-DE5154C177DE}" dt="2021-11-23T05:18:57.759" v="1411" actId="164"/>
          <ac:spMkLst>
            <pc:docMk/>
            <pc:sldMk cId="805462497" sldId="286"/>
            <ac:spMk id="30" creationId="{E7C98348-F7F0-4490-AB34-9E500050D5A9}"/>
          </ac:spMkLst>
        </pc:spChg>
        <pc:spChg chg="add mod">
          <ac:chgData name="Amannda Mendonça" userId="0ba914e5302d7849" providerId="LiveId" clId="{2721B80E-8993-4638-849D-DE5154C177DE}" dt="2021-11-23T05:19:04.203" v="1412" actId="164"/>
          <ac:spMkLst>
            <pc:docMk/>
            <pc:sldMk cId="805462497" sldId="286"/>
            <ac:spMk id="32" creationId="{48EF3904-3E63-4BE7-A76A-F26F80BA001F}"/>
          </ac:spMkLst>
        </pc:spChg>
        <pc:spChg chg="add del">
          <ac:chgData name="Amannda Mendonça" userId="0ba914e5302d7849" providerId="LiveId" clId="{2721B80E-8993-4638-849D-DE5154C177DE}" dt="2021-11-23T05:02:16.010" v="1085" actId="478"/>
          <ac:spMkLst>
            <pc:docMk/>
            <pc:sldMk cId="805462497" sldId="286"/>
            <ac:spMk id="34" creationId="{6CB0EBF2-4338-4EE3-AF34-8892CC99ACFD}"/>
          </ac:spMkLst>
        </pc:spChg>
        <pc:grpChg chg="add mod ord">
          <ac:chgData name="Amannda Mendonça" userId="0ba914e5302d7849" providerId="LiveId" clId="{2721B80E-8993-4638-849D-DE5154C177DE}" dt="2021-11-24T04:29:17.849" v="4710" actId="1076"/>
          <ac:grpSpMkLst>
            <pc:docMk/>
            <pc:sldMk cId="805462497" sldId="286"/>
            <ac:grpSpMk id="33" creationId="{32E19670-5235-4536-B81A-C97C32D890F9}"/>
          </ac:grpSpMkLst>
        </pc:grpChg>
        <pc:grpChg chg="add mod ord">
          <ac:chgData name="Amannda Mendonça" userId="0ba914e5302d7849" providerId="LiveId" clId="{2721B80E-8993-4638-849D-DE5154C177DE}" dt="2021-11-24T04:29:32.290" v="4733" actId="1038"/>
          <ac:grpSpMkLst>
            <pc:docMk/>
            <pc:sldMk cId="805462497" sldId="286"/>
            <ac:grpSpMk id="36" creationId="{A0718E44-E0E9-4603-9769-411831D4D2FF}"/>
          </ac:grpSpMkLst>
        </pc:grpChg>
        <pc:grpChg chg="add mod ord">
          <ac:chgData name="Amannda Mendonça" userId="0ba914e5302d7849" providerId="LiveId" clId="{2721B80E-8993-4638-849D-DE5154C177DE}" dt="2021-11-24T04:27:11.894" v="4686" actId="1035"/>
          <ac:grpSpMkLst>
            <pc:docMk/>
            <pc:sldMk cId="805462497" sldId="286"/>
            <ac:grpSpMk id="38" creationId="{638455D9-19A8-464F-AC66-E7E78CD2D709}"/>
          </ac:grpSpMkLst>
        </pc:grpChg>
        <pc:graphicFrameChg chg="add del mod">
          <ac:chgData name="Amannda Mendonça" userId="0ba914e5302d7849" providerId="LiveId" clId="{2721B80E-8993-4638-849D-DE5154C177DE}" dt="2021-11-23T04:26:57.639" v="258" actId="478"/>
          <ac:graphicFrameMkLst>
            <pc:docMk/>
            <pc:sldMk cId="805462497" sldId="286"/>
            <ac:graphicFrameMk id="4" creationId="{D4F8A72F-F993-480B-9156-4B036431EB28}"/>
          </ac:graphicFrameMkLst>
        </pc:graphicFrameChg>
        <pc:graphicFrameChg chg="add del mod">
          <ac:chgData name="Amannda Mendonça" userId="0ba914e5302d7849" providerId="LiveId" clId="{2721B80E-8993-4638-849D-DE5154C177DE}" dt="2021-11-23T04:27:22.247" v="266" actId="478"/>
          <ac:graphicFrameMkLst>
            <pc:docMk/>
            <pc:sldMk cId="805462497" sldId="286"/>
            <ac:graphicFrameMk id="19" creationId="{05EC39F2-69E2-4C93-9C2D-4A25C178242B}"/>
          </ac:graphicFrameMkLst>
        </pc:graphicFrameChg>
        <pc:graphicFrameChg chg="add del mod">
          <ac:chgData name="Amannda Mendonça" userId="0ba914e5302d7849" providerId="LiveId" clId="{2721B80E-8993-4638-849D-DE5154C177DE}" dt="2021-11-23T05:17:14.128" v="1391" actId="478"/>
          <ac:graphicFrameMkLst>
            <pc:docMk/>
            <pc:sldMk cId="805462497" sldId="286"/>
            <ac:graphicFrameMk id="25" creationId="{184E9394-3A67-4AAF-BF18-92427EC8255B}"/>
          </ac:graphicFrameMkLst>
        </pc:graphicFrameChg>
        <pc:graphicFrameChg chg="add mod">
          <ac:chgData name="Amannda Mendonça" userId="0ba914e5302d7849" providerId="LiveId" clId="{2721B80E-8993-4638-849D-DE5154C177DE}" dt="2021-11-23T05:19:08.785" v="1414" actId="1076"/>
          <ac:graphicFrameMkLst>
            <pc:docMk/>
            <pc:sldMk cId="805462497" sldId="286"/>
            <ac:graphicFrameMk id="28" creationId="{23FBB1DD-D6CE-45DE-85BD-2C4D9DFF454C}"/>
          </ac:graphicFrameMkLst>
        </pc:graphicFrameChg>
        <pc:graphicFrameChg chg="add mod">
          <ac:chgData name="Amannda Mendonça" userId="0ba914e5302d7849" providerId="LiveId" clId="{2721B80E-8993-4638-849D-DE5154C177DE}" dt="2021-11-24T04:27:48.995" v="4694" actId="1076"/>
          <ac:graphicFrameMkLst>
            <pc:docMk/>
            <pc:sldMk cId="805462497" sldId="286"/>
            <ac:graphicFrameMk id="29" creationId="{A087C07F-B624-436E-9486-79E8A66E3C41}"/>
          </ac:graphicFrameMkLst>
        </pc:graphicFrameChg>
        <pc:graphicFrameChg chg="add del mod">
          <ac:chgData name="Amannda Mendonça" userId="0ba914e5302d7849" providerId="LiveId" clId="{2721B80E-8993-4638-849D-DE5154C177DE}" dt="2021-11-23T05:19:53.115" v="1421" actId="478"/>
          <ac:graphicFrameMkLst>
            <pc:docMk/>
            <pc:sldMk cId="805462497" sldId="286"/>
            <ac:graphicFrameMk id="35" creationId="{E018E8A8-B0AF-4184-808B-4E6ADE187E67}"/>
          </ac:graphicFrameMkLst>
        </pc:graphicFrameChg>
        <pc:graphicFrameChg chg="add mod ord">
          <ac:chgData name="Amannda Mendonça" userId="0ba914e5302d7849" providerId="LiveId" clId="{2721B80E-8993-4638-849D-DE5154C177DE}" dt="2021-11-24T04:25:17.723" v="4657" actId="166"/>
          <ac:graphicFrameMkLst>
            <pc:docMk/>
            <pc:sldMk cId="805462497" sldId="286"/>
            <ac:graphicFrameMk id="37" creationId="{D9DAD1B2-23CA-429D-8463-6397F44369EE}"/>
          </ac:graphicFrameMkLst>
        </pc:graphicFrameChg>
        <pc:picChg chg="add mod">
          <ac:chgData name="Amannda Mendonça" userId="0ba914e5302d7849" providerId="LiveId" clId="{2721B80E-8993-4638-849D-DE5154C177DE}" dt="2021-11-24T06:51:48.924" v="7690"/>
          <ac:picMkLst>
            <pc:docMk/>
            <pc:sldMk cId="805462497" sldId="286"/>
            <ac:picMk id="26" creationId="{5CEA28BD-BC30-4013-856A-BEA334249488}"/>
          </ac:picMkLst>
        </pc:picChg>
        <pc:picChg chg="del mod">
          <ac:chgData name="Amannda Mendonça" userId="0ba914e5302d7849" providerId="LiveId" clId="{2721B80E-8993-4638-849D-DE5154C177DE}" dt="2021-11-24T06:51:48.582" v="7689" actId="478"/>
          <ac:picMkLst>
            <pc:docMk/>
            <pc:sldMk cId="805462497" sldId="286"/>
            <ac:picMk id="2050" creationId="{63331A13-7235-4A40-AF64-7BF767A7449D}"/>
          </ac:picMkLst>
        </pc:picChg>
        <pc:cxnChg chg="add del mod">
          <ac:chgData name="Amannda Mendonça" userId="0ba914e5302d7849" providerId="LiveId" clId="{2721B80E-8993-4638-849D-DE5154C177DE}" dt="2021-11-23T04:26:57.639" v="258" actId="478"/>
          <ac:cxnSpMkLst>
            <pc:docMk/>
            <pc:sldMk cId="805462497" sldId="286"/>
            <ac:cxnSpMk id="7" creationId="{4C9E70FE-99B5-446E-895E-3B78F8F0C244}"/>
          </ac:cxnSpMkLst>
        </pc:cxnChg>
        <pc:cxnChg chg="add del mod">
          <ac:chgData name="Amannda Mendonça" userId="0ba914e5302d7849" providerId="LiveId" clId="{2721B80E-8993-4638-849D-DE5154C177DE}" dt="2021-11-23T04:27:22.247" v="266" actId="478"/>
          <ac:cxnSpMkLst>
            <pc:docMk/>
            <pc:sldMk cId="805462497" sldId="286"/>
            <ac:cxnSpMk id="23" creationId="{2B8AF9B0-8241-4832-8B3A-4A647DF0C54B}"/>
          </ac:cxnSpMkLst>
        </pc:cxnChg>
        <pc:cxnChg chg="add mod">
          <ac:chgData name="Amannda Mendonça" userId="0ba914e5302d7849" providerId="LiveId" clId="{2721B80E-8993-4638-849D-DE5154C177DE}" dt="2021-11-23T04:22:48.993" v="195" actId="571"/>
          <ac:cxnSpMkLst>
            <pc:docMk/>
            <pc:sldMk cId="805462497" sldId="286"/>
            <ac:cxnSpMk id="26" creationId="{6D9434F1-7A54-4E21-96B3-D3CCB926B375}"/>
          </ac:cxnSpMkLst>
        </pc:cxnChg>
      </pc:sldChg>
      <pc:sldChg chg="addSp delSp modSp mod">
        <pc:chgData name="Amannda Mendonça" userId="0ba914e5302d7849" providerId="LiveId" clId="{2721B80E-8993-4638-849D-DE5154C177DE}" dt="2021-11-24T21:21:05.855" v="8833" actId="6549"/>
        <pc:sldMkLst>
          <pc:docMk/>
          <pc:sldMk cId="1457833174" sldId="288"/>
        </pc:sldMkLst>
        <pc:spChg chg="mod">
          <ac:chgData name="Amannda Mendonça" userId="0ba914e5302d7849" providerId="LiveId" clId="{2721B80E-8993-4638-849D-DE5154C177DE}" dt="2021-11-24T04:37:33.221" v="5059" actId="1036"/>
          <ac:spMkLst>
            <pc:docMk/>
            <pc:sldMk cId="1457833174" sldId="288"/>
            <ac:spMk id="8" creationId="{1323D4F1-728B-4487-BE32-A50C2185CC26}"/>
          </ac:spMkLst>
        </pc:spChg>
        <pc:spChg chg="add mod">
          <ac:chgData name="Amannda Mendonça" userId="0ba914e5302d7849" providerId="LiveId" clId="{2721B80E-8993-4638-849D-DE5154C177DE}" dt="2021-11-24T21:21:05.855" v="8833" actId="6549"/>
          <ac:spMkLst>
            <pc:docMk/>
            <pc:sldMk cId="1457833174" sldId="288"/>
            <ac:spMk id="10" creationId="{0C3B6EC2-E86C-484D-AD5A-A6F9DFFF4DE6}"/>
          </ac:spMkLst>
        </pc:spChg>
        <pc:picChg chg="add mod">
          <ac:chgData name="Amannda Mendonça" userId="0ba914e5302d7849" providerId="LiveId" clId="{2721B80E-8993-4638-849D-DE5154C177DE}" dt="2021-11-24T06:51:52.253" v="7692"/>
          <ac:picMkLst>
            <pc:docMk/>
            <pc:sldMk cId="1457833174" sldId="288"/>
            <ac:picMk id="9" creationId="{FF96680F-C737-4E66-B8D2-6689A20C2388}"/>
          </ac:picMkLst>
        </pc:picChg>
        <pc:picChg chg="del mod">
          <ac:chgData name="Amannda Mendonça" userId="0ba914e5302d7849" providerId="LiveId" clId="{2721B80E-8993-4638-849D-DE5154C177DE}" dt="2021-11-24T06:51:51.892" v="7691" actId="478"/>
          <ac:picMkLst>
            <pc:docMk/>
            <pc:sldMk cId="1457833174" sldId="288"/>
            <ac:picMk id="2050" creationId="{63331A13-7235-4A40-AF64-7BF767A7449D}"/>
          </ac:picMkLst>
        </pc:picChg>
      </pc:sldChg>
      <pc:sldChg chg="addSp modSp add del">
        <pc:chgData name="Amannda Mendonça" userId="0ba914e5302d7849" providerId="LiveId" clId="{2721B80E-8993-4638-849D-DE5154C177DE}" dt="2021-11-24T04:24:27.710" v="4627" actId="47"/>
        <pc:sldMkLst>
          <pc:docMk/>
          <pc:sldMk cId="127391673" sldId="289"/>
        </pc:sldMkLst>
        <pc:graphicFrameChg chg="add mod">
          <ac:chgData name="Amannda Mendonça" userId="0ba914e5302d7849" providerId="LiveId" clId="{2721B80E-8993-4638-849D-DE5154C177DE}" dt="2021-11-23T03:11:47.847" v="2"/>
          <ac:graphicFrameMkLst>
            <pc:docMk/>
            <pc:sldMk cId="127391673" sldId="289"/>
            <ac:graphicFrameMk id="2" creationId="{6C945BA7-AA52-4F22-951C-CB3C9A5CB48A}"/>
          </ac:graphicFrameMkLst>
        </pc:graphicFrameChg>
      </pc:sldChg>
      <pc:sldChg chg="addSp delSp modSp add del mod ord">
        <pc:chgData name="Amannda Mendonça" userId="0ba914e5302d7849" providerId="LiveId" clId="{2721B80E-8993-4638-849D-DE5154C177DE}" dt="2021-11-24T06:21:47.511" v="6958" actId="47"/>
        <pc:sldMkLst>
          <pc:docMk/>
          <pc:sldMk cId="1587111296" sldId="290"/>
        </pc:sldMkLst>
        <pc:spChg chg="del">
          <ac:chgData name="Amannda Mendonça" userId="0ba914e5302d7849" providerId="LiveId" clId="{2721B80E-8993-4638-849D-DE5154C177DE}" dt="2021-11-23T03:27:02.346" v="143" actId="478"/>
          <ac:spMkLst>
            <pc:docMk/>
            <pc:sldMk cId="1587111296" sldId="290"/>
            <ac:spMk id="3" creationId="{21AD0A5B-68DA-413F-A4B7-84E7DDFC2A0F}"/>
          </ac:spMkLst>
        </pc:spChg>
        <pc:spChg chg="del">
          <ac:chgData name="Amannda Mendonça" userId="0ba914e5302d7849" providerId="LiveId" clId="{2721B80E-8993-4638-849D-DE5154C177DE}" dt="2021-11-23T03:27:02.346" v="143" actId="478"/>
          <ac:spMkLst>
            <pc:docMk/>
            <pc:sldMk cId="1587111296" sldId="290"/>
            <ac:spMk id="8" creationId="{BA5354CD-ABDA-4934-99FC-A76260E2F971}"/>
          </ac:spMkLst>
        </pc:spChg>
        <pc:spChg chg="del">
          <ac:chgData name="Amannda Mendonça" userId="0ba914e5302d7849" providerId="LiveId" clId="{2721B80E-8993-4638-849D-DE5154C177DE}" dt="2021-11-23T03:27:02.346" v="143" actId="478"/>
          <ac:spMkLst>
            <pc:docMk/>
            <pc:sldMk cId="1587111296" sldId="290"/>
            <ac:spMk id="11" creationId="{7B8D4B5C-105E-4221-9D88-9C17C62C758B}"/>
          </ac:spMkLst>
        </pc:spChg>
        <pc:spChg chg="del">
          <ac:chgData name="Amannda Mendonça" userId="0ba914e5302d7849" providerId="LiveId" clId="{2721B80E-8993-4638-849D-DE5154C177DE}" dt="2021-11-23T03:27:02.346" v="143" actId="478"/>
          <ac:spMkLst>
            <pc:docMk/>
            <pc:sldMk cId="1587111296" sldId="290"/>
            <ac:spMk id="12" creationId="{58DE5D8E-B94F-4D05-93A3-77D70C3EBBD3}"/>
          </ac:spMkLst>
        </pc:spChg>
        <pc:spChg chg="add del mod">
          <ac:chgData name="Amannda Mendonça" userId="0ba914e5302d7849" providerId="LiveId" clId="{2721B80E-8993-4638-849D-DE5154C177DE}" dt="2021-11-24T02:08:15.681" v="3656" actId="21"/>
          <ac:spMkLst>
            <pc:docMk/>
            <pc:sldMk cId="1587111296" sldId="290"/>
            <ac:spMk id="17" creationId="{6406C4A4-EC48-474D-8B7B-35247667BAF3}"/>
          </ac:spMkLst>
        </pc:spChg>
        <pc:spChg chg="del">
          <ac:chgData name="Amannda Mendonça" userId="0ba914e5302d7849" providerId="LiveId" clId="{2721B80E-8993-4638-849D-DE5154C177DE}" dt="2021-11-23T03:27:02.346" v="143" actId="478"/>
          <ac:spMkLst>
            <pc:docMk/>
            <pc:sldMk cId="1587111296" sldId="290"/>
            <ac:spMk id="18" creationId="{649A571C-2BEA-44A5-B22C-8D2A5D908E88}"/>
          </ac:spMkLst>
        </pc:spChg>
        <pc:spChg chg="add del mod">
          <ac:chgData name="Amannda Mendonça" userId="0ba914e5302d7849" providerId="LiveId" clId="{2721B80E-8993-4638-849D-DE5154C177DE}" dt="2021-11-24T02:08:15.681" v="3656" actId="21"/>
          <ac:spMkLst>
            <pc:docMk/>
            <pc:sldMk cId="1587111296" sldId="290"/>
            <ac:spMk id="19" creationId="{B5B93099-0B9C-4356-98D5-B780D6F63424}"/>
          </ac:spMkLst>
        </pc:spChg>
        <pc:spChg chg="add del mod">
          <ac:chgData name="Amannda Mendonça" userId="0ba914e5302d7849" providerId="LiveId" clId="{2721B80E-8993-4638-849D-DE5154C177DE}" dt="2021-11-24T02:08:15.681" v="3656" actId="21"/>
          <ac:spMkLst>
            <pc:docMk/>
            <pc:sldMk cId="1587111296" sldId="290"/>
            <ac:spMk id="20" creationId="{39CA984B-A463-4389-8579-3A81518B838D}"/>
          </ac:spMkLst>
        </pc:spChg>
        <pc:spChg chg="add del mod">
          <ac:chgData name="Amannda Mendonça" userId="0ba914e5302d7849" providerId="LiveId" clId="{2721B80E-8993-4638-849D-DE5154C177DE}" dt="2021-11-24T02:08:15.681" v="3656" actId="21"/>
          <ac:spMkLst>
            <pc:docMk/>
            <pc:sldMk cId="1587111296" sldId="290"/>
            <ac:spMk id="21" creationId="{28A95949-52FB-4F91-8730-AAFEC68123E2}"/>
          </ac:spMkLst>
        </pc:spChg>
        <pc:spChg chg="add del mod">
          <ac:chgData name="Amannda Mendonça" userId="0ba914e5302d7849" providerId="LiveId" clId="{2721B80E-8993-4638-849D-DE5154C177DE}" dt="2021-11-24T02:08:15.681" v="3656" actId="21"/>
          <ac:spMkLst>
            <pc:docMk/>
            <pc:sldMk cId="1587111296" sldId="290"/>
            <ac:spMk id="23" creationId="{18B2A530-CC29-428D-AF05-1DC2BFEF1BB6}"/>
          </ac:spMkLst>
        </pc:spChg>
        <pc:spChg chg="add del mod">
          <ac:chgData name="Amannda Mendonça" userId="0ba914e5302d7849" providerId="LiveId" clId="{2721B80E-8993-4638-849D-DE5154C177DE}" dt="2021-11-24T02:08:15.681" v="3656" actId="21"/>
          <ac:spMkLst>
            <pc:docMk/>
            <pc:sldMk cId="1587111296" sldId="290"/>
            <ac:spMk id="24" creationId="{CA806482-9DDB-4AA1-AEC7-09B97E212B8E}"/>
          </ac:spMkLst>
        </pc:spChg>
        <pc:spChg chg="add del mod">
          <ac:chgData name="Amannda Mendonça" userId="0ba914e5302d7849" providerId="LiveId" clId="{2721B80E-8993-4638-849D-DE5154C177DE}" dt="2021-11-24T02:08:15.681" v="3656" actId="21"/>
          <ac:spMkLst>
            <pc:docMk/>
            <pc:sldMk cId="1587111296" sldId="290"/>
            <ac:spMk id="25" creationId="{C92A58BF-A69A-408F-98D8-7A25F96F8150}"/>
          </ac:spMkLst>
        </pc:spChg>
        <pc:spChg chg="add del mod">
          <ac:chgData name="Amannda Mendonça" userId="0ba914e5302d7849" providerId="LiveId" clId="{2721B80E-8993-4638-849D-DE5154C177DE}" dt="2021-11-24T02:08:15.681" v="3656" actId="21"/>
          <ac:spMkLst>
            <pc:docMk/>
            <pc:sldMk cId="1587111296" sldId="290"/>
            <ac:spMk id="26" creationId="{83D326F6-AD8C-46AC-BA7D-E79699EA0FD4}"/>
          </ac:spMkLst>
        </pc:spChg>
        <pc:spChg chg="add del mod">
          <ac:chgData name="Amannda Mendonça" userId="0ba914e5302d7849" providerId="LiveId" clId="{2721B80E-8993-4638-849D-DE5154C177DE}" dt="2021-11-24T02:08:15.681" v="3656" actId="21"/>
          <ac:spMkLst>
            <pc:docMk/>
            <pc:sldMk cId="1587111296" sldId="290"/>
            <ac:spMk id="27" creationId="{2A5D656A-5AE3-4542-8FCF-0F16A351588B}"/>
          </ac:spMkLst>
        </pc:spChg>
        <pc:spChg chg="add del mod">
          <ac:chgData name="Amannda Mendonça" userId="0ba914e5302d7849" providerId="LiveId" clId="{2721B80E-8993-4638-849D-DE5154C177DE}" dt="2021-11-24T02:08:15.681" v="3656" actId="21"/>
          <ac:spMkLst>
            <pc:docMk/>
            <pc:sldMk cId="1587111296" sldId="290"/>
            <ac:spMk id="28" creationId="{5240903F-B6F9-4BB0-ACD0-351593F7CD44}"/>
          </ac:spMkLst>
        </pc:spChg>
        <pc:spChg chg="add del mod">
          <ac:chgData name="Amannda Mendonça" userId="0ba914e5302d7849" providerId="LiveId" clId="{2721B80E-8993-4638-849D-DE5154C177DE}" dt="2021-11-24T02:08:15.681" v="3656" actId="21"/>
          <ac:spMkLst>
            <pc:docMk/>
            <pc:sldMk cId="1587111296" sldId="290"/>
            <ac:spMk id="29" creationId="{74A77166-6A04-4AC0-A546-A0AF433D9905}"/>
          </ac:spMkLst>
        </pc:spChg>
        <pc:spChg chg="mod">
          <ac:chgData name="Amannda Mendonça" userId="0ba914e5302d7849" providerId="LiveId" clId="{2721B80E-8993-4638-849D-DE5154C177DE}" dt="2021-11-24T02:08:12.341" v="3655"/>
          <ac:spMkLst>
            <pc:docMk/>
            <pc:sldMk cId="1587111296" sldId="290"/>
            <ac:spMk id="34" creationId="{EB51391E-E4B4-454F-8993-8350E861DAD3}"/>
          </ac:spMkLst>
        </pc:spChg>
        <pc:spChg chg="mod">
          <ac:chgData name="Amannda Mendonça" userId="0ba914e5302d7849" providerId="LiveId" clId="{2721B80E-8993-4638-849D-DE5154C177DE}" dt="2021-11-24T02:08:12.341" v="3655"/>
          <ac:spMkLst>
            <pc:docMk/>
            <pc:sldMk cId="1587111296" sldId="290"/>
            <ac:spMk id="35" creationId="{624AF6FC-E3B9-40EA-89E3-B35DEA77376D}"/>
          </ac:spMkLst>
        </pc:spChg>
        <pc:spChg chg="mod">
          <ac:chgData name="Amannda Mendonça" userId="0ba914e5302d7849" providerId="LiveId" clId="{2721B80E-8993-4638-849D-DE5154C177DE}" dt="2021-11-24T02:08:12.341" v="3655"/>
          <ac:spMkLst>
            <pc:docMk/>
            <pc:sldMk cId="1587111296" sldId="290"/>
            <ac:spMk id="36" creationId="{199D7676-8E8C-44BF-9E29-60C2E9688B67}"/>
          </ac:spMkLst>
        </pc:spChg>
        <pc:spChg chg="add del mod">
          <ac:chgData name="Amannda Mendonça" userId="0ba914e5302d7849" providerId="LiveId" clId="{2721B80E-8993-4638-849D-DE5154C177DE}" dt="2021-11-24T02:08:15.681" v="3656" actId="21"/>
          <ac:spMkLst>
            <pc:docMk/>
            <pc:sldMk cId="1587111296" sldId="290"/>
            <ac:spMk id="37" creationId="{436C6F30-A25A-4FA2-9E44-16DAED6A447C}"/>
          </ac:spMkLst>
        </pc:spChg>
        <pc:spChg chg="add del mod">
          <ac:chgData name="Amannda Mendonça" userId="0ba914e5302d7849" providerId="LiveId" clId="{2721B80E-8993-4638-849D-DE5154C177DE}" dt="2021-11-24T02:08:15.681" v="3656" actId="21"/>
          <ac:spMkLst>
            <pc:docMk/>
            <pc:sldMk cId="1587111296" sldId="290"/>
            <ac:spMk id="39" creationId="{3DAA614A-E055-4DA3-86BA-40CE05000178}"/>
          </ac:spMkLst>
        </pc:spChg>
        <pc:spChg chg="add del mod">
          <ac:chgData name="Amannda Mendonça" userId="0ba914e5302d7849" providerId="LiveId" clId="{2721B80E-8993-4638-849D-DE5154C177DE}" dt="2021-11-24T02:08:15.681" v="3656" actId="21"/>
          <ac:spMkLst>
            <pc:docMk/>
            <pc:sldMk cId="1587111296" sldId="290"/>
            <ac:spMk id="40" creationId="{CF495FE5-B304-473E-996A-BA621D515802}"/>
          </ac:spMkLst>
        </pc:spChg>
        <pc:spChg chg="add del mod">
          <ac:chgData name="Amannda Mendonça" userId="0ba914e5302d7849" providerId="LiveId" clId="{2721B80E-8993-4638-849D-DE5154C177DE}" dt="2021-11-24T02:08:15.681" v="3656" actId="21"/>
          <ac:spMkLst>
            <pc:docMk/>
            <pc:sldMk cId="1587111296" sldId="290"/>
            <ac:spMk id="41" creationId="{EAEB8BA7-009A-4BF4-A455-451C0020A2BF}"/>
          </ac:spMkLst>
        </pc:spChg>
        <pc:spChg chg="add del mod">
          <ac:chgData name="Amannda Mendonça" userId="0ba914e5302d7849" providerId="LiveId" clId="{2721B80E-8993-4638-849D-DE5154C177DE}" dt="2021-11-24T02:08:15.681" v="3656" actId="21"/>
          <ac:spMkLst>
            <pc:docMk/>
            <pc:sldMk cId="1587111296" sldId="290"/>
            <ac:spMk id="42" creationId="{CD359795-1A72-43E8-8BA5-A7D39524A966}"/>
          </ac:spMkLst>
        </pc:spChg>
        <pc:spChg chg="add del mod">
          <ac:chgData name="Amannda Mendonça" userId="0ba914e5302d7849" providerId="LiveId" clId="{2721B80E-8993-4638-849D-DE5154C177DE}" dt="2021-11-24T02:08:15.681" v="3656" actId="21"/>
          <ac:spMkLst>
            <pc:docMk/>
            <pc:sldMk cId="1587111296" sldId="290"/>
            <ac:spMk id="43" creationId="{DA26F163-5748-4495-95DE-1424155C892B}"/>
          </ac:spMkLst>
        </pc:spChg>
        <pc:grpChg chg="add del mod">
          <ac:chgData name="Amannda Mendonça" userId="0ba914e5302d7849" providerId="LiveId" clId="{2721B80E-8993-4638-849D-DE5154C177DE}" dt="2021-11-24T02:08:15.681" v="3656" actId="21"/>
          <ac:grpSpMkLst>
            <pc:docMk/>
            <pc:sldMk cId="1587111296" sldId="290"/>
            <ac:grpSpMk id="33" creationId="{C2178EDE-8602-4BE4-8238-7FC9D55BF11F}"/>
          </ac:grpSpMkLst>
        </pc:grpChg>
        <pc:graphicFrameChg chg="del">
          <ac:chgData name="Amannda Mendonça" userId="0ba914e5302d7849" providerId="LiveId" clId="{2721B80E-8993-4638-849D-DE5154C177DE}" dt="2021-11-23T03:27:02.346" v="143" actId="478"/>
          <ac:graphicFrameMkLst>
            <pc:docMk/>
            <pc:sldMk cId="1587111296" sldId="290"/>
            <ac:graphicFrameMk id="2" creationId="{FE28A8B7-D9F0-45D9-8BBD-D5727D16B458}"/>
          </ac:graphicFrameMkLst>
        </pc:graphicFrameChg>
        <pc:graphicFrameChg chg="add del mod">
          <ac:chgData name="Amannda Mendonça" userId="0ba914e5302d7849" providerId="LiveId" clId="{2721B80E-8993-4638-849D-DE5154C177DE}" dt="2021-11-23T05:12:08.671" v="1227" actId="21"/>
          <ac:graphicFrameMkLst>
            <pc:docMk/>
            <pc:sldMk cId="1587111296" sldId="290"/>
            <ac:graphicFrameMk id="4" creationId="{EA86F575-3552-46F1-9E57-E2F04B537DF8}"/>
          </ac:graphicFrameMkLst>
        </pc:graphicFrameChg>
        <pc:graphicFrameChg chg="add mod">
          <ac:chgData name="Amannda Mendonça" userId="0ba914e5302d7849" providerId="LiveId" clId="{2721B80E-8993-4638-849D-DE5154C177DE}" dt="2021-11-24T04:24:24.221" v="4625" actId="1076"/>
          <ac:graphicFrameMkLst>
            <pc:docMk/>
            <pc:sldMk cId="1587111296" sldId="290"/>
            <ac:graphicFrameMk id="5" creationId="{4F2E0E4B-29BD-477C-A49A-B2DA4614A5CB}"/>
          </ac:graphicFrameMkLst>
        </pc:graphicFrameChg>
        <pc:graphicFrameChg chg="add del mod">
          <ac:chgData name="Amannda Mendonça" userId="0ba914e5302d7849" providerId="LiveId" clId="{2721B80E-8993-4638-849D-DE5154C177DE}" dt="2021-11-23T05:16:23.503" v="1384" actId="478"/>
          <ac:graphicFrameMkLst>
            <pc:docMk/>
            <pc:sldMk cId="1587111296" sldId="290"/>
            <ac:graphicFrameMk id="6" creationId="{D9993E50-001E-4E3E-B4F6-90E8C59A0E45}"/>
          </ac:graphicFrameMkLst>
        </pc:graphicFrameChg>
        <pc:graphicFrameChg chg="add del mod">
          <ac:chgData name="Amannda Mendonça" userId="0ba914e5302d7849" providerId="LiveId" clId="{2721B80E-8993-4638-849D-DE5154C177DE}" dt="2021-11-23T05:37:15.048" v="1570" actId="478"/>
          <ac:graphicFrameMkLst>
            <pc:docMk/>
            <pc:sldMk cId="1587111296" sldId="290"/>
            <ac:graphicFrameMk id="7" creationId="{29D64EA4-7C29-46AC-BAFF-DA712C2FBC46}"/>
          </ac:graphicFrameMkLst>
        </pc:graphicFrameChg>
        <pc:graphicFrameChg chg="add mod">
          <ac:chgData name="Amannda Mendonça" userId="0ba914e5302d7849" providerId="LiveId" clId="{2721B80E-8993-4638-849D-DE5154C177DE}" dt="2021-11-24T04:24:22.685" v="4624" actId="1035"/>
          <ac:graphicFrameMkLst>
            <pc:docMk/>
            <pc:sldMk cId="1587111296" sldId="290"/>
            <ac:graphicFrameMk id="7" creationId="{DC8AAD00-CEF2-4369-9190-271F5EA2F0BD}"/>
          </ac:graphicFrameMkLst>
        </pc:graphicFrameChg>
        <pc:graphicFrameChg chg="add mod">
          <ac:chgData name="Amannda Mendonça" userId="0ba914e5302d7849" providerId="LiveId" clId="{2721B80E-8993-4638-849D-DE5154C177DE}" dt="2021-11-24T04:34:59.381" v="4809" actId="1076"/>
          <ac:graphicFrameMkLst>
            <pc:docMk/>
            <pc:sldMk cId="1587111296" sldId="290"/>
            <ac:graphicFrameMk id="8" creationId="{D9116EB5-45A1-4A28-802F-86DC813EBB14}"/>
          </ac:graphicFrameMkLst>
        </pc:graphicFrameChg>
        <pc:graphicFrameChg chg="add del mod">
          <ac:chgData name="Amannda Mendonça" userId="0ba914e5302d7849" providerId="LiveId" clId="{2721B80E-8993-4638-849D-DE5154C177DE}" dt="2021-11-23T03:27:24.743" v="148" actId="21"/>
          <ac:graphicFrameMkLst>
            <pc:docMk/>
            <pc:sldMk cId="1587111296" sldId="290"/>
            <ac:graphicFrameMk id="16" creationId="{EA006806-724C-4F67-BA67-6D113D5BBA79}"/>
          </ac:graphicFrameMkLst>
        </pc:graphicFrameChg>
        <pc:picChg chg="add del mod">
          <ac:chgData name="Amannda Mendonça" userId="0ba914e5302d7849" providerId="LiveId" clId="{2721B80E-8993-4638-849D-DE5154C177DE}" dt="2021-11-24T02:08:15.681" v="3656" actId="21"/>
          <ac:picMkLst>
            <pc:docMk/>
            <pc:sldMk cId="1587111296" sldId="290"/>
            <ac:picMk id="22" creationId="{0252DC2C-4C25-4A89-B1AA-9FFDC64A4A63}"/>
          </ac:picMkLst>
        </pc:picChg>
        <pc:picChg chg="add del mod">
          <ac:chgData name="Amannda Mendonça" userId="0ba914e5302d7849" providerId="LiveId" clId="{2721B80E-8993-4638-849D-DE5154C177DE}" dt="2021-11-24T02:08:15.681" v="3656" actId="21"/>
          <ac:picMkLst>
            <pc:docMk/>
            <pc:sldMk cId="1587111296" sldId="290"/>
            <ac:picMk id="30" creationId="{907859CC-9FAC-4F4F-8123-9A4D0254710D}"/>
          </ac:picMkLst>
        </pc:picChg>
        <pc:picChg chg="add del mod">
          <ac:chgData name="Amannda Mendonça" userId="0ba914e5302d7849" providerId="LiveId" clId="{2721B80E-8993-4638-849D-DE5154C177DE}" dt="2021-11-24T02:08:15.681" v="3656" actId="21"/>
          <ac:picMkLst>
            <pc:docMk/>
            <pc:sldMk cId="1587111296" sldId="290"/>
            <ac:picMk id="31" creationId="{F3ECCB4F-BBB9-48B3-A723-3850E5316B43}"/>
          </ac:picMkLst>
        </pc:picChg>
        <pc:picChg chg="add del mod">
          <ac:chgData name="Amannda Mendonça" userId="0ba914e5302d7849" providerId="LiveId" clId="{2721B80E-8993-4638-849D-DE5154C177DE}" dt="2021-11-24T02:08:15.681" v="3656" actId="21"/>
          <ac:picMkLst>
            <pc:docMk/>
            <pc:sldMk cId="1587111296" sldId="290"/>
            <ac:picMk id="32" creationId="{D03CB37D-9361-44A5-8001-73919CD9CDB3}"/>
          </ac:picMkLst>
        </pc:picChg>
        <pc:picChg chg="add del mod">
          <ac:chgData name="Amannda Mendonça" userId="0ba914e5302d7849" providerId="LiveId" clId="{2721B80E-8993-4638-849D-DE5154C177DE}" dt="2021-11-24T02:08:15.681" v="3656" actId="21"/>
          <ac:picMkLst>
            <pc:docMk/>
            <pc:sldMk cId="1587111296" sldId="290"/>
            <ac:picMk id="38" creationId="{FAC5431F-FFF2-4688-8ACF-A842F290E413}"/>
          </ac:picMkLst>
        </pc:picChg>
      </pc:sldChg>
      <pc:sldChg chg="addSp delSp modSp add del mod ord">
        <pc:chgData name="Amannda Mendonça" userId="0ba914e5302d7849" providerId="LiveId" clId="{2721B80E-8993-4638-849D-DE5154C177DE}" dt="2021-11-24T04:24:31.781" v="4628" actId="47"/>
        <pc:sldMkLst>
          <pc:docMk/>
          <pc:sldMk cId="1137650900" sldId="291"/>
        </pc:sldMkLst>
        <pc:graphicFrameChg chg="add mod">
          <ac:chgData name="Amannda Mendonça" userId="0ba914e5302d7849" providerId="LiveId" clId="{2721B80E-8993-4638-849D-DE5154C177DE}" dt="2021-11-23T05:12:22.867" v="1230" actId="1076"/>
          <ac:graphicFrameMkLst>
            <pc:docMk/>
            <pc:sldMk cId="1137650900" sldId="291"/>
            <ac:graphicFrameMk id="16" creationId="{28360955-ECC6-4C96-B01F-5567395DA9D5}"/>
          </ac:graphicFrameMkLst>
        </pc:graphicFrameChg>
        <pc:graphicFrameChg chg="del">
          <ac:chgData name="Amannda Mendonça" userId="0ba914e5302d7849" providerId="LiveId" clId="{2721B80E-8993-4638-849D-DE5154C177DE}" dt="2021-11-23T05:11:54.118" v="1225" actId="478"/>
          <ac:graphicFrameMkLst>
            <pc:docMk/>
            <pc:sldMk cId="1137650900" sldId="291"/>
            <ac:graphicFrameMk id="19" creationId="{05EC39F2-69E2-4C93-9C2D-4A25C178242B}"/>
          </ac:graphicFrameMkLst>
        </pc:graphicFrameChg>
        <pc:graphicFrameChg chg="del">
          <ac:chgData name="Amannda Mendonça" userId="0ba914e5302d7849" providerId="LiveId" clId="{2721B80E-8993-4638-849D-DE5154C177DE}" dt="2021-11-23T05:05:51.022" v="1149" actId="478"/>
          <ac:graphicFrameMkLst>
            <pc:docMk/>
            <pc:sldMk cId="1137650900" sldId="291"/>
            <ac:graphicFrameMk id="25" creationId="{184E9394-3A67-4AAF-BF18-92427EC8255B}"/>
          </ac:graphicFrameMkLst>
        </pc:graphicFrameChg>
        <pc:graphicFrameChg chg="del">
          <ac:chgData name="Amannda Mendonça" userId="0ba914e5302d7849" providerId="LiveId" clId="{2721B80E-8993-4638-849D-DE5154C177DE}" dt="2021-11-23T05:05:52.112" v="1150" actId="478"/>
          <ac:graphicFrameMkLst>
            <pc:docMk/>
            <pc:sldMk cId="1137650900" sldId="291"/>
            <ac:graphicFrameMk id="28" creationId="{23FBB1DD-D6CE-45DE-85BD-2C4D9DFF454C}"/>
          </ac:graphicFrameMkLst>
        </pc:graphicFrameChg>
        <pc:cxnChg chg="del">
          <ac:chgData name="Amannda Mendonça" userId="0ba914e5302d7849" providerId="LiveId" clId="{2721B80E-8993-4638-849D-DE5154C177DE}" dt="2021-11-23T05:11:55.245" v="1226" actId="478"/>
          <ac:cxnSpMkLst>
            <pc:docMk/>
            <pc:sldMk cId="1137650900" sldId="291"/>
            <ac:cxnSpMk id="23" creationId="{2B8AF9B0-8241-4832-8B3A-4A647DF0C54B}"/>
          </ac:cxnSpMkLst>
        </pc:cxnChg>
      </pc:sldChg>
      <pc:sldChg chg="addSp delSp modSp add mod">
        <pc:chgData name="Amannda Mendonça" userId="0ba914e5302d7849" providerId="LiveId" clId="{2721B80E-8993-4638-849D-DE5154C177DE}" dt="2021-11-24T06:51:41.404" v="7686"/>
        <pc:sldMkLst>
          <pc:docMk/>
          <pc:sldMk cId="2591491629" sldId="292"/>
        </pc:sldMkLst>
        <pc:spChg chg="mod">
          <ac:chgData name="Amannda Mendonça" userId="0ba914e5302d7849" providerId="LiveId" clId="{2721B80E-8993-4638-849D-DE5154C177DE}" dt="2021-11-24T06:30:58.089" v="7145" actId="123"/>
          <ac:spMkLst>
            <pc:docMk/>
            <pc:sldMk cId="2591491629" sldId="292"/>
            <ac:spMk id="3" creationId="{21AD0A5B-68DA-413F-A4B7-84E7DDFC2A0F}"/>
          </ac:spMkLst>
        </pc:spChg>
        <pc:spChg chg="mod">
          <ac:chgData name="Amannda Mendonça" userId="0ba914e5302d7849" providerId="LiveId" clId="{2721B80E-8993-4638-849D-DE5154C177DE}" dt="2021-11-23T15:45:40.537" v="2804" actId="1076"/>
          <ac:spMkLst>
            <pc:docMk/>
            <pc:sldMk cId="2591491629" sldId="292"/>
            <ac:spMk id="11" creationId="{7B8D4B5C-105E-4221-9D88-9C17C62C758B}"/>
          </ac:spMkLst>
        </pc:spChg>
        <pc:spChg chg="mod">
          <ac:chgData name="Amannda Mendonça" userId="0ba914e5302d7849" providerId="LiveId" clId="{2721B80E-8993-4638-849D-DE5154C177DE}" dt="2021-11-23T15:45:40.537" v="2804" actId="1076"/>
          <ac:spMkLst>
            <pc:docMk/>
            <pc:sldMk cId="2591491629" sldId="292"/>
            <ac:spMk id="12" creationId="{58DE5D8E-B94F-4D05-93A3-77D70C3EBBD3}"/>
          </ac:spMkLst>
        </pc:spChg>
        <pc:spChg chg="mod">
          <ac:chgData name="Amannda Mendonça" userId="0ba914e5302d7849" providerId="LiveId" clId="{2721B80E-8993-4638-849D-DE5154C177DE}" dt="2021-11-23T15:45:40.537" v="2804" actId="1076"/>
          <ac:spMkLst>
            <pc:docMk/>
            <pc:sldMk cId="2591491629" sldId="292"/>
            <ac:spMk id="18" creationId="{649A571C-2BEA-44A5-B22C-8D2A5D908E88}"/>
          </ac:spMkLst>
        </pc:spChg>
        <pc:spChg chg="add del mod">
          <ac:chgData name="Amannda Mendonça" userId="0ba914e5302d7849" providerId="LiveId" clId="{2721B80E-8993-4638-849D-DE5154C177DE}" dt="2021-11-23T05:38:24.339" v="1578" actId="478"/>
          <ac:spMkLst>
            <pc:docMk/>
            <pc:sldMk cId="2591491629" sldId="292"/>
            <ac:spMk id="19" creationId="{37BAB3E5-2481-41A6-92A0-121F6931BD81}"/>
          </ac:spMkLst>
        </pc:spChg>
        <pc:spChg chg="add del mod">
          <ac:chgData name="Amannda Mendonça" userId="0ba914e5302d7849" providerId="LiveId" clId="{2721B80E-8993-4638-849D-DE5154C177DE}" dt="2021-11-23T05:38:24.986" v="1579" actId="478"/>
          <ac:spMkLst>
            <pc:docMk/>
            <pc:sldMk cId="2591491629" sldId="292"/>
            <ac:spMk id="20" creationId="{75F78BAC-0804-455A-93BB-BA72B6D9F205}"/>
          </ac:spMkLst>
        </pc:spChg>
        <pc:spChg chg="add del mod">
          <ac:chgData name="Amannda Mendonça" userId="0ba914e5302d7849" providerId="LiveId" clId="{2721B80E-8993-4638-849D-DE5154C177DE}" dt="2021-11-23T05:38:23.813" v="1577" actId="478"/>
          <ac:spMkLst>
            <pc:docMk/>
            <pc:sldMk cId="2591491629" sldId="292"/>
            <ac:spMk id="21" creationId="{771F1C9F-6E95-4A9F-B9B3-36C03535F5F8}"/>
          </ac:spMkLst>
        </pc:spChg>
        <pc:spChg chg="add del mod">
          <ac:chgData name="Amannda Mendonça" userId="0ba914e5302d7849" providerId="LiveId" clId="{2721B80E-8993-4638-849D-DE5154C177DE}" dt="2021-11-23T05:38:22.718" v="1576" actId="478"/>
          <ac:spMkLst>
            <pc:docMk/>
            <pc:sldMk cId="2591491629" sldId="292"/>
            <ac:spMk id="22" creationId="{B01421D9-1894-49F8-9069-612A68D40E55}"/>
          </ac:spMkLst>
        </pc:spChg>
        <pc:spChg chg="add del mod">
          <ac:chgData name="Amannda Mendonça" userId="0ba914e5302d7849" providerId="LiveId" clId="{2721B80E-8993-4638-849D-DE5154C177DE}" dt="2021-11-23T05:38:20.810" v="1575" actId="478"/>
          <ac:spMkLst>
            <pc:docMk/>
            <pc:sldMk cId="2591491629" sldId="292"/>
            <ac:spMk id="23" creationId="{69E585FD-BA5D-4C3E-A436-122F6C1F1255}"/>
          </ac:spMkLst>
        </pc:spChg>
        <pc:spChg chg="add del mod">
          <ac:chgData name="Amannda Mendonça" userId="0ba914e5302d7849" providerId="LiveId" clId="{2721B80E-8993-4638-849D-DE5154C177DE}" dt="2021-11-23T05:38:20.810" v="1575" actId="478"/>
          <ac:spMkLst>
            <pc:docMk/>
            <pc:sldMk cId="2591491629" sldId="292"/>
            <ac:spMk id="24" creationId="{8E361EF0-39E9-416B-B5B9-C3FF19F9D205}"/>
          </ac:spMkLst>
        </pc:spChg>
        <pc:spChg chg="add del mod">
          <ac:chgData name="Amannda Mendonça" userId="0ba914e5302d7849" providerId="LiveId" clId="{2721B80E-8993-4638-849D-DE5154C177DE}" dt="2021-11-23T05:38:20.810" v="1575" actId="478"/>
          <ac:spMkLst>
            <pc:docMk/>
            <pc:sldMk cId="2591491629" sldId="292"/>
            <ac:spMk id="26" creationId="{0A93B7DA-2ED9-4359-9C12-4858EC0E909C}"/>
          </ac:spMkLst>
        </pc:spChg>
        <pc:spChg chg="del">
          <ac:chgData name="Amannda Mendonça" userId="0ba914e5302d7849" providerId="LiveId" clId="{2721B80E-8993-4638-849D-DE5154C177DE}" dt="2021-11-23T04:44:36.123" v="414" actId="478"/>
          <ac:spMkLst>
            <pc:docMk/>
            <pc:sldMk cId="2591491629" sldId="292"/>
            <ac:spMk id="27" creationId="{2610B466-C5E5-4E0E-8A34-FE9DA56D3552}"/>
          </ac:spMkLst>
        </pc:spChg>
        <pc:spChg chg="del">
          <ac:chgData name="Amannda Mendonça" userId="0ba914e5302d7849" providerId="LiveId" clId="{2721B80E-8993-4638-849D-DE5154C177DE}" dt="2021-11-23T04:44:37.884" v="415" actId="478"/>
          <ac:spMkLst>
            <pc:docMk/>
            <pc:sldMk cId="2591491629" sldId="292"/>
            <ac:spMk id="30" creationId="{E7C98348-F7F0-4490-AB34-9E500050D5A9}"/>
          </ac:spMkLst>
        </pc:spChg>
        <pc:spChg chg="add del mod">
          <ac:chgData name="Amannda Mendonça" userId="0ba914e5302d7849" providerId="LiveId" clId="{2721B80E-8993-4638-849D-DE5154C177DE}" dt="2021-11-23T05:38:20.810" v="1575" actId="478"/>
          <ac:spMkLst>
            <pc:docMk/>
            <pc:sldMk cId="2591491629" sldId="292"/>
            <ac:spMk id="31" creationId="{6135825D-C52F-4F45-93BB-A8610343E3EE}"/>
          </ac:spMkLst>
        </pc:spChg>
        <pc:spChg chg="del">
          <ac:chgData name="Amannda Mendonça" userId="0ba914e5302d7849" providerId="LiveId" clId="{2721B80E-8993-4638-849D-DE5154C177DE}" dt="2021-11-23T04:44:38.708" v="416" actId="478"/>
          <ac:spMkLst>
            <pc:docMk/>
            <pc:sldMk cId="2591491629" sldId="292"/>
            <ac:spMk id="32" creationId="{48EF3904-3E63-4BE7-A76A-F26F80BA001F}"/>
          </ac:spMkLst>
        </pc:spChg>
        <pc:spChg chg="add del mod">
          <ac:chgData name="Amannda Mendonça" userId="0ba914e5302d7849" providerId="LiveId" clId="{2721B80E-8993-4638-849D-DE5154C177DE}" dt="2021-11-23T05:38:20.810" v="1575" actId="478"/>
          <ac:spMkLst>
            <pc:docMk/>
            <pc:sldMk cId="2591491629" sldId="292"/>
            <ac:spMk id="33" creationId="{17F25953-D5F3-49BB-8A9E-29A7ED813925}"/>
          </ac:spMkLst>
        </pc:spChg>
        <pc:spChg chg="add del mod">
          <ac:chgData name="Amannda Mendonça" userId="0ba914e5302d7849" providerId="LiveId" clId="{2721B80E-8993-4638-849D-DE5154C177DE}" dt="2021-11-23T05:38:20.810" v="1575" actId="478"/>
          <ac:spMkLst>
            <pc:docMk/>
            <pc:sldMk cId="2591491629" sldId="292"/>
            <ac:spMk id="34" creationId="{C54A0B48-8012-408B-83BD-6E70707AD1CD}"/>
          </ac:spMkLst>
        </pc:spChg>
        <pc:spChg chg="add del mod">
          <ac:chgData name="Amannda Mendonça" userId="0ba914e5302d7849" providerId="LiveId" clId="{2721B80E-8993-4638-849D-DE5154C177DE}" dt="2021-11-23T05:38:20.810" v="1575" actId="478"/>
          <ac:spMkLst>
            <pc:docMk/>
            <pc:sldMk cId="2591491629" sldId="292"/>
            <ac:spMk id="35" creationId="{49FAFB2C-61E8-4F5A-9A7E-8168DD6F70FB}"/>
          </ac:spMkLst>
        </pc:spChg>
        <pc:spChg chg="add del mod">
          <ac:chgData name="Amannda Mendonça" userId="0ba914e5302d7849" providerId="LiveId" clId="{2721B80E-8993-4638-849D-DE5154C177DE}" dt="2021-11-23T05:38:20.810" v="1575" actId="478"/>
          <ac:spMkLst>
            <pc:docMk/>
            <pc:sldMk cId="2591491629" sldId="292"/>
            <ac:spMk id="36" creationId="{2251DC74-0443-4182-88B7-AF074A26E5A3}"/>
          </ac:spMkLst>
        </pc:spChg>
        <pc:spChg chg="add del">
          <ac:chgData name="Amannda Mendonça" userId="0ba914e5302d7849" providerId="LiveId" clId="{2721B80E-8993-4638-849D-DE5154C177DE}" dt="2021-11-23T05:38:20.810" v="1575" actId="478"/>
          <ac:spMkLst>
            <pc:docMk/>
            <pc:sldMk cId="2591491629" sldId="292"/>
            <ac:spMk id="37" creationId="{6F559182-50C3-44E0-99F2-66300F44C5FE}"/>
          </ac:spMkLst>
        </pc:spChg>
        <pc:graphicFrameChg chg="del">
          <ac:chgData name="Amannda Mendonça" userId="0ba914e5302d7849" providerId="LiveId" clId="{2721B80E-8993-4638-849D-DE5154C177DE}" dt="2021-11-23T04:44:33.646" v="411" actId="478"/>
          <ac:graphicFrameMkLst>
            <pc:docMk/>
            <pc:sldMk cId="2591491629" sldId="292"/>
            <ac:graphicFrameMk id="25" creationId="{184E9394-3A67-4AAF-BF18-92427EC8255B}"/>
          </ac:graphicFrameMkLst>
        </pc:graphicFrameChg>
        <pc:graphicFrameChg chg="del">
          <ac:chgData name="Amannda Mendonça" userId="0ba914e5302d7849" providerId="LiveId" clId="{2721B80E-8993-4638-849D-DE5154C177DE}" dt="2021-11-23T04:44:34.316" v="412" actId="478"/>
          <ac:graphicFrameMkLst>
            <pc:docMk/>
            <pc:sldMk cId="2591491629" sldId="292"/>
            <ac:graphicFrameMk id="28" creationId="{23FBB1DD-D6CE-45DE-85BD-2C4D9DFF454C}"/>
          </ac:graphicFrameMkLst>
        </pc:graphicFrameChg>
        <pc:graphicFrameChg chg="del">
          <ac:chgData name="Amannda Mendonça" userId="0ba914e5302d7849" providerId="LiveId" clId="{2721B80E-8993-4638-849D-DE5154C177DE}" dt="2021-11-23T04:44:34.726" v="413" actId="478"/>
          <ac:graphicFrameMkLst>
            <pc:docMk/>
            <pc:sldMk cId="2591491629" sldId="292"/>
            <ac:graphicFrameMk id="29" creationId="{A087C07F-B624-436E-9486-79E8A66E3C41}"/>
          </ac:graphicFrameMkLst>
        </pc:graphicFrameChg>
        <pc:picChg chg="add mod">
          <ac:chgData name="Amannda Mendonça" userId="0ba914e5302d7849" providerId="LiveId" clId="{2721B80E-8993-4638-849D-DE5154C177DE}" dt="2021-11-24T06:51:41.404" v="7686"/>
          <ac:picMkLst>
            <pc:docMk/>
            <pc:sldMk cId="2591491629" sldId="292"/>
            <ac:picMk id="16" creationId="{2BF5400F-EFA3-409C-8C9F-10444DD27E0C}"/>
          </ac:picMkLst>
        </pc:picChg>
        <pc:picChg chg="del mod">
          <ac:chgData name="Amannda Mendonça" userId="0ba914e5302d7849" providerId="LiveId" clId="{2721B80E-8993-4638-849D-DE5154C177DE}" dt="2021-11-24T06:51:41.094" v="7685" actId="478"/>
          <ac:picMkLst>
            <pc:docMk/>
            <pc:sldMk cId="2591491629" sldId="292"/>
            <ac:picMk id="2050" creationId="{63331A13-7235-4A40-AF64-7BF767A7449D}"/>
          </ac:picMkLst>
        </pc:picChg>
        <pc:picChg chg="add mod">
          <ac:chgData name="Amannda Mendonça" userId="0ba914e5302d7849" providerId="LiveId" clId="{2721B80E-8993-4638-849D-DE5154C177DE}" dt="2021-11-23T15:47:37.183" v="2812" actId="1076"/>
          <ac:picMkLst>
            <pc:docMk/>
            <pc:sldMk cId="2591491629" sldId="292"/>
            <ac:picMk id="12290" creationId="{4A51ED7A-A86C-4931-943A-DD12596FF92D}"/>
          </ac:picMkLst>
        </pc:picChg>
      </pc:sldChg>
      <pc:sldChg chg="addSp delSp modSp add mod">
        <pc:chgData name="Amannda Mendonça" userId="0ba914e5302d7849" providerId="LiveId" clId="{2721B80E-8993-4638-849D-DE5154C177DE}" dt="2021-11-24T06:51:45.164" v="7688"/>
        <pc:sldMkLst>
          <pc:docMk/>
          <pc:sldMk cId="2632012694" sldId="293"/>
        </pc:sldMkLst>
        <pc:spChg chg="mod topLvl">
          <ac:chgData name="Amannda Mendonça" userId="0ba914e5302d7849" providerId="LiveId" clId="{2721B80E-8993-4638-849D-DE5154C177DE}" dt="2021-11-24T06:31:02.721" v="7146" actId="123"/>
          <ac:spMkLst>
            <pc:docMk/>
            <pc:sldMk cId="2632012694" sldId="293"/>
            <ac:spMk id="3" creationId="{21AD0A5B-68DA-413F-A4B7-84E7DDFC2A0F}"/>
          </ac:spMkLst>
        </pc:spChg>
        <pc:spChg chg="add mod">
          <ac:chgData name="Amannda Mendonça" userId="0ba914e5302d7849" providerId="LiveId" clId="{2721B80E-8993-4638-849D-DE5154C177DE}" dt="2021-11-23T05:41:57.501" v="1747" actId="164"/>
          <ac:spMkLst>
            <pc:docMk/>
            <pc:sldMk cId="2632012694" sldId="293"/>
            <ac:spMk id="5" creationId="{68F81A94-6E6F-4D77-B709-20A8B3DFAA2F}"/>
          </ac:spMkLst>
        </pc:spChg>
        <pc:spChg chg="mod">
          <ac:chgData name="Amannda Mendonça" userId="0ba914e5302d7849" providerId="LiveId" clId="{2721B80E-8993-4638-849D-DE5154C177DE}" dt="2021-11-23T05:42:13.962" v="1751" actId="164"/>
          <ac:spMkLst>
            <pc:docMk/>
            <pc:sldMk cId="2632012694" sldId="293"/>
            <ac:spMk id="11" creationId="{7B8D4B5C-105E-4221-9D88-9C17C62C758B}"/>
          </ac:spMkLst>
        </pc:spChg>
        <pc:spChg chg="mod topLvl">
          <ac:chgData name="Amannda Mendonça" userId="0ba914e5302d7849" providerId="LiveId" clId="{2721B80E-8993-4638-849D-DE5154C177DE}" dt="2021-11-23T05:42:13.962" v="1751" actId="164"/>
          <ac:spMkLst>
            <pc:docMk/>
            <pc:sldMk cId="2632012694" sldId="293"/>
            <ac:spMk id="12" creationId="{58DE5D8E-B94F-4D05-93A3-77D70C3EBBD3}"/>
          </ac:spMkLst>
        </pc:spChg>
        <pc:spChg chg="mod topLvl">
          <ac:chgData name="Amannda Mendonça" userId="0ba914e5302d7849" providerId="LiveId" clId="{2721B80E-8993-4638-849D-DE5154C177DE}" dt="2021-11-23T05:42:13.962" v="1751" actId="164"/>
          <ac:spMkLst>
            <pc:docMk/>
            <pc:sldMk cId="2632012694" sldId="293"/>
            <ac:spMk id="18" creationId="{649A571C-2BEA-44A5-B22C-8D2A5D908E88}"/>
          </ac:spMkLst>
        </pc:spChg>
        <pc:spChg chg="add del mod">
          <ac:chgData name="Amannda Mendonça" userId="0ba914e5302d7849" providerId="LiveId" clId="{2721B80E-8993-4638-849D-DE5154C177DE}" dt="2021-11-23T05:27:29.400" v="1504" actId="478"/>
          <ac:spMkLst>
            <pc:docMk/>
            <pc:sldMk cId="2632012694" sldId="293"/>
            <ac:spMk id="22" creationId="{61939E0A-8A69-45DC-944C-BA0B6FD1D155}"/>
          </ac:spMkLst>
        </pc:spChg>
        <pc:spChg chg="add mod">
          <ac:chgData name="Amannda Mendonça" userId="0ba914e5302d7849" providerId="LiveId" clId="{2721B80E-8993-4638-849D-DE5154C177DE}" dt="2021-11-24T04:30:29.113" v="4747" actId="1036"/>
          <ac:spMkLst>
            <pc:docMk/>
            <pc:sldMk cId="2632012694" sldId="293"/>
            <ac:spMk id="22" creationId="{CDE6E818-A687-4A25-B628-018A5024EEB3}"/>
          </ac:spMkLst>
        </pc:spChg>
        <pc:spChg chg="del">
          <ac:chgData name="Amannda Mendonça" userId="0ba914e5302d7849" providerId="LiveId" clId="{2721B80E-8993-4638-849D-DE5154C177DE}" dt="2021-11-23T05:05:45.484" v="1147" actId="478"/>
          <ac:spMkLst>
            <pc:docMk/>
            <pc:sldMk cId="2632012694" sldId="293"/>
            <ac:spMk id="27" creationId="{2610B466-C5E5-4E0E-8A34-FE9DA56D3552}"/>
          </ac:spMkLst>
        </pc:spChg>
        <pc:spChg chg="del">
          <ac:chgData name="Amannda Mendonça" userId="0ba914e5302d7849" providerId="LiveId" clId="{2721B80E-8993-4638-849D-DE5154C177DE}" dt="2021-11-23T05:05:46.560" v="1148" actId="478"/>
          <ac:spMkLst>
            <pc:docMk/>
            <pc:sldMk cId="2632012694" sldId="293"/>
            <ac:spMk id="30" creationId="{E7C98348-F7F0-4490-AB34-9E500050D5A9}"/>
          </ac:spMkLst>
        </pc:spChg>
        <pc:spChg chg="mod ord">
          <ac:chgData name="Amannda Mendonça" userId="0ba914e5302d7849" providerId="LiveId" clId="{2721B80E-8993-4638-849D-DE5154C177DE}" dt="2021-11-23T05:41:57.501" v="1747" actId="164"/>
          <ac:spMkLst>
            <pc:docMk/>
            <pc:sldMk cId="2632012694" sldId="293"/>
            <ac:spMk id="32" creationId="{48EF3904-3E63-4BE7-A76A-F26F80BA001F}"/>
          </ac:spMkLst>
        </pc:spChg>
        <pc:spChg chg="add del mod">
          <ac:chgData name="Amannda Mendonça" userId="0ba914e5302d7849" providerId="LiveId" clId="{2721B80E-8993-4638-849D-DE5154C177DE}" dt="2021-11-23T05:28:03.944" v="1513" actId="478"/>
          <ac:spMkLst>
            <pc:docMk/>
            <pc:sldMk cId="2632012694" sldId="293"/>
            <ac:spMk id="33" creationId="{96D1164C-7954-4763-B71B-445AEC83844B}"/>
          </ac:spMkLst>
        </pc:spChg>
        <pc:spChg chg="add mod">
          <ac:chgData name="Amannda Mendonça" userId="0ba914e5302d7849" providerId="LiveId" clId="{2721B80E-8993-4638-849D-DE5154C177DE}" dt="2021-11-23T05:41:57.501" v="1747" actId="164"/>
          <ac:spMkLst>
            <pc:docMk/>
            <pc:sldMk cId="2632012694" sldId="293"/>
            <ac:spMk id="34" creationId="{949D5EAC-710A-486E-8FF2-7908EEF29A0A}"/>
          </ac:spMkLst>
        </pc:spChg>
        <pc:grpChg chg="add del mod">
          <ac:chgData name="Amannda Mendonça" userId="0ba914e5302d7849" providerId="LiveId" clId="{2721B80E-8993-4638-849D-DE5154C177DE}" dt="2021-11-23T05:42:07.543" v="1750" actId="165"/>
          <ac:grpSpMkLst>
            <pc:docMk/>
            <pc:sldMk cId="2632012694" sldId="293"/>
            <ac:grpSpMk id="20" creationId="{C35EEDC7-881A-4C07-B6E8-1B169217F98E}"/>
          </ac:grpSpMkLst>
        </pc:grpChg>
        <pc:grpChg chg="add mod ord">
          <ac:chgData name="Amannda Mendonça" userId="0ba914e5302d7849" providerId="LiveId" clId="{2721B80E-8993-4638-849D-DE5154C177DE}" dt="2021-11-24T04:30:23.865" v="4742" actId="166"/>
          <ac:grpSpMkLst>
            <pc:docMk/>
            <pc:sldMk cId="2632012694" sldId="293"/>
            <ac:grpSpMk id="21" creationId="{A96112DA-1E25-4D22-966C-927EDCA2C0DF}"/>
          </ac:grpSpMkLst>
        </pc:grpChg>
        <pc:grpChg chg="add mod">
          <ac:chgData name="Amannda Mendonça" userId="0ba914e5302d7849" providerId="LiveId" clId="{2721B80E-8993-4638-849D-DE5154C177DE}" dt="2021-11-23T05:42:29.601" v="1756" actId="1076"/>
          <ac:grpSpMkLst>
            <pc:docMk/>
            <pc:sldMk cId="2632012694" sldId="293"/>
            <ac:grpSpMk id="23" creationId="{1B801E4E-B274-459B-9E86-012573CEC391}"/>
          </ac:grpSpMkLst>
        </pc:grpChg>
        <pc:graphicFrameChg chg="add mod">
          <ac:chgData name="Amannda Mendonça" userId="0ba914e5302d7849" providerId="LiveId" clId="{2721B80E-8993-4638-849D-DE5154C177DE}" dt="2021-11-23T05:41:57.501" v="1747" actId="164"/>
          <ac:graphicFrameMkLst>
            <pc:docMk/>
            <pc:sldMk cId="2632012694" sldId="293"/>
            <ac:graphicFrameMk id="4" creationId="{D8DFB08F-2292-43D7-8B90-A9176879BCC9}"/>
          </ac:graphicFrameMkLst>
        </pc:graphicFrameChg>
        <pc:graphicFrameChg chg="add mod">
          <ac:chgData name="Amannda Mendonça" userId="0ba914e5302d7849" providerId="LiveId" clId="{2721B80E-8993-4638-849D-DE5154C177DE}" dt="2021-11-23T05:42:21.467" v="1754" actId="1076"/>
          <ac:graphicFrameMkLst>
            <pc:docMk/>
            <pc:sldMk cId="2632012694" sldId="293"/>
            <ac:graphicFrameMk id="6" creationId="{1B6E65B2-7584-4B5A-B626-E8451EB82222}"/>
          </ac:graphicFrameMkLst>
        </pc:graphicFrameChg>
        <pc:graphicFrameChg chg="add del mod">
          <ac:chgData name="Amannda Mendonça" userId="0ba914e5302d7849" providerId="LiveId" clId="{2721B80E-8993-4638-849D-DE5154C177DE}" dt="2021-11-23T05:07:25.759" v="1165" actId="478"/>
          <ac:graphicFrameMkLst>
            <pc:docMk/>
            <pc:sldMk cId="2632012694" sldId="293"/>
            <ac:graphicFrameMk id="19" creationId="{7BBD7C16-553A-4F66-AF4E-CEB31E86ACD3}"/>
          </ac:graphicFrameMkLst>
        </pc:graphicFrameChg>
        <pc:graphicFrameChg chg="del">
          <ac:chgData name="Amannda Mendonça" userId="0ba914e5302d7849" providerId="LiveId" clId="{2721B80E-8993-4638-849D-DE5154C177DE}" dt="2021-11-23T05:05:37.231" v="1143" actId="478"/>
          <ac:graphicFrameMkLst>
            <pc:docMk/>
            <pc:sldMk cId="2632012694" sldId="293"/>
            <ac:graphicFrameMk id="25" creationId="{184E9394-3A67-4AAF-BF18-92427EC8255B}"/>
          </ac:graphicFrameMkLst>
        </pc:graphicFrameChg>
        <pc:graphicFrameChg chg="del">
          <ac:chgData name="Amannda Mendonça" userId="0ba914e5302d7849" providerId="LiveId" clId="{2721B80E-8993-4638-849D-DE5154C177DE}" dt="2021-11-23T05:05:38.380" v="1144" actId="478"/>
          <ac:graphicFrameMkLst>
            <pc:docMk/>
            <pc:sldMk cId="2632012694" sldId="293"/>
            <ac:graphicFrameMk id="28" creationId="{23FBB1DD-D6CE-45DE-85BD-2C4D9DFF454C}"/>
          </ac:graphicFrameMkLst>
        </pc:graphicFrameChg>
        <pc:graphicFrameChg chg="del">
          <ac:chgData name="Amannda Mendonça" userId="0ba914e5302d7849" providerId="LiveId" clId="{2721B80E-8993-4638-849D-DE5154C177DE}" dt="2021-11-23T05:05:38.932" v="1145" actId="478"/>
          <ac:graphicFrameMkLst>
            <pc:docMk/>
            <pc:sldMk cId="2632012694" sldId="293"/>
            <ac:graphicFrameMk id="29" creationId="{A087C07F-B624-436E-9486-79E8A66E3C41}"/>
          </ac:graphicFrameMkLst>
        </pc:graphicFrameChg>
        <pc:graphicFrameChg chg="add del mod">
          <ac:chgData name="Amannda Mendonça" userId="0ba914e5302d7849" providerId="LiveId" clId="{2721B80E-8993-4638-849D-DE5154C177DE}" dt="2021-11-23T05:28:03.944" v="1513" actId="478"/>
          <ac:graphicFrameMkLst>
            <pc:docMk/>
            <pc:sldMk cId="2632012694" sldId="293"/>
            <ac:graphicFrameMk id="31" creationId="{CD9FAA87-26AC-4889-B767-F6C93AA4A38A}"/>
          </ac:graphicFrameMkLst>
        </pc:graphicFrameChg>
        <pc:picChg chg="add mod">
          <ac:chgData name="Amannda Mendonça" userId="0ba914e5302d7849" providerId="LiveId" clId="{2721B80E-8993-4638-849D-DE5154C177DE}" dt="2021-11-24T06:51:45.164" v="7688"/>
          <ac:picMkLst>
            <pc:docMk/>
            <pc:sldMk cId="2632012694" sldId="293"/>
            <ac:picMk id="24" creationId="{AEB4DB3A-74CD-4B7D-8F14-4C80408702D4}"/>
          </ac:picMkLst>
        </pc:picChg>
        <pc:picChg chg="del mod">
          <ac:chgData name="Amannda Mendonça" userId="0ba914e5302d7849" providerId="LiveId" clId="{2721B80E-8993-4638-849D-DE5154C177DE}" dt="2021-11-24T06:51:44.854" v="7687" actId="478"/>
          <ac:picMkLst>
            <pc:docMk/>
            <pc:sldMk cId="2632012694" sldId="293"/>
            <ac:picMk id="2050" creationId="{63331A13-7235-4A40-AF64-7BF767A7449D}"/>
          </ac:picMkLst>
        </pc:picChg>
        <pc:cxnChg chg="add mod">
          <ac:chgData name="Amannda Mendonça" userId="0ba914e5302d7849" providerId="LiveId" clId="{2721B80E-8993-4638-849D-DE5154C177DE}" dt="2021-11-23T05:41:57.501" v="1747" actId="164"/>
          <ac:cxnSpMkLst>
            <pc:docMk/>
            <pc:sldMk cId="2632012694" sldId="293"/>
            <ac:cxnSpMk id="9" creationId="{3D076762-1EBE-47C6-8FCC-7F39FD7A790F}"/>
          </ac:cxnSpMkLst>
        </pc:cxnChg>
        <pc:cxnChg chg="add mod">
          <ac:chgData name="Amannda Mendonça" userId="0ba914e5302d7849" providerId="LiveId" clId="{2721B80E-8993-4638-849D-DE5154C177DE}" dt="2021-11-23T05:41:57.501" v="1747" actId="164"/>
          <ac:cxnSpMkLst>
            <pc:docMk/>
            <pc:sldMk cId="2632012694" sldId="293"/>
            <ac:cxnSpMk id="26" creationId="{42E77391-F7A6-42D7-9869-628C9E8309A1}"/>
          </ac:cxnSpMkLst>
        </pc:cxnChg>
      </pc:sldChg>
      <pc:sldChg chg="addSp delSp modSp add mod">
        <pc:chgData name="Amannda Mendonça" userId="0ba914e5302d7849" providerId="LiveId" clId="{2721B80E-8993-4638-849D-DE5154C177DE}" dt="2021-11-24T06:51:37.050" v="7684"/>
        <pc:sldMkLst>
          <pc:docMk/>
          <pc:sldMk cId="373640353" sldId="294"/>
        </pc:sldMkLst>
        <pc:spChg chg="mod">
          <ac:chgData name="Amannda Mendonça" userId="0ba914e5302d7849" providerId="LiveId" clId="{2721B80E-8993-4638-849D-DE5154C177DE}" dt="2021-11-24T06:30:53.907" v="7144" actId="123"/>
          <ac:spMkLst>
            <pc:docMk/>
            <pc:sldMk cId="373640353" sldId="294"/>
            <ac:spMk id="3" creationId="{21AD0A5B-68DA-413F-A4B7-84E7DDFC2A0F}"/>
          </ac:spMkLst>
        </pc:spChg>
        <pc:spChg chg="add del mod">
          <ac:chgData name="Amannda Mendonça" userId="0ba914e5302d7849" providerId="LiveId" clId="{2721B80E-8993-4638-849D-DE5154C177DE}" dt="2021-11-23T19:19:36.568" v="3269" actId="767"/>
          <ac:spMkLst>
            <pc:docMk/>
            <pc:sldMk cId="373640353" sldId="294"/>
            <ac:spMk id="4" creationId="{AA8BF9C8-EFC1-4C66-97CE-9295B7005EA6}"/>
          </ac:spMkLst>
        </pc:spChg>
        <pc:spChg chg="add mod ord">
          <ac:chgData name="Amannda Mendonça" userId="0ba914e5302d7849" providerId="LiveId" clId="{2721B80E-8993-4638-849D-DE5154C177DE}" dt="2021-11-23T19:27:25.901" v="3391" actId="113"/>
          <ac:spMkLst>
            <pc:docMk/>
            <pc:sldMk cId="373640353" sldId="294"/>
            <ac:spMk id="5" creationId="{95569C53-317C-4CD0-815D-114DF30F8DD2}"/>
          </ac:spMkLst>
        </pc:spChg>
        <pc:spChg chg="add del mod">
          <ac:chgData name="Amannda Mendonça" userId="0ba914e5302d7849" providerId="LiveId" clId="{2721B80E-8993-4638-849D-DE5154C177DE}" dt="2021-11-23T19:22:01.446" v="3304" actId="478"/>
          <ac:spMkLst>
            <pc:docMk/>
            <pc:sldMk cId="373640353" sldId="294"/>
            <ac:spMk id="6" creationId="{2703AE74-94CA-4F22-AF6C-6096EB6A1CF3}"/>
          </ac:spMkLst>
        </pc:spChg>
        <pc:spChg chg="add mod ord">
          <ac:chgData name="Amannda Mendonça" userId="0ba914e5302d7849" providerId="LiveId" clId="{2721B80E-8993-4638-849D-DE5154C177DE}" dt="2021-11-23T19:23:20.269" v="3327" actId="164"/>
          <ac:spMkLst>
            <pc:docMk/>
            <pc:sldMk cId="373640353" sldId="294"/>
            <ac:spMk id="7" creationId="{2348EE08-3EA9-42FB-994D-48221E7EA7DE}"/>
          </ac:spMkLst>
        </pc:spChg>
        <pc:spChg chg="mod">
          <ac:chgData name="Amannda Mendonça" userId="0ba914e5302d7849" providerId="LiveId" clId="{2721B80E-8993-4638-849D-DE5154C177DE}" dt="2021-11-23T19:13:17.934" v="2999" actId="14100"/>
          <ac:spMkLst>
            <pc:docMk/>
            <pc:sldMk cId="373640353" sldId="294"/>
            <ac:spMk id="11" creationId="{7B8D4B5C-105E-4221-9D88-9C17C62C758B}"/>
          </ac:spMkLst>
        </pc:spChg>
        <pc:spChg chg="mod">
          <ac:chgData name="Amannda Mendonça" userId="0ba914e5302d7849" providerId="LiveId" clId="{2721B80E-8993-4638-849D-DE5154C177DE}" dt="2021-11-23T19:13:01.357" v="2997" actId="14100"/>
          <ac:spMkLst>
            <pc:docMk/>
            <pc:sldMk cId="373640353" sldId="294"/>
            <ac:spMk id="12" creationId="{58DE5D8E-B94F-4D05-93A3-77D70C3EBBD3}"/>
          </ac:spMkLst>
        </pc:spChg>
        <pc:spChg chg="mod">
          <ac:chgData name="Amannda Mendonça" userId="0ba914e5302d7849" providerId="LiveId" clId="{2721B80E-8993-4638-849D-DE5154C177DE}" dt="2021-11-23T19:14:43.650" v="3024" actId="14100"/>
          <ac:spMkLst>
            <pc:docMk/>
            <pc:sldMk cId="373640353" sldId="294"/>
            <ac:spMk id="18" creationId="{649A571C-2BEA-44A5-B22C-8D2A5D908E88}"/>
          </ac:spMkLst>
        </pc:spChg>
        <pc:spChg chg="del">
          <ac:chgData name="Amannda Mendonça" userId="0ba914e5302d7849" providerId="LiveId" clId="{2721B80E-8993-4638-849D-DE5154C177DE}" dt="2021-11-23T19:10:16.617" v="2983" actId="478"/>
          <ac:spMkLst>
            <pc:docMk/>
            <pc:sldMk cId="373640353" sldId="294"/>
            <ac:spMk id="19" creationId="{37BAB3E5-2481-41A6-92A0-121F6931BD81}"/>
          </ac:spMkLst>
        </pc:spChg>
        <pc:spChg chg="del mod">
          <ac:chgData name="Amannda Mendonça" userId="0ba914e5302d7849" providerId="LiveId" clId="{2721B80E-8993-4638-849D-DE5154C177DE}" dt="2021-11-23T19:10:16.617" v="2983" actId="478"/>
          <ac:spMkLst>
            <pc:docMk/>
            <pc:sldMk cId="373640353" sldId="294"/>
            <ac:spMk id="20" creationId="{75F78BAC-0804-455A-93BB-BA72B6D9F205}"/>
          </ac:spMkLst>
        </pc:spChg>
        <pc:spChg chg="del mod">
          <ac:chgData name="Amannda Mendonça" userId="0ba914e5302d7849" providerId="LiveId" clId="{2721B80E-8993-4638-849D-DE5154C177DE}" dt="2021-11-23T19:10:16.617" v="2983" actId="478"/>
          <ac:spMkLst>
            <pc:docMk/>
            <pc:sldMk cId="373640353" sldId="294"/>
            <ac:spMk id="21" creationId="{771F1C9F-6E95-4A9F-B9B3-36C03535F5F8}"/>
          </ac:spMkLst>
        </pc:spChg>
        <pc:spChg chg="del mod">
          <ac:chgData name="Amannda Mendonça" userId="0ba914e5302d7849" providerId="LiveId" clId="{2721B80E-8993-4638-849D-DE5154C177DE}" dt="2021-11-23T19:10:16.617" v="2983" actId="478"/>
          <ac:spMkLst>
            <pc:docMk/>
            <pc:sldMk cId="373640353" sldId="294"/>
            <ac:spMk id="22" creationId="{B01421D9-1894-49F8-9069-612A68D40E55}"/>
          </ac:spMkLst>
        </pc:spChg>
        <pc:spChg chg="del">
          <ac:chgData name="Amannda Mendonça" userId="0ba914e5302d7849" providerId="LiveId" clId="{2721B80E-8993-4638-849D-DE5154C177DE}" dt="2021-11-23T05:38:34.852" v="1580" actId="478"/>
          <ac:spMkLst>
            <pc:docMk/>
            <pc:sldMk cId="373640353" sldId="294"/>
            <ac:spMk id="23" creationId="{69E585FD-BA5D-4C3E-A436-122F6C1F1255}"/>
          </ac:spMkLst>
        </pc:spChg>
        <pc:spChg chg="del">
          <ac:chgData name="Amannda Mendonça" userId="0ba914e5302d7849" providerId="LiveId" clId="{2721B80E-8993-4638-849D-DE5154C177DE}" dt="2021-11-23T05:38:34.852" v="1580" actId="478"/>
          <ac:spMkLst>
            <pc:docMk/>
            <pc:sldMk cId="373640353" sldId="294"/>
            <ac:spMk id="24" creationId="{8E361EF0-39E9-416B-B5B9-C3FF19F9D205}"/>
          </ac:spMkLst>
        </pc:spChg>
        <pc:spChg chg="del">
          <ac:chgData name="Amannda Mendonça" userId="0ba914e5302d7849" providerId="LiveId" clId="{2721B80E-8993-4638-849D-DE5154C177DE}" dt="2021-11-23T05:38:34.852" v="1580" actId="478"/>
          <ac:spMkLst>
            <pc:docMk/>
            <pc:sldMk cId="373640353" sldId="294"/>
            <ac:spMk id="26" creationId="{0A93B7DA-2ED9-4359-9C12-4858EC0E909C}"/>
          </ac:spMkLst>
        </pc:spChg>
        <pc:spChg chg="del">
          <ac:chgData name="Amannda Mendonça" userId="0ba914e5302d7849" providerId="LiveId" clId="{2721B80E-8993-4638-849D-DE5154C177DE}" dt="2021-11-23T05:38:34.852" v="1580" actId="478"/>
          <ac:spMkLst>
            <pc:docMk/>
            <pc:sldMk cId="373640353" sldId="294"/>
            <ac:spMk id="31" creationId="{6135825D-C52F-4F45-93BB-A8610343E3EE}"/>
          </ac:spMkLst>
        </pc:spChg>
        <pc:spChg chg="del">
          <ac:chgData name="Amannda Mendonça" userId="0ba914e5302d7849" providerId="LiveId" clId="{2721B80E-8993-4638-849D-DE5154C177DE}" dt="2021-11-23T05:38:34.852" v="1580" actId="478"/>
          <ac:spMkLst>
            <pc:docMk/>
            <pc:sldMk cId="373640353" sldId="294"/>
            <ac:spMk id="33" creationId="{17F25953-D5F3-49BB-8A9E-29A7ED813925}"/>
          </ac:spMkLst>
        </pc:spChg>
        <pc:spChg chg="del">
          <ac:chgData name="Amannda Mendonça" userId="0ba914e5302d7849" providerId="LiveId" clId="{2721B80E-8993-4638-849D-DE5154C177DE}" dt="2021-11-23T05:38:34.852" v="1580" actId="478"/>
          <ac:spMkLst>
            <pc:docMk/>
            <pc:sldMk cId="373640353" sldId="294"/>
            <ac:spMk id="34" creationId="{C54A0B48-8012-408B-83BD-6E70707AD1CD}"/>
          </ac:spMkLst>
        </pc:spChg>
        <pc:spChg chg="del">
          <ac:chgData name="Amannda Mendonça" userId="0ba914e5302d7849" providerId="LiveId" clId="{2721B80E-8993-4638-849D-DE5154C177DE}" dt="2021-11-23T05:38:34.852" v="1580" actId="478"/>
          <ac:spMkLst>
            <pc:docMk/>
            <pc:sldMk cId="373640353" sldId="294"/>
            <ac:spMk id="35" creationId="{49FAFB2C-61E8-4F5A-9A7E-8168DD6F70FB}"/>
          </ac:spMkLst>
        </pc:spChg>
        <pc:spChg chg="del">
          <ac:chgData name="Amannda Mendonça" userId="0ba914e5302d7849" providerId="LiveId" clId="{2721B80E-8993-4638-849D-DE5154C177DE}" dt="2021-11-23T05:38:34.852" v="1580" actId="478"/>
          <ac:spMkLst>
            <pc:docMk/>
            <pc:sldMk cId="373640353" sldId="294"/>
            <ac:spMk id="36" creationId="{2251DC74-0443-4182-88B7-AF074A26E5A3}"/>
          </ac:spMkLst>
        </pc:spChg>
        <pc:spChg chg="del">
          <ac:chgData name="Amannda Mendonça" userId="0ba914e5302d7849" providerId="LiveId" clId="{2721B80E-8993-4638-849D-DE5154C177DE}" dt="2021-11-23T05:38:34.852" v="1580" actId="478"/>
          <ac:spMkLst>
            <pc:docMk/>
            <pc:sldMk cId="373640353" sldId="294"/>
            <ac:spMk id="37" creationId="{6F559182-50C3-44E0-99F2-66300F44C5FE}"/>
          </ac:spMkLst>
        </pc:spChg>
        <pc:grpChg chg="add mod">
          <ac:chgData name="Amannda Mendonça" userId="0ba914e5302d7849" providerId="LiveId" clId="{2721B80E-8993-4638-849D-DE5154C177DE}" dt="2021-11-23T19:23:23.509" v="3341" actId="1037"/>
          <ac:grpSpMkLst>
            <pc:docMk/>
            <pc:sldMk cId="373640353" sldId="294"/>
            <ac:grpSpMk id="9" creationId="{7D8EC554-E2BC-49EA-9005-F6ADB2E585FE}"/>
          </ac:grpSpMkLst>
        </pc:grpChg>
        <pc:picChg chg="add mod">
          <ac:chgData name="Amannda Mendonça" userId="0ba914e5302d7849" providerId="LiveId" clId="{2721B80E-8993-4638-849D-DE5154C177DE}" dt="2021-11-24T06:51:37.050" v="7684"/>
          <ac:picMkLst>
            <pc:docMk/>
            <pc:sldMk cId="373640353" sldId="294"/>
            <ac:picMk id="16" creationId="{87B8C8FC-4181-40BC-A02F-9BBB24A87CAC}"/>
          </ac:picMkLst>
        </pc:picChg>
        <pc:picChg chg="add del mod">
          <ac:chgData name="Amannda Mendonça" userId="0ba914e5302d7849" providerId="LiveId" clId="{2721B80E-8993-4638-849D-DE5154C177DE}" dt="2021-11-23T15:48:42.349" v="2814" actId="21"/>
          <ac:picMkLst>
            <pc:docMk/>
            <pc:sldMk cId="373640353" sldId="294"/>
            <ac:picMk id="25" creationId="{0FAF1F75-6F02-4D53-A226-74B6327E0098}"/>
          </ac:picMkLst>
        </pc:picChg>
        <pc:picChg chg="del mod">
          <ac:chgData name="Amannda Mendonça" userId="0ba914e5302d7849" providerId="LiveId" clId="{2721B80E-8993-4638-849D-DE5154C177DE}" dt="2021-11-24T06:51:36.800" v="7683" actId="478"/>
          <ac:picMkLst>
            <pc:docMk/>
            <pc:sldMk cId="373640353" sldId="294"/>
            <ac:picMk id="2050" creationId="{63331A13-7235-4A40-AF64-7BF767A7449D}"/>
          </ac:picMkLst>
        </pc:picChg>
        <pc:picChg chg="add del mod">
          <ac:chgData name="Amannda Mendonça" userId="0ba914e5302d7849" providerId="LiveId" clId="{2721B80E-8993-4638-849D-DE5154C177DE}" dt="2021-11-23T19:12:06.168" v="2991" actId="478"/>
          <ac:picMkLst>
            <pc:docMk/>
            <pc:sldMk cId="373640353" sldId="294"/>
            <ac:picMk id="10242" creationId="{B521A869-0F43-41CB-ADE4-6F7C5A7C5DCA}"/>
          </ac:picMkLst>
        </pc:picChg>
        <pc:picChg chg="add mod">
          <ac:chgData name="Amannda Mendonça" userId="0ba914e5302d7849" providerId="LiveId" clId="{2721B80E-8993-4638-849D-DE5154C177DE}" dt="2021-11-23T19:13:41.307" v="3003" actId="1076"/>
          <ac:picMkLst>
            <pc:docMk/>
            <pc:sldMk cId="373640353" sldId="294"/>
            <ac:picMk id="10244" creationId="{3A80A5B0-1F70-48A2-B5E7-CB08AA225D9B}"/>
          </ac:picMkLst>
        </pc:picChg>
      </pc:sldChg>
      <pc:sldChg chg="addSp delSp modSp add mod">
        <pc:chgData name="Amannda Mendonça" userId="0ba914e5302d7849" providerId="LiveId" clId="{2721B80E-8993-4638-849D-DE5154C177DE}" dt="2021-11-24T21:11:54.125" v="8352" actId="1076"/>
        <pc:sldMkLst>
          <pc:docMk/>
          <pc:sldMk cId="1758633406" sldId="295"/>
        </pc:sldMkLst>
        <pc:spChg chg="del">
          <ac:chgData name="Amannda Mendonça" userId="0ba914e5302d7849" providerId="LiveId" clId="{2721B80E-8993-4638-849D-DE5154C177DE}" dt="2021-11-23T15:50:19.137" v="2838" actId="478"/>
          <ac:spMkLst>
            <pc:docMk/>
            <pc:sldMk cId="1758633406" sldId="295"/>
            <ac:spMk id="3" creationId="{21AD0A5B-68DA-413F-A4B7-84E7DDFC2A0F}"/>
          </ac:spMkLst>
        </pc:spChg>
        <pc:spChg chg="add del mod">
          <ac:chgData name="Amannda Mendonça" userId="0ba914e5302d7849" providerId="LiveId" clId="{2721B80E-8993-4638-849D-DE5154C177DE}" dt="2021-11-23T15:54:22.712" v="2899" actId="478"/>
          <ac:spMkLst>
            <pc:docMk/>
            <pc:sldMk cId="1758633406" sldId="295"/>
            <ac:spMk id="4" creationId="{18EA88DC-316E-45D8-B64C-0BDA5C51D85C}"/>
          </ac:spMkLst>
        </pc:spChg>
        <pc:spChg chg="add mod">
          <ac:chgData name="Amannda Mendonça" userId="0ba914e5302d7849" providerId="LiveId" clId="{2721B80E-8993-4638-849D-DE5154C177DE}" dt="2021-11-24T05:51:54.593" v="5727" actId="313"/>
          <ac:spMkLst>
            <pc:docMk/>
            <pc:sldMk cId="1758633406" sldId="295"/>
            <ac:spMk id="5" creationId="{6B209111-5327-4AB9-859F-083936150788}"/>
          </ac:spMkLst>
        </pc:spChg>
        <pc:spChg chg="mod">
          <ac:chgData name="Amannda Mendonça" userId="0ba914e5302d7849" providerId="LiveId" clId="{2721B80E-8993-4638-849D-DE5154C177DE}" dt="2021-11-24T21:11:10.245" v="8340" actId="1036"/>
          <ac:spMkLst>
            <pc:docMk/>
            <pc:sldMk cId="1758633406" sldId="295"/>
            <ac:spMk id="11" creationId="{7B8D4B5C-105E-4221-9D88-9C17C62C758B}"/>
          </ac:spMkLst>
        </pc:spChg>
        <pc:spChg chg="del">
          <ac:chgData name="Amannda Mendonça" userId="0ba914e5302d7849" providerId="LiveId" clId="{2721B80E-8993-4638-849D-DE5154C177DE}" dt="2021-11-23T15:50:19.817" v="2839" actId="478"/>
          <ac:spMkLst>
            <pc:docMk/>
            <pc:sldMk cId="1758633406" sldId="295"/>
            <ac:spMk id="12" creationId="{58DE5D8E-B94F-4D05-93A3-77D70C3EBBD3}"/>
          </ac:spMkLst>
        </pc:spChg>
        <pc:spChg chg="mod">
          <ac:chgData name="Amannda Mendonça" userId="0ba914e5302d7849" providerId="LiveId" clId="{2721B80E-8993-4638-849D-DE5154C177DE}" dt="2021-11-24T21:11:10.245" v="8340" actId="1036"/>
          <ac:spMkLst>
            <pc:docMk/>
            <pc:sldMk cId="1758633406" sldId="295"/>
            <ac:spMk id="18" creationId="{649A571C-2BEA-44A5-B22C-8D2A5D908E88}"/>
          </ac:spMkLst>
        </pc:spChg>
        <pc:spChg chg="del mod">
          <ac:chgData name="Amannda Mendonça" userId="0ba914e5302d7849" providerId="LiveId" clId="{2721B80E-8993-4638-849D-DE5154C177DE}" dt="2021-11-23T15:50:07.744" v="2836" actId="478"/>
          <ac:spMkLst>
            <pc:docMk/>
            <pc:sldMk cId="1758633406" sldId="295"/>
            <ac:spMk id="19" creationId="{37BAB3E5-2481-41A6-92A0-121F6931BD81}"/>
          </ac:spMkLst>
        </pc:spChg>
        <pc:spChg chg="add mod">
          <ac:chgData name="Amannda Mendonça" userId="0ba914e5302d7849" providerId="LiveId" clId="{2721B80E-8993-4638-849D-DE5154C177DE}" dt="2021-11-24T21:11:20.209" v="8343" actId="14100"/>
          <ac:spMkLst>
            <pc:docMk/>
            <pc:sldMk cId="1758633406" sldId="295"/>
            <ac:spMk id="20" creationId="{3D4CB7B9-EA0C-4749-93F2-B104162E1317}"/>
          </ac:spMkLst>
        </pc:spChg>
        <pc:spChg chg="del">
          <ac:chgData name="Amannda Mendonça" userId="0ba914e5302d7849" providerId="LiveId" clId="{2721B80E-8993-4638-849D-DE5154C177DE}" dt="2021-11-23T15:50:01.524" v="2832" actId="478"/>
          <ac:spMkLst>
            <pc:docMk/>
            <pc:sldMk cId="1758633406" sldId="295"/>
            <ac:spMk id="20" creationId="{75F78BAC-0804-455A-93BB-BA72B6D9F205}"/>
          </ac:spMkLst>
        </pc:spChg>
        <pc:spChg chg="del mod">
          <ac:chgData name="Amannda Mendonça" userId="0ba914e5302d7849" providerId="LiveId" clId="{2721B80E-8993-4638-849D-DE5154C177DE}" dt="2021-11-23T15:50:04.765" v="2834" actId="478"/>
          <ac:spMkLst>
            <pc:docMk/>
            <pc:sldMk cId="1758633406" sldId="295"/>
            <ac:spMk id="21" creationId="{771F1C9F-6E95-4A9F-B9B3-36C03535F5F8}"/>
          </ac:spMkLst>
        </pc:spChg>
        <pc:spChg chg="add mod">
          <ac:chgData name="Amannda Mendonça" userId="0ba914e5302d7849" providerId="LiveId" clId="{2721B80E-8993-4638-849D-DE5154C177DE}" dt="2021-11-24T21:10:41.424" v="8283" actId="207"/>
          <ac:spMkLst>
            <pc:docMk/>
            <pc:sldMk cId="1758633406" sldId="295"/>
            <ac:spMk id="22" creationId="{2ADC46BD-1740-4C76-A429-8D5CC6DE8258}"/>
          </ac:spMkLst>
        </pc:spChg>
        <pc:spChg chg="del">
          <ac:chgData name="Amannda Mendonça" userId="0ba914e5302d7849" providerId="LiveId" clId="{2721B80E-8993-4638-849D-DE5154C177DE}" dt="2021-11-23T15:50:03.133" v="2833" actId="478"/>
          <ac:spMkLst>
            <pc:docMk/>
            <pc:sldMk cId="1758633406" sldId="295"/>
            <ac:spMk id="22" creationId="{B01421D9-1894-49F8-9069-612A68D40E55}"/>
          </ac:spMkLst>
        </pc:spChg>
        <pc:spChg chg="add mod">
          <ac:chgData name="Amannda Mendonça" userId="0ba914e5302d7849" providerId="LiveId" clId="{2721B80E-8993-4638-849D-DE5154C177DE}" dt="2021-11-24T21:10:57.370" v="8318" actId="1037"/>
          <ac:spMkLst>
            <pc:docMk/>
            <pc:sldMk cId="1758633406" sldId="295"/>
            <ac:spMk id="23" creationId="{911A9027-A43A-4114-925B-871E84FAA165}"/>
          </ac:spMkLst>
        </pc:spChg>
        <pc:spChg chg="add del mod">
          <ac:chgData name="Amannda Mendonça" userId="0ba914e5302d7849" providerId="LiveId" clId="{2721B80E-8993-4638-849D-DE5154C177DE}" dt="2021-11-23T15:54:22.712" v="2899" actId="478"/>
          <ac:spMkLst>
            <pc:docMk/>
            <pc:sldMk cId="1758633406" sldId="295"/>
            <ac:spMk id="23" creationId="{E9F5F856-54CA-482A-8E5B-CB3ECFFCFBDD}"/>
          </ac:spMkLst>
        </pc:spChg>
        <pc:spChg chg="add del mod">
          <ac:chgData name="Amannda Mendonça" userId="0ba914e5302d7849" providerId="LiveId" clId="{2721B80E-8993-4638-849D-DE5154C177DE}" dt="2021-11-23T15:49:31.974" v="2824" actId="478"/>
          <ac:spMkLst>
            <pc:docMk/>
            <pc:sldMk cId="1758633406" sldId="295"/>
            <ac:spMk id="24" creationId="{6B41D780-8957-4F5D-9464-2523E60B1D18}"/>
          </ac:spMkLst>
        </pc:spChg>
        <pc:spChg chg="add mod">
          <ac:chgData name="Amannda Mendonça" userId="0ba914e5302d7849" providerId="LiveId" clId="{2721B80E-8993-4638-849D-DE5154C177DE}" dt="2021-11-24T21:11:54.125" v="8352" actId="1076"/>
          <ac:spMkLst>
            <pc:docMk/>
            <pc:sldMk cId="1758633406" sldId="295"/>
            <ac:spMk id="24" creationId="{FB6C42F5-033D-4959-BE84-419413A8FFBC}"/>
          </ac:spMkLst>
        </pc:spChg>
        <pc:spChg chg="add del mod">
          <ac:chgData name="Amannda Mendonça" userId="0ba914e5302d7849" providerId="LiveId" clId="{2721B80E-8993-4638-849D-DE5154C177DE}" dt="2021-11-23T15:49:32.469" v="2825" actId="478"/>
          <ac:spMkLst>
            <pc:docMk/>
            <pc:sldMk cId="1758633406" sldId="295"/>
            <ac:spMk id="25" creationId="{F0B0A91A-A8B5-4368-9F3C-1859ACCCDD4E}"/>
          </ac:spMkLst>
        </pc:spChg>
        <pc:spChg chg="add del mod">
          <ac:chgData name="Amannda Mendonça" userId="0ba914e5302d7849" providerId="LiveId" clId="{2721B80E-8993-4638-849D-DE5154C177DE}" dt="2021-11-23T15:54:22.712" v="2899" actId="478"/>
          <ac:spMkLst>
            <pc:docMk/>
            <pc:sldMk cId="1758633406" sldId="295"/>
            <ac:spMk id="26" creationId="{780C50FF-5DC2-4B7B-BB4D-27C02C53AD98}"/>
          </ac:spMkLst>
        </pc:spChg>
        <pc:spChg chg="add del mod">
          <ac:chgData name="Amannda Mendonça" userId="0ba914e5302d7849" providerId="LiveId" clId="{2721B80E-8993-4638-849D-DE5154C177DE}" dt="2021-11-23T15:54:22.712" v="2899" actId="478"/>
          <ac:spMkLst>
            <pc:docMk/>
            <pc:sldMk cId="1758633406" sldId="295"/>
            <ac:spMk id="27" creationId="{91DC484C-9209-4C0C-A2AC-4EDBCAE906D7}"/>
          </ac:spMkLst>
        </pc:spChg>
        <pc:spChg chg="add mod ord">
          <ac:chgData name="Amannda Mendonça" userId="0ba914e5302d7849" providerId="LiveId" clId="{2721B80E-8993-4638-849D-DE5154C177DE}" dt="2021-11-24T04:31:32.700" v="4760" actId="166"/>
          <ac:spMkLst>
            <pc:docMk/>
            <pc:sldMk cId="1758633406" sldId="295"/>
            <ac:spMk id="28" creationId="{A0F6F510-38B3-48DE-8419-1E28F4439DAB}"/>
          </ac:spMkLst>
        </pc:spChg>
        <pc:spChg chg="add mod ord">
          <ac:chgData name="Amannda Mendonça" userId="0ba914e5302d7849" providerId="LiveId" clId="{2721B80E-8993-4638-849D-DE5154C177DE}" dt="2021-11-24T21:11:40.272" v="8348" actId="166"/>
          <ac:spMkLst>
            <pc:docMk/>
            <pc:sldMk cId="1758633406" sldId="295"/>
            <ac:spMk id="29" creationId="{F5F6BDC0-A73B-4069-B628-2E6D68D7CCFD}"/>
          </ac:spMkLst>
        </pc:spChg>
        <pc:spChg chg="add mod ord">
          <ac:chgData name="Amannda Mendonça" userId="0ba914e5302d7849" providerId="LiveId" clId="{2721B80E-8993-4638-849D-DE5154C177DE}" dt="2021-11-24T21:11:05.227" v="8325" actId="14100"/>
          <ac:spMkLst>
            <pc:docMk/>
            <pc:sldMk cId="1758633406" sldId="295"/>
            <ac:spMk id="30" creationId="{DEA65BD3-31BA-457D-BCF0-BF2D8C0FAB12}"/>
          </ac:spMkLst>
        </pc:spChg>
        <pc:spChg chg="add mod ord">
          <ac:chgData name="Amannda Mendonça" userId="0ba914e5302d7849" providerId="LiveId" clId="{2721B80E-8993-4638-849D-DE5154C177DE}" dt="2021-11-24T21:11:01.161" v="8324" actId="1035"/>
          <ac:spMkLst>
            <pc:docMk/>
            <pc:sldMk cId="1758633406" sldId="295"/>
            <ac:spMk id="31" creationId="{E1A41A0E-03C9-4409-8238-5BCADD9F7334}"/>
          </ac:spMkLst>
        </pc:spChg>
        <pc:spChg chg="add mod">
          <ac:chgData name="Amannda Mendonça" userId="0ba914e5302d7849" providerId="LiveId" clId="{2721B80E-8993-4638-849D-DE5154C177DE}" dt="2021-11-24T04:32:16.925" v="4787" actId="1038"/>
          <ac:spMkLst>
            <pc:docMk/>
            <pc:sldMk cId="1758633406" sldId="295"/>
            <ac:spMk id="32" creationId="{50CC6BF7-B287-40B3-90B8-EB64166825EB}"/>
          </ac:spMkLst>
        </pc:spChg>
        <pc:spChg chg="add mod">
          <ac:chgData name="Amannda Mendonça" userId="0ba914e5302d7849" providerId="LiveId" clId="{2721B80E-8993-4638-849D-DE5154C177DE}" dt="2021-11-24T05:51:24.875" v="5711" actId="20577"/>
          <ac:spMkLst>
            <pc:docMk/>
            <pc:sldMk cId="1758633406" sldId="295"/>
            <ac:spMk id="33" creationId="{3FEC6317-BA99-461C-A065-82C16EA29284}"/>
          </ac:spMkLst>
        </pc:spChg>
        <pc:spChg chg="add mod">
          <ac:chgData name="Amannda Mendonça" userId="0ba914e5302d7849" providerId="LiveId" clId="{2721B80E-8993-4638-849D-DE5154C177DE}" dt="2021-11-24T05:53:25.703" v="5791" actId="20577"/>
          <ac:spMkLst>
            <pc:docMk/>
            <pc:sldMk cId="1758633406" sldId="295"/>
            <ac:spMk id="34" creationId="{66C2BE13-6722-4C78-BAA8-6A46D2E321EB}"/>
          </ac:spMkLst>
        </pc:spChg>
        <pc:picChg chg="del">
          <ac:chgData name="Amannda Mendonça" userId="0ba914e5302d7849" providerId="LiveId" clId="{2721B80E-8993-4638-849D-DE5154C177DE}" dt="2021-11-23T19:42:34.468" v="3582" actId="478"/>
          <ac:picMkLst>
            <pc:docMk/>
            <pc:sldMk cId="1758633406" sldId="295"/>
            <ac:picMk id="13" creationId="{839E52DC-9762-4D42-8A2C-8DCCFEA7854A}"/>
          </ac:picMkLst>
        </pc:picChg>
        <pc:picChg chg="add del mod">
          <ac:chgData name="Amannda Mendonça" userId="0ba914e5302d7849" providerId="LiveId" clId="{2721B80E-8993-4638-849D-DE5154C177DE}" dt="2021-11-23T15:49:49.263" v="2828" actId="478"/>
          <ac:picMkLst>
            <pc:docMk/>
            <pc:sldMk cId="1758633406" sldId="295"/>
            <ac:picMk id="16" creationId="{CF287001-BE09-4914-9EA4-D5DC4AFA818A}"/>
          </ac:picMkLst>
        </pc:picChg>
        <pc:picChg chg="add mod">
          <ac:chgData name="Amannda Mendonça" userId="0ba914e5302d7849" providerId="LiveId" clId="{2721B80E-8993-4638-849D-DE5154C177DE}" dt="2021-11-24T06:51:29.067" v="7680"/>
          <ac:picMkLst>
            <pc:docMk/>
            <pc:sldMk cId="1758633406" sldId="295"/>
            <ac:picMk id="21" creationId="{1182F708-2BC5-4126-9E88-E33D038E8F1F}"/>
          </ac:picMkLst>
        </pc:picChg>
        <pc:picChg chg="add mod">
          <ac:chgData name="Amannda Mendonça" userId="0ba914e5302d7849" providerId="LiveId" clId="{2721B80E-8993-4638-849D-DE5154C177DE}" dt="2021-11-23T19:47:08.142" v="3610"/>
          <ac:picMkLst>
            <pc:docMk/>
            <pc:sldMk cId="1758633406" sldId="295"/>
            <ac:picMk id="36" creationId="{A464D029-50DE-4202-AA62-29B5E7592CE2}"/>
          </ac:picMkLst>
        </pc:picChg>
        <pc:picChg chg="del mod">
          <ac:chgData name="Amannda Mendonça" userId="0ba914e5302d7849" providerId="LiveId" clId="{2721B80E-8993-4638-849D-DE5154C177DE}" dt="2021-11-24T06:51:28.742" v="7679" actId="478"/>
          <ac:picMkLst>
            <pc:docMk/>
            <pc:sldMk cId="1758633406" sldId="295"/>
            <ac:picMk id="2050" creationId="{63331A13-7235-4A40-AF64-7BF767A7449D}"/>
          </ac:picMkLst>
        </pc:picChg>
        <pc:picChg chg="add del">
          <ac:chgData name="Amannda Mendonça" userId="0ba914e5302d7849" providerId="LiveId" clId="{2721B80E-8993-4638-849D-DE5154C177DE}" dt="2021-11-23T19:42:34.468" v="3582" actId="478"/>
          <ac:picMkLst>
            <pc:docMk/>
            <pc:sldMk cId="1758633406" sldId="295"/>
            <ac:picMk id="9218" creationId="{79DBE23C-B413-49F3-ADA7-7B34CC873F14}"/>
          </ac:picMkLst>
        </pc:picChg>
        <pc:picChg chg="add del">
          <ac:chgData name="Amannda Mendonça" userId="0ba914e5302d7849" providerId="LiveId" clId="{2721B80E-8993-4638-849D-DE5154C177DE}" dt="2021-11-23T19:42:43.919" v="3584" actId="478"/>
          <ac:picMkLst>
            <pc:docMk/>
            <pc:sldMk cId="1758633406" sldId="295"/>
            <ac:picMk id="9220" creationId="{6FAC8219-87D0-4FA6-87DD-A4D8F42A6F8F}"/>
          </ac:picMkLst>
        </pc:picChg>
        <pc:picChg chg="add mod">
          <ac:chgData name="Amannda Mendonça" userId="0ba914e5302d7849" providerId="LiveId" clId="{2721B80E-8993-4638-849D-DE5154C177DE}" dt="2021-11-24T21:11:45.128" v="8350" actId="166"/>
          <ac:picMkLst>
            <pc:docMk/>
            <pc:sldMk cId="1758633406" sldId="295"/>
            <ac:picMk id="9222" creationId="{F3EE49B2-5B8B-47C6-BE19-AD90118B946E}"/>
          </ac:picMkLst>
        </pc:picChg>
        <pc:picChg chg="add del mod">
          <ac:chgData name="Amannda Mendonça" userId="0ba914e5302d7849" providerId="LiveId" clId="{2721B80E-8993-4638-849D-DE5154C177DE}" dt="2021-11-23T19:46:41.267" v="3607" actId="478"/>
          <ac:picMkLst>
            <pc:docMk/>
            <pc:sldMk cId="1758633406" sldId="295"/>
            <ac:picMk id="9224" creationId="{99F7C575-9FC7-47D5-8C36-FA7E10A4A00E}"/>
          </ac:picMkLst>
        </pc:picChg>
        <pc:picChg chg="add mod">
          <ac:chgData name="Amannda Mendonça" userId="0ba914e5302d7849" providerId="LiveId" clId="{2721B80E-8993-4638-849D-DE5154C177DE}" dt="2021-11-24T04:31:39.806" v="4762" actId="166"/>
          <ac:picMkLst>
            <pc:docMk/>
            <pc:sldMk cId="1758633406" sldId="295"/>
            <ac:picMk id="9226" creationId="{97725B52-4F34-4E90-831C-27293A403258}"/>
          </ac:picMkLst>
        </pc:picChg>
      </pc:sldChg>
      <pc:sldChg chg="modSp add del mod">
        <pc:chgData name="Amannda Mendonça" userId="0ba914e5302d7849" providerId="LiveId" clId="{2721B80E-8993-4638-849D-DE5154C177DE}" dt="2021-11-24T02:31:43.167" v="4076" actId="47"/>
        <pc:sldMkLst>
          <pc:docMk/>
          <pc:sldMk cId="3326467432" sldId="296"/>
        </pc:sldMkLst>
        <pc:spChg chg="mod">
          <ac:chgData name="Amannda Mendonça" userId="0ba914e5302d7849" providerId="LiveId" clId="{2721B80E-8993-4638-849D-DE5154C177DE}" dt="2021-11-23T19:25:44.773" v="3388" actId="20577"/>
          <ac:spMkLst>
            <pc:docMk/>
            <pc:sldMk cId="3326467432" sldId="296"/>
            <ac:spMk id="3" creationId="{21AD0A5B-68DA-413F-A4B7-84E7DDFC2A0F}"/>
          </ac:spMkLst>
        </pc:spChg>
        <pc:spChg chg="mod">
          <ac:chgData name="Amannda Mendonça" userId="0ba914e5302d7849" providerId="LiveId" clId="{2721B80E-8993-4638-849D-DE5154C177DE}" dt="2021-11-23T19:25:42.115" v="3386" actId="14100"/>
          <ac:spMkLst>
            <pc:docMk/>
            <pc:sldMk cId="3326467432" sldId="296"/>
            <ac:spMk id="12" creationId="{58DE5D8E-B94F-4D05-93A3-77D70C3EBBD3}"/>
          </ac:spMkLst>
        </pc:spChg>
      </pc:sldChg>
      <pc:sldChg chg="add del">
        <pc:chgData name="Amannda Mendonça" userId="0ba914e5302d7849" providerId="LiveId" clId="{2721B80E-8993-4638-849D-DE5154C177DE}" dt="2021-11-23T15:48:48.199" v="2816"/>
        <pc:sldMkLst>
          <pc:docMk/>
          <pc:sldMk cId="725132718" sldId="297"/>
        </pc:sldMkLst>
      </pc:sldChg>
      <pc:sldChg chg="addSp delSp modSp add mod">
        <pc:chgData name="Amannda Mendonça" userId="0ba914e5302d7849" providerId="LiveId" clId="{2721B80E-8993-4638-849D-DE5154C177DE}" dt="2021-11-24T06:51:25.308" v="7678"/>
        <pc:sldMkLst>
          <pc:docMk/>
          <pc:sldMk cId="1804171938" sldId="297"/>
        </pc:sldMkLst>
        <pc:spChg chg="del">
          <ac:chgData name="Amannda Mendonça" userId="0ba914e5302d7849" providerId="LiveId" clId="{2721B80E-8993-4638-849D-DE5154C177DE}" dt="2021-11-23T19:37:19.572" v="3551" actId="478"/>
          <ac:spMkLst>
            <pc:docMk/>
            <pc:sldMk cId="1804171938" sldId="297"/>
            <ac:spMk id="3" creationId="{21AD0A5B-68DA-413F-A4B7-84E7DDFC2A0F}"/>
          </ac:spMkLst>
        </pc:spChg>
        <pc:spChg chg="del">
          <ac:chgData name="Amannda Mendonça" userId="0ba914e5302d7849" providerId="LiveId" clId="{2721B80E-8993-4638-849D-DE5154C177DE}" dt="2021-11-23T19:37:16.796" v="3550" actId="478"/>
          <ac:spMkLst>
            <pc:docMk/>
            <pc:sldMk cId="1804171938" sldId="297"/>
            <ac:spMk id="4" creationId="{18EA88DC-316E-45D8-B64C-0BDA5C51D85C}"/>
          </ac:spMkLst>
        </pc:spChg>
        <pc:spChg chg="del">
          <ac:chgData name="Amannda Mendonça" userId="0ba914e5302d7849" providerId="LiveId" clId="{2721B80E-8993-4638-849D-DE5154C177DE}" dt="2021-11-23T19:37:19.572" v="3551" actId="478"/>
          <ac:spMkLst>
            <pc:docMk/>
            <pc:sldMk cId="1804171938" sldId="297"/>
            <ac:spMk id="11" creationId="{7B8D4B5C-105E-4221-9D88-9C17C62C758B}"/>
          </ac:spMkLst>
        </pc:spChg>
        <pc:spChg chg="del">
          <ac:chgData name="Amannda Mendonça" userId="0ba914e5302d7849" providerId="LiveId" clId="{2721B80E-8993-4638-849D-DE5154C177DE}" dt="2021-11-23T19:37:19.572" v="3551" actId="478"/>
          <ac:spMkLst>
            <pc:docMk/>
            <pc:sldMk cId="1804171938" sldId="297"/>
            <ac:spMk id="12" creationId="{58DE5D8E-B94F-4D05-93A3-77D70C3EBBD3}"/>
          </ac:spMkLst>
        </pc:spChg>
        <pc:spChg chg="del">
          <ac:chgData name="Amannda Mendonça" userId="0ba914e5302d7849" providerId="LiveId" clId="{2721B80E-8993-4638-849D-DE5154C177DE}" dt="2021-11-23T19:37:19.572" v="3551" actId="478"/>
          <ac:spMkLst>
            <pc:docMk/>
            <pc:sldMk cId="1804171938" sldId="297"/>
            <ac:spMk id="18" creationId="{649A571C-2BEA-44A5-B22C-8D2A5D908E88}"/>
          </ac:spMkLst>
        </pc:spChg>
        <pc:spChg chg="mod">
          <ac:chgData name="Amannda Mendonça" userId="0ba914e5302d7849" providerId="LiveId" clId="{2721B80E-8993-4638-849D-DE5154C177DE}" dt="2021-11-24T06:10:26.024" v="6406" actId="1035"/>
          <ac:spMkLst>
            <pc:docMk/>
            <pc:sldMk cId="1804171938" sldId="297"/>
            <ac:spMk id="19" creationId="{37BAB3E5-2481-41A6-92A0-121F6931BD81}"/>
          </ac:spMkLst>
        </pc:spChg>
        <pc:spChg chg="mod">
          <ac:chgData name="Amannda Mendonça" userId="0ba914e5302d7849" providerId="LiveId" clId="{2721B80E-8993-4638-849D-DE5154C177DE}" dt="2021-11-24T06:10:26.024" v="6406" actId="1035"/>
          <ac:spMkLst>
            <pc:docMk/>
            <pc:sldMk cId="1804171938" sldId="297"/>
            <ac:spMk id="20" creationId="{75F78BAC-0804-455A-93BB-BA72B6D9F205}"/>
          </ac:spMkLst>
        </pc:spChg>
        <pc:spChg chg="mod">
          <ac:chgData name="Amannda Mendonça" userId="0ba914e5302d7849" providerId="LiveId" clId="{2721B80E-8993-4638-849D-DE5154C177DE}" dt="2021-11-24T06:10:26.024" v="6406" actId="1035"/>
          <ac:spMkLst>
            <pc:docMk/>
            <pc:sldMk cId="1804171938" sldId="297"/>
            <ac:spMk id="21" creationId="{771F1C9F-6E95-4A9F-B9B3-36C03535F5F8}"/>
          </ac:spMkLst>
        </pc:spChg>
        <pc:spChg chg="mod">
          <ac:chgData name="Amannda Mendonça" userId="0ba914e5302d7849" providerId="LiveId" clId="{2721B80E-8993-4638-849D-DE5154C177DE}" dt="2021-11-24T06:10:26.024" v="6406" actId="1035"/>
          <ac:spMkLst>
            <pc:docMk/>
            <pc:sldMk cId="1804171938" sldId="297"/>
            <ac:spMk id="22" creationId="{B01421D9-1894-49F8-9069-612A68D40E55}"/>
          </ac:spMkLst>
        </pc:spChg>
        <pc:spChg chg="del">
          <ac:chgData name="Amannda Mendonça" userId="0ba914e5302d7849" providerId="LiveId" clId="{2721B80E-8993-4638-849D-DE5154C177DE}" dt="2021-11-23T19:37:16.796" v="3550" actId="478"/>
          <ac:spMkLst>
            <pc:docMk/>
            <pc:sldMk cId="1804171938" sldId="297"/>
            <ac:spMk id="23" creationId="{E9F5F856-54CA-482A-8E5B-CB3ECFFCFBDD}"/>
          </ac:spMkLst>
        </pc:spChg>
        <pc:spChg chg="del">
          <ac:chgData name="Amannda Mendonça" userId="0ba914e5302d7849" providerId="LiveId" clId="{2721B80E-8993-4638-849D-DE5154C177DE}" dt="2021-11-23T19:37:16.796" v="3550" actId="478"/>
          <ac:spMkLst>
            <pc:docMk/>
            <pc:sldMk cId="1804171938" sldId="297"/>
            <ac:spMk id="26" creationId="{780C50FF-5DC2-4B7B-BB4D-27C02C53AD98}"/>
          </ac:spMkLst>
        </pc:spChg>
        <pc:spChg chg="del">
          <ac:chgData name="Amannda Mendonça" userId="0ba914e5302d7849" providerId="LiveId" clId="{2721B80E-8993-4638-849D-DE5154C177DE}" dt="2021-11-23T19:37:16.796" v="3550" actId="478"/>
          <ac:spMkLst>
            <pc:docMk/>
            <pc:sldMk cId="1804171938" sldId="297"/>
            <ac:spMk id="27" creationId="{91DC484C-9209-4C0C-A2AC-4EDBCAE906D7}"/>
          </ac:spMkLst>
        </pc:spChg>
        <pc:picChg chg="add mod">
          <ac:chgData name="Amannda Mendonça" userId="0ba914e5302d7849" providerId="LiveId" clId="{2721B80E-8993-4638-849D-DE5154C177DE}" dt="2021-11-24T06:51:25.308" v="7678"/>
          <ac:picMkLst>
            <pc:docMk/>
            <pc:sldMk cId="1804171938" sldId="297"/>
            <ac:picMk id="16" creationId="{80293C07-2697-4AA4-BF78-406F149B2C62}"/>
          </ac:picMkLst>
        </pc:picChg>
        <pc:picChg chg="del mod">
          <ac:chgData name="Amannda Mendonça" userId="0ba914e5302d7849" providerId="LiveId" clId="{2721B80E-8993-4638-849D-DE5154C177DE}" dt="2021-11-24T06:51:25.005" v="7677" actId="478"/>
          <ac:picMkLst>
            <pc:docMk/>
            <pc:sldMk cId="1804171938" sldId="297"/>
            <ac:picMk id="2050" creationId="{63331A13-7235-4A40-AF64-7BF767A7449D}"/>
          </ac:picMkLst>
        </pc:picChg>
        <pc:picChg chg="add mod">
          <ac:chgData name="Amannda Mendonça" userId="0ba914e5302d7849" providerId="LiveId" clId="{2721B80E-8993-4638-849D-DE5154C177DE}" dt="2021-11-24T06:10:26.024" v="6406" actId="1035"/>
          <ac:picMkLst>
            <pc:docMk/>
            <pc:sldMk cId="1804171938" sldId="297"/>
            <ac:picMk id="6146" creationId="{0D7AE86A-96B7-4B25-82D0-E3A48FE7C04D}"/>
          </ac:picMkLst>
        </pc:picChg>
      </pc:sldChg>
      <pc:sldChg chg="addSp delSp modSp add mod">
        <pc:chgData name="Amannda Mendonça" userId="0ba914e5302d7849" providerId="LiveId" clId="{2721B80E-8993-4638-849D-DE5154C177DE}" dt="2021-11-24T06:51:33.117" v="7682"/>
        <pc:sldMkLst>
          <pc:docMk/>
          <pc:sldMk cId="3617650149" sldId="298"/>
        </pc:sldMkLst>
        <pc:spChg chg="del">
          <ac:chgData name="Amannda Mendonça" userId="0ba914e5302d7849" providerId="LiveId" clId="{2721B80E-8993-4638-849D-DE5154C177DE}" dt="2021-11-23T19:27:37.768" v="3392" actId="478"/>
          <ac:spMkLst>
            <pc:docMk/>
            <pc:sldMk cId="3617650149" sldId="298"/>
            <ac:spMk id="3" creationId="{21AD0A5B-68DA-413F-A4B7-84E7DDFC2A0F}"/>
          </ac:spMkLst>
        </pc:spChg>
        <pc:spChg chg="del">
          <ac:chgData name="Amannda Mendonça" userId="0ba914e5302d7849" providerId="LiveId" clId="{2721B80E-8993-4638-849D-DE5154C177DE}" dt="2021-11-23T19:27:37.768" v="3392" actId="478"/>
          <ac:spMkLst>
            <pc:docMk/>
            <pc:sldMk cId="3617650149" sldId="298"/>
            <ac:spMk id="11" creationId="{7B8D4B5C-105E-4221-9D88-9C17C62C758B}"/>
          </ac:spMkLst>
        </pc:spChg>
        <pc:spChg chg="del">
          <ac:chgData name="Amannda Mendonça" userId="0ba914e5302d7849" providerId="LiveId" clId="{2721B80E-8993-4638-849D-DE5154C177DE}" dt="2021-11-23T19:27:37.768" v="3392" actId="478"/>
          <ac:spMkLst>
            <pc:docMk/>
            <pc:sldMk cId="3617650149" sldId="298"/>
            <ac:spMk id="12" creationId="{58DE5D8E-B94F-4D05-93A3-77D70C3EBBD3}"/>
          </ac:spMkLst>
        </pc:spChg>
        <pc:spChg chg="del">
          <ac:chgData name="Amannda Mendonça" userId="0ba914e5302d7849" providerId="LiveId" clId="{2721B80E-8993-4638-849D-DE5154C177DE}" dt="2021-11-23T19:27:37.768" v="3392" actId="478"/>
          <ac:spMkLst>
            <pc:docMk/>
            <pc:sldMk cId="3617650149" sldId="298"/>
            <ac:spMk id="18" creationId="{649A571C-2BEA-44A5-B22C-8D2A5D908E88}"/>
          </ac:spMkLst>
        </pc:spChg>
        <pc:spChg chg="mod">
          <ac:chgData name="Amannda Mendonça" userId="0ba914e5302d7849" providerId="LiveId" clId="{2721B80E-8993-4638-849D-DE5154C177DE}" dt="2021-11-24T04:39:29.046" v="5065" actId="1076"/>
          <ac:spMkLst>
            <pc:docMk/>
            <pc:sldMk cId="3617650149" sldId="298"/>
            <ac:spMk id="19" creationId="{37BAB3E5-2481-41A6-92A0-121F6931BD81}"/>
          </ac:spMkLst>
        </pc:spChg>
        <pc:spChg chg="mod">
          <ac:chgData name="Amannda Mendonça" userId="0ba914e5302d7849" providerId="LiveId" clId="{2721B80E-8993-4638-849D-DE5154C177DE}" dt="2021-11-24T04:39:29.046" v="5065" actId="1076"/>
          <ac:spMkLst>
            <pc:docMk/>
            <pc:sldMk cId="3617650149" sldId="298"/>
            <ac:spMk id="20" creationId="{75F78BAC-0804-455A-93BB-BA72B6D9F205}"/>
          </ac:spMkLst>
        </pc:spChg>
        <pc:spChg chg="mod">
          <ac:chgData name="Amannda Mendonça" userId="0ba914e5302d7849" providerId="LiveId" clId="{2721B80E-8993-4638-849D-DE5154C177DE}" dt="2021-11-24T04:39:29.046" v="5065" actId="1076"/>
          <ac:spMkLst>
            <pc:docMk/>
            <pc:sldMk cId="3617650149" sldId="298"/>
            <ac:spMk id="21" creationId="{771F1C9F-6E95-4A9F-B9B3-36C03535F5F8}"/>
          </ac:spMkLst>
        </pc:spChg>
        <pc:spChg chg="mod">
          <ac:chgData name="Amannda Mendonça" userId="0ba914e5302d7849" providerId="LiveId" clId="{2721B80E-8993-4638-849D-DE5154C177DE}" dt="2021-11-24T06:30:50.050" v="7143" actId="123"/>
          <ac:spMkLst>
            <pc:docMk/>
            <pc:sldMk cId="3617650149" sldId="298"/>
            <ac:spMk id="22" creationId="{B01421D9-1894-49F8-9069-612A68D40E55}"/>
          </ac:spMkLst>
        </pc:spChg>
        <pc:picChg chg="add mod">
          <ac:chgData name="Amannda Mendonça" userId="0ba914e5302d7849" providerId="LiveId" clId="{2721B80E-8993-4638-849D-DE5154C177DE}" dt="2021-11-24T06:51:33.117" v="7682"/>
          <ac:picMkLst>
            <pc:docMk/>
            <pc:sldMk cId="3617650149" sldId="298"/>
            <ac:picMk id="12" creationId="{26C4BA99-D79C-44AE-A307-E155709E727D}"/>
          </ac:picMkLst>
        </pc:picChg>
        <pc:picChg chg="del mod">
          <ac:chgData name="Amannda Mendonça" userId="0ba914e5302d7849" providerId="LiveId" clId="{2721B80E-8993-4638-849D-DE5154C177DE}" dt="2021-11-24T06:51:32.806" v="7681" actId="478"/>
          <ac:picMkLst>
            <pc:docMk/>
            <pc:sldMk cId="3617650149" sldId="298"/>
            <ac:picMk id="2050" creationId="{63331A13-7235-4A40-AF64-7BF767A7449D}"/>
          </ac:picMkLst>
        </pc:picChg>
      </pc:sldChg>
      <pc:sldChg chg="addSp delSp modSp add mod chgLayout">
        <pc:chgData name="Amannda Mendonça" userId="0ba914e5302d7849" providerId="LiveId" clId="{2721B80E-8993-4638-849D-DE5154C177DE}" dt="2021-11-24T21:09:38.098" v="8251" actId="20577"/>
        <pc:sldMkLst>
          <pc:docMk/>
          <pc:sldMk cId="1236298284" sldId="299"/>
        </pc:sldMkLst>
        <pc:spChg chg="add del mod ord">
          <ac:chgData name="Amannda Mendonça" userId="0ba914e5302d7849" providerId="LiveId" clId="{2721B80E-8993-4638-849D-DE5154C177DE}" dt="2021-11-24T02:11:28.942" v="4043" actId="478"/>
          <ac:spMkLst>
            <pc:docMk/>
            <pc:sldMk cId="1236298284" sldId="299"/>
            <ac:spMk id="2" creationId="{4F52AACC-E496-406B-8B32-96ADA6F7314A}"/>
          </ac:spMkLst>
        </pc:spChg>
        <pc:spChg chg="add mod">
          <ac:chgData name="Amannda Mendonça" userId="0ba914e5302d7849" providerId="LiveId" clId="{2721B80E-8993-4638-849D-DE5154C177DE}" dt="2021-11-24T06:12:57.215" v="6462" actId="1035"/>
          <ac:spMkLst>
            <pc:docMk/>
            <pc:sldMk cId="1236298284" sldId="299"/>
            <ac:spMk id="2" creationId="{914CE83E-E62A-4C6C-A471-2A69261BA4E9}"/>
          </ac:spMkLst>
        </pc:spChg>
        <pc:spChg chg="add mod">
          <ac:chgData name="Amannda Mendonça" userId="0ba914e5302d7849" providerId="LiveId" clId="{2721B80E-8993-4638-849D-DE5154C177DE}" dt="2021-11-24T05:36:50.883" v="5643" actId="207"/>
          <ac:spMkLst>
            <pc:docMk/>
            <pc:sldMk cId="1236298284" sldId="299"/>
            <ac:spMk id="3" creationId="{3F174DC2-8640-4096-A7F2-3076E5467F38}"/>
          </ac:spMkLst>
        </pc:spChg>
        <pc:spChg chg="add del mod ord">
          <ac:chgData name="Amannda Mendonça" userId="0ba914e5302d7849" providerId="LiveId" clId="{2721B80E-8993-4638-849D-DE5154C177DE}" dt="2021-11-24T02:11:28.942" v="4043" actId="478"/>
          <ac:spMkLst>
            <pc:docMk/>
            <pc:sldMk cId="1236298284" sldId="299"/>
            <ac:spMk id="3" creationId="{47DE12E8-A4F4-4408-869C-B0F59D8B157C}"/>
          </ac:spMkLst>
        </pc:spChg>
        <pc:spChg chg="add del mod">
          <ac:chgData name="Amannda Mendonça" userId="0ba914e5302d7849" providerId="LiveId" clId="{2721B80E-8993-4638-849D-DE5154C177DE}" dt="2021-11-24T02:11:28.942" v="4043" actId="478"/>
          <ac:spMkLst>
            <pc:docMk/>
            <pc:sldMk cId="1236298284" sldId="299"/>
            <ac:spMk id="7" creationId="{055F65B9-3709-4836-91AD-0A4CC23AFFCA}"/>
          </ac:spMkLst>
        </pc:spChg>
        <pc:spChg chg="add del mod">
          <ac:chgData name="Amannda Mendonça" userId="0ba914e5302d7849" providerId="LiveId" clId="{2721B80E-8993-4638-849D-DE5154C177DE}" dt="2021-11-24T02:11:28.942" v="4043" actId="478"/>
          <ac:spMkLst>
            <pc:docMk/>
            <pc:sldMk cId="1236298284" sldId="299"/>
            <ac:spMk id="8" creationId="{F810FF6F-9842-4AB0-985B-BE7825D98A87}"/>
          </ac:spMkLst>
        </pc:spChg>
        <pc:spChg chg="add del mod">
          <ac:chgData name="Amannda Mendonça" userId="0ba914e5302d7849" providerId="LiveId" clId="{2721B80E-8993-4638-849D-DE5154C177DE}" dt="2021-11-24T02:11:28.942" v="4043" actId="478"/>
          <ac:spMkLst>
            <pc:docMk/>
            <pc:sldMk cId="1236298284" sldId="299"/>
            <ac:spMk id="9" creationId="{D2487ED9-D728-4EE8-8BD4-4CF657F3FC12}"/>
          </ac:spMkLst>
        </pc:spChg>
        <pc:spChg chg="add del mod">
          <ac:chgData name="Amannda Mendonça" userId="0ba914e5302d7849" providerId="LiveId" clId="{2721B80E-8993-4638-849D-DE5154C177DE}" dt="2021-11-24T02:11:28.942" v="4043" actId="478"/>
          <ac:spMkLst>
            <pc:docMk/>
            <pc:sldMk cId="1236298284" sldId="299"/>
            <ac:spMk id="10" creationId="{3CA6F325-4D69-4823-84FB-CD5C3C839DC3}"/>
          </ac:spMkLst>
        </pc:spChg>
        <pc:spChg chg="add del mod">
          <ac:chgData name="Amannda Mendonça" userId="0ba914e5302d7849" providerId="LiveId" clId="{2721B80E-8993-4638-849D-DE5154C177DE}" dt="2021-11-24T02:11:28.942" v="4043" actId="478"/>
          <ac:spMkLst>
            <pc:docMk/>
            <pc:sldMk cId="1236298284" sldId="299"/>
            <ac:spMk id="12" creationId="{BA78B93D-C396-4786-A304-7D09F1239742}"/>
          </ac:spMkLst>
        </pc:spChg>
        <pc:spChg chg="add del mod">
          <ac:chgData name="Amannda Mendonça" userId="0ba914e5302d7849" providerId="LiveId" clId="{2721B80E-8993-4638-849D-DE5154C177DE}" dt="2021-11-24T02:11:28.942" v="4043" actId="478"/>
          <ac:spMkLst>
            <pc:docMk/>
            <pc:sldMk cId="1236298284" sldId="299"/>
            <ac:spMk id="16" creationId="{11E699AF-83BF-4324-B2BB-043C573BAE39}"/>
          </ac:spMkLst>
        </pc:spChg>
        <pc:spChg chg="add del mod">
          <ac:chgData name="Amannda Mendonça" userId="0ba914e5302d7849" providerId="LiveId" clId="{2721B80E-8993-4638-849D-DE5154C177DE}" dt="2021-11-24T02:11:28.942" v="4043" actId="478"/>
          <ac:spMkLst>
            <pc:docMk/>
            <pc:sldMk cId="1236298284" sldId="299"/>
            <ac:spMk id="17" creationId="{0E8661F7-2B99-4E83-B9BD-F0D00DADD3CC}"/>
          </ac:spMkLst>
        </pc:spChg>
        <pc:spChg chg="add del mod">
          <ac:chgData name="Amannda Mendonça" userId="0ba914e5302d7849" providerId="LiveId" clId="{2721B80E-8993-4638-849D-DE5154C177DE}" dt="2021-11-24T02:11:28.942" v="4043" actId="478"/>
          <ac:spMkLst>
            <pc:docMk/>
            <pc:sldMk cId="1236298284" sldId="299"/>
            <ac:spMk id="18" creationId="{42B5C1AF-00ED-4A8C-8A89-B5DB371EA228}"/>
          </ac:spMkLst>
        </pc:spChg>
        <pc:spChg chg="add del mod">
          <ac:chgData name="Amannda Mendonça" userId="0ba914e5302d7849" providerId="LiveId" clId="{2721B80E-8993-4638-849D-DE5154C177DE}" dt="2021-11-24T02:11:28.942" v="4043" actId="478"/>
          <ac:spMkLst>
            <pc:docMk/>
            <pc:sldMk cId="1236298284" sldId="299"/>
            <ac:spMk id="19" creationId="{05AA7D5A-9DD8-4D29-B858-41736BA703B3}"/>
          </ac:spMkLst>
        </pc:spChg>
        <pc:spChg chg="add del mod">
          <ac:chgData name="Amannda Mendonça" userId="0ba914e5302d7849" providerId="LiveId" clId="{2721B80E-8993-4638-849D-DE5154C177DE}" dt="2021-11-24T02:11:28.942" v="4043" actId="478"/>
          <ac:spMkLst>
            <pc:docMk/>
            <pc:sldMk cId="1236298284" sldId="299"/>
            <ac:spMk id="20" creationId="{03D890B3-2646-4F02-A5E6-3A1557C1D1EA}"/>
          </ac:spMkLst>
        </pc:spChg>
        <pc:spChg chg="add del mod">
          <ac:chgData name="Amannda Mendonça" userId="0ba914e5302d7849" providerId="LiveId" clId="{2721B80E-8993-4638-849D-DE5154C177DE}" dt="2021-11-24T02:10:39.670" v="4038" actId="478"/>
          <ac:spMkLst>
            <pc:docMk/>
            <pc:sldMk cId="1236298284" sldId="299"/>
            <ac:spMk id="21" creationId="{30EF4C59-E881-4B28-B0E6-5D3EDE99DB02}"/>
          </ac:spMkLst>
        </pc:spChg>
        <pc:spChg chg="mod">
          <ac:chgData name="Amannda Mendonça" userId="0ba914e5302d7849" providerId="LiveId" clId="{2721B80E-8993-4638-849D-DE5154C177DE}" dt="2021-11-24T02:08:35.150" v="3663"/>
          <ac:spMkLst>
            <pc:docMk/>
            <pc:sldMk cId="1236298284" sldId="299"/>
            <ac:spMk id="26" creationId="{FE9721EB-EAB7-4D6E-8DB0-99413491C653}"/>
          </ac:spMkLst>
        </pc:spChg>
        <pc:spChg chg="mod">
          <ac:chgData name="Amannda Mendonça" userId="0ba914e5302d7849" providerId="LiveId" clId="{2721B80E-8993-4638-849D-DE5154C177DE}" dt="2021-11-24T02:08:35.150" v="3663"/>
          <ac:spMkLst>
            <pc:docMk/>
            <pc:sldMk cId="1236298284" sldId="299"/>
            <ac:spMk id="27" creationId="{D8ACCD78-BC28-4096-A32A-414FAA7FABB7}"/>
          </ac:spMkLst>
        </pc:spChg>
        <pc:spChg chg="mod">
          <ac:chgData name="Amannda Mendonça" userId="0ba914e5302d7849" providerId="LiveId" clId="{2721B80E-8993-4638-849D-DE5154C177DE}" dt="2021-11-24T02:08:35.150" v="3663"/>
          <ac:spMkLst>
            <pc:docMk/>
            <pc:sldMk cId="1236298284" sldId="299"/>
            <ac:spMk id="28" creationId="{91E57E22-E930-4C73-8A98-C2EB7C08771C}"/>
          </ac:spMkLst>
        </pc:spChg>
        <pc:spChg chg="add del mod">
          <ac:chgData name="Amannda Mendonça" userId="0ba914e5302d7849" providerId="LiveId" clId="{2721B80E-8993-4638-849D-DE5154C177DE}" dt="2021-11-24T02:11:28.942" v="4043" actId="478"/>
          <ac:spMkLst>
            <pc:docMk/>
            <pc:sldMk cId="1236298284" sldId="299"/>
            <ac:spMk id="29" creationId="{4EA8C8F4-5CA5-41F4-89AB-EBE93B84C24E}"/>
          </ac:spMkLst>
        </pc:spChg>
        <pc:spChg chg="add del mod">
          <ac:chgData name="Amannda Mendonça" userId="0ba914e5302d7849" providerId="LiveId" clId="{2721B80E-8993-4638-849D-DE5154C177DE}" dt="2021-11-24T02:11:28.942" v="4043" actId="478"/>
          <ac:spMkLst>
            <pc:docMk/>
            <pc:sldMk cId="1236298284" sldId="299"/>
            <ac:spMk id="31" creationId="{BE5CB258-8EDF-4A20-81B3-4188B338BC65}"/>
          </ac:spMkLst>
        </pc:spChg>
        <pc:spChg chg="add del mod">
          <ac:chgData name="Amannda Mendonça" userId="0ba914e5302d7849" providerId="LiveId" clId="{2721B80E-8993-4638-849D-DE5154C177DE}" dt="2021-11-24T02:11:28.942" v="4043" actId="478"/>
          <ac:spMkLst>
            <pc:docMk/>
            <pc:sldMk cId="1236298284" sldId="299"/>
            <ac:spMk id="32" creationId="{BF366953-9754-40D9-8974-9AA8C463FD72}"/>
          </ac:spMkLst>
        </pc:spChg>
        <pc:spChg chg="add del mod">
          <ac:chgData name="Amannda Mendonça" userId="0ba914e5302d7849" providerId="LiveId" clId="{2721B80E-8993-4638-849D-DE5154C177DE}" dt="2021-11-24T02:11:28.942" v="4043" actId="478"/>
          <ac:spMkLst>
            <pc:docMk/>
            <pc:sldMk cId="1236298284" sldId="299"/>
            <ac:spMk id="33" creationId="{558A12DD-EF61-433F-82E0-74FEB69D866A}"/>
          </ac:spMkLst>
        </pc:spChg>
        <pc:spChg chg="add del mod">
          <ac:chgData name="Amannda Mendonça" userId="0ba914e5302d7849" providerId="LiveId" clId="{2721B80E-8993-4638-849D-DE5154C177DE}" dt="2021-11-24T02:11:28.942" v="4043" actId="478"/>
          <ac:spMkLst>
            <pc:docMk/>
            <pc:sldMk cId="1236298284" sldId="299"/>
            <ac:spMk id="34" creationId="{9A4C48C6-DEF3-48D9-989D-439528AF0DF2}"/>
          </ac:spMkLst>
        </pc:spChg>
        <pc:spChg chg="add del mod">
          <ac:chgData name="Amannda Mendonça" userId="0ba914e5302d7849" providerId="LiveId" clId="{2721B80E-8993-4638-849D-DE5154C177DE}" dt="2021-11-24T02:11:28.942" v="4043" actId="478"/>
          <ac:spMkLst>
            <pc:docMk/>
            <pc:sldMk cId="1236298284" sldId="299"/>
            <ac:spMk id="35" creationId="{8B3814F1-3781-447F-8321-C34456D8CFB5}"/>
          </ac:spMkLst>
        </pc:spChg>
        <pc:spChg chg="add mod">
          <ac:chgData name="Amannda Mendonça" userId="0ba914e5302d7849" providerId="LiveId" clId="{2721B80E-8993-4638-849D-DE5154C177DE}" dt="2021-11-24T02:25:45.489" v="4073" actId="207"/>
          <ac:spMkLst>
            <pc:docMk/>
            <pc:sldMk cId="1236298284" sldId="299"/>
            <ac:spMk id="38" creationId="{161E4294-EEB2-4E53-8672-0FAE09F8083D}"/>
          </ac:spMkLst>
        </pc:spChg>
        <pc:spChg chg="add del mod">
          <ac:chgData name="Amannda Mendonça" userId="0ba914e5302d7849" providerId="LiveId" clId="{2721B80E-8993-4638-849D-DE5154C177DE}" dt="2021-11-24T02:34:08.911" v="4100" actId="478"/>
          <ac:spMkLst>
            <pc:docMk/>
            <pc:sldMk cId="1236298284" sldId="299"/>
            <ac:spMk id="39" creationId="{CC06FBB8-2611-4D79-8651-56D68E4BC41C}"/>
          </ac:spMkLst>
        </pc:spChg>
        <pc:spChg chg="add del mod">
          <ac:chgData name="Amannda Mendonça" userId="0ba914e5302d7849" providerId="LiveId" clId="{2721B80E-8993-4638-849D-DE5154C177DE}" dt="2021-11-24T21:02:25.598" v="7897" actId="478"/>
          <ac:spMkLst>
            <pc:docMk/>
            <pc:sldMk cId="1236298284" sldId="299"/>
            <ac:spMk id="39" creationId="{FE3EF181-59FD-4153-A203-B55BFA990498}"/>
          </ac:spMkLst>
        </pc:spChg>
        <pc:spChg chg="add mod">
          <ac:chgData name="Amannda Mendonça" userId="0ba914e5302d7849" providerId="LiveId" clId="{2721B80E-8993-4638-849D-DE5154C177DE}" dt="2021-11-24T06:12:34.569" v="6424" actId="20577"/>
          <ac:spMkLst>
            <pc:docMk/>
            <pc:sldMk cId="1236298284" sldId="299"/>
            <ac:spMk id="40" creationId="{27BB6AAE-E45F-41DF-B863-F0B89FF2C064}"/>
          </ac:spMkLst>
        </pc:spChg>
        <pc:spChg chg="mod">
          <ac:chgData name="Amannda Mendonça" userId="0ba914e5302d7849" providerId="LiveId" clId="{2721B80E-8993-4638-849D-DE5154C177DE}" dt="2021-11-24T02:11:32.529" v="4044"/>
          <ac:spMkLst>
            <pc:docMk/>
            <pc:sldMk cId="1236298284" sldId="299"/>
            <ac:spMk id="40" creationId="{70CB6716-F3CD-44B6-859B-C795B01D7379}"/>
          </ac:spMkLst>
        </pc:spChg>
        <pc:spChg chg="add del mod">
          <ac:chgData name="Amannda Mendonça" userId="0ba914e5302d7849" providerId="LiveId" clId="{2721B80E-8993-4638-849D-DE5154C177DE}" dt="2021-11-24T04:23:18.025" v="4605" actId="478"/>
          <ac:spMkLst>
            <pc:docMk/>
            <pc:sldMk cId="1236298284" sldId="299"/>
            <ac:spMk id="41" creationId="{4A24B92D-FDEB-41D0-8927-321E0F27FA34}"/>
          </ac:spMkLst>
        </pc:spChg>
        <pc:spChg chg="add mod">
          <ac:chgData name="Amannda Mendonça" userId="0ba914e5302d7849" providerId="LiveId" clId="{2721B80E-8993-4638-849D-DE5154C177DE}" dt="2021-11-24T21:06:37.851" v="8100" actId="1076"/>
          <ac:spMkLst>
            <pc:docMk/>
            <pc:sldMk cId="1236298284" sldId="299"/>
            <ac:spMk id="41" creationId="{86EC343F-07E1-4998-ADA5-4DEDDD0D41A6}"/>
          </ac:spMkLst>
        </pc:spChg>
        <pc:spChg chg="mod">
          <ac:chgData name="Amannda Mendonça" userId="0ba914e5302d7849" providerId="LiveId" clId="{2721B80E-8993-4638-849D-DE5154C177DE}" dt="2021-11-24T02:11:32.529" v="4044"/>
          <ac:spMkLst>
            <pc:docMk/>
            <pc:sldMk cId="1236298284" sldId="299"/>
            <ac:spMk id="41" creationId="{B437CE43-9789-4AE9-85FF-11EBD2087C13}"/>
          </ac:spMkLst>
        </pc:spChg>
        <pc:spChg chg="add mod">
          <ac:chgData name="Amannda Mendonça" userId="0ba914e5302d7849" providerId="LiveId" clId="{2721B80E-8993-4638-849D-DE5154C177DE}" dt="2021-11-24T21:07:13.577" v="8110"/>
          <ac:spMkLst>
            <pc:docMk/>
            <pc:sldMk cId="1236298284" sldId="299"/>
            <ac:spMk id="42" creationId="{09A747BF-42F6-4A6F-ACC2-2BE76F5C9604}"/>
          </ac:spMkLst>
        </pc:spChg>
        <pc:spChg chg="mod">
          <ac:chgData name="Amannda Mendonça" userId="0ba914e5302d7849" providerId="LiveId" clId="{2721B80E-8993-4638-849D-DE5154C177DE}" dt="2021-11-24T02:11:32.529" v="4044"/>
          <ac:spMkLst>
            <pc:docMk/>
            <pc:sldMk cId="1236298284" sldId="299"/>
            <ac:spMk id="42" creationId="{D7435DAD-58FD-4A62-874E-4DCD31353641}"/>
          </ac:spMkLst>
        </pc:spChg>
        <pc:spChg chg="mod">
          <ac:chgData name="Amannda Mendonça" userId="0ba914e5302d7849" providerId="LiveId" clId="{2721B80E-8993-4638-849D-DE5154C177DE}" dt="2021-11-24T02:11:32.529" v="4044"/>
          <ac:spMkLst>
            <pc:docMk/>
            <pc:sldMk cId="1236298284" sldId="299"/>
            <ac:spMk id="43" creationId="{B8FD633D-AAF1-4A6A-B82F-BD3281BABC2E}"/>
          </ac:spMkLst>
        </pc:spChg>
        <pc:spChg chg="add mod">
          <ac:chgData name="Amannda Mendonça" userId="0ba914e5302d7849" providerId="LiveId" clId="{2721B80E-8993-4638-849D-DE5154C177DE}" dt="2021-11-24T21:07:40.211" v="8134" actId="1036"/>
          <ac:spMkLst>
            <pc:docMk/>
            <pc:sldMk cId="1236298284" sldId="299"/>
            <ac:spMk id="44" creationId="{B252AE93-F91E-490C-A453-35CF52E85BEF}"/>
          </ac:spMkLst>
        </pc:spChg>
        <pc:spChg chg="add mod">
          <ac:chgData name="Amannda Mendonça" userId="0ba914e5302d7849" providerId="LiveId" clId="{2721B80E-8993-4638-849D-DE5154C177DE}" dt="2021-11-24T21:07:55.546" v="8171" actId="20577"/>
          <ac:spMkLst>
            <pc:docMk/>
            <pc:sldMk cId="1236298284" sldId="299"/>
            <ac:spMk id="45" creationId="{382A766D-68A5-4055-BAF4-131792CF9E9A}"/>
          </ac:spMkLst>
        </pc:spChg>
        <pc:spChg chg="mod">
          <ac:chgData name="Amannda Mendonça" userId="0ba914e5302d7849" providerId="LiveId" clId="{2721B80E-8993-4638-849D-DE5154C177DE}" dt="2021-11-24T02:11:32.529" v="4044"/>
          <ac:spMkLst>
            <pc:docMk/>
            <pc:sldMk cId="1236298284" sldId="299"/>
            <ac:spMk id="45" creationId="{F6447217-8634-4D95-A52D-5FD9CB4143EA}"/>
          </ac:spMkLst>
        </pc:spChg>
        <pc:spChg chg="add mod">
          <ac:chgData name="Amannda Mendonça" userId="0ba914e5302d7849" providerId="LiveId" clId="{2721B80E-8993-4638-849D-DE5154C177DE}" dt="2021-11-24T21:09:18.501" v="8235" actId="20577"/>
          <ac:spMkLst>
            <pc:docMk/>
            <pc:sldMk cId="1236298284" sldId="299"/>
            <ac:spMk id="46" creationId="{06E2AB9E-632D-4366-B266-00983EA66E67}"/>
          </ac:spMkLst>
        </pc:spChg>
        <pc:spChg chg="mod">
          <ac:chgData name="Amannda Mendonça" userId="0ba914e5302d7849" providerId="LiveId" clId="{2721B80E-8993-4638-849D-DE5154C177DE}" dt="2021-11-24T02:11:32.529" v="4044"/>
          <ac:spMkLst>
            <pc:docMk/>
            <pc:sldMk cId="1236298284" sldId="299"/>
            <ac:spMk id="46" creationId="{D4AC3355-C90B-46FB-90E9-EE8D969B2237}"/>
          </ac:spMkLst>
        </pc:spChg>
        <pc:spChg chg="mod">
          <ac:chgData name="Amannda Mendonça" userId="0ba914e5302d7849" providerId="LiveId" clId="{2721B80E-8993-4638-849D-DE5154C177DE}" dt="2021-11-24T02:11:32.529" v="4044"/>
          <ac:spMkLst>
            <pc:docMk/>
            <pc:sldMk cId="1236298284" sldId="299"/>
            <ac:spMk id="47" creationId="{002419E2-0AB1-498C-AED3-72FF6D09C773}"/>
          </ac:spMkLst>
        </pc:spChg>
        <pc:spChg chg="add mod">
          <ac:chgData name="Amannda Mendonça" userId="0ba914e5302d7849" providerId="LiveId" clId="{2721B80E-8993-4638-849D-DE5154C177DE}" dt="2021-11-24T05:36:47.159" v="5642" actId="207"/>
          <ac:spMkLst>
            <pc:docMk/>
            <pc:sldMk cId="1236298284" sldId="299"/>
            <ac:spMk id="47" creationId="{0B1F3473-D64E-4DBB-A290-3E0FF990F1ED}"/>
          </ac:spMkLst>
        </pc:spChg>
        <pc:spChg chg="add mod">
          <ac:chgData name="Amannda Mendonça" userId="0ba914e5302d7849" providerId="LiveId" clId="{2721B80E-8993-4638-849D-DE5154C177DE}" dt="2021-11-24T06:13:11.279" v="6478" actId="1035"/>
          <ac:spMkLst>
            <pc:docMk/>
            <pc:sldMk cId="1236298284" sldId="299"/>
            <ac:spMk id="48" creationId="{B45182C9-8468-4E5E-AF95-8381016E0B2A}"/>
          </ac:spMkLst>
        </pc:spChg>
        <pc:spChg chg="mod">
          <ac:chgData name="Amannda Mendonça" userId="0ba914e5302d7849" providerId="LiveId" clId="{2721B80E-8993-4638-849D-DE5154C177DE}" dt="2021-11-24T02:11:32.529" v="4044"/>
          <ac:spMkLst>
            <pc:docMk/>
            <pc:sldMk cId="1236298284" sldId="299"/>
            <ac:spMk id="48" creationId="{D9C0DC03-C1B6-47B3-B3A1-5612991EC449}"/>
          </ac:spMkLst>
        </pc:spChg>
        <pc:spChg chg="mod">
          <ac:chgData name="Amannda Mendonça" userId="0ba914e5302d7849" providerId="LiveId" clId="{2721B80E-8993-4638-849D-DE5154C177DE}" dt="2021-11-24T02:11:32.529" v="4044"/>
          <ac:spMkLst>
            <pc:docMk/>
            <pc:sldMk cId="1236298284" sldId="299"/>
            <ac:spMk id="49" creationId="{BDCBDE72-4DF9-49C9-8A4F-A17BC2015DA2}"/>
          </ac:spMkLst>
        </pc:spChg>
        <pc:spChg chg="add mod">
          <ac:chgData name="Amannda Mendonça" userId="0ba914e5302d7849" providerId="LiveId" clId="{2721B80E-8993-4638-849D-DE5154C177DE}" dt="2021-11-24T06:13:08.742" v="6474" actId="1035"/>
          <ac:spMkLst>
            <pc:docMk/>
            <pc:sldMk cId="1236298284" sldId="299"/>
            <ac:spMk id="49" creationId="{DE244B5B-3712-49A6-B004-64649ECA4DCE}"/>
          </ac:spMkLst>
        </pc:spChg>
        <pc:spChg chg="add mod">
          <ac:chgData name="Amannda Mendonça" userId="0ba914e5302d7849" providerId="LiveId" clId="{2721B80E-8993-4638-849D-DE5154C177DE}" dt="2021-11-24T21:09:24.873" v="8240" actId="20577"/>
          <ac:spMkLst>
            <pc:docMk/>
            <pc:sldMk cId="1236298284" sldId="299"/>
            <ac:spMk id="50" creationId="{6DD33050-5D02-44CF-A394-D9C2D01EE610}"/>
          </ac:spMkLst>
        </pc:spChg>
        <pc:spChg chg="mod">
          <ac:chgData name="Amannda Mendonça" userId="0ba914e5302d7849" providerId="LiveId" clId="{2721B80E-8993-4638-849D-DE5154C177DE}" dt="2021-11-24T02:11:32.529" v="4044"/>
          <ac:spMkLst>
            <pc:docMk/>
            <pc:sldMk cId="1236298284" sldId="299"/>
            <ac:spMk id="50" creationId="{E7758656-D699-4612-9936-CF31165F1CB3}"/>
          </ac:spMkLst>
        </pc:spChg>
        <pc:spChg chg="add mod">
          <ac:chgData name="Amannda Mendonça" userId="0ba914e5302d7849" providerId="LiveId" clId="{2721B80E-8993-4638-849D-DE5154C177DE}" dt="2021-11-24T06:12:59.870" v="6468" actId="1035"/>
          <ac:spMkLst>
            <pc:docMk/>
            <pc:sldMk cId="1236298284" sldId="299"/>
            <ac:spMk id="51" creationId="{AEF13C32-C926-4679-A0AD-D288AEDDD782}"/>
          </ac:spMkLst>
        </pc:spChg>
        <pc:spChg chg="add del mod">
          <ac:chgData name="Amannda Mendonça" userId="0ba914e5302d7849" providerId="LiveId" clId="{2721B80E-8993-4638-849D-DE5154C177DE}" dt="2021-11-24T02:12:29.431" v="4045" actId="478"/>
          <ac:spMkLst>
            <pc:docMk/>
            <pc:sldMk cId="1236298284" sldId="299"/>
            <ac:spMk id="51" creationId="{AF8CB1E6-1923-427D-A05B-0323208E1575}"/>
          </ac:spMkLst>
        </pc:spChg>
        <pc:spChg chg="add mod">
          <ac:chgData name="Amannda Mendonça" userId="0ba914e5302d7849" providerId="LiveId" clId="{2721B80E-8993-4638-849D-DE5154C177DE}" dt="2021-11-24T06:13:05.520" v="6470" actId="1076"/>
          <ac:spMkLst>
            <pc:docMk/>
            <pc:sldMk cId="1236298284" sldId="299"/>
            <ac:spMk id="52" creationId="{5BEA3E75-6771-4840-A449-BF9D7D747379}"/>
          </ac:spMkLst>
        </pc:spChg>
        <pc:spChg chg="add del mod">
          <ac:chgData name="Amannda Mendonça" userId="0ba914e5302d7849" providerId="LiveId" clId="{2721B80E-8993-4638-849D-DE5154C177DE}" dt="2021-11-24T02:12:29.431" v="4045" actId="478"/>
          <ac:spMkLst>
            <pc:docMk/>
            <pc:sldMk cId="1236298284" sldId="299"/>
            <ac:spMk id="52" creationId="{79CA17CC-62B9-4844-ACA1-CDC3F79AAF23}"/>
          </ac:spMkLst>
        </pc:spChg>
        <pc:spChg chg="add mod">
          <ac:chgData name="Amannda Mendonça" userId="0ba914e5302d7849" providerId="LiveId" clId="{2721B80E-8993-4638-849D-DE5154C177DE}" dt="2021-11-24T21:03:02.839" v="7927" actId="14100"/>
          <ac:spMkLst>
            <pc:docMk/>
            <pc:sldMk cId="1236298284" sldId="299"/>
            <ac:spMk id="53" creationId="{273785F3-36AE-4C2A-9514-C3F34420FE3A}"/>
          </ac:spMkLst>
        </pc:spChg>
        <pc:spChg chg="add del mod">
          <ac:chgData name="Amannda Mendonça" userId="0ba914e5302d7849" providerId="LiveId" clId="{2721B80E-8993-4638-849D-DE5154C177DE}" dt="2021-11-24T02:12:29.431" v="4045" actId="478"/>
          <ac:spMkLst>
            <pc:docMk/>
            <pc:sldMk cId="1236298284" sldId="299"/>
            <ac:spMk id="53" creationId="{38FD46B8-74C6-4332-8BAA-BC1E1692FB5E}"/>
          </ac:spMkLst>
        </pc:spChg>
        <pc:spChg chg="add mod">
          <ac:chgData name="Amannda Mendonça" userId="0ba914e5302d7849" providerId="LiveId" clId="{2721B80E-8993-4638-849D-DE5154C177DE}" dt="2021-11-24T21:09:32.401" v="8245" actId="20577"/>
          <ac:spMkLst>
            <pc:docMk/>
            <pc:sldMk cId="1236298284" sldId="299"/>
            <ac:spMk id="54" creationId="{4DD887A8-DEE0-4D0C-90A4-50B9F057AAA3}"/>
          </ac:spMkLst>
        </pc:spChg>
        <pc:spChg chg="add del mod">
          <ac:chgData name="Amannda Mendonça" userId="0ba914e5302d7849" providerId="LiveId" clId="{2721B80E-8993-4638-849D-DE5154C177DE}" dt="2021-11-24T02:12:29.431" v="4045" actId="478"/>
          <ac:spMkLst>
            <pc:docMk/>
            <pc:sldMk cId="1236298284" sldId="299"/>
            <ac:spMk id="54" creationId="{DFE9AF83-2932-41CA-94B7-2F993F57A959}"/>
          </ac:spMkLst>
        </pc:spChg>
        <pc:spChg chg="add mod">
          <ac:chgData name="Amannda Mendonça" userId="0ba914e5302d7849" providerId="LiveId" clId="{2721B80E-8993-4638-849D-DE5154C177DE}" dt="2021-11-24T21:09:38.098" v="8251" actId="20577"/>
          <ac:spMkLst>
            <pc:docMk/>
            <pc:sldMk cId="1236298284" sldId="299"/>
            <ac:spMk id="55" creationId="{185DADB5-46B7-4021-9C5E-ABBDC0FB508F}"/>
          </ac:spMkLst>
        </pc:spChg>
        <pc:spChg chg="add del mod">
          <ac:chgData name="Amannda Mendonça" userId="0ba914e5302d7849" providerId="LiveId" clId="{2721B80E-8993-4638-849D-DE5154C177DE}" dt="2021-11-24T02:12:29.431" v="4045" actId="478"/>
          <ac:spMkLst>
            <pc:docMk/>
            <pc:sldMk cId="1236298284" sldId="299"/>
            <ac:spMk id="55" creationId="{4F72011D-6228-4131-B057-D34B086AAF24}"/>
          </ac:spMkLst>
        </pc:spChg>
        <pc:spChg chg="add mod">
          <ac:chgData name="Amannda Mendonça" userId="0ba914e5302d7849" providerId="LiveId" clId="{2721B80E-8993-4638-849D-DE5154C177DE}" dt="2021-11-24T21:08:46.580" v="8207" actId="1038"/>
          <ac:spMkLst>
            <pc:docMk/>
            <pc:sldMk cId="1236298284" sldId="299"/>
            <ac:spMk id="56" creationId="{323CA404-6553-402F-86EB-E39ECAC1CD93}"/>
          </ac:spMkLst>
        </pc:spChg>
        <pc:spChg chg="add del mod">
          <ac:chgData name="Amannda Mendonça" userId="0ba914e5302d7849" providerId="LiveId" clId="{2721B80E-8993-4638-849D-DE5154C177DE}" dt="2021-11-24T02:12:29.431" v="4045" actId="478"/>
          <ac:spMkLst>
            <pc:docMk/>
            <pc:sldMk cId="1236298284" sldId="299"/>
            <ac:spMk id="56" creationId="{A9D39988-F0D1-446E-8A19-313B9FF53A50}"/>
          </ac:spMkLst>
        </pc:spChg>
        <pc:spChg chg="add mod">
          <ac:chgData name="Amannda Mendonça" userId="0ba914e5302d7849" providerId="LiveId" clId="{2721B80E-8993-4638-849D-DE5154C177DE}" dt="2021-11-24T21:08:49.883" v="8220" actId="1035"/>
          <ac:spMkLst>
            <pc:docMk/>
            <pc:sldMk cId="1236298284" sldId="299"/>
            <ac:spMk id="57" creationId="{19D3DA10-5A5A-4974-BD44-344ED0795FD6}"/>
          </ac:spMkLst>
        </pc:spChg>
        <pc:spChg chg="add del mod">
          <ac:chgData name="Amannda Mendonça" userId="0ba914e5302d7849" providerId="LiveId" clId="{2721B80E-8993-4638-849D-DE5154C177DE}" dt="2021-11-24T02:12:29.431" v="4045" actId="478"/>
          <ac:spMkLst>
            <pc:docMk/>
            <pc:sldMk cId="1236298284" sldId="299"/>
            <ac:spMk id="57" creationId="{72509292-2E4A-4B09-99D3-266A5B72ABEC}"/>
          </ac:spMkLst>
        </pc:spChg>
        <pc:spChg chg="add mod">
          <ac:chgData name="Amannda Mendonça" userId="0ba914e5302d7849" providerId="LiveId" clId="{2721B80E-8993-4638-849D-DE5154C177DE}" dt="2021-11-24T04:14:57.647" v="4385" actId="1036"/>
          <ac:spMkLst>
            <pc:docMk/>
            <pc:sldMk cId="1236298284" sldId="299"/>
            <ac:spMk id="58" creationId="{07DEAF5C-368F-4053-B80C-852AFF952379}"/>
          </ac:spMkLst>
        </pc:spChg>
        <pc:spChg chg="add del mod">
          <ac:chgData name="Amannda Mendonça" userId="0ba914e5302d7849" providerId="LiveId" clId="{2721B80E-8993-4638-849D-DE5154C177DE}" dt="2021-11-24T02:12:29.431" v="4045" actId="478"/>
          <ac:spMkLst>
            <pc:docMk/>
            <pc:sldMk cId="1236298284" sldId="299"/>
            <ac:spMk id="58" creationId="{962B06BD-FCDC-4F78-8143-C360907B7FF4}"/>
          </ac:spMkLst>
        </pc:spChg>
        <pc:spChg chg="add del mod">
          <ac:chgData name="Amannda Mendonça" userId="0ba914e5302d7849" providerId="LiveId" clId="{2721B80E-8993-4638-849D-DE5154C177DE}" dt="2021-11-24T02:12:29.431" v="4045" actId="478"/>
          <ac:spMkLst>
            <pc:docMk/>
            <pc:sldMk cId="1236298284" sldId="299"/>
            <ac:spMk id="59" creationId="{57E49784-3D2C-4D24-996C-036176D21C5B}"/>
          </ac:spMkLst>
        </pc:spChg>
        <pc:spChg chg="add mod">
          <ac:chgData name="Amannda Mendonça" userId="0ba914e5302d7849" providerId="LiveId" clId="{2721B80E-8993-4638-849D-DE5154C177DE}" dt="2021-11-24T04:41:15.573" v="5102" actId="1035"/>
          <ac:spMkLst>
            <pc:docMk/>
            <pc:sldMk cId="1236298284" sldId="299"/>
            <ac:spMk id="59" creationId="{72B6E6CE-5D1C-41BB-B33D-47899E90A339}"/>
          </ac:spMkLst>
        </pc:spChg>
        <pc:spChg chg="add mod">
          <ac:chgData name="Amannda Mendonça" userId="0ba914e5302d7849" providerId="LiveId" clId="{2721B80E-8993-4638-849D-DE5154C177DE}" dt="2021-11-24T21:08:52.460" v="8228" actId="1036"/>
          <ac:spMkLst>
            <pc:docMk/>
            <pc:sldMk cId="1236298284" sldId="299"/>
            <ac:spMk id="60" creationId="{B1827E74-D34B-44BD-A946-3E005F78A056}"/>
          </ac:spMkLst>
        </pc:spChg>
        <pc:spChg chg="add del mod">
          <ac:chgData name="Amannda Mendonça" userId="0ba914e5302d7849" providerId="LiveId" clId="{2721B80E-8993-4638-849D-DE5154C177DE}" dt="2021-11-24T02:12:29.431" v="4045" actId="478"/>
          <ac:spMkLst>
            <pc:docMk/>
            <pc:sldMk cId="1236298284" sldId="299"/>
            <ac:spMk id="60" creationId="{B78F98BF-5816-4501-A4F9-EF5C479DBBDB}"/>
          </ac:spMkLst>
        </pc:spChg>
        <pc:spChg chg="add del mod">
          <ac:chgData name="Amannda Mendonça" userId="0ba914e5302d7849" providerId="LiveId" clId="{2721B80E-8993-4638-849D-DE5154C177DE}" dt="2021-11-24T04:16:30.664" v="4479" actId="1076"/>
          <ac:spMkLst>
            <pc:docMk/>
            <pc:sldMk cId="1236298284" sldId="299"/>
            <ac:spMk id="61" creationId="{9603A63A-5932-4303-AF94-44154223A545}"/>
          </ac:spMkLst>
        </pc:spChg>
        <pc:spChg chg="add del mod">
          <ac:chgData name="Amannda Mendonça" userId="0ba914e5302d7849" providerId="LiveId" clId="{2721B80E-8993-4638-849D-DE5154C177DE}" dt="2021-11-24T02:34:26.390" v="4104" actId="478"/>
          <ac:spMkLst>
            <pc:docMk/>
            <pc:sldMk cId="1236298284" sldId="299"/>
            <ac:spMk id="62" creationId="{8D8B52C1-20BD-49B3-8596-E9C2114BA5BE}"/>
          </ac:spMkLst>
        </pc:spChg>
        <pc:spChg chg="add mod">
          <ac:chgData name="Amannda Mendonça" userId="0ba914e5302d7849" providerId="LiveId" clId="{2721B80E-8993-4638-849D-DE5154C177DE}" dt="2021-11-24T21:09:00.860" v="8230" actId="1076"/>
          <ac:spMkLst>
            <pc:docMk/>
            <pc:sldMk cId="1236298284" sldId="299"/>
            <ac:spMk id="62" creationId="{D038B4FB-EA47-4556-B00E-5B23D4C23A95}"/>
          </ac:spMkLst>
        </pc:spChg>
        <pc:spChg chg="add mod">
          <ac:chgData name="Amannda Mendonça" userId="0ba914e5302d7849" providerId="LiveId" clId="{2721B80E-8993-4638-849D-DE5154C177DE}" dt="2021-11-24T02:38:31.889" v="4187" actId="14100"/>
          <ac:spMkLst>
            <pc:docMk/>
            <pc:sldMk cId="1236298284" sldId="299"/>
            <ac:spMk id="63" creationId="{973EB244-8466-44EA-B02E-E007E8B91107}"/>
          </ac:spMkLst>
        </pc:spChg>
        <pc:spChg chg="add del mod">
          <ac:chgData name="Amannda Mendonça" userId="0ba914e5302d7849" providerId="LiveId" clId="{2721B80E-8993-4638-849D-DE5154C177DE}" dt="2021-11-24T02:12:51.353" v="4052" actId="478"/>
          <ac:spMkLst>
            <pc:docMk/>
            <pc:sldMk cId="1236298284" sldId="299"/>
            <ac:spMk id="64" creationId="{62D3383E-171A-4F95-9CFD-A5EA528D48C6}"/>
          </ac:spMkLst>
        </pc:spChg>
        <pc:spChg chg="add mod">
          <ac:chgData name="Amannda Mendonça" userId="0ba914e5302d7849" providerId="LiveId" clId="{2721B80E-8993-4638-849D-DE5154C177DE}" dt="2021-11-24T04:17:53.754" v="4546" actId="122"/>
          <ac:spMkLst>
            <pc:docMk/>
            <pc:sldMk cId="1236298284" sldId="299"/>
            <ac:spMk id="64" creationId="{CB7D09D8-4D03-4214-B5B0-53C661FBFD03}"/>
          </ac:spMkLst>
        </pc:spChg>
        <pc:spChg chg="add mod">
          <ac:chgData name="Amannda Mendonça" userId="0ba914e5302d7849" providerId="LiveId" clId="{2721B80E-8993-4638-849D-DE5154C177DE}" dt="2021-11-24T04:17:49.039" v="4542" actId="122"/>
          <ac:spMkLst>
            <pc:docMk/>
            <pc:sldMk cId="1236298284" sldId="299"/>
            <ac:spMk id="65" creationId="{B98BC334-E7BB-4DE4-8668-40A8D1946BE1}"/>
          </ac:spMkLst>
        </pc:spChg>
        <pc:spChg chg="add mod">
          <ac:chgData name="Amannda Mendonça" userId="0ba914e5302d7849" providerId="LiveId" clId="{2721B80E-8993-4638-849D-DE5154C177DE}" dt="2021-11-24T21:09:00.860" v="8230" actId="1076"/>
          <ac:spMkLst>
            <pc:docMk/>
            <pc:sldMk cId="1236298284" sldId="299"/>
            <ac:spMk id="66" creationId="{B67F31C2-A9F8-45B8-B173-7E122ADD7811}"/>
          </ac:spMkLst>
        </pc:spChg>
        <pc:spChg chg="add del mod">
          <ac:chgData name="Amannda Mendonça" userId="0ba914e5302d7849" providerId="LiveId" clId="{2721B80E-8993-4638-849D-DE5154C177DE}" dt="2021-11-24T02:26:21.305" v="4074" actId="478"/>
          <ac:spMkLst>
            <pc:docMk/>
            <pc:sldMk cId="1236298284" sldId="299"/>
            <ac:spMk id="66" creationId="{D4F6E817-A059-4B36-AD42-5AF69131CD62}"/>
          </ac:spMkLst>
        </pc:spChg>
        <pc:spChg chg="add mod">
          <ac:chgData name="Amannda Mendonça" userId="0ba914e5302d7849" providerId="LiveId" clId="{2721B80E-8993-4638-849D-DE5154C177DE}" dt="2021-11-24T21:09:00.860" v="8230" actId="1076"/>
          <ac:spMkLst>
            <pc:docMk/>
            <pc:sldMk cId="1236298284" sldId="299"/>
            <ac:spMk id="67" creationId="{0A22BA9D-39BE-4434-A955-312F54D8155B}"/>
          </ac:spMkLst>
        </pc:spChg>
        <pc:spChg chg="add del mod">
          <ac:chgData name="Amannda Mendonça" userId="0ba914e5302d7849" providerId="LiveId" clId="{2721B80E-8993-4638-849D-DE5154C177DE}" dt="2021-11-24T04:14:44.466" v="4362" actId="478"/>
          <ac:spMkLst>
            <pc:docMk/>
            <pc:sldMk cId="1236298284" sldId="299"/>
            <ac:spMk id="67" creationId="{E71D5055-D54B-412E-8907-91915634214D}"/>
          </ac:spMkLst>
        </pc:spChg>
        <pc:spChg chg="add mod">
          <ac:chgData name="Amannda Mendonça" userId="0ba914e5302d7849" providerId="LiveId" clId="{2721B80E-8993-4638-849D-DE5154C177DE}" dt="2021-11-24T04:15:28.190" v="4449" actId="1035"/>
          <ac:spMkLst>
            <pc:docMk/>
            <pc:sldMk cId="1236298284" sldId="299"/>
            <ac:spMk id="68" creationId="{912B1E3E-D610-431A-A049-2D2E0E985481}"/>
          </ac:spMkLst>
        </pc:spChg>
        <pc:spChg chg="add mod">
          <ac:chgData name="Amannda Mendonça" userId="0ba914e5302d7849" providerId="LiveId" clId="{2721B80E-8993-4638-849D-DE5154C177DE}" dt="2021-11-24T04:15:32.511" v="4460" actId="1036"/>
          <ac:spMkLst>
            <pc:docMk/>
            <pc:sldMk cId="1236298284" sldId="299"/>
            <ac:spMk id="69" creationId="{4A0947D6-363C-4289-830D-A8A3F662A087}"/>
          </ac:spMkLst>
        </pc:spChg>
        <pc:spChg chg="add mod">
          <ac:chgData name="Amannda Mendonça" userId="0ba914e5302d7849" providerId="LiveId" clId="{2721B80E-8993-4638-849D-DE5154C177DE}" dt="2021-11-24T04:15:43.279" v="4463" actId="1076"/>
          <ac:spMkLst>
            <pc:docMk/>
            <pc:sldMk cId="1236298284" sldId="299"/>
            <ac:spMk id="70" creationId="{9732E013-E7BD-42EB-BD3E-FE1FFACCF09F}"/>
          </ac:spMkLst>
        </pc:spChg>
        <pc:spChg chg="add del mod">
          <ac:chgData name="Amannda Mendonça" userId="0ba914e5302d7849" providerId="LiveId" clId="{2721B80E-8993-4638-849D-DE5154C177DE}" dt="2021-11-24T04:14:45.456" v="4363" actId="478"/>
          <ac:spMkLst>
            <pc:docMk/>
            <pc:sldMk cId="1236298284" sldId="299"/>
            <ac:spMk id="71" creationId="{6C715C48-3B19-4B84-A956-22083470EF0A}"/>
          </ac:spMkLst>
        </pc:spChg>
        <pc:spChg chg="add mod">
          <ac:chgData name="Amannda Mendonça" userId="0ba914e5302d7849" providerId="LiveId" clId="{2721B80E-8993-4638-849D-DE5154C177DE}" dt="2021-11-24T04:15:28.190" v="4449" actId="1035"/>
          <ac:spMkLst>
            <pc:docMk/>
            <pc:sldMk cId="1236298284" sldId="299"/>
            <ac:spMk id="73" creationId="{8AD658F5-4117-4243-BD5D-4AE8A7A9709B}"/>
          </ac:spMkLst>
        </pc:spChg>
        <pc:spChg chg="add mod">
          <ac:chgData name="Amannda Mendonça" userId="0ba914e5302d7849" providerId="LiveId" clId="{2721B80E-8993-4638-849D-DE5154C177DE}" dt="2021-11-24T04:15:32.511" v="4460" actId="1036"/>
          <ac:spMkLst>
            <pc:docMk/>
            <pc:sldMk cId="1236298284" sldId="299"/>
            <ac:spMk id="74" creationId="{3D0E1659-08DD-485A-80C0-E9AB62E17150}"/>
          </ac:spMkLst>
        </pc:spChg>
        <pc:spChg chg="add mod">
          <ac:chgData name="Amannda Mendonça" userId="0ba914e5302d7849" providerId="LiveId" clId="{2721B80E-8993-4638-849D-DE5154C177DE}" dt="2021-11-24T04:15:51.515" v="4467" actId="1076"/>
          <ac:spMkLst>
            <pc:docMk/>
            <pc:sldMk cId="1236298284" sldId="299"/>
            <ac:spMk id="75" creationId="{99835387-71BF-4EAA-A05D-5DE2E872587D}"/>
          </ac:spMkLst>
        </pc:spChg>
        <pc:spChg chg="add del mod">
          <ac:chgData name="Amannda Mendonça" userId="0ba914e5302d7849" providerId="LiveId" clId="{2721B80E-8993-4638-849D-DE5154C177DE}" dt="2021-11-24T02:34:25.704" v="4103" actId="478"/>
          <ac:spMkLst>
            <pc:docMk/>
            <pc:sldMk cId="1236298284" sldId="299"/>
            <ac:spMk id="79" creationId="{F4442AFB-8481-4C07-803B-AFED03B9E21B}"/>
          </ac:spMkLst>
        </pc:spChg>
        <pc:spChg chg="add del mod">
          <ac:chgData name="Amannda Mendonça" userId="0ba914e5302d7849" providerId="LiveId" clId="{2721B80E-8993-4638-849D-DE5154C177DE}" dt="2021-11-24T02:34:29.778" v="4108" actId="478"/>
          <ac:spMkLst>
            <pc:docMk/>
            <pc:sldMk cId="1236298284" sldId="299"/>
            <ac:spMk id="80" creationId="{60FA0500-9710-4A67-BE58-80E1E5EE365B}"/>
          </ac:spMkLst>
        </pc:spChg>
        <pc:spChg chg="add del mod">
          <ac:chgData name="Amannda Mendonça" userId="0ba914e5302d7849" providerId="LiveId" clId="{2721B80E-8993-4638-849D-DE5154C177DE}" dt="2021-11-24T02:34:39.889" v="4111" actId="478"/>
          <ac:spMkLst>
            <pc:docMk/>
            <pc:sldMk cId="1236298284" sldId="299"/>
            <ac:spMk id="81" creationId="{9E1AB90B-7586-45DD-972B-319B22EB76F5}"/>
          </ac:spMkLst>
        </pc:spChg>
        <pc:spChg chg="mod">
          <ac:chgData name="Amannda Mendonça" userId="0ba914e5302d7849" providerId="LiveId" clId="{2721B80E-8993-4638-849D-DE5154C177DE}" dt="2021-11-24T02:12:35.576" v="4048"/>
          <ac:spMkLst>
            <pc:docMk/>
            <pc:sldMk cId="1236298284" sldId="299"/>
            <ac:spMk id="86" creationId="{76F2D58B-4357-4EB5-98CD-BEBDEBF0925A}"/>
          </ac:spMkLst>
        </pc:spChg>
        <pc:spChg chg="mod">
          <ac:chgData name="Amannda Mendonça" userId="0ba914e5302d7849" providerId="LiveId" clId="{2721B80E-8993-4638-849D-DE5154C177DE}" dt="2021-11-24T02:12:35.576" v="4048"/>
          <ac:spMkLst>
            <pc:docMk/>
            <pc:sldMk cId="1236298284" sldId="299"/>
            <ac:spMk id="87" creationId="{353F93F3-2144-4F1A-995D-24E5445B7006}"/>
          </ac:spMkLst>
        </pc:spChg>
        <pc:spChg chg="mod">
          <ac:chgData name="Amannda Mendonça" userId="0ba914e5302d7849" providerId="LiveId" clId="{2721B80E-8993-4638-849D-DE5154C177DE}" dt="2021-11-24T02:12:35.576" v="4048"/>
          <ac:spMkLst>
            <pc:docMk/>
            <pc:sldMk cId="1236298284" sldId="299"/>
            <ac:spMk id="88" creationId="{37B6F7EC-C163-4451-ACD9-7C9C27908A8E}"/>
          </ac:spMkLst>
        </pc:spChg>
        <pc:spChg chg="add del mod">
          <ac:chgData name="Amannda Mendonça" userId="0ba914e5302d7849" providerId="LiveId" clId="{2721B80E-8993-4638-849D-DE5154C177DE}" dt="2021-11-24T02:34:43.632" v="4114" actId="478"/>
          <ac:spMkLst>
            <pc:docMk/>
            <pc:sldMk cId="1236298284" sldId="299"/>
            <ac:spMk id="89" creationId="{F3655BB9-B9E8-4955-BDE2-430BB02BCE08}"/>
          </ac:spMkLst>
        </pc:spChg>
        <pc:spChg chg="add del mod">
          <ac:chgData name="Amannda Mendonça" userId="0ba914e5302d7849" providerId="LiveId" clId="{2721B80E-8993-4638-849D-DE5154C177DE}" dt="2021-11-24T02:34:45.385" v="4115" actId="478"/>
          <ac:spMkLst>
            <pc:docMk/>
            <pc:sldMk cId="1236298284" sldId="299"/>
            <ac:spMk id="91" creationId="{67F2207D-3632-4F9F-B527-BE58217E5B22}"/>
          </ac:spMkLst>
        </pc:spChg>
        <pc:spChg chg="add del mod">
          <ac:chgData name="Amannda Mendonça" userId="0ba914e5302d7849" providerId="LiveId" clId="{2721B80E-8993-4638-849D-DE5154C177DE}" dt="2021-11-24T02:33:11.185" v="4090" actId="478"/>
          <ac:spMkLst>
            <pc:docMk/>
            <pc:sldMk cId="1236298284" sldId="299"/>
            <ac:spMk id="92" creationId="{A40FE70B-CC62-47B1-92B9-28D80DD43645}"/>
          </ac:spMkLst>
        </pc:spChg>
        <pc:spChg chg="add del mod">
          <ac:chgData name="Amannda Mendonça" userId="0ba914e5302d7849" providerId="LiveId" clId="{2721B80E-8993-4638-849D-DE5154C177DE}" dt="2021-11-24T04:23:19.813" v="4608" actId="478"/>
          <ac:spMkLst>
            <pc:docMk/>
            <pc:sldMk cId="1236298284" sldId="299"/>
            <ac:spMk id="93" creationId="{03A05F98-24EE-4538-A657-8168EFC9B95C}"/>
          </ac:spMkLst>
        </pc:spChg>
        <pc:spChg chg="add mod">
          <ac:chgData name="Amannda Mendonça" userId="0ba914e5302d7849" providerId="LiveId" clId="{2721B80E-8993-4638-849D-DE5154C177DE}" dt="2021-11-24T21:03:08.078" v="7928" actId="14100"/>
          <ac:spMkLst>
            <pc:docMk/>
            <pc:sldMk cId="1236298284" sldId="299"/>
            <ac:spMk id="94" creationId="{656D48CD-CEDD-4B87-8805-BDAE81084882}"/>
          </ac:spMkLst>
        </pc:spChg>
        <pc:spChg chg="add del mod">
          <ac:chgData name="Amannda Mendonça" userId="0ba914e5302d7849" providerId="LiveId" clId="{2721B80E-8993-4638-849D-DE5154C177DE}" dt="2021-11-24T02:38:47.161" v="4192" actId="478"/>
          <ac:spMkLst>
            <pc:docMk/>
            <pc:sldMk cId="1236298284" sldId="299"/>
            <ac:spMk id="95" creationId="{94769E70-A175-4AB1-B8F7-97175F8C048E}"/>
          </ac:spMkLst>
        </pc:spChg>
        <pc:spChg chg="add mod">
          <ac:chgData name="Amannda Mendonça" userId="0ba914e5302d7849" providerId="LiveId" clId="{2721B80E-8993-4638-849D-DE5154C177DE}" dt="2021-11-24T04:07:49.891" v="4291" actId="1076"/>
          <ac:spMkLst>
            <pc:docMk/>
            <pc:sldMk cId="1236298284" sldId="299"/>
            <ac:spMk id="96" creationId="{76DA8C54-BA00-460E-AA88-8A25E45CFB84}"/>
          </ac:spMkLst>
        </pc:spChg>
        <pc:spChg chg="add mod">
          <ac:chgData name="Amannda Mendonça" userId="0ba914e5302d7849" providerId="LiveId" clId="{2721B80E-8993-4638-849D-DE5154C177DE}" dt="2021-11-24T04:17:42.365" v="4534" actId="122"/>
          <ac:spMkLst>
            <pc:docMk/>
            <pc:sldMk cId="1236298284" sldId="299"/>
            <ac:spMk id="99" creationId="{92C62716-000C-461D-9DCA-1C1798AEF568}"/>
          </ac:spMkLst>
        </pc:spChg>
        <pc:spChg chg="add mod">
          <ac:chgData name="Amannda Mendonça" userId="0ba914e5302d7849" providerId="LiveId" clId="{2721B80E-8993-4638-849D-DE5154C177DE}" dt="2021-11-24T04:18:56.820" v="4562" actId="1076"/>
          <ac:spMkLst>
            <pc:docMk/>
            <pc:sldMk cId="1236298284" sldId="299"/>
            <ac:spMk id="100" creationId="{97E44FA0-A9BF-4FC8-8D19-94B93FB90999}"/>
          </ac:spMkLst>
        </pc:spChg>
        <pc:spChg chg="add mod">
          <ac:chgData name="Amannda Mendonça" userId="0ba914e5302d7849" providerId="LiveId" clId="{2721B80E-8993-4638-849D-DE5154C177DE}" dt="2021-11-24T04:19:17.245" v="4566" actId="20577"/>
          <ac:spMkLst>
            <pc:docMk/>
            <pc:sldMk cId="1236298284" sldId="299"/>
            <ac:spMk id="101" creationId="{E8F4E024-7CEE-4B66-8999-1FA7CB952AC0}"/>
          </ac:spMkLst>
        </pc:spChg>
        <pc:spChg chg="add mod">
          <ac:chgData name="Amannda Mendonça" userId="0ba914e5302d7849" providerId="LiveId" clId="{2721B80E-8993-4638-849D-DE5154C177DE}" dt="2021-11-24T04:19:41.022" v="4570" actId="20577"/>
          <ac:spMkLst>
            <pc:docMk/>
            <pc:sldMk cId="1236298284" sldId="299"/>
            <ac:spMk id="102" creationId="{606AEA68-445A-4296-9E72-4E33991EE9FD}"/>
          </ac:spMkLst>
        </pc:spChg>
        <pc:spChg chg="add del mod">
          <ac:chgData name="Amannda Mendonça" userId="0ba914e5302d7849" providerId="LiveId" clId="{2721B80E-8993-4638-849D-DE5154C177DE}" dt="2021-11-24T04:23:19.421" v="4607" actId="478"/>
          <ac:spMkLst>
            <pc:docMk/>
            <pc:sldMk cId="1236298284" sldId="299"/>
            <ac:spMk id="103" creationId="{5CD4D40A-3FA9-4005-B3B8-77C70769C905}"/>
          </ac:spMkLst>
        </pc:spChg>
        <pc:spChg chg="add del mod">
          <ac:chgData name="Amannda Mendonça" userId="0ba914e5302d7849" providerId="LiveId" clId="{2721B80E-8993-4638-849D-DE5154C177DE}" dt="2021-11-24T04:23:21.005" v="4609" actId="478"/>
          <ac:spMkLst>
            <pc:docMk/>
            <pc:sldMk cId="1236298284" sldId="299"/>
            <ac:spMk id="104" creationId="{606CEDD5-B379-49A2-9592-9E4607D21497}"/>
          </ac:spMkLst>
        </pc:spChg>
        <pc:spChg chg="add mod">
          <ac:chgData name="Amannda Mendonça" userId="0ba914e5302d7849" providerId="LiveId" clId="{2721B80E-8993-4638-849D-DE5154C177DE}" dt="2021-11-24T04:41:10.818" v="5101" actId="6549"/>
          <ac:spMkLst>
            <pc:docMk/>
            <pc:sldMk cId="1236298284" sldId="299"/>
            <ac:spMk id="105" creationId="{2BCB691F-5365-4582-BD65-FCA867C927B9}"/>
          </ac:spMkLst>
        </pc:spChg>
        <pc:spChg chg="add mod">
          <ac:chgData name="Amannda Mendonça" userId="0ba914e5302d7849" providerId="LiveId" clId="{2721B80E-8993-4638-849D-DE5154C177DE}" dt="2021-11-24T21:04:54.091" v="8092" actId="1038"/>
          <ac:spMkLst>
            <pc:docMk/>
            <pc:sldMk cId="1236298284" sldId="299"/>
            <ac:spMk id="106" creationId="{ADC60D7D-5DE9-4167-A31F-3F3744A73A01}"/>
          </ac:spMkLst>
        </pc:spChg>
        <pc:spChg chg="add del mod">
          <ac:chgData name="Amannda Mendonça" userId="0ba914e5302d7849" providerId="LiveId" clId="{2721B80E-8993-4638-849D-DE5154C177DE}" dt="2021-11-24T06:14:39.301" v="6488" actId="478"/>
          <ac:spMkLst>
            <pc:docMk/>
            <pc:sldMk cId="1236298284" sldId="299"/>
            <ac:spMk id="107" creationId="{1DA64250-BA35-4723-BD3B-7E17C4A0D72F}"/>
          </ac:spMkLst>
        </pc:spChg>
        <pc:spChg chg="add mod">
          <ac:chgData name="Amannda Mendonça" userId="0ba914e5302d7849" providerId="LiveId" clId="{2721B80E-8993-4638-849D-DE5154C177DE}" dt="2021-11-24T06:13:20.970" v="6484" actId="1076"/>
          <ac:spMkLst>
            <pc:docMk/>
            <pc:sldMk cId="1236298284" sldId="299"/>
            <ac:spMk id="108" creationId="{AC39EA74-09A9-49EF-B767-E2295D30ED42}"/>
          </ac:spMkLst>
        </pc:spChg>
        <pc:grpChg chg="add del mod">
          <ac:chgData name="Amannda Mendonça" userId="0ba914e5302d7849" providerId="LiveId" clId="{2721B80E-8993-4638-849D-DE5154C177DE}" dt="2021-11-24T02:11:28.942" v="4043" actId="478"/>
          <ac:grpSpMkLst>
            <pc:docMk/>
            <pc:sldMk cId="1236298284" sldId="299"/>
            <ac:grpSpMk id="25" creationId="{21E92367-E497-4C3D-AB52-9A35CCEA2593}"/>
          </ac:grpSpMkLst>
        </pc:grpChg>
        <pc:grpChg chg="add del mod">
          <ac:chgData name="Amannda Mendonça" userId="0ba914e5302d7849" providerId="LiveId" clId="{2721B80E-8993-4638-849D-DE5154C177DE}" dt="2021-11-24T02:12:29.431" v="4045" actId="478"/>
          <ac:grpSpMkLst>
            <pc:docMk/>
            <pc:sldMk cId="1236298284" sldId="299"/>
            <ac:grpSpMk id="39" creationId="{B4134044-D127-41D9-B58C-AC1A57A0F742}"/>
          </ac:grpSpMkLst>
        </pc:grpChg>
        <pc:grpChg chg="add del mod">
          <ac:chgData name="Amannda Mendonça" userId="0ba914e5302d7849" providerId="LiveId" clId="{2721B80E-8993-4638-849D-DE5154C177DE}" dt="2021-11-24T02:12:29.431" v="4045" actId="478"/>
          <ac:grpSpMkLst>
            <pc:docMk/>
            <pc:sldMk cId="1236298284" sldId="299"/>
            <ac:grpSpMk id="44" creationId="{94103D52-64B1-4FE9-87FA-BFF79DDAB100}"/>
          </ac:grpSpMkLst>
        </pc:grpChg>
        <pc:grpChg chg="add del mod">
          <ac:chgData name="Amannda Mendonça" userId="0ba914e5302d7849" providerId="LiveId" clId="{2721B80E-8993-4638-849D-DE5154C177DE}" dt="2021-11-24T02:34:42.128" v="4113" actId="478"/>
          <ac:grpSpMkLst>
            <pc:docMk/>
            <pc:sldMk cId="1236298284" sldId="299"/>
            <ac:grpSpMk id="85" creationId="{46CDF77C-DC58-421E-834E-283A76BCD66E}"/>
          </ac:grpSpMkLst>
        </pc:grpChg>
        <pc:graphicFrameChg chg="del">
          <ac:chgData name="Amannda Mendonça" userId="0ba914e5302d7849" providerId="LiveId" clId="{2721B80E-8993-4638-849D-DE5154C177DE}" dt="2021-11-24T02:08:23.135" v="3658" actId="478"/>
          <ac:graphicFrameMkLst>
            <pc:docMk/>
            <pc:sldMk cId="1236298284" sldId="299"/>
            <ac:graphicFrameMk id="5" creationId="{4F2E0E4B-29BD-477C-A49A-B2DA4614A5CB}"/>
          </ac:graphicFrameMkLst>
        </pc:graphicFrameChg>
        <pc:picChg chg="add mod">
          <ac:chgData name="Amannda Mendonça" userId="0ba914e5302d7849" providerId="LiveId" clId="{2721B80E-8993-4638-849D-DE5154C177DE}" dt="2021-11-24T04:15:28.190" v="4449" actId="1035"/>
          <ac:picMkLst>
            <pc:docMk/>
            <pc:sldMk cId="1236298284" sldId="299"/>
            <ac:picMk id="5" creationId="{5A903FA7-43CF-4DDD-AEBF-F56D78529CB1}"/>
          </ac:picMkLst>
        </pc:picChg>
        <pc:picChg chg="add mod">
          <ac:chgData name="Amannda Mendonça" userId="0ba914e5302d7849" providerId="LiveId" clId="{2721B80E-8993-4638-849D-DE5154C177DE}" dt="2021-11-24T04:15:55.063" v="4468" actId="1076"/>
          <ac:picMkLst>
            <pc:docMk/>
            <pc:sldMk cId="1236298284" sldId="299"/>
            <ac:picMk id="7" creationId="{D9B11E3E-8240-4A5A-A6B0-E6AC1FD50C72}"/>
          </ac:picMkLst>
        </pc:picChg>
        <pc:picChg chg="add mod">
          <ac:chgData name="Amannda Mendonça" userId="0ba914e5302d7849" providerId="LiveId" clId="{2721B80E-8993-4638-849D-DE5154C177DE}" dt="2021-11-24T04:16:21.933" v="4476" actId="1035"/>
          <ac:picMkLst>
            <pc:docMk/>
            <pc:sldMk cId="1236298284" sldId="299"/>
            <ac:picMk id="9" creationId="{B010AC40-71AB-4F43-B5BC-0E38FCF012B7}"/>
          </ac:picMkLst>
        </pc:picChg>
        <pc:picChg chg="add del mod">
          <ac:chgData name="Amannda Mendonça" userId="0ba914e5302d7849" providerId="LiveId" clId="{2721B80E-8993-4638-849D-DE5154C177DE}" dt="2021-11-24T02:08:39.255" v="3664" actId="478"/>
          <ac:picMkLst>
            <pc:docMk/>
            <pc:sldMk cId="1236298284" sldId="299"/>
            <ac:picMk id="11" creationId="{D9BE48C6-1395-4752-941F-9333D87EE349}"/>
          </ac:picMkLst>
        </pc:picChg>
        <pc:picChg chg="del">
          <ac:chgData name="Amannda Mendonça" userId="0ba914e5302d7849" providerId="LiveId" clId="{2721B80E-8993-4638-849D-DE5154C177DE}" dt="2021-11-24T02:08:29.390" v="3660" actId="478"/>
          <ac:picMkLst>
            <pc:docMk/>
            <pc:sldMk cId="1236298284" sldId="299"/>
            <ac:picMk id="13" creationId="{839E52DC-9762-4D42-8A2C-8DCCFEA7854A}"/>
          </ac:picMkLst>
        </pc:picChg>
        <pc:picChg chg="del">
          <ac:chgData name="Amannda Mendonça" userId="0ba914e5302d7849" providerId="LiveId" clId="{2721B80E-8993-4638-849D-DE5154C177DE}" dt="2021-11-24T02:08:30.567" v="3661" actId="478"/>
          <ac:picMkLst>
            <pc:docMk/>
            <pc:sldMk cId="1236298284" sldId="299"/>
            <ac:picMk id="14" creationId="{C6118CB8-FEDC-4DA6-9AB9-71018CAD1884}"/>
          </ac:picMkLst>
        </pc:picChg>
        <pc:picChg chg="del">
          <ac:chgData name="Amannda Mendonça" userId="0ba914e5302d7849" providerId="LiveId" clId="{2721B80E-8993-4638-849D-DE5154C177DE}" dt="2021-11-24T02:08:31.638" v="3662" actId="478"/>
          <ac:picMkLst>
            <pc:docMk/>
            <pc:sldMk cId="1236298284" sldId="299"/>
            <ac:picMk id="15" creationId="{4D943133-0B78-497D-AFF6-D6450C093AF7}"/>
          </ac:picMkLst>
        </pc:picChg>
        <pc:picChg chg="add del mod">
          <ac:chgData name="Amannda Mendonça" userId="0ba914e5302d7849" providerId="LiveId" clId="{2721B80E-8993-4638-849D-DE5154C177DE}" dt="2021-11-24T02:10:40.366" v="4039" actId="478"/>
          <ac:picMkLst>
            <pc:docMk/>
            <pc:sldMk cId="1236298284" sldId="299"/>
            <ac:picMk id="22" creationId="{812A5430-B783-4CA3-A754-FCEE62AAE191}"/>
          </ac:picMkLst>
        </pc:picChg>
        <pc:picChg chg="add del mod">
          <ac:chgData name="Amannda Mendonça" userId="0ba914e5302d7849" providerId="LiveId" clId="{2721B80E-8993-4638-849D-DE5154C177DE}" dt="2021-11-24T02:11:28.942" v="4043" actId="478"/>
          <ac:picMkLst>
            <pc:docMk/>
            <pc:sldMk cId="1236298284" sldId="299"/>
            <ac:picMk id="23" creationId="{4264424D-E06B-4BEC-ADB3-F240D2390C0C}"/>
          </ac:picMkLst>
        </pc:picChg>
        <pc:picChg chg="add del mod">
          <ac:chgData name="Amannda Mendonça" userId="0ba914e5302d7849" providerId="LiveId" clId="{2721B80E-8993-4638-849D-DE5154C177DE}" dt="2021-11-24T02:11:28.942" v="4043" actId="478"/>
          <ac:picMkLst>
            <pc:docMk/>
            <pc:sldMk cId="1236298284" sldId="299"/>
            <ac:picMk id="24" creationId="{E7DB90FD-32ED-493A-B1A2-4CF80A9B0689}"/>
          </ac:picMkLst>
        </pc:picChg>
        <pc:picChg chg="add del mod">
          <ac:chgData name="Amannda Mendonça" userId="0ba914e5302d7849" providerId="LiveId" clId="{2721B80E-8993-4638-849D-DE5154C177DE}" dt="2021-11-24T02:11:28.942" v="4043" actId="478"/>
          <ac:picMkLst>
            <pc:docMk/>
            <pc:sldMk cId="1236298284" sldId="299"/>
            <ac:picMk id="30" creationId="{5450AE19-0855-42E6-B73C-59D1C88F6D1C}"/>
          </ac:picMkLst>
        </pc:picChg>
        <pc:picChg chg="add del mod">
          <ac:chgData name="Amannda Mendonça" userId="0ba914e5302d7849" providerId="LiveId" clId="{2721B80E-8993-4638-849D-DE5154C177DE}" dt="2021-11-24T02:11:28.942" v="4043" actId="478"/>
          <ac:picMkLst>
            <pc:docMk/>
            <pc:sldMk cId="1236298284" sldId="299"/>
            <ac:picMk id="36" creationId="{FF950404-457E-46DB-9CA3-6B673ACBD725}"/>
          </ac:picMkLst>
        </pc:picChg>
        <pc:picChg chg="add del mod">
          <ac:chgData name="Amannda Mendonça" userId="0ba914e5302d7849" providerId="LiveId" clId="{2721B80E-8993-4638-849D-DE5154C177DE}" dt="2021-11-24T02:12:34.383" v="4047" actId="478"/>
          <ac:picMkLst>
            <pc:docMk/>
            <pc:sldMk cId="1236298284" sldId="299"/>
            <ac:picMk id="37" creationId="{FB6CED4B-FD85-4DDC-A846-8FE1AC32A70F}"/>
          </ac:picMkLst>
        </pc:picChg>
        <pc:picChg chg="add del mod">
          <ac:chgData name="Amannda Mendonça" userId="0ba914e5302d7849" providerId="LiveId" clId="{2721B80E-8993-4638-849D-DE5154C177DE}" dt="2021-11-24T02:12:33.606" v="4046" actId="478"/>
          <ac:picMkLst>
            <pc:docMk/>
            <pc:sldMk cId="1236298284" sldId="299"/>
            <ac:picMk id="38" creationId="{F937AA03-5269-46DC-B162-931FE05456A9}"/>
          </ac:picMkLst>
        </pc:picChg>
        <pc:picChg chg="add del mod">
          <ac:chgData name="Amannda Mendonça" userId="0ba914e5302d7849" providerId="LiveId" clId="{2721B80E-8993-4638-849D-DE5154C177DE}" dt="2021-11-24T02:12:38.936" v="4049" actId="478"/>
          <ac:picMkLst>
            <pc:docMk/>
            <pc:sldMk cId="1236298284" sldId="299"/>
            <ac:picMk id="65" creationId="{5CB99FE9-C7AA-427D-B5CB-81BBFBB9ED66}"/>
          </ac:picMkLst>
        </pc:picChg>
        <pc:picChg chg="add del mod">
          <ac:chgData name="Amannda Mendonça" userId="0ba914e5302d7849" providerId="LiveId" clId="{2721B80E-8993-4638-849D-DE5154C177DE}" dt="2021-11-24T04:12:04.677" v="4336" actId="478"/>
          <ac:picMkLst>
            <pc:docMk/>
            <pc:sldMk cId="1236298284" sldId="299"/>
            <ac:picMk id="72" creationId="{F31615F2-62DD-4CF9-8F90-AA829A2A20A5}"/>
          </ac:picMkLst>
        </pc:picChg>
        <pc:picChg chg="add del mod">
          <ac:chgData name="Amannda Mendonça" userId="0ba914e5302d7849" providerId="LiveId" clId="{2721B80E-8993-4638-849D-DE5154C177DE}" dt="2021-11-24T04:14:23.462" v="4350" actId="478"/>
          <ac:picMkLst>
            <pc:docMk/>
            <pc:sldMk cId="1236298284" sldId="299"/>
            <ac:picMk id="76" creationId="{7C3B8CE5-EFAE-473E-B78E-A4626F01C33C}"/>
          </ac:picMkLst>
        </pc:picChg>
        <pc:picChg chg="add del mod">
          <ac:chgData name="Amannda Mendonça" userId="0ba914e5302d7849" providerId="LiveId" clId="{2721B80E-8993-4638-849D-DE5154C177DE}" dt="2021-11-24T04:12:34.736" v="4343" actId="478"/>
          <ac:picMkLst>
            <pc:docMk/>
            <pc:sldMk cId="1236298284" sldId="299"/>
            <ac:picMk id="77" creationId="{E0E88FCA-11BE-48D7-BA65-71C2A7344B65}"/>
          </ac:picMkLst>
        </pc:picChg>
        <pc:picChg chg="add del mod">
          <ac:chgData name="Amannda Mendonça" userId="0ba914e5302d7849" providerId="LiveId" clId="{2721B80E-8993-4638-849D-DE5154C177DE}" dt="2021-11-24T04:14:21.912" v="4349" actId="478"/>
          <ac:picMkLst>
            <pc:docMk/>
            <pc:sldMk cId="1236298284" sldId="299"/>
            <ac:picMk id="78" creationId="{C58287CF-E42D-448E-99B9-7E50F6E92CDE}"/>
          </ac:picMkLst>
        </pc:picChg>
        <pc:picChg chg="add del mod">
          <ac:chgData name="Amannda Mendonça" userId="0ba914e5302d7849" providerId="LiveId" clId="{2721B80E-8993-4638-849D-DE5154C177DE}" dt="2021-11-24T02:34:40.726" v="4112" actId="478"/>
          <ac:picMkLst>
            <pc:docMk/>
            <pc:sldMk cId="1236298284" sldId="299"/>
            <ac:picMk id="82" creationId="{DD725E92-4D91-45A2-BB00-62C2FAF35DEC}"/>
          </ac:picMkLst>
        </pc:picChg>
        <pc:picChg chg="add del mod">
          <ac:chgData name="Amannda Mendonça" userId="0ba914e5302d7849" providerId="LiveId" clId="{2721B80E-8993-4638-849D-DE5154C177DE}" dt="2021-11-24T02:34:27.006" v="4105" actId="478"/>
          <ac:picMkLst>
            <pc:docMk/>
            <pc:sldMk cId="1236298284" sldId="299"/>
            <ac:picMk id="83" creationId="{1BBDAAED-B021-41D8-89BF-12CE658D5C28}"/>
          </ac:picMkLst>
        </pc:picChg>
        <pc:picChg chg="add del mod">
          <ac:chgData name="Amannda Mendonça" userId="0ba914e5302d7849" providerId="LiveId" clId="{2721B80E-8993-4638-849D-DE5154C177DE}" dt="2021-11-24T02:34:27.911" v="4106" actId="478"/>
          <ac:picMkLst>
            <pc:docMk/>
            <pc:sldMk cId="1236298284" sldId="299"/>
            <ac:picMk id="84" creationId="{5BFE75CF-5B01-41B4-8A9F-9DDEE5878C65}"/>
          </ac:picMkLst>
        </pc:picChg>
        <pc:picChg chg="add del mod">
          <ac:chgData name="Amannda Mendonça" userId="0ba914e5302d7849" providerId="LiveId" clId="{2721B80E-8993-4638-849D-DE5154C177DE}" dt="2021-11-24T02:34:46.448" v="4116" actId="478"/>
          <ac:picMkLst>
            <pc:docMk/>
            <pc:sldMk cId="1236298284" sldId="299"/>
            <ac:picMk id="90" creationId="{14EE02D9-5EC8-443E-AEE2-A0A62DEFBD9F}"/>
          </ac:picMkLst>
        </pc:picChg>
        <pc:picChg chg="add del mod">
          <ac:chgData name="Amannda Mendonça" userId="0ba914e5302d7849" providerId="LiveId" clId="{2721B80E-8993-4638-849D-DE5154C177DE}" dt="2021-11-24T02:26:24.144" v="4075" actId="478"/>
          <ac:picMkLst>
            <pc:docMk/>
            <pc:sldMk cId="1236298284" sldId="299"/>
            <ac:picMk id="97" creationId="{9287039D-7B93-45A3-835F-70AF02752572}"/>
          </ac:picMkLst>
        </pc:picChg>
        <pc:picChg chg="add mod">
          <ac:chgData name="Amannda Mendonça" userId="0ba914e5302d7849" providerId="LiveId" clId="{2721B80E-8993-4638-849D-DE5154C177DE}" dt="2021-11-24T02:12:54.362" v="4053" actId="1076"/>
          <ac:picMkLst>
            <pc:docMk/>
            <pc:sldMk cId="1236298284" sldId="299"/>
            <ac:picMk id="98" creationId="{AFE2D14C-57A7-4A21-83EE-33CDCE157B7D}"/>
          </ac:picMkLst>
        </pc:picChg>
        <pc:picChg chg="add mod">
          <ac:chgData name="Amannda Mendonça" userId="0ba914e5302d7849" providerId="LiveId" clId="{2721B80E-8993-4638-849D-DE5154C177DE}" dt="2021-11-24T21:07:41.482" v="8138" actId="1036"/>
          <ac:picMkLst>
            <pc:docMk/>
            <pc:sldMk cId="1236298284" sldId="299"/>
            <ac:picMk id="1026" creationId="{C14431A2-01D7-40EB-95B7-E163B69A2A1C}"/>
          </ac:picMkLst>
        </pc:picChg>
        <pc:picChg chg="add mod">
          <ac:chgData name="Amannda Mendonça" userId="0ba914e5302d7849" providerId="LiveId" clId="{2721B80E-8993-4638-849D-DE5154C177DE}" dt="2021-11-24T21:06:49.030" v="8103" actId="14100"/>
          <ac:picMkLst>
            <pc:docMk/>
            <pc:sldMk cId="1236298284" sldId="299"/>
            <ac:picMk id="1028" creationId="{B5925C64-B361-4B22-AF5A-EED8138E8316}"/>
          </ac:picMkLst>
        </pc:picChg>
        <pc:picChg chg="del">
          <ac:chgData name="Amannda Mendonça" userId="0ba914e5302d7849" providerId="LiveId" clId="{2721B80E-8993-4638-849D-DE5154C177DE}" dt="2021-11-24T02:08:26.701" v="3659" actId="478"/>
          <ac:picMkLst>
            <pc:docMk/>
            <pc:sldMk cId="1236298284" sldId="299"/>
            <ac:picMk id="2050" creationId="{63331A13-7235-4A40-AF64-7BF767A7449D}"/>
          </ac:picMkLst>
        </pc:picChg>
        <pc:picChg chg="add del mod">
          <ac:chgData name="Amannda Mendonça" userId="0ba914e5302d7849" providerId="LiveId" clId="{2721B80E-8993-4638-849D-DE5154C177DE}" dt="2021-11-24T04:01:32.773" v="4199" actId="478"/>
          <ac:picMkLst>
            <pc:docMk/>
            <pc:sldMk cId="1236298284" sldId="299"/>
            <ac:picMk id="2050" creationId="{9C033D55-8454-427F-9C27-0EEF6BA44BED}"/>
          </ac:picMkLst>
        </pc:picChg>
        <pc:picChg chg="add del mod">
          <ac:chgData name="Amannda Mendonça" userId="0ba914e5302d7849" providerId="LiveId" clId="{2721B80E-8993-4638-849D-DE5154C177DE}" dt="2021-11-24T04:01:32.264" v="4198" actId="478"/>
          <ac:picMkLst>
            <pc:docMk/>
            <pc:sldMk cId="1236298284" sldId="299"/>
            <ac:picMk id="2052" creationId="{98EF9E6D-99A1-4EAF-BBEB-88B1012F3C7A}"/>
          </ac:picMkLst>
        </pc:picChg>
        <pc:picChg chg="add mod">
          <ac:chgData name="Amannda Mendonça" userId="0ba914e5302d7849" providerId="LiveId" clId="{2721B80E-8993-4638-849D-DE5154C177DE}" dt="2021-11-24T05:38:23.874" v="5667" actId="1035"/>
          <ac:picMkLst>
            <pc:docMk/>
            <pc:sldMk cId="1236298284" sldId="299"/>
            <ac:picMk id="2054" creationId="{1648718E-C028-4372-AC66-221C63F2DC0F}"/>
          </ac:picMkLst>
        </pc:picChg>
        <pc:picChg chg="add mod">
          <ac:chgData name="Amannda Mendonça" userId="0ba914e5302d7849" providerId="LiveId" clId="{2721B80E-8993-4638-849D-DE5154C177DE}" dt="2021-11-24T06:13:03.106" v="6469" actId="1076"/>
          <ac:picMkLst>
            <pc:docMk/>
            <pc:sldMk cId="1236298284" sldId="299"/>
            <ac:picMk id="2056" creationId="{BD8DD8EF-2C75-4681-9C71-621D07E0A26D}"/>
          </ac:picMkLst>
        </pc:picChg>
        <pc:picChg chg="add del mod">
          <ac:chgData name="Amannda Mendonça" userId="0ba914e5302d7849" providerId="LiveId" clId="{2721B80E-8993-4638-849D-DE5154C177DE}" dt="2021-11-24T04:23:14.951" v="4604" actId="478"/>
          <ac:picMkLst>
            <pc:docMk/>
            <pc:sldMk cId="1236298284" sldId="299"/>
            <ac:picMk id="2058" creationId="{C2DFE42D-3C47-4866-AB2D-22F31AD8B99B}"/>
          </ac:picMkLst>
        </pc:picChg>
      </pc:sldChg>
      <pc:sldChg chg="modSp add mod">
        <pc:chgData name="Amannda Mendonça" userId="0ba914e5302d7849" providerId="LiveId" clId="{2721B80E-8993-4638-849D-DE5154C177DE}" dt="2021-11-24T04:24:50.369" v="4654" actId="20577"/>
        <pc:sldMkLst>
          <pc:docMk/>
          <pc:sldMk cId="1195307839" sldId="300"/>
        </pc:sldMkLst>
        <pc:spChg chg="mod">
          <ac:chgData name="Amannda Mendonça" userId="0ba914e5302d7849" providerId="LiveId" clId="{2721B80E-8993-4638-849D-DE5154C177DE}" dt="2021-11-24T04:24:50.369" v="4654" actId="20577"/>
          <ac:spMkLst>
            <pc:docMk/>
            <pc:sldMk cId="1195307839" sldId="300"/>
            <ac:spMk id="2" creationId="{1AAC0755-0AC6-402C-A130-3C95F1F5C317}"/>
          </ac:spMkLst>
        </pc:spChg>
        <pc:spChg chg="mod">
          <ac:chgData name="Amannda Mendonça" userId="0ba914e5302d7849" providerId="LiveId" clId="{2721B80E-8993-4638-849D-DE5154C177DE}" dt="2021-11-24T04:24:44.566" v="4644" actId="20577"/>
          <ac:spMkLst>
            <pc:docMk/>
            <pc:sldMk cId="1195307839" sldId="300"/>
            <ac:spMk id="3" creationId="{B173A97E-E73C-439B-8013-07BC08D10BF8}"/>
          </ac:spMkLst>
        </pc:spChg>
      </pc:sldChg>
      <pc:sldChg chg="add del">
        <pc:chgData name="Amannda Mendonça" userId="0ba914e5302d7849" providerId="LiveId" clId="{2721B80E-8993-4638-849D-DE5154C177DE}" dt="2021-11-24T04:24:04.854" v="4613" actId="47"/>
        <pc:sldMkLst>
          <pc:docMk/>
          <pc:sldMk cId="1296137206" sldId="300"/>
        </pc:sldMkLst>
      </pc:sldChg>
      <pc:sldChg chg="addSp delSp modSp add mod">
        <pc:chgData name="Amannda Mendonça" userId="0ba914e5302d7849" providerId="LiveId" clId="{2721B80E-8993-4638-849D-DE5154C177DE}" dt="2021-11-24T06:53:30.164" v="7754" actId="20577"/>
        <pc:sldMkLst>
          <pc:docMk/>
          <pc:sldMk cId="1392057976" sldId="301"/>
        </pc:sldMkLst>
        <pc:spChg chg="add mod">
          <ac:chgData name="Amannda Mendonça" userId="0ba914e5302d7849" providerId="LiveId" clId="{2721B80E-8993-4638-849D-DE5154C177DE}" dt="2021-11-24T06:41:51.046" v="7403" actId="1035"/>
          <ac:spMkLst>
            <pc:docMk/>
            <pc:sldMk cId="1392057976" sldId="301"/>
            <ac:spMk id="3" creationId="{58001951-D7AD-429F-A7A5-A4C0E1A0230A}"/>
          </ac:spMkLst>
        </pc:spChg>
        <pc:spChg chg="add mod">
          <ac:chgData name="Amannda Mendonça" userId="0ba914e5302d7849" providerId="LiveId" clId="{2721B80E-8993-4638-849D-DE5154C177DE}" dt="2021-11-24T06:43:45.085" v="7492" actId="20577"/>
          <ac:spMkLst>
            <pc:docMk/>
            <pc:sldMk cId="1392057976" sldId="301"/>
            <ac:spMk id="7" creationId="{1262F41A-4E44-44DE-851F-C4D9A5B082A7}"/>
          </ac:spMkLst>
        </pc:spChg>
        <pc:spChg chg="del">
          <ac:chgData name="Amannda Mendonça" userId="0ba914e5302d7849" providerId="LiveId" clId="{2721B80E-8993-4638-849D-DE5154C177DE}" dt="2021-11-24T06:15:08.205" v="6492" actId="478"/>
          <ac:spMkLst>
            <pc:docMk/>
            <pc:sldMk cId="1392057976" sldId="301"/>
            <ac:spMk id="8" creationId="{5133CC19-A7B5-4E4A-A2E9-663F60776180}"/>
          </ac:spMkLst>
        </pc:spChg>
        <pc:spChg chg="del">
          <ac:chgData name="Amannda Mendonça" userId="0ba914e5302d7849" providerId="LiveId" clId="{2721B80E-8993-4638-849D-DE5154C177DE}" dt="2021-11-24T06:15:06.062" v="6489" actId="478"/>
          <ac:spMkLst>
            <pc:docMk/>
            <pc:sldMk cId="1392057976" sldId="301"/>
            <ac:spMk id="9" creationId="{3AC07AE9-4CE2-48F5-876B-EBD05C752B98}"/>
          </ac:spMkLst>
        </pc:spChg>
        <pc:spChg chg="mod">
          <ac:chgData name="Amannda Mendonça" userId="0ba914e5302d7849" providerId="LiveId" clId="{2721B80E-8993-4638-849D-DE5154C177DE}" dt="2021-11-24T06:50:56.339" v="7673" actId="14100"/>
          <ac:spMkLst>
            <pc:docMk/>
            <pc:sldMk cId="1392057976" sldId="301"/>
            <ac:spMk id="10" creationId="{F5F27DAC-1F74-4BA1-A6C4-EDA5F1CF03A8}"/>
          </ac:spMkLst>
        </pc:spChg>
        <pc:spChg chg="mod">
          <ac:chgData name="Amannda Mendonça" userId="0ba914e5302d7849" providerId="LiveId" clId="{2721B80E-8993-4638-849D-DE5154C177DE}" dt="2021-11-24T06:29:59.997" v="7118" actId="1036"/>
          <ac:spMkLst>
            <pc:docMk/>
            <pc:sldMk cId="1392057976" sldId="301"/>
            <ac:spMk id="11" creationId="{5F3964C4-6D90-4BF9-A7B9-EDCB3FE18C62}"/>
          </ac:spMkLst>
        </pc:spChg>
        <pc:spChg chg="del mod">
          <ac:chgData name="Amannda Mendonça" userId="0ba914e5302d7849" providerId="LiveId" clId="{2721B80E-8993-4638-849D-DE5154C177DE}" dt="2021-11-24T06:15:07.784" v="6491" actId="478"/>
          <ac:spMkLst>
            <pc:docMk/>
            <pc:sldMk cId="1392057976" sldId="301"/>
            <ac:spMk id="17" creationId="{9D809EC0-5953-475E-B28F-FDFED040553F}"/>
          </ac:spMkLst>
        </pc:spChg>
        <pc:spChg chg="mod">
          <ac:chgData name="Amannda Mendonça" userId="0ba914e5302d7849" providerId="LiveId" clId="{2721B80E-8993-4638-849D-DE5154C177DE}" dt="2021-11-24T06:53:30.164" v="7754" actId="20577"/>
          <ac:spMkLst>
            <pc:docMk/>
            <pc:sldMk cId="1392057976" sldId="301"/>
            <ac:spMk id="19" creationId="{5251B06D-6286-424E-9583-A074E0C96C0D}"/>
          </ac:spMkLst>
        </pc:spChg>
        <pc:spChg chg="add mod">
          <ac:chgData name="Amannda Mendonça" userId="0ba914e5302d7849" providerId="LiveId" clId="{2721B80E-8993-4638-849D-DE5154C177DE}" dt="2021-11-24T06:41:51.046" v="7403" actId="1035"/>
          <ac:spMkLst>
            <pc:docMk/>
            <pc:sldMk cId="1392057976" sldId="301"/>
            <ac:spMk id="20" creationId="{C57DF97D-548D-451B-B284-524CD72A540F}"/>
          </ac:spMkLst>
        </pc:spChg>
        <pc:spChg chg="add mod">
          <ac:chgData name="Amannda Mendonça" userId="0ba914e5302d7849" providerId="LiveId" clId="{2721B80E-8993-4638-849D-DE5154C177DE}" dt="2021-11-24T06:41:51.046" v="7403" actId="1035"/>
          <ac:spMkLst>
            <pc:docMk/>
            <pc:sldMk cId="1392057976" sldId="301"/>
            <ac:spMk id="21" creationId="{ED73746C-E218-45DC-87F1-D26491943A4F}"/>
          </ac:spMkLst>
        </pc:spChg>
        <pc:spChg chg="add mod">
          <ac:chgData name="Amannda Mendonça" userId="0ba914e5302d7849" providerId="LiveId" clId="{2721B80E-8993-4638-849D-DE5154C177DE}" dt="2021-11-24T06:41:51.046" v="7403" actId="1035"/>
          <ac:spMkLst>
            <pc:docMk/>
            <pc:sldMk cId="1392057976" sldId="301"/>
            <ac:spMk id="22" creationId="{22FDB177-7A81-4255-83C8-F8EAEEFFD059}"/>
          </ac:spMkLst>
        </pc:spChg>
        <pc:spChg chg="add mod">
          <ac:chgData name="Amannda Mendonça" userId="0ba914e5302d7849" providerId="LiveId" clId="{2721B80E-8993-4638-849D-DE5154C177DE}" dt="2021-11-24T06:38:51.273" v="7326" actId="121"/>
          <ac:spMkLst>
            <pc:docMk/>
            <pc:sldMk cId="1392057976" sldId="301"/>
            <ac:spMk id="23" creationId="{E2613009-4028-476F-981D-59A9C4383C51}"/>
          </ac:spMkLst>
        </pc:spChg>
        <pc:spChg chg="add mod">
          <ac:chgData name="Amannda Mendonça" userId="0ba914e5302d7849" providerId="LiveId" clId="{2721B80E-8993-4638-849D-DE5154C177DE}" dt="2021-11-24T06:49:19.609" v="7572" actId="1038"/>
          <ac:spMkLst>
            <pc:docMk/>
            <pc:sldMk cId="1392057976" sldId="301"/>
            <ac:spMk id="24" creationId="{FB4E47A7-55C9-45E9-A289-6E2930D6D404}"/>
          </ac:spMkLst>
        </pc:spChg>
        <pc:spChg chg="mod">
          <ac:chgData name="Amannda Mendonça" userId="0ba914e5302d7849" providerId="LiveId" clId="{2721B80E-8993-4638-849D-DE5154C177DE}" dt="2021-11-24T06:32:42.064" v="7161" actId="1076"/>
          <ac:spMkLst>
            <pc:docMk/>
            <pc:sldMk cId="1392057976" sldId="301"/>
            <ac:spMk id="36" creationId="{1AD3785A-E849-4B94-9B08-DEB4ADC2B3E0}"/>
          </ac:spMkLst>
        </pc:spChg>
        <pc:spChg chg="mod">
          <ac:chgData name="Amannda Mendonça" userId="0ba914e5302d7849" providerId="LiveId" clId="{2721B80E-8993-4638-849D-DE5154C177DE}" dt="2021-11-24T06:32:42.064" v="7161" actId="1076"/>
          <ac:spMkLst>
            <pc:docMk/>
            <pc:sldMk cId="1392057976" sldId="301"/>
            <ac:spMk id="37" creationId="{4A7CC9CF-500E-4782-B7C0-48B56F56F966}"/>
          </ac:spMkLst>
        </pc:spChg>
        <pc:spChg chg="mod">
          <ac:chgData name="Amannda Mendonça" userId="0ba914e5302d7849" providerId="LiveId" clId="{2721B80E-8993-4638-849D-DE5154C177DE}" dt="2021-11-24T06:32:42.064" v="7161" actId="1076"/>
          <ac:spMkLst>
            <pc:docMk/>
            <pc:sldMk cId="1392057976" sldId="301"/>
            <ac:spMk id="38" creationId="{85683971-6EA3-4F1F-8E3F-6CECE33433C3}"/>
          </ac:spMkLst>
        </pc:spChg>
        <pc:spChg chg="mod">
          <ac:chgData name="Amannda Mendonça" userId="0ba914e5302d7849" providerId="LiveId" clId="{2721B80E-8993-4638-849D-DE5154C177DE}" dt="2021-11-24T06:32:42.064" v="7161" actId="1076"/>
          <ac:spMkLst>
            <pc:docMk/>
            <pc:sldMk cId="1392057976" sldId="301"/>
            <ac:spMk id="39" creationId="{F633E4A5-C8F4-4B53-852A-26CA5CE1C7E5}"/>
          </ac:spMkLst>
        </pc:spChg>
        <pc:spChg chg="add mod">
          <ac:chgData name="Amannda Mendonça" userId="0ba914e5302d7849" providerId="LiveId" clId="{2721B80E-8993-4638-849D-DE5154C177DE}" dt="2021-11-24T06:36:51.354" v="7297" actId="1036"/>
          <ac:spMkLst>
            <pc:docMk/>
            <pc:sldMk cId="1392057976" sldId="301"/>
            <ac:spMk id="41" creationId="{646FFA7E-5EE9-49BE-9826-557A8F4FECDA}"/>
          </ac:spMkLst>
        </pc:spChg>
        <pc:spChg chg="add mod">
          <ac:chgData name="Amannda Mendonça" userId="0ba914e5302d7849" providerId="LiveId" clId="{2721B80E-8993-4638-849D-DE5154C177DE}" dt="2021-11-24T06:36:51.354" v="7297" actId="1036"/>
          <ac:spMkLst>
            <pc:docMk/>
            <pc:sldMk cId="1392057976" sldId="301"/>
            <ac:spMk id="42" creationId="{886D15B3-344C-4A19-9409-129A5110879E}"/>
          </ac:spMkLst>
        </pc:spChg>
        <pc:spChg chg="add mod">
          <ac:chgData name="Amannda Mendonça" userId="0ba914e5302d7849" providerId="LiveId" clId="{2721B80E-8993-4638-849D-DE5154C177DE}" dt="2021-11-24T06:36:51.354" v="7297" actId="1036"/>
          <ac:spMkLst>
            <pc:docMk/>
            <pc:sldMk cId="1392057976" sldId="301"/>
            <ac:spMk id="43" creationId="{0BF97196-4734-4E75-AB17-FF3A58E2424D}"/>
          </ac:spMkLst>
        </pc:spChg>
        <pc:spChg chg="add mod">
          <ac:chgData name="Amannda Mendonça" userId="0ba914e5302d7849" providerId="LiveId" clId="{2721B80E-8993-4638-849D-DE5154C177DE}" dt="2021-11-24T06:36:51.354" v="7297" actId="1036"/>
          <ac:spMkLst>
            <pc:docMk/>
            <pc:sldMk cId="1392057976" sldId="301"/>
            <ac:spMk id="44" creationId="{B98F714E-AAB3-4C5C-98C6-D3D0CBBA563D}"/>
          </ac:spMkLst>
        </pc:spChg>
        <pc:spChg chg="add mod">
          <ac:chgData name="Amannda Mendonça" userId="0ba914e5302d7849" providerId="LiveId" clId="{2721B80E-8993-4638-849D-DE5154C177DE}" dt="2021-11-24T06:36:51.354" v="7297" actId="1036"/>
          <ac:spMkLst>
            <pc:docMk/>
            <pc:sldMk cId="1392057976" sldId="301"/>
            <ac:spMk id="45" creationId="{8D495997-AAEA-4592-9387-3853DC3C4771}"/>
          </ac:spMkLst>
        </pc:spChg>
        <pc:spChg chg="add mod">
          <ac:chgData name="Amannda Mendonça" userId="0ba914e5302d7849" providerId="LiveId" clId="{2721B80E-8993-4638-849D-DE5154C177DE}" dt="2021-11-24T06:42:22.796" v="7461" actId="1037"/>
          <ac:spMkLst>
            <pc:docMk/>
            <pc:sldMk cId="1392057976" sldId="301"/>
            <ac:spMk id="47" creationId="{6BDD6061-0411-41DE-9EC0-659BAB0CE793}"/>
          </ac:spMkLst>
        </pc:spChg>
        <pc:spChg chg="add mod">
          <ac:chgData name="Amannda Mendonça" userId="0ba914e5302d7849" providerId="LiveId" clId="{2721B80E-8993-4638-849D-DE5154C177DE}" dt="2021-11-24T06:42:17.094" v="7448" actId="1038"/>
          <ac:spMkLst>
            <pc:docMk/>
            <pc:sldMk cId="1392057976" sldId="301"/>
            <ac:spMk id="48" creationId="{BA214317-2F8B-4E5C-A236-4AAC92C4ED35}"/>
          </ac:spMkLst>
        </pc:spChg>
        <pc:spChg chg="add mod">
          <ac:chgData name="Amannda Mendonça" userId="0ba914e5302d7849" providerId="LiveId" clId="{2721B80E-8993-4638-849D-DE5154C177DE}" dt="2021-11-24T06:40:42.240" v="7376" actId="1038"/>
          <ac:spMkLst>
            <pc:docMk/>
            <pc:sldMk cId="1392057976" sldId="301"/>
            <ac:spMk id="49" creationId="{ACF73B60-74BF-4209-A3ED-95E397E0FDCB}"/>
          </ac:spMkLst>
        </pc:spChg>
        <pc:spChg chg="add mod">
          <ac:chgData name="Amannda Mendonça" userId="0ba914e5302d7849" providerId="LiveId" clId="{2721B80E-8993-4638-849D-DE5154C177DE}" dt="2021-11-24T06:42:44.262" v="7469" actId="20577"/>
          <ac:spMkLst>
            <pc:docMk/>
            <pc:sldMk cId="1392057976" sldId="301"/>
            <ac:spMk id="50" creationId="{14BFCDF8-D52B-4874-8CD0-615913C82A15}"/>
          </ac:spMkLst>
        </pc:spChg>
        <pc:spChg chg="add mod">
          <ac:chgData name="Amannda Mendonça" userId="0ba914e5302d7849" providerId="LiveId" clId="{2721B80E-8993-4638-849D-DE5154C177DE}" dt="2021-11-24T06:42:37.608" v="7465" actId="20577"/>
          <ac:spMkLst>
            <pc:docMk/>
            <pc:sldMk cId="1392057976" sldId="301"/>
            <ac:spMk id="51" creationId="{60997C15-162F-43C8-BE5B-B8F3CF7EBB74}"/>
          </ac:spMkLst>
        </pc:spChg>
        <pc:spChg chg="add del mod">
          <ac:chgData name="Amannda Mendonça" userId="0ba914e5302d7849" providerId="LiveId" clId="{2721B80E-8993-4638-849D-DE5154C177DE}" dt="2021-11-24T06:47:26.224" v="7537" actId="478"/>
          <ac:spMkLst>
            <pc:docMk/>
            <pc:sldMk cId="1392057976" sldId="301"/>
            <ac:spMk id="53" creationId="{3F925BD8-1FEB-467E-A4AA-35D65A978209}"/>
          </ac:spMkLst>
        </pc:spChg>
        <pc:spChg chg="add del mod">
          <ac:chgData name="Amannda Mendonça" userId="0ba914e5302d7849" providerId="LiveId" clId="{2721B80E-8993-4638-849D-DE5154C177DE}" dt="2021-11-24T06:47:26.224" v="7537" actId="478"/>
          <ac:spMkLst>
            <pc:docMk/>
            <pc:sldMk cId="1392057976" sldId="301"/>
            <ac:spMk id="54" creationId="{5EE2BF85-16C8-4D41-9686-52A44D3FFD2F}"/>
          </ac:spMkLst>
        </pc:spChg>
        <pc:spChg chg="add del mod">
          <ac:chgData name="Amannda Mendonça" userId="0ba914e5302d7849" providerId="LiveId" clId="{2721B80E-8993-4638-849D-DE5154C177DE}" dt="2021-11-24T06:52:06.816" v="7693" actId="478"/>
          <ac:spMkLst>
            <pc:docMk/>
            <pc:sldMk cId="1392057976" sldId="301"/>
            <ac:spMk id="55" creationId="{D20098AC-D07D-4A76-AE76-96170DF0AC33}"/>
          </ac:spMkLst>
        </pc:spChg>
        <pc:spChg chg="add del mod">
          <ac:chgData name="Amannda Mendonça" userId="0ba914e5302d7849" providerId="LiveId" clId="{2721B80E-8993-4638-849D-DE5154C177DE}" dt="2021-11-24T06:47:26.224" v="7537" actId="478"/>
          <ac:spMkLst>
            <pc:docMk/>
            <pc:sldMk cId="1392057976" sldId="301"/>
            <ac:spMk id="56" creationId="{E74B858B-ED5B-46F0-A67D-5C027B7A87AF}"/>
          </ac:spMkLst>
        </pc:spChg>
        <pc:spChg chg="add del mod">
          <ac:chgData name="Amannda Mendonça" userId="0ba914e5302d7849" providerId="LiveId" clId="{2721B80E-8993-4638-849D-DE5154C177DE}" dt="2021-11-24T06:47:26.224" v="7537" actId="478"/>
          <ac:spMkLst>
            <pc:docMk/>
            <pc:sldMk cId="1392057976" sldId="301"/>
            <ac:spMk id="57" creationId="{DFA9F240-9A7A-47D1-B5E4-521FC958A898}"/>
          </ac:spMkLst>
        </pc:spChg>
        <pc:spChg chg="add mod">
          <ac:chgData name="Amannda Mendonça" userId="0ba914e5302d7849" providerId="LiveId" clId="{2721B80E-8993-4638-849D-DE5154C177DE}" dt="2021-11-24T06:49:11.480" v="7568" actId="1037"/>
          <ac:spMkLst>
            <pc:docMk/>
            <pc:sldMk cId="1392057976" sldId="301"/>
            <ac:spMk id="63" creationId="{25F5794D-D269-4695-B456-AA1455CF9F13}"/>
          </ac:spMkLst>
        </pc:spChg>
        <pc:grpChg chg="add mod">
          <ac:chgData name="Amannda Mendonça" userId="0ba914e5302d7849" providerId="LiveId" clId="{2721B80E-8993-4638-849D-DE5154C177DE}" dt="2021-11-24T06:41:51.046" v="7403" actId="1035"/>
          <ac:grpSpMkLst>
            <pc:docMk/>
            <pc:sldMk cId="1392057976" sldId="301"/>
            <ac:grpSpMk id="4" creationId="{EABD8AD2-6945-437D-9DC9-22D9538B6FBC}"/>
          </ac:grpSpMkLst>
        </pc:grpChg>
        <pc:grpChg chg="add del mod">
          <ac:chgData name="Amannda Mendonça" userId="0ba914e5302d7849" providerId="LiveId" clId="{2721B80E-8993-4638-849D-DE5154C177DE}" dt="2021-11-24T06:27:23.509" v="7005" actId="165"/>
          <ac:grpSpMkLst>
            <pc:docMk/>
            <pc:sldMk cId="1392057976" sldId="301"/>
            <ac:grpSpMk id="5" creationId="{F043D6AA-5B7A-4A4C-A448-D6F2966E5A58}"/>
          </ac:grpSpMkLst>
        </pc:grpChg>
        <pc:grpChg chg="add mod">
          <ac:chgData name="Amannda Mendonça" userId="0ba914e5302d7849" providerId="LiveId" clId="{2721B80E-8993-4638-849D-DE5154C177DE}" dt="2021-11-24T06:41:51.046" v="7403" actId="1035"/>
          <ac:grpSpMkLst>
            <pc:docMk/>
            <pc:sldMk cId="1392057976" sldId="301"/>
            <ac:grpSpMk id="6" creationId="{A7EAA864-D98B-4D45-AC8C-30AC7CFB97AB}"/>
          </ac:grpSpMkLst>
        </pc:grpChg>
        <pc:grpChg chg="add del mod">
          <ac:chgData name="Amannda Mendonça" userId="0ba914e5302d7849" providerId="LiveId" clId="{2721B80E-8993-4638-849D-DE5154C177DE}" dt="2021-11-24T06:32:37.199" v="7160" actId="165"/>
          <ac:grpSpMkLst>
            <pc:docMk/>
            <pc:sldMk cId="1392057976" sldId="301"/>
            <ac:grpSpMk id="28" creationId="{01136A71-888E-455D-9232-A92F447E7B1E}"/>
          </ac:grpSpMkLst>
        </pc:grpChg>
        <pc:grpChg chg="del mod topLvl">
          <ac:chgData name="Amannda Mendonça" userId="0ba914e5302d7849" providerId="LiveId" clId="{2721B80E-8993-4638-849D-DE5154C177DE}" dt="2021-11-24T06:32:49.870" v="7163" actId="478"/>
          <ac:grpSpMkLst>
            <pc:docMk/>
            <pc:sldMk cId="1392057976" sldId="301"/>
            <ac:grpSpMk id="29" creationId="{EEE92DDA-E718-445E-B9D8-6979986833D3}"/>
          </ac:grpSpMkLst>
        </pc:grpChg>
        <pc:graphicFrameChg chg="add del modGraphic">
          <ac:chgData name="Amannda Mendonça" userId="0ba914e5302d7849" providerId="LiveId" clId="{2721B80E-8993-4638-849D-DE5154C177DE}" dt="2021-11-24T06:22:26.560" v="6960" actId="478"/>
          <ac:graphicFrameMkLst>
            <pc:docMk/>
            <pc:sldMk cId="1392057976" sldId="301"/>
            <ac:graphicFrameMk id="2" creationId="{75DE35FE-F37F-43AE-8CE8-DBF0BFD1A571}"/>
          </ac:graphicFrameMkLst>
        </pc:graphicFrameChg>
        <pc:picChg chg="mod">
          <ac:chgData name="Amannda Mendonça" userId="0ba914e5302d7849" providerId="LiveId" clId="{2721B80E-8993-4638-849D-DE5154C177DE}" dt="2021-11-24T06:29:43.254" v="7071" actId="1038"/>
          <ac:picMkLst>
            <pc:docMk/>
            <pc:sldMk cId="1392057976" sldId="301"/>
            <ac:picMk id="13" creationId="{839E52DC-9762-4D42-8A2C-8DCCFEA7854A}"/>
          </ac:picMkLst>
        </pc:picChg>
        <pc:picChg chg="mod">
          <ac:chgData name="Amannda Mendonça" userId="0ba914e5302d7849" providerId="LiveId" clId="{2721B80E-8993-4638-849D-DE5154C177DE}" dt="2021-11-24T06:29:50.319" v="7082" actId="1038"/>
          <ac:picMkLst>
            <pc:docMk/>
            <pc:sldMk cId="1392057976" sldId="301"/>
            <ac:picMk id="14" creationId="{C6118CB8-FEDC-4DA6-9AB9-71018CAD1884}"/>
          </ac:picMkLst>
        </pc:picChg>
        <pc:picChg chg="mod">
          <ac:chgData name="Amannda Mendonça" userId="0ba914e5302d7849" providerId="LiveId" clId="{2721B80E-8993-4638-849D-DE5154C177DE}" dt="2021-11-24T06:29:50.319" v="7082" actId="1038"/>
          <ac:picMkLst>
            <pc:docMk/>
            <pc:sldMk cId="1392057976" sldId="301"/>
            <ac:picMk id="15" creationId="{4D943133-0B78-497D-AFF6-D6450C093AF7}"/>
          </ac:picMkLst>
        </pc:picChg>
        <pc:picChg chg="add mod topLvl">
          <ac:chgData name="Amannda Mendonça" userId="0ba914e5302d7849" providerId="LiveId" clId="{2721B80E-8993-4638-849D-DE5154C177DE}" dt="2021-11-24T06:41:51.046" v="7403" actId="1035"/>
          <ac:picMkLst>
            <pc:docMk/>
            <pc:sldMk cId="1392057976" sldId="301"/>
            <ac:picMk id="18" creationId="{D4ED18D8-B98D-46A7-A1D7-13D655A1D79E}"/>
          </ac:picMkLst>
        </pc:picChg>
        <pc:picChg chg="add mod">
          <ac:chgData name="Amannda Mendonça" userId="0ba914e5302d7849" providerId="LiveId" clId="{2721B80E-8993-4638-849D-DE5154C177DE}" dt="2021-11-24T06:41:51.046" v="7403" actId="1035"/>
          <ac:picMkLst>
            <pc:docMk/>
            <pc:sldMk cId="1392057976" sldId="301"/>
            <ac:picMk id="25" creationId="{21CED061-79C4-491A-8AF6-A0BC0A6CB78A}"/>
          </ac:picMkLst>
        </pc:picChg>
        <pc:picChg chg="add mod">
          <ac:chgData name="Amannda Mendonça" userId="0ba914e5302d7849" providerId="LiveId" clId="{2721B80E-8993-4638-849D-DE5154C177DE}" dt="2021-11-24T06:41:51.046" v="7403" actId="1035"/>
          <ac:picMkLst>
            <pc:docMk/>
            <pc:sldMk cId="1392057976" sldId="301"/>
            <ac:picMk id="26" creationId="{2578EB3D-27CF-4B12-B9DE-413DD75A99F5}"/>
          </ac:picMkLst>
        </pc:picChg>
        <pc:picChg chg="mod topLvl">
          <ac:chgData name="Amannda Mendonça" userId="0ba914e5302d7849" providerId="LiveId" clId="{2721B80E-8993-4638-849D-DE5154C177DE}" dt="2021-11-24T06:36:51.354" v="7297" actId="1036"/>
          <ac:picMkLst>
            <pc:docMk/>
            <pc:sldMk cId="1392057976" sldId="301"/>
            <ac:picMk id="30" creationId="{B47E358C-27D7-49E2-8799-B023235CBA5F}"/>
          </ac:picMkLst>
        </pc:picChg>
        <pc:picChg chg="del mod topLvl">
          <ac:chgData name="Amannda Mendonça" userId="0ba914e5302d7849" providerId="LiveId" clId="{2721B80E-8993-4638-849D-DE5154C177DE}" dt="2021-11-24T06:32:49.199" v="7162" actId="478"/>
          <ac:picMkLst>
            <pc:docMk/>
            <pc:sldMk cId="1392057976" sldId="301"/>
            <ac:picMk id="31" creationId="{E5CBDFDE-7DDC-4510-852B-D9D5CA57DF4D}"/>
          </ac:picMkLst>
        </pc:picChg>
        <pc:picChg chg="del mod topLvl">
          <ac:chgData name="Amannda Mendonça" userId="0ba914e5302d7849" providerId="LiveId" clId="{2721B80E-8993-4638-849D-DE5154C177DE}" dt="2021-11-24T06:32:49.199" v="7162" actId="478"/>
          <ac:picMkLst>
            <pc:docMk/>
            <pc:sldMk cId="1392057976" sldId="301"/>
            <ac:picMk id="32" creationId="{E5DB0E28-AC30-4AD4-8924-0EB6E8F5743A}"/>
          </ac:picMkLst>
        </pc:picChg>
        <pc:picChg chg="del mod topLvl">
          <ac:chgData name="Amannda Mendonça" userId="0ba914e5302d7849" providerId="LiveId" clId="{2721B80E-8993-4638-849D-DE5154C177DE}" dt="2021-11-24T06:32:49.199" v="7162" actId="478"/>
          <ac:picMkLst>
            <pc:docMk/>
            <pc:sldMk cId="1392057976" sldId="301"/>
            <ac:picMk id="33" creationId="{ECAADFA9-0828-48A4-91A9-4885A0A45227}"/>
          </ac:picMkLst>
        </pc:picChg>
        <pc:picChg chg="del mod topLvl">
          <ac:chgData name="Amannda Mendonça" userId="0ba914e5302d7849" providerId="LiveId" clId="{2721B80E-8993-4638-849D-DE5154C177DE}" dt="2021-11-24T06:32:49.199" v="7162" actId="478"/>
          <ac:picMkLst>
            <pc:docMk/>
            <pc:sldMk cId="1392057976" sldId="301"/>
            <ac:picMk id="34" creationId="{6882D68B-436F-4D39-A511-DEB3D59B2B38}"/>
          </ac:picMkLst>
        </pc:picChg>
        <pc:picChg chg="mod">
          <ac:chgData name="Amannda Mendonça" userId="0ba914e5302d7849" providerId="LiveId" clId="{2721B80E-8993-4638-849D-DE5154C177DE}" dt="2021-11-24T06:32:42.064" v="7161" actId="1076"/>
          <ac:picMkLst>
            <pc:docMk/>
            <pc:sldMk cId="1392057976" sldId="301"/>
            <ac:picMk id="35" creationId="{15473715-9AF4-4049-A319-FA3A4C615EFA}"/>
          </ac:picMkLst>
        </pc:picChg>
        <pc:picChg chg="mod">
          <ac:chgData name="Amannda Mendonça" userId="0ba914e5302d7849" providerId="LiveId" clId="{2721B80E-8993-4638-849D-DE5154C177DE}" dt="2021-11-24T06:51:06.066" v="7674" actId="1076"/>
          <ac:picMkLst>
            <pc:docMk/>
            <pc:sldMk cId="1392057976" sldId="301"/>
            <ac:picMk id="2050" creationId="{63331A13-7235-4A40-AF64-7BF767A7449D}"/>
          </ac:picMkLst>
        </pc:picChg>
        <pc:picChg chg="add mod topLvl">
          <ac:chgData name="Amannda Mendonça" userId="0ba914e5302d7849" providerId="LiveId" clId="{2721B80E-8993-4638-849D-DE5154C177DE}" dt="2021-11-24T06:41:51.046" v="7403" actId="1035"/>
          <ac:picMkLst>
            <pc:docMk/>
            <pc:sldMk cId="1392057976" sldId="301"/>
            <ac:picMk id="10242" creationId="{5EBFE064-57CF-4F4B-BBAB-7E0D81A848B0}"/>
          </ac:picMkLst>
        </pc:picChg>
        <pc:picChg chg="add mod">
          <ac:chgData name="Amannda Mendonça" userId="0ba914e5302d7849" providerId="LiveId" clId="{2721B80E-8993-4638-849D-DE5154C177DE}" dt="2021-11-24T06:41:51.046" v="7403" actId="1035"/>
          <ac:picMkLst>
            <pc:docMk/>
            <pc:sldMk cId="1392057976" sldId="301"/>
            <ac:picMk id="10244" creationId="{118EED66-D290-45DD-BD31-0FAFB44BB1D7}"/>
          </ac:picMkLst>
        </pc:picChg>
        <pc:picChg chg="add mod topLvl">
          <ac:chgData name="Amannda Mendonça" userId="0ba914e5302d7849" providerId="LiveId" clId="{2721B80E-8993-4638-849D-DE5154C177DE}" dt="2021-11-24T06:41:51.046" v="7403" actId="1035"/>
          <ac:picMkLst>
            <pc:docMk/>
            <pc:sldMk cId="1392057976" sldId="301"/>
            <ac:picMk id="10246" creationId="{EA9DBCBB-5373-41A5-BAF3-09D144479873}"/>
          </ac:picMkLst>
        </pc:picChg>
        <pc:cxnChg chg="add mod">
          <ac:chgData name="Amannda Mendonça" userId="0ba914e5302d7849" providerId="LiveId" clId="{2721B80E-8993-4638-849D-DE5154C177DE}" dt="2021-11-24T06:48:09.914" v="7550" actId="693"/>
          <ac:cxnSpMkLst>
            <pc:docMk/>
            <pc:sldMk cId="1392057976" sldId="301"/>
            <ac:cxnSpMk id="40" creationId="{CD9216F5-5796-472B-B5FC-B5819AA56476}"/>
          </ac:cxnSpMkLst>
        </pc:cxnChg>
        <pc:cxnChg chg="add mod">
          <ac:chgData name="Amannda Mendonça" userId="0ba914e5302d7849" providerId="LiveId" clId="{2721B80E-8993-4638-849D-DE5154C177DE}" dt="2021-11-24T06:48:38.299" v="7559" actId="1076"/>
          <ac:cxnSpMkLst>
            <pc:docMk/>
            <pc:sldMk cId="1392057976" sldId="301"/>
            <ac:cxnSpMk id="64" creationId="{1ED1191F-8AEA-4798-8118-1EB1912BF6B7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DA320-4B2B-461C-B292-6E01EE1FD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15453B-2450-4E5C-B31D-64A1FE3042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C839F-7057-4271-94CB-DA1B60B4A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321B4-E68B-47F5-B7FA-0C103BB4E845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B54691-3EC8-4050-B01E-38EC5A8B1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ED4F12-02F4-477B-8DD0-E0F850368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1AB5F-E87D-4192-8618-1DCFD7349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991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F5327-AF2A-4EFB-8FB2-6011691C2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7C04DD-3681-4C36-B07E-8625B0EBAC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5B0865-1439-4FA8-82E2-56727E17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321B4-E68B-47F5-B7FA-0C103BB4E845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B00E89-6B63-4C11-9682-BDA94EA21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41502A-993D-45E9-A615-B61D7D23F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1AB5F-E87D-4192-8618-1DCFD7349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169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02D065-433A-4638-91C9-759D26EFD4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FE02DB-8948-43E1-94B9-C9B15CA9FF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2C73D2-D247-4D6A-9DC9-90791FD10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321B4-E68B-47F5-B7FA-0C103BB4E845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0D0780-F5E6-4455-B0E6-D1F1C51E5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8E70F-D7F1-4E7B-9FB8-BD22CF9B6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1AB5F-E87D-4192-8618-1DCFD7349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174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F7195-17DF-4CFC-8DA0-20FEB1CE1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A104A-8848-4459-96AC-9A0FA165FA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40FFF7-4AB1-4150-8AAC-B94289AA4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321B4-E68B-47F5-B7FA-0C103BB4E845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9D5B5A-AA88-4CC0-B3CD-AA21808EC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3C871F-AB12-415D-B8F0-46C089A25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1AB5F-E87D-4192-8618-1DCFD7349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585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A07F0-72A8-4676-9484-8DB79C1C3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0BE2C-B9C6-45A9-9126-31C1751E1B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AE61A-7669-4AA5-9A27-30BEA218F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321B4-E68B-47F5-B7FA-0C103BB4E845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B8900E-3C17-4812-96A2-8C3DB35A5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DE2B0E-7EEE-49A3-80C9-0B3C369BA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1AB5F-E87D-4192-8618-1DCFD7349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630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FE3EC-D345-41E8-AF6D-FDCE292E0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7F777D-F125-4821-8B3D-5932EA9144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B945A0-4FAF-41E3-811A-9E4AA86229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5838DA-DF66-464A-BE57-FEE89B8EA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321B4-E68B-47F5-B7FA-0C103BB4E845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989CD1-B315-4BE4-81E4-833E9A133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706BEC-6E3E-47BA-92C7-907D1BFE8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1AB5F-E87D-4192-8618-1DCFD7349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761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AB115-A38C-4D6F-8CD0-E10ED5265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F94A87-1DB1-45D6-959A-C993945238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C7E945-B834-4C0E-9953-9584912E6D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B6BE71-6231-49D8-BFAD-ACB0DAE2A6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3F801E-4B9D-460B-82DA-BC689FFED3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E38ED1-96D7-4D78-B37B-C97C1BBAA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321B4-E68B-47F5-B7FA-0C103BB4E845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9F3658-BBAD-41BB-8C45-02DB48EBB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675D08-01D9-424A-BCA2-EFBE211BD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1AB5F-E87D-4192-8618-1DCFD7349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385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611FB-88E2-45D4-8A17-FFC079963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05929E-F391-4569-B9E5-BFDF38A38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321B4-E68B-47F5-B7FA-0C103BB4E845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18A16D-DDD9-4814-9D25-45C90B35D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1D924B-6CB8-42E6-A96B-0DC10DEC5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1AB5F-E87D-4192-8618-1DCFD7349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303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C6DEE6-0B87-4AFB-9B36-031C333C8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321B4-E68B-47F5-B7FA-0C103BB4E845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63C411-B850-49AD-AF33-DC2B69912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E2359D-CF40-4904-A5A5-83802089B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1AB5F-E87D-4192-8618-1DCFD7349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712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000AB-5E4B-48F0-858F-A1112A2AB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12E6A1-86ED-4F84-B685-95DFED6F8E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42FDE9-19BE-4771-B9DA-EB71B93522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0C298C-06F6-4050-9CF8-994F89E6B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321B4-E68B-47F5-B7FA-0C103BB4E845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00B122-F8C3-47FB-9B8E-AEC59D340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A90AAD-AF0E-4B8D-9520-1881B1B5D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1AB5F-E87D-4192-8618-1DCFD7349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177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14D6A-DD27-47E6-9085-C1AB1028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43888D-FECB-40A7-9625-D0A7FA7910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F6C5BC-D2F7-4616-97F9-CF90938039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2D0A67-FF4B-40CA-A1A9-663C0E9F3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321B4-E68B-47F5-B7FA-0C103BB4E845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18E231-422B-45DE-A004-9154CC507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3FB1DF-0C37-4390-AA63-2118191E7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1AB5F-E87D-4192-8618-1DCFD7349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424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6813AD-DC46-412B-A23E-DA37884B2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970403-DD84-4E19-A261-DE03087F9A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F622C0-3974-4424-9584-5810586A60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B321B4-E68B-47F5-B7FA-0C103BB4E845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CED3AF-7949-4B71-BC74-31FCBE26CD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5FFB07-CCA7-4549-B113-21E2F0F64F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91AB5F-E87D-4192-8618-1DCFD7349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343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sv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sv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27.wmf"/><Relationship Id="rId4" Type="http://schemas.openxmlformats.org/officeDocument/2006/relationships/oleObject" Target="../embeddings/oleObject14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image" Target="../media/image5.png"/><Relationship Id="rId7" Type="http://schemas.openxmlformats.org/officeDocument/2006/relationships/image" Target="../media/image7.wmf"/><Relationship Id="rId12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9.wmf"/><Relationship Id="rId5" Type="http://schemas.openxmlformats.org/officeDocument/2006/relationships/image" Target="../media/image6.wmf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8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image" Target="../media/image5.png"/><Relationship Id="rId7" Type="http://schemas.openxmlformats.org/officeDocument/2006/relationships/image" Target="../media/image10.w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6.wmf"/><Relationship Id="rId10" Type="http://schemas.openxmlformats.org/officeDocument/2006/relationships/image" Target="../media/image2.png"/><Relationship Id="rId4" Type="http://schemas.openxmlformats.org/officeDocument/2006/relationships/oleObject" Target="../embeddings/oleObject6.bin"/><Relationship Id="rId9" Type="http://schemas.openxmlformats.org/officeDocument/2006/relationships/image" Target="../media/image11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6.wmf"/><Relationship Id="rId4" Type="http://schemas.openxmlformats.org/officeDocument/2006/relationships/oleObject" Target="../embeddings/oleObject9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6.wmf"/><Relationship Id="rId4" Type="http://schemas.openxmlformats.org/officeDocument/2006/relationships/oleObject" Target="../embeddings/oleObject10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6.wmf"/><Relationship Id="rId4" Type="http://schemas.openxmlformats.org/officeDocument/2006/relationships/oleObject" Target="../embeddings/oleObject11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oleObject" Target="../embeddings/oleObject12.bin"/><Relationship Id="rId7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4.png"/><Relationship Id="rId4" Type="http://schemas.openxmlformats.org/officeDocument/2006/relationships/image" Target="../media/image6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jpeg"/><Relationship Id="rId5" Type="http://schemas.openxmlformats.org/officeDocument/2006/relationships/image" Target="../media/image6.wmf"/><Relationship Id="rId4" Type="http://schemas.openxmlformats.org/officeDocument/2006/relationships/oleObject" Target="../embeddings/oleObject1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15405569-9748-4025-9E21-983CF95B7589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1026" name="Picture 2" descr="Bread | LinkedIn">
              <a:extLst>
                <a:ext uri="{FF2B5EF4-FFF2-40B4-BE49-F238E27FC236}">
                  <a16:creationId xmlns:a16="http://schemas.microsoft.com/office/drawing/2014/main" id="{FD719FFB-181E-447C-917C-DD2C8026BB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794000"/>
              <a:ext cx="12192000" cy="406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D89A5B1-782E-4979-99FF-CAC549F8F091}"/>
                </a:ext>
              </a:extLst>
            </p:cNvPr>
            <p:cNvSpPr/>
            <p:nvPr/>
          </p:nvSpPr>
          <p:spPr>
            <a:xfrm>
              <a:off x="0" y="0"/>
              <a:ext cx="12192000" cy="2794000"/>
            </a:xfrm>
            <a:prstGeom prst="rect">
              <a:avLst/>
            </a:prstGeom>
            <a:gradFill>
              <a:gsLst>
                <a:gs pos="96000">
                  <a:srgbClr val="1E2A74"/>
                </a:gs>
                <a:gs pos="68000">
                  <a:srgbClr val="1A2D68"/>
                </a:gs>
                <a:gs pos="31000">
                  <a:srgbClr val="1D3275"/>
                </a:gs>
                <a:gs pos="0">
                  <a:srgbClr val="20307E"/>
                </a:gs>
              </a:gsLst>
              <a:lin ang="5400000" scaled="1"/>
            </a:gradFill>
            <a:ln>
              <a:solidFill>
                <a:srgbClr val="1B29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B173A97E-E73C-439B-8013-07BC08D10B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0600" y="2794000"/>
            <a:ext cx="5857875" cy="456406"/>
          </a:xfrm>
        </p:spPr>
        <p:txBody>
          <a:bodyPr/>
          <a:lstStyle/>
          <a:p>
            <a:r>
              <a:rPr lang="en-US" dirty="0">
                <a:solidFill>
                  <a:srgbClr val="FCB82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Analysis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AC0755-0AC6-402C-A130-3C95F1F5C3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3875" y="1603375"/>
            <a:ext cx="7086600" cy="1106487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Case Study</a:t>
            </a:r>
          </a:p>
        </p:txBody>
      </p:sp>
      <p:pic>
        <p:nvPicPr>
          <p:cNvPr id="17" name="Picture 2" descr="Bread Financing | Play Now, Pay Later | Velocity Micro">
            <a:extLst>
              <a:ext uri="{FF2B5EF4-FFF2-40B4-BE49-F238E27FC236}">
                <a16:creationId xmlns:a16="http://schemas.microsoft.com/office/drawing/2014/main" id="{30763317-C856-4E1F-AECB-553C0D67F8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" y="6267653"/>
            <a:ext cx="1352550" cy="504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34827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tângulo: Cantos Arredondados 28">
            <a:extLst>
              <a:ext uri="{FF2B5EF4-FFF2-40B4-BE49-F238E27FC236}">
                <a16:creationId xmlns:a16="http://schemas.microsoft.com/office/drawing/2014/main" id="{9603A63A-5932-4303-AF94-44154223A54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rgbClr val="008080"/>
              </a:gs>
              <a:gs pos="78000">
                <a:srgbClr val="BFD6CB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3" name="Retângulo: Único Canto Arredondado 2">
            <a:extLst>
              <a:ext uri="{FF2B5EF4-FFF2-40B4-BE49-F238E27FC236}">
                <a16:creationId xmlns:a16="http://schemas.microsoft.com/office/drawing/2014/main" id="{973EB244-8466-44EA-B02E-E007E8B91107}"/>
              </a:ext>
            </a:extLst>
          </p:cNvPr>
          <p:cNvSpPr/>
          <p:nvPr/>
        </p:nvSpPr>
        <p:spPr>
          <a:xfrm flipH="1">
            <a:off x="2435088" y="-1"/>
            <a:ext cx="9756912" cy="6858001"/>
          </a:xfrm>
          <a:prstGeom prst="round1Rect">
            <a:avLst>
              <a:gd name="adj" fmla="val 0"/>
            </a:avLst>
          </a:prstGeom>
          <a:solidFill>
            <a:srgbClr val="D3D3D3"/>
          </a:soli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8" name="Retângulo: Cantos Arredondados 30">
            <a:extLst>
              <a:ext uri="{FF2B5EF4-FFF2-40B4-BE49-F238E27FC236}">
                <a16:creationId xmlns:a16="http://schemas.microsoft.com/office/drawing/2014/main" id="{912B1E3E-D610-431A-A049-2D2E0E985481}"/>
              </a:ext>
            </a:extLst>
          </p:cNvPr>
          <p:cNvSpPr/>
          <p:nvPr/>
        </p:nvSpPr>
        <p:spPr>
          <a:xfrm>
            <a:off x="147859" y="2523325"/>
            <a:ext cx="2127154" cy="904773"/>
          </a:xfrm>
          <a:prstGeom prst="roundRect">
            <a:avLst>
              <a:gd name="adj" fmla="val 10909"/>
            </a:avLst>
          </a:prstGeom>
          <a:solidFill>
            <a:schemeClr val="bg1"/>
          </a:soli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9" name="Retângulo: Cantos Arredondados 32">
            <a:extLst>
              <a:ext uri="{FF2B5EF4-FFF2-40B4-BE49-F238E27FC236}">
                <a16:creationId xmlns:a16="http://schemas.microsoft.com/office/drawing/2014/main" id="{4A0947D6-363C-4289-830D-A8A3F662A087}"/>
              </a:ext>
            </a:extLst>
          </p:cNvPr>
          <p:cNvSpPr/>
          <p:nvPr/>
        </p:nvSpPr>
        <p:spPr>
          <a:xfrm>
            <a:off x="147859" y="3664592"/>
            <a:ext cx="2127154" cy="904773"/>
          </a:xfrm>
          <a:prstGeom prst="roundRect">
            <a:avLst>
              <a:gd name="adj" fmla="val 10909"/>
            </a:avLst>
          </a:prstGeom>
          <a:solidFill>
            <a:schemeClr val="bg1"/>
          </a:soli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0" name="Retângulo: Cantos Arredondados 34">
            <a:extLst>
              <a:ext uri="{FF2B5EF4-FFF2-40B4-BE49-F238E27FC236}">
                <a16:creationId xmlns:a16="http://schemas.microsoft.com/office/drawing/2014/main" id="{9732E013-E7BD-42EB-BD3E-FE1FFACCF09F}"/>
              </a:ext>
            </a:extLst>
          </p:cNvPr>
          <p:cNvSpPr/>
          <p:nvPr/>
        </p:nvSpPr>
        <p:spPr>
          <a:xfrm>
            <a:off x="157724" y="4840516"/>
            <a:ext cx="2101604" cy="904773"/>
          </a:xfrm>
          <a:prstGeom prst="roundRect">
            <a:avLst>
              <a:gd name="adj" fmla="val 10909"/>
            </a:avLst>
          </a:prstGeom>
          <a:solidFill>
            <a:schemeClr val="bg1"/>
          </a:soli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3" name="Retângulo: Cantos Arredondados 57">
            <a:extLst>
              <a:ext uri="{FF2B5EF4-FFF2-40B4-BE49-F238E27FC236}">
                <a16:creationId xmlns:a16="http://schemas.microsoft.com/office/drawing/2014/main" id="{8AD658F5-4117-4243-BD5D-4AE8A7A9709B}"/>
              </a:ext>
            </a:extLst>
          </p:cNvPr>
          <p:cNvSpPr/>
          <p:nvPr/>
        </p:nvSpPr>
        <p:spPr>
          <a:xfrm>
            <a:off x="227567" y="2737586"/>
            <a:ext cx="476250" cy="476250"/>
          </a:xfrm>
          <a:prstGeom prst="roundRect">
            <a:avLst>
              <a:gd name="adj" fmla="val 20000"/>
            </a:avLst>
          </a:prstGeom>
          <a:solidFill>
            <a:srgbClr val="00808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sp>
        <p:nvSpPr>
          <p:cNvPr id="74" name="Retângulo: Cantos Arredondados 69">
            <a:extLst>
              <a:ext uri="{FF2B5EF4-FFF2-40B4-BE49-F238E27FC236}">
                <a16:creationId xmlns:a16="http://schemas.microsoft.com/office/drawing/2014/main" id="{3D0E1659-08DD-485A-80C0-E9AB62E17150}"/>
              </a:ext>
            </a:extLst>
          </p:cNvPr>
          <p:cNvSpPr/>
          <p:nvPr/>
        </p:nvSpPr>
        <p:spPr>
          <a:xfrm>
            <a:off x="235250" y="3878853"/>
            <a:ext cx="476250" cy="476250"/>
          </a:xfrm>
          <a:prstGeom prst="roundRect">
            <a:avLst>
              <a:gd name="adj" fmla="val 20000"/>
            </a:avLst>
          </a:prstGeom>
          <a:solidFill>
            <a:srgbClr val="00808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sp>
        <p:nvSpPr>
          <p:cNvPr id="75" name="Retângulo: Cantos Arredondados 72">
            <a:extLst>
              <a:ext uri="{FF2B5EF4-FFF2-40B4-BE49-F238E27FC236}">
                <a16:creationId xmlns:a16="http://schemas.microsoft.com/office/drawing/2014/main" id="{99835387-71BF-4EAA-A05D-5DE2E872587D}"/>
              </a:ext>
            </a:extLst>
          </p:cNvPr>
          <p:cNvSpPr/>
          <p:nvPr/>
        </p:nvSpPr>
        <p:spPr>
          <a:xfrm>
            <a:off x="259984" y="5054777"/>
            <a:ext cx="476250" cy="476250"/>
          </a:xfrm>
          <a:prstGeom prst="roundRect">
            <a:avLst>
              <a:gd name="adj" fmla="val 20000"/>
            </a:avLst>
          </a:prstGeom>
          <a:solidFill>
            <a:srgbClr val="00808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sp>
        <p:nvSpPr>
          <p:cNvPr id="94" name="Retângulo: Cantos Arredondados 108">
            <a:extLst>
              <a:ext uri="{FF2B5EF4-FFF2-40B4-BE49-F238E27FC236}">
                <a16:creationId xmlns:a16="http://schemas.microsoft.com/office/drawing/2014/main" id="{656D48CD-CEDD-4B87-8805-BDAE81084882}"/>
              </a:ext>
            </a:extLst>
          </p:cNvPr>
          <p:cNvSpPr/>
          <p:nvPr/>
        </p:nvSpPr>
        <p:spPr>
          <a:xfrm>
            <a:off x="2593941" y="3795221"/>
            <a:ext cx="3312337" cy="2779585"/>
          </a:xfrm>
          <a:prstGeom prst="roundRect">
            <a:avLst>
              <a:gd name="adj" fmla="val 4819"/>
            </a:avLst>
          </a:prstGeom>
          <a:solidFill>
            <a:schemeClr val="bg1"/>
          </a:soli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6" name="Retângulo: Cantos Arredondados 110">
            <a:extLst>
              <a:ext uri="{FF2B5EF4-FFF2-40B4-BE49-F238E27FC236}">
                <a16:creationId xmlns:a16="http://schemas.microsoft.com/office/drawing/2014/main" id="{76DA8C54-BA00-460E-AA88-8A25E45CFB84}"/>
              </a:ext>
            </a:extLst>
          </p:cNvPr>
          <p:cNvSpPr/>
          <p:nvPr/>
        </p:nvSpPr>
        <p:spPr>
          <a:xfrm>
            <a:off x="2589944" y="411005"/>
            <a:ext cx="9443764" cy="3106636"/>
          </a:xfrm>
          <a:prstGeom prst="roundRect">
            <a:avLst>
              <a:gd name="adj" fmla="val 6032"/>
            </a:avLst>
          </a:prstGeom>
          <a:solidFill>
            <a:schemeClr val="bg1"/>
          </a:soli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98" name="Picture 2" descr="Bread Financing | Play Now, Pay Later | Velocity Micro">
            <a:extLst>
              <a:ext uri="{FF2B5EF4-FFF2-40B4-BE49-F238E27FC236}">
                <a16:creationId xmlns:a16="http://schemas.microsoft.com/office/drawing/2014/main" id="{AFE2D14C-57A7-4A21-83EE-33CDCE157B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220" y="6135464"/>
            <a:ext cx="1352550" cy="504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itle 1">
            <a:extLst>
              <a:ext uri="{FF2B5EF4-FFF2-40B4-BE49-F238E27FC236}">
                <a16:creationId xmlns:a16="http://schemas.microsoft.com/office/drawing/2014/main" id="{161E4294-EEB2-4E53-8672-0FAE09F8083D}"/>
              </a:ext>
            </a:extLst>
          </p:cNvPr>
          <p:cNvSpPr txBox="1">
            <a:spLocks/>
          </p:cNvSpPr>
          <p:nvPr/>
        </p:nvSpPr>
        <p:spPr>
          <a:xfrm>
            <a:off x="156719" y="258383"/>
            <a:ext cx="2144622" cy="1059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en-US" sz="3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Split Test </a:t>
            </a:r>
          </a:p>
          <a:p>
            <a:pPr>
              <a:lnSpc>
                <a:spcPct val="110000"/>
              </a:lnSpc>
            </a:pPr>
            <a:r>
              <a:rPr lang="en-US" sz="3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Analysis</a:t>
            </a:r>
          </a:p>
        </p:txBody>
      </p:sp>
      <p:sp>
        <p:nvSpPr>
          <p:cNvPr id="40" name="Retângulo: Cantos Superiores Arredondados 10">
            <a:extLst>
              <a:ext uri="{FF2B5EF4-FFF2-40B4-BE49-F238E27FC236}">
                <a16:creationId xmlns:a16="http://schemas.microsoft.com/office/drawing/2014/main" id="{27BB6AAE-E45F-41DF-B863-F0B89FF2C064}"/>
              </a:ext>
            </a:extLst>
          </p:cNvPr>
          <p:cNvSpPr/>
          <p:nvPr/>
        </p:nvSpPr>
        <p:spPr>
          <a:xfrm>
            <a:off x="2582465" y="404705"/>
            <a:ext cx="9453759" cy="374967"/>
          </a:xfrm>
          <a:prstGeom prst="round2SameRect">
            <a:avLst/>
          </a:prstGeom>
          <a:gradFill flip="none" rotWithShape="1">
            <a:gsLst>
              <a:gs pos="0">
                <a:srgbClr val="12465A"/>
              </a:gs>
              <a:gs pos="55000">
                <a:srgbClr val="098897"/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bg1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Conversion Rate – Applicantion step</a:t>
            </a: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1648718E-C028-4372-AC66-221C63F2DC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6430" y="1098725"/>
            <a:ext cx="3979998" cy="2279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14CE83E-E62A-4C6C-A471-2A69261BA4E9}"/>
              </a:ext>
            </a:extLst>
          </p:cNvPr>
          <p:cNvSpPr txBox="1"/>
          <p:nvPr/>
        </p:nvSpPr>
        <p:spPr>
          <a:xfrm>
            <a:off x="3197382" y="796197"/>
            <a:ext cx="3078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Conversion Rate – AB test period</a:t>
            </a:r>
            <a:endParaRPr lang="en-US" sz="1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174DC2-8640-4096-A7F2-3076E5467F38}"/>
              </a:ext>
            </a:extLst>
          </p:cNvPr>
          <p:cNvSpPr txBox="1"/>
          <p:nvPr/>
        </p:nvSpPr>
        <p:spPr>
          <a:xfrm>
            <a:off x="3489649" y="1294432"/>
            <a:ext cx="7464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0.545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B1F3473-D64E-4DBB-A290-3E0FF990F1ED}"/>
              </a:ext>
            </a:extLst>
          </p:cNvPr>
          <p:cNvSpPr txBox="1"/>
          <p:nvPr/>
        </p:nvSpPr>
        <p:spPr>
          <a:xfrm>
            <a:off x="5349551" y="1285349"/>
            <a:ext cx="7464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0.517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45182C9-8468-4E5E-AF95-8381016E0B2A}"/>
              </a:ext>
            </a:extLst>
          </p:cNvPr>
          <p:cNvSpPr txBox="1"/>
          <p:nvPr/>
        </p:nvSpPr>
        <p:spPr>
          <a:xfrm>
            <a:off x="3489648" y="3024670"/>
            <a:ext cx="746449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5 Fields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E244B5B-3712-49A6-B004-64649ECA4DCE}"/>
              </a:ext>
            </a:extLst>
          </p:cNvPr>
          <p:cNvSpPr txBox="1"/>
          <p:nvPr/>
        </p:nvSpPr>
        <p:spPr>
          <a:xfrm>
            <a:off x="5358881" y="3025716"/>
            <a:ext cx="746449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6 Fields</a:t>
            </a:r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BD8DD8EF-2C75-4681-9C71-621D07E0A2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7643" y="1098725"/>
            <a:ext cx="4335854" cy="225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AEF13C32-C926-4679-A0AD-D288AEDDD782}"/>
              </a:ext>
            </a:extLst>
          </p:cNvPr>
          <p:cNvSpPr txBox="1"/>
          <p:nvPr/>
        </p:nvSpPr>
        <p:spPr>
          <a:xfrm>
            <a:off x="8109664" y="797542"/>
            <a:ext cx="3078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Conversion Rate – Before AB Test</a:t>
            </a:r>
            <a:endParaRPr lang="en-US" sz="14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BEA3E75-6771-4840-A449-BF9D7D747379}"/>
              </a:ext>
            </a:extLst>
          </p:cNvPr>
          <p:cNvSpPr txBox="1"/>
          <p:nvPr/>
        </p:nvSpPr>
        <p:spPr>
          <a:xfrm>
            <a:off x="9054753" y="3071418"/>
            <a:ext cx="1404318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Applicantion step</a:t>
            </a:r>
            <a:endParaRPr lang="en-US" sz="1200" dirty="0"/>
          </a:p>
        </p:txBody>
      </p:sp>
      <p:sp>
        <p:nvSpPr>
          <p:cNvPr id="53" name="Retângulo: Cantos Superiores Arredondados 10">
            <a:extLst>
              <a:ext uri="{FF2B5EF4-FFF2-40B4-BE49-F238E27FC236}">
                <a16:creationId xmlns:a16="http://schemas.microsoft.com/office/drawing/2014/main" id="{273785F3-36AE-4C2A-9514-C3F34420FE3A}"/>
              </a:ext>
            </a:extLst>
          </p:cNvPr>
          <p:cNvSpPr/>
          <p:nvPr/>
        </p:nvSpPr>
        <p:spPr>
          <a:xfrm>
            <a:off x="2579949" y="3795220"/>
            <a:ext cx="3326329" cy="553602"/>
          </a:xfrm>
          <a:prstGeom prst="round2SameRect">
            <a:avLst/>
          </a:prstGeom>
          <a:gradFill flip="none" rotWithShape="1">
            <a:gsLst>
              <a:gs pos="0">
                <a:srgbClr val="12465A"/>
              </a:gs>
              <a:gs pos="55000">
                <a:srgbClr val="098897"/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What was the impact from implementing Intellicron?</a:t>
            </a:r>
            <a:endParaRPr lang="pt-BR" sz="1600" dirty="0">
              <a:solidFill>
                <a:schemeClr val="bg1"/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Graphic 4" descr="Clipboard Partially Checked with solid fill">
            <a:extLst>
              <a:ext uri="{FF2B5EF4-FFF2-40B4-BE49-F238E27FC236}">
                <a16:creationId xmlns:a16="http://schemas.microsoft.com/office/drawing/2014/main" id="{5A903FA7-43CF-4DDD-AEBF-F56D78529CB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9984" y="2763874"/>
            <a:ext cx="391501" cy="391501"/>
          </a:xfrm>
          <a:prstGeom prst="rect">
            <a:avLst/>
          </a:prstGeom>
        </p:spPr>
      </p:pic>
      <p:pic>
        <p:nvPicPr>
          <p:cNvPr id="7" name="Graphic 6" descr="Good Inventory with solid fill">
            <a:extLst>
              <a:ext uri="{FF2B5EF4-FFF2-40B4-BE49-F238E27FC236}">
                <a16:creationId xmlns:a16="http://schemas.microsoft.com/office/drawing/2014/main" id="{D9B11E3E-8240-4A5A-A6B0-E6AC1FD50C7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74112" y="5083033"/>
            <a:ext cx="447994" cy="447994"/>
          </a:xfrm>
          <a:prstGeom prst="rect">
            <a:avLst/>
          </a:prstGeom>
        </p:spPr>
      </p:pic>
      <p:sp>
        <p:nvSpPr>
          <p:cNvPr id="58" name="Retângulo 22">
            <a:extLst>
              <a:ext uri="{FF2B5EF4-FFF2-40B4-BE49-F238E27FC236}">
                <a16:creationId xmlns:a16="http://schemas.microsoft.com/office/drawing/2014/main" id="{07DEAF5C-368F-4053-B80C-852AFF952379}"/>
              </a:ext>
            </a:extLst>
          </p:cNvPr>
          <p:cNvSpPr/>
          <p:nvPr/>
        </p:nvSpPr>
        <p:spPr>
          <a:xfrm>
            <a:off x="-9800" y="1668171"/>
            <a:ext cx="2424113" cy="571500"/>
          </a:xfrm>
          <a:prstGeom prst="rect">
            <a:avLst/>
          </a:prstGeom>
          <a:solidFill>
            <a:srgbClr val="0048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9" name="Título 1">
            <a:extLst>
              <a:ext uri="{FF2B5EF4-FFF2-40B4-BE49-F238E27FC236}">
                <a16:creationId xmlns:a16="http://schemas.microsoft.com/office/drawing/2014/main" id="{72B6E6CE-5D1C-41BB-B33D-47899E90A339}"/>
              </a:ext>
            </a:extLst>
          </p:cNvPr>
          <p:cNvSpPr txBox="1">
            <a:spLocks/>
          </p:cNvSpPr>
          <p:nvPr/>
        </p:nvSpPr>
        <p:spPr>
          <a:xfrm>
            <a:off x="240615" y="1752686"/>
            <a:ext cx="1979868" cy="3905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1300" dirty="0">
                <a:solidFill>
                  <a:schemeClr val="bg1"/>
                </a:solidFill>
                <a:latin typeface="Segoe UI Light" panose="020B0502040204020203" pitchFamily="34" charset="0"/>
                <a:ea typeface="Roboto" panose="02000000000000000000" pitchFamily="2" charset="0"/>
                <a:cs typeface="Segoe UI Light" panose="020B0502040204020203" pitchFamily="34" charset="0"/>
              </a:rPr>
              <a:t>Global Conversion Rate</a:t>
            </a:r>
          </a:p>
        </p:txBody>
      </p:sp>
      <p:pic>
        <p:nvPicPr>
          <p:cNvPr id="9" name="Graphic 8" descr="Checkmark with solid fill">
            <a:extLst>
              <a:ext uri="{FF2B5EF4-FFF2-40B4-BE49-F238E27FC236}">
                <a16:creationId xmlns:a16="http://schemas.microsoft.com/office/drawing/2014/main" id="{B010AC40-71AB-4F43-B5BC-0E38FCF012B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91068" y="3945404"/>
            <a:ext cx="403418" cy="403418"/>
          </a:xfrm>
          <a:prstGeom prst="rect">
            <a:avLst/>
          </a:prstGeom>
        </p:spPr>
      </p:pic>
      <p:sp>
        <p:nvSpPr>
          <p:cNvPr id="64" name="Título 1">
            <a:extLst>
              <a:ext uri="{FF2B5EF4-FFF2-40B4-BE49-F238E27FC236}">
                <a16:creationId xmlns:a16="http://schemas.microsoft.com/office/drawing/2014/main" id="{CB7D09D8-4D03-4214-B5B0-53C661FBFD03}"/>
              </a:ext>
            </a:extLst>
          </p:cNvPr>
          <p:cNvSpPr txBox="1">
            <a:spLocks/>
          </p:cNvSpPr>
          <p:nvPr/>
        </p:nvSpPr>
        <p:spPr>
          <a:xfrm>
            <a:off x="722105" y="3024190"/>
            <a:ext cx="1513861" cy="3905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300" dirty="0">
                <a:solidFill>
                  <a:srgbClr val="0C5150"/>
                </a:solidFill>
                <a:latin typeface="Segoe UI Light" panose="020B0502040204020203" pitchFamily="34" charset="0"/>
                <a:ea typeface="Roboto" panose="02000000000000000000" pitchFamily="2" charset="0"/>
                <a:cs typeface="Segoe UI Light" panose="020B0502040204020203" pitchFamily="34" charset="0"/>
              </a:rPr>
              <a:t>Applicantion step</a:t>
            </a:r>
          </a:p>
        </p:txBody>
      </p:sp>
      <p:sp>
        <p:nvSpPr>
          <p:cNvPr id="65" name="Título 1">
            <a:extLst>
              <a:ext uri="{FF2B5EF4-FFF2-40B4-BE49-F238E27FC236}">
                <a16:creationId xmlns:a16="http://schemas.microsoft.com/office/drawing/2014/main" id="{B98BC334-E7BB-4DE4-8668-40A8D1946BE1}"/>
              </a:ext>
            </a:extLst>
          </p:cNvPr>
          <p:cNvSpPr txBox="1">
            <a:spLocks/>
          </p:cNvSpPr>
          <p:nvPr/>
        </p:nvSpPr>
        <p:spPr>
          <a:xfrm>
            <a:off x="729763" y="4168507"/>
            <a:ext cx="1513861" cy="3905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300" dirty="0">
                <a:solidFill>
                  <a:srgbClr val="0C5150"/>
                </a:solidFill>
                <a:latin typeface="Segoe UI Light" panose="020B0502040204020203" pitchFamily="34" charset="0"/>
                <a:ea typeface="Roboto" panose="02000000000000000000" pitchFamily="2" charset="0"/>
                <a:cs typeface="Segoe UI Light" panose="020B0502040204020203" pitchFamily="34" charset="0"/>
              </a:rPr>
              <a:t>Approved step</a:t>
            </a:r>
          </a:p>
        </p:txBody>
      </p:sp>
      <p:sp>
        <p:nvSpPr>
          <p:cNvPr id="99" name="Título 1">
            <a:extLst>
              <a:ext uri="{FF2B5EF4-FFF2-40B4-BE49-F238E27FC236}">
                <a16:creationId xmlns:a16="http://schemas.microsoft.com/office/drawing/2014/main" id="{92C62716-000C-461D-9DCA-1C1798AEF568}"/>
              </a:ext>
            </a:extLst>
          </p:cNvPr>
          <p:cNvSpPr txBox="1">
            <a:spLocks/>
          </p:cNvSpPr>
          <p:nvPr/>
        </p:nvSpPr>
        <p:spPr>
          <a:xfrm>
            <a:off x="750362" y="5351129"/>
            <a:ext cx="1513861" cy="3905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300" dirty="0">
                <a:solidFill>
                  <a:srgbClr val="0C5150"/>
                </a:solidFill>
                <a:latin typeface="Segoe UI Light" panose="020B0502040204020203" pitchFamily="34" charset="0"/>
                <a:ea typeface="Roboto" panose="02000000000000000000" pitchFamily="2" charset="0"/>
                <a:cs typeface="Segoe UI Light" panose="020B0502040204020203" pitchFamily="34" charset="0"/>
              </a:rPr>
              <a:t>Check out step</a:t>
            </a:r>
          </a:p>
        </p:txBody>
      </p:sp>
      <p:sp>
        <p:nvSpPr>
          <p:cNvPr id="100" name="Título 1">
            <a:extLst>
              <a:ext uri="{FF2B5EF4-FFF2-40B4-BE49-F238E27FC236}">
                <a16:creationId xmlns:a16="http://schemas.microsoft.com/office/drawing/2014/main" id="{97E44FA0-A9BF-4FC8-8D19-94B93FB90999}"/>
              </a:ext>
            </a:extLst>
          </p:cNvPr>
          <p:cNvSpPr txBox="1">
            <a:spLocks/>
          </p:cNvSpPr>
          <p:nvPr/>
        </p:nvSpPr>
        <p:spPr>
          <a:xfrm>
            <a:off x="1100569" y="3884238"/>
            <a:ext cx="756931" cy="3905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dirty="0">
                <a:solidFill>
                  <a:srgbClr val="0C5150"/>
                </a:solidFill>
                <a:latin typeface="Aharoni" panose="020B0604020202020204" pitchFamily="2" charset="-79"/>
                <a:ea typeface="Roboto" panose="02000000000000000000" pitchFamily="2" charset="0"/>
                <a:cs typeface="Aharoni" panose="020B0604020202020204" pitchFamily="2" charset="-79"/>
              </a:rPr>
              <a:t>34%</a:t>
            </a:r>
          </a:p>
        </p:txBody>
      </p:sp>
      <p:sp>
        <p:nvSpPr>
          <p:cNvPr id="101" name="Título 1">
            <a:extLst>
              <a:ext uri="{FF2B5EF4-FFF2-40B4-BE49-F238E27FC236}">
                <a16:creationId xmlns:a16="http://schemas.microsoft.com/office/drawing/2014/main" id="{E8F4E024-7CEE-4B66-8999-1FA7CB952AC0}"/>
              </a:ext>
            </a:extLst>
          </p:cNvPr>
          <p:cNvSpPr txBox="1">
            <a:spLocks/>
          </p:cNvSpPr>
          <p:nvPr/>
        </p:nvSpPr>
        <p:spPr>
          <a:xfrm>
            <a:off x="1070848" y="2739054"/>
            <a:ext cx="756931" cy="3905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dirty="0">
                <a:solidFill>
                  <a:srgbClr val="0C5150"/>
                </a:solidFill>
                <a:latin typeface="Aharoni" panose="020B0604020202020204" pitchFamily="2" charset="-79"/>
                <a:ea typeface="Roboto" panose="02000000000000000000" pitchFamily="2" charset="0"/>
                <a:cs typeface="Aharoni" panose="020B0604020202020204" pitchFamily="2" charset="-79"/>
              </a:rPr>
              <a:t>53%</a:t>
            </a:r>
          </a:p>
        </p:txBody>
      </p:sp>
      <p:sp>
        <p:nvSpPr>
          <p:cNvPr id="102" name="Título 1">
            <a:extLst>
              <a:ext uri="{FF2B5EF4-FFF2-40B4-BE49-F238E27FC236}">
                <a16:creationId xmlns:a16="http://schemas.microsoft.com/office/drawing/2014/main" id="{606AEA68-445A-4296-9E72-4E33991EE9FD}"/>
              </a:ext>
            </a:extLst>
          </p:cNvPr>
          <p:cNvSpPr txBox="1">
            <a:spLocks/>
          </p:cNvSpPr>
          <p:nvPr/>
        </p:nvSpPr>
        <p:spPr>
          <a:xfrm>
            <a:off x="1070847" y="5079978"/>
            <a:ext cx="756931" cy="3905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dirty="0">
                <a:solidFill>
                  <a:srgbClr val="0C5150"/>
                </a:solidFill>
                <a:latin typeface="Aharoni" panose="020B0604020202020204" pitchFamily="2" charset="-79"/>
                <a:ea typeface="Roboto" panose="02000000000000000000" pitchFamily="2" charset="0"/>
                <a:cs typeface="Aharoni" panose="020B0604020202020204" pitchFamily="2" charset="-79"/>
              </a:rPr>
              <a:t>26%</a:t>
            </a:r>
          </a:p>
        </p:txBody>
      </p:sp>
      <p:sp>
        <p:nvSpPr>
          <p:cNvPr id="105" name="Título 1">
            <a:extLst>
              <a:ext uri="{FF2B5EF4-FFF2-40B4-BE49-F238E27FC236}">
                <a16:creationId xmlns:a16="http://schemas.microsoft.com/office/drawing/2014/main" id="{2BCB691F-5365-4582-BD65-FCA867C927B9}"/>
              </a:ext>
            </a:extLst>
          </p:cNvPr>
          <p:cNvSpPr txBox="1">
            <a:spLocks/>
          </p:cNvSpPr>
          <p:nvPr/>
        </p:nvSpPr>
        <p:spPr>
          <a:xfrm>
            <a:off x="694486" y="2012266"/>
            <a:ext cx="1513861" cy="2106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800" dirty="0">
                <a:solidFill>
                  <a:schemeClr val="bg1"/>
                </a:solidFill>
                <a:latin typeface="Segoe UI Light" panose="020B0502040204020203" pitchFamily="34" charset="0"/>
                <a:ea typeface="Roboto" panose="02000000000000000000" pitchFamily="2" charset="0"/>
                <a:cs typeface="Segoe UI Light" panose="020B0502040204020203" pitchFamily="34" charset="0"/>
              </a:rPr>
              <a:t> % completed the step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ADC60D7D-5DE9-4167-A31F-3F3744A73A01}"/>
              </a:ext>
            </a:extLst>
          </p:cNvPr>
          <p:cNvSpPr txBox="1"/>
          <p:nvPr/>
        </p:nvSpPr>
        <p:spPr>
          <a:xfrm>
            <a:off x="2705310" y="4495343"/>
            <a:ext cx="3047880" cy="181588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Impact from implementing: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400" dirty="0"/>
              <a:t>Conversion Rate improved 2.85%, meaning that more users completed the form;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400" dirty="0"/>
              <a:t>We need to analyze revenue to see the financial impact, considering the $2 for each customer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AC39EA74-09A9-49EF-B767-E2295D30ED42}"/>
              </a:ext>
            </a:extLst>
          </p:cNvPr>
          <p:cNvSpPr txBox="1"/>
          <p:nvPr/>
        </p:nvSpPr>
        <p:spPr>
          <a:xfrm>
            <a:off x="4378041" y="3194650"/>
            <a:ext cx="746449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Form</a:t>
            </a:r>
          </a:p>
        </p:txBody>
      </p:sp>
      <p:sp>
        <p:nvSpPr>
          <p:cNvPr id="41" name="Retângulo: Cantos Arredondados 108">
            <a:extLst>
              <a:ext uri="{FF2B5EF4-FFF2-40B4-BE49-F238E27FC236}">
                <a16:creationId xmlns:a16="http://schemas.microsoft.com/office/drawing/2014/main" id="{86EC343F-07E1-4998-ADA5-4DEDDD0D41A6}"/>
              </a:ext>
            </a:extLst>
          </p:cNvPr>
          <p:cNvSpPr/>
          <p:nvPr/>
        </p:nvSpPr>
        <p:spPr>
          <a:xfrm>
            <a:off x="6091135" y="3795220"/>
            <a:ext cx="5942573" cy="2779585"/>
          </a:xfrm>
          <a:prstGeom prst="roundRect">
            <a:avLst>
              <a:gd name="adj" fmla="val 4819"/>
            </a:avLst>
          </a:prstGeom>
          <a:solidFill>
            <a:schemeClr val="bg1"/>
          </a:soli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2" name="Retângulo: Cantos Superiores Arredondados 10">
            <a:extLst>
              <a:ext uri="{FF2B5EF4-FFF2-40B4-BE49-F238E27FC236}">
                <a16:creationId xmlns:a16="http://schemas.microsoft.com/office/drawing/2014/main" id="{09A747BF-42F6-4A6F-ACC2-2BE76F5C9604}"/>
              </a:ext>
            </a:extLst>
          </p:cNvPr>
          <p:cNvSpPr/>
          <p:nvPr/>
        </p:nvSpPr>
        <p:spPr>
          <a:xfrm>
            <a:off x="6077143" y="3795219"/>
            <a:ext cx="5967676" cy="553602"/>
          </a:xfrm>
          <a:prstGeom prst="round2SameRect">
            <a:avLst/>
          </a:prstGeom>
          <a:gradFill flip="none" rotWithShape="1">
            <a:gsLst>
              <a:gs pos="0">
                <a:srgbClr val="12465A"/>
              </a:gs>
              <a:gs pos="55000">
                <a:srgbClr val="098897"/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Conversion Rate – AB test period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14431A2-01D7-40EB-95B7-E163B69A2A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7398" y="4660381"/>
            <a:ext cx="2898024" cy="166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B5925C64-B361-4B22-AF5A-EED8138E83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4907" y="4602177"/>
            <a:ext cx="2898648" cy="1660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B252AE93-F91E-490C-A453-35CF52E85BEF}"/>
              </a:ext>
            </a:extLst>
          </p:cNvPr>
          <p:cNvSpPr txBox="1"/>
          <p:nvPr/>
        </p:nvSpPr>
        <p:spPr>
          <a:xfrm>
            <a:off x="6275476" y="4357148"/>
            <a:ext cx="27568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Approved step</a:t>
            </a:r>
            <a:endParaRPr lang="en-US" sz="14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82A766D-68A5-4055-BAF4-131792CF9E9A}"/>
              </a:ext>
            </a:extLst>
          </p:cNvPr>
          <p:cNvSpPr txBox="1"/>
          <p:nvPr/>
        </p:nvSpPr>
        <p:spPr>
          <a:xfrm>
            <a:off x="9200246" y="4333671"/>
            <a:ext cx="27568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Check Out step</a:t>
            </a:r>
            <a:endParaRPr lang="en-US" sz="14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6E2AB9E-632D-4366-B266-00983EA66E67}"/>
              </a:ext>
            </a:extLst>
          </p:cNvPr>
          <p:cNvSpPr txBox="1"/>
          <p:nvPr/>
        </p:nvSpPr>
        <p:spPr>
          <a:xfrm>
            <a:off x="6588334" y="4720712"/>
            <a:ext cx="7464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0.352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DD33050-5D02-44CF-A394-D9C2D01EE610}"/>
              </a:ext>
            </a:extLst>
          </p:cNvPr>
          <p:cNvSpPr txBox="1"/>
          <p:nvPr/>
        </p:nvSpPr>
        <p:spPr>
          <a:xfrm>
            <a:off x="7968141" y="4720712"/>
            <a:ext cx="7464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0.340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DD887A8-DEE0-4D0C-90A4-50B9F057AAA3}"/>
              </a:ext>
            </a:extLst>
          </p:cNvPr>
          <p:cNvSpPr txBox="1"/>
          <p:nvPr/>
        </p:nvSpPr>
        <p:spPr>
          <a:xfrm>
            <a:off x="9515234" y="4668327"/>
            <a:ext cx="7464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0.266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85DADB5-46B7-4021-9C5E-ABBDC0FB508F}"/>
              </a:ext>
            </a:extLst>
          </p:cNvPr>
          <p:cNvSpPr txBox="1"/>
          <p:nvPr/>
        </p:nvSpPr>
        <p:spPr>
          <a:xfrm>
            <a:off x="10895041" y="4668327"/>
            <a:ext cx="7464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0.2620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23CA404-6553-402F-86EB-E39ECAC1CD93}"/>
              </a:ext>
            </a:extLst>
          </p:cNvPr>
          <p:cNvSpPr txBox="1"/>
          <p:nvPr/>
        </p:nvSpPr>
        <p:spPr>
          <a:xfrm>
            <a:off x="6665963" y="6059412"/>
            <a:ext cx="580816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5 Fields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9D3DA10-5A5A-4974-BD44-344ED0795FD6}"/>
              </a:ext>
            </a:extLst>
          </p:cNvPr>
          <p:cNvSpPr txBox="1"/>
          <p:nvPr/>
        </p:nvSpPr>
        <p:spPr>
          <a:xfrm>
            <a:off x="8059331" y="6032465"/>
            <a:ext cx="580816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6 Fields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1827E74-D34B-44BD-A946-3E005F78A056}"/>
              </a:ext>
            </a:extLst>
          </p:cNvPr>
          <p:cNvSpPr txBox="1"/>
          <p:nvPr/>
        </p:nvSpPr>
        <p:spPr>
          <a:xfrm>
            <a:off x="7349081" y="6238723"/>
            <a:ext cx="580816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Form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038B4FB-EA47-4556-B00E-5B23D4C23A95}"/>
              </a:ext>
            </a:extLst>
          </p:cNvPr>
          <p:cNvSpPr txBox="1"/>
          <p:nvPr/>
        </p:nvSpPr>
        <p:spPr>
          <a:xfrm>
            <a:off x="9636798" y="5987166"/>
            <a:ext cx="580816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5 Fields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67F31C2-A9F8-45B8-B173-7E122ADD7811}"/>
              </a:ext>
            </a:extLst>
          </p:cNvPr>
          <p:cNvSpPr txBox="1"/>
          <p:nvPr/>
        </p:nvSpPr>
        <p:spPr>
          <a:xfrm>
            <a:off x="11030166" y="5960219"/>
            <a:ext cx="580816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6 Fields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A22BA9D-39BE-4434-A955-312F54D8155B}"/>
              </a:ext>
            </a:extLst>
          </p:cNvPr>
          <p:cNvSpPr txBox="1"/>
          <p:nvPr/>
        </p:nvSpPr>
        <p:spPr>
          <a:xfrm>
            <a:off x="10319916" y="6166477"/>
            <a:ext cx="580816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Form</a:t>
            </a:r>
          </a:p>
        </p:txBody>
      </p:sp>
    </p:spTree>
    <p:extLst>
      <p:ext uri="{BB962C8B-B14F-4D97-AF65-F5344CB8AC3E}">
        <p14:creationId xmlns:p14="http://schemas.microsoft.com/office/powerpoint/2010/main" val="12362982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picture containing shape&#10;&#10;Description automatically generated">
            <a:extLst>
              <a:ext uri="{FF2B5EF4-FFF2-40B4-BE49-F238E27FC236}">
                <a16:creationId xmlns:a16="http://schemas.microsoft.com/office/drawing/2014/main" id="{839E52DC-9762-4D42-8A2C-8DCCFEA7854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97" r="5001"/>
          <a:stretch/>
        </p:blipFill>
        <p:spPr bwMode="auto">
          <a:xfrm>
            <a:off x="6545580" y="6075045"/>
            <a:ext cx="5646420" cy="78295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4" name="Picture 13" descr="A picture containing shape&#10;&#10;Description automatically generated">
            <a:extLst>
              <a:ext uri="{FF2B5EF4-FFF2-40B4-BE49-F238E27FC236}">
                <a16:creationId xmlns:a16="http://schemas.microsoft.com/office/drawing/2014/main" id="{C6118CB8-FEDC-4DA6-9AB9-71018CAD188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97" r="17052"/>
          <a:stretch/>
        </p:blipFill>
        <p:spPr bwMode="auto">
          <a:xfrm>
            <a:off x="1624965" y="6075045"/>
            <a:ext cx="4930140" cy="78295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5" name="Picture 14" descr="A picture containing shape&#10;&#10;Description automatically generated">
            <a:extLst>
              <a:ext uri="{FF2B5EF4-FFF2-40B4-BE49-F238E27FC236}">
                <a16:creationId xmlns:a16="http://schemas.microsoft.com/office/drawing/2014/main" id="{4D943133-0B78-497D-AFF6-D6450C093AF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14197" r="62821"/>
          <a:stretch/>
        </p:blipFill>
        <p:spPr bwMode="auto">
          <a:xfrm>
            <a:off x="9524" y="6075044"/>
            <a:ext cx="2209800" cy="78295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392A2C04-6C53-4BAA-83CB-D446E753607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0126864"/>
              </p:ext>
            </p:extLst>
          </p:nvPr>
        </p:nvGraphicFramePr>
        <p:xfrm>
          <a:off x="190500" y="190368"/>
          <a:ext cx="10934700" cy="938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4" imgW="10934640" imgH="937440" progId="Paint.Picture">
                  <p:embed/>
                </p:oleObj>
              </mc:Choice>
              <mc:Fallback>
                <p:oleObj name="Bitmap Image" r:id="rId4" imgW="10934640" imgH="937440" progId="Paint.Picture">
                  <p:embed/>
                  <p:pic>
                    <p:nvPicPr>
                      <p:cNvPr id="12" name="Object 11">
                        <a:extLst>
                          <a:ext uri="{FF2B5EF4-FFF2-40B4-BE49-F238E27FC236}">
                            <a16:creationId xmlns:a16="http://schemas.microsoft.com/office/drawing/2014/main" id="{392A2C04-6C53-4BAA-83CB-D446E753607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0500" y="190368"/>
                        <a:ext cx="10934700" cy="9382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itle 1">
            <a:extLst>
              <a:ext uri="{FF2B5EF4-FFF2-40B4-BE49-F238E27FC236}">
                <a16:creationId xmlns:a16="http://schemas.microsoft.com/office/drawing/2014/main" id="{C3B3E62B-AAC2-4ACC-877D-E140105799D8}"/>
              </a:ext>
            </a:extLst>
          </p:cNvPr>
          <p:cNvSpPr txBox="1">
            <a:spLocks/>
          </p:cNvSpPr>
          <p:nvPr/>
        </p:nvSpPr>
        <p:spPr>
          <a:xfrm>
            <a:off x="1216867" y="53910"/>
            <a:ext cx="8743950" cy="684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Split Test Analysis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EA27F1E-CBE9-44F5-AC8E-942F46EF7FAA}"/>
              </a:ext>
            </a:extLst>
          </p:cNvPr>
          <p:cNvGrpSpPr/>
          <p:nvPr/>
        </p:nvGrpSpPr>
        <p:grpSpPr>
          <a:xfrm>
            <a:off x="1099051" y="3619047"/>
            <a:ext cx="9360762" cy="2274965"/>
            <a:chOff x="1068395" y="996031"/>
            <a:chExt cx="9360762" cy="2274965"/>
          </a:xfrm>
        </p:grpSpPr>
        <p:sp>
          <p:nvSpPr>
            <p:cNvPr id="8" name="Retângulo: Cantos Arredondados 108">
              <a:extLst>
                <a:ext uri="{FF2B5EF4-FFF2-40B4-BE49-F238E27FC236}">
                  <a16:creationId xmlns:a16="http://schemas.microsoft.com/office/drawing/2014/main" id="{5133CC19-A7B5-4E4A-A2E9-663F60776180}"/>
                </a:ext>
              </a:extLst>
            </p:cNvPr>
            <p:cNvSpPr/>
            <p:nvPr/>
          </p:nvSpPr>
          <p:spPr>
            <a:xfrm>
              <a:off x="1075390" y="996032"/>
              <a:ext cx="9346908" cy="2274964"/>
            </a:xfrm>
            <a:prstGeom prst="roundRect">
              <a:avLst>
                <a:gd name="adj" fmla="val 4819"/>
              </a:avLst>
            </a:prstGeom>
            <a:solidFill>
              <a:schemeClr val="bg1"/>
            </a:solidFill>
            <a:ln>
              <a:noFill/>
            </a:ln>
            <a:effectLst>
              <a:outerShdw blurRad="762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9" name="Retângulo: Cantos Superiores Arredondados 10">
              <a:extLst>
                <a:ext uri="{FF2B5EF4-FFF2-40B4-BE49-F238E27FC236}">
                  <a16:creationId xmlns:a16="http://schemas.microsoft.com/office/drawing/2014/main" id="{3AC07AE9-4CE2-48F5-876B-EBD05C752B98}"/>
                </a:ext>
              </a:extLst>
            </p:cNvPr>
            <p:cNvSpPr/>
            <p:nvPr/>
          </p:nvSpPr>
          <p:spPr>
            <a:xfrm>
              <a:off x="1068395" y="996031"/>
              <a:ext cx="9360762" cy="374967"/>
            </a:xfrm>
            <a:prstGeom prst="round2SameRect">
              <a:avLst/>
            </a:prstGeom>
            <a:gradFill flip="none" rotWithShape="1">
              <a:gsLst>
                <a:gs pos="0">
                  <a:srgbClr val="12465A"/>
                </a:gs>
                <a:gs pos="55000">
                  <a:srgbClr val="098897"/>
                </a:gs>
              </a:gsLst>
              <a:lin ang="27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solidFill>
                    <a:schemeClr val="bg1"/>
                  </a:solidFill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Was test and control group assignment done correctly?</a:t>
              </a:r>
              <a:endParaRPr lang="pt-BR" sz="1600" dirty="0">
                <a:solidFill>
                  <a:schemeClr val="bg1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D809EC0-5953-475E-B28F-FDFED040553F}"/>
                </a:ext>
              </a:extLst>
            </p:cNvPr>
            <p:cNvSpPr txBox="1"/>
            <p:nvPr/>
          </p:nvSpPr>
          <p:spPr>
            <a:xfrm>
              <a:off x="1207877" y="1497505"/>
              <a:ext cx="9014036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algn="just">
                <a:buFont typeface="Wingdings" panose="05000000000000000000" pitchFamily="2" charset="2"/>
                <a:buChar char="§"/>
              </a:pPr>
              <a:r>
                <a:rPr lang="en-US" dirty="0"/>
                <a:t>Test and control group was not assignment correctly. Form with 5 field was done by 8,609 loading Vs 9,764 loading from form with 6 field, 50% of forms was expected to load as a 5-field form.</a:t>
              </a:r>
            </a:p>
            <a:p>
              <a:pPr marL="342900" indent="-342900" algn="just">
                <a:buFont typeface="Wingdings" panose="05000000000000000000" pitchFamily="2" charset="2"/>
                <a:buChar char="§"/>
              </a:pPr>
              <a:r>
                <a:rPr lang="en-US" dirty="0"/>
                <a:t>Next test, I suggest a better control of split.</a:t>
              </a:r>
            </a:p>
            <a:p>
              <a:pPr marL="342900" indent="-342900" algn="just">
                <a:buFont typeface="Wingdings" panose="05000000000000000000" pitchFamily="2" charset="2"/>
                <a:buChar char="§"/>
              </a:pPr>
              <a:endParaRPr lang="en-US" dirty="0"/>
            </a:p>
          </p:txBody>
        </p:sp>
      </p:grpSp>
      <p:sp>
        <p:nvSpPr>
          <p:cNvPr id="10" name="Retângulo: Cantos Arredondados 108">
            <a:extLst>
              <a:ext uri="{FF2B5EF4-FFF2-40B4-BE49-F238E27FC236}">
                <a16:creationId xmlns:a16="http://schemas.microsoft.com/office/drawing/2014/main" id="{F5F27DAC-1F74-4BA1-A6C4-EDA5F1CF03A8}"/>
              </a:ext>
            </a:extLst>
          </p:cNvPr>
          <p:cNvSpPr/>
          <p:nvPr/>
        </p:nvSpPr>
        <p:spPr>
          <a:xfrm>
            <a:off x="1099051" y="1019976"/>
            <a:ext cx="9346908" cy="2274964"/>
          </a:xfrm>
          <a:prstGeom prst="roundRect">
            <a:avLst>
              <a:gd name="adj" fmla="val 4819"/>
            </a:avLst>
          </a:prstGeom>
          <a:solidFill>
            <a:schemeClr val="bg1"/>
          </a:soli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Retângulo: Cantos Superiores Arredondados 10">
            <a:extLst>
              <a:ext uri="{FF2B5EF4-FFF2-40B4-BE49-F238E27FC236}">
                <a16:creationId xmlns:a16="http://schemas.microsoft.com/office/drawing/2014/main" id="{5F3964C4-6D90-4BF9-A7B9-EDCB3FE18C62}"/>
              </a:ext>
            </a:extLst>
          </p:cNvPr>
          <p:cNvSpPr/>
          <p:nvPr/>
        </p:nvSpPr>
        <p:spPr>
          <a:xfrm>
            <a:off x="1085059" y="1019974"/>
            <a:ext cx="9360762" cy="374967"/>
          </a:xfrm>
          <a:prstGeom prst="round2SameRect">
            <a:avLst/>
          </a:prstGeom>
          <a:gradFill flip="none" rotWithShape="1">
            <a:gsLst>
              <a:gs pos="0">
                <a:srgbClr val="12465A"/>
              </a:gs>
              <a:gs pos="55000">
                <a:srgbClr val="098897"/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Result of the hypothesis test</a:t>
            </a:r>
            <a:endParaRPr lang="pt-BR" sz="1600" dirty="0">
              <a:solidFill>
                <a:schemeClr val="bg1"/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251B06D-6286-424E-9583-A074E0C96C0D}"/>
              </a:ext>
            </a:extLst>
          </p:cNvPr>
          <p:cNvSpPr txBox="1"/>
          <p:nvPr/>
        </p:nvSpPr>
        <p:spPr>
          <a:xfrm>
            <a:off x="6167536" y="1554463"/>
            <a:ext cx="40139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err="1"/>
              <a:t>P_value</a:t>
            </a:r>
            <a:r>
              <a:rPr lang="en-US" dirty="0"/>
              <a:t> = 0.001 showing a strong evidence in favor if the alternative hypothesis.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/>
              <a:t>Confidence interval = 95%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dirty="0"/>
          </a:p>
        </p:txBody>
      </p:sp>
      <p:pic>
        <p:nvPicPr>
          <p:cNvPr id="20" name="Picture 2" descr="Bread Financing | Play Now, Pay Later | Velocity Micro">
            <a:extLst>
              <a:ext uri="{FF2B5EF4-FFF2-40B4-BE49-F238E27FC236}">
                <a16:creationId xmlns:a16="http://schemas.microsoft.com/office/drawing/2014/main" id="{E81668B0-0AEE-4EEC-82C1-1D25EC090F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7035" y="5893098"/>
            <a:ext cx="1352550" cy="504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79983BA-D0E9-4ED8-A51D-970A8598F939}"/>
              </a:ext>
            </a:extLst>
          </p:cNvPr>
          <p:cNvSpPr txBox="1"/>
          <p:nvPr/>
        </p:nvSpPr>
        <p:spPr>
          <a:xfrm>
            <a:off x="1383753" y="1554463"/>
            <a:ext cx="39452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i="1" dirty="0">
                <a:solidFill>
                  <a:srgbClr val="004846"/>
                </a:solidFill>
                <a:effectLst/>
                <a:latin typeface="NexusSans"/>
              </a:rPr>
              <a:t>H</a:t>
            </a:r>
            <a:r>
              <a:rPr lang="en-US" b="0" i="0" baseline="-25000" dirty="0">
                <a:solidFill>
                  <a:srgbClr val="004846"/>
                </a:solidFill>
                <a:effectLst/>
                <a:latin typeface="NexusSans"/>
              </a:rPr>
              <a:t>0</a:t>
            </a:r>
            <a:r>
              <a:rPr lang="en-US" dirty="0">
                <a:solidFill>
                  <a:srgbClr val="004846"/>
                </a:solidFill>
              </a:rPr>
              <a:t>: Conversion rate did not raise for New landing page</a:t>
            </a:r>
          </a:p>
          <a:p>
            <a:endParaRPr lang="en-US" dirty="0">
              <a:solidFill>
                <a:srgbClr val="004846"/>
              </a:solidFill>
            </a:endParaRPr>
          </a:p>
          <a:p>
            <a:pPr algn="ctr"/>
            <a:r>
              <a:rPr lang="en-US" dirty="0">
                <a:solidFill>
                  <a:srgbClr val="004846"/>
                </a:solidFill>
              </a:rPr>
              <a:t> </a:t>
            </a:r>
            <a:r>
              <a:rPr lang="en-US" b="0" i="1" dirty="0">
                <a:solidFill>
                  <a:srgbClr val="004846"/>
                </a:solidFill>
                <a:effectLst/>
                <a:latin typeface="NexusSans"/>
              </a:rPr>
              <a:t>H</a:t>
            </a:r>
            <a:r>
              <a:rPr lang="en-US" baseline="-25000" dirty="0">
                <a:solidFill>
                  <a:srgbClr val="004846"/>
                </a:solidFill>
                <a:latin typeface="NexusSans"/>
              </a:rPr>
              <a:t>A</a:t>
            </a:r>
            <a:r>
              <a:rPr lang="en-US" dirty="0">
                <a:solidFill>
                  <a:srgbClr val="004846"/>
                </a:solidFill>
              </a:rPr>
              <a:t>: Conversion rate did raise for New landing page</a:t>
            </a:r>
            <a:endParaRPr lang="en-US" dirty="0">
              <a:solidFill>
                <a:srgbClr val="004846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468898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picture containing shape&#10;&#10;Description automatically generated">
            <a:extLst>
              <a:ext uri="{FF2B5EF4-FFF2-40B4-BE49-F238E27FC236}">
                <a16:creationId xmlns:a16="http://schemas.microsoft.com/office/drawing/2014/main" id="{839E52DC-9762-4D42-8A2C-8DCCFEA7854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97" r="5001"/>
          <a:stretch/>
        </p:blipFill>
        <p:spPr bwMode="auto">
          <a:xfrm>
            <a:off x="6545580" y="6075045"/>
            <a:ext cx="5646420" cy="78295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050" name="Picture 2" descr="Bread Financing | Play Now, Pay Later | Velocity Micro">
            <a:extLst>
              <a:ext uri="{FF2B5EF4-FFF2-40B4-BE49-F238E27FC236}">
                <a16:creationId xmlns:a16="http://schemas.microsoft.com/office/drawing/2014/main" id="{63331A13-7235-4A40-AF64-7BF767A744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7035" y="5893098"/>
            <a:ext cx="1352550" cy="504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 descr="A picture containing shape&#10;&#10;Description automatically generated">
            <a:extLst>
              <a:ext uri="{FF2B5EF4-FFF2-40B4-BE49-F238E27FC236}">
                <a16:creationId xmlns:a16="http://schemas.microsoft.com/office/drawing/2014/main" id="{C6118CB8-FEDC-4DA6-9AB9-71018CAD188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97" r="17052"/>
          <a:stretch/>
        </p:blipFill>
        <p:spPr bwMode="auto">
          <a:xfrm>
            <a:off x="1624965" y="6075045"/>
            <a:ext cx="4930140" cy="78295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5" name="Picture 14" descr="A picture containing shape&#10;&#10;Description automatically generated">
            <a:extLst>
              <a:ext uri="{FF2B5EF4-FFF2-40B4-BE49-F238E27FC236}">
                <a16:creationId xmlns:a16="http://schemas.microsoft.com/office/drawing/2014/main" id="{4D943133-0B78-497D-AFF6-D6450C093AF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14197" r="62821"/>
          <a:stretch/>
        </p:blipFill>
        <p:spPr bwMode="auto">
          <a:xfrm>
            <a:off x="9524" y="6075044"/>
            <a:ext cx="2209800" cy="78295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392A2C04-6C53-4BAA-83CB-D446E753607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500" y="190368"/>
          <a:ext cx="10934700" cy="938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5" imgW="10934640" imgH="937440" progId="Paint.Picture">
                  <p:embed/>
                </p:oleObj>
              </mc:Choice>
              <mc:Fallback>
                <p:oleObj name="Bitmap Image" r:id="rId5" imgW="10934640" imgH="937440" progId="Paint.Picture">
                  <p:embed/>
                  <p:pic>
                    <p:nvPicPr>
                      <p:cNvPr id="12" name="Object 11">
                        <a:extLst>
                          <a:ext uri="{FF2B5EF4-FFF2-40B4-BE49-F238E27FC236}">
                            <a16:creationId xmlns:a16="http://schemas.microsoft.com/office/drawing/2014/main" id="{392A2C04-6C53-4BAA-83CB-D446E753607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0500" y="190368"/>
                        <a:ext cx="10934700" cy="9382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itle 1">
            <a:extLst>
              <a:ext uri="{FF2B5EF4-FFF2-40B4-BE49-F238E27FC236}">
                <a16:creationId xmlns:a16="http://schemas.microsoft.com/office/drawing/2014/main" id="{C3B3E62B-AAC2-4ACC-877D-E140105799D8}"/>
              </a:ext>
            </a:extLst>
          </p:cNvPr>
          <p:cNvSpPr txBox="1">
            <a:spLocks/>
          </p:cNvSpPr>
          <p:nvPr/>
        </p:nvSpPr>
        <p:spPr>
          <a:xfrm>
            <a:off x="1216867" y="53910"/>
            <a:ext cx="8743950" cy="684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Split Test Analysis</a:t>
            </a:r>
          </a:p>
        </p:txBody>
      </p:sp>
      <p:sp>
        <p:nvSpPr>
          <p:cNvPr id="10" name="Retângulo: Cantos Arredondados 108">
            <a:extLst>
              <a:ext uri="{FF2B5EF4-FFF2-40B4-BE49-F238E27FC236}">
                <a16:creationId xmlns:a16="http://schemas.microsoft.com/office/drawing/2014/main" id="{F5F27DAC-1F74-4BA1-A6C4-EDA5F1CF03A8}"/>
              </a:ext>
            </a:extLst>
          </p:cNvPr>
          <p:cNvSpPr/>
          <p:nvPr/>
        </p:nvSpPr>
        <p:spPr>
          <a:xfrm>
            <a:off x="1089441" y="1055568"/>
            <a:ext cx="9220890" cy="5335901"/>
          </a:xfrm>
          <a:prstGeom prst="roundRect">
            <a:avLst>
              <a:gd name="adj" fmla="val 4819"/>
            </a:avLst>
          </a:prstGeom>
          <a:solidFill>
            <a:schemeClr val="bg1"/>
          </a:soli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Retângulo: Cantos Superiores Arredondados 10">
            <a:extLst>
              <a:ext uri="{FF2B5EF4-FFF2-40B4-BE49-F238E27FC236}">
                <a16:creationId xmlns:a16="http://schemas.microsoft.com/office/drawing/2014/main" id="{5F3964C4-6D90-4BF9-A7B9-EDCB3FE18C62}"/>
              </a:ext>
            </a:extLst>
          </p:cNvPr>
          <p:cNvSpPr/>
          <p:nvPr/>
        </p:nvSpPr>
        <p:spPr>
          <a:xfrm>
            <a:off x="1089441" y="888304"/>
            <a:ext cx="9220890" cy="422224"/>
          </a:xfrm>
          <a:prstGeom prst="round2SameRect">
            <a:avLst/>
          </a:prstGeom>
          <a:gradFill flip="none" rotWithShape="1">
            <a:gsLst>
              <a:gs pos="0">
                <a:srgbClr val="12465A"/>
              </a:gs>
              <a:gs pos="55000">
                <a:srgbClr val="098897"/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Should we implement Intellicron? What other data, would you need to make this determination?</a:t>
            </a:r>
            <a:endParaRPr lang="pt-BR" sz="1600" dirty="0">
              <a:solidFill>
                <a:schemeClr val="bg1"/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251B06D-6286-424E-9583-A074E0C96C0D}"/>
              </a:ext>
            </a:extLst>
          </p:cNvPr>
          <p:cNvSpPr txBox="1"/>
          <p:nvPr/>
        </p:nvSpPr>
        <p:spPr>
          <a:xfrm>
            <a:off x="1135041" y="4371451"/>
            <a:ext cx="904561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dirty="0"/>
              <a:t>Intellicron raises in 2.85% the conversion rate on the Applicant step, plus $2 cost per customer analyzed (We can do a revenue Vs cost analysis).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dirty="0"/>
              <a:t>Considering the Check Out Overall rate, we can see that 5-Fields (26.6%) conversion rate Vs 6-Fields (26.2%) did not improve.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dirty="0"/>
              <a:t>Customers that informed their SSN are more like hood to finalize the purchase (2.4%)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dirty="0"/>
              <a:t>Therefore, improving the applicant step is not representing more customer and revenue for Bread.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7EAA864-D98B-4D45-AC8C-30AC7CFB97AB}"/>
              </a:ext>
            </a:extLst>
          </p:cNvPr>
          <p:cNvGrpSpPr/>
          <p:nvPr/>
        </p:nvGrpSpPr>
        <p:grpSpPr>
          <a:xfrm>
            <a:off x="1624965" y="1593118"/>
            <a:ext cx="7802410" cy="2660462"/>
            <a:chOff x="978353" y="2260563"/>
            <a:chExt cx="7802410" cy="2660462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EABD8AD2-6945-437D-9DC9-22D9538B6FBC}"/>
                </a:ext>
              </a:extLst>
            </p:cNvPr>
            <p:cNvGrpSpPr/>
            <p:nvPr/>
          </p:nvGrpSpPr>
          <p:grpSpPr>
            <a:xfrm>
              <a:off x="5997203" y="2260563"/>
              <a:ext cx="2783560" cy="2638425"/>
              <a:chOff x="8077303" y="2208423"/>
              <a:chExt cx="2783560" cy="2638425"/>
            </a:xfrm>
          </p:grpSpPr>
          <p:pic>
            <p:nvPicPr>
              <p:cNvPr id="10244" name="Picture 4" descr="Everything You Need to Know About Conversion Funnel Optimization - Business  2 Community">
                <a:extLst>
                  <a:ext uri="{FF2B5EF4-FFF2-40B4-BE49-F238E27FC236}">
                    <a16:creationId xmlns:a16="http://schemas.microsoft.com/office/drawing/2014/main" id="{118EED66-D290-45DD-BD31-0FAFB44BB1D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916" r="49149"/>
              <a:stretch/>
            </p:blipFill>
            <p:spPr bwMode="auto">
              <a:xfrm>
                <a:off x="8178562" y="2208423"/>
                <a:ext cx="2682301" cy="26384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58001951-D7AD-429F-A7A5-A4C0E1A0230A}"/>
                  </a:ext>
                </a:extLst>
              </p:cNvPr>
              <p:cNvSpPr/>
              <p:nvPr/>
            </p:nvSpPr>
            <p:spPr>
              <a:xfrm>
                <a:off x="8077303" y="2357152"/>
                <a:ext cx="702284" cy="40121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C57DF97D-548D-451B-B284-524CD72A540F}"/>
                  </a:ext>
                </a:extLst>
              </p:cNvPr>
              <p:cNvSpPr/>
              <p:nvPr/>
            </p:nvSpPr>
            <p:spPr>
              <a:xfrm>
                <a:off x="8228882" y="3070944"/>
                <a:ext cx="702284" cy="40121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ED73746C-E218-45DC-87F1-D26491943A4F}"/>
                  </a:ext>
                </a:extLst>
              </p:cNvPr>
              <p:cNvSpPr/>
              <p:nvPr/>
            </p:nvSpPr>
            <p:spPr>
              <a:xfrm>
                <a:off x="8428445" y="3653417"/>
                <a:ext cx="702284" cy="40121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22FDB177-7A81-4255-83C8-F8EAEEFFD059}"/>
                  </a:ext>
                </a:extLst>
              </p:cNvPr>
              <p:cNvSpPr/>
              <p:nvPr/>
            </p:nvSpPr>
            <p:spPr>
              <a:xfrm>
                <a:off x="8622156" y="4124742"/>
                <a:ext cx="702284" cy="40121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0242" name="Picture 2" descr="Everything You Need to Know About Conversion Funnel Optimization - Business  2 Community">
              <a:extLst>
                <a:ext uri="{FF2B5EF4-FFF2-40B4-BE49-F238E27FC236}">
                  <a16:creationId xmlns:a16="http://schemas.microsoft.com/office/drawing/2014/main" id="{5EBFE064-57CF-4F4B-BBAB-7E0D81A848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8353" y="2282600"/>
              <a:ext cx="5715000" cy="26384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46" name="Picture 6" descr="Everything You Need to Know About Conversion Funnel Optimization - Business  2 Community">
              <a:extLst>
                <a:ext uri="{FF2B5EF4-FFF2-40B4-BE49-F238E27FC236}">
                  <a16:creationId xmlns:a16="http://schemas.microsoft.com/office/drawing/2014/main" id="{EA9DBCBB-5373-41A5-BAF3-09D14447987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352" r="44954"/>
            <a:stretch/>
          </p:blipFill>
          <p:spPr bwMode="auto">
            <a:xfrm>
              <a:off x="6326420" y="2263352"/>
              <a:ext cx="382555" cy="26384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6" descr="Everything You Need to Know About Conversion Funnel Optimization - Business  2 Community">
              <a:extLst>
                <a:ext uri="{FF2B5EF4-FFF2-40B4-BE49-F238E27FC236}">
                  <a16:creationId xmlns:a16="http://schemas.microsoft.com/office/drawing/2014/main" id="{D4ED18D8-B98D-46A7-A1D7-13D655A1D79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823" t="28443" r="44954"/>
            <a:stretch/>
          </p:blipFill>
          <p:spPr bwMode="auto">
            <a:xfrm>
              <a:off x="6708975" y="3014373"/>
              <a:ext cx="184202" cy="18879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6" descr="Everything You Need to Know About Conversion Funnel Optimization - Business  2 Community">
              <a:extLst>
                <a:ext uri="{FF2B5EF4-FFF2-40B4-BE49-F238E27FC236}">
                  <a16:creationId xmlns:a16="http://schemas.microsoft.com/office/drawing/2014/main" id="{21CED061-79C4-491A-8AF6-A0BC0A6CB78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008" t="56390" r="44954"/>
            <a:stretch/>
          </p:blipFill>
          <p:spPr bwMode="auto">
            <a:xfrm>
              <a:off x="6888214" y="3757697"/>
              <a:ext cx="173618" cy="11506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6" descr="Everything You Need to Know About Conversion Funnel Optimization - Business  2 Community">
              <a:extLst>
                <a:ext uri="{FF2B5EF4-FFF2-40B4-BE49-F238E27FC236}">
                  <a16:creationId xmlns:a16="http://schemas.microsoft.com/office/drawing/2014/main" id="{2578EB3D-27CF-4B12-B9DE-413DD75A99F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351" t="70326" r="44954" b="-1"/>
            <a:stretch/>
          </p:blipFill>
          <p:spPr bwMode="auto">
            <a:xfrm>
              <a:off x="6903836" y="4116178"/>
              <a:ext cx="423101" cy="7829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0" name="Picture 2" descr="Everything You Need to Know About Conversion Funnel Optimization - Business  2 Community">
            <a:extLst>
              <a:ext uri="{FF2B5EF4-FFF2-40B4-BE49-F238E27FC236}">
                <a16:creationId xmlns:a16="http://schemas.microsoft.com/office/drawing/2014/main" id="{B47E358C-27D7-49E2-8799-B023235CBA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0" t="2535" r="87864" b="83493"/>
          <a:stretch/>
        </p:blipFill>
        <p:spPr bwMode="auto">
          <a:xfrm>
            <a:off x="9436706" y="1679515"/>
            <a:ext cx="531845" cy="368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262F41A-4E44-44DE-851F-C4D9A5B082A7}"/>
              </a:ext>
            </a:extLst>
          </p:cNvPr>
          <p:cNvSpPr/>
          <p:nvPr/>
        </p:nvSpPr>
        <p:spPr>
          <a:xfrm>
            <a:off x="4966304" y="1797473"/>
            <a:ext cx="1733497" cy="1712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Prequalification form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46FFA7E-5EE9-49BE-9826-557A8F4FECDA}"/>
              </a:ext>
            </a:extLst>
          </p:cNvPr>
          <p:cNvSpPr/>
          <p:nvPr/>
        </p:nvSpPr>
        <p:spPr>
          <a:xfrm>
            <a:off x="4899027" y="2491317"/>
            <a:ext cx="2003901" cy="1712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Application step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86D15B3-344C-4A19-9409-129A5110879E}"/>
              </a:ext>
            </a:extLst>
          </p:cNvPr>
          <p:cNvSpPr/>
          <p:nvPr/>
        </p:nvSpPr>
        <p:spPr>
          <a:xfrm>
            <a:off x="4885386" y="3114828"/>
            <a:ext cx="2003901" cy="1712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Approval step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BF97196-4734-4E75-AB17-FF3A58E2424D}"/>
              </a:ext>
            </a:extLst>
          </p:cNvPr>
          <p:cNvSpPr/>
          <p:nvPr/>
        </p:nvSpPr>
        <p:spPr>
          <a:xfrm>
            <a:off x="4887686" y="3630944"/>
            <a:ext cx="2003901" cy="1712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Check Out step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98F714E-AAB3-4C5C-98C6-D3D0CBBA563D}"/>
              </a:ext>
            </a:extLst>
          </p:cNvPr>
          <p:cNvSpPr/>
          <p:nvPr/>
        </p:nvSpPr>
        <p:spPr>
          <a:xfrm>
            <a:off x="2565501" y="1431161"/>
            <a:ext cx="1733497" cy="1712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u="sng" dirty="0">
                <a:solidFill>
                  <a:srgbClr val="0C5150"/>
                </a:solidFill>
              </a:rPr>
              <a:t>6-Fields Form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D495997-AAEA-4592-9387-3853DC3C4771}"/>
              </a:ext>
            </a:extLst>
          </p:cNvPr>
          <p:cNvSpPr/>
          <p:nvPr/>
        </p:nvSpPr>
        <p:spPr>
          <a:xfrm>
            <a:off x="7447688" y="1436065"/>
            <a:ext cx="1733497" cy="1712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u="sng" dirty="0">
                <a:solidFill>
                  <a:srgbClr val="0C5150"/>
                </a:solidFill>
              </a:rPr>
              <a:t>5-Fields Form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2613009-4028-476F-981D-59A9C4383C51}"/>
              </a:ext>
            </a:extLst>
          </p:cNvPr>
          <p:cNvSpPr/>
          <p:nvPr/>
        </p:nvSpPr>
        <p:spPr>
          <a:xfrm>
            <a:off x="1937992" y="2426025"/>
            <a:ext cx="631904" cy="307777"/>
          </a:xfrm>
          <a:prstGeom prst="rect">
            <a:avLst/>
          </a:prstGeom>
          <a:solidFill>
            <a:schemeClr val="bg1"/>
          </a:solidFill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en-US" sz="1400" b="0" cap="none" spc="0" dirty="0">
                <a:ln w="0"/>
                <a:solidFill>
                  <a:srgbClr val="A573EA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51.7%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BDD6061-0411-41DE-9EC0-659BAB0CE793}"/>
              </a:ext>
            </a:extLst>
          </p:cNvPr>
          <p:cNvSpPr/>
          <p:nvPr/>
        </p:nvSpPr>
        <p:spPr>
          <a:xfrm>
            <a:off x="9268563" y="2419662"/>
            <a:ext cx="631904" cy="307777"/>
          </a:xfrm>
          <a:prstGeom prst="rect">
            <a:avLst/>
          </a:prstGeom>
          <a:solidFill>
            <a:schemeClr val="bg1"/>
          </a:solidFill>
        </p:spPr>
        <p:txBody>
          <a:bodyPr wrap="none" lIns="91440" tIns="45720" rIns="91440" bIns="45720">
            <a:spAutoFit/>
          </a:bodyPr>
          <a:lstStyle/>
          <a:p>
            <a:r>
              <a:rPr lang="en-US" sz="1400" b="0" cap="none" spc="0" dirty="0">
                <a:ln w="0"/>
                <a:solidFill>
                  <a:srgbClr val="A573EA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54.5%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A214317-2F8B-4E5C-A236-4AAC92C4ED35}"/>
              </a:ext>
            </a:extLst>
          </p:cNvPr>
          <p:cNvSpPr/>
          <p:nvPr/>
        </p:nvSpPr>
        <p:spPr>
          <a:xfrm>
            <a:off x="9095966" y="3022491"/>
            <a:ext cx="631904" cy="307777"/>
          </a:xfrm>
          <a:prstGeom prst="rect">
            <a:avLst/>
          </a:prstGeom>
          <a:solidFill>
            <a:schemeClr val="bg1"/>
          </a:solidFill>
        </p:spPr>
        <p:txBody>
          <a:bodyPr wrap="none" lIns="91440" tIns="45720" rIns="91440" bIns="45720">
            <a:spAutoFit/>
          </a:bodyPr>
          <a:lstStyle/>
          <a:p>
            <a:r>
              <a:rPr lang="en-US" sz="1400" b="0" cap="none" spc="0" dirty="0">
                <a:ln w="0"/>
                <a:solidFill>
                  <a:srgbClr val="ED3B6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35.2%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CF73B60-74BF-4209-A3ED-95E397E0FDCB}"/>
              </a:ext>
            </a:extLst>
          </p:cNvPr>
          <p:cNvSpPr/>
          <p:nvPr/>
        </p:nvSpPr>
        <p:spPr>
          <a:xfrm>
            <a:off x="2214741" y="3033925"/>
            <a:ext cx="631904" cy="307777"/>
          </a:xfrm>
          <a:prstGeom prst="rect">
            <a:avLst/>
          </a:prstGeom>
          <a:solidFill>
            <a:schemeClr val="bg1"/>
          </a:solidFill>
        </p:spPr>
        <p:txBody>
          <a:bodyPr wrap="none" lIns="91440" tIns="45720" rIns="91440" bIns="45720">
            <a:spAutoFit/>
          </a:bodyPr>
          <a:lstStyle/>
          <a:p>
            <a:r>
              <a:rPr lang="en-US" sz="1400" b="0" cap="none" spc="0" dirty="0">
                <a:ln w="0"/>
                <a:solidFill>
                  <a:srgbClr val="ED3B6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34.0%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4BFCDF8-D52B-4874-8CD0-615913C82A15}"/>
              </a:ext>
            </a:extLst>
          </p:cNvPr>
          <p:cNvSpPr/>
          <p:nvPr/>
        </p:nvSpPr>
        <p:spPr>
          <a:xfrm>
            <a:off x="2358865" y="3562699"/>
            <a:ext cx="631904" cy="307777"/>
          </a:xfrm>
          <a:prstGeom prst="rect">
            <a:avLst/>
          </a:prstGeom>
          <a:solidFill>
            <a:schemeClr val="bg1"/>
          </a:solidFill>
        </p:spPr>
        <p:txBody>
          <a:bodyPr wrap="none" lIns="91440" tIns="45720" rIns="91440" bIns="45720">
            <a:spAutoFit/>
          </a:bodyPr>
          <a:lstStyle/>
          <a:p>
            <a:r>
              <a:rPr lang="en-US" sz="1400" b="0" cap="none" spc="0" dirty="0">
                <a:ln w="0"/>
                <a:solidFill>
                  <a:srgbClr val="F4B743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26.2%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0997C15-162F-43C8-BE5B-B8F3CF7EBB74}"/>
              </a:ext>
            </a:extLst>
          </p:cNvPr>
          <p:cNvSpPr/>
          <p:nvPr/>
        </p:nvSpPr>
        <p:spPr>
          <a:xfrm>
            <a:off x="8913647" y="3517575"/>
            <a:ext cx="631904" cy="307777"/>
          </a:xfrm>
          <a:prstGeom prst="rect">
            <a:avLst/>
          </a:prstGeom>
          <a:solidFill>
            <a:schemeClr val="bg1"/>
          </a:solidFill>
        </p:spPr>
        <p:txBody>
          <a:bodyPr wrap="none" lIns="91440" tIns="45720" rIns="91440" bIns="45720">
            <a:spAutoFit/>
          </a:bodyPr>
          <a:lstStyle/>
          <a:p>
            <a:r>
              <a:rPr lang="en-US" sz="1400" b="0" cap="none" spc="0" dirty="0">
                <a:ln w="0"/>
                <a:solidFill>
                  <a:srgbClr val="F4B743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26.6%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B4E47A7-55C9-45E9-A289-6E2930D6D404}"/>
              </a:ext>
            </a:extLst>
          </p:cNvPr>
          <p:cNvSpPr/>
          <p:nvPr/>
        </p:nvSpPr>
        <p:spPr>
          <a:xfrm>
            <a:off x="1644122" y="3217307"/>
            <a:ext cx="537288" cy="3134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C00000"/>
                </a:solidFill>
              </a:rPr>
              <a:t>-25.5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D9216F5-5796-472B-B5FC-B5819AA56476}"/>
              </a:ext>
            </a:extLst>
          </p:cNvPr>
          <p:cNvCxnSpPr>
            <a:cxnSpLocks/>
          </p:cNvCxnSpPr>
          <p:nvPr/>
        </p:nvCxnSpPr>
        <p:spPr>
          <a:xfrm>
            <a:off x="1891337" y="2579914"/>
            <a:ext cx="480556" cy="1330740"/>
          </a:xfrm>
          <a:prstGeom prst="straightConnector1">
            <a:avLst/>
          </a:prstGeom>
          <a:ln w="1905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25F5794D-D269-4695-B456-AA1455CF9F13}"/>
              </a:ext>
            </a:extLst>
          </p:cNvPr>
          <p:cNvSpPr/>
          <p:nvPr/>
        </p:nvSpPr>
        <p:spPr>
          <a:xfrm>
            <a:off x="9655687" y="3192103"/>
            <a:ext cx="537288" cy="3134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C00000"/>
                </a:solidFill>
              </a:rPr>
              <a:t>-27.9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1ED1191F-8AEA-4798-8118-1EB1912BF6B7}"/>
              </a:ext>
            </a:extLst>
          </p:cNvPr>
          <p:cNvCxnSpPr>
            <a:cxnSpLocks/>
          </p:cNvCxnSpPr>
          <p:nvPr/>
        </p:nvCxnSpPr>
        <p:spPr>
          <a:xfrm flipH="1">
            <a:off x="9512041" y="2637384"/>
            <a:ext cx="392071" cy="1215800"/>
          </a:xfrm>
          <a:prstGeom prst="straightConnector1">
            <a:avLst/>
          </a:prstGeom>
          <a:ln w="1905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20579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15405569-9748-4025-9E21-983CF95B7589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1026" name="Picture 2" descr="Bread | LinkedIn">
              <a:extLst>
                <a:ext uri="{FF2B5EF4-FFF2-40B4-BE49-F238E27FC236}">
                  <a16:creationId xmlns:a16="http://schemas.microsoft.com/office/drawing/2014/main" id="{FD719FFB-181E-447C-917C-DD2C8026BB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794000"/>
              <a:ext cx="12192000" cy="406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D89A5B1-782E-4979-99FF-CAC549F8F091}"/>
                </a:ext>
              </a:extLst>
            </p:cNvPr>
            <p:cNvSpPr/>
            <p:nvPr/>
          </p:nvSpPr>
          <p:spPr>
            <a:xfrm>
              <a:off x="0" y="0"/>
              <a:ext cx="12192000" cy="2794000"/>
            </a:xfrm>
            <a:prstGeom prst="rect">
              <a:avLst/>
            </a:prstGeom>
            <a:gradFill>
              <a:gsLst>
                <a:gs pos="96000">
                  <a:srgbClr val="1E2A74"/>
                </a:gs>
                <a:gs pos="68000">
                  <a:srgbClr val="1A2D68"/>
                </a:gs>
                <a:gs pos="31000">
                  <a:srgbClr val="1D3275"/>
                </a:gs>
                <a:gs pos="0">
                  <a:srgbClr val="20307E"/>
                </a:gs>
              </a:gsLst>
              <a:lin ang="5400000" scaled="1"/>
            </a:gradFill>
            <a:ln>
              <a:solidFill>
                <a:srgbClr val="1B29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B173A97E-E73C-439B-8013-07BC08D10B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0600" y="2794000"/>
            <a:ext cx="5857875" cy="456406"/>
          </a:xfrm>
        </p:spPr>
        <p:txBody>
          <a:bodyPr/>
          <a:lstStyle/>
          <a:p>
            <a:r>
              <a:rPr lang="en-US" dirty="0">
                <a:solidFill>
                  <a:srgbClr val="FCB82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Amanda Mendonca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AC0755-0AC6-402C-A130-3C95F1F5C3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3875" y="1603375"/>
            <a:ext cx="7086600" cy="1106487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Thank you!</a:t>
            </a:r>
          </a:p>
        </p:txBody>
      </p:sp>
      <p:pic>
        <p:nvPicPr>
          <p:cNvPr id="17" name="Picture 2" descr="Bread Financing | Play Now, Pay Later | Velocity Micro">
            <a:extLst>
              <a:ext uri="{FF2B5EF4-FFF2-40B4-BE49-F238E27FC236}">
                <a16:creationId xmlns:a16="http://schemas.microsoft.com/office/drawing/2014/main" id="{30763317-C856-4E1F-AECB-553C0D67F8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" y="6267653"/>
            <a:ext cx="1352550" cy="504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5307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36A17A57-4AA4-4547-97E9-19259862F42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1961181"/>
              </p:ext>
            </p:extLst>
          </p:nvPr>
        </p:nvGraphicFramePr>
        <p:xfrm>
          <a:off x="247650" y="132195"/>
          <a:ext cx="10912475" cy="1020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10911960" imgH="1020960" progId="Paint.Picture">
                  <p:embed/>
                </p:oleObj>
              </mc:Choice>
              <mc:Fallback>
                <p:oleObj name="Bitmap Image" r:id="rId2" imgW="10911960" imgH="1020960" progId="Paint.Picture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36A17A57-4AA4-4547-97E9-19259862F42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47650" y="132195"/>
                        <a:ext cx="10912475" cy="10207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" name="Picture 12" descr="A picture containing shape&#10;&#10;Description automatically generated">
            <a:extLst>
              <a:ext uri="{FF2B5EF4-FFF2-40B4-BE49-F238E27FC236}">
                <a16:creationId xmlns:a16="http://schemas.microsoft.com/office/drawing/2014/main" id="{839E52DC-9762-4D42-8A2C-8DCCFEA7854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97" r="5001"/>
          <a:stretch/>
        </p:blipFill>
        <p:spPr bwMode="auto">
          <a:xfrm>
            <a:off x="6545580" y="6075045"/>
            <a:ext cx="5646420" cy="78295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4" name="Picture 13" descr="A picture containing shape&#10;&#10;Description automatically generated">
            <a:extLst>
              <a:ext uri="{FF2B5EF4-FFF2-40B4-BE49-F238E27FC236}">
                <a16:creationId xmlns:a16="http://schemas.microsoft.com/office/drawing/2014/main" id="{C6118CB8-FEDC-4DA6-9AB9-71018CAD188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97" r="17052"/>
          <a:stretch/>
        </p:blipFill>
        <p:spPr bwMode="auto">
          <a:xfrm>
            <a:off x="1624965" y="6075045"/>
            <a:ext cx="4930140" cy="78295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5" name="Picture 14" descr="A picture containing shape&#10;&#10;Description automatically generated">
            <a:extLst>
              <a:ext uri="{FF2B5EF4-FFF2-40B4-BE49-F238E27FC236}">
                <a16:creationId xmlns:a16="http://schemas.microsoft.com/office/drawing/2014/main" id="{4D943133-0B78-497D-AFF6-D6450C093A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14197" r="62821"/>
          <a:stretch/>
        </p:blipFill>
        <p:spPr bwMode="auto">
          <a:xfrm>
            <a:off x="9524" y="6075044"/>
            <a:ext cx="2209800" cy="78295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1323D4F1-728B-4487-BE32-A50C2185CC26}"/>
              </a:ext>
            </a:extLst>
          </p:cNvPr>
          <p:cNvSpPr txBox="1">
            <a:spLocks/>
          </p:cNvSpPr>
          <p:nvPr/>
        </p:nvSpPr>
        <p:spPr>
          <a:xfrm>
            <a:off x="1733551" y="210388"/>
            <a:ext cx="2466974" cy="73025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Summarize</a:t>
            </a:r>
          </a:p>
        </p:txBody>
      </p:sp>
      <p:pic>
        <p:nvPicPr>
          <p:cNvPr id="9" name="Picture 2" descr="Bread Financing | Play Now, Pay Later | Velocity Micro">
            <a:extLst>
              <a:ext uri="{FF2B5EF4-FFF2-40B4-BE49-F238E27FC236}">
                <a16:creationId xmlns:a16="http://schemas.microsoft.com/office/drawing/2014/main" id="{FF96680F-C737-4E66-B8D2-6689A20C23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7035" y="5893098"/>
            <a:ext cx="1352550" cy="504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C3B6EC2-E86C-484D-AD5A-A6F9DFFF4DE6}"/>
              </a:ext>
            </a:extLst>
          </p:cNvPr>
          <p:cNvSpPr txBox="1"/>
          <p:nvPr/>
        </p:nvSpPr>
        <p:spPr>
          <a:xfrm>
            <a:off x="1250301" y="1418884"/>
            <a:ext cx="906935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dirty="0"/>
          </a:p>
          <a:p>
            <a:pPr algn="just"/>
            <a:r>
              <a:rPr lang="en-US" dirty="0"/>
              <a:t>Merchant Integration &amp; Profitability: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10 merchant were  analyzed to see how they are presenting the financing program to their customers;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Some UX insights were given as well as techniques to available the success of the merchant.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Split test Analysis: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dirty="0" err="1"/>
              <a:t>Intellicron</a:t>
            </a:r>
            <a:r>
              <a:rPr lang="en-US" dirty="0"/>
              <a:t> data and Prequals data files were used for analysis and hypothesis test 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Two proportion Z-Test was used to analyze null and alternative hypotheses.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833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picture containing shape&#10;&#10;Description automatically generated">
            <a:extLst>
              <a:ext uri="{FF2B5EF4-FFF2-40B4-BE49-F238E27FC236}">
                <a16:creationId xmlns:a16="http://schemas.microsoft.com/office/drawing/2014/main" id="{839E52DC-9762-4D42-8A2C-8DCCFEA7854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97" r="5001"/>
          <a:stretch/>
        </p:blipFill>
        <p:spPr bwMode="auto">
          <a:xfrm>
            <a:off x="6545580" y="6075045"/>
            <a:ext cx="5646420" cy="78295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4" name="Picture 13" descr="A picture containing shape&#10;&#10;Description automatically generated">
            <a:extLst>
              <a:ext uri="{FF2B5EF4-FFF2-40B4-BE49-F238E27FC236}">
                <a16:creationId xmlns:a16="http://schemas.microsoft.com/office/drawing/2014/main" id="{C6118CB8-FEDC-4DA6-9AB9-71018CAD188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97" r="17052"/>
          <a:stretch/>
        </p:blipFill>
        <p:spPr bwMode="auto">
          <a:xfrm>
            <a:off x="1624965" y="6075045"/>
            <a:ext cx="4930140" cy="78295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5" name="Picture 14" descr="A picture containing shape&#10;&#10;Description automatically generated">
            <a:extLst>
              <a:ext uri="{FF2B5EF4-FFF2-40B4-BE49-F238E27FC236}">
                <a16:creationId xmlns:a16="http://schemas.microsoft.com/office/drawing/2014/main" id="{4D943133-0B78-497D-AFF6-D6450C093AF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14197" r="62821"/>
          <a:stretch/>
        </p:blipFill>
        <p:spPr bwMode="auto">
          <a:xfrm>
            <a:off x="9524" y="6075044"/>
            <a:ext cx="2209800" cy="78295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FE28A8B7-D9F0-45D9-8BBD-D5727D16B45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8354254"/>
              </p:ext>
            </p:extLst>
          </p:nvPr>
        </p:nvGraphicFramePr>
        <p:xfrm>
          <a:off x="150812" y="190768"/>
          <a:ext cx="8069263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4" imgW="8069760" imgH="723960" progId="Paint.Picture">
                  <p:embed/>
                </p:oleObj>
              </mc:Choice>
              <mc:Fallback>
                <p:oleObj name="Bitmap Image" r:id="rId4" imgW="8069760" imgH="723960" progId="Paint.Picture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FE28A8B7-D9F0-45D9-8BBD-D5727D16B45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0812" y="190768"/>
                        <a:ext cx="8069263" cy="723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1">
            <a:extLst>
              <a:ext uri="{FF2B5EF4-FFF2-40B4-BE49-F238E27FC236}">
                <a16:creationId xmlns:a16="http://schemas.microsoft.com/office/drawing/2014/main" id="{BA5354CD-ABDA-4934-99FC-A76260E2F971}"/>
              </a:ext>
            </a:extLst>
          </p:cNvPr>
          <p:cNvSpPr txBox="1">
            <a:spLocks/>
          </p:cNvSpPr>
          <p:nvPr/>
        </p:nvSpPr>
        <p:spPr>
          <a:xfrm>
            <a:off x="57150" y="117476"/>
            <a:ext cx="8743950" cy="684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Merchant Integrations &amp; Profitability</a:t>
            </a:r>
          </a:p>
        </p:txBody>
      </p:sp>
      <p:sp>
        <p:nvSpPr>
          <p:cNvPr id="11" name="Retângulo: Cantos Superiores Arredondados 56">
            <a:extLst>
              <a:ext uri="{FF2B5EF4-FFF2-40B4-BE49-F238E27FC236}">
                <a16:creationId xmlns:a16="http://schemas.microsoft.com/office/drawing/2014/main" id="{7B8D4B5C-105E-4221-9D88-9C17C62C758B}"/>
              </a:ext>
            </a:extLst>
          </p:cNvPr>
          <p:cNvSpPr/>
          <p:nvPr/>
        </p:nvSpPr>
        <p:spPr>
          <a:xfrm>
            <a:off x="778755" y="1141747"/>
            <a:ext cx="4463193" cy="330412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2E236E"/>
              </a:gs>
              <a:gs pos="100000">
                <a:srgbClr val="363191"/>
              </a:gs>
            </a:gsLst>
            <a:lin ang="5400000" scaled="0"/>
          </a:gradFill>
          <a:ln>
            <a:noFill/>
          </a:ln>
          <a:effectLst>
            <a:outerShdw blurRad="254000" dir="5400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tângulo: Cantos Superiores Arredondados 57">
            <a:extLst>
              <a:ext uri="{FF2B5EF4-FFF2-40B4-BE49-F238E27FC236}">
                <a16:creationId xmlns:a16="http://schemas.microsoft.com/office/drawing/2014/main" id="{58DE5D8E-B94F-4D05-93A3-77D70C3EBBD3}"/>
              </a:ext>
            </a:extLst>
          </p:cNvPr>
          <p:cNvSpPr/>
          <p:nvPr/>
        </p:nvSpPr>
        <p:spPr>
          <a:xfrm rot="10800000">
            <a:off x="778752" y="1472151"/>
            <a:ext cx="4463193" cy="2015021"/>
          </a:xfrm>
          <a:prstGeom prst="round2SameRect">
            <a:avLst>
              <a:gd name="adj1" fmla="val 6598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254000" dir="5400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CaixaDeTexto 3">
            <a:extLst>
              <a:ext uri="{FF2B5EF4-FFF2-40B4-BE49-F238E27FC236}">
                <a16:creationId xmlns:a16="http://schemas.microsoft.com/office/drawing/2014/main" id="{649A571C-2BEA-44A5-B22C-8D2A5D908E88}"/>
              </a:ext>
            </a:extLst>
          </p:cNvPr>
          <p:cNvSpPr txBox="1"/>
          <p:nvPr/>
        </p:nvSpPr>
        <p:spPr>
          <a:xfrm>
            <a:off x="778755" y="1159077"/>
            <a:ext cx="44631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1. UX elements for a successful financing program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AD0A5B-68DA-413F-A4B7-84E7DDFC2A0F}"/>
              </a:ext>
            </a:extLst>
          </p:cNvPr>
          <p:cNvSpPr txBox="1"/>
          <p:nvPr/>
        </p:nvSpPr>
        <p:spPr>
          <a:xfrm>
            <a:off x="873239" y="1546806"/>
            <a:ext cx="42481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From our merchant websites, UX like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Information on merchant main page;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Financing option together with the product offer;</a:t>
            </a:r>
          </a:p>
          <a:p>
            <a:pPr algn="just"/>
            <a:r>
              <a:rPr lang="en-US" dirty="0"/>
              <a:t>Would make for a successful financing program.</a:t>
            </a:r>
          </a:p>
        </p:txBody>
      </p:sp>
      <p:sp>
        <p:nvSpPr>
          <p:cNvPr id="21" name="Retângulo: Cantos Superiores Arredondados 57">
            <a:extLst>
              <a:ext uri="{FF2B5EF4-FFF2-40B4-BE49-F238E27FC236}">
                <a16:creationId xmlns:a16="http://schemas.microsoft.com/office/drawing/2014/main" id="{A6B817DA-D62A-4785-A911-32236E5347CC}"/>
              </a:ext>
            </a:extLst>
          </p:cNvPr>
          <p:cNvSpPr/>
          <p:nvPr/>
        </p:nvSpPr>
        <p:spPr>
          <a:xfrm rot="10800000">
            <a:off x="5766317" y="1147665"/>
            <a:ext cx="5719663" cy="2907060"/>
          </a:xfrm>
          <a:prstGeom prst="round2SameRect">
            <a:avLst>
              <a:gd name="adj1" fmla="val 6598"/>
              <a:gd name="adj2" fmla="val 7503"/>
            </a:avLst>
          </a:prstGeom>
          <a:solidFill>
            <a:schemeClr val="bg1"/>
          </a:solidFill>
          <a:ln>
            <a:noFill/>
          </a:ln>
          <a:effectLst>
            <a:outerShdw blurRad="254000" dir="5400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38455D9-19A8-464F-AC66-E7E78CD2D709}"/>
              </a:ext>
            </a:extLst>
          </p:cNvPr>
          <p:cNvGrpSpPr/>
          <p:nvPr/>
        </p:nvGrpSpPr>
        <p:grpSpPr>
          <a:xfrm>
            <a:off x="6161170" y="1358812"/>
            <a:ext cx="5081587" cy="2569684"/>
            <a:chOff x="6226487" y="1358812"/>
            <a:chExt cx="5081587" cy="2569684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610B466-C5E5-4E0E-8A34-FE9DA56D3552}"/>
                </a:ext>
              </a:extLst>
            </p:cNvPr>
            <p:cNvSpPr/>
            <p:nvPr/>
          </p:nvSpPr>
          <p:spPr>
            <a:xfrm>
              <a:off x="6255062" y="3752850"/>
              <a:ext cx="1155388" cy="175646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F0000"/>
                  </a:solidFill>
                </a:ln>
              </a:endParaRPr>
            </a:p>
          </p:txBody>
        </p:sp>
        <p:graphicFrame>
          <p:nvGraphicFramePr>
            <p:cNvPr id="37" name="Object 36">
              <a:extLst>
                <a:ext uri="{FF2B5EF4-FFF2-40B4-BE49-F238E27FC236}">
                  <a16:creationId xmlns:a16="http://schemas.microsoft.com/office/drawing/2014/main" id="{D9DAD1B2-23CA-429D-8463-6397F44369E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82531802"/>
                </p:ext>
              </p:extLst>
            </p:nvPr>
          </p:nvGraphicFramePr>
          <p:xfrm>
            <a:off x="6226487" y="1358812"/>
            <a:ext cx="5081587" cy="25696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Bitmap Image" r:id="rId6" imgW="7399080" imgH="3741480" progId="Paint.Picture">
                    <p:embed/>
                  </p:oleObj>
                </mc:Choice>
                <mc:Fallback>
                  <p:oleObj name="Bitmap Image" r:id="rId6" imgW="7399080" imgH="3741480" progId="Paint.Picture">
                    <p:embed/>
                    <p:pic>
                      <p:nvPicPr>
                        <p:cNvPr id="37" name="Object 36">
                          <a:extLst>
                            <a:ext uri="{FF2B5EF4-FFF2-40B4-BE49-F238E27FC236}">
                              <a16:creationId xmlns:a16="http://schemas.microsoft.com/office/drawing/2014/main" id="{D9DAD1B2-23CA-429D-8463-6397F44369EE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6226487" y="1358812"/>
                          <a:ext cx="5081587" cy="256968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4" name="Retângulo: Cantos Superiores Arredondados 57">
            <a:extLst>
              <a:ext uri="{FF2B5EF4-FFF2-40B4-BE49-F238E27FC236}">
                <a16:creationId xmlns:a16="http://schemas.microsoft.com/office/drawing/2014/main" id="{8BB0ACAB-6B87-4B9D-9926-47E95E96E666}"/>
              </a:ext>
            </a:extLst>
          </p:cNvPr>
          <p:cNvSpPr/>
          <p:nvPr/>
        </p:nvSpPr>
        <p:spPr>
          <a:xfrm rot="10800000">
            <a:off x="778752" y="3658141"/>
            <a:ext cx="4557338" cy="2133462"/>
          </a:xfrm>
          <a:prstGeom prst="round2SameRect">
            <a:avLst>
              <a:gd name="adj1" fmla="val 6598"/>
              <a:gd name="adj2" fmla="val 7503"/>
            </a:avLst>
          </a:prstGeom>
          <a:solidFill>
            <a:schemeClr val="bg1"/>
          </a:solidFill>
          <a:ln>
            <a:noFill/>
          </a:ln>
          <a:effectLst>
            <a:outerShdw blurRad="254000" dir="5400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A0718E44-E0E9-4603-9769-411831D4D2FF}"/>
              </a:ext>
            </a:extLst>
          </p:cNvPr>
          <p:cNvGrpSpPr/>
          <p:nvPr/>
        </p:nvGrpSpPr>
        <p:grpSpPr>
          <a:xfrm>
            <a:off x="946105" y="3844562"/>
            <a:ext cx="4237384" cy="1744569"/>
            <a:chOff x="6854749" y="4044455"/>
            <a:chExt cx="4461828" cy="1839377"/>
          </a:xfrm>
        </p:grpSpPr>
        <p:graphicFrame>
          <p:nvGraphicFramePr>
            <p:cNvPr id="29" name="Object 28">
              <a:extLst>
                <a:ext uri="{FF2B5EF4-FFF2-40B4-BE49-F238E27FC236}">
                  <a16:creationId xmlns:a16="http://schemas.microsoft.com/office/drawing/2014/main" id="{A087C07F-B624-436E-9486-79E8A66E3C4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75547702"/>
                </p:ext>
              </p:extLst>
            </p:nvPr>
          </p:nvGraphicFramePr>
          <p:xfrm>
            <a:off x="6854749" y="4044455"/>
            <a:ext cx="4461828" cy="18393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Bitmap Image" r:id="rId8" imgW="7155360" imgH="2949120" progId="Paint.Picture">
                    <p:embed/>
                  </p:oleObj>
                </mc:Choice>
                <mc:Fallback>
                  <p:oleObj name="Bitmap Image" r:id="rId8" imgW="7155360" imgH="2949120" progId="Paint.Picture">
                    <p:embed/>
                    <p:pic>
                      <p:nvPicPr>
                        <p:cNvPr id="29" name="Object 28">
                          <a:extLst>
                            <a:ext uri="{FF2B5EF4-FFF2-40B4-BE49-F238E27FC236}">
                              <a16:creationId xmlns:a16="http://schemas.microsoft.com/office/drawing/2014/main" id="{A087C07F-B624-436E-9486-79E8A66E3C41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6854749" y="4044455"/>
                          <a:ext cx="4461828" cy="183937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48EF3904-3E63-4BE7-A76A-F26F80BA001F}"/>
                </a:ext>
              </a:extLst>
            </p:cNvPr>
            <p:cNvSpPr/>
            <p:nvPr/>
          </p:nvSpPr>
          <p:spPr>
            <a:xfrm>
              <a:off x="8968155" y="5163662"/>
              <a:ext cx="1498123" cy="391478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F0000"/>
                  </a:solidFill>
                </a:ln>
              </a:endParaRPr>
            </a:p>
          </p:txBody>
        </p:sp>
      </p:grpSp>
      <p:sp>
        <p:nvSpPr>
          <p:cNvPr id="25" name="Retângulo: Cantos Superiores Arredondados 57">
            <a:extLst>
              <a:ext uri="{FF2B5EF4-FFF2-40B4-BE49-F238E27FC236}">
                <a16:creationId xmlns:a16="http://schemas.microsoft.com/office/drawing/2014/main" id="{45B5EFE5-328B-4C1D-AE5A-7A225D9C5A2A}"/>
              </a:ext>
            </a:extLst>
          </p:cNvPr>
          <p:cNvSpPr/>
          <p:nvPr/>
        </p:nvSpPr>
        <p:spPr>
          <a:xfrm rot="10800000">
            <a:off x="5766318" y="4345622"/>
            <a:ext cx="5719663" cy="1445981"/>
          </a:xfrm>
          <a:prstGeom prst="round2SameRect">
            <a:avLst>
              <a:gd name="adj1" fmla="val 6598"/>
              <a:gd name="adj2" fmla="val 7503"/>
            </a:avLst>
          </a:prstGeom>
          <a:solidFill>
            <a:schemeClr val="bg1"/>
          </a:solidFill>
          <a:ln>
            <a:noFill/>
          </a:ln>
          <a:effectLst>
            <a:outerShdw blurRad="254000" dir="5400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2E19670-5235-4536-B81A-C97C32D890F9}"/>
              </a:ext>
            </a:extLst>
          </p:cNvPr>
          <p:cNvGrpSpPr/>
          <p:nvPr/>
        </p:nvGrpSpPr>
        <p:grpSpPr>
          <a:xfrm>
            <a:off x="6082205" y="4596848"/>
            <a:ext cx="5212074" cy="1008281"/>
            <a:chOff x="503137" y="4686757"/>
            <a:chExt cx="5848656" cy="1149929"/>
          </a:xfrm>
        </p:grpSpPr>
        <p:graphicFrame>
          <p:nvGraphicFramePr>
            <p:cNvPr id="28" name="Object 27">
              <a:extLst>
                <a:ext uri="{FF2B5EF4-FFF2-40B4-BE49-F238E27FC236}">
                  <a16:creationId xmlns:a16="http://schemas.microsoft.com/office/drawing/2014/main" id="{23FBB1DD-D6CE-45DE-85BD-2C4D9DFF454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4366085"/>
                </p:ext>
              </p:extLst>
            </p:nvPr>
          </p:nvGraphicFramePr>
          <p:xfrm>
            <a:off x="503137" y="4686757"/>
            <a:ext cx="5848656" cy="11375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Bitmap Image" r:id="rId10" imgW="9639360" imgH="1874520" progId="Paint.Picture">
                    <p:embed/>
                  </p:oleObj>
                </mc:Choice>
                <mc:Fallback>
                  <p:oleObj name="Bitmap Image" r:id="rId10" imgW="9639360" imgH="1874520" progId="Paint.Picture">
                    <p:embed/>
                    <p:pic>
                      <p:nvPicPr>
                        <p:cNvPr id="28" name="Object 27">
                          <a:extLst>
                            <a:ext uri="{FF2B5EF4-FFF2-40B4-BE49-F238E27FC236}">
                              <a16:creationId xmlns:a16="http://schemas.microsoft.com/office/drawing/2014/main" id="{23FBB1DD-D6CE-45DE-85BD-2C4D9DFF454C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503137" y="4686757"/>
                          <a:ext cx="5848656" cy="113755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7C98348-F7F0-4490-AB34-9E500050D5A9}"/>
                </a:ext>
              </a:extLst>
            </p:cNvPr>
            <p:cNvSpPr/>
            <p:nvPr/>
          </p:nvSpPr>
          <p:spPr>
            <a:xfrm>
              <a:off x="2116809" y="4699127"/>
              <a:ext cx="914400" cy="1137559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F0000"/>
                  </a:solidFill>
                </a:ln>
              </a:endParaRPr>
            </a:p>
          </p:txBody>
        </p:sp>
      </p:grpSp>
      <p:pic>
        <p:nvPicPr>
          <p:cNvPr id="26" name="Picture 2" descr="Bread Financing | Play Now, Pay Later | Velocity Micro">
            <a:extLst>
              <a:ext uri="{FF2B5EF4-FFF2-40B4-BE49-F238E27FC236}">
                <a16:creationId xmlns:a16="http://schemas.microsoft.com/office/drawing/2014/main" id="{5CEA28BD-BC30-4013-856A-BEA3342494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7035" y="5893098"/>
            <a:ext cx="1352550" cy="504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5462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picture containing shape&#10;&#10;Description automatically generated">
            <a:extLst>
              <a:ext uri="{FF2B5EF4-FFF2-40B4-BE49-F238E27FC236}">
                <a16:creationId xmlns:a16="http://schemas.microsoft.com/office/drawing/2014/main" id="{839E52DC-9762-4D42-8A2C-8DCCFEA7854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97" r="5001"/>
          <a:stretch/>
        </p:blipFill>
        <p:spPr bwMode="auto">
          <a:xfrm>
            <a:off x="6545580" y="6075045"/>
            <a:ext cx="5646420" cy="78295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4" name="Picture 13" descr="A picture containing shape&#10;&#10;Description automatically generated">
            <a:extLst>
              <a:ext uri="{FF2B5EF4-FFF2-40B4-BE49-F238E27FC236}">
                <a16:creationId xmlns:a16="http://schemas.microsoft.com/office/drawing/2014/main" id="{C6118CB8-FEDC-4DA6-9AB9-71018CAD188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97" r="17052"/>
          <a:stretch/>
        </p:blipFill>
        <p:spPr bwMode="auto">
          <a:xfrm>
            <a:off x="1624965" y="6075045"/>
            <a:ext cx="4930140" cy="78295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5" name="Picture 14" descr="A picture containing shape&#10;&#10;Description automatically generated">
            <a:extLst>
              <a:ext uri="{FF2B5EF4-FFF2-40B4-BE49-F238E27FC236}">
                <a16:creationId xmlns:a16="http://schemas.microsoft.com/office/drawing/2014/main" id="{4D943133-0B78-497D-AFF6-D6450C093AF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14197" r="62821"/>
          <a:stretch/>
        </p:blipFill>
        <p:spPr bwMode="auto">
          <a:xfrm>
            <a:off x="9524" y="6075044"/>
            <a:ext cx="2209800" cy="78295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FE28A8B7-D9F0-45D9-8BBD-D5727D16B45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0812" y="190768"/>
          <a:ext cx="8069263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4" imgW="8069760" imgH="723960" progId="Paint.Picture">
                  <p:embed/>
                </p:oleObj>
              </mc:Choice>
              <mc:Fallback>
                <p:oleObj name="Bitmap Image" r:id="rId4" imgW="8069760" imgH="723960" progId="Paint.Picture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FE28A8B7-D9F0-45D9-8BBD-D5727D16B45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0812" y="190768"/>
                        <a:ext cx="8069263" cy="723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1">
            <a:extLst>
              <a:ext uri="{FF2B5EF4-FFF2-40B4-BE49-F238E27FC236}">
                <a16:creationId xmlns:a16="http://schemas.microsoft.com/office/drawing/2014/main" id="{BA5354CD-ABDA-4934-99FC-A76260E2F971}"/>
              </a:ext>
            </a:extLst>
          </p:cNvPr>
          <p:cNvSpPr txBox="1">
            <a:spLocks/>
          </p:cNvSpPr>
          <p:nvPr/>
        </p:nvSpPr>
        <p:spPr>
          <a:xfrm>
            <a:off x="57150" y="117476"/>
            <a:ext cx="8743950" cy="684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Merchant Integrations &amp; Profitability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B801E4E-B274-459B-9E86-012573CEC391}"/>
              </a:ext>
            </a:extLst>
          </p:cNvPr>
          <p:cNvGrpSpPr/>
          <p:nvPr/>
        </p:nvGrpSpPr>
        <p:grpSpPr>
          <a:xfrm>
            <a:off x="6574421" y="2420179"/>
            <a:ext cx="4813478" cy="2228219"/>
            <a:chOff x="198437" y="1809976"/>
            <a:chExt cx="4813478" cy="2228219"/>
          </a:xfrm>
        </p:grpSpPr>
        <p:sp>
          <p:nvSpPr>
            <p:cNvPr id="11" name="Retângulo: Cantos Superiores Arredondados 56">
              <a:extLst>
                <a:ext uri="{FF2B5EF4-FFF2-40B4-BE49-F238E27FC236}">
                  <a16:creationId xmlns:a16="http://schemas.microsoft.com/office/drawing/2014/main" id="{7B8D4B5C-105E-4221-9D88-9C17C62C758B}"/>
                </a:ext>
              </a:extLst>
            </p:cNvPr>
            <p:cNvSpPr/>
            <p:nvPr/>
          </p:nvSpPr>
          <p:spPr>
            <a:xfrm>
              <a:off x="279729" y="1809976"/>
              <a:ext cx="4732186" cy="330412"/>
            </a:xfrm>
            <a:prstGeom prst="round2SameRect">
              <a:avLst>
                <a:gd name="adj1" fmla="val 50000"/>
                <a:gd name="adj2" fmla="val 0"/>
              </a:avLst>
            </a:prstGeom>
            <a:gradFill>
              <a:gsLst>
                <a:gs pos="0">
                  <a:srgbClr val="2E236E"/>
                </a:gs>
                <a:gs pos="100000">
                  <a:srgbClr val="363191"/>
                </a:gs>
              </a:gsLst>
              <a:lin ang="5400000" scaled="0"/>
            </a:gradFill>
            <a:ln>
              <a:noFill/>
            </a:ln>
            <a:effectLst>
              <a:outerShdw blurRad="254000" dir="5400000" algn="ctr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Retângulo: Cantos Superiores Arredondados 57">
              <a:extLst>
                <a:ext uri="{FF2B5EF4-FFF2-40B4-BE49-F238E27FC236}">
                  <a16:creationId xmlns:a16="http://schemas.microsoft.com/office/drawing/2014/main" id="{58DE5D8E-B94F-4D05-93A3-77D70C3EBBD3}"/>
                </a:ext>
              </a:extLst>
            </p:cNvPr>
            <p:cNvSpPr/>
            <p:nvPr/>
          </p:nvSpPr>
          <p:spPr>
            <a:xfrm rot="10800000">
              <a:off x="279728" y="2140382"/>
              <a:ext cx="4732184" cy="1897813"/>
            </a:xfrm>
            <a:prstGeom prst="round2SameRect">
              <a:avLst>
                <a:gd name="adj1" fmla="val 6598"/>
                <a:gd name="adj2" fmla="val 0"/>
              </a:avLst>
            </a:prstGeom>
            <a:solidFill>
              <a:schemeClr val="bg1"/>
            </a:solidFill>
            <a:ln>
              <a:noFill/>
            </a:ln>
            <a:effectLst>
              <a:outerShdw blurRad="254000" dir="5400000" algn="ctr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CaixaDeTexto 3">
              <a:extLst>
                <a:ext uri="{FF2B5EF4-FFF2-40B4-BE49-F238E27FC236}">
                  <a16:creationId xmlns:a16="http://schemas.microsoft.com/office/drawing/2014/main" id="{649A571C-2BEA-44A5-B22C-8D2A5D908E88}"/>
                </a:ext>
              </a:extLst>
            </p:cNvPr>
            <p:cNvSpPr txBox="1"/>
            <p:nvPr/>
          </p:nvSpPr>
          <p:spPr>
            <a:xfrm>
              <a:off x="198437" y="1827306"/>
              <a:ext cx="477888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500" b="1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1. UX elements for a successful financing program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21AD0A5B-68DA-413F-A4B7-84E7DDFC2A0F}"/>
                </a:ext>
              </a:extLst>
            </p:cNvPr>
            <p:cNvSpPr txBox="1"/>
            <p:nvPr/>
          </p:nvSpPr>
          <p:spPr>
            <a:xfrm>
              <a:off x="368740" y="2140388"/>
              <a:ext cx="4533370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dirty="0"/>
                <a:t>Some improvement on UX can be done as:</a:t>
              </a:r>
            </a:p>
            <a:p>
              <a:pPr marL="342900" indent="-342900" algn="just">
                <a:buAutoNum type="alphaLcPeriod"/>
              </a:pPr>
              <a:r>
                <a:rPr lang="en-US" dirty="0"/>
                <a:t>Invest in a great visual design, emphasizing the financial option;</a:t>
              </a:r>
            </a:p>
            <a:p>
              <a:pPr marL="342900" indent="-342900" algn="just">
                <a:buAutoNum type="alphaLcPeriod"/>
              </a:pPr>
              <a:r>
                <a:rPr lang="en-US" dirty="0"/>
                <a:t>Clear call to action;</a:t>
              </a:r>
            </a:p>
            <a:p>
              <a:pPr marL="342900" indent="-342900" algn="just">
                <a:buAutoNum type="alphaLcPeriod"/>
              </a:pPr>
              <a:r>
                <a:rPr lang="en-US" dirty="0"/>
                <a:t>Display financing program even before check out.</a:t>
              </a:r>
            </a:p>
          </p:txBody>
        </p:sp>
      </p:grpSp>
      <p:sp>
        <p:nvSpPr>
          <p:cNvPr id="22" name="Retângulo: Único Canto Arredondado 2">
            <a:extLst>
              <a:ext uri="{FF2B5EF4-FFF2-40B4-BE49-F238E27FC236}">
                <a16:creationId xmlns:a16="http://schemas.microsoft.com/office/drawing/2014/main" id="{CDE6E818-A687-4A25-B628-018A5024EEB3}"/>
              </a:ext>
            </a:extLst>
          </p:cNvPr>
          <p:cNvSpPr/>
          <p:nvPr/>
        </p:nvSpPr>
        <p:spPr>
          <a:xfrm flipH="1">
            <a:off x="377283" y="1346601"/>
            <a:ext cx="5738235" cy="4599630"/>
          </a:xfrm>
          <a:prstGeom prst="round1Rect">
            <a:avLst>
              <a:gd name="adj" fmla="val 0"/>
            </a:avLst>
          </a:prstGeom>
          <a:solidFill>
            <a:srgbClr val="D3D3D3"/>
          </a:soli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96112DA-1E25-4D22-966C-927EDCA2C0DF}"/>
              </a:ext>
            </a:extLst>
          </p:cNvPr>
          <p:cNvGrpSpPr/>
          <p:nvPr/>
        </p:nvGrpSpPr>
        <p:grpSpPr>
          <a:xfrm>
            <a:off x="500919" y="1463799"/>
            <a:ext cx="5489153" cy="4327910"/>
            <a:chOff x="5587269" y="1182668"/>
            <a:chExt cx="5489153" cy="4327910"/>
          </a:xfrm>
        </p:grpSpPr>
        <p:graphicFrame>
          <p:nvGraphicFramePr>
            <p:cNvPr id="4" name="Object 3">
              <a:extLst>
                <a:ext uri="{FF2B5EF4-FFF2-40B4-BE49-F238E27FC236}">
                  <a16:creationId xmlns:a16="http://schemas.microsoft.com/office/drawing/2014/main" id="{D8DFB08F-2292-43D7-8B90-A9176879BCC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34799224"/>
                </p:ext>
              </p:extLst>
            </p:nvPr>
          </p:nvGraphicFramePr>
          <p:xfrm>
            <a:off x="5587269" y="1182668"/>
            <a:ext cx="2385535" cy="43279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Bitmap Image" r:id="rId6" imgW="3726360" imgH="6759000" progId="Paint.Picture">
                    <p:embed/>
                  </p:oleObj>
                </mc:Choice>
                <mc:Fallback>
                  <p:oleObj name="Bitmap Image" r:id="rId6" imgW="3726360" imgH="6759000" progId="Paint.Picture">
                    <p:embed/>
                    <p:pic>
                      <p:nvPicPr>
                        <p:cNvPr id="4" name="Object 3">
                          <a:extLst>
                            <a:ext uri="{FF2B5EF4-FFF2-40B4-BE49-F238E27FC236}">
                              <a16:creationId xmlns:a16="http://schemas.microsoft.com/office/drawing/2014/main" id="{D8DFB08F-2292-43D7-8B90-A9176879BCC9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5587269" y="1182668"/>
                          <a:ext cx="2385535" cy="432791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48EF3904-3E63-4BE7-A76A-F26F80BA001F}"/>
                </a:ext>
              </a:extLst>
            </p:cNvPr>
            <p:cNvSpPr/>
            <p:nvPr/>
          </p:nvSpPr>
          <p:spPr>
            <a:xfrm>
              <a:off x="5695950" y="4241890"/>
              <a:ext cx="2124075" cy="305753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rgbClr val="FF0000"/>
                  </a:solidFill>
                </a:ln>
              </a:endParaRPr>
            </a:p>
          </p:txBody>
        </p:sp>
        <p:sp>
          <p:nvSpPr>
            <p:cNvPr id="5" name="Callout: Line with Border and Accent Bar 4">
              <a:extLst>
                <a:ext uri="{FF2B5EF4-FFF2-40B4-BE49-F238E27FC236}">
                  <a16:creationId xmlns:a16="http://schemas.microsoft.com/office/drawing/2014/main" id="{68F81A94-6E6F-4D77-B709-20A8B3DFAA2F}"/>
                </a:ext>
              </a:extLst>
            </p:cNvPr>
            <p:cNvSpPr/>
            <p:nvPr/>
          </p:nvSpPr>
          <p:spPr>
            <a:xfrm>
              <a:off x="8977406" y="4340292"/>
              <a:ext cx="1438086" cy="570691"/>
            </a:xfrm>
            <a:prstGeom prst="accentBorderCallout1">
              <a:avLst>
                <a:gd name="adj1" fmla="val 68821"/>
                <a:gd name="adj2" fmla="val -10982"/>
                <a:gd name="adj3" fmla="val 16966"/>
                <a:gd name="adj4" fmla="val -76413"/>
              </a:avLst>
            </a:prstGeom>
            <a:solidFill>
              <a:srgbClr val="50ADB0"/>
            </a:solidFill>
            <a:ln>
              <a:solidFill>
                <a:srgbClr val="202E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It needs to be </a:t>
              </a:r>
              <a:r>
                <a:rPr lang="en-US" sz="1400" b="0" i="0" dirty="0">
                  <a:solidFill>
                    <a:schemeClr val="bg1"/>
                  </a:solidFill>
                  <a:effectLst/>
                  <a:latin typeface="+mj-lt"/>
                </a:rPr>
                <a:t>more noticeable</a:t>
              </a:r>
              <a:endParaRPr lang="en-US" sz="1400" dirty="0">
                <a:solidFill>
                  <a:schemeClr val="bg1"/>
                </a:solidFill>
                <a:latin typeface="+mj-lt"/>
              </a:endParaRPr>
            </a:p>
          </p:txBody>
        </p:sp>
        <p:graphicFrame>
          <p:nvGraphicFramePr>
            <p:cNvPr id="6" name="Object 5">
              <a:extLst>
                <a:ext uri="{FF2B5EF4-FFF2-40B4-BE49-F238E27FC236}">
                  <a16:creationId xmlns:a16="http://schemas.microsoft.com/office/drawing/2014/main" id="{1B6E65B2-7584-4B5A-B626-E8451EB82222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80420896"/>
                </p:ext>
              </p:extLst>
            </p:nvPr>
          </p:nvGraphicFramePr>
          <p:xfrm>
            <a:off x="8526027" y="1214233"/>
            <a:ext cx="2550395" cy="25615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Bitmap Image" r:id="rId8" imgW="3253680" imgH="3269160" progId="Paint.Picture">
                    <p:embed/>
                  </p:oleObj>
                </mc:Choice>
                <mc:Fallback>
                  <p:oleObj name="Bitmap Image" r:id="rId8" imgW="3253680" imgH="3269160" progId="Paint.Picture">
                    <p:embed/>
                    <p:pic>
                      <p:nvPicPr>
                        <p:cNvPr id="6" name="Object 5">
                          <a:extLst>
                            <a:ext uri="{FF2B5EF4-FFF2-40B4-BE49-F238E27FC236}">
                              <a16:creationId xmlns:a16="http://schemas.microsoft.com/office/drawing/2014/main" id="{1B6E65B2-7584-4B5A-B626-E8451EB82222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8526027" y="1214233"/>
                          <a:ext cx="2550395" cy="256159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D076762-1EBE-47C6-8FCC-7F39FD7A790F}"/>
                </a:ext>
              </a:extLst>
            </p:cNvPr>
            <p:cNvCxnSpPr/>
            <p:nvPr/>
          </p:nvCxnSpPr>
          <p:spPr>
            <a:xfrm flipH="1" flipV="1">
              <a:off x="8420100" y="4340292"/>
              <a:ext cx="381000" cy="207351"/>
            </a:xfrm>
            <a:prstGeom prst="line">
              <a:avLst/>
            </a:prstGeom>
            <a:ln>
              <a:solidFill>
                <a:srgbClr val="202E7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42E77391-F7A6-42D7-9869-628C9E8309A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20102" y="3747135"/>
              <a:ext cx="934221" cy="593157"/>
            </a:xfrm>
            <a:prstGeom prst="line">
              <a:avLst/>
            </a:prstGeom>
            <a:ln>
              <a:solidFill>
                <a:srgbClr val="202E7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49D5EAC-710A-486E-8FF2-7908EEF29A0A}"/>
                </a:ext>
              </a:extLst>
            </p:cNvPr>
            <p:cNvSpPr/>
            <p:nvPr/>
          </p:nvSpPr>
          <p:spPr>
            <a:xfrm>
              <a:off x="9391651" y="3609975"/>
              <a:ext cx="723899" cy="137160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rgbClr val="FF0000"/>
                  </a:solidFill>
                </a:ln>
              </a:endParaRPr>
            </a:p>
          </p:txBody>
        </p:sp>
      </p:grpSp>
      <p:pic>
        <p:nvPicPr>
          <p:cNvPr id="24" name="Picture 2" descr="Bread Financing | Play Now, Pay Later | Velocity Micro">
            <a:extLst>
              <a:ext uri="{FF2B5EF4-FFF2-40B4-BE49-F238E27FC236}">
                <a16:creationId xmlns:a16="http://schemas.microsoft.com/office/drawing/2014/main" id="{AEB4DB3A-74CD-4B7D-8F14-4C80408702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7035" y="5893098"/>
            <a:ext cx="1352550" cy="504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2012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picture containing shape&#10;&#10;Description automatically generated">
            <a:extLst>
              <a:ext uri="{FF2B5EF4-FFF2-40B4-BE49-F238E27FC236}">
                <a16:creationId xmlns:a16="http://schemas.microsoft.com/office/drawing/2014/main" id="{839E52DC-9762-4D42-8A2C-8DCCFEA7854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97" r="5001"/>
          <a:stretch/>
        </p:blipFill>
        <p:spPr bwMode="auto">
          <a:xfrm>
            <a:off x="6545580" y="6075045"/>
            <a:ext cx="5646420" cy="78295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4" name="Picture 13" descr="A picture containing shape&#10;&#10;Description automatically generated">
            <a:extLst>
              <a:ext uri="{FF2B5EF4-FFF2-40B4-BE49-F238E27FC236}">
                <a16:creationId xmlns:a16="http://schemas.microsoft.com/office/drawing/2014/main" id="{C6118CB8-FEDC-4DA6-9AB9-71018CAD188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97" r="17052"/>
          <a:stretch/>
        </p:blipFill>
        <p:spPr bwMode="auto">
          <a:xfrm>
            <a:off x="1624965" y="6075045"/>
            <a:ext cx="4930140" cy="78295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5" name="Picture 14" descr="A picture containing shape&#10;&#10;Description automatically generated">
            <a:extLst>
              <a:ext uri="{FF2B5EF4-FFF2-40B4-BE49-F238E27FC236}">
                <a16:creationId xmlns:a16="http://schemas.microsoft.com/office/drawing/2014/main" id="{4D943133-0B78-497D-AFF6-D6450C093AF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14197" r="62821"/>
          <a:stretch/>
        </p:blipFill>
        <p:spPr bwMode="auto">
          <a:xfrm>
            <a:off x="9524" y="6075044"/>
            <a:ext cx="2209800" cy="78295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FE28A8B7-D9F0-45D9-8BBD-D5727D16B45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0812" y="190768"/>
          <a:ext cx="8069263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4" imgW="8069760" imgH="723960" progId="Paint.Picture">
                  <p:embed/>
                </p:oleObj>
              </mc:Choice>
              <mc:Fallback>
                <p:oleObj name="Bitmap Image" r:id="rId4" imgW="8069760" imgH="723960" progId="Paint.Picture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FE28A8B7-D9F0-45D9-8BBD-D5727D16B45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0812" y="190768"/>
                        <a:ext cx="8069263" cy="723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1">
            <a:extLst>
              <a:ext uri="{FF2B5EF4-FFF2-40B4-BE49-F238E27FC236}">
                <a16:creationId xmlns:a16="http://schemas.microsoft.com/office/drawing/2014/main" id="{BA5354CD-ABDA-4934-99FC-A76260E2F971}"/>
              </a:ext>
            </a:extLst>
          </p:cNvPr>
          <p:cNvSpPr txBox="1">
            <a:spLocks/>
          </p:cNvSpPr>
          <p:nvPr/>
        </p:nvSpPr>
        <p:spPr>
          <a:xfrm>
            <a:off x="57150" y="117476"/>
            <a:ext cx="8743950" cy="684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Merchant Integrations &amp; Profitability</a:t>
            </a:r>
          </a:p>
        </p:txBody>
      </p:sp>
      <p:sp>
        <p:nvSpPr>
          <p:cNvPr id="11" name="Retângulo: Cantos Superiores Arredondados 56">
            <a:extLst>
              <a:ext uri="{FF2B5EF4-FFF2-40B4-BE49-F238E27FC236}">
                <a16:creationId xmlns:a16="http://schemas.microsoft.com/office/drawing/2014/main" id="{7B8D4B5C-105E-4221-9D88-9C17C62C758B}"/>
              </a:ext>
            </a:extLst>
          </p:cNvPr>
          <p:cNvSpPr/>
          <p:nvPr/>
        </p:nvSpPr>
        <p:spPr>
          <a:xfrm>
            <a:off x="6756729" y="1449505"/>
            <a:ext cx="4732186" cy="330412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2E236E"/>
              </a:gs>
              <a:gs pos="100000">
                <a:srgbClr val="363191"/>
              </a:gs>
            </a:gsLst>
            <a:lin ang="5400000" scaled="0"/>
          </a:gradFill>
          <a:ln>
            <a:noFill/>
          </a:ln>
          <a:effectLst>
            <a:outerShdw blurRad="254000" dir="5400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tângulo: Cantos Superiores Arredondados 57">
            <a:extLst>
              <a:ext uri="{FF2B5EF4-FFF2-40B4-BE49-F238E27FC236}">
                <a16:creationId xmlns:a16="http://schemas.microsoft.com/office/drawing/2014/main" id="{58DE5D8E-B94F-4D05-93A3-77D70C3EBBD3}"/>
              </a:ext>
            </a:extLst>
          </p:cNvPr>
          <p:cNvSpPr/>
          <p:nvPr/>
        </p:nvSpPr>
        <p:spPr>
          <a:xfrm rot="10800000">
            <a:off x="6756728" y="1779912"/>
            <a:ext cx="4732184" cy="3612490"/>
          </a:xfrm>
          <a:prstGeom prst="round2SameRect">
            <a:avLst>
              <a:gd name="adj1" fmla="val 6598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254000" dir="5400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CaixaDeTexto 3">
            <a:extLst>
              <a:ext uri="{FF2B5EF4-FFF2-40B4-BE49-F238E27FC236}">
                <a16:creationId xmlns:a16="http://schemas.microsoft.com/office/drawing/2014/main" id="{649A571C-2BEA-44A5-B22C-8D2A5D908E88}"/>
              </a:ext>
            </a:extLst>
          </p:cNvPr>
          <p:cNvSpPr txBox="1"/>
          <p:nvPr/>
        </p:nvSpPr>
        <p:spPr>
          <a:xfrm>
            <a:off x="6675437" y="1466835"/>
            <a:ext cx="477888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500" b="1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2. Measure of merchant successful and metrics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AD0A5B-68DA-413F-A4B7-84E7DDFC2A0F}"/>
              </a:ext>
            </a:extLst>
          </p:cNvPr>
          <p:cNvSpPr txBox="1"/>
          <p:nvPr/>
        </p:nvSpPr>
        <p:spPr>
          <a:xfrm>
            <a:off x="6856135" y="2089050"/>
            <a:ext cx="453337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Measure of a merchant successful can be done analyzing the sales data, comparing to past sales and identifying Growth trends, also using the metrics:</a:t>
            </a:r>
          </a:p>
          <a:p>
            <a:pPr marL="342900" indent="-342900" algn="just">
              <a:buAutoNum type="alphaLcPeriod"/>
            </a:pPr>
            <a:r>
              <a:rPr lang="en-US" dirty="0"/>
              <a:t>Net profit margin ratio;</a:t>
            </a:r>
          </a:p>
          <a:p>
            <a:pPr marL="342900" indent="-342900" algn="just">
              <a:buAutoNum type="alphaLcPeriod"/>
            </a:pPr>
            <a:r>
              <a:rPr lang="en-US" dirty="0"/>
              <a:t>Conversion rate;</a:t>
            </a:r>
          </a:p>
          <a:p>
            <a:pPr marL="342900" indent="-342900" algn="just">
              <a:buAutoNum type="alphaLcPeriod"/>
            </a:pPr>
            <a:r>
              <a:rPr lang="en-US" dirty="0"/>
              <a:t>Volume of customer it brings to Bread;</a:t>
            </a:r>
          </a:p>
          <a:p>
            <a:pPr marL="342900" indent="-342900" algn="just">
              <a:buAutoNum type="alphaLcPeriod"/>
            </a:pPr>
            <a:r>
              <a:rPr lang="en-US" dirty="0"/>
              <a:t>Review and compare previous  performance Vs current.</a:t>
            </a:r>
          </a:p>
        </p:txBody>
      </p:sp>
      <p:pic>
        <p:nvPicPr>
          <p:cNvPr id="12290" name="Picture 2" descr="Illustration of people looking at data">
            <a:extLst>
              <a:ext uri="{FF2B5EF4-FFF2-40B4-BE49-F238E27FC236}">
                <a16:creationId xmlns:a16="http://schemas.microsoft.com/office/drawing/2014/main" id="{4A51ED7A-A86C-4931-943A-DD12596FF9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10" r="5176"/>
          <a:stretch/>
        </p:blipFill>
        <p:spPr bwMode="auto">
          <a:xfrm>
            <a:off x="189812" y="1556034"/>
            <a:ext cx="6355768" cy="3745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Bread Financing | Play Now, Pay Later | Velocity Micro">
            <a:extLst>
              <a:ext uri="{FF2B5EF4-FFF2-40B4-BE49-F238E27FC236}">
                <a16:creationId xmlns:a16="http://schemas.microsoft.com/office/drawing/2014/main" id="{2BF5400F-EFA3-409C-8C9F-10444DD27E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7035" y="5893098"/>
            <a:ext cx="1352550" cy="504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1491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picture containing shape&#10;&#10;Description automatically generated">
            <a:extLst>
              <a:ext uri="{FF2B5EF4-FFF2-40B4-BE49-F238E27FC236}">
                <a16:creationId xmlns:a16="http://schemas.microsoft.com/office/drawing/2014/main" id="{839E52DC-9762-4D42-8A2C-8DCCFEA7854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97" r="5001"/>
          <a:stretch/>
        </p:blipFill>
        <p:spPr bwMode="auto">
          <a:xfrm>
            <a:off x="6545580" y="6075045"/>
            <a:ext cx="5646420" cy="78295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4" name="Picture 13" descr="A picture containing shape&#10;&#10;Description automatically generated">
            <a:extLst>
              <a:ext uri="{FF2B5EF4-FFF2-40B4-BE49-F238E27FC236}">
                <a16:creationId xmlns:a16="http://schemas.microsoft.com/office/drawing/2014/main" id="{C6118CB8-FEDC-4DA6-9AB9-71018CAD188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97" r="17052"/>
          <a:stretch/>
        </p:blipFill>
        <p:spPr bwMode="auto">
          <a:xfrm>
            <a:off x="1624965" y="6075045"/>
            <a:ext cx="4930140" cy="78295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5" name="Picture 14" descr="A picture containing shape&#10;&#10;Description automatically generated">
            <a:extLst>
              <a:ext uri="{FF2B5EF4-FFF2-40B4-BE49-F238E27FC236}">
                <a16:creationId xmlns:a16="http://schemas.microsoft.com/office/drawing/2014/main" id="{4D943133-0B78-497D-AFF6-D6450C093AF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14197" r="62821"/>
          <a:stretch/>
        </p:blipFill>
        <p:spPr bwMode="auto">
          <a:xfrm>
            <a:off x="9524" y="6075044"/>
            <a:ext cx="2209800" cy="78295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FE28A8B7-D9F0-45D9-8BBD-D5727D16B45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0812" y="190768"/>
          <a:ext cx="8069263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4" imgW="8069760" imgH="723960" progId="Paint.Picture">
                  <p:embed/>
                </p:oleObj>
              </mc:Choice>
              <mc:Fallback>
                <p:oleObj name="Bitmap Image" r:id="rId4" imgW="8069760" imgH="723960" progId="Paint.Picture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FE28A8B7-D9F0-45D9-8BBD-D5727D16B45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0812" y="190768"/>
                        <a:ext cx="8069263" cy="723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1">
            <a:extLst>
              <a:ext uri="{FF2B5EF4-FFF2-40B4-BE49-F238E27FC236}">
                <a16:creationId xmlns:a16="http://schemas.microsoft.com/office/drawing/2014/main" id="{BA5354CD-ABDA-4934-99FC-A76260E2F971}"/>
              </a:ext>
            </a:extLst>
          </p:cNvPr>
          <p:cNvSpPr txBox="1">
            <a:spLocks/>
          </p:cNvSpPr>
          <p:nvPr/>
        </p:nvSpPr>
        <p:spPr>
          <a:xfrm>
            <a:off x="57150" y="117476"/>
            <a:ext cx="8743950" cy="684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Merchant Integrations &amp; Profitability</a:t>
            </a:r>
          </a:p>
        </p:txBody>
      </p:sp>
      <p:sp>
        <p:nvSpPr>
          <p:cNvPr id="11" name="Retângulo: Cantos Superiores Arredondados 56">
            <a:extLst>
              <a:ext uri="{FF2B5EF4-FFF2-40B4-BE49-F238E27FC236}">
                <a16:creationId xmlns:a16="http://schemas.microsoft.com/office/drawing/2014/main" id="{7B8D4B5C-105E-4221-9D88-9C17C62C758B}"/>
              </a:ext>
            </a:extLst>
          </p:cNvPr>
          <p:cNvSpPr/>
          <p:nvPr/>
        </p:nvSpPr>
        <p:spPr>
          <a:xfrm>
            <a:off x="542850" y="1257526"/>
            <a:ext cx="11091951" cy="330412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2E236E"/>
              </a:gs>
              <a:gs pos="100000">
                <a:srgbClr val="363191"/>
              </a:gs>
            </a:gsLst>
            <a:lin ang="5400000" scaled="0"/>
          </a:gradFill>
          <a:ln>
            <a:noFill/>
          </a:ln>
          <a:effectLst>
            <a:outerShdw blurRad="254000" dir="5400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tângulo: Cantos Superiores Arredondados 57">
            <a:extLst>
              <a:ext uri="{FF2B5EF4-FFF2-40B4-BE49-F238E27FC236}">
                <a16:creationId xmlns:a16="http://schemas.microsoft.com/office/drawing/2014/main" id="{58DE5D8E-B94F-4D05-93A3-77D70C3EBBD3}"/>
              </a:ext>
            </a:extLst>
          </p:cNvPr>
          <p:cNvSpPr/>
          <p:nvPr/>
        </p:nvSpPr>
        <p:spPr>
          <a:xfrm rot="10800000">
            <a:off x="552450" y="1587932"/>
            <a:ext cx="11106150" cy="4219450"/>
          </a:xfrm>
          <a:prstGeom prst="round2SameRect">
            <a:avLst>
              <a:gd name="adj1" fmla="val 6598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254000" dir="5400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CaixaDeTexto 3">
            <a:extLst>
              <a:ext uri="{FF2B5EF4-FFF2-40B4-BE49-F238E27FC236}">
                <a16:creationId xmlns:a16="http://schemas.microsoft.com/office/drawing/2014/main" id="{649A571C-2BEA-44A5-B22C-8D2A5D908E88}"/>
              </a:ext>
            </a:extLst>
          </p:cNvPr>
          <p:cNvSpPr txBox="1"/>
          <p:nvPr/>
        </p:nvSpPr>
        <p:spPr>
          <a:xfrm>
            <a:off x="828674" y="1274856"/>
            <a:ext cx="109251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3.  If you were to design a split test to test these hypotheses, what would it look like?</a:t>
            </a:r>
            <a:endParaRPr lang="pt-BR" sz="1500" b="1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AD0A5B-68DA-413F-A4B7-84E7DDFC2A0F}"/>
              </a:ext>
            </a:extLst>
          </p:cNvPr>
          <p:cNvSpPr txBox="1"/>
          <p:nvPr/>
        </p:nvSpPr>
        <p:spPr>
          <a:xfrm>
            <a:off x="816769" y="1845958"/>
            <a:ext cx="629602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A/B test comparing merchant websites with better UX elements.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Control Landing page: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Financing program only on check Out;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Option not highlighted.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Variation Landing page: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Financing program on main page;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Product price with financing option close and with clear call to action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During the test period, 50% of users will be directed to the new landing page.</a:t>
            </a:r>
          </a:p>
        </p:txBody>
      </p:sp>
      <p:pic>
        <p:nvPicPr>
          <p:cNvPr id="10244" name="Picture 4" descr="What is A/B Testing and How can Dropshipping Sellers Use it? - Topdser">
            <a:extLst>
              <a:ext uri="{FF2B5EF4-FFF2-40B4-BE49-F238E27FC236}">
                <a16:creationId xmlns:a16="http://schemas.microsoft.com/office/drawing/2014/main" id="{3A80A5B0-1F70-48A2-B5E7-CB08AA225D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4699" y="1798184"/>
            <a:ext cx="4238625" cy="1894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7D8EC554-E2BC-49EA-9005-F6ADB2E585FE}"/>
              </a:ext>
            </a:extLst>
          </p:cNvPr>
          <p:cNvGrpSpPr/>
          <p:nvPr/>
        </p:nvGrpSpPr>
        <p:grpSpPr>
          <a:xfrm>
            <a:off x="7377112" y="3977612"/>
            <a:ext cx="3945255" cy="1811476"/>
            <a:chOff x="7396162" y="3815687"/>
            <a:chExt cx="3945255" cy="1811476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2348EE08-3EA9-42FB-994D-48221E7EA7DE}"/>
                </a:ext>
              </a:extLst>
            </p:cNvPr>
            <p:cNvSpPr/>
            <p:nvPr/>
          </p:nvSpPr>
          <p:spPr>
            <a:xfrm>
              <a:off x="7753348" y="3815687"/>
              <a:ext cx="3352800" cy="1603144"/>
            </a:xfrm>
            <a:prstGeom prst="roundRect">
              <a:avLst/>
            </a:prstGeom>
            <a:solidFill>
              <a:srgbClr val="C4F3F8"/>
            </a:solidFill>
            <a:ln>
              <a:solidFill>
                <a:srgbClr val="C4F3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5569C53-317C-4CD0-815D-114DF30F8DD2}"/>
                </a:ext>
              </a:extLst>
            </p:cNvPr>
            <p:cNvSpPr txBox="1"/>
            <p:nvPr/>
          </p:nvSpPr>
          <p:spPr>
            <a:xfrm>
              <a:off x="7396162" y="3872837"/>
              <a:ext cx="3945255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0" i="1" dirty="0">
                  <a:solidFill>
                    <a:srgbClr val="2E2E2E"/>
                  </a:solidFill>
                  <a:effectLst/>
                  <a:latin typeface="NexusSans"/>
                </a:rPr>
                <a:t>H</a:t>
              </a:r>
              <a:r>
                <a:rPr lang="en-US" b="0" i="0" baseline="-25000" dirty="0">
                  <a:solidFill>
                    <a:srgbClr val="2E2E2E"/>
                  </a:solidFill>
                  <a:effectLst/>
                  <a:latin typeface="NexusSans"/>
                </a:rPr>
                <a:t>0</a:t>
              </a:r>
              <a:r>
                <a:rPr lang="en-US" dirty="0"/>
                <a:t>: Converted status and new UX elements are independent</a:t>
              </a:r>
            </a:p>
            <a:p>
              <a:endParaRPr lang="en-US" dirty="0"/>
            </a:p>
            <a:p>
              <a:pPr algn="ctr"/>
              <a:r>
                <a:rPr lang="en-US" dirty="0"/>
                <a:t> </a:t>
              </a:r>
              <a:r>
                <a:rPr lang="en-US" b="0" i="1" dirty="0">
                  <a:solidFill>
                    <a:srgbClr val="2E2E2E"/>
                  </a:solidFill>
                  <a:effectLst/>
                  <a:latin typeface="NexusSans"/>
                </a:rPr>
                <a:t>H</a:t>
              </a:r>
              <a:r>
                <a:rPr lang="en-US" baseline="-25000" dirty="0">
                  <a:solidFill>
                    <a:srgbClr val="2E2E2E"/>
                  </a:solidFill>
                  <a:latin typeface="NexusSans"/>
                </a:rPr>
                <a:t>A</a:t>
              </a:r>
              <a:r>
                <a:rPr lang="en-US" dirty="0"/>
                <a:t>: Converted status and new UX elements are </a:t>
              </a:r>
              <a:r>
                <a:rPr lang="en-US" b="1" dirty="0"/>
                <a:t>not</a:t>
              </a:r>
              <a:r>
                <a:rPr lang="en-US" dirty="0"/>
                <a:t> independent</a:t>
              </a:r>
            </a:p>
            <a:p>
              <a:endParaRPr lang="en-US" dirty="0">
                <a:latin typeface="+mj-lt"/>
              </a:endParaRPr>
            </a:p>
          </p:txBody>
        </p:sp>
      </p:grpSp>
      <p:pic>
        <p:nvPicPr>
          <p:cNvPr id="16" name="Picture 2" descr="Bread Financing | Play Now, Pay Later | Velocity Micro">
            <a:extLst>
              <a:ext uri="{FF2B5EF4-FFF2-40B4-BE49-F238E27FC236}">
                <a16:creationId xmlns:a16="http://schemas.microsoft.com/office/drawing/2014/main" id="{87B8C8FC-4181-40BC-A02F-9BBB24A87C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7035" y="5893098"/>
            <a:ext cx="1352550" cy="504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640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picture containing shape&#10;&#10;Description automatically generated">
            <a:extLst>
              <a:ext uri="{FF2B5EF4-FFF2-40B4-BE49-F238E27FC236}">
                <a16:creationId xmlns:a16="http://schemas.microsoft.com/office/drawing/2014/main" id="{839E52DC-9762-4D42-8A2C-8DCCFEA7854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97" r="5001"/>
          <a:stretch/>
        </p:blipFill>
        <p:spPr bwMode="auto">
          <a:xfrm>
            <a:off x="6545580" y="6075045"/>
            <a:ext cx="5646420" cy="78295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4" name="Picture 13" descr="A picture containing shape&#10;&#10;Description automatically generated">
            <a:extLst>
              <a:ext uri="{FF2B5EF4-FFF2-40B4-BE49-F238E27FC236}">
                <a16:creationId xmlns:a16="http://schemas.microsoft.com/office/drawing/2014/main" id="{C6118CB8-FEDC-4DA6-9AB9-71018CAD188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97" r="17052"/>
          <a:stretch/>
        </p:blipFill>
        <p:spPr bwMode="auto">
          <a:xfrm>
            <a:off x="1624965" y="6075045"/>
            <a:ext cx="4930140" cy="78295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5" name="Picture 14" descr="A picture containing shape&#10;&#10;Description automatically generated">
            <a:extLst>
              <a:ext uri="{FF2B5EF4-FFF2-40B4-BE49-F238E27FC236}">
                <a16:creationId xmlns:a16="http://schemas.microsoft.com/office/drawing/2014/main" id="{4D943133-0B78-497D-AFF6-D6450C093AF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14197" r="62821"/>
          <a:stretch/>
        </p:blipFill>
        <p:spPr bwMode="auto">
          <a:xfrm>
            <a:off x="9524" y="6075044"/>
            <a:ext cx="2209800" cy="78295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FE28A8B7-D9F0-45D9-8BBD-D5727D16B45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0812" y="190768"/>
          <a:ext cx="8069263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4" imgW="8069760" imgH="723960" progId="Paint.Picture">
                  <p:embed/>
                </p:oleObj>
              </mc:Choice>
              <mc:Fallback>
                <p:oleObj name="Bitmap Image" r:id="rId4" imgW="8069760" imgH="723960" progId="Paint.Picture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FE28A8B7-D9F0-45D9-8BBD-D5727D16B45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0812" y="190768"/>
                        <a:ext cx="8069263" cy="723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1">
            <a:extLst>
              <a:ext uri="{FF2B5EF4-FFF2-40B4-BE49-F238E27FC236}">
                <a16:creationId xmlns:a16="http://schemas.microsoft.com/office/drawing/2014/main" id="{BA5354CD-ABDA-4934-99FC-A76260E2F971}"/>
              </a:ext>
            </a:extLst>
          </p:cNvPr>
          <p:cNvSpPr txBox="1">
            <a:spLocks/>
          </p:cNvSpPr>
          <p:nvPr/>
        </p:nvSpPr>
        <p:spPr>
          <a:xfrm>
            <a:off x="57150" y="117476"/>
            <a:ext cx="8743950" cy="684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Merchant Integrations &amp; Profitability</a:t>
            </a:r>
          </a:p>
        </p:txBody>
      </p:sp>
      <p:sp>
        <p:nvSpPr>
          <p:cNvPr id="19" name="Retângulo: Cantos Superiores Arredondados 56">
            <a:extLst>
              <a:ext uri="{FF2B5EF4-FFF2-40B4-BE49-F238E27FC236}">
                <a16:creationId xmlns:a16="http://schemas.microsoft.com/office/drawing/2014/main" id="{37BAB3E5-2481-41A6-92A0-121F6931BD81}"/>
              </a:ext>
            </a:extLst>
          </p:cNvPr>
          <p:cNvSpPr/>
          <p:nvPr/>
        </p:nvSpPr>
        <p:spPr>
          <a:xfrm>
            <a:off x="928010" y="1207189"/>
            <a:ext cx="10335988" cy="648083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2E236E"/>
              </a:gs>
              <a:gs pos="100000">
                <a:srgbClr val="363191"/>
              </a:gs>
            </a:gsLst>
            <a:lin ang="5400000" scaled="0"/>
          </a:gradFill>
          <a:ln>
            <a:noFill/>
          </a:ln>
          <a:effectLst>
            <a:outerShdw blurRad="254000" dir="5400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tângulo: Cantos Superiores Arredondados 57">
            <a:extLst>
              <a:ext uri="{FF2B5EF4-FFF2-40B4-BE49-F238E27FC236}">
                <a16:creationId xmlns:a16="http://schemas.microsoft.com/office/drawing/2014/main" id="{75F78BAC-0804-455A-93BB-BA72B6D9F205}"/>
              </a:ext>
            </a:extLst>
          </p:cNvPr>
          <p:cNvSpPr/>
          <p:nvPr/>
        </p:nvSpPr>
        <p:spPr>
          <a:xfrm rot="10800000">
            <a:off x="928008" y="1855271"/>
            <a:ext cx="10335984" cy="3901772"/>
          </a:xfrm>
          <a:prstGeom prst="round2SameRect">
            <a:avLst>
              <a:gd name="adj1" fmla="val 6598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254000" dir="5400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CaixaDeTexto 3">
            <a:extLst>
              <a:ext uri="{FF2B5EF4-FFF2-40B4-BE49-F238E27FC236}">
                <a16:creationId xmlns:a16="http://schemas.microsoft.com/office/drawing/2014/main" id="{771F1C9F-6E95-4A9F-B9B3-36C03535F5F8}"/>
              </a:ext>
            </a:extLst>
          </p:cNvPr>
          <p:cNvSpPr txBox="1"/>
          <p:nvPr/>
        </p:nvSpPr>
        <p:spPr>
          <a:xfrm>
            <a:off x="1142099" y="1224520"/>
            <a:ext cx="1009270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500" b="1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4. </a:t>
            </a:r>
            <a:r>
              <a:rPr lang="en-US" sz="1500" b="1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. If you were not able to field a split test but asked to test your hypotheses without one, </a:t>
            </a:r>
          </a:p>
          <a:p>
            <a:pPr algn="ctr"/>
            <a:r>
              <a:rPr lang="en-US" sz="1500" b="1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what data would you need and what method would you use? Please be specific.</a:t>
            </a:r>
          </a:p>
          <a:p>
            <a:pPr algn="ctr"/>
            <a:endParaRPr lang="pt-BR" sz="1500" b="1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01421D9-1894-49F8-9069-612A68D40E55}"/>
              </a:ext>
            </a:extLst>
          </p:cNvPr>
          <p:cNvSpPr txBox="1"/>
          <p:nvPr/>
        </p:nvSpPr>
        <p:spPr>
          <a:xfrm>
            <a:off x="1119950" y="2246751"/>
            <a:ext cx="990173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AutoNum type="alphaLcPeriod"/>
            </a:pPr>
            <a:r>
              <a:rPr lang="en-US" dirty="0"/>
              <a:t>Pre and Post data would be needed to evaluate if the new UX elements are impacting the converted rate.</a:t>
            </a:r>
          </a:p>
          <a:p>
            <a:pPr marL="342900" indent="-342900" algn="just">
              <a:buAutoNum type="alphaLcPeriod"/>
            </a:pPr>
            <a:r>
              <a:rPr lang="en-US" dirty="0"/>
              <a:t>Process a qualitative analysis of the difference convert rate between the pre and post data.</a:t>
            </a:r>
          </a:p>
          <a:p>
            <a:pPr marL="342900" indent="-342900" algn="just">
              <a:buAutoNum type="alphaLcPeriod"/>
            </a:pPr>
            <a:r>
              <a:rPr lang="en-US" dirty="0"/>
              <a:t>Did new landing page increase the rate?</a:t>
            </a:r>
          </a:p>
          <a:p>
            <a:pPr marL="342900" indent="-342900" algn="just">
              <a:buAutoNum type="alphaLcPeriod"/>
            </a:pPr>
            <a:r>
              <a:rPr lang="en-US" dirty="0"/>
              <a:t>How large are the differences between the pages?</a:t>
            </a:r>
          </a:p>
          <a:p>
            <a:pPr marL="342900" indent="-342900" algn="just">
              <a:buAutoNum type="alphaLcPeriod"/>
            </a:pPr>
            <a:r>
              <a:rPr lang="en-US" dirty="0"/>
              <a:t>What does it say about the landing page?</a:t>
            </a:r>
          </a:p>
          <a:p>
            <a:pPr marL="342900" indent="-342900" algn="just">
              <a:buAutoNum type="alphaLcPeriod"/>
            </a:pPr>
            <a:r>
              <a:rPr lang="en-US" dirty="0"/>
              <a:t>Consider seasonality on analysis and comparing same month (Nov/20 Vs Nov/21)</a:t>
            </a:r>
          </a:p>
          <a:p>
            <a:pPr marL="342900" indent="-342900" algn="just">
              <a:buAutoNum type="alphaLcPeriod"/>
            </a:pPr>
            <a:endParaRPr lang="en-US" dirty="0"/>
          </a:p>
        </p:txBody>
      </p:sp>
      <p:pic>
        <p:nvPicPr>
          <p:cNvPr id="12" name="Picture 2" descr="Bread Financing | Play Now, Pay Later | Velocity Micro">
            <a:extLst>
              <a:ext uri="{FF2B5EF4-FFF2-40B4-BE49-F238E27FC236}">
                <a16:creationId xmlns:a16="http://schemas.microsoft.com/office/drawing/2014/main" id="{26C4BA99-D79C-44AE-A307-E155709E7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7035" y="5893098"/>
            <a:ext cx="1352550" cy="504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76501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picture containing shape&#10;&#10;Description automatically generated">
            <a:extLst>
              <a:ext uri="{FF2B5EF4-FFF2-40B4-BE49-F238E27FC236}">
                <a16:creationId xmlns:a16="http://schemas.microsoft.com/office/drawing/2014/main" id="{C6118CB8-FEDC-4DA6-9AB9-71018CAD188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97" r="17052"/>
          <a:stretch/>
        </p:blipFill>
        <p:spPr bwMode="auto">
          <a:xfrm>
            <a:off x="1624965" y="6075045"/>
            <a:ext cx="4930140" cy="78295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5" name="Picture 14" descr="A picture containing shape&#10;&#10;Description automatically generated">
            <a:extLst>
              <a:ext uri="{FF2B5EF4-FFF2-40B4-BE49-F238E27FC236}">
                <a16:creationId xmlns:a16="http://schemas.microsoft.com/office/drawing/2014/main" id="{4D943133-0B78-497D-AFF6-D6450C093AF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14197" r="62821"/>
          <a:stretch/>
        </p:blipFill>
        <p:spPr bwMode="auto">
          <a:xfrm>
            <a:off x="9524" y="6075044"/>
            <a:ext cx="2209800" cy="78295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FE28A8B7-D9F0-45D9-8BBD-D5727D16B45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0812" y="190768"/>
          <a:ext cx="8069263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8069760" imgH="723960" progId="Paint.Picture">
                  <p:embed/>
                </p:oleObj>
              </mc:Choice>
              <mc:Fallback>
                <p:oleObj name="Bitmap Image" r:id="rId3" imgW="8069760" imgH="723960" progId="Paint.Picture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FE28A8B7-D9F0-45D9-8BBD-D5727D16B45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0812" y="190768"/>
                        <a:ext cx="8069263" cy="723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1">
            <a:extLst>
              <a:ext uri="{FF2B5EF4-FFF2-40B4-BE49-F238E27FC236}">
                <a16:creationId xmlns:a16="http://schemas.microsoft.com/office/drawing/2014/main" id="{BA5354CD-ABDA-4934-99FC-A76260E2F971}"/>
              </a:ext>
            </a:extLst>
          </p:cNvPr>
          <p:cNvSpPr txBox="1">
            <a:spLocks/>
          </p:cNvSpPr>
          <p:nvPr/>
        </p:nvSpPr>
        <p:spPr>
          <a:xfrm>
            <a:off x="57150" y="117476"/>
            <a:ext cx="8743950" cy="684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Merchant Integrations &amp; Profitability</a:t>
            </a:r>
          </a:p>
        </p:txBody>
      </p:sp>
      <p:sp>
        <p:nvSpPr>
          <p:cNvPr id="11" name="Retângulo: Cantos Superiores Arredondados 56">
            <a:extLst>
              <a:ext uri="{FF2B5EF4-FFF2-40B4-BE49-F238E27FC236}">
                <a16:creationId xmlns:a16="http://schemas.microsoft.com/office/drawing/2014/main" id="{7B8D4B5C-105E-4221-9D88-9C17C62C758B}"/>
              </a:ext>
            </a:extLst>
          </p:cNvPr>
          <p:cNvSpPr/>
          <p:nvPr/>
        </p:nvSpPr>
        <p:spPr>
          <a:xfrm>
            <a:off x="240961" y="1098301"/>
            <a:ext cx="4078014" cy="330412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2E236E"/>
              </a:gs>
              <a:gs pos="100000">
                <a:srgbClr val="363191"/>
              </a:gs>
            </a:gsLst>
            <a:lin ang="5400000" scaled="0"/>
          </a:gradFill>
          <a:ln>
            <a:noFill/>
          </a:ln>
          <a:effectLst>
            <a:outerShdw blurRad="254000" dir="5400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CaixaDeTexto 3">
            <a:extLst>
              <a:ext uri="{FF2B5EF4-FFF2-40B4-BE49-F238E27FC236}">
                <a16:creationId xmlns:a16="http://schemas.microsoft.com/office/drawing/2014/main" id="{649A571C-2BEA-44A5-B22C-8D2A5D908E88}"/>
              </a:ext>
            </a:extLst>
          </p:cNvPr>
          <p:cNvSpPr txBox="1"/>
          <p:nvPr/>
        </p:nvSpPr>
        <p:spPr>
          <a:xfrm>
            <a:off x="287501" y="1095597"/>
            <a:ext cx="386364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500" b="1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5. Trade-offs Split test Vs Pre-Post Analysis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B209111-5327-4AB9-859F-083936150788}"/>
              </a:ext>
            </a:extLst>
          </p:cNvPr>
          <p:cNvSpPr/>
          <p:nvPr/>
        </p:nvSpPr>
        <p:spPr>
          <a:xfrm>
            <a:off x="4594801" y="1611841"/>
            <a:ext cx="3495675" cy="1914083"/>
          </a:xfrm>
          <a:prstGeom prst="rect">
            <a:avLst/>
          </a:prstGeom>
          <a:solidFill>
            <a:srgbClr val="46C28C"/>
          </a:solidFill>
          <a:ln>
            <a:solidFill>
              <a:srgbClr val="46C2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r>
              <a:rPr lang="en-US" dirty="0"/>
              <a:t>Accuracy</a:t>
            </a:r>
          </a:p>
          <a:p>
            <a:pPr marL="342900" indent="-342900" algn="ctr">
              <a:buAutoNum type="arabicPeriod"/>
            </a:pPr>
            <a:r>
              <a:rPr lang="en-US" dirty="0"/>
              <a:t>More insights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0CC6BF7-B287-40B3-90B8-EB64166825EB}"/>
              </a:ext>
            </a:extLst>
          </p:cNvPr>
          <p:cNvSpPr/>
          <p:nvPr/>
        </p:nvSpPr>
        <p:spPr>
          <a:xfrm>
            <a:off x="8265407" y="1611484"/>
            <a:ext cx="3495675" cy="1914083"/>
          </a:xfrm>
          <a:prstGeom prst="rect">
            <a:avLst/>
          </a:prstGeom>
          <a:solidFill>
            <a:srgbClr val="5050EE"/>
          </a:solidFill>
          <a:ln>
            <a:solidFill>
              <a:srgbClr val="5050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r>
              <a:rPr lang="en-US" dirty="0"/>
              <a:t>Expensive</a:t>
            </a:r>
          </a:p>
          <a:p>
            <a:pPr marL="342900" indent="-342900" algn="ctr">
              <a:buAutoNum type="arabicPeriod"/>
            </a:pPr>
            <a:r>
              <a:rPr lang="en-US" dirty="0"/>
              <a:t>Data Leakage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FEC6317-BA99-461C-A065-82C16EA29284}"/>
              </a:ext>
            </a:extLst>
          </p:cNvPr>
          <p:cNvSpPr/>
          <p:nvPr/>
        </p:nvSpPr>
        <p:spPr>
          <a:xfrm>
            <a:off x="4606888" y="3730299"/>
            <a:ext cx="3495675" cy="1914083"/>
          </a:xfrm>
          <a:prstGeom prst="rect">
            <a:avLst/>
          </a:prstGeom>
          <a:solidFill>
            <a:srgbClr val="46C28C"/>
          </a:solidFill>
          <a:ln>
            <a:solidFill>
              <a:srgbClr val="46C2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r>
              <a:rPr lang="en-US" dirty="0"/>
              <a:t>Cheaper</a:t>
            </a:r>
          </a:p>
          <a:p>
            <a:pPr marL="342900" indent="-342900" algn="ctr">
              <a:buAutoNum type="arabicPeriod"/>
            </a:pPr>
            <a:r>
              <a:rPr lang="en-US" dirty="0"/>
              <a:t>Faster to implement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6C2BE13-6722-4C78-BAA8-6A46D2E321EB}"/>
              </a:ext>
            </a:extLst>
          </p:cNvPr>
          <p:cNvSpPr/>
          <p:nvPr/>
        </p:nvSpPr>
        <p:spPr>
          <a:xfrm>
            <a:off x="8277494" y="3729942"/>
            <a:ext cx="3495675" cy="1914083"/>
          </a:xfrm>
          <a:prstGeom prst="rect">
            <a:avLst/>
          </a:prstGeom>
          <a:solidFill>
            <a:srgbClr val="5050EE"/>
          </a:solidFill>
          <a:ln>
            <a:solidFill>
              <a:srgbClr val="5050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r>
              <a:rPr lang="en-US" dirty="0"/>
              <a:t>Inaccurate due to seasonality</a:t>
            </a:r>
          </a:p>
          <a:p>
            <a:pPr algn="ctr"/>
            <a:endParaRPr lang="en-US" dirty="0"/>
          </a:p>
        </p:txBody>
      </p:sp>
      <p:pic>
        <p:nvPicPr>
          <p:cNvPr id="36" name="Picture 35" descr="A picture containing shape&#10;&#10;Description automatically generated">
            <a:extLst>
              <a:ext uri="{FF2B5EF4-FFF2-40B4-BE49-F238E27FC236}">
                <a16:creationId xmlns:a16="http://schemas.microsoft.com/office/drawing/2014/main" id="{A464D029-50DE-4202-AA62-29B5E7592CE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97" r="5001"/>
          <a:stretch/>
        </p:blipFill>
        <p:spPr bwMode="auto">
          <a:xfrm>
            <a:off x="6545580" y="6075045"/>
            <a:ext cx="5646420" cy="78295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0" name="Retângulo: Cantos Superiores Arredondados 57">
            <a:extLst>
              <a:ext uri="{FF2B5EF4-FFF2-40B4-BE49-F238E27FC236}">
                <a16:creationId xmlns:a16="http://schemas.microsoft.com/office/drawing/2014/main" id="{3D4CB7B9-EA0C-4749-93F2-B104162E1317}"/>
              </a:ext>
            </a:extLst>
          </p:cNvPr>
          <p:cNvSpPr/>
          <p:nvPr/>
        </p:nvSpPr>
        <p:spPr>
          <a:xfrm rot="10800000">
            <a:off x="240961" y="1596041"/>
            <a:ext cx="4089630" cy="1929526"/>
          </a:xfrm>
          <a:prstGeom prst="round2SameRect">
            <a:avLst>
              <a:gd name="adj1" fmla="val 2619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254000" dir="5400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CaixaDeTexto 3">
            <a:extLst>
              <a:ext uri="{FF2B5EF4-FFF2-40B4-BE49-F238E27FC236}">
                <a16:creationId xmlns:a16="http://schemas.microsoft.com/office/drawing/2014/main" id="{A0F6F510-38B3-48DE-8419-1E28F4439DAB}"/>
              </a:ext>
            </a:extLst>
          </p:cNvPr>
          <p:cNvSpPr txBox="1"/>
          <p:nvPr/>
        </p:nvSpPr>
        <p:spPr>
          <a:xfrm>
            <a:off x="2484154" y="2420826"/>
            <a:ext cx="174909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Split test</a:t>
            </a:r>
          </a:p>
        </p:txBody>
      </p:sp>
      <p:pic>
        <p:nvPicPr>
          <p:cNvPr id="9226" name="Picture 10" descr="Why you need to be doing A/B testing | Brands Up">
            <a:extLst>
              <a:ext uri="{FF2B5EF4-FFF2-40B4-BE49-F238E27FC236}">
                <a16:creationId xmlns:a16="http://schemas.microsoft.com/office/drawing/2014/main" id="{97725B52-4F34-4E90-831C-27293A40325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93" t="7377" r="18295" b="5818"/>
          <a:stretch/>
        </p:blipFill>
        <p:spPr bwMode="auto">
          <a:xfrm>
            <a:off x="811064" y="2096992"/>
            <a:ext cx="1277018" cy="970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Bread Financing | Play Now, Pay Later | Velocity Micro">
            <a:extLst>
              <a:ext uri="{FF2B5EF4-FFF2-40B4-BE49-F238E27FC236}">
                <a16:creationId xmlns:a16="http://schemas.microsoft.com/office/drawing/2014/main" id="{1182F708-2BC5-4126-9E88-E33D038E8F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7035" y="5893098"/>
            <a:ext cx="1352550" cy="504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tângulo: Cantos Superiores Arredondados 56">
            <a:extLst>
              <a:ext uri="{FF2B5EF4-FFF2-40B4-BE49-F238E27FC236}">
                <a16:creationId xmlns:a16="http://schemas.microsoft.com/office/drawing/2014/main" id="{2ADC46BD-1740-4C76-A429-8D5CC6DE8258}"/>
              </a:ext>
            </a:extLst>
          </p:cNvPr>
          <p:cNvSpPr/>
          <p:nvPr/>
        </p:nvSpPr>
        <p:spPr>
          <a:xfrm>
            <a:off x="4594801" y="1111979"/>
            <a:ext cx="3507762" cy="33041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254000" dir="5400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CaixaDeTexto 3">
            <a:extLst>
              <a:ext uri="{FF2B5EF4-FFF2-40B4-BE49-F238E27FC236}">
                <a16:creationId xmlns:a16="http://schemas.microsoft.com/office/drawing/2014/main" id="{DEA65BD3-31BA-457D-BCF0-BF2D8C0FAB12}"/>
              </a:ext>
            </a:extLst>
          </p:cNvPr>
          <p:cNvSpPr txBox="1"/>
          <p:nvPr/>
        </p:nvSpPr>
        <p:spPr>
          <a:xfrm>
            <a:off x="4594801" y="1121438"/>
            <a:ext cx="348481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5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Advantage</a:t>
            </a:r>
          </a:p>
        </p:txBody>
      </p:sp>
      <p:sp>
        <p:nvSpPr>
          <p:cNvPr id="23" name="Retângulo: Cantos Superiores Arredondados 56">
            <a:extLst>
              <a:ext uri="{FF2B5EF4-FFF2-40B4-BE49-F238E27FC236}">
                <a16:creationId xmlns:a16="http://schemas.microsoft.com/office/drawing/2014/main" id="{911A9027-A43A-4114-925B-871E84FAA165}"/>
              </a:ext>
            </a:extLst>
          </p:cNvPr>
          <p:cNvSpPr/>
          <p:nvPr/>
        </p:nvSpPr>
        <p:spPr>
          <a:xfrm>
            <a:off x="8247447" y="1133623"/>
            <a:ext cx="3507762" cy="33041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254000" dir="5400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CaixaDeTexto 3">
            <a:extLst>
              <a:ext uri="{FF2B5EF4-FFF2-40B4-BE49-F238E27FC236}">
                <a16:creationId xmlns:a16="http://schemas.microsoft.com/office/drawing/2014/main" id="{E1A41A0E-03C9-4409-8238-5BCADD9F7334}"/>
              </a:ext>
            </a:extLst>
          </p:cNvPr>
          <p:cNvSpPr txBox="1"/>
          <p:nvPr/>
        </p:nvSpPr>
        <p:spPr>
          <a:xfrm>
            <a:off x="8277494" y="1121439"/>
            <a:ext cx="348358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5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Disadvantage</a:t>
            </a:r>
          </a:p>
        </p:txBody>
      </p:sp>
      <p:sp>
        <p:nvSpPr>
          <p:cNvPr id="24" name="Retângulo: Cantos Superiores Arredondados 57">
            <a:extLst>
              <a:ext uri="{FF2B5EF4-FFF2-40B4-BE49-F238E27FC236}">
                <a16:creationId xmlns:a16="http://schemas.microsoft.com/office/drawing/2014/main" id="{FB6C42F5-033D-4959-BE84-419413A8FFBC}"/>
              </a:ext>
            </a:extLst>
          </p:cNvPr>
          <p:cNvSpPr/>
          <p:nvPr/>
        </p:nvSpPr>
        <p:spPr>
          <a:xfrm rot="10800000">
            <a:off x="229345" y="3736342"/>
            <a:ext cx="4089630" cy="1907683"/>
          </a:xfrm>
          <a:prstGeom prst="round2SameRect">
            <a:avLst>
              <a:gd name="adj1" fmla="val 2619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254000" dir="5400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CaixaDeTexto 3">
            <a:extLst>
              <a:ext uri="{FF2B5EF4-FFF2-40B4-BE49-F238E27FC236}">
                <a16:creationId xmlns:a16="http://schemas.microsoft.com/office/drawing/2014/main" id="{F5F6BDC0-A73B-4069-B628-2E6D68D7CCFD}"/>
              </a:ext>
            </a:extLst>
          </p:cNvPr>
          <p:cNvSpPr txBox="1"/>
          <p:nvPr/>
        </p:nvSpPr>
        <p:spPr>
          <a:xfrm>
            <a:off x="2484154" y="4473351"/>
            <a:ext cx="183482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Pre-Post</a:t>
            </a:r>
          </a:p>
        </p:txBody>
      </p:sp>
      <p:pic>
        <p:nvPicPr>
          <p:cNvPr id="9222" name="Picture 6" descr="Data Analysis Icon - Download in Colored Outline Style">
            <a:extLst>
              <a:ext uri="{FF2B5EF4-FFF2-40B4-BE49-F238E27FC236}">
                <a16:creationId xmlns:a16="http://schemas.microsoft.com/office/drawing/2014/main" id="{F3EE49B2-5B8B-47C6-BE19-AD90118B94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444" y="4079079"/>
            <a:ext cx="984709" cy="984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86334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picture containing shape&#10;&#10;Description automatically generated">
            <a:extLst>
              <a:ext uri="{FF2B5EF4-FFF2-40B4-BE49-F238E27FC236}">
                <a16:creationId xmlns:a16="http://schemas.microsoft.com/office/drawing/2014/main" id="{839E52DC-9762-4D42-8A2C-8DCCFEA7854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97" r="5001"/>
          <a:stretch/>
        </p:blipFill>
        <p:spPr bwMode="auto">
          <a:xfrm>
            <a:off x="6545580" y="6075045"/>
            <a:ext cx="5646420" cy="78295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4" name="Picture 13" descr="A picture containing shape&#10;&#10;Description automatically generated">
            <a:extLst>
              <a:ext uri="{FF2B5EF4-FFF2-40B4-BE49-F238E27FC236}">
                <a16:creationId xmlns:a16="http://schemas.microsoft.com/office/drawing/2014/main" id="{C6118CB8-FEDC-4DA6-9AB9-71018CAD188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97" r="17052"/>
          <a:stretch/>
        </p:blipFill>
        <p:spPr bwMode="auto">
          <a:xfrm>
            <a:off x="1624965" y="6075045"/>
            <a:ext cx="4930140" cy="78295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5" name="Picture 14" descr="A picture containing shape&#10;&#10;Description automatically generated">
            <a:extLst>
              <a:ext uri="{FF2B5EF4-FFF2-40B4-BE49-F238E27FC236}">
                <a16:creationId xmlns:a16="http://schemas.microsoft.com/office/drawing/2014/main" id="{4D943133-0B78-497D-AFF6-D6450C093AF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14197" r="62821"/>
          <a:stretch/>
        </p:blipFill>
        <p:spPr bwMode="auto">
          <a:xfrm>
            <a:off x="9524" y="6075044"/>
            <a:ext cx="2209800" cy="78295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FE28A8B7-D9F0-45D9-8BBD-D5727D16B45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0812" y="190768"/>
          <a:ext cx="8069263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4" imgW="8069760" imgH="723960" progId="Paint.Picture">
                  <p:embed/>
                </p:oleObj>
              </mc:Choice>
              <mc:Fallback>
                <p:oleObj name="Bitmap Image" r:id="rId4" imgW="8069760" imgH="723960" progId="Paint.Picture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FE28A8B7-D9F0-45D9-8BBD-D5727D16B45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0812" y="190768"/>
                        <a:ext cx="8069263" cy="723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1">
            <a:extLst>
              <a:ext uri="{FF2B5EF4-FFF2-40B4-BE49-F238E27FC236}">
                <a16:creationId xmlns:a16="http://schemas.microsoft.com/office/drawing/2014/main" id="{BA5354CD-ABDA-4934-99FC-A76260E2F971}"/>
              </a:ext>
            </a:extLst>
          </p:cNvPr>
          <p:cNvSpPr txBox="1">
            <a:spLocks/>
          </p:cNvSpPr>
          <p:nvPr/>
        </p:nvSpPr>
        <p:spPr>
          <a:xfrm>
            <a:off x="57150" y="117476"/>
            <a:ext cx="8743950" cy="684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Merchant Integrations &amp; Profitability</a:t>
            </a:r>
          </a:p>
        </p:txBody>
      </p:sp>
      <p:sp>
        <p:nvSpPr>
          <p:cNvPr id="19" name="Retângulo: Cantos Superiores Arredondados 56">
            <a:extLst>
              <a:ext uri="{FF2B5EF4-FFF2-40B4-BE49-F238E27FC236}">
                <a16:creationId xmlns:a16="http://schemas.microsoft.com/office/drawing/2014/main" id="{37BAB3E5-2481-41A6-92A0-121F6931BD81}"/>
              </a:ext>
            </a:extLst>
          </p:cNvPr>
          <p:cNvSpPr/>
          <p:nvPr/>
        </p:nvSpPr>
        <p:spPr>
          <a:xfrm>
            <a:off x="394109" y="1510417"/>
            <a:ext cx="11358611" cy="34049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2E236E"/>
              </a:gs>
              <a:gs pos="100000">
                <a:srgbClr val="363191"/>
              </a:gs>
            </a:gsLst>
            <a:lin ang="5400000" scaled="0"/>
          </a:gradFill>
          <a:ln>
            <a:noFill/>
          </a:ln>
          <a:effectLst>
            <a:outerShdw blurRad="254000" dir="5400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tângulo: Cantos Superiores Arredondados 57">
            <a:extLst>
              <a:ext uri="{FF2B5EF4-FFF2-40B4-BE49-F238E27FC236}">
                <a16:creationId xmlns:a16="http://schemas.microsoft.com/office/drawing/2014/main" id="{75F78BAC-0804-455A-93BB-BA72B6D9F205}"/>
              </a:ext>
            </a:extLst>
          </p:cNvPr>
          <p:cNvSpPr/>
          <p:nvPr/>
        </p:nvSpPr>
        <p:spPr>
          <a:xfrm rot="10800000">
            <a:off x="388630" y="1854179"/>
            <a:ext cx="11358606" cy="3473593"/>
          </a:xfrm>
          <a:prstGeom prst="round2SameRect">
            <a:avLst>
              <a:gd name="adj1" fmla="val 6598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254000" dir="5400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CaixaDeTexto 3">
            <a:extLst>
              <a:ext uri="{FF2B5EF4-FFF2-40B4-BE49-F238E27FC236}">
                <a16:creationId xmlns:a16="http://schemas.microsoft.com/office/drawing/2014/main" id="{771F1C9F-6E95-4A9F-B9B3-36C03535F5F8}"/>
              </a:ext>
            </a:extLst>
          </p:cNvPr>
          <p:cNvSpPr txBox="1"/>
          <p:nvPr/>
        </p:nvSpPr>
        <p:spPr>
          <a:xfrm>
            <a:off x="369968" y="1527747"/>
            <a:ext cx="1129017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500" b="1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6. </a:t>
            </a:r>
            <a:r>
              <a:rPr lang="en-US" sz="1500" b="1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Beyond volume, why some merchants are more profitable than others for Bread?</a:t>
            </a:r>
            <a:endParaRPr lang="pt-BR" sz="1500" b="1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01421D9-1894-49F8-9069-612A68D40E55}"/>
              </a:ext>
            </a:extLst>
          </p:cNvPr>
          <p:cNvSpPr txBox="1"/>
          <p:nvPr/>
        </p:nvSpPr>
        <p:spPr>
          <a:xfrm>
            <a:off x="530448" y="2380867"/>
            <a:ext cx="619099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 algn="just">
              <a:buAutoNum type="alphaLcPeriod"/>
            </a:pPr>
            <a:r>
              <a:rPr lang="en-US" dirty="0"/>
              <a:t>Some merchants may have customers with lower default rates. This may be because they may have products that appeal to people with a higher income. For example, older, working professionals compared to younger non-professionals.</a:t>
            </a:r>
          </a:p>
          <a:p>
            <a:pPr marL="800100" lvl="1" indent="-342900" algn="just">
              <a:buAutoNum type="alphaLcPeriod"/>
            </a:pPr>
            <a:r>
              <a:rPr lang="en-US" dirty="0"/>
              <a:t>Merchants may also have products that are more of a necessity than a luxury. This would affect the use of Bread’s financing program. </a:t>
            </a:r>
          </a:p>
        </p:txBody>
      </p:sp>
      <p:pic>
        <p:nvPicPr>
          <p:cNvPr id="6146" name="Picture 2" descr="What Happens When You Default on a Loan? | Fora Financial Blog">
            <a:extLst>
              <a:ext uri="{FF2B5EF4-FFF2-40B4-BE49-F238E27FC236}">
                <a16:creationId xmlns:a16="http://schemas.microsoft.com/office/drawing/2014/main" id="{0D7AE86A-96B7-4B25-82D0-E3A48FE7C0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2405" y="2527053"/>
            <a:ext cx="4443865" cy="2127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Bread Financing | Play Now, Pay Later | Velocity Micro">
            <a:extLst>
              <a:ext uri="{FF2B5EF4-FFF2-40B4-BE49-F238E27FC236}">
                <a16:creationId xmlns:a16="http://schemas.microsoft.com/office/drawing/2014/main" id="{80293C07-2697-4AA4-BF78-406F149B2C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7035" y="5893098"/>
            <a:ext cx="1352550" cy="504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41719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1777</TotalTime>
  <Words>954</Words>
  <Application>Microsoft Office PowerPoint</Application>
  <PresentationFormat>Widescreen</PresentationFormat>
  <Paragraphs>141</Paragraphs>
  <Slides>13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4" baseType="lpstr">
      <vt:lpstr>Aharoni</vt:lpstr>
      <vt:lpstr>Arial</vt:lpstr>
      <vt:lpstr>Calibri</vt:lpstr>
      <vt:lpstr>Calibri Light</vt:lpstr>
      <vt:lpstr>NexusSans</vt:lpstr>
      <vt:lpstr>Segoe UI</vt:lpstr>
      <vt:lpstr>Segoe UI Light</vt:lpstr>
      <vt:lpstr>Segoe UI Semibold</vt:lpstr>
      <vt:lpstr>Wingdings</vt:lpstr>
      <vt:lpstr>Office Theme</vt:lpstr>
      <vt:lpstr>Bitmap Image</vt:lpstr>
      <vt:lpstr>Case Study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Study</dc:title>
  <dc:creator>Amannda Mendonça</dc:creator>
  <cp:lastModifiedBy>Amannda Mendonça</cp:lastModifiedBy>
  <cp:revision>1</cp:revision>
  <dcterms:created xsi:type="dcterms:W3CDTF">2021-11-23T01:40:24Z</dcterms:created>
  <dcterms:modified xsi:type="dcterms:W3CDTF">2021-11-24T21:21:10Z</dcterms:modified>
</cp:coreProperties>
</file>