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63650f82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963650f82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63650f82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963650f827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63650f8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963650f82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1665" y="3328"/>
            <a:ext cx="939728" cy="774854"/>
          </a:xfrm>
          <a:custGeom>
            <a:rect b="b" l="l" r="r" t="t"/>
            <a:pathLst>
              <a:path extrusionOk="0" h="1549707" w="1879455">
                <a:moveTo>
                  <a:pt x="0" y="0"/>
                </a:moveTo>
                <a:lnTo>
                  <a:pt x="1879455" y="0"/>
                </a:lnTo>
                <a:lnTo>
                  <a:pt x="1879455" y="1549707"/>
                </a:lnTo>
                <a:lnTo>
                  <a:pt x="0" y="1549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4637" t="0"/>
            </a:stretch>
          </a:blipFill>
          <a:ln>
            <a:noFill/>
          </a:ln>
        </p:spPr>
      </p:sp>
      <p:grpSp>
        <p:nvGrpSpPr>
          <p:cNvPr id="55" name="Google Shape;55;p13"/>
          <p:cNvGrpSpPr/>
          <p:nvPr/>
        </p:nvGrpSpPr>
        <p:grpSpPr>
          <a:xfrm>
            <a:off x="1223713" y="-239837"/>
            <a:ext cx="7934575" cy="875831"/>
            <a:chOff x="0" y="-123825"/>
            <a:chExt cx="4179529" cy="461343"/>
          </a:xfrm>
        </p:grpSpPr>
        <p:sp>
          <p:nvSpPr>
            <p:cNvPr id="56" name="Google Shape;56;p13"/>
            <p:cNvSpPr/>
            <p:nvPr/>
          </p:nvSpPr>
          <p:spPr>
            <a:xfrm>
              <a:off x="0" y="0"/>
              <a:ext cx="4179529" cy="337518"/>
            </a:xfrm>
            <a:custGeom>
              <a:rect b="b" l="l" r="r" t="t"/>
              <a:pathLst>
                <a:path extrusionOk="0" h="337518" w="4179529">
                  <a:moveTo>
                    <a:pt x="0" y="0"/>
                  </a:moveTo>
                  <a:lnTo>
                    <a:pt x="4179529" y="0"/>
                  </a:lnTo>
                  <a:lnTo>
                    <a:pt x="4179529" y="337518"/>
                  </a:lnTo>
                  <a:lnTo>
                    <a:pt x="0" y="337518"/>
                  </a:lnTo>
                  <a:close/>
                </a:path>
              </a:pathLst>
            </a:custGeom>
            <a:solidFill>
              <a:srgbClr val="EE6A23"/>
            </a:solidFill>
            <a:ln>
              <a:noFill/>
            </a:ln>
          </p:spPr>
        </p:sp>
        <p:sp>
          <p:nvSpPr>
            <p:cNvPr id="57" name="Google Shape;57;p13"/>
            <p:cNvSpPr txBox="1"/>
            <p:nvPr/>
          </p:nvSpPr>
          <p:spPr>
            <a:xfrm>
              <a:off x="0" y="-123825"/>
              <a:ext cx="4179529" cy="461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514350" y="2107478"/>
            <a:ext cx="3289591" cy="464263"/>
            <a:chOff x="0" y="-5"/>
            <a:chExt cx="1732823" cy="244555"/>
          </a:xfrm>
        </p:grpSpPr>
        <p:sp>
          <p:nvSpPr>
            <p:cNvPr id="59" name="Google Shape;59;p13"/>
            <p:cNvSpPr/>
            <p:nvPr/>
          </p:nvSpPr>
          <p:spPr>
            <a:xfrm>
              <a:off x="0" y="0"/>
              <a:ext cx="1732823" cy="244550"/>
            </a:xfrm>
            <a:custGeom>
              <a:rect b="b" l="l" r="r" t="t"/>
              <a:pathLst>
                <a:path extrusionOk="0" h="244550" w="1732823">
                  <a:moveTo>
                    <a:pt x="0" y="0"/>
                  </a:moveTo>
                  <a:lnTo>
                    <a:pt x="1732823" y="0"/>
                  </a:lnTo>
                  <a:lnTo>
                    <a:pt x="1732823" y="244550"/>
                  </a:lnTo>
                  <a:lnTo>
                    <a:pt x="0" y="244550"/>
                  </a:lnTo>
                  <a:close/>
                </a:path>
              </a:pathLst>
            </a:custGeom>
            <a:solidFill>
              <a:srgbClr val="EE6A23"/>
            </a:solidFill>
            <a:ln>
              <a:noFill/>
            </a:ln>
          </p:spPr>
        </p:sp>
        <p:sp>
          <p:nvSpPr>
            <p:cNvPr id="60" name="Google Shape;60;p13"/>
            <p:cNvSpPr txBox="1"/>
            <p:nvPr/>
          </p:nvSpPr>
          <p:spPr>
            <a:xfrm>
              <a:off x="0" y="-5"/>
              <a:ext cx="173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cap="none" strike="noStrike">
                  <a:solidFill>
                    <a:srgbClr val="FFFFFF"/>
                  </a:solidFill>
                </a:rPr>
                <a:t>Presented By </a:t>
              </a:r>
              <a:endParaRPr b="1" sz="700"/>
            </a:p>
          </p:txBody>
        </p:sp>
      </p:grpSp>
      <p:sp>
        <p:nvSpPr>
          <p:cNvPr id="61" name="Google Shape;61;p13"/>
          <p:cNvSpPr txBox="1"/>
          <p:nvPr/>
        </p:nvSpPr>
        <p:spPr>
          <a:xfrm>
            <a:off x="2520777" y="1186665"/>
            <a:ext cx="410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2A3072"/>
                </a:solidFill>
              </a:rPr>
              <a:t>PROJECT TITLE NAME</a:t>
            </a:r>
            <a:endParaRPr b="1" sz="2500"/>
          </a:p>
        </p:txBody>
      </p:sp>
      <p:grpSp>
        <p:nvGrpSpPr>
          <p:cNvPr id="62" name="Google Shape;62;p13"/>
          <p:cNvGrpSpPr/>
          <p:nvPr/>
        </p:nvGrpSpPr>
        <p:grpSpPr>
          <a:xfrm>
            <a:off x="5339994" y="2107487"/>
            <a:ext cx="3289591" cy="464321"/>
            <a:chOff x="0" y="0"/>
            <a:chExt cx="1732823" cy="244586"/>
          </a:xfrm>
        </p:grpSpPr>
        <p:sp>
          <p:nvSpPr>
            <p:cNvPr id="63" name="Google Shape;63;p13"/>
            <p:cNvSpPr/>
            <p:nvPr/>
          </p:nvSpPr>
          <p:spPr>
            <a:xfrm>
              <a:off x="0" y="0"/>
              <a:ext cx="1732823" cy="244550"/>
            </a:xfrm>
            <a:custGeom>
              <a:rect b="b" l="l" r="r" t="t"/>
              <a:pathLst>
                <a:path extrusionOk="0" h="244550" w="1732823">
                  <a:moveTo>
                    <a:pt x="0" y="0"/>
                  </a:moveTo>
                  <a:lnTo>
                    <a:pt x="1732823" y="0"/>
                  </a:lnTo>
                  <a:lnTo>
                    <a:pt x="1732823" y="244550"/>
                  </a:lnTo>
                  <a:lnTo>
                    <a:pt x="0" y="244550"/>
                  </a:lnTo>
                  <a:close/>
                </a:path>
              </a:pathLst>
            </a:custGeom>
            <a:solidFill>
              <a:srgbClr val="EE6A23"/>
            </a:solidFill>
            <a:ln>
              <a:noFill/>
            </a:ln>
          </p:spPr>
        </p:sp>
        <p:sp>
          <p:nvSpPr>
            <p:cNvPr id="64" name="Google Shape;64;p13"/>
            <p:cNvSpPr txBox="1"/>
            <p:nvPr/>
          </p:nvSpPr>
          <p:spPr>
            <a:xfrm>
              <a:off x="3" y="86"/>
              <a:ext cx="173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cap="none" strike="noStrike">
                  <a:solidFill>
                    <a:srgbClr val="FFFFFF"/>
                  </a:solidFill>
                </a:rPr>
                <a:t>Supervised By </a:t>
              </a:r>
              <a:endParaRPr b="1" sz="700"/>
            </a:p>
          </p:txBody>
        </p:sp>
      </p:grpSp>
      <p:sp>
        <p:nvSpPr>
          <p:cNvPr id="65" name="Google Shape;65;p13"/>
          <p:cNvSpPr txBox="1"/>
          <p:nvPr/>
        </p:nvSpPr>
        <p:spPr>
          <a:xfrm>
            <a:off x="514350" y="2885326"/>
            <a:ext cx="32898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A3072"/>
                </a:solidFill>
              </a:rPr>
              <a:t>Name		:</a:t>
            </a:r>
            <a:endParaRPr b="1" sz="1200"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A3072"/>
                </a:solidFill>
              </a:rPr>
              <a:t>Student Id 	:	</a:t>
            </a:r>
            <a:endParaRPr b="1" sz="1200"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A3072"/>
                </a:solidFill>
              </a:rPr>
              <a:t>Batch		:</a:t>
            </a:r>
            <a:endParaRPr b="1" sz="1200">
              <a:solidFill>
                <a:srgbClr val="2A3072"/>
              </a:solidFill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A3072"/>
                </a:solidFill>
              </a:rPr>
              <a:t>Shift		:</a:t>
            </a:r>
            <a:endParaRPr b="1" sz="1200"/>
          </a:p>
        </p:txBody>
      </p:sp>
      <p:sp>
        <p:nvSpPr>
          <p:cNvPr id="66" name="Google Shape;66;p13"/>
          <p:cNvSpPr txBox="1"/>
          <p:nvPr/>
        </p:nvSpPr>
        <p:spPr>
          <a:xfrm>
            <a:off x="5339994" y="2885326"/>
            <a:ext cx="3289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A3072"/>
                </a:solidFill>
              </a:rPr>
              <a:t>Name		:</a:t>
            </a:r>
            <a:endParaRPr b="1" sz="1200"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A3072"/>
                </a:solidFill>
              </a:rPr>
              <a:t>Designation	:</a:t>
            </a:r>
            <a:endParaRPr b="1" sz="1200"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A3072"/>
                </a:solidFill>
              </a:rPr>
              <a:t>Department	:</a:t>
            </a:r>
            <a:endParaRPr b="1" sz="1200"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A3072"/>
                </a:solidFill>
              </a:rPr>
              <a:t>Daffodil International Professional Training Institute</a:t>
            </a:r>
            <a:endParaRPr b="1" sz="1200"/>
          </a:p>
        </p:txBody>
      </p:sp>
      <p:sp>
        <p:nvSpPr>
          <p:cNvPr id="67" name="Google Shape;67;p13"/>
          <p:cNvSpPr txBox="1"/>
          <p:nvPr/>
        </p:nvSpPr>
        <p:spPr>
          <a:xfrm>
            <a:off x="3550779" y="4431030"/>
            <a:ext cx="204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A3072"/>
                </a:solidFill>
              </a:rPr>
              <a:t>Date Of Project Submission</a:t>
            </a:r>
            <a:endParaRPr b="1" sz="1200"/>
          </a:p>
        </p:txBody>
      </p:sp>
      <p:sp>
        <p:nvSpPr>
          <p:cNvPr id="68" name="Google Shape;68;p13"/>
          <p:cNvSpPr txBox="1"/>
          <p:nvPr/>
        </p:nvSpPr>
        <p:spPr>
          <a:xfrm>
            <a:off x="3804000" y="101100"/>
            <a:ext cx="510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FINAL PROJECT PRESENTATION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4"/>
          <p:cNvGrpSpPr/>
          <p:nvPr/>
        </p:nvGrpSpPr>
        <p:grpSpPr>
          <a:xfrm>
            <a:off x="100" y="-76201"/>
            <a:ext cx="9143829" cy="295779"/>
            <a:chOff x="0" y="-38100"/>
            <a:chExt cx="4938873" cy="336036"/>
          </a:xfrm>
        </p:grpSpPr>
        <p:sp>
          <p:nvSpPr>
            <p:cNvPr id="75" name="Google Shape;75;p14"/>
            <p:cNvSpPr/>
            <p:nvPr/>
          </p:nvSpPr>
          <p:spPr>
            <a:xfrm>
              <a:off x="0" y="0"/>
              <a:ext cx="4938873" cy="297936"/>
            </a:xfrm>
            <a:custGeom>
              <a:rect b="b" l="l" r="r" t="t"/>
              <a:pathLst>
                <a:path extrusionOk="0" h="297936" w="4938873">
                  <a:moveTo>
                    <a:pt x="0" y="0"/>
                  </a:moveTo>
                  <a:lnTo>
                    <a:pt x="4938873" y="0"/>
                  </a:lnTo>
                  <a:lnTo>
                    <a:pt x="4938873" y="297936"/>
                  </a:lnTo>
                  <a:lnTo>
                    <a:pt x="0" y="297936"/>
                  </a:lnTo>
                  <a:close/>
                </a:path>
              </a:pathLst>
            </a:custGeom>
            <a:solidFill>
              <a:srgbClr val="EE6A23"/>
            </a:solidFill>
            <a:ln>
              <a:noFill/>
            </a:ln>
          </p:spPr>
        </p:sp>
        <p:sp>
          <p:nvSpPr>
            <p:cNvPr id="76" name="Google Shape;76;p14"/>
            <p:cNvSpPr txBox="1"/>
            <p:nvPr/>
          </p:nvSpPr>
          <p:spPr>
            <a:xfrm>
              <a:off x="0" y="-38100"/>
              <a:ext cx="4938873" cy="3360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1977924" y="4357467"/>
            <a:ext cx="7166076" cy="395263"/>
            <a:chOff x="0" y="0"/>
            <a:chExt cx="3774723" cy="208204"/>
          </a:xfrm>
        </p:grpSpPr>
        <p:sp>
          <p:nvSpPr>
            <p:cNvPr id="78" name="Google Shape;78;p14"/>
            <p:cNvSpPr/>
            <p:nvPr/>
          </p:nvSpPr>
          <p:spPr>
            <a:xfrm>
              <a:off x="0" y="0"/>
              <a:ext cx="3774723" cy="208170"/>
            </a:xfrm>
            <a:custGeom>
              <a:rect b="b" l="l" r="r" t="t"/>
              <a:pathLst>
                <a:path extrusionOk="0" h="208170" w="3774723">
                  <a:moveTo>
                    <a:pt x="0" y="0"/>
                  </a:moveTo>
                  <a:lnTo>
                    <a:pt x="3774723" y="0"/>
                  </a:lnTo>
                  <a:lnTo>
                    <a:pt x="3774723" y="208170"/>
                  </a:lnTo>
                  <a:lnTo>
                    <a:pt x="0" y="208170"/>
                  </a:lnTo>
                  <a:close/>
                </a:path>
              </a:pathLst>
            </a:custGeom>
            <a:solidFill>
              <a:srgbClr val="EE6A23"/>
            </a:solidFill>
            <a:ln>
              <a:noFill/>
            </a:ln>
          </p:spPr>
        </p:sp>
        <p:sp>
          <p:nvSpPr>
            <p:cNvPr id="79" name="Google Shape;79;p14"/>
            <p:cNvSpPr txBox="1"/>
            <p:nvPr/>
          </p:nvSpPr>
          <p:spPr>
            <a:xfrm>
              <a:off x="2186736" y="4"/>
              <a:ext cx="15045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cap="none" strike="noStrike">
                  <a:solidFill>
                    <a:srgbClr val="FFFFFF"/>
                  </a:solidFill>
                </a:rPr>
                <a:t>FInal Project Presentation </a:t>
              </a:r>
              <a:endParaRPr b="1" sz="700"/>
            </a:p>
          </p:txBody>
        </p:sp>
      </p:grpSp>
      <p:sp>
        <p:nvSpPr>
          <p:cNvPr id="80" name="Google Shape;80;p14"/>
          <p:cNvSpPr/>
          <p:nvPr/>
        </p:nvSpPr>
        <p:spPr>
          <a:xfrm>
            <a:off x="131665" y="4241723"/>
            <a:ext cx="939728" cy="774853"/>
          </a:xfrm>
          <a:custGeom>
            <a:rect b="b" l="l" r="r" t="t"/>
            <a:pathLst>
              <a:path extrusionOk="0" h="1549707" w="1879455">
                <a:moveTo>
                  <a:pt x="0" y="0"/>
                </a:moveTo>
                <a:lnTo>
                  <a:pt x="1879455" y="0"/>
                </a:lnTo>
                <a:lnTo>
                  <a:pt x="1879455" y="1549708"/>
                </a:lnTo>
                <a:lnTo>
                  <a:pt x="0" y="1549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4637" t="0"/>
            </a:stretch>
          </a:blipFill>
          <a:ln>
            <a:noFill/>
          </a:ln>
        </p:spPr>
      </p:sp>
      <p:sp>
        <p:nvSpPr>
          <p:cNvPr id="81" name="Google Shape;81;p14"/>
          <p:cNvSpPr txBox="1"/>
          <p:nvPr/>
        </p:nvSpPr>
        <p:spPr>
          <a:xfrm>
            <a:off x="3856621" y="642665"/>
            <a:ext cx="143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2A3072"/>
                </a:solidFill>
              </a:rPr>
              <a:t>Contents</a:t>
            </a:r>
            <a:endParaRPr b="1" sz="700"/>
          </a:p>
        </p:txBody>
      </p:sp>
      <p:sp>
        <p:nvSpPr>
          <p:cNvPr id="82" name="Google Shape;82;p14"/>
          <p:cNvSpPr txBox="1"/>
          <p:nvPr/>
        </p:nvSpPr>
        <p:spPr>
          <a:xfrm>
            <a:off x="1115653" y="1426889"/>
            <a:ext cx="27411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Introduction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Motivation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Objectives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Expected Outcomes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Background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Comparative Analysis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Diagrams</a:t>
            </a:r>
            <a:endParaRPr b="1" sz="1500"/>
          </a:p>
        </p:txBody>
      </p:sp>
      <p:sp>
        <p:nvSpPr>
          <p:cNvPr id="83" name="Google Shape;83;p14"/>
          <p:cNvSpPr txBox="1"/>
          <p:nvPr/>
        </p:nvSpPr>
        <p:spPr>
          <a:xfrm>
            <a:off x="5127552" y="1426889"/>
            <a:ext cx="2971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Requirement Collection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Project Interfaces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Database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Impact On </a:t>
            </a:r>
            <a:r>
              <a:rPr b="1" lang="en" sz="1500">
                <a:solidFill>
                  <a:srgbClr val="2A3072"/>
                </a:solidFill>
              </a:rPr>
              <a:t>Society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Challenges 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i="0" lang="en" sz="1500" u="none" cap="none" strike="noStrike">
                <a:solidFill>
                  <a:srgbClr val="2A3072"/>
                </a:solidFill>
              </a:rPr>
              <a:t>Future Scope</a:t>
            </a:r>
            <a:endParaRPr b="1" sz="1500"/>
          </a:p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b="1" lang="en" sz="1500">
                <a:solidFill>
                  <a:srgbClr val="2A3072"/>
                </a:solidFill>
              </a:rPr>
              <a:t>Conclusion</a:t>
            </a:r>
            <a:endParaRPr b="1" sz="1500"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5"/>
          <p:cNvGrpSpPr/>
          <p:nvPr/>
        </p:nvGrpSpPr>
        <p:grpSpPr>
          <a:xfrm>
            <a:off x="100" y="-76201"/>
            <a:ext cx="9143879" cy="295779"/>
            <a:chOff x="0" y="-38100"/>
            <a:chExt cx="4938900" cy="336036"/>
          </a:xfrm>
        </p:grpSpPr>
        <p:sp>
          <p:nvSpPr>
            <p:cNvPr id="90" name="Google Shape;90;p15"/>
            <p:cNvSpPr/>
            <p:nvPr/>
          </p:nvSpPr>
          <p:spPr>
            <a:xfrm>
              <a:off x="0" y="0"/>
              <a:ext cx="4938873" cy="297936"/>
            </a:xfrm>
            <a:custGeom>
              <a:rect b="b" l="l" r="r" t="t"/>
              <a:pathLst>
                <a:path extrusionOk="0" h="297936" w="4938873">
                  <a:moveTo>
                    <a:pt x="0" y="0"/>
                  </a:moveTo>
                  <a:lnTo>
                    <a:pt x="4938873" y="0"/>
                  </a:lnTo>
                  <a:lnTo>
                    <a:pt x="4938873" y="297936"/>
                  </a:lnTo>
                  <a:lnTo>
                    <a:pt x="0" y="297936"/>
                  </a:lnTo>
                  <a:close/>
                </a:path>
              </a:pathLst>
            </a:custGeom>
            <a:solidFill>
              <a:srgbClr val="EE6A23"/>
            </a:solidFill>
            <a:ln>
              <a:noFill/>
            </a:ln>
          </p:spPr>
        </p:sp>
        <p:sp>
          <p:nvSpPr>
            <p:cNvPr id="91" name="Google Shape;91;p15"/>
            <p:cNvSpPr txBox="1"/>
            <p:nvPr/>
          </p:nvSpPr>
          <p:spPr>
            <a:xfrm>
              <a:off x="0" y="-38100"/>
              <a:ext cx="49389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1977924" y="4357467"/>
            <a:ext cx="7165934" cy="395255"/>
            <a:chOff x="0" y="0"/>
            <a:chExt cx="3774723" cy="208204"/>
          </a:xfrm>
        </p:grpSpPr>
        <p:sp>
          <p:nvSpPr>
            <p:cNvPr id="93" name="Google Shape;93;p15"/>
            <p:cNvSpPr/>
            <p:nvPr/>
          </p:nvSpPr>
          <p:spPr>
            <a:xfrm>
              <a:off x="0" y="0"/>
              <a:ext cx="3774723" cy="208170"/>
            </a:xfrm>
            <a:custGeom>
              <a:rect b="b" l="l" r="r" t="t"/>
              <a:pathLst>
                <a:path extrusionOk="0" h="208170" w="3774723">
                  <a:moveTo>
                    <a:pt x="0" y="0"/>
                  </a:moveTo>
                  <a:lnTo>
                    <a:pt x="3774723" y="0"/>
                  </a:lnTo>
                  <a:lnTo>
                    <a:pt x="3774723" y="208170"/>
                  </a:lnTo>
                  <a:lnTo>
                    <a:pt x="0" y="208170"/>
                  </a:lnTo>
                  <a:close/>
                </a:path>
              </a:pathLst>
            </a:custGeom>
            <a:solidFill>
              <a:srgbClr val="EE6A23"/>
            </a:solidFill>
            <a:ln>
              <a:noFill/>
            </a:ln>
          </p:spPr>
        </p:sp>
        <p:sp>
          <p:nvSpPr>
            <p:cNvPr id="94" name="Google Shape;94;p15"/>
            <p:cNvSpPr txBox="1"/>
            <p:nvPr/>
          </p:nvSpPr>
          <p:spPr>
            <a:xfrm>
              <a:off x="2186736" y="4"/>
              <a:ext cx="15045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cap="none" strike="noStrike">
                  <a:solidFill>
                    <a:srgbClr val="FFFFFF"/>
                  </a:solidFill>
                </a:rPr>
                <a:t>FInal Project Presentation </a:t>
              </a:r>
              <a:endParaRPr b="1" sz="700"/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131665" y="4241723"/>
            <a:ext cx="939728" cy="774853"/>
          </a:xfrm>
          <a:custGeom>
            <a:rect b="b" l="l" r="r" t="t"/>
            <a:pathLst>
              <a:path extrusionOk="0" h="1549707" w="1879455">
                <a:moveTo>
                  <a:pt x="0" y="0"/>
                </a:moveTo>
                <a:lnTo>
                  <a:pt x="1879455" y="0"/>
                </a:lnTo>
                <a:lnTo>
                  <a:pt x="1879455" y="1549708"/>
                </a:lnTo>
                <a:lnTo>
                  <a:pt x="0" y="1549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4639" t="0"/>
            </a:stretch>
          </a:blipFill>
          <a:ln>
            <a:noFill/>
          </a:ln>
        </p:spPr>
      </p:sp>
      <p:sp>
        <p:nvSpPr>
          <p:cNvPr id="96" name="Google Shape;96;p15"/>
          <p:cNvSpPr txBox="1"/>
          <p:nvPr/>
        </p:nvSpPr>
        <p:spPr>
          <a:xfrm>
            <a:off x="1071394" y="642675"/>
            <a:ext cx="702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2A3072"/>
                </a:solidFill>
              </a:rPr>
              <a:t>Content</a:t>
            </a:r>
            <a:r>
              <a:rPr b="1" lang="en" sz="2500">
                <a:solidFill>
                  <a:srgbClr val="2A3072"/>
                </a:solidFill>
              </a:rPr>
              <a:t> Title</a:t>
            </a:r>
            <a:endParaRPr b="1" sz="700"/>
          </a:p>
        </p:txBody>
      </p:sp>
      <p:sp>
        <p:nvSpPr>
          <p:cNvPr id="97" name="Google Shape;97;p15"/>
          <p:cNvSpPr txBox="1"/>
          <p:nvPr/>
        </p:nvSpPr>
        <p:spPr>
          <a:xfrm>
            <a:off x="1115645" y="1426900"/>
            <a:ext cx="7027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81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A3072"/>
              </a:buClr>
              <a:buSzPts val="1500"/>
              <a:buChar char="•"/>
            </a:pPr>
            <a:r>
              <a:rPr lang="en" sz="1500">
                <a:solidFill>
                  <a:srgbClr val="2A3072"/>
                </a:solidFill>
              </a:rPr>
              <a:t>Content Description</a:t>
            </a:r>
            <a:endParaRPr sz="1500"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