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8" r:id="rId2"/>
  </p:sldIdLst>
  <p:sldSz cx="9601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6B51-DD64-43A1-8583-C8BBE8A77D8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1143000"/>
            <a:ext cx="249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09459-3349-4813-9B98-E85A43CB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1pPr>
    <a:lvl2pPr marL="462549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2pPr>
    <a:lvl3pPr marL="925100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3pPr>
    <a:lvl4pPr marL="1387648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4pPr>
    <a:lvl5pPr marL="1850197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5pPr>
    <a:lvl6pPr marL="2312747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6pPr>
    <a:lvl7pPr marL="2775297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7pPr>
    <a:lvl8pPr marL="3237845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8pPr>
    <a:lvl9pPr marL="3700395" algn="l" defTabSz="925100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45429"/>
            <a:ext cx="8161020" cy="41385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243533"/>
            <a:ext cx="7200900" cy="286998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32883"/>
            <a:ext cx="2070259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32883"/>
            <a:ext cx="6090761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963549"/>
            <a:ext cx="8281035" cy="494474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955072"/>
            <a:ext cx="8281035" cy="26003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164417"/>
            <a:ext cx="408051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164417"/>
            <a:ext cx="408051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32886"/>
            <a:ext cx="828103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914016"/>
            <a:ext cx="4061757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342130"/>
            <a:ext cx="406175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914016"/>
            <a:ext cx="4081761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342130"/>
            <a:ext cx="4081761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11539"/>
            <a:ext cx="4860608" cy="844761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11539"/>
            <a:ext cx="4860608" cy="844761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32886"/>
            <a:ext cx="828103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164417"/>
            <a:ext cx="828103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DAD0-157D-4E2F-8B7A-D9AC943D8B7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017676"/>
            <a:ext cx="324040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B2BE-370F-49D8-9AB1-AC712BEC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red.it/mobile/smartphone/2018/05/10/smartphone-scaricare-android-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1568D5-1023-60E5-4056-F81D9AA40864}"/>
              </a:ext>
            </a:extLst>
          </p:cNvPr>
          <p:cNvGrpSpPr/>
          <p:nvPr/>
        </p:nvGrpSpPr>
        <p:grpSpPr>
          <a:xfrm>
            <a:off x="230181" y="-14712"/>
            <a:ext cx="9901829" cy="11371045"/>
            <a:chOff x="4406697" y="983152"/>
            <a:chExt cx="3929297" cy="45123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A2A107-DDFB-2721-B657-79696D28ACEA}"/>
                </a:ext>
              </a:extLst>
            </p:cNvPr>
            <p:cNvGrpSpPr/>
            <p:nvPr/>
          </p:nvGrpSpPr>
          <p:grpSpPr>
            <a:xfrm>
              <a:off x="4529787" y="983152"/>
              <a:ext cx="2970458" cy="4512320"/>
              <a:chOff x="4285122" y="1145695"/>
              <a:chExt cx="2970458" cy="4512320"/>
            </a:xfrm>
          </p:grpSpPr>
          <p:pic>
            <p:nvPicPr>
              <p:cNvPr id="18" name="Picture 17" descr="A picture containing indoor, seat, white&#10;&#10;Description automatically generated">
                <a:extLst>
                  <a:ext uri="{FF2B5EF4-FFF2-40B4-BE49-F238E27FC236}">
                    <a16:creationId xmlns:a16="http://schemas.microsoft.com/office/drawing/2014/main" id="{8F958B6A-173D-990F-D6AA-D5E8CD214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133" y="1145695"/>
                <a:ext cx="880790" cy="880790"/>
              </a:xfrm>
              <a:prstGeom prst="rect">
                <a:avLst/>
              </a:prstGeom>
            </p:spPr>
          </p:pic>
          <p:pic>
            <p:nvPicPr>
              <p:cNvPr id="19" name="Picture 18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BAF386AE-D9AD-105E-C06F-C2B7D02BB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483077" y="1291023"/>
                <a:ext cx="283876" cy="51216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70D54BB-A496-4A09-4D56-3D0C05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107" y="2010504"/>
                <a:ext cx="4424" cy="364751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219DF8-EE8A-D838-90BB-FF90A3F71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244" y="2009672"/>
                <a:ext cx="5040" cy="360898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71A1FA9-D2BE-7DC5-E620-55934B57A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531" y="2257359"/>
                <a:ext cx="1910753" cy="1737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B3D62E3-D580-4083-4690-9989C6816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1540" y="2573862"/>
                <a:ext cx="1910744" cy="3963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25F234C-94A1-9484-8ECA-D453EEB7B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371" y="3962874"/>
                <a:ext cx="1910744" cy="2109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464A62-84C7-7F59-C475-68B2B8713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5371" y="3212808"/>
                <a:ext cx="1910744" cy="41840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226EF76-B3F7-380D-B054-CCA9562C3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8151" y="4405391"/>
                <a:ext cx="1910744" cy="40011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939EC5-76A0-4AB6-1B37-D02BFCF9C73A}"/>
                  </a:ext>
                </a:extLst>
              </p:cNvPr>
              <p:cNvSpPr txBox="1"/>
              <p:nvPr/>
            </p:nvSpPr>
            <p:spPr>
              <a:xfrm rot="407228">
                <a:off x="4881708" y="2134032"/>
                <a:ext cx="1552336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Initial FTM request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20DFF0-E320-F4D8-67BC-70110D54075D}"/>
                  </a:ext>
                </a:extLst>
              </p:cNvPr>
              <p:cNvSpPr txBox="1"/>
              <p:nvPr/>
            </p:nvSpPr>
            <p:spPr>
              <a:xfrm rot="20925277">
                <a:off x="5236509" y="2559262"/>
                <a:ext cx="560110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ACK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CDFA63-BBA1-9F92-096F-331DD50755A1}"/>
                  </a:ext>
                </a:extLst>
              </p:cNvPr>
              <p:cNvSpPr txBox="1"/>
              <p:nvPr/>
            </p:nvSpPr>
            <p:spPr>
              <a:xfrm>
                <a:off x="4285122" y="1788356"/>
                <a:ext cx="1165034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(Initiator)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389B4-5CEB-05DA-0A5D-FEB8DDAD242E}"/>
                  </a:ext>
                </a:extLst>
              </p:cNvPr>
              <p:cNvSpPr txBox="1"/>
              <p:nvPr/>
            </p:nvSpPr>
            <p:spPr>
              <a:xfrm>
                <a:off x="6090546" y="1784640"/>
                <a:ext cx="1165034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(Responder)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CAA3E-9CFD-5108-8497-2AAA5007F47B}"/>
                  </a:ext>
                </a:extLst>
              </p:cNvPr>
              <p:cNvSpPr txBox="1"/>
              <p:nvPr/>
            </p:nvSpPr>
            <p:spPr>
              <a:xfrm rot="20925277">
                <a:off x="5226986" y="3113708"/>
                <a:ext cx="1552336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FTM_1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8A5CE7-00B8-8C5C-F379-1CC2355CA667}"/>
                  </a:ext>
                </a:extLst>
              </p:cNvPr>
              <p:cNvSpPr txBox="1"/>
              <p:nvPr/>
            </p:nvSpPr>
            <p:spPr>
              <a:xfrm rot="20925277">
                <a:off x="5314378" y="4302625"/>
                <a:ext cx="1552336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FTM_2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FAE1AA-B942-EB62-528B-1678F0DDABB1}"/>
                  </a:ext>
                </a:extLst>
              </p:cNvPr>
              <p:cNvSpPr txBox="1"/>
              <p:nvPr/>
            </p:nvSpPr>
            <p:spPr>
              <a:xfrm rot="407228">
                <a:off x="5316730" y="3842917"/>
                <a:ext cx="545385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ACK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82DC555-B44F-9F20-E455-A99A48B72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372" y="5118501"/>
                <a:ext cx="1910743" cy="2108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7F21F5-BEBA-1576-FB18-F08C0764EB10}"/>
                  </a:ext>
                </a:extLst>
              </p:cNvPr>
              <p:cNvSpPr txBox="1"/>
              <p:nvPr/>
            </p:nvSpPr>
            <p:spPr>
              <a:xfrm rot="407228">
                <a:off x="5339771" y="4999125"/>
                <a:ext cx="545385" cy="22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24" dirty="0"/>
                  <a:t>ACK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3138E85-449D-C74C-C877-EA31D2F421AB}"/>
                  </a:ext>
                </a:extLst>
              </p:cNvPr>
              <p:cNvCxnSpPr/>
              <p:nvPr/>
            </p:nvCxnSpPr>
            <p:spPr>
              <a:xfrm>
                <a:off x="4626500" y="3103676"/>
                <a:ext cx="1893002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8C002E-C129-AB77-0B31-529C41514654}"/>
                  </a:ext>
                </a:extLst>
              </p:cNvPr>
              <p:cNvCxnSpPr/>
              <p:nvPr/>
            </p:nvCxnSpPr>
            <p:spPr>
              <a:xfrm>
                <a:off x="4635368" y="5441203"/>
                <a:ext cx="1893002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8836A3E-6932-05CC-060C-6D89A65542F9}"/>
                  </a:ext>
                </a:extLst>
              </p:cNvPr>
              <p:cNvCxnSpPr/>
              <p:nvPr/>
            </p:nvCxnSpPr>
            <p:spPr>
              <a:xfrm>
                <a:off x="4625015" y="4317120"/>
                <a:ext cx="1893002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63A57C-E35D-BFB7-B8D4-9D60675F78D8}"/>
                  </a:ext>
                </a:extLst>
              </p:cNvPr>
              <p:cNvSpPr txBox="1"/>
              <p:nvPr/>
            </p:nvSpPr>
            <p:spPr>
              <a:xfrm>
                <a:off x="6528370" y="3013265"/>
                <a:ext cx="492579" cy="20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032" i="1" baseline="-250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05605-614B-C173-2435-298D080D096E}"/>
                </a:ext>
              </a:extLst>
            </p:cNvPr>
            <p:cNvSpPr txBox="1"/>
            <p:nvPr/>
          </p:nvSpPr>
          <p:spPr>
            <a:xfrm>
              <a:off x="5657749" y="5160574"/>
              <a:ext cx="590067" cy="31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38" b="1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C1C8CD-10C7-7C1A-1BFF-11A8ACACD200}"/>
                </a:ext>
              </a:extLst>
            </p:cNvPr>
            <p:cNvSpPr txBox="1"/>
            <p:nvPr/>
          </p:nvSpPr>
          <p:spPr>
            <a:xfrm>
              <a:off x="6762682" y="2906852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1_1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91E35-C004-2AD4-3D05-28FD6687C7A0}"/>
                </a:ext>
              </a:extLst>
            </p:cNvPr>
            <p:cNvSpPr txBox="1"/>
            <p:nvPr/>
          </p:nvSpPr>
          <p:spPr>
            <a:xfrm>
              <a:off x="6802032" y="3880825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4_1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E99869-BB1A-3C6F-709A-4CEDC530239A}"/>
                </a:ext>
              </a:extLst>
            </p:cNvPr>
            <p:cNvSpPr txBox="1"/>
            <p:nvPr/>
          </p:nvSpPr>
          <p:spPr>
            <a:xfrm>
              <a:off x="4435924" y="3295431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2_1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5E1EBA-8D74-412B-79B9-40F2D4889540}"/>
                </a:ext>
              </a:extLst>
            </p:cNvPr>
            <p:cNvSpPr txBox="1"/>
            <p:nvPr/>
          </p:nvSpPr>
          <p:spPr>
            <a:xfrm>
              <a:off x="4428987" y="3621250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3_1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5AF2C7-7F77-88F5-A544-5D2E3EE43090}"/>
                </a:ext>
              </a:extLst>
            </p:cNvPr>
            <p:cNvSpPr txBox="1"/>
            <p:nvPr/>
          </p:nvSpPr>
          <p:spPr>
            <a:xfrm>
              <a:off x="6784305" y="4154578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1_2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DD08F-34A5-314A-E4A4-7ABA0BEDBD05}"/>
                </a:ext>
              </a:extLst>
            </p:cNvPr>
            <p:cNvSpPr txBox="1"/>
            <p:nvPr/>
          </p:nvSpPr>
          <p:spPr>
            <a:xfrm>
              <a:off x="6813063" y="4992798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4_2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951F9-8C2B-DC5E-85BB-38454B7FB632}"/>
                </a:ext>
              </a:extLst>
            </p:cNvPr>
            <p:cNvSpPr txBox="1"/>
            <p:nvPr/>
          </p:nvSpPr>
          <p:spPr>
            <a:xfrm>
              <a:off x="4428980" y="4462500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2_2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3976E1-DD07-27CF-D04D-F5CA7ABB55D0}"/>
                </a:ext>
              </a:extLst>
            </p:cNvPr>
            <p:cNvSpPr txBox="1"/>
            <p:nvPr/>
          </p:nvSpPr>
          <p:spPr>
            <a:xfrm>
              <a:off x="4406697" y="4765995"/>
              <a:ext cx="873120" cy="25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30" i="1" dirty="0"/>
                <a:t>t</a:t>
              </a:r>
              <a:r>
                <a:rPr lang="en-US" sz="3530" i="1" baseline="-25000" dirty="0"/>
                <a:t>3_2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9CD2E7F-A98C-98DB-1178-D3778831D210}"/>
                </a:ext>
              </a:extLst>
            </p:cNvPr>
            <p:cNvSpPr/>
            <p:nvPr/>
          </p:nvSpPr>
          <p:spPr>
            <a:xfrm>
              <a:off x="6989994" y="2941133"/>
              <a:ext cx="300241" cy="12328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538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0331D-0076-1D65-E8C8-0F7A3E84F4C0}"/>
                </a:ext>
              </a:extLst>
            </p:cNvPr>
            <p:cNvSpPr txBox="1"/>
            <p:nvPr/>
          </p:nvSpPr>
          <p:spPr>
            <a:xfrm>
              <a:off x="7300807" y="3418253"/>
              <a:ext cx="1035187" cy="40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24" i="1" dirty="0"/>
                <a:t>1</a:t>
              </a:r>
              <a:r>
                <a:rPr lang="en-US" sz="3024" i="1" baseline="30000" dirty="0"/>
                <a:t>st</a:t>
              </a:r>
              <a:r>
                <a:rPr lang="en-US" sz="3024" i="1" dirty="0"/>
                <a:t> FTM </a:t>
              </a:r>
            </a:p>
            <a:p>
              <a:r>
                <a:rPr lang="en-US" sz="3024" i="1" dirty="0"/>
                <a:t>Interchange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E9AC1-7EF2-9919-A53F-94D8A3D0E14D}"/>
                </a:ext>
              </a:extLst>
            </p:cNvPr>
            <p:cNvSpPr txBox="1"/>
            <p:nvPr/>
          </p:nvSpPr>
          <p:spPr>
            <a:xfrm>
              <a:off x="7290235" y="4644252"/>
              <a:ext cx="1035187" cy="40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24" i="1" dirty="0"/>
                <a:t>2</a:t>
              </a:r>
              <a:r>
                <a:rPr lang="en-US" sz="3024" i="1" baseline="30000" dirty="0"/>
                <a:t>nd</a:t>
              </a:r>
              <a:r>
                <a:rPr lang="en-US" sz="3024" i="1" dirty="0"/>
                <a:t> FTM </a:t>
              </a:r>
            </a:p>
            <a:p>
              <a:r>
                <a:rPr lang="en-US" sz="3024" i="1" dirty="0"/>
                <a:t>Interchange</a:t>
              </a:r>
            </a:p>
          </p:txBody>
        </p:sp>
      </p:grpSp>
      <p:sp>
        <p:nvSpPr>
          <p:cNvPr id="43" name="Right Brace 42">
            <a:extLst>
              <a:ext uri="{FF2B5EF4-FFF2-40B4-BE49-F238E27FC236}">
                <a16:creationId xmlns:a16="http://schemas.microsoft.com/office/drawing/2014/main" id="{A70CBA80-C003-0182-27E7-79D6A2BC767D}"/>
              </a:ext>
            </a:extLst>
          </p:cNvPr>
          <p:cNvSpPr/>
          <p:nvPr/>
        </p:nvSpPr>
        <p:spPr>
          <a:xfrm>
            <a:off x="6689262" y="8187257"/>
            <a:ext cx="756607" cy="2602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538" dirty="0"/>
          </a:p>
        </p:txBody>
      </p:sp>
    </p:spTree>
    <p:extLst>
      <p:ext uri="{BB962C8B-B14F-4D97-AF65-F5344CB8AC3E}">
        <p14:creationId xmlns:p14="http://schemas.microsoft.com/office/powerpoint/2010/main" val="14898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33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LILA RANA</dc:creator>
  <cp:lastModifiedBy>LILA RANA</cp:lastModifiedBy>
  <cp:revision>3</cp:revision>
  <dcterms:created xsi:type="dcterms:W3CDTF">2023-05-16T01:14:05Z</dcterms:created>
  <dcterms:modified xsi:type="dcterms:W3CDTF">2023-05-16T01:42:04Z</dcterms:modified>
</cp:coreProperties>
</file>