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73" r:id="rId8"/>
    <p:sldId id="263" r:id="rId9"/>
    <p:sldId id="270" r:id="rId10"/>
    <p:sldId id="272" r:id="rId11"/>
    <p:sldId id="264" r:id="rId12"/>
    <p:sldId id="265" r:id="rId13"/>
    <p:sldId id="266" r:id="rId14"/>
    <p:sldId id="267" r:id="rId15"/>
    <p:sldId id="268"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51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10/9/2023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10/9/2023</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hf hdr="0" ftr="0" dt="0"/>
  <p:txStyles>
    <p:titleStyle>
      <a:lvl1pPr algn="l" defTabSz="914400" rtl="1" eaLnBrk="1" latinLnBrk="0" hangingPunct="1">
        <a:spcBef>
          <a:spcPct val="0"/>
        </a:spcBef>
        <a:buNone/>
        <a:defRPr sz="54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74320" indent="-274320" algn="r" defTabSz="914400" rtl="1"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r" defTabSz="914400" rtl="1"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r" defTabSz="914400" rtl="1"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r" defTabSz="914400" rtl="1"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r" defTabSz="914400" rtl="1"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r" defTabSz="914400" rtl="1"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r" defTabSz="914400" rtl="1"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r" defTabSz="914400" rtl="1"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r" defTabSz="914400" rtl="1"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numCol="3"/>
          <a:lstStyle/>
          <a:p>
            <a:pPr algn="r">
              <a:lnSpc>
                <a:spcPct val="150000"/>
              </a:lnSpc>
              <a:tabLst>
                <a:tab pos="1524000" algn="l"/>
              </a:tabLst>
            </a:pPr>
            <a:r>
              <a:rPr lang="en-US" sz="4000" dirty="0" smtClean="0">
                <a:solidFill>
                  <a:schemeClr val="accent1"/>
                </a:solidFill>
              </a:rPr>
              <a:t>Beyond Earth </a:t>
            </a:r>
            <a:endParaRPr lang="ar-EG" sz="4000" dirty="0">
              <a:solidFill>
                <a:schemeClr val="accent1"/>
              </a:solidFill>
            </a:endParaRPr>
          </a:p>
        </p:txBody>
      </p:sp>
      <p:sp>
        <p:nvSpPr>
          <p:cNvPr id="3" name="Subtitle 2"/>
          <p:cNvSpPr>
            <a:spLocks noGrp="1"/>
          </p:cNvSpPr>
          <p:nvPr>
            <p:ph type="subTitle" idx="1"/>
          </p:nvPr>
        </p:nvSpPr>
        <p:spPr>
          <a:xfrm>
            <a:off x="1043608" y="908720"/>
            <a:ext cx="6858000" cy="990600"/>
          </a:xfrm>
        </p:spPr>
        <p:txBody>
          <a:bodyPr>
            <a:noAutofit/>
          </a:bodyPr>
          <a:lstStyle/>
          <a:p>
            <a:pPr algn="ctr"/>
            <a:r>
              <a:rPr lang="en-US" sz="6000" dirty="0" smtClean="0">
                <a:solidFill>
                  <a:schemeClr val="bg1"/>
                </a:solidFill>
              </a:rPr>
              <a:t>Forest Fire Project</a:t>
            </a:r>
            <a:endParaRPr lang="ar-EG" sz="6000" dirty="0">
              <a:solidFill>
                <a:schemeClr val="bg1"/>
              </a:solidFill>
            </a:endParaRPr>
          </a:p>
        </p:txBody>
      </p:sp>
      <p:sp>
        <p:nvSpPr>
          <p:cNvPr id="4" name="Slide Number Placeholder 3"/>
          <p:cNvSpPr>
            <a:spLocks noGrp="1"/>
          </p:cNvSpPr>
          <p:nvPr>
            <p:ph type="sldNum" sz="quarter" idx="12"/>
          </p:nvPr>
        </p:nvSpPr>
        <p:spPr/>
        <p:txBody>
          <a:bodyPr/>
          <a:lstStyle/>
          <a:p>
            <a:fld id="{BFEBEB0A-9E3D-4B14-9782-E2AE3DA60D96}" type="slidenum">
              <a:rPr lang="en-US" smtClean="0"/>
              <a:pPr/>
              <a:t>1</a:t>
            </a:fld>
            <a:endParaRPr lang="en-US"/>
          </a:p>
        </p:txBody>
      </p:sp>
    </p:spTree>
    <p:extLst>
      <p:ext uri="{BB962C8B-B14F-4D97-AF65-F5344CB8AC3E}">
        <p14:creationId xmlns:p14="http://schemas.microsoft.com/office/powerpoint/2010/main" val="69749186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685800"/>
            <a:ext cx="8064895" cy="5191472"/>
          </a:xfrm>
        </p:spPr>
      </p:pic>
      <p:sp>
        <p:nvSpPr>
          <p:cNvPr id="4" name="Slide Number Placeholder 3"/>
          <p:cNvSpPr>
            <a:spLocks noGrp="1"/>
          </p:cNvSpPr>
          <p:nvPr>
            <p:ph type="sldNum" sz="quarter" idx="12"/>
          </p:nvPr>
        </p:nvSpPr>
        <p:spPr/>
        <p:txBody>
          <a:bodyPr/>
          <a:lstStyle/>
          <a:p>
            <a:fld id="{BFEBEB0A-9E3D-4B14-9782-E2AE3DA60D96}" type="slidenum">
              <a:rPr lang="en-US" smtClean="0"/>
              <a:pPr/>
              <a:t>10</a:t>
            </a:fld>
            <a:endParaRPr lang="en-US"/>
          </a:p>
        </p:txBody>
      </p:sp>
    </p:spTree>
    <p:extLst>
      <p:ext uri="{BB962C8B-B14F-4D97-AF65-F5344CB8AC3E}">
        <p14:creationId xmlns:p14="http://schemas.microsoft.com/office/powerpoint/2010/main" val="27136079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76672"/>
            <a:ext cx="8784976" cy="5695528"/>
          </a:xfrm>
        </p:spPr>
        <p:txBody>
          <a:bodyPr>
            <a:normAutofit fontScale="90000"/>
          </a:bodyPr>
          <a:lstStyle/>
          <a:p>
            <a:r>
              <a:rPr lang="en-US" sz="2400" dirty="0" smtClean="0">
                <a:latin typeface="+mn-lt"/>
              </a:rPr>
              <a:t>Our project about forest fire</a:t>
            </a:r>
            <a:br>
              <a:rPr lang="en-US" sz="2400" dirty="0" smtClean="0">
                <a:latin typeface="+mn-lt"/>
              </a:rPr>
            </a:br>
            <a:r>
              <a:rPr lang="en-US" sz="2400" dirty="0">
                <a:latin typeface="+mn-lt"/>
              </a:rPr>
              <a:t> the last few years extreme fire occurrences in distant parts of the globe such as Australia, Russia and United States of America (USA) have increased global awareness and concern about the destructive power and profound consequences of forest fires. The complexity and extent of </a:t>
            </a:r>
            <a:r>
              <a:rPr lang="en-US" sz="2400" dirty="0" smtClean="0">
                <a:latin typeface="+mn-lt"/>
              </a:rPr>
              <a:t>the impacts </a:t>
            </a:r>
            <a:r>
              <a:rPr lang="en-US" sz="2400" dirty="0">
                <a:latin typeface="+mn-lt"/>
              </a:rPr>
              <a:t>of </a:t>
            </a:r>
            <a:r>
              <a:rPr lang="ar-EG" sz="2400" dirty="0" smtClean="0">
                <a:latin typeface="+mn-lt"/>
              </a:rPr>
              <a:t> </a:t>
            </a:r>
            <a:r>
              <a:rPr lang="en-US" sz="2400" dirty="0" smtClean="0">
                <a:latin typeface="+mn-lt"/>
              </a:rPr>
              <a:t>forest fires like death of many animals  and we will try to solute this </a:t>
            </a:r>
            <a:r>
              <a:rPr lang="ar-EG" sz="2400" dirty="0" smtClean="0">
                <a:latin typeface="+mn-lt"/>
              </a:rPr>
              <a:t> </a:t>
            </a:r>
            <a:r>
              <a:rPr lang="en-US" sz="2400" dirty="0">
                <a:latin typeface="+mn-lt"/>
              </a:rPr>
              <a:t>problem Death of many animals, especially rare ones, lack of oxygen, </a:t>
            </a:r>
            <a:r>
              <a:rPr lang="en-US" sz="2400" dirty="0" smtClean="0">
                <a:latin typeface="+mn-lt"/>
              </a:rPr>
              <a:t>ozone layer dilation and damaging the houses and disappearing a lot of planets.</a:t>
            </a:r>
            <a:r>
              <a:rPr lang="en-US" sz="2400" dirty="0">
                <a:latin typeface="+mn-lt"/>
              </a:rPr>
              <a:t/>
            </a:r>
            <a:br>
              <a:rPr lang="en-US" sz="2400" dirty="0">
                <a:latin typeface="+mn-lt"/>
              </a:rPr>
            </a:br>
            <a:r>
              <a:rPr lang="en-US" sz="2400" dirty="0">
                <a:latin typeface="+mn-lt"/>
              </a:rPr>
              <a:t>by using </a:t>
            </a:r>
            <a:r>
              <a:rPr lang="en-US" sz="2400" dirty="0" smtClean="0">
                <a:latin typeface="+mn-lt"/>
              </a:rPr>
              <a:t>satellite </a:t>
            </a:r>
            <a:r>
              <a:rPr lang="en-US" sz="2400" dirty="0">
                <a:latin typeface="+mn-lt"/>
              </a:rPr>
              <a:t>, we detect wildfire in all world</a:t>
            </a:r>
            <a:br>
              <a:rPr lang="en-US" sz="2400" dirty="0">
                <a:latin typeface="+mn-lt"/>
              </a:rPr>
            </a:br>
            <a:r>
              <a:rPr lang="en-US" sz="2400" dirty="0">
                <a:latin typeface="+mn-lt"/>
              </a:rPr>
              <a:t>we have dataset that predict the temperature , wind speed , storms , rains , fine fuel moisture  and relative humidity        and </a:t>
            </a:r>
            <a:r>
              <a:rPr lang="en-US" sz="2400" dirty="0" err="1">
                <a:latin typeface="+mn-lt"/>
              </a:rPr>
              <a:t>predect</a:t>
            </a:r>
            <a:r>
              <a:rPr lang="en-US" sz="2400" dirty="0">
                <a:latin typeface="+mn-lt"/>
              </a:rPr>
              <a:t> them    we make 48 </a:t>
            </a:r>
            <a:r>
              <a:rPr lang="en-US" sz="2400" dirty="0" err="1">
                <a:latin typeface="+mn-lt"/>
              </a:rPr>
              <a:t>satellits</a:t>
            </a:r>
            <a:r>
              <a:rPr lang="en-US" sz="2400" dirty="0">
                <a:latin typeface="+mn-lt"/>
              </a:rPr>
              <a:t> orbiting the whole earth and take images forests  and if any forest fired  the satellites would send these images to the nearest ground </a:t>
            </a:r>
            <a:r>
              <a:rPr lang="en-US" sz="2400" dirty="0" err="1">
                <a:latin typeface="+mn-lt"/>
              </a:rPr>
              <a:t>staion</a:t>
            </a:r>
            <a:r>
              <a:rPr lang="en-US" sz="2400" dirty="0">
                <a:latin typeface="+mn-lt"/>
              </a:rPr>
              <a:t> in earth that connected with them by receiver and transmitters</a:t>
            </a:r>
            <a:r>
              <a:rPr lang="ar-EG" sz="2400" dirty="0" smtClean="0"/>
              <a:t/>
            </a:r>
            <a:br>
              <a:rPr lang="ar-EG" sz="2400" dirty="0" smtClean="0"/>
            </a:br>
            <a:endParaRPr lang="ar-EG" dirty="0"/>
          </a:p>
        </p:txBody>
      </p:sp>
      <p:sp>
        <p:nvSpPr>
          <p:cNvPr id="3" name="Slide Number Placeholder 2"/>
          <p:cNvSpPr>
            <a:spLocks noGrp="1"/>
          </p:cNvSpPr>
          <p:nvPr>
            <p:ph type="sldNum" sz="quarter" idx="12"/>
          </p:nvPr>
        </p:nvSpPr>
        <p:spPr/>
        <p:txBody>
          <a:bodyPr/>
          <a:lstStyle/>
          <a:p>
            <a:fld id="{BFEBEB0A-9E3D-4B14-9782-E2AE3DA60D96}" type="slidenum">
              <a:rPr lang="en-US" smtClean="0"/>
              <a:pPr/>
              <a:t>11</a:t>
            </a:fld>
            <a:endParaRPr lang="en-US"/>
          </a:p>
        </p:txBody>
      </p:sp>
    </p:spTree>
    <p:extLst>
      <p:ext uri="{BB962C8B-B14F-4D97-AF65-F5344CB8AC3E}">
        <p14:creationId xmlns:p14="http://schemas.microsoft.com/office/powerpoint/2010/main" val="190595864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76672"/>
            <a:ext cx="8496944" cy="5695528"/>
          </a:xfrm>
        </p:spPr>
        <p:txBody>
          <a:bodyPr>
            <a:normAutofit fontScale="90000"/>
          </a:bodyPr>
          <a:lstStyle/>
          <a:p>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ar-EG" dirty="0" smtClean="0"/>
              <a:t/>
            </a:r>
            <a:br>
              <a:rPr lang="ar-EG" dirty="0" smtClean="0"/>
            </a:br>
            <a:r>
              <a:rPr lang="ar-EG" dirty="0"/>
              <a:t/>
            </a:r>
            <a:br>
              <a:rPr lang="ar-EG" dirty="0"/>
            </a:br>
            <a:r>
              <a:rPr lang="ar-EG" dirty="0" smtClean="0"/>
              <a:t/>
            </a:r>
            <a:br>
              <a:rPr lang="ar-EG" dirty="0" smtClean="0"/>
            </a:br>
            <a:r>
              <a:rPr lang="ar-EG" dirty="0"/>
              <a:t/>
            </a:r>
            <a:br>
              <a:rPr lang="ar-EG" dirty="0"/>
            </a:br>
            <a:r>
              <a:rPr lang="ar-EG" dirty="0" smtClean="0"/>
              <a:t/>
            </a:r>
            <a:br>
              <a:rPr lang="ar-EG" dirty="0" smtClean="0"/>
            </a:br>
            <a:r>
              <a:rPr lang="en-US" sz="3600" dirty="0">
                <a:latin typeface="Arial" pitchFamily="34" charset="0"/>
                <a:cs typeface="Arial" pitchFamily="34" charset="0"/>
              </a:rPr>
              <a:t>W</a:t>
            </a:r>
            <a:r>
              <a:rPr lang="en-US" sz="3600" dirty="0" smtClean="0">
                <a:latin typeface="Arial" pitchFamily="34" charset="0"/>
                <a:cs typeface="Arial" pitchFamily="34" charset="0"/>
              </a:rPr>
              <a:t>e use some sensors like </a:t>
            </a:r>
            <a:r>
              <a:rPr lang="ar-EG" sz="3600" dirty="0">
                <a:latin typeface="Arial" pitchFamily="34" charset="0"/>
                <a:cs typeface="Arial" pitchFamily="34" charset="0"/>
              </a:rPr>
              <a:t/>
            </a:r>
            <a:br>
              <a:rPr lang="ar-EG" sz="3600" dirty="0">
                <a:latin typeface="Arial" pitchFamily="34" charset="0"/>
                <a:cs typeface="Arial" pitchFamily="34" charset="0"/>
              </a:rPr>
            </a:br>
            <a:r>
              <a:rPr lang="ar-EG" sz="3600" dirty="0" smtClean="0">
                <a:latin typeface="Arial" pitchFamily="34" charset="0"/>
                <a:cs typeface="Arial" pitchFamily="34" charset="0"/>
              </a:rPr>
              <a:t>  </a:t>
            </a:r>
            <a:r>
              <a:rPr lang="en-US" sz="3600" dirty="0">
                <a:solidFill>
                  <a:schemeClr val="accent4">
                    <a:lumMod val="75000"/>
                  </a:schemeClr>
                </a:solidFill>
                <a:latin typeface="Arial" pitchFamily="34" charset="0"/>
                <a:cs typeface="Arial" pitchFamily="34" charset="0"/>
              </a:rPr>
              <a:t>Flame sensor  </a:t>
            </a:r>
            <a:r>
              <a:rPr lang="en-US" sz="3600" dirty="0">
                <a:latin typeface="Arial" pitchFamily="34" charset="0"/>
                <a:cs typeface="Arial" pitchFamily="34" charset="0"/>
              </a:rPr>
              <a:t>detect if there fire or not </a:t>
            </a:r>
            <a:r>
              <a:rPr lang="en-US" sz="3600" dirty="0" smtClean="0">
                <a:solidFill>
                  <a:schemeClr val="accent4">
                    <a:lumMod val="75000"/>
                  </a:schemeClr>
                </a:solidFill>
                <a:latin typeface="Arial" pitchFamily="34" charset="0"/>
                <a:cs typeface="Arial" pitchFamily="34" charset="0"/>
              </a:rPr>
              <a:t>DHT11</a:t>
            </a:r>
            <a:r>
              <a:rPr lang="en-US" sz="3600" dirty="0" smtClean="0">
                <a:latin typeface="Arial" pitchFamily="34" charset="0"/>
                <a:cs typeface="Arial" pitchFamily="34" charset="0"/>
              </a:rPr>
              <a:t>   </a:t>
            </a:r>
            <a:r>
              <a:rPr lang="en-US" sz="3600" dirty="0">
                <a:latin typeface="Arial" pitchFamily="34" charset="0"/>
                <a:cs typeface="Arial" pitchFamily="34" charset="0"/>
              </a:rPr>
              <a:t>detect the temperature and humidity </a:t>
            </a:r>
            <a:r>
              <a:rPr lang="en-US" sz="3600" dirty="0" smtClean="0">
                <a:solidFill>
                  <a:schemeClr val="accent4">
                    <a:lumMod val="75000"/>
                  </a:schemeClr>
                </a:solidFill>
                <a:latin typeface="Arial" pitchFamily="34" charset="0"/>
                <a:cs typeface="Arial" pitchFamily="34" charset="0"/>
              </a:rPr>
              <a:t>SD Card Module   </a:t>
            </a:r>
            <a:r>
              <a:rPr lang="en-US" sz="3600" dirty="0">
                <a:latin typeface="Arial" pitchFamily="34" charset="0"/>
                <a:cs typeface="Arial" pitchFamily="34" charset="0"/>
              </a:rPr>
              <a:t>to store the </a:t>
            </a:r>
            <a:r>
              <a:rPr lang="en-US" sz="3600" dirty="0" smtClean="0">
                <a:latin typeface="Arial" pitchFamily="34" charset="0"/>
                <a:cs typeface="Arial" pitchFamily="34" charset="0"/>
              </a:rPr>
              <a:t>data</a:t>
            </a:r>
            <a:br>
              <a:rPr lang="en-US" sz="3600" dirty="0" smtClean="0">
                <a:latin typeface="Arial" pitchFamily="34" charset="0"/>
                <a:cs typeface="Arial" pitchFamily="34" charset="0"/>
              </a:rPr>
            </a:br>
            <a:r>
              <a:rPr lang="en-US" sz="3600" dirty="0" smtClean="0">
                <a:solidFill>
                  <a:schemeClr val="accent4">
                    <a:lumMod val="75000"/>
                  </a:schemeClr>
                </a:solidFill>
                <a:latin typeface="Arial" pitchFamily="34" charset="0"/>
                <a:cs typeface="Arial" pitchFamily="34" charset="0"/>
              </a:rPr>
              <a:t>NRF24</a:t>
            </a:r>
            <a:r>
              <a:rPr lang="en-US" sz="3600" dirty="0" smtClean="0">
                <a:latin typeface="Arial" pitchFamily="34" charset="0"/>
                <a:cs typeface="Arial" pitchFamily="34" charset="0"/>
              </a:rPr>
              <a:t>    </a:t>
            </a:r>
            <a:r>
              <a:rPr lang="en-US" sz="3600" dirty="0">
                <a:latin typeface="Arial" pitchFamily="34" charset="0"/>
                <a:cs typeface="Arial" pitchFamily="34" charset="0"/>
              </a:rPr>
              <a:t>connection module between receiver and transmitter</a:t>
            </a:r>
            <a:r>
              <a:rPr lang="ar-EG" sz="3600" dirty="0" smtClean="0">
                <a:latin typeface="+mn-lt"/>
              </a:rPr>
              <a:t/>
            </a:r>
            <a:br>
              <a:rPr lang="ar-EG" sz="3600" dirty="0" smtClean="0">
                <a:latin typeface="+mn-lt"/>
              </a:rPr>
            </a:br>
            <a:r>
              <a:rPr lang="ar-EG" sz="3600" dirty="0">
                <a:latin typeface="+mn-lt"/>
              </a:rPr>
              <a:t/>
            </a:r>
            <a:br>
              <a:rPr lang="ar-EG" sz="3600" dirty="0">
                <a:latin typeface="+mn-lt"/>
              </a:rPr>
            </a:br>
            <a:endParaRPr lang="en-US" dirty="0"/>
          </a:p>
        </p:txBody>
      </p:sp>
      <p:sp>
        <p:nvSpPr>
          <p:cNvPr id="3" name="Slide Number Placeholder 2"/>
          <p:cNvSpPr>
            <a:spLocks noGrp="1"/>
          </p:cNvSpPr>
          <p:nvPr>
            <p:ph type="sldNum" sz="quarter" idx="12"/>
          </p:nvPr>
        </p:nvSpPr>
        <p:spPr/>
        <p:txBody>
          <a:bodyPr/>
          <a:lstStyle/>
          <a:p>
            <a:fld id="{BFEBEB0A-9E3D-4B14-9782-E2AE3DA60D96}" type="slidenum">
              <a:rPr lang="en-US" smtClean="0"/>
              <a:pPr/>
              <a:t>12</a:t>
            </a:fld>
            <a:endParaRPr lang="en-US"/>
          </a:p>
        </p:txBody>
      </p:sp>
    </p:spTree>
    <p:extLst>
      <p:ext uri="{BB962C8B-B14F-4D97-AF65-F5344CB8AC3E}">
        <p14:creationId xmlns:p14="http://schemas.microsoft.com/office/powerpoint/2010/main" val="19767586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30808" b="30808"/>
          <a:stretch>
            <a:fillRect/>
          </a:stretch>
        </p:blipFill>
        <p:spPr>
          <a:xfrm>
            <a:off x="971600" y="548680"/>
            <a:ext cx="7543800" cy="4392488"/>
          </a:xfrm>
        </p:spPr>
      </p:pic>
      <p:sp>
        <p:nvSpPr>
          <p:cNvPr id="4" name="Text Placeholder 3"/>
          <p:cNvSpPr>
            <a:spLocks noGrp="1"/>
          </p:cNvSpPr>
          <p:nvPr>
            <p:ph type="body" sz="half" idx="2"/>
          </p:nvPr>
        </p:nvSpPr>
        <p:spPr>
          <a:xfrm>
            <a:off x="971600" y="5085184"/>
            <a:ext cx="7391400" cy="804862"/>
          </a:xfrm>
        </p:spPr>
        <p:txBody>
          <a:bodyPr>
            <a:normAutofit/>
          </a:bodyPr>
          <a:lstStyle/>
          <a:p>
            <a:r>
              <a:rPr lang="en-US" sz="4400" dirty="0" smtClean="0">
                <a:solidFill>
                  <a:schemeClr val="accent4">
                    <a:lumMod val="75000"/>
                  </a:schemeClr>
                </a:solidFill>
              </a:rPr>
              <a:t>Flame Sensor</a:t>
            </a:r>
            <a:endParaRPr lang="ar-EG" sz="4400" dirty="0">
              <a:solidFill>
                <a:schemeClr val="accent4">
                  <a:lumMod val="75000"/>
                </a:schemeClr>
              </a:solidFill>
            </a:endParaRPr>
          </a:p>
        </p:txBody>
      </p:sp>
      <p:sp>
        <p:nvSpPr>
          <p:cNvPr id="5" name="Slide Number Placeholder 4"/>
          <p:cNvSpPr>
            <a:spLocks noGrp="1"/>
          </p:cNvSpPr>
          <p:nvPr>
            <p:ph type="sldNum" sz="quarter" idx="12"/>
          </p:nvPr>
        </p:nvSpPr>
        <p:spPr/>
        <p:txBody>
          <a:bodyPr/>
          <a:lstStyle/>
          <a:p>
            <a:fld id="{BFEBEB0A-9E3D-4B14-9782-E2AE3DA60D96}" type="slidenum">
              <a:rPr lang="en-US" smtClean="0"/>
              <a:pPr/>
              <a:t>13</a:t>
            </a:fld>
            <a:endParaRPr lang="en-US"/>
          </a:p>
        </p:txBody>
      </p:sp>
    </p:spTree>
    <p:extLst>
      <p:ext uri="{BB962C8B-B14F-4D97-AF65-F5344CB8AC3E}">
        <p14:creationId xmlns:p14="http://schemas.microsoft.com/office/powerpoint/2010/main" val="9496656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22664" b="22664"/>
          <a:stretch>
            <a:fillRect/>
          </a:stretch>
        </p:blipFill>
        <p:spPr>
          <a:xfrm>
            <a:off x="777875" y="457200"/>
            <a:ext cx="7543800" cy="4124325"/>
          </a:xfrm>
        </p:spPr>
      </p:pic>
      <p:sp>
        <p:nvSpPr>
          <p:cNvPr id="4" name="Text Placeholder 3"/>
          <p:cNvSpPr>
            <a:spLocks noGrp="1"/>
          </p:cNvSpPr>
          <p:nvPr>
            <p:ph type="body" sz="half" idx="2"/>
          </p:nvPr>
        </p:nvSpPr>
        <p:spPr>
          <a:xfrm>
            <a:off x="539552" y="4797152"/>
            <a:ext cx="7391400" cy="804862"/>
          </a:xfrm>
        </p:spPr>
        <p:txBody>
          <a:bodyPr>
            <a:normAutofit/>
          </a:bodyPr>
          <a:lstStyle/>
          <a:p>
            <a:r>
              <a:rPr lang="en-US" sz="4400" dirty="0" smtClean="0">
                <a:solidFill>
                  <a:schemeClr val="accent4">
                    <a:lumMod val="75000"/>
                  </a:schemeClr>
                </a:solidFill>
              </a:rPr>
              <a:t>DHT11 Sensor</a:t>
            </a:r>
            <a:endParaRPr lang="ar-EG" sz="4400" dirty="0">
              <a:solidFill>
                <a:schemeClr val="accent4">
                  <a:lumMod val="75000"/>
                </a:schemeClr>
              </a:solidFill>
            </a:endParaRPr>
          </a:p>
        </p:txBody>
      </p:sp>
      <p:sp>
        <p:nvSpPr>
          <p:cNvPr id="5" name="Slide Number Placeholder 4"/>
          <p:cNvSpPr>
            <a:spLocks noGrp="1"/>
          </p:cNvSpPr>
          <p:nvPr>
            <p:ph type="sldNum" sz="quarter" idx="12"/>
          </p:nvPr>
        </p:nvSpPr>
        <p:spPr/>
        <p:txBody>
          <a:bodyPr/>
          <a:lstStyle/>
          <a:p>
            <a:fld id="{BFEBEB0A-9E3D-4B14-9782-E2AE3DA60D96}" type="slidenum">
              <a:rPr lang="en-US" smtClean="0"/>
              <a:pPr/>
              <a:t>14</a:t>
            </a:fld>
            <a:endParaRPr lang="en-US"/>
          </a:p>
        </p:txBody>
      </p:sp>
    </p:spTree>
    <p:extLst>
      <p:ext uri="{BB962C8B-B14F-4D97-AF65-F5344CB8AC3E}">
        <p14:creationId xmlns:p14="http://schemas.microsoft.com/office/powerpoint/2010/main" val="41970682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24579" b="24579"/>
          <a:stretch>
            <a:fillRect/>
          </a:stretch>
        </p:blipFill>
        <p:spPr>
          <a:xfrm>
            <a:off x="777875" y="457200"/>
            <a:ext cx="7543800" cy="3835400"/>
          </a:xfrm>
        </p:spPr>
      </p:pic>
      <p:sp>
        <p:nvSpPr>
          <p:cNvPr id="4" name="Text Placeholder 3"/>
          <p:cNvSpPr>
            <a:spLocks noGrp="1"/>
          </p:cNvSpPr>
          <p:nvPr>
            <p:ph type="body" sz="half" idx="2"/>
          </p:nvPr>
        </p:nvSpPr>
        <p:spPr>
          <a:xfrm>
            <a:off x="611560" y="4653136"/>
            <a:ext cx="7391400" cy="804862"/>
          </a:xfrm>
        </p:spPr>
        <p:txBody>
          <a:bodyPr>
            <a:normAutofit/>
          </a:bodyPr>
          <a:lstStyle/>
          <a:p>
            <a:r>
              <a:rPr lang="en-US" sz="4400" dirty="0" smtClean="0">
                <a:solidFill>
                  <a:schemeClr val="accent4">
                    <a:lumMod val="75000"/>
                  </a:schemeClr>
                </a:solidFill>
              </a:rPr>
              <a:t>SD Card Module</a:t>
            </a:r>
            <a:endParaRPr lang="ar-EG" sz="4400" dirty="0">
              <a:solidFill>
                <a:schemeClr val="accent4">
                  <a:lumMod val="75000"/>
                </a:schemeClr>
              </a:solidFill>
            </a:endParaRPr>
          </a:p>
        </p:txBody>
      </p:sp>
      <p:sp>
        <p:nvSpPr>
          <p:cNvPr id="5" name="Slide Number Placeholder 4"/>
          <p:cNvSpPr>
            <a:spLocks noGrp="1"/>
          </p:cNvSpPr>
          <p:nvPr>
            <p:ph type="sldNum" sz="quarter" idx="12"/>
          </p:nvPr>
        </p:nvSpPr>
        <p:spPr/>
        <p:txBody>
          <a:bodyPr/>
          <a:lstStyle/>
          <a:p>
            <a:fld id="{BFEBEB0A-9E3D-4B14-9782-E2AE3DA60D96}" type="slidenum">
              <a:rPr lang="en-US" smtClean="0"/>
              <a:pPr/>
              <a:t>15</a:t>
            </a:fld>
            <a:endParaRPr lang="en-US"/>
          </a:p>
        </p:txBody>
      </p:sp>
    </p:spTree>
    <p:extLst>
      <p:ext uri="{BB962C8B-B14F-4D97-AF65-F5344CB8AC3E}">
        <p14:creationId xmlns:p14="http://schemas.microsoft.com/office/powerpoint/2010/main" val="271160435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5576" b="5576"/>
          <a:stretch>
            <a:fillRect/>
          </a:stretch>
        </p:blipFill>
        <p:spPr>
          <a:xfrm>
            <a:off x="777875" y="457200"/>
            <a:ext cx="7543800" cy="3763963"/>
          </a:xfrm>
        </p:spPr>
      </p:pic>
      <p:sp>
        <p:nvSpPr>
          <p:cNvPr id="4" name="Text Placeholder 3"/>
          <p:cNvSpPr>
            <a:spLocks noGrp="1"/>
          </p:cNvSpPr>
          <p:nvPr>
            <p:ph type="body" sz="half" idx="2"/>
          </p:nvPr>
        </p:nvSpPr>
        <p:spPr>
          <a:xfrm>
            <a:off x="539552" y="4653136"/>
            <a:ext cx="7391400" cy="804862"/>
          </a:xfrm>
        </p:spPr>
        <p:txBody>
          <a:bodyPr>
            <a:normAutofit/>
          </a:bodyPr>
          <a:lstStyle/>
          <a:p>
            <a:r>
              <a:rPr lang="en-US" sz="4400" dirty="0" smtClean="0">
                <a:solidFill>
                  <a:schemeClr val="accent4">
                    <a:lumMod val="75000"/>
                  </a:schemeClr>
                </a:solidFill>
              </a:rPr>
              <a:t>NRF24 </a:t>
            </a:r>
            <a:endParaRPr lang="ar-EG" sz="4400" dirty="0">
              <a:solidFill>
                <a:schemeClr val="accent4">
                  <a:lumMod val="75000"/>
                </a:schemeClr>
              </a:solidFill>
            </a:endParaRPr>
          </a:p>
        </p:txBody>
      </p:sp>
      <p:sp>
        <p:nvSpPr>
          <p:cNvPr id="5" name="Slide Number Placeholder 4"/>
          <p:cNvSpPr>
            <a:spLocks noGrp="1"/>
          </p:cNvSpPr>
          <p:nvPr>
            <p:ph type="sldNum" sz="quarter" idx="12"/>
          </p:nvPr>
        </p:nvSpPr>
        <p:spPr/>
        <p:txBody>
          <a:bodyPr/>
          <a:lstStyle/>
          <a:p>
            <a:fld id="{BFEBEB0A-9E3D-4B14-9782-E2AE3DA60D96}" type="slidenum">
              <a:rPr lang="en-US" smtClean="0"/>
              <a:pPr/>
              <a:t>16</a:t>
            </a:fld>
            <a:endParaRPr lang="en-US"/>
          </a:p>
        </p:txBody>
      </p:sp>
    </p:spTree>
    <p:extLst>
      <p:ext uri="{BB962C8B-B14F-4D97-AF65-F5344CB8AC3E}">
        <p14:creationId xmlns:p14="http://schemas.microsoft.com/office/powerpoint/2010/main" val="336466818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1" y="476672"/>
            <a:ext cx="8280921" cy="6381328"/>
          </a:xfrm>
        </p:spPr>
      </p:pic>
      <p:sp>
        <p:nvSpPr>
          <p:cNvPr id="4" name="Slide Number Placeholder 3"/>
          <p:cNvSpPr>
            <a:spLocks noGrp="1"/>
          </p:cNvSpPr>
          <p:nvPr>
            <p:ph type="sldNum" sz="quarter" idx="12"/>
          </p:nvPr>
        </p:nvSpPr>
        <p:spPr/>
        <p:txBody>
          <a:bodyPr/>
          <a:lstStyle/>
          <a:p>
            <a:fld id="{BFEBEB0A-9E3D-4B14-9782-E2AE3DA60D96}" type="slidenum">
              <a:rPr lang="en-US" smtClean="0"/>
              <a:pPr/>
              <a:t>2</a:t>
            </a:fld>
            <a:endParaRPr lang="en-US"/>
          </a:p>
        </p:txBody>
      </p:sp>
    </p:spTree>
    <p:extLst>
      <p:ext uri="{BB962C8B-B14F-4D97-AF65-F5344CB8AC3E}">
        <p14:creationId xmlns:p14="http://schemas.microsoft.com/office/powerpoint/2010/main" val="41101133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85800"/>
            <a:ext cx="7910264" cy="5335488"/>
          </a:xfrm>
        </p:spPr>
        <p:txBody>
          <a:bodyPr>
            <a:normAutofit fontScale="25000" lnSpcReduction="20000"/>
          </a:bodyPr>
          <a:lstStyle/>
          <a:p>
            <a:pPr marL="0" indent="0" algn="ctr">
              <a:buNone/>
            </a:pPr>
            <a:endParaRPr lang="en-US" sz="3600" dirty="0">
              <a:solidFill>
                <a:schemeClr val="accent4">
                  <a:lumMod val="75000"/>
                </a:schemeClr>
              </a:solidFill>
            </a:endParaRPr>
          </a:p>
          <a:p>
            <a:pPr marL="0" indent="0" algn="l">
              <a:buNone/>
            </a:pPr>
            <a:endParaRPr lang="en-US" sz="3600" dirty="0">
              <a:solidFill>
                <a:schemeClr val="accent4">
                  <a:lumMod val="75000"/>
                </a:schemeClr>
              </a:solidFill>
            </a:endParaRPr>
          </a:p>
          <a:p>
            <a:pPr marL="0" indent="0" algn="l">
              <a:buNone/>
            </a:pPr>
            <a:endParaRPr lang="en-US" sz="3600" dirty="0" smtClean="0">
              <a:solidFill>
                <a:schemeClr val="accent4">
                  <a:lumMod val="75000"/>
                </a:schemeClr>
              </a:solidFill>
            </a:endParaRPr>
          </a:p>
          <a:p>
            <a:pPr marL="0" indent="0" algn="l">
              <a:buNone/>
            </a:pPr>
            <a:endParaRPr lang="en-US" sz="3600" dirty="0">
              <a:solidFill>
                <a:schemeClr val="accent4">
                  <a:lumMod val="75000"/>
                </a:schemeClr>
              </a:solidFill>
            </a:endParaRPr>
          </a:p>
          <a:p>
            <a:pPr marL="0" indent="0" algn="ctr">
              <a:buNone/>
            </a:pPr>
            <a:r>
              <a:rPr lang="en-US" sz="12800" dirty="0" smtClean="0">
                <a:solidFill>
                  <a:schemeClr val="accent4">
                    <a:lumMod val="75000"/>
                  </a:schemeClr>
                </a:solidFill>
              </a:rPr>
              <a:t>Team Members</a:t>
            </a:r>
            <a:endParaRPr lang="en-US" sz="12800" dirty="0">
              <a:solidFill>
                <a:schemeClr val="accent4">
                  <a:lumMod val="75000"/>
                </a:schemeClr>
              </a:solidFill>
            </a:endParaRPr>
          </a:p>
          <a:p>
            <a:pPr marL="0" indent="0" algn="l">
              <a:buNone/>
            </a:pPr>
            <a:r>
              <a:rPr lang="en-US" sz="11200" dirty="0" smtClean="0">
                <a:solidFill>
                  <a:schemeClr val="accent4">
                    <a:lumMod val="75000"/>
                  </a:schemeClr>
                </a:solidFill>
              </a:rPr>
              <a:t>Space mission members</a:t>
            </a:r>
            <a:endParaRPr lang="en-US" sz="7000" dirty="0">
              <a:solidFill>
                <a:schemeClr val="accent4">
                  <a:lumMod val="75000"/>
                </a:schemeClr>
              </a:solidFill>
            </a:endParaRPr>
          </a:p>
          <a:p>
            <a:pPr marL="0" indent="0" algn="l">
              <a:buNone/>
            </a:pPr>
            <a:r>
              <a:rPr lang="en-US" sz="8000" dirty="0" smtClean="0">
                <a:solidFill>
                  <a:schemeClr val="tx1"/>
                </a:solidFill>
              </a:rPr>
              <a:t>Rana Nasser Mohamed                       ID: S13</a:t>
            </a:r>
          </a:p>
          <a:p>
            <a:pPr marL="0" indent="0" algn="l">
              <a:buNone/>
            </a:pPr>
            <a:endParaRPr lang="ar-EG" sz="11200" dirty="0" smtClean="0">
              <a:solidFill>
                <a:schemeClr val="accent4">
                  <a:lumMod val="75000"/>
                </a:schemeClr>
              </a:solidFill>
            </a:endParaRPr>
          </a:p>
          <a:p>
            <a:pPr marL="0" indent="0" algn="l">
              <a:buNone/>
            </a:pPr>
            <a:r>
              <a:rPr lang="en-US" sz="11200" dirty="0" smtClean="0">
                <a:solidFill>
                  <a:schemeClr val="accent4">
                    <a:lumMod val="75000"/>
                  </a:schemeClr>
                </a:solidFill>
              </a:rPr>
              <a:t>AI members </a:t>
            </a:r>
            <a:endParaRPr lang="en-US" sz="3600" dirty="0">
              <a:solidFill>
                <a:schemeClr val="accent4">
                  <a:lumMod val="75000"/>
                </a:schemeClr>
              </a:solidFill>
            </a:endParaRPr>
          </a:p>
          <a:p>
            <a:pPr marL="0" indent="0" algn="l">
              <a:buNone/>
            </a:pPr>
            <a:r>
              <a:rPr lang="en-US" sz="8000" dirty="0" err="1">
                <a:solidFill>
                  <a:schemeClr val="tx1"/>
                </a:solidFill>
              </a:rPr>
              <a:t>Safwa</a:t>
            </a:r>
            <a:r>
              <a:rPr lang="en-US" sz="8000" dirty="0">
                <a:solidFill>
                  <a:schemeClr val="tx1"/>
                </a:solidFill>
              </a:rPr>
              <a:t> Ibrahim Salah   </a:t>
            </a:r>
            <a:r>
              <a:rPr lang="en-US" sz="8000" dirty="0" smtClean="0">
                <a:solidFill>
                  <a:schemeClr val="tx1"/>
                </a:solidFill>
              </a:rPr>
              <a:t>                         </a:t>
            </a:r>
            <a:r>
              <a:rPr lang="en-US" sz="8000" dirty="0">
                <a:solidFill>
                  <a:schemeClr val="tx1"/>
                </a:solidFill>
              </a:rPr>
              <a:t>ID: </a:t>
            </a:r>
            <a:r>
              <a:rPr lang="en-US" sz="8000" dirty="0" smtClean="0">
                <a:solidFill>
                  <a:schemeClr val="tx1"/>
                </a:solidFill>
              </a:rPr>
              <a:t>A58</a:t>
            </a:r>
          </a:p>
          <a:p>
            <a:pPr marL="0" indent="0" algn="l">
              <a:buNone/>
            </a:pPr>
            <a:r>
              <a:rPr lang="en-US" sz="8000" dirty="0" smtClean="0">
                <a:solidFill>
                  <a:schemeClr val="tx1"/>
                </a:solidFill>
              </a:rPr>
              <a:t>Omnia </a:t>
            </a:r>
            <a:r>
              <a:rPr lang="en-US" sz="8000" dirty="0">
                <a:solidFill>
                  <a:schemeClr val="tx1"/>
                </a:solidFill>
              </a:rPr>
              <a:t>Mahmoud Ahmed    </a:t>
            </a:r>
            <a:r>
              <a:rPr lang="en-US" sz="8000" dirty="0" smtClean="0">
                <a:solidFill>
                  <a:schemeClr val="tx1"/>
                </a:solidFill>
              </a:rPr>
              <a:t>                 ID</a:t>
            </a:r>
            <a:r>
              <a:rPr lang="en-US" sz="8000" dirty="0">
                <a:solidFill>
                  <a:schemeClr val="tx1"/>
                </a:solidFill>
              </a:rPr>
              <a:t>: </a:t>
            </a:r>
            <a:r>
              <a:rPr lang="en-US" sz="8000" dirty="0" smtClean="0">
                <a:solidFill>
                  <a:schemeClr val="tx1"/>
                </a:solidFill>
              </a:rPr>
              <a:t>A128</a:t>
            </a:r>
          </a:p>
          <a:p>
            <a:pPr marL="0" indent="0" algn="l">
              <a:buNone/>
            </a:pPr>
            <a:r>
              <a:rPr lang="ar-EG" sz="8000" dirty="0" smtClean="0">
                <a:solidFill>
                  <a:schemeClr val="tx1"/>
                </a:solidFill>
              </a:rPr>
              <a:t> </a:t>
            </a:r>
            <a:r>
              <a:rPr lang="en-US" sz="8000" dirty="0" err="1" smtClean="0">
                <a:solidFill>
                  <a:schemeClr val="tx1"/>
                </a:solidFill>
              </a:rPr>
              <a:t>Habiba</a:t>
            </a:r>
            <a:r>
              <a:rPr lang="en-US" sz="8000" dirty="0" smtClean="0">
                <a:solidFill>
                  <a:schemeClr val="tx1"/>
                </a:solidFill>
              </a:rPr>
              <a:t> </a:t>
            </a:r>
            <a:r>
              <a:rPr lang="en-US" sz="8000" dirty="0">
                <a:solidFill>
                  <a:schemeClr val="tx1"/>
                </a:solidFill>
              </a:rPr>
              <a:t>Adel  </a:t>
            </a:r>
            <a:r>
              <a:rPr lang="en-US" sz="8000" dirty="0" err="1" smtClean="0">
                <a:solidFill>
                  <a:schemeClr val="tx1"/>
                </a:solidFill>
              </a:rPr>
              <a:t>Abd-ElGowad</a:t>
            </a:r>
            <a:r>
              <a:rPr lang="en-US" sz="8000" dirty="0" smtClean="0">
                <a:solidFill>
                  <a:schemeClr val="tx1"/>
                </a:solidFill>
              </a:rPr>
              <a:t>                 ID: A62 </a:t>
            </a:r>
          </a:p>
          <a:p>
            <a:pPr marL="0" indent="0" algn="l">
              <a:buNone/>
            </a:pPr>
            <a:r>
              <a:rPr lang="en-US" sz="8000" dirty="0" err="1" smtClean="0">
                <a:solidFill>
                  <a:schemeClr val="tx1"/>
                </a:solidFill>
              </a:rPr>
              <a:t>Abd-ElRahman</a:t>
            </a:r>
            <a:r>
              <a:rPr lang="en-US" sz="8000" dirty="0" smtClean="0">
                <a:solidFill>
                  <a:schemeClr val="tx1"/>
                </a:solidFill>
              </a:rPr>
              <a:t> </a:t>
            </a:r>
            <a:r>
              <a:rPr lang="en-US" sz="8000" dirty="0" err="1">
                <a:solidFill>
                  <a:schemeClr val="tx1"/>
                </a:solidFill>
              </a:rPr>
              <a:t>Tarek</a:t>
            </a:r>
            <a:r>
              <a:rPr lang="en-US" sz="8000" dirty="0">
                <a:solidFill>
                  <a:schemeClr val="tx1"/>
                </a:solidFill>
              </a:rPr>
              <a:t> Mahmoud  </a:t>
            </a:r>
            <a:r>
              <a:rPr lang="en-US" sz="8000" dirty="0" smtClean="0">
                <a:solidFill>
                  <a:schemeClr val="tx1"/>
                </a:solidFill>
              </a:rPr>
              <a:t>        </a:t>
            </a:r>
            <a:r>
              <a:rPr lang="en-US" sz="8000" dirty="0">
                <a:solidFill>
                  <a:schemeClr val="tx1"/>
                </a:solidFill>
              </a:rPr>
              <a:t>ID: A188</a:t>
            </a:r>
            <a:endParaRPr lang="en-US" sz="8000" dirty="0" smtClean="0">
              <a:solidFill>
                <a:schemeClr val="tx1"/>
              </a:solidFill>
            </a:endParaRPr>
          </a:p>
          <a:p>
            <a:pPr marL="0" indent="0" algn="ctr">
              <a:buNone/>
            </a:pPr>
            <a:endParaRPr lang="en-US" sz="8000" dirty="0" smtClean="0">
              <a:solidFill>
                <a:schemeClr val="accent4">
                  <a:lumMod val="75000"/>
                </a:schemeClr>
              </a:solidFill>
            </a:endParaRPr>
          </a:p>
          <a:p>
            <a:pPr marL="0" indent="0" algn="ctr">
              <a:buNone/>
            </a:pPr>
            <a:endParaRPr lang="ar-EG" sz="8000" dirty="0" smtClean="0">
              <a:solidFill>
                <a:schemeClr val="accent4">
                  <a:lumMod val="75000"/>
                </a:schemeClr>
              </a:solidFill>
            </a:endParaRPr>
          </a:p>
          <a:p>
            <a:pPr marL="0" indent="0" algn="l">
              <a:buNone/>
            </a:pPr>
            <a:r>
              <a:rPr lang="en-US" sz="12800" dirty="0" err="1" smtClean="0">
                <a:solidFill>
                  <a:schemeClr val="accent4">
                    <a:lumMod val="75000"/>
                  </a:schemeClr>
                </a:solidFill>
              </a:rPr>
              <a:t>Embeded</a:t>
            </a:r>
            <a:r>
              <a:rPr lang="en-US" sz="12800" dirty="0" smtClean="0">
                <a:solidFill>
                  <a:schemeClr val="accent4">
                    <a:lumMod val="75000"/>
                  </a:schemeClr>
                </a:solidFill>
              </a:rPr>
              <a:t> members</a:t>
            </a:r>
          </a:p>
          <a:p>
            <a:pPr marL="0" indent="0" algn="l">
              <a:buNone/>
            </a:pPr>
            <a:r>
              <a:rPr lang="en-US" sz="8000" dirty="0" err="1" smtClean="0">
                <a:solidFill>
                  <a:schemeClr val="tx1"/>
                </a:solidFill>
              </a:rPr>
              <a:t>Bansee</a:t>
            </a:r>
            <a:r>
              <a:rPr lang="en-US" sz="8000" dirty="0" smtClean="0">
                <a:solidFill>
                  <a:schemeClr val="tx1"/>
                </a:solidFill>
              </a:rPr>
              <a:t> </a:t>
            </a:r>
            <a:r>
              <a:rPr lang="en-US" sz="8000" dirty="0" err="1">
                <a:solidFill>
                  <a:schemeClr val="tx1"/>
                </a:solidFill>
              </a:rPr>
              <a:t>Abd-ElNasser</a:t>
            </a:r>
            <a:r>
              <a:rPr lang="en-US" sz="8000" dirty="0">
                <a:solidFill>
                  <a:schemeClr val="tx1"/>
                </a:solidFill>
              </a:rPr>
              <a:t> Mahmoud  </a:t>
            </a:r>
            <a:r>
              <a:rPr lang="en-US" sz="8000" dirty="0" smtClean="0">
                <a:solidFill>
                  <a:schemeClr val="tx1"/>
                </a:solidFill>
              </a:rPr>
              <a:t>          </a:t>
            </a:r>
            <a:r>
              <a:rPr lang="en-US" sz="8000" dirty="0">
                <a:solidFill>
                  <a:schemeClr val="tx1"/>
                </a:solidFill>
              </a:rPr>
              <a:t>ID: </a:t>
            </a:r>
            <a:r>
              <a:rPr lang="en-US" sz="8000" dirty="0" smtClean="0">
                <a:solidFill>
                  <a:schemeClr val="tx1"/>
                </a:solidFill>
              </a:rPr>
              <a:t>E146</a:t>
            </a:r>
          </a:p>
          <a:p>
            <a:pPr marL="0" indent="0" algn="l">
              <a:buNone/>
            </a:pPr>
            <a:r>
              <a:rPr lang="en-US" sz="8000" dirty="0" smtClean="0">
                <a:solidFill>
                  <a:schemeClr val="tx1"/>
                </a:solidFill>
              </a:rPr>
              <a:t>Youssef </a:t>
            </a:r>
            <a:r>
              <a:rPr lang="en-US" sz="8000" dirty="0">
                <a:solidFill>
                  <a:schemeClr val="tx1"/>
                </a:solidFill>
              </a:rPr>
              <a:t>Ahmed Mohamed </a:t>
            </a:r>
            <a:r>
              <a:rPr lang="en-US" sz="8000" dirty="0" smtClean="0">
                <a:solidFill>
                  <a:schemeClr val="tx1"/>
                </a:solidFill>
              </a:rPr>
              <a:t>                     </a:t>
            </a:r>
            <a:r>
              <a:rPr lang="en-US" sz="8000" dirty="0">
                <a:solidFill>
                  <a:schemeClr val="tx1"/>
                </a:solidFill>
              </a:rPr>
              <a:t>ID: E4 </a:t>
            </a:r>
            <a:endParaRPr lang="en-US" sz="8000" dirty="0" smtClean="0">
              <a:solidFill>
                <a:schemeClr val="tx1"/>
              </a:solidFill>
            </a:endParaRPr>
          </a:p>
          <a:p>
            <a:pPr marL="0" indent="0" algn="l">
              <a:buNone/>
            </a:pPr>
            <a:r>
              <a:rPr lang="en-US" sz="8000" dirty="0" smtClean="0">
                <a:solidFill>
                  <a:schemeClr val="tx1"/>
                </a:solidFill>
              </a:rPr>
              <a:t>E13</a:t>
            </a:r>
            <a:r>
              <a:rPr lang="ar-EG" sz="8000" dirty="0" smtClean="0">
                <a:solidFill>
                  <a:schemeClr val="tx1"/>
                </a:solidFill>
              </a:rPr>
              <a:t> </a:t>
            </a:r>
            <a:r>
              <a:rPr lang="en-US" sz="8000" dirty="0" err="1" smtClean="0">
                <a:solidFill>
                  <a:schemeClr val="tx1"/>
                </a:solidFill>
              </a:rPr>
              <a:t>Abd-ElRahman</a:t>
            </a:r>
            <a:r>
              <a:rPr lang="en-US" sz="8000" dirty="0" smtClean="0">
                <a:solidFill>
                  <a:schemeClr val="tx1"/>
                </a:solidFill>
              </a:rPr>
              <a:t> </a:t>
            </a:r>
            <a:r>
              <a:rPr lang="en-US" sz="8000" dirty="0">
                <a:solidFill>
                  <a:schemeClr val="tx1"/>
                </a:solidFill>
              </a:rPr>
              <a:t>Tamer Mohamed     </a:t>
            </a:r>
            <a:r>
              <a:rPr lang="en-US" sz="8000" dirty="0" smtClean="0">
                <a:solidFill>
                  <a:schemeClr val="tx1"/>
                </a:solidFill>
              </a:rPr>
              <a:t>      </a:t>
            </a:r>
            <a:r>
              <a:rPr lang="en-US" sz="8000" dirty="0">
                <a:solidFill>
                  <a:schemeClr val="tx1"/>
                </a:solidFill>
              </a:rPr>
              <a:t>ID:</a:t>
            </a:r>
          </a:p>
          <a:p>
            <a:pPr marL="0" indent="0" algn="ctr">
              <a:buNone/>
            </a:pPr>
            <a:endParaRPr lang="en-US" sz="3600" dirty="0" smtClean="0">
              <a:solidFill>
                <a:schemeClr val="accent4">
                  <a:lumMod val="75000"/>
                </a:schemeClr>
              </a:solidFill>
            </a:endParaRPr>
          </a:p>
          <a:p>
            <a:pPr marL="0" indent="0" algn="ctr">
              <a:buNone/>
            </a:pPr>
            <a:endParaRPr lang="en-US" sz="3600" dirty="0">
              <a:solidFill>
                <a:schemeClr val="accent4">
                  <a:lumMod val="75000"/>
                </a:schemeClr>
              </a:solidFill>
            </a:endParaRPr>
          </a:p>
          <a:p>
            <a:pPr marL="0" indent="0" algn="ctr">
              <a:buNone/>
            </a:pPr>
            <a:endParaRPr lang="en-US" sz="3600" dirty="0" smtClean="0">
              <a:solidFill>
                <a:schemeClr val="accent4">
                  <a:lumMod val="75000"/>
                </a:schemeClr>
              </a:solidFill>
            </a:endParaRPr>
          </a:p>
          <a:p>
            <a:pPr marL="0" indent="0" algn="ctr">
              <a:buNone/>
            </a:pPr>
            <a:endParaRPr lang="ar-EG" sz="3600" dirty="0" smtClean="0">
              <a:solidFill>
                <a:schemeClr val="accent4">
                  <a:lumMod val="75000"/>
                </a:schemeClr>
              </a:solidFill>
            </a:endParaRPr>
          </a:p>
          <a:p>
            <a:pPr marL="0" indent="0" algn="ctr">
              <a:buNone/>
            </a:pPr>
            <a:endParaRPr lang="ar-EG" sz="3600" dirty="0">
              <a:solidFill>
                <a:schemeClr val="accent4">
                  <a:lumMod val="75000"/>
                </a:schemeClr>
              </a:solidFill>
            </a:endParaRPr>
          </a:p>
          <a:p>
            <a:pPr marL="0" indent="0" algn="ctr">
              <a:buNone/>
            </a:pPr>
            <a:r>
              <a:rPr lang="en-US" sz="3600" dirty="0" smtClean="0">
                <a:solidFill>
                  <a:schemeClr val="accent4">
                    <a:lumMod val="75000"/>
                  </a:schemeClr>
                </a:solidFill>
              </a:rPr>
              <a:t>Team Names</a:t>
            </a:r>
            <a:endParaRPr lang="ar-EG" sz="3600" dirty="0">
              <a:solidFill>
                <a:schemeClr val="accent4">
                  <a:lumMod val="75000"/>
                </a:schemeClr>
              </a:solidFill>
            </a:endParaRPr>
          </a:p>
        </p:txBody>
      </p:sp>
      <p:sp>
        <p:nvSpPr>
          <p:cNvPr id="4" name="Slide Number Placeholder 3"/>
          <p:cNvSpPr>
            <a:spLocks noGrp="1"/>
          </p:cNvSpPr>
          <p:nvPr>
            <p:ph type="sldNum" sz="quarter" idx="12"/>
          </p:nvPr>
        </p:nvSpPr>
        <p:spPr/>
        <p:txBody>
          <a:bodyPr/>
          <a:lstStyle/>
          <a:p>
            <a:fld id="{BFEBEB0A-9E3D-4B14-9782-E2AE3DA60D96}" type="slidenum">
              <a:rPr lang="en-US" smtClean="0"/>
              <a:pPr/>
              <a:t>3</a:t>
            </a:fld>
            <a:endParaRPr lang="en-US"/>
          </a:p>
        </p:txBody>
      </p:sp>
    </p:spTree>
    <p:extLst>
      <p:ext uri="{BB962C8B-B14F-4D97-AF65-F5344CB8AC3E}">
        <p14:creationId xmlns:p14="http://schemas.microsoft.com/office/powerpoint/2010/main" val="30021416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FEBEB0A-9E3D-4B14-9782-E2AE3DA60D96}" type="slidenum">
              <a:rPr lang="en-US" smtClean="0"/>
              <a:pPr/>
              <a:t>4</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620688"/>
            <a:ext cx="8352928" cy="5472608"/>
          </a:xfrm>
        </p:spPr>
      </p:pic>
    </p:spTree>
    <p:extLst>
      <p:ext uri="{BB962C8B-B14F-4D97-AF65-F5344CB8AC3E}">
        <p14:creationId xmlns:p14="http://schemas.microsoft.com/office/powerpoint/2010/main" val="174369078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685800"/>
            <a:ext cx="8064896" cy="5407496"/>
          </a:xfrm>
        </p:spPr>
      </p:pic>
      <p:sp>
        <p:nvSpPr>
          <p:cNvPr id="4" name="Slide Number Placeholder 3"/>
          <p:cNvSpPr>
            <a:spLocks noGrp="1"/>
          </p:cNvSpPr>
          <p:nvPr>
            <p:ph type="sldNum" sz="quarter" idx="12"/>
          </p:nvPr>
        </p:nvSpPr>
        <p:spPr/>
        <p:txBody>
          <a:bodyPr/>
          <a:lstStyle/>
          <a:p>
            <a:fld id="{BFEBEB0A-9E3D-4B14-9782-E2AE3DA60D96}" type="slidenum">
              <a:rPr lang="en-US" smtClean="0"/>
              <a:pPr/>
              <a:t>5</a:t>
            </a:fld>
            <a:endParaRPr lang="en-US"/>
          </a:p>
        </p:txBody>
      </p:sp>
    </p:spTree>
    <p:extLst>
      <p:ext uri="{BB962C8B-B14F-4D97-AF65-F5344CB8AC3E}">
        <p14:creationId xmlns:p14="http://schemas.microsoft.com/office/powerpoint/2010/main" val="271576740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 y="0"/>
            <a:ext cx="9131300" cy="6172200"/>
          </a:xfrm>
        </p:spPr>
        <p:txBody>
          <a:bodyPr>
            <a:normAutofit/>
          </a:bodyPr>
          <a:lstStyle/>
          <a:p>
            <a:r>
              <a:rPr lang="en-US" sz="2400" dirty="0" smtClean="0">
                <a:solidFill>
                  <a:schemeClr val="accent1"/>
                </a:solidFill>
              </a:rPr>
              <a:t>Space Mission</a:t>
            </a:r>
            <a:r>
              <a:rPr lang="en-US" sz="2400" dirty="0" smtClean="0"/>
              <a:t/>
            </a:r>
            <a:br>
              <a:rPr lang="en-US" sz="2400" dirty="0" smtClean="0"/>
            </a:br>
            <a:r>
              <a:rPr lang="en-US" sz="2400" dirty="0" smtClean="0"/>
              <a:t>############ </a:t>
            </a:r>
            <a:br>
              <a:rPr lang="en-US" sz="2400" dirty="0" smtClean="0"/>
            </a:br>
            <a:r>
              <a:rPr lang="ar-EG" sz="2400" dirty="0" smtClean="0"/>
              <a:t> </a:t>
            </a:r>
            <a:r>
              <a:rPr lang="en-US" sz="2400" dirty="0" smtClean="0"/>
              <a:t>Terra Satellite as parameters  and </a:t>
            </a:r>
            <a:r>
              <a:rPr lang="en-US" sz="2400" dirty="0" err="1" smtClean="0"/>
              <a:t>Cubesat</a:t>
            </a:r>
            <a:r>
              <a:rPr lang="en-US" sz="2400" dirty="0" smtClean="0"/>
              <a:t> satellite as a model</a:t>
            </a:r>
            <a:br>
              <a:rPr lang="en-US" sz="2400" dirty="0" smtClean="0"/>
            </a:br>
            <a:r>
              <a:rPr lang="ar-EG" sz="2400" dirty="0" smtClean="0"/>
              <a:t>  </a:t>
            </a:r>
            <a:br>
              <a:rPr lang="ar-EG" sz="2400" dirty="0" smtClean="0"/>
            </a:br>
            <a:r>
              <a:rPr lang="en-US" sz="2400" dirty="0" smtClean="0"/>
              <a:t>semi major axis : 7080 km</a:t>
            </a:r>
            <a:br>
              <a:rPr lang="en-US" sz="2400" dirty="0" smtClean="0"/>
            </a:br>
            <a:r>
              <a:rPr lang="en-US" sz="2400" dirty="0" smtClean="0"/>
              <a:t>inclination: 120 </a:t>
            </a:r>
            <a:r>
              <a:rPr lang="en-US" sz="2400" dirty="0" err="1" smtClean="0"/>
              <a:t>deg</a:t>
            </a:r>
            <a:r>
              <a:rPr lang="en-US" sz="2400" dirty="0" smtClean="0"/>
              <a:t/>
            </a:r>
            <a:br>
              <a:rPr lang="en-US" sz="2400" dirty="0" smtClean="0"/>
            </a:br>
            <a:r>
              <a:rPr lang="en-US" sz="2400" dirty="0" smtClean="0"/>
              <a:t>RAAN: 60 </a:t>
            </a:r>
            <a:r>
              <a:rPr lang="en-US" sz="2400" dirty="0" err="1" smtClean="0"/>
              <a:t>deg</a:t>
            </a:r>
            <a:r>
              <a:rPr lang="en-US" sz="2400" dirty="0"/>
              <a:t/>
            </a:r>
            <a:br>
              <a:rPr lang="en-US" sz="2400" dirty="0"/>
            </a:br>
            <a:r>
              <a:rPr lang="en-US" sz="2400" dirty="0" smtClean="0"/>
              <a:t>true anomaly : 30</a:t>
            </a:r>
            <a:br>
              <a:rPr lang="en-US" sz="2400" dirty="0" smtClean="0"/>
            </a:br>
            <a:r>
              <a:rPr lang="en-US" sz="2400" dirty="0" smtClean="0"/>
              <a:t>orbit type: geocentric</a:t>
            </a:r>
            <a:r>
              <a:rPr lang="en-US" sz="2400"/>
              <a:t/>
            </a:r>
            <a:br>
              <a:rPr lang="en-US" sz="2400"/>
            </a:br>
            <a:r>
              <a:rPr lang="en-US" sz="2400"/>
              <a:t>Eccentricity : 0</a:t>
            </a:r>
            <a:br>
              <a:rPr lang="en-US" sz="2400"/>
            </a:br>
            <a:r>
              <a:rPr lang="en-US" sz="2400"/>
              <a:t>orbital : circular </a:t>
            </a:r>
            <a:r>
              <a:rPr lang="en-US" sz="2400" dirty="0"/>
              <a:t/>
            </a:r>
            <a:br>
              <a:rPr lang="en-US" sz="2400" dirty="0"/>
            </a:br>
            <a:r>
              <a:rPr lang="en-US" sz="2400" dirty="0" smtClean="0"/>
              <a:t>the model is </a:t>
            </a:r>
            <a:r>
              <a:rPr lang="en-US" sz="2400" dirty="0" err="1" smtClean="0"/>
              <a:t>cubesat</a:t>
            </a:r>
            <a:r>
              <a:rPr lang="en-US" sz="2400" dirty="0" smtClean="0"/>
              <a:t> 1u  because it has a solar panels</a:t>
            </a:r>
            <a:br>
              <a:rPr lang="en-US" sz="2400" dirty="0" smtClean="0"/>
            </a:br>
            <a:r>
              <a:rPr lang="ar-EG" sz="2400" dirty="0" smtClean="0"/>
              <a:t/>
            </a:r>
            <a:br>
              <a:rPr lang="ar-EG" sz="2400" dirty="0" smtClean="0"/>
            </a:br>
            <a:r>
              <a:rPr lang="en-US" sz="2400" dirty="0" smtClean="0"/>
              <a:t>number of planes / orbits: 8</a:t>
            </a:r>
            <a:br>
              <a:rPr lang="en-US" sz="2400" dirty="0" smtClean="0"/>
            </a:br>
            <a:r>
              <a:rPr lang="en-US" sz="2400" dirty="0" smtClean="0"/>
              <a:t>number of satellite : 6  per orbit</a:t>
            </a:r>
            <a:r>
              <a:rPr lang="en-US" sz="2400" dirty="0"/>
              <a:t/>
            </a:r>
            <a:br>
              <a:rPr lang="en-US" sz="2400" dirty="0"/>
            </a:br>
            <a:endParaRPr lang="ar-EG" sz="2400" dirty="0"/>
          </a:p>
        </p:txBody>
      </p:sp>
      <p:sp>
        <p:nvSpPr>
          <p:cNvPr id="3" name="Slide Number Placeholder 2"/>
          <p:cNvSpPr>
            <a:spLocks noGrp="1"/>
          </p:cNvSpPr>
          <p:nvPr>
            <p:ph type="sldNum" sz="quarter" idx="12"/>
          </p:nvPr>
        </p:nvSpPr>
        <p:spPr/>
        <p:txBody>
          <a:bodyPr/>
          <a:lstStyle/>
          <a:p>
            <a:fld id="{BFEBEB0A-9E3D-4B14-9782-E2AE3DA60D96}" type="slidenum">
              <a:rPr lang="en-US" smtClean="0"/>
              <a:pPr/>
              <a:t>6</a:t>
            </a:fld>
            <a:endParaRPr lang="en-US"/>
          </a:p>
        </p:txBody>
      </p:sp>
    </p:spTree>
    <p:extLst>
      <p:ext uri="{BB962C8B-B14F-4D97-AF65-F5344CB8AC3E}">
        <p14:creationId xmlns:p14="http://schemas.microsoft.com/office/powerpoint/2010/main" val="4454190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47896"/>
            <a:ext cx="8083624" cy="5839544"/>
          </a:xfrm>
        </p:spPr>
        <p:txBody>
          <a:bodyPr>
            <a:normAutofit fontScale="90000"/>
          </a:bodyPr>
          <a:lstStyle/>
          <a:p>
            <a:r>
              <a:rPr lang="en-US" dirty="0"/>
              <a:t/>
            </a:r>
            <a:br>
              <a:rPr lang="en-US" dirty="0"/>
            </a:br>
            <a:r>
              <a:rPr lang="ar-EG" dirty="0" smtClean="0"/>
              <a:t/>
            </a:r>
            <a:br>
              <a:rPr lang="ar-EG" dirty="0" smtClean="0"/>
            </a:br>
            <a:r>
              <a:rPr lang="ar-EG" dirty="0" smtClean="0"/>
              <a:t/>
            </a:r>
            <a:br>
              <a:rPr lang="ar-EG" dirty="0" smtClean="0"/>
            </a:br>
            <a:r>
              <a:rPr lang="ar-EG" dirty="0" smtClean="0"/>
              <a:t/>
            </a:r>
            <a:br>
              <a:rPr lang="ar-EG" dirty="0" smtClean="0"/>
            </a:br>
            <a:r>
              <a:rPr lang="ar-EG" dirty="0" smtClean="0"/>
              <a:t/>
            </a:r>
            <a:br>
              <a:rPr lang="ar-EG" dirty="0" smtClean="0"/>
            </a:br>
            <a:r>
              <a:rPr lang="ar-EG" dirty="0" smtClean="0"/>
              <a:t> </a:t>
            </a:r>
            <a:br>
              <a:rPr lang="ar-EG" dirty="0" smtClean="0"/>
            </a:br>
            <a:r>
              <a:rPr lang="en-US" sz="3200" dirty="0" smtClean="0"/>
              <a:t>age of data: less than 30 min</a:t>
            </a:r>
            <a:br>
              <a:rPr lang="en-US" sz="3200" dirty="0" smtClean="0"/>
            </a:br>
            <a:r>
              <a:rPr lang="en-US" sz="3200" dirty="0" smtClean="0"/>
              <a:t/>
            </a:r>
            <a:br>
              <a:rPr lang="en-US" sz="3200" dirty="0" smtClean="0"/>
            </a:br>
            <a:r>
              <a:rPr lang="en-US" sz="3200" dirty="0" smtClean="0"/>
              <a:t>ground station 1 : </a:t>
            </a:r>
            <a:r>
              <a:rPr lang="en-US" sz="3200" dirty="0" err="1" smtClean="0"/>
              <a:t>australia</a:t>
            </a:r>
            <a:r>
              <a:rPr lang="en-US" sz="3200" dirty="0"/>
              <a:t/>
            </a:r>
            <a:br>
              <a:rPr lang="en-US" sz="3200" dirty="0"/>
            </a:br>
            <a:r>
              <a:rPr lang="en-US" sz="3200" dirty="0"/>
              <a:t>-26.439 </a:t>
            </a:r>
            <a:r>
              <a:rPr lang="en-US" sz="3200" dirty="0" err="1" smtClean="0"/>
              <a:t>deg</a:t>
            </a:r>
            <a:r>
              <a:rPr lang="ar-EG" sz="3200" dirty="0" smtClean="0"/>
              <a:t> </a:t>
            </a:r>
            <a:r>
              <a:rPr lang="en-US" sz="3200" dirty="0" smtClean="0"/>
              <a:t>latitude: </a:t>
            </a:r>
            <a:r>
              <a:rPr lang="en-US" sz="3200" dirty="0"/>
              <a:t/>
            </a:r>
            <a:br>
              <a:rPr lang="en-US" sz="3200" dirty="0"/>
            </a:br>
            <a:r>
              <a:rPr lang="en-US" sz="3200" dirty="0"/>
              <a:t>133.281 </a:t>
            </a:r>
            <a:r>
              <a:rPr lang="en-US" sz="3200" dirty="0" err="1" smtClean="0"/>
              <a:t>deg</a:t>
            </a:r>
            <a:r>
              <a:rPr lang="ar-EG" sz="3200" dirty="0" smtClean="0"/>
              <a:t> </a:t>
            </a:r>
            <a:r>
              <a:rPr lang="en-US" sz="3200" dirty="0" smtClean="0"/>
              <a:t>longitude </a:t>
            </a:r>
            <a:r>
              <a:rPr lang="en-US" sz="3200" dirty="0"/>
              <a:t>: </a:t>
            </a:r>
            <a:r>
              <a:rPr lang="en-US" sz="3200" dirty="0" smtClean="0"/>
              <a:t/>
            </a:r>
            <a:br>
              <a:rPr lang="en-US" sz="3200" dirty="0" smtClean="0"/>
            </a:br>
            <a:r>
              <a:rPr lang="en-US" sz="3200" dirty="0" smtClean="0"/>
              <a:t>ground </a:t>
            </a:r>
            <a:r>
              <a:rPr lang="en-US" sz="3200" dirty="0"/>
              <a:t>station </a:t>
            </a:r>
            <a:r>
              <a:rPr lang="en-US" sz="3200" dirty="0" smtClean="0"/>
              <a:t>2 </a:t>
            </a:r>
            <a:r>
              <a:rPr lang="en-US" sz="3200" dirty="0"/>
              <a:t>: </a:t>
            </a:r>
            <a:r>
              <a:rPr lang="en-US" sz="3200" dirty="0" smtClean="0"/>
              <a:t>North of America </a:t>
            </a:r>
            <a:r>
              <a:rPr lang="en-US" sz="3200" dirty="0"/>
              <a:t/>
            </a:r>
            <a:br>
              <a:rPr lang="en-US" sz="3200" dirty="0"/>
            </a:br>
            <a:r>
              <a:rPr lang="en-US" sz="3200" dirty="0" smtClean="0"/>
              <a:t>47.24 </a:t>
            </a:r>
            <a:r>
              <a:rPr lang="en-US" sz="3200" dirty="0" err="1" smtClean="0"/>
              <a:t>deg</a:t>
            </a:r>
            <a:r>
              <a:rPr lang="ar-EG" sz="3200" dirty="0" smtClean="0"/>
              <a:t> </a:t>
            </a:r>
            <a:r>
              <a:rPr lang="en-US" sz="3200" dirty="0" smtClean="0"/>
              <a:t>latitude: </a:t>
            </a:r>
            <a:r>
              <a:rPr lang="en-US" sz="3200" dirty="0"/>
              <a:t/>
            </a:r>
            <a:br>
              <a:rPr lang="en-US" sz="3200" dirty="0"/>
            </a:br>
            <a:r>
              <a:rPr lang="en-US" sz="3200" dirty="0" smtClean="0"/>
              <a:t>-</a:t>
            </a:r>
            <a:r>
              <a:rPr lang="en-US" sz="3200" dirty="0"/>
              <a:t>100.18 </a:t>
            </a:r>
            <a:r>
              <a:rPr lang="en-US" sz="3200" dirty="0" err="1" smtClean="0"/>
              <a:t>deg</a:t>
            </a:r>
            <a:r>
              <a:rPr lang="ar-EG" sz="3200" dirty="0" smtClean="0"/>
              <a:t> </a:t>
            </a:r>
            <a:r>
              <a:rPr lang="en-US" sz="3200" dirty="0" smtClean="0"/>
              <a:t>longitude </a:t>
            </a:r>
            <a:r>
              <a:rPr lang="en-US" sz="3200" dirty="0"/>
              <a:t>: </a:t>
            </a:r>
            <a:br>
              <a:rPr lang="en-US" sz="3200" dirty="0"/>
            </a:br>
            <a:r>
              <a:rPr lang="en-US" sz="3200" dirty="0"/>
              <a:t/>
            </a:r>
            <a:br>
              <a:rPr lang="en-US" sz="3200" dirty="0"/>
            </a:br>
            <a:r>
              <a:rPr lang="en-US" sz="3200" dirty="0"/>
              <a:t/>
            </a:r>
            <a:br>
              <a:rPr lang="en-US" sz="3200" dirty="0"/>
            </a:br>
            <a:endParaRPr lang="ar-EG" sz="3200" dirty="0"/>
          </a:p>
        </p:txBody>
      </p:sp>
      <p:sp>
        <p:nvSpPr>
          <p:cNvPr id="3" name="Slide Number Placeholder 2"/>
          <p:cNvSpPr>
            <a:spLocks noGrp="1"/>
          </p:cNvSpPr>
          <p:nvPr>
            <p:ph type="sldNum" sz="quarter" idx="12"/>
          </p:nvPr>
        </p:nvSpPr>
        <p:spPr/>
        <p:txBody>
          <a:bodyPr/>
          <a:lstStyle/>
          <a:p>
            <a:fld id="{BFEBEB0A-9E3D-4B14-9782-E2AE3DA60D96}" type="slidenum">
              <a:rPr lang="en-US" smtClean="0"/>
              <a:pPr/>
              <a:t>7</a:t>
            </a:fld>
            <a:endParaRPr lang="en-US"/>
          </a:p>
        </p:txBody>
      </p:sp>
    </p:spTree>
    <p:extLst>
      <p:ext uri="{BB962C8B-B14F-4D97-AF65-F5344CB8AC3E}">
        <p14:creationId xmlns:p14="http://schemas.microsoft.com/office/powerpoint/2010/main" val="31281715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1600" y="685800"/>
            <a:ext cx="7200800" cy="5407496"/>
          </a:xfrm>
        </p:spPr>
      </p:pic>
      <p:sp>
        <p:nvSpPr>
          <p:cNvPr id="4" name="Slide Number Placeholder 3"/>
          <p:cNvSpPr>
            <a:spLocks noGrp="1"/>
          </p:cNvSpPr>
          <p:nvPr>
            <p:ph type="sldNum" sz="quarter" idx="12"/>
          </p:nvPr>
        </p:nvSpPr>
        <p:spPr/>
        <p:txBody>
          <a:bodyPr/>
          <a:lstStyle/>
          <a:p>
            <a:fld id="{BFEBEB0A-9E3D-4B14-9782-E2AE3DA60D96}" type="slidenum">
              <a:rPr lang="en-US" smtClean="0"/>
              <a:pPr/>
              <a:t>8</a:t>
            </a:fld>
            <a:endParaRPr lang="en-US"/>
          </a:p>
        </p:txBody>
      </p:sp>
    </p:spTree>
    <p:extLst>
      <p:ext uri="{BB962C8B-B14F-4D97-AF65-F5344CB8AC3E}">
        <p14:creationId xmlns:p14="http://schemas.microsoft.com/office/powerpoint/2010/main" val="403149478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685800"/>
            <a:ext cx="7848872" cy="4975448"/>
          </a:xfrm>
        </p:spPr>
      </p:pic>
      <p:sp>
        <p:nvSpPr>
          <p:cNvPr id="4" name="Slide Number Placeholder 3"/>
          <p:cNvSpPr>
            <a:spLocks noGrp="1"/>
          </p:cNvSpPr>
          <p:nvPr>
            <p:ph type="sldNum" sz="quarter" idx="12"/>
          </p:nvPr>
        </p:nvSpPr>
        <p:spPr/>
        <p:txBody>
          <a:bodyPr/>
          <a:lstStyle/>
          <a:p>
            <a:fld id="{BFEBEB0A-9E3D-4B14-9782-E2AE3DA60D96}" type="slidenum">
              <a:rPr lang="en-US" smtClean="0"/>
              <a:pPr/>
              <a:t>9</a:t>
            </a:fld>
            <a:endParaRPr lang="en-US"/>
          </a:p>
        </p:txBody>
      </p:sp>
    </p:spTree>
    <p:extLst>
      <p:ext uri="{BB962C8B-B14F-4D97-AF65-F5344CB8AC3E}">
        <p14:creationId xmlns:p14="http://schemas.microsoft.com/office/powerpoint/2010/main" val="31854052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314</TotalTime>
  <Words>96</Words>
  <Application>Microsoft Office PowerPoint</Application>
  <PresentationFormat>On-screen Show (4:3)</PresentationFormat>
  <Paragraphs>51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Newsprint</vt:lpstr>
      <vt:lpstr>Beyond Earth </vt:lpstr>
      <vt:lpstr>PowerPoint Presentation</vt:lpstr>
      <vt:lpstr>PowerPoint Presentation</vt:lpstr>
      <vt:lpstr>PowerPoint Presentation</vt:lpstr>
      <vt:lpstr>PowerPoint Presentation</vt:lpstr>
      <vt:lpstr>Space Mission ############   Terra Satellite as parameters  and Cubesat satellite as a model    semi major axis : 7080 km inclination: 120 deg RAAN: 60 deg true anomaly : 30 orbit type: geocentric Eccentricity : 0 orbital : circular  the model is cubesat 1u  because it has a solar panels  number of planes / orbits: 8 number of satellite : 6  per orbit </vt:lpstr>
      <vt:lpstr>       age of data: less than 30 min  ground station 1 : australia -26.439 deg latitude:  133.281 deg longitude :  ground station 2 : North of America  47.24 deg latitude:  -100.18 deg longitude :    </vt:lpstr>
      <vt:lpstr>PowerPoint Presentation</vt:lpstr>
      <vt:lpstr>PowerPoint Presentation</vt:lpstr>
      <vt:lpstr>PowerPoint Presentation</vt:lpstr>
      <vt:lpstr>Our project about forest fire  the last few years extreme fire occurrences in distant parts of the globe such as Australia, Russia and United States of America (USA) have increased global awareness and concern about the destructive power and profound consequences of forest fires. The complexity and extent of the impacts of  forest fires like death of many animals  and we will try to solute this  problem Death of many animals, especially rare ones, lack of oxygen, ozone layer dilation and damaging the houses and disappearing a lot of planets. by using satellite , we detect wildfire in all world we have dataset that predict the temperature , wind speed , storms , rains , fine fuel moisture  and relative humidity        and predect them    we make 48 satellits orbiting the whole earth and take images forests  and if any forest fired  the satellites would send these images to the nearest ground staion in earth that connected with them by receiver and transmitters </vt:lpstr>
      <vt:lpstr>         We use some sensors like    Flame sensor  detect if there fire or not DHT11   detect the temperature and humidity SD Card Module   to store the data NRF24    connection module between receiver and transmitter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Earth</dc:title>
  <dc:creator>kh</dc:creator>
  <cp:lastModifiedBy>kh</cp:lastModifiedBy>
  <cp:revision>20</cp:revision>
  <dcterms:created xsi:type="dcterms:W3CDTF">2023-10-09T15:04:17Z</dcterms:created>
  <dcterms:modified xsi:type="dcterms:W3CDTF">2023-10-09T20:18:43Z</dcterms:modified>
</cp:coreProperties>
</file>