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C4A9351-C6F1-47D8-B416-683700C16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Insights on US job market -  A visual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5944609-84A3-496A-BED1-03D989EA5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12/21/2019 7:06:31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Position distribution across city">
            <a:extLst>
              <a:ext uri="{FF2B5EF4-FFF2-40B4-BE49-F238E27FC236}">
                <a16:creationId xmlns:a16="http://schemas.microsoft.com/office/drawing/2014/main" id="{52D2A923-322D-4FAE-B779-979C36FC2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">
            <a:extLst>
              <a:ext uri="{FF2B5EF4-FFF2-40B4-BE49-F238E27FC236}">
                <a16:creationId xmlns:a16="http://schemas.microsoft.com/office/drawing/2014/main" id="{B0AD2E62-80D0-4DDE-9F98-B6F68655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2">
            <a:extLst>
              <a:ext uri="{FF2B5EF4-FFF2-40B4-BE49-F238E27FC236}">
                <a16:creationId xmlns:a16="http://schemas.microsoft.com/office/drawing/2014/main" id="{F66CF7F1-4406-4B95-ACB8-2A2EB9F0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11">
            <a:extLst>
              <a:ext uri="{FF2B5EF4-FFF2-40B4-BE49-F238E27FC236}">
                <a16:creationId xmlns:a16="http://schemas.microsoft.com/office/drawing/2014/main" id="{A46D042C-974F-4432-B755-71CA2694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6">
            <a:extLst>
              <a:ext uri="{FF2B5EF4-FFF2-40B4-BE49-F238E27FC236}">
                <a16:creationId xmlns:a16="http://schemas.microsoft.com/office/drawing/2014/main" id="{08C7914E-2F7E-4388-A3C5-DCE7D763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4">
            <a:extLst>
              <a:ext uri="{FF2B5EF4-FFF2-40B4-BE49-F238E27FC236}">
                <a16:creationId xmlns:a16="http://schemas.microsoft.com/office/drawing/2014/main" id="{32244200-A6FB-4E11-BD0A-4B9F20B0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10">
            <a:extLst>
              <a:ext uri="{FF2B5EF4-FFF2-40B4-BE49-F238E27FC236}">
                <a16:creationId xmlns:a16="http://schemas.microsoft.com/office/drawing/2014/main" id="{6F022E49-6650-4ACE-8672-DEADB701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8">
            <a:extLst>
              <a:ext uri="{FF2B5EF4-FFF2-40B4-BE49-F238E27FC236}">
                <a16:creationId xmlns:a16="http://schemas.microsoft.com/office/drawing/2014/main" id="{A34E5B20-5B2B-457B-A0DC-A4A5CD4B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9">
            <a:extLst>
              <a:ext uri="{FF2B5EF4-FFF2-40B4-BE49-F238E27FC236}">
                <a16:creationId xmlns:a16="http://schemas.microsoft.com/office/drawing/2014/main" id="{2D148F21-D0BD-4761-9C0E-79FD2495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Insights on US job market -  A visual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US job market -  A visual analysis</dc:title>
  <dc:creator/>
  <cp:lastModifiedBy>Sathappan, Palaniappan</cp:lastModifiedBy>
  <cp:revision>1</cp:revision>
  <dcterms:created xsi:type="dcterms:W3CDTF">2019-12-22T01:06:39Z</dcterms:created>
  <dcterms:modified xsi:type="dcterms:W3CDTF">2019-12-22T01:08:02Z</dcterms:modified>
</cp:coreProperties>
</file>