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/>
  <p:notesSz cx="6797675" cy="987425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2" descr=""/>
          <p:cNvPicPr/>
          <p:nvPr/>
        </p:nvPicPr>
        <p:blipFill>
          <a:blip r:embed="rId2"/>
          <a:stretch/>
        </p:blipFill>
        <p:spPr>
          <a:xfrm>
            <a:off x="0" y="-13680"/>
            <a:ext cx="9143640" cy="693396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152280"/>
            <a:ext cx="1523520" cy="11998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2" name="Google Shape;12;p22" descr=""/>
          <p:cNvPicPr/>
          <p:nvPr/>
        </p:nvPicPr>
        <p:blipFill>
          <a:blip r:embed="rId3"/>
          <a:stretch/>
        </p:blipFill>
        <p:spPr>
          <a:xfrm>
            <a:off x="312840" y="152280"/>
            <a:ext cx="868320" cy="97164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0" y="152280"/>
            <a:ext cx="1447560" cy="11998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4" name="Google Shape;15;p23" descr=""/>
          <p:cNvPicPr/>
          <p:nvPr/>
        </p:nvPicPr>
        <p:blipFill>
          <a:blip r:embed="rId4"/>
          <a:stretch/>
        </p:blipFill>
        <p:spPr>
          <a:xfrm>
            <a:off x="179640" y="152280"/>
            <a:ext cx="868320" cy="971640"/>
          </a:xfrm>
          <a:prstGeom prst="rect">
            <a:avLst/>
          </a:prstGeom>
          <a:ln>
            <a:noFill/>
          </a:ln>
        </p:spPr>
      </p:pic>
      <p:pic>
        <p:nvPicPr>
          <p:cNvPr id="5" name="Google Shape;16;p23" descr=""/>
          <p:cNvPicPr/>
          <p:nvPr/>
        </p:nvPicPr>
        <p:blipFill>
          <a:blip r:embed="rId5"/>
          <a:stretch/>
        </p:blipFill>
        <p:spPr>
          <a:xfrm>
            <a:off x="7530120" y="1676520"/>
            <a:ext cx="1599840" cy="5050440"/>
          </a:xfrm>
          <a:prstGeom prst="rect">
            <a:avLst/>
          </a:prstGeom>
          <a:ln>
            <a:noFill/>
          </a:ln>
        </p:spPr>
      </p:pic>
      <p:pic>
        <p:nvPicPr>
          <p:cNvPr id="6" name="Google Shape;17;p23" descr=""/>
          <p:cNvPicPr/>
          <p:nvPr/>
        </p:nvPicPr>
        <p:blipFill>
          <a:blip r:embed="rId6"/>
          <a:stretch/>
        </p:blipFill>
        <p:spPr>
          <a:xfrm>
            <a:off x="1219320" y="152280"/>
            <a:ext cx="7924320" cy="1074240"/>
          </a:xfrm>
          <a:prstGeom prst="rect">
            <a:avLst/>
          </a:prstGeom>
          <a:ln>
            <a:noFill/>
          </a:ln>
        </p:spPr>
      </p:pic>
      <p:sp>
        <p:nvSpPr>
          <p:cNvPr id="7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1560" y="1540080"/>
            <a:ext cx="830052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ff0000"/>
                </a:solidFill>
                <a:latin typeface="Trebuchet MS"/>
                <a:ea typeface="Trebuchet MS"/>
              </a:rPr>
              <a:t>Department of Computer Science &amp; Engineering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latin typeface="Trebuchet MS"/>
                <a:ea typeface="Trebuchet MS"/>
              </a:rPr>
              <a:t>UE17CS355 – Web Tech II Laboratory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f0000"/>
                </a:solidFill>
                <a:latin typeface="Trebuchet MS"/>
                <a:ea typeface="Trebuchet MS"/>
              </a:rPr>
              <a:t>Project Evaluation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411480" y="4719240"/>
            <a:ext cx="8457840" cy="13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Project Title     :  Automatic Answer Evaluation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Project Team 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	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: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	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	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   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PES1201700151 – Achintya Shivam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	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	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   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PES1201700286 – R Ananth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	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	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   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PES1201701321 – Vishwas N S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1523880" y="1581120"/>
            <a:ext cx="7619760" cy="36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2"/>
          <p:cNvSpPr/>
          <p:nvPr/>
        </p:nvSpPr>
        <p:spPr>
          <a:xfrm>
            <a:off x="2666880" y="1143000"/>
            <a:ext cx="647676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rebuchet MS"/>
                <a:ea typeface="Trebuchet MS"/>
              </a:rPr>
              <a:t>Project Description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9" name="TextShape 3"/>
          <p:cNvSpPr txBox="1"/>
          <p:nvPr/>
        </p:nvSpPr>
        <p:spPr>
          <a:xfrm>
            <a:off x="576000" y="2016000"/>
            <a:ext cx="705600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The project is basically for the teachers to evaluate their students answers automatically instead of manually correcting them.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It evaluates the students answer with that of the teachers answers and based on how close it is to the required answer it allocates marks for that question.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Teachers can also view the results of the students in terms of graphs and other data visualization aspects to get a better insight.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1523880" y="1581120"/>
            <a:ext cx="7619760" cy="36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2"/>
          <p:cNvSpPr/>
          <p:nvPr/>
        </p:nvSpPr>
        <p:spPr>
          <a:xfrm>
            <a:off x="2666880" y="1143000"/>
            <a:ext cx="647676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rebuchet MS"/>
                <a:ea typeface="Trebuchet MS"/>
              </a:rPr>
              <a:t>Technologies Used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2" name="TextShape 3"/>
          <p:cNvSpPr txBox="1"/>
          <p:nvPr/>
        </p:nvSpPr>
        <p:spPr>
          <a:xfrm>
            <a:off x="504000" y="2016000"/>
            <a:ext cx="6984000" cy="341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Technologies Used :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1) Front-end -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i)HTML,CSS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ii)Bootstrap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iii)React Framework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2) Back-end -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i)Flask Framework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ii)MySQL Database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iii)PHP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3)NLP python implementation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1523880" y="1581120"/>
            <a:ext cx="7619760" cy="36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2"/>
          <p:cNvSpPr/>
          <p:nvPr/>
        </p:nvSpPr>
        <p:spPr>
          <a:xfrm>
            <a:off x="2666880" y="1143000"/>
            <a:ext cx="647676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rebuchet MS"/>
                <a:ea typeface="Trebuchet MS"/>
              </a:rPr>
              <a:t>Techniques Implemented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5" name="TextShape 3"/>
          <p:cNvSpPr txBox="1"/>
          <p:nvPr/>
        </p:nvSpPr>
        <p:spPr>
          <a:xfrm>
            <a:off x="720000" y="2160000"/>
            <a:ext cx="6912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Techniques Implemented :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We have implemented 2 Ajax Patterns : Submission Throttling and Multistage Downlaod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1523880" y="1581120"/>
            <a:ext cx="7619760" cy="36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"/>
          <p:cNvSpPr/>
          <p:nvPr/>
        </p:nvSpPr>
        <p:spPr>
          <a:xfrm>
            <a:off x="2666880" y="1143000"/>
            <a:ext cx="647676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rebuchet MS"/>
                <a:ea typeface="Trebuchet MS"/>
              </a:rPr>
              <a:t>Intelligent Functionality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8" name="TextShape 3"/>
          <p:cNvSpPr txBox="1"/>
          <p:nvPr/>
        </p:nvSpPr>
        <p:spPr>
          <a:xfrm>
            <a:off x="792000" y="2088000"/>
            <a:ext cx="129600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TextShape 4"/>
          <p:cNvSpPr txBox="1"/>
          <p:nvPr/>
        </p:nvSpPr>
        <p:spPr>
          <a:xfrm>
            <a:off x="288000" y="2160000"/>
            <a:ext cx="7344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The intelligent functionality used is automatic answer evaluation using NLP technique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1619640" y="3352680"/>
            <a:ext cx="3733920" cy="70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b="0" lang="en-IN" sz="4000" spc="-1" strike="noStrike">
                <a:solidFill>
                  <a:srgbClr val="ff0000"/>
                </a:solidFill>
                <a:latin typeface="Trebuchet MS"/>
                <a:ea typeface="Trebuchet MS"/>
              </a:rPr>
              <a:t>Thank You</a:t>
            </a:r>
            <a:endParaRPr b="0" lang="en-IN" sz="4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LibreOffice/6.0.7.3$Linux_X86_64 LibreOffice_project/00m0$Build-3</Application>
  <Words>32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2020-04-04T14:48:00Z</dcterms:created>
  <dc:creator>VJ</dc:creator>
  <dc:description/>
  <dc:language>en-IN</dc:language>
  <cp:lastModifiedBy/>
  <dcterms:modified xsi:type="dcterms:W3CDTF">2020-04-14T09:08:50Z</dcterms:modified>
  <cp:revision>41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1033-11.2.0.9255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6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