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F5AB461-7519-4BF5-A0C3-EBCBC70B9393}" type="datetimeFigureOut">
              <a:rPr lang="en-US" smtClean="0"/>
              <a:t>11/4/2018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D27932A-4909-4CF0-BF95-96D2F60F694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5AB461-7519-4BF5-A0C3-EBCBC70B9393}" type="datetimeFigureOut">
              <a:rPr lang="en-US" smtClean="0"/>
              <a:t>11/4/2018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27932A-4909-4CF0-BF95-96D2F60F69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5AB461-7519-4BF5-A0C3-EBCBC70B9393}" type="datetimeFigureOut">
              <a:rPr lang="en-US" smtClean="0"/>
              <a:t>11/4/2018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27932A-4909-4CF0-BF95-96D2F60F69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5AB461-7519-4BF5-A0C3-EBCBC70B9393}" type="datetimeFigureOut">
              <a:rPr lang="en-US" smtClean="0"/>
              <a:t>11/4/2018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27932A-4909-4CF0-BF95-96D2F60F69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F5AB461-7519-4BF5-A0C3-EBCBC70B9393}" type="datetimeFigureOut">
              <a:rPr lang="en-US" smtClean="0"/>
              <a:t>11/4/2018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D27932A-4909-4CF0-BF95-96D2F60F694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5AB461-7519-4BF5-A0C3-EBCBC70B9393}" type="datetimeFigureOut">
              <a:rPr lang="en-US" smtClean="0"/>
              <a:t>11/4/2018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D27932A-4909-4CF0-BF95-96D2F60F694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5AB461-7519-4BF5-A0C3-EBCBC70B9393}" type="datetimeFigureOut">
              <a:rPr lang="en-US" smtClean="0"/>
              <a:t>11/4/2018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D27932A-4909-4CF0-BF95-96D2F60F69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5AB461-7519-4BF5-A0C3-EBCBC70B9393}" type="datetimeFigureOut">
              <a:rPr lang="en-US" smtClean="0"/>
              <a:t>11/4/2018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27932A-4909-4CF0-BF95-96D2F60F694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5AB461-7519-4BF5-A0C3-EBCBC70B9393}" type="datetimeFigureOut">
              <a:rPr lang="en-US" smtClean="0"/>
              <a:t>11/4/2018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27932A-4909-4CF0-BF95-96D2F60F69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F5AB461-7519-4BF5-A0C3-EBCBC70B9393}" type="datetimeFigureOut">
              <a:rPr lang="en-US" smtClean="0"/>
              <a:t>11/4/2018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D27932A-4909-4CF0-BF95-96D2F60F694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F5AB461-7519-4BF5-A0C3-EBCBC70B9393}" type="datetimeFigureOut">
              <a:rPr lang="en-US" smtClean="0"/>
              <a:t>11/4/2018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D27932A-4909-4CF0-BF95-96D2F60F694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EF5AB461-7519-4BF5-A0C3-EBCBC70B9393}" type="datetimeFigureOut">
              <a:rPr lang="en-US" smtClean="0"/>
              <a:t>11/4/2018</a:t>
            </a:fld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D27932A-4909-4CF0-BF95-96D2F60F6941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u="sng" dirty="0" smtClean="0"/>
              <a:t>WEB TECH PROJECT</a:t>
            </a:r>
            <a:endParaRPr lang="en-IN" sz="66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5400" u="sng" dirty="0" smtClean="0">
                <a:solidFill>
                  <a:schemeClr val="tx1"/>
                </a:solidFill>
              </a:rPr>
              <a:t>SHOWFLIX</a:t>
            </a:r>
            <a:endParaRPr lang="en-IN" sz="5400" u="sng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5286388"/>
            <a:ext cx="3000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DONE  BY:</a:t>
            </a:r>
          </a:p>
          <a:p>
            <a:r>
              <a:rPr lang="en-IN" dirty="0" smtClean="0"/>
              <a:t>	R.ANATH</a:t>
            </a:r>
          </a:p>
          <a:p>
            <a:r>
              <a:rPr lang="en-IN" dirty="0" smtClean="0"/>
              <a:t>	VISHWAS.N.S</a:t>
            </a:r>
          </a:p>
          <a:p>
            <a:r>
              <a:rPr lang="en-IN" dirty="0"/>
              <a:t>	</a:t>
            </a:r>
            <a:r>
              <a:rPr lang="en-IN" dirty="0" smtClean="0"/>
              <a:t>PARV.N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CONTENTS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rmAutofit fontScale="92500" lnSpcReduction="10000"/>
          </a:bodyPr>
          <a:lstStyle/>
          <a:p>
            <a:endParaRPr lang="en-IN" dirty="0" smtClean="0"/>
          </a:p>
          <a:p>
            <a:r>
              <a:rPr lang="en-IN" dirty="0" smtClean="0"/>
              <a:t>1) MOVIES</a:t>
            </a:r>
          </a:p>
          <a:p>
            <a:endParaRPr lang="en-IN" dirty="0" smtClean="0"/>
          </a:p>
          <a:p>
            <a:r>
              <a:rPr lang="en-IN" dirty="0" smtClean="0"/>
              <a:t>2) TV SHOWS</a:t>
            </a:r>
          </a:p>
          <a:p>
            <a:endParaRPr lang="en-IN" dirty="0" smtClean="0"/>
          </a:p>
          <a:p>
            <a:r>
              <a:rPr lang="en-IN" dirty="0" smtClean="0"/>
              <a:t>3) TV SHOW RATINGS</a:t>
            </a:r>
          </a:p>
          <a:p>
            <a:endParaRPr lang="en-IN" dirty="0" smtClean="0"/>
          </a:p>
          <a:p>
            <a:r>
              <a:rPr lang="en-IN" dirty="0" smtClean="0"/>
              <a:t>4) MOVIES RATING</a:t>
            </a:r>
          </a:p>
          <a:p>
            <a:endParaRPr lang="en-IN" dirty="0" smtClean="0"/>
          </a:p>
          <a:p>
            <a:r>
              <a:rPr lang="en-IN" dirty="0" smtClean="0"/>
              <a:t>5) CONTACT US</a:t>
            </a:r>
          </a:p>
          <a:p>
            <a:endParaRPr lang="en-IN" dirty="0" smtClean="0"/>
          </a:p>
          <a:p>
            <a:r>
              <a:rPr lang="en-IN" dirty="0" smtClean="0"/>
              <a:t>6) LOGIN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MOVIES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5072098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THIS WEB PAGE IS GOING TO CONTAIN SET OF MOVIES , EACH MOVIE ACTS AS A HYPERLINK TO A CONTENT PAGE WHICH GIVES US IN DETAIL INFORMATION ABOUT THAT MOVIE.</a:t>
            </a:r>
          </a:p>
          <a:p>
            <a:endParaRPr lang="en-IN" dirty="0" smtClean="0"/>
          </a:p>
          <a:p>
            <a:r>
              <a:rPr lang="en-IN" u="sng" dirty="0" smtClean="0"/>
              <a:t>CONTENTS</a:t>
            </a:r>
            <a:endParaRPr lang="en-IN" u="sng" dirty="0" smtClean="0"/>
          </a:p>
          <a:p>
            <a:r>
              <a:rPr lang="en-IN" dirty="0" smtClean="0"/>
              <a:t>1) SLIDESHOW OF PICTURES FROM 	THAT MOVIE</a:t>
            </a:r>
          </a:p>
          <a:p>
            <a:r>
              <a:rPr lang="en-IN" dirty="0" smtClean="0"/>
              <a:t>2) TRAILER </a:t>
            </a:r>
          </a:p>
          <a:p>
            <a:r>
              <a:rPr lang="en-IN" dirty="0" smtClean="0"/>
              <a:t>3</a:t>
            </a:r>
            <a:r>
              <a:rPr lang="en-IN" dirty="0" smtClean="0"/>
              <a:t>) PLOT</a:t>
            </a:r>
          </a:p>
          <a:p>
            <a:r>
              <a:rPr lang="en-IN" dirty="0" smtClean="0"/>
              <a:t>4</a:t>
            </a:r>
            <a:r>
              <a:rPr lang="en-IN" dirty="0" smtClean="0"/>
              <a:t>)CAST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TV SHOW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52628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THIS WEB PAGE CONSISTS OF SET OF TV SHOWS WHICH ACTS AS A HYPERLINK TO ANOTHER PAGE WHICH CONTAINS IN DETAIL INFORMATION REGARDING THAT PARTICULAR TV SHOW</a:t>
            </a:r>
          </a:p>
          <a:p>
            <a:endParaRPr lang="en-IN" dirty="0" smtClean="0"/>
          </a:p>
          <a:p>
            <a:pPr>
              <a:buNone/>
            </a:pPr>
            <a:r>
              <a:rPr lang="en-IN" u="sng" dirty="0" smtClean="0"/>
              <a:t>CONTENTS</a:t>
            </a:r>
          </a:p>
          <a:p>
            <a:pPr marL="514350" indent="-514350">
              <a:buNone/>
            </a:pPr>
            <a:r>
              <a:rPr lang="en-IN" dirty="0" smtClean="0"/>
              <a:t>1)SLIDESHOW OF PICTURES FROM THAT 	TV SHOW</a:t>
            </a:r>
          </a:p>
          <a:p>
            <a:pPr marL="514350" indent="-514350">
              <a:buNone/>
            </a:pPr>
            <a:r>
              <a:rPr lang="en-IN" dirty="0" smtClean="0"/>
              <a:t>2) TRAILER</a:t>
            </a:r>
          </a:p>
          <a:p>
            <a:pPr marL="514350" indent="-514350">
              <a:buNone/>
            </a:pPr>
            <a:r>
              <a:rPr lang="en-IN" dirty="0" smtClean="0"/>
              <a:t>3) PLOT</a:t>
            </a:r>
          </a:p>
          <a:p>
            <a:pPr marL="514350" indent="-514350">
              <a:buNone/>
            </a:pPr>
            <a:r>
              <a:rPr lang="en-IN" dirty="0" smtClean="0"/>
              <a:t>4) CAST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TV SHOW RATING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THIS PART OF THE WEB PAGE CONSITS OF COMPARITIVE ANALYSIS BETWEEN ALL THE TV SHOWS DISPLAYED IN THE WEB PAGE . </a:t>
            </a:r>
          </a:p>
          <a:p>
            <a:endParaRPr lang="en-IN" dirty="0" smtClean="0"/>
          </a:p>
          <a:p>
            <a:r>
              <a:rPr lang="en-IN" u="sng" dirty="0" smtClean="0"/>
              <a:t>CONTENTS</a:t>
            </a:r>
          </a:p>
          <a:p>
            <a:r>
              <a:rPr lang="en-IN" dirty="0" smtClean="0"/>
              <a:t>1) TV SHOW NAME</a:t>
            </a:r>
          </a:p>
          <a:p>
            <a:r>
              <a:rPr lang="en-IN" dirty="0" smtClean="0"/>
              <a:t>2) NUMBER OF SEASONS</a:t>
            </a:r>
          </a:p>
          <a:p>
            <a:r>
              <a:rPr lang="en-IN" dirty="0" smtClean="0"/>
              <a:t>3) TOTAL NUMBER OF EPISODES</a:t>
            </a:r>
          </a:p>
          <a:p>
            <a:r>
              <a:rPr lang="en-IN" dirty="0" smtClean="0"/>
              <a:t>4) IMDB RATING</a:t>
            </a:r>
          </a:p>
          <a:p>
            <a:r>
              <a:rPr lang="en-IN" dirty="0" smtClean="0"/>
              <a:t>5) GENRE</a:t>
            </a:r>
          </a:p>
          <a:p>
            <a:endParaRPr lang="en-IN" dirty="0" smtClean="0"/>
          </a:p>
          <a:p>
            <a:r>
              <a:rPr lang="en-IN" dirty="0" smtClean="0"/>
              <a:t>ALL THE ABOVE DETAILS ARE DISPLAYED IN TABULAR MANNER 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MOVIES RATING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THIS PAGE CONSISTS OF DETAILS OF  ALL THE MOVIES SHOWN IN THE WEBSITE. THIS PAGE HELPS IN CARRYING OUT COMPARITIVE STUDY ON THE MOVIES</a:t>
            </a:r>
          </a:p>
          <a:p>
            <a:endParaRPr lang="en-IN" dirty="0" smtClean="0"/>
          </a:p>
          <a:p>
            <a:r>
              <a:rPr lang="en-IN" u="sng" dirty="0" smtClean="0"/>
              <a:t>CONTENTS</a:t>
            </a:r>
          </a:p>
          <a:p>
            <a:r>
              <a:rPr lang="en-IN" dirty="0" smtClean="0"/>
              <a:t>1) MOVIE NAME</a:t>
            </a:r>
          </a:p>
          <a:p>
            <a:r>
              <a:rPr lang="en-IN" dirty="0" smtClean="0"/>
              <a:t>2) MOVIE DURATION </a:t>
            </a:r>
          </a:p>
          <a:p>
            <a:r>
              <a:rPr lang="en-IN" dirty="0" smtClean="0"/>
              <a:t>3) YEAR OF RELEASE</a:t>
            </a:r>
          </a:p>
          <a:p>
            <a:r>
              <a:rPr lang="en-IN" dirty="0" smtClean="0"/>
              <a:t>4) IMDB RATING</a:t>
            </a:r>
          </a:p>
          <a:p>
            <a:r>
              <a:rPr lang="en-IN" dirty="0" smtClean="0"/>
              <a:t>5</a:t>
            </a:r>
            <a:r>
              <a:rPr lang="en-IN" dirty="0" smtClean="0"/>
              <a:t>) GENRE</a:t>
            </a:r>
          </a:p>
          <a:p>
            <a:endParaRPr lang="en-IN" dirty="0" smtClean="0"/>
          </a:p>
          <a:p>
            <a:r>
              <a:rPr lang="en-IN" dirty="0" smtClean="0"/>
              <a:t>ALL OF THE ABOVE INFORMATION IN DISPLAYED AS TABLE FOR EASIER INTERPRETATION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CONTACT US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IS A PLATFORM WHERE THE WEBSITE USER CAN COMMUNICATE WITH US IN CASE OF ANY INCONVENIENCE CAUSED OR FOR ANY IMPROVEMENTS TO BE TAKEN.</a:t>
            </a:r>
          </a:p>
          <a:p>
            <a:endParaRPr lang="en-IN" dirty="0" smtClean="0"/>
          </a:p>
          <a:p>
            <a:r>
              <a:rPr lang="en-IN" dirty="0" smtClean="0"/>
              <a:t>USER CAN TYPE OUT HIS VIEWS AND SEND IT TO US IN THE MESSAGE BOX GIVEN.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LOGIN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PAGE GIVES THE USER TO CHOSE AN APPROPRIATE MEANS TO LOGIN TO OUR WEBSITE . </a:t>
            </a:r>
          </a:p>
          <a:p>
            <a:endParaRPr lang="en-IN" dirty="0" smtClean="0"/>
          </a:p>
          <a:p>
            <a:r>
              <a:rPr lang="en-IN" dirty="0" smtClean="0"/>
              <a:t>IT CAN EITHER BE BY GIVING HIS E-MAIL AND SETTING UP A PASSWORD OR BY ANY OF THE SOCIAL NETWORKING SITE CREDENTIALS.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22</TotalTime>
  <Words>308</Words>
  <Application>Microsoft Office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Foundry</vt:lpstr>
      <vt:lpstr>WEB TECH PROJECT</vt:lpstr>
      <vt:lpstr>CONTENTS</vt:lpstr>
      <vt:lpstr>MOVIES </vt:lpstr>
      <vt:lpstr>TV SHOW</vt:lpstr>
      <vt:lpstr>TV SHOW RATING</vt:lpstr>
      <vt:lpstr>MOVIES RATING</vt:lpstr>
      <vt:lpstr>CONTACT US</vt:lpstr>
      <vt:lpstr>LOGIN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 PROJECT</dc:title>
  <dc:creator>Admin</dc:creator>
  <cp:lastModifiedBy>Admin</cp:lastModifiedBy>
  <cp:revision>1</cp:revision>
  <dcterms:created xsi:type="dcterms:W3CDTF">2018-11-04T14:23:28Z</dcterms:created>
  <dcterms:modified xsi:type="dcterms:W3CDTF">2018-11-04T14:46:04Z</dcterms:modified>
</cp:coreProperties>
</file>