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1210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3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4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20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85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4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58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65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9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05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54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3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66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4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2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838200"/>
            <a:ext cx="6343202" cy="709865"/>
          </a:xfrm>
        </p:spPr>
        <p:txBody>
          <a:bodyPr/>
          <a:lstStyle/>
          <a:p>
            <a:r>
              <a:rPr dirty="0"/>
              <a:t>AI-Powered Fraud Detection in Auto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b="1" dirty="0"/>
              <a:t>Predictive Modeling for Smarter Claims Management</a:t>
            </a:r>
            <a:endParaRPr lang="en-US" b="1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TEAM(SC2)4 –  04</a:t>
            </a:r>
            <a:endParaRPr dirty="0"/>
          </a:p>
          <a:p>
            <a:pPr>
              <a:buFont typeface="Arial" pitchFamily="34" charset="0"/>
              <a:buChar char="•"/>
            </a:pPr>
            <a:r>
              <a:rPr dirty="0" err="1"/>
              <a:t>Learnathon</a:t>
            </a:r>
            <a:r>
              <a:rPr dirty="0"/>
              <a:t> 4.0 – GIET University</a:t>
            </a:r>
          </a:p>
          <a:p>
            <a:pPr>
              <a:buFont typeface="Arial" pitchFamily="34" charset="0"/>
              <a:buChar char="•"/>
            </a:pPr>
            <a:r>
              <a:rPr dirty="0"/>
              <a:t>By: 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Rajan Kumar Rana – 22CSE211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Anjana</a:t>
            </a:r>
            <a:r>
              <a:rPr lang="en-US" dirty="0"/>
              <a:t> </a:t>
            </a:r>
            <a:r>
              <a:rPr lang="en-US" dirty="0" err="1"/>
              <a:t>Akash</a:t>
            </a:r>
            <a:r>
              <a:rPr lang="en-US" dirty="0"/>
              <a:t> – 22CSE319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Khushi</a:t>
            </a:r>
            <a:r>
              <a:rPr lang="en-US" dirty="0"/>
              <a:t> </a:t>
            </a:r>
            <a:r>
              <a:rPr lang="en-US" dirty="0" err="1"/>
              <a:t>Kumari</a:t>
            </a:r>
            <a:r>
              <a:rPr lang="en-US" dirty="0"/>
              <a:t> – 22CSE226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fraud alerts during claim filing</a:t>
            </a:r>
          </a:p>
          <a:p>
            <a:r>
              <a:t>- Integration with claim review dashboards</a:t>
            </a:r>
          </a:p>
          <a:p>
            <a:r>
              <a:t>- Use of image/video AI for evidence verification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Python (Pandas, Scikit-learn)</a:t>
            </a:r>
          </a:p>
          <a:p>
            <a:r>
              <a:rPr dirty="0"/>
              <a:t>- </a:t>
            </a:r>
            <a:r>
              <a:rPr lang="en-IN" dirty="0"/>
              <a:t>VS code</a:t>
            </a:r>
          </a:p>
          <a:p>
            <a:r>
              <a:rPr lang="en-IN" dirty="0"/>
              <a:t>- </a:t>
            </a:r>
            <a:r>
              <a:rPr lang="en-IN" dirty="0" err="1"/>
              <a:t>SKlearn</a:t>
            </a:r>
            <a:endParaRPr dirty="0"/>
          </a:p>
          <a:p>
            <a:r>
              <a:rPr dirty="0"/>
              <a:t>- Seaborn &amp; Matplotlib</a:t>
            </a:r>
          </a:p>
          <a:p>
            <a:r>
              <a:rPr dirty="0"/>
              <a:t>- </a:t>
            </a:r>
            <a:r>
              <a:rPr dirty="0" err="1"/>
              <a:t>Streamlit</a:t>
            </a:r>
            <a:r>
              <a:rPr dirty="0"/>
              <a:t> (optional UI)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Learnathon Dataset – GIET University</a:t>
            </a:r>
          </a:p>
          <a:p>
            <a:r>
              <a:t>- Research on AI in fraud detection</a:t>
            </a:r>
          </a:p>
          <a:p>
            <a:r>
              <a:t>- Scikit-learn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Insurance fraud is a major challenge in the auto insurance industry.</a:t>
            </a:r>
          </a:p>
          <a:p>
            <a:r>
              <a:t>- Manual detection is slow and inaccurate.</a:t>
            </a:r>
          </a:p>
          <a:p>
            <a:r>
              <a:t>- AI can automate fraud detection and improve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Rule-based systems are outdated and inflexible.</a:t>
            </a:r>
          </a:p>
          <a:p>
            <a:r>
              <a:t>- Fraudsters continuously evolve their techniques.</a:t>
            </a:r>
          </a:p>
          <a:p>
            <a:r>
              <a:t>- Need for an adaptive, predictive system that flags suspicious claims.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 predictive model using ML for fraud detection.</a:t>
            </a:r>
          </a:p>
          <a:p>
            <a:r>
              <a:t>- Reduce manual workload and speed up claim processing.</a:t>
            </a:r>
          </a:p>
          <a:p>
            <a:r>
              <a:t>- Identify high-risk claims with data-driven scoring.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Provided by Learnathon organizers</a:t>
            </a:r>
          </a:p>
          <a:p>
            <a:r>
              <a:t>- Contains:</a:t>
            </a:r>
          </a:p>
          <a:p>
            <a:r>
              <a:t>  - Customer information</a:t>
            </a:r>
          </a:p>
          <a:p>
            <a:r>
              <a:t>  - Claim details</a:t>
            </a:r>
          </a:p>
          <a:p>
            <a:r>
              <a:t>  - Accident data</a:t>
            </a:r>
          </a:p>
          <a:p>
            <a:r>
              <a:t>  - Fraud labels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Preprocessing: Handle missing values, encode categories</a:t>
            </a:r>
          </a:p>
          <a:p>
            <a:r>
              <a:t>- Feature Engineering: Claim ratios, frequency, policy age</a:t>
            </a:r>
          </a:p>
          <a:p>
            <a:r>
              <a:t>- Modeling: Random Forest, Logistic Regression, XGBoost</a:t>
            </a:r>
          </a:p>
          <a:p>
            <a:r>
              <a:t>- Evaluation: Accuracy, F1-score, ROC-AUC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Historical claim data</a:t>
            </a:r>
          </a:p>
          <a:p>
            <a:r>
              <a:t>- ML Algorithms: Supervised classification</a:t>
            </a:r>
          </a:p>
          <a:p>
            <a:r>
              <a:t>- Output: Fraud likelihood score (0 to 1)</a:t>
            </a:r>
          </a:p>
          <a:p>
            <a:r>
              <a:t>- Decision: Flag or approve claim</a:t>
            </a:r>
          </a:p>
        </p:txBody>
      </p:sp>
      <p:pic>
        <p:nvPicPr>
          <p:cNvPr id="4" name="Picture 3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219" y="2273301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Accuracy: ~95%</a:t>
            </a:r>
          </a:p>
          <a:p>
            <a:r>
              <a:t>- ROC-AUC Score: 0.92</a:t>
            </a:r>
          </a:p>
          <a:p>
            <a:r>
              <a:t>- Key Features:</a:t>
            </a:r>
          </a:p>
          <a:p>
            <a:r>
              <a:t>  - Claim amount spikes</a:t>
            </a:r>
          </a:p>
          <a:p>
            <a:r>
              <a:t>  - High claim frequency</a:t>
            </a:r>
          </a:p>
          <a:p>
            <a:r>
              <a:t>  - Short policy tenure</a:t>
            </a:r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051" y="2320413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can effectively detect insurance fraud.</a:t>
            </a:r>
          </a:p>
          <a:p>
            <a:r>
              <a:t>- Reduces investigation time and improves decision-making.</a:t>
            </a:r>
          </a:p>
          <a:p>
            <a:r>
              <a:t>- Scalable, adaptable, and highly accurate solution.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111</TotalTime>
  <Words>356</Words>
  <Application>Microsoft Office PowerPoint</Application>
  <PresentationFormat>On-screen Show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AI-Powered Fraud Detection in Auto Insurance</vt:lpstr>
      <vt:lpstr>Introduction</vt:lpstr>
      <vt:lpstr>Problem Statement</vt:lpstr>
      <vt:lpstr>Project Objectives</vt:lpstr>
      <vt:lpstr>Dataset</vt:lpstr>
      <vt:lpstr>Methodology</vt:lpstr>
      <vt:lpstr>Model Architecture</vt:lpstr>
      <vt:lpstr>Results</vt:lpstr>
      <vt:lpstr>Conclusion</vt:lpstr>
      <vt:lpstr>Future Scope</vt:lpstr>
      <vt:lpstr>Tools &amp; Technologies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Fraud Detection in Auto Insurance</dc:title>
  <dc:subject/>
  <dc:creator/>
  <cp:keywords/>
  <dc:description>generated using python-pptx</dc:description>
  <cp:lastModifiedBy>Rajan Rana</cp:lastModifiedBy>
  <cp:revision>6</cp:revision>
  <dcterms:created xsi:type="dcterms:W3CDTF">2013-01-27T09:14:16Z</dcterms:created>
  <dcterms:modified xsi:type="dcterms:W3CDTF">2025-07-25T12:33:59Z</dcterms:modified>
  <cp:category/>
</cp:coreProperties>
</file>