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1C8-6F9F-4BF9-932A-04F3873C2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C3D4D-8A32-4749-A518-2DEE110B2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FE60-F8E8-4EED-BF4D-E3E9E04B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22DB-E26A-4D08-A320-D14D86C9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D59E3-B9C1-4B36-B54C-F62D662B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C7F7-DDC4-401B-9363-B286387F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A890C-8E67-4B83-84CE-5CC3DAB9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D3D2-D71C-4FB3-8DCB-C7E1415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7309-DE74-440F-9B6A-03688B7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4E58-3BC8-4582-9A82-FB043861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7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F387F-11AC-4B02-9F37-AC39D003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2F73D-7DDF-4E0C-A48A-4EF91404F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6260-C4AA-41E3-B911-C2C05D3A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83BA-BEFF-448C-8903-D11B8BE2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D1C8-53F0-4766-91E3-46CC40E3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57-CFB1-4AB7-B991-11681171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3422-BB34-468A-97EE-08F01449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265C-6B4A-4E43-B660-C12ACB4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9CCC-4769-4CFC-89BB-D441F997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E9CD-2DA2-452E-9494-65D8095A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8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A4F8-7AA6-4B97-9DF4-E7EE04E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5B4F-4A57-4EA0-954E-0459822F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324F-F7D0-49E4-BA99-41E7B22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AE14-050F-46E4-90B6-C5E7520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A568-C8B8-4A99-BA77-A3FECB18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54A7-9352-41E7-A102-D51F1BDC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E406-E96B-4D5B-BF03-8D87F4043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3095D-A2CA-4D7B-9189-B3101E15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E1E1-8C38-4C13-9013-9BE8FC6E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4F233-B0E3-4142-A70A-D456B81C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EE6C-23C2-4066-9BEB-2F376A1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AA65-989D-4BF0-9132-AA158F9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FEF78-C428-476F-AAC8-B290E1CF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9CF4A-7C03-4B01-9B3B-8C7D1BDD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AE20-9E8D-499F-9CC9-D8F47B584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A39F1-D192-406F-AD55-D4F3A70B7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E988B-82E8-42F0-BB1D-44CA678F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7F1AC-CC09-4D41-832F-E26DA77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7093B-215C-4E70-8A77-1D3EDB37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144-08E6-43E7-A01E-F825AC83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969FE-58A0-4446-9632-41DC0B85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218FA-2D15-4CE3-9EE7-AE2FD002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F96C0-186A-4F7C-AADA-295087F2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76CF8-A5E9-490E-BD0D-90F3FA99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A83BA-D47A-4FB9-9188-1101B325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E9E88-315F-4084-A319-7E3B126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E0DE-7616-4513-BA4D-B2055C35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9229-B203-49E0-8B5E-189F6035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D31C-7592-4617-85D5-27608312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D8D47-2B85-4BC4-8598-9DA71C9E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2393C-3B82-4CE7-B976-77441084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D4D2-C3F6-4B66-8AC1-FB746BE5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3865-DED5-40F5-80B8-EFED5CCC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B4DD3-6AF6-4084-B4C5-467E4DC07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7543-BEE1-4C7A-97B2-BE94246B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B9C4-E20E-47F0-B102-2C410A3A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E5AE1-76D8-41C9-BB5C-C778DD72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5198-4EBF-4F5B-8A94-3F66CC45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7F8BF-0F6E-42F9-B647-BBF0F3F8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E07E2-6FCF-43B7-9EAE-2884576E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73ED-B969-442B-8494-503F185A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234C-C95B-4A7C-91AE-29C8D476539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D484-A3B7-4917-AF92-EDC165F2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EDDF-1C2B-4E91-BE1E-9574CD12B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E538-19E6-47C8-8144-64BCFA5A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6690-15B8-4CA5-B223-8A566AA0A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in signal laterality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12860-0E3B-424D-BA5D-1D50529CD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 Rana</a:t>
            </a:r>
          </a:p>
        </p:txBody>
      </p:sp>
    </p:spTree>
    <p:extLst>
      <p:ext uri="{BB962C8B-B14F-4D97-AF65-F5344CB8AC3E}">
        <p14:creationId xmlns:p14="http://schemas.microsoft.com/office/powerpoint/2010/main" val="15286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9240-C883-4156-8821-67F33167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change in signal </a:t>
            </a:r>
            <a:r>
              <a:rPr lang="en-US" dirty="0" err="1"/>
              <a:t>lateralites</a:t>
            </a: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E6A055-7E67-4ED9-AB28-9B825887A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2" y="1825625"/>
            <a:ext cx="6194075" cy="4351338"/>
          </a:xfrm>
        </p:spPr>
      </p:pic>
    </p:spTree>
    <p:extLst>
      <p:ext uri="{BB962C8B-B14F-4D97-AF65-F5344CB8AC3E}">
        <p14:creationId xmlns:p14="http://schemas.microsoft.com/office/powerpoint/2010/main" val="300522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5FD5-A7CE-43FF-AD43-F346AC0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change in signal </a:t>
            </a:r>
            <a:r>
              <a:rPr lang="en-US" dirty="0" err="1"/>
              <a:t>lateralites</a:t>
            </a: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D9679C-5A38-44B3-B092-75A93F6B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91" y="1825625"/>
            <a:ext cx="7826817" cy="4351338"/>
          </a:xfrm>
        </p:spPr>
      </p:pic>
    </p:spTree>
    <p:extLst>
      <p:ext uri="{BB962C8B-B14F-4D97-AF65-F5344CB8AC3E}">
        <p14:creationId xmlns:p14="http://schemas.microsoft.com/office/powerpoint/2010/main" val="23290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Change in signal laterality </vt:lpstr>
      <vt:lpstr>Absolute change in signal lateralites </vt:lpstr>
      <vt:lpstr>Relative change in signal lateralites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in signal laterality </dc:title>
  <dc:creator>Sid</dc:creator>
  <cp:lastModifiedBy>Sid</cp:lastModifiedBy>
  <cp:revision>1</cp:revision>
  <dcterms:created xsi:type="dcterms:W3CDTF">2019-02-11T21:38:32Z</dcterms:created>
  <dcterms:modified xsi:type="dcterms:W3CDTF">2019-02-11T21:43:24Z</dcterms:modified>
</cp:coreProperties>
</file>