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1BC0-9179-46EC-A6E9-EF52C572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EA575-F8BD-4C5F-8C4F-9D2325A6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158E-60A8-40DD-8ADC-7926856A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17CE-B4F3-4B84-98CC-D11CD0B6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1466-469B-4B8F-9685-C210FF0C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6B03-5F4B-47C5-90F5-93BF0D32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A519-1ECE-4B20-99B7-EE012B2C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28E1-586C-4033-86D4-84C6E3E3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BF8A-D9B6-4B8B-BE93-BCA6EA1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AC8-C734-461D-BB8B-63272399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2A3CB-3EBE-4A2B-AF14-B3649D404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BA6BF-E8F2-4757-9589-CC010493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BB8B-0017-4DFC-9D2E-E6CDBEE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3D11-B7FA-48DB-8241-D02608EA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DEC2-D5EE-4BD6-A771-C5DBF049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4193-400D-4B21-AFA6-C3CD173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9959-B790-4218-96CC-293A89A1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649B-FDCC-411D-9CFF-A90F6B93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D744-665B-4FF3-92A8-5C9765F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BFE4-FC60-4380-B1B3-CC6A4B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2010-EFAA-42B8-A07A-B636B4D6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F452-2721-4997-84BA-1EFC382B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26B7-42B4-4E42-A9FA-9E71D1E3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FC6A-9734-44B4-A3FA-EC9639C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C340-638E-4EC2-B276-44C72749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3F3A-2F34-4880-B79B-AAFFE89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2F61-BDD3-461E-BF90-4F090C2E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B27D-7ECF-4C4B-8D1F-545E5727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AA53-A664-4050-A139-9A9F28E8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38D0-38BE-43C9-A234-867CAEB0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2615-F1DA-4C91-8FB8-B83FEA6C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A1FD-864A-4F65-828A-F6EF0350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2F3B2-063B-4858-997A-2260BC45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49066-2DE4-4FB0-8559-4FE412F9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69F55-FAE2-48AD-8D7E-ED2DFA10E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38ACB-E20E-4DD3-B978-B0B933C74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4E008-0DC4-437C-BBB6-BA60EBD8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CD2D-308D-462A-9C41-2176F192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8CCA6-8F80-42A3-9F55-EA07FC44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18DA-6294-4AA2-8B9A-417CFB5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CDF7-1EBA-4DD9-A2DE-D782AFA2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14E14-5096-4580-B03C-76160E4A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7C411-453E-415C-A2C3-3F4AF42A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052C2-581B-4186-9C3E-51475457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8AD42-8822-4CF8-9117-5574EED4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5464-3E76-4C3E-9378-F7F3E273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48CC-10AD-455E-9CC1-5E76CFD3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FF16-5960-4771-B4FF-72A08ADF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D3145-5DAB-4A23-809F-8E02B7D9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B861-D8C9-4BDD-965D-F77F48B1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A45A8-4554-4EBB-ACFD-7A7EB42F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6F5B-46E4-42F1-88D7-9A1E8407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6FE8-8D65-4F76-8AB2-F5BA981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D6D56-FACD-4E84-ADA8-9DB90C604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27B5-BCDD-46F4-8F15-667FC26A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3829E-D0C1-4A1F-A4F6-B5A5FAB9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0BE6-CA80-4612-B865-4830352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2ED5-8E6F-474D-B990-BEA2A843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05B09-4D53-4D5E-A9B3-E6376E1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5B5E8-EFE1-45EB-ADEF-F8EEFD43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129F-06F0-4A14-A1A0-3DA4E5285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9684-FAF2-4245-A0F2-6D650ED8FDB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83AB-0D95-4FFE-9008-4BD310F12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A971-36E2-4F53-92A7-F6586C48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F0BF-3495-4759-8621-84BD8829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4D94-CB23-45E6-AA60-06172E1F7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Median Rest and Move Laterality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5B1BC-3AFD-42EA-B6F9-F3EE15305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 Rana</a:t>
            </a:r>
          </a:p>
        </p:txBody>
      </p:sp>
    </p:spTree>
    <p:extLst>
      <p:ext uri="{BB962C8B-B14F-4D97-AF65-F5344CB8AC3E}">
        <p14:creationId xmlns:p14="http://schemas.microsoft.com/office/powerpoint/2010/main" val="370570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EBDE-8AE5-4652-A488-272A3E6C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Early v. Late Median Move </a:t>
            </a:r>
            <a:r>
              <a:rPr lang="en-US" dirty="0" err="1"/>
              <a:t>Lateralities</a:t>
            </a:r>
            <a:r>
              <a:rPr lang="en-US" dirty="0"/>
              <a:t>: </a:t>
            </a:r>
            <a:r>
              <a:rPr lang="en-US" sz="2800" dirty="0"/>
              <a:t>alpha/beta/delta/ft </a:t>
            </a:r>
            <a:r>
              <a:rPr lang="en-US" sz="2800" dirty="0" err="1"/>
              <a:t>freqs</a:t>
            </a:r>
            <a:endParaRPr lang="en-US" sz="2800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00AA673-455E-4B1A-83FB-184B9B906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t="3818" r="7017" b="20690"/>
          <a:stretch/>
        </p:blipFill>
        <p:spPr>
          <a:xfrm>
            <a:off x="1273112" y="1690688"/>
            <a:ext cx="9645776" cy="4802187"/>
          </a:xfrm>
        </p:spPr>
      </p:pic>
    </p:spTree>
    <p:extLst>
      <p:ext uri="{BB962C8B-B14F-4D97-AF65-F5344CB8AC3E}">
        <p14:creationId xmlns:p14="http://schemas.microsoft.com/office/powerpoint/2010/main" val="164634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6C5A-B1BA-43AD-800B-6B3CAAFC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v. Late Median Rest Literalities: </a:t>
            </a:r>
            <a:r>
              <a:rPr lang="en-US" sz="2800" dirty="0"/>
              <a:t>alpha/beta/delta/ft </a:t>
            </a:r>
            <a:r>
              <a:rPr lang="en-US" sz="2800" dirty="0" err="1"/>
              <a:t>freqs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629713-1AB2-4E9E-AB6D-60B65157C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4" t="4003" r="7296" b="24296"/>
          <a:stretch/>
        </p:blipFill>
        <p:spPr>
          <a:xfrm>
            <a:off x="1231641" y="1632856"/>
            <a:ext cx="10120571" cy="48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5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A9CF-10EE-44B0-9689-A36684A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in Median Rest and Move Literalities: </a:t>
            </a:r>
            <a:r>
              <a:rPr lang="en-US" sz="2800" dirty="0"/>
              <a:t>alpha/beta/delta/ft </a:t>
            </a:r>
            <a:r>
              <a:rPr lang="en-US" sz="2800" dirty="0" err="1"/>
              <a:t>freqs</a:t>
            </a:r>
            <a:endParaRPr lang="en-US" sz="28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5D333A3-9E47-4F29-A4FB-6F5F6B9CF2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t="3167" r="7017" b="18738"/>
          <a:stretch/>
        </p:blipFill>
        <p:spPr>
          <a:xfrm>
            <a:off x="1110330" y="1444096"/>
            <a:ext cx="9971339" cy="5048779"/>
          </a:xfrm>
        </p:spPr>
      </p:pic>
    </p:spTree>
    <p:extLst>
      <p:ext uri="{BB962C8B-B14F-4D97-AF65-F5344CB8AC3E}">
        <p14:creationId xmlns:p14="http://schemas.microsoft.com/office/powerpoint/2010/main" val="319652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86F8-6109-440B-AAFC-1EA15E50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ARAT score change v. Median Rest and Move Laterality change: </a:t>
            </a:r>
            <a:br>
              <a:rPr lang="en-US" dirty="0"/>
            </a:br>
            <a:r>
              <a:rPr lang="en-US" sz="3100" dirty="0"/>
              <a:t>(alpha/beta/delta/ft </a:t>
            </a:r>
            <a:r>
              <a:rPr lang="en-US" sz="3100" dirty="0" err="1"/>
              <a:t>freqs</a:t>
            </a:r>
            <a:r>
              <a:rPr lang="en-US" sz="31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4A5EA-F1DE-4937-A265-0177A9B88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4797" r="8262" b="4799"/>
          <a:stretch/>
        </p:blipFill>
        <p:spPr>
          <a:xfrm>
            <a:off x="2085277" y="1927469"/>
            <a:ext cx="8021445" cy="49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86F8-6109-440B-AAFC-1EA15E50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ARAT score change v. Median Rest and Move Laterality change: </a:t>
            </a:r>
            <a:br>
              <a:rPr lang="en-US" dirty="0"/>
            </a:br>
            <a:r>
              <a:rPr lang="en-US" sz="3100" dirty="0"/>
              <a:t>(alpha/beta/delta/ft </a:t>
            </a:r>
            <a:r>
              <a:rPr lang="en-US" sz="3100" dirty="0" err="1"/>
              <a:t>freqs</a:t>
            </a:r>
            <a:r>
              <a:rPr lang="en-US" sz="3100" dirty="0"/>
              <a:t>, Synchronized X axes)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D1EAB-0ACE-4476-9FBB-0BA8ECB0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1" t="4798" r="8537" b="4798"/>
          <a:stretch/>
        </p:blipFill>
        <p:spPr>
          <a:xfrm>
            <a:off x="2069480" y="1846384"/>
            <a:ext cx="8053039" cy="50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0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Median Rest and Move Laterality Results</vt:lpstr>
      <vt:lpstr>Early v. Late Median Move Lateralities: alpha/beta/delta/ft freqs</vt:lpstr>
      <vt:lpstr>Early v. Late Median Rest Literalities: alpha/beta/delta/ft freqs</vt:lpstr>
      <vt:lpstr>Change in Median Rest and Move Literalities: alpha/beta/delta/ft freqs</vt:lpstr>
      <vt:lpstr>ARAT score change v. Median Rest and Move Laterality change:  (alpha/beta/delta/ft freqs)</vt:lpstr>
      <vt:lpstr>ARAT score change v. Median Rest and Move Laterality change:  (alpha/beta/delta/ft freqs, Synchronized X axes)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</dc:creator>
  <cp:lastModifiedBy>Sid</cp:lastModifiedBy>
  <cp:revision>7</cp:revision>
  <dcterms:created xsi:type="dcterms:W3CDTF">2018-11-29T19:09:16Z</dcterms:created>
  <dcterms:modified xsi:type="dcterms:W3CDTF">2018-12-06T22:55:01Z</dcterms:modified>
</cp:coreProperties>
</file>