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media/image7.jpg" ContentType="image/png"/>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8" r:id="rId3"/>
    <p:sldId id="262" r:id="rId4"/>
    <p:sldId id="260" r:id="rId5"/>
    <p:sldId id="261" r:id="rId6"/>
    <p:sldId id="259" r:id="rId7"/>
    <p:sldId id="263" r:id="rId8"/>
    <p:sldId id="264" r:id="rId9"/>
    <p:sldId id="265" r:id="rId10"/>
    <p:sldId id="266" r:id="rId11"/>
    <p:sldId id="371" r:id="rId12"/>
    <p:sldId id="367" r:id="rId13"/>
    <p:sldId id="368" r:id="rId14"/>
    <p:sldId id="373" r:id="rId15"/>
    <p:sldId id="372" r:id="rId16"/>
    <p:sldId id="369" r:id="rId17"/>
    <p:sldId id="362" r:id="rId18"/>
    <p:sldId id="3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2EB52-5786-43D9-84A5-FA68370E3A97}" type="doc">
      <dgm:prSet loTypeId="urn:microsoft.com/office/officeart/2011/layout/HexagonRadial" loCatId="cycle" qsTypeId="urn:microsoft.com/office/officeart/2005/8/quickstyle/simple1" qsCatId="simple" csTypeId="urn:microsoft.com/office/officeart/2005/8/colors/colorful1" csCatId="colorful" phldr="1"/>
      <dgm:spPr/>
      <dgm:t>
        <a:bodyPr/>
        <a:lstStyle/>
        <a:p>
          <a:endParaRPr lang="en-IN"/>
        </a:p>
      </dgm:t>
    </dgm:pt>
    <dgm:pt modelId="{3566BA85-622E-4C69-985A-63FAAF0F6A21}">
      <dgm:prSet phldrT="[Text]"/>
      <dgm:spPr/>
      <dgm:t>
        <a:bodyPr/>
        <a:lstStyle/>
        <a:p>
          <a:r>
            <a:rPr lang="en-IN" dirty="0"/>
            <a:t>Cognitive Ecommerce</a:t>
          </a:r>
        </a:p>
      </dgm:t>
    </dgm:pt>
    <dgm:pt modelId="{5FE98577-CC0D-446B-A0AA-C36B744AA7D0}" type="parTrans" cxnId="{50AD1A2E-6CDC-4237-B5D7-8D7C4499361D}">
      <dgm:prSet/>
      <dgm:spPr/>
      <dgm:t>
        <a:bodyPr/>
        <a:lstStyle/>
        <a:p>
          <a:endParaRPr lang="en-IN"/>
        </a:p>
      </dgm:t>
    </dgm:pt>
    <dgm:pt modelId="{578F8F08-9C4A-4715-BEC7-D7AF09346DCC}" type="sibTrans" cxnId="{50AD1A2E-6CDC-4237-B5D7-8D7C4499361D}">
      <dgm:prSet/>
      <dgm:spPr/>
      <dgm:t>
        <a:bodyPr/>
        <a:lstStyle/>
        <a:p>
          <a:endParaRPr lang="en-IN"/>
        </a:p>
      </dgm:t>
    </dgm:pt>
    <dgm:pt modelId="{EAAB18B9-9B82-4C13-B657-FF778B85F2E0}">
      <dgm:prSet phldrT="[Text]" custT="1"/>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200" kern="1200" dirty="0">
              <a:latin typeface="Garamond" panose="02020404030301010803"/>
              <a:ea typeface="+mn-ea"/>
              <a:cs typeface="+mn-cs"/>
            </a:rPr>
            <a:t>Personalization</a:t>
          </a:r>
        </a:p>
      </dgm:t>
    </dgm:pt>
    <dgm:pt modelId="{2FE27AA8-87ED-45B9-AF3D-0C37635FAFF8}" type="parTrans" cxnId="{564F6CA5-4645-490C-A8AE-2F2DF5EEBA2E}">
      <dgm:prSet/>
      <dgm:spPr/>
      <dgm:t>
        <a:bodyPr/>
        <a:lstStyle/>
        <a:p>
          <a:endParaRPr lang="en-IN"/>
        </a:p>
      </dgm:t>
    </dgm:pt>
    <dgm:pt modelId="{1FA28509-2A55-47D4-B4EC-0416A0F32501}" type="sibTrans" cxnId="{564F6CA5-4645-490C-A8AE-2F2DF5EEBA2E}">
      <dgm:prSet/>
      <dgm:spPr/>
      <dgm:t>
        <a:bodyPr/>
        <a:lstStyle/>
        <a:p>
          <a:endParaRPr lang="en-IN"/>
        </a:p>
      </dgm:t>
    </dgm:pt>
    <dgm:pt modelId="{91A066AD-0F20-492A-9128-C1C3D82F0F4A}">
      <dgm:prSet phldrT="[Text]" custT="1"/>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100" kern="1200">
              <a:latin typeface="Garamond" panose="02020404030301010803"/>
              <a:ea typeface="+mn-ea"/>
              <a:cs typeface="+mn-cs"/>
            </a:rPr>
            <a:t>Product  Recommendation</a:t>
          </a:r>
          <a:endParaRPr lang="en-IN" sz="1100" kern="1200" dirty="0">
            <a:latin typeface="Garamond" panose="02020404030301010803"/>
            <a:ea typeface="+mn-ea"/>
            <a:cs typeface="+mn-cs"/>
          </a:endParaRPr>
        </a:p>
      </dgm:t>
    </dgm:pt>
    <dgm:pt modelId="{8DAF4CB8-F51F-4C9D-9FB6-2C641B325175}" type="parTrans" cxnId="{F19B7B5C-08C9-4D88-BD5E-1F335393E34D}">
      <dgm:prSet/>
      <dgm:spPr/>
      <dgm:t>
        <a:bodyPr/>
        <a:lstStyle/>
        <a:p>
          <a:endParaRPr lang="en-IN"/>
        </a:p>
      </dgm:t>
    </dgm:pt>
    <dgm:pt modelId="{04A46715-8014-46DD-853D-A0135BD73195}" type="sibTrans" cxnId="{F19B7B5C-08C9-4D88-BD5E-1F335393E34D}">
      <dgm:prSet/>
      <dgm:spPr/>
      <dgm:t>
        <a:bodyPr/>
        <a:lstStyle/>
        <a:p>
          <a:endParaRPr lang="en-IN"/>
        </a:p>
      </dgm:t>
    </dgm:pt>
    <dgm:pt modelId="{42C5D556-A5AC-4F20-BBAC-5BDB362F6FA3}">
      <dgm:prSet phldrT="[Text]"/>
      <dgm:spPr/>
      <dgm:t>
        <a:bodyPr/>
        <a:lstStyle/>
        <a:p>
          <a:r>
            <a:rPr lang="en-IN" dirty="0"/>
            <a:t>Intelligent Search</a:t>
          </a:r>
        </a:p>
      </dgm:t>
    </dgm:pt>
    <dgm:pt modelId="{AB99412C-9433-47FA-BEF0-512EF1542791}" type="parTrans" cxnId="{3F593D3D-CE70-4655-BD8A-7BCC3A9F4245}">
      <dgm:prSet/>
      <dgm:spPr/>
      <dgm:t>
        <a:bodyPr/>
        <a:lstStyle/>
        <a:p>
          <a:endParaRPr lang="en-IN"/>
        </a:p>
      </dgm:t>
    </dgm:pt>
    <dgm:pt modelId="{2DF3B5EF-F575-4F43-9E83-120D5AD41882}" type="sibTrans" cxnId="{3F593D3D-CE70-4655-BD8A-7BCC3A9F4245}">
      <dgm:prSet/>
      <dgm:spPr/>
      <dgm:t>
        <a:bodyPr/>
        <a:lstStyle/>
        <a:p>
          <a:endParaRPr lang="en-IN"/>
        </a:p>
      </dgm:t>
    </dgm:pt>
    <dgm:pt modelId="{13888F5F-6B3B-432E-BC14-013A7B6FE4C8}">
      <dgm:prSet phldrT="[Text]"/>
      <dgm:spPr/>
      <dgm:t>
        <a:bodyPr/>
        <a:lstStyle/>
        <a:p>
          <a:r>
            <a:rPr lang="en-IN" dirty="0"/>
            <a:t>Anomaly Detection</a:t>
          </a:r>
        </a:p>
      </dgm:t>
    </dgm:pt>
    <dgm:pt modelId="{03C807D1-8B5F-4148-966A-A3B73D69A3CF}" type="parTrans" cxnId="{751E8CEB-DFE3-46B9-AAAA-3EA55DBB5183}">
      <dgm:prSet/>
      <dgm:spPr/>
      <dgm:t>
        <a:bodyPr/>
        <a:lstStyle/>
        <a:p>
          <a:endParaRPr lang="en-IN"/>
        </a:p>
      </dgm:t>
    </dgm:pt>
    <dgm:pt modelId="{5B53C6DE-C5F0-4A3B-8502-954C22AB450A}" type="sibTrans" cxnId="{751E8CEB-DFE3-46B9-AAAA-3EA55DBB5183}">
      <dgm:prSet/>
      <dgm:spPr/>
      <dgm:t>
        <a:bodyPr/>
        <a:lstStyle/>
        <a:p>
          <a:endParaRPr lang="en-IN"/>
        </a:p>
      </dgm:t>
    </dgm:pt>
    <dgm:pt modelId="{B9590499-98E5-4558-A3FE-06EE5EC58CDD}">
      <dgm:prSet phldrT="[Text]"/>
      <dgm:spPr/>
      <dgm:t>
        <a:bodyPr/>
        <a:lstStyle/>
        <a:p>
          <a:r>
            <a:rPr lang="en-IN" dirty="0"/>
            <a:t>Customer Service</a:t>
          </a:r>
        </a:p>
      </dgm:t>
    </dgm:pt>
    <dgm:pt modelId="{562D6C15-B0F1-468A-8EB7-8E368558DE5D}" type="parTrans" cxnId="{A4823FF7-469C-4C93-B81E-460F91ECF27E}">
      <dgm:prSet/>
      <dgm:spPr/>
      <dgm:t>
        <a:bodyPr/>
        <a:lstStyle/>
        <a:p>
          <a:endParaRPr lang="en-IN"/>
        </a:p>
      </dgm:t>
    </dgm:pt>
    <dgm:pt modelId="{518AD37C-E990-49A8-AFA0-8D1DFE54E153}" type="sibTrans" cxnId="{A4823FF7-469C-4C93-B81E-460F91ECF27E}">
      <dgm:prSet/>
      <dgm:spPr/>
      <dgm:t>
        <a:bodyPr/>
        <a:lstStyle/>
        <a:p>
          <a:endParaRPr lang="en-IN"/>
        </a:p>
      </dgm:t>
    </dgm:pt>
    <dgm:pt modelId="{482E783D-8066-4F9A-BA87-CAF56A22D315}">
      <dgm:prSet phldrT="[Text]"/>
      <dgm:spPr/>
      <dgm:t>
        <a:bodyPr/>
        <a:lstStyle/>
        <a:p>
          <a:r>
            <a:rPr lang="en-IN" dirty="0"/>
            <a:t>Price &amp; Product Optimization</a:t>
          </a:r>
        </a:p>
      </dgm:t>
    </dgm:pt>
    <dgm:pt modelId="{DB8B9D58-0DE4-494E-8FF3-5A3906960319}" type="parTrans" cxnId="{E5DBFA13-21D2-44CE-BC1A-8080A8877EFC}">
      <dgm:prSet/>
      <dgm:spPr/>
      <dgm:t>
        <a:bodyPr/>
        <a:lstStyle/>
        <a:p>
          <a:endParaRPr lang="en-IN"/>
        </a:p>
      </dgm:t>
    </dgm:pt>
    <dgm:pt modelId="{6866C4A6-2D88-4E5F-8660-6914E2695C83}" type="sibTrans" cxnId="{E5DBFA13-21D2-44CE-BC1A-8080A8877EFC}">
      <dgm:prSet/>
      <dgm:spPr/>
      <dgm:t>
        <a:bodyPr/>
        <a:lstStyle/>
        <a:p>
          <a:endParaRPr lang="en-IN"/>
        </a:p>
      </dgm:t>
    </dgm:pt>
    <dgm:pt modelId="{F9363087-C6BC-4642-A0D2-10776F240E79}" type="pres">
      <dgm:prSet presAssocID="{6262EB52-5786-43D9-84A5-FA68370E3A97}" presName="Name0" presStyleCnt="0">
        <dgm:presLayoutVars>
          <dgm:chMax val="1"/>
          <dgm:chPref val="1"/>
          <dgm:dir/>
          <dgm:animOne val="branch"/>
          <dgm:animLvl val="lvl"/>
        </dgm:presLayoutVars>
      </dgm:prSet>
      <dgm:spPr/>
    </dgm:pt>
    <dgm:pt modelId="{6EF88204-D1EE-4971-A7C8-A3C175928DB4}" type="pres">
      <dgm:prSet presAssocID="{3566BA85-622E-4C69-985A-63FAAF0F6A21}" presName="Parent" presStyleLbl="node0" presStyleIdx="0" presStyleCnt="1">
        <dgm:presLayoutVars>
          <dgm:chMax val="6"/>
          <dgm:chPref val="6"/>
        </dgm:presLayoutVars>
      </dgm:prSet>
      <dgm:spPr/>
    </dgm:pt>
    <dgm:pt modelId="{013DC766-E7EE-4433-A61E-87CA47F65E56}" type="pres">
      <dgm:prSet presAssocID="{EAAB18B9-9B82-4C13-B657-FF778B85F2E0}" presName="Accent1" presStyleCnt="0"/>
      <dgm:spPr/>
    </dgm:pt>
    <dgm:pt modelId="{612CC590-4E95-4CE1-89A6-9906610F5D3A}" type="pres">
      <dgm:prSet presAssocID="{EAAB18B9-9B82-4C13-B657-FF778B85F2E0}" presName="Accent" presStyleLbl="bgShp" presStyleIdx="0" presStyleCnt="6"/>
      <dgm:spPr/>
    </dgm:pt>
    <dgm:pt modelId="{3E12B488-20B1-4932-8862-609A6BD75DD2}" type="pres">
      <dgm:prSet presAssocID="{EAAB18B9-9B82-4C13-B657-FF778B85F2E0}" presName="Child1" presStyleLbl="node1" presStyleIdx="0" presStyleCnt="6">
        <dgm:presLayoutVars>
          <dgm:chMax val="0"/>
          <dgm:chPref val="0"/>
          <dgm:bulletEnabled val="1"/>
        </dgm:presLayoutVars>
      </dgm:prSet>
      <dgm:spPr>
        <a:xfrm>
          <a:off x="4303636" y="0"/>
          <a:ext cx="1195288" cy="1034064"/>
        </a:xfrm>
        <a:prstGeom prst="hexagon">
          <a:avLst>
            <a:gd name="adj" fmla="val 28570"/>
            <a:gd name="vf" fmla="val 115470"/>
          </a:avLst>
        </a:prstGeom>
      </dgm:spPr>
    </dgm:pt>
    <dgm:pt modelId="{A4A726C5-8799-4283-A857-8AAA5C3C6253}" type="pres">
      <dgm:prSet presAssocID="{91A066AD-0F20-492A-9128-C1C3D82F0F4A}" presName="Accent2" presStyleCnt="0"/>
      <dgm:spPr/>
    </dgm:pt>
    <dgm:pt modelId="{C2FD0F5F-0388-4A8A-BB26-DB4AD5CD415F}" type="pres">
      <dgm:prSet presAssocID="{91A066AD-0F20-492A-9128-C1C3D82F0F4A}" presName="Accent" presStyleLbl="bgShp" presStyleIdx="1" presStyleCnt="6"/>
      <dgm:spPr/>
    </dgm:pt>
    <dgm:pt modelId="{CB339A29-34BF-4993-B852-E227ED1EB1A1}" type="pres">
      <dgm:prSet presAssocID="{91A066AD-0F20-492A-9128-C1C3D82F0F4A}" presName="Child2" presStyleLbl="node1" presStyleIdx="1" presStyleCnt="6">
        <dgm:presLayoutVars>
          <dgm:chMax val="0"/>
          <dgm:chPref val="0"/>
          <dgm:bulletEnabled val="1"/>
        </dgm:presLayoutVars>
      </dgm:prSet>
      <dgm:spPr>
        <a:xfrm>
          <a:off x="5399855" y="636019"/>
          <a:ext cx="1195288" cy="1034064"/>
        </a:xfrm>
        <a:prstGeom prst="hexagon">
          <a:avLst>
            <a:gd name="adj" fmla="val 28570"/>
            <a:gd name="vf" fmla="val 115470"/>
          </a:avLst>
        </a:prstGeom>
      </dgm:spPr>
    </dgm:pt>
    <dgm:pt modelId="{B8F02BC0-0BFB-4382-9592-67E6AA40195F}" type="pres">
      <dgm:prSet presAssocID="{42C5D556-A5AC-4F20-BBAC-5BDB362F6FA3}" presName="Accent3" presStyleCnt="0"/>
      <dgm:spPr/>
    </dgm:pt>
    <dgm:pt modelId="{CE09BD9E-A94A-43BF-953E-785BFFAE2BA6}" type="pres">
      <dgm:prSet presAssocID="{42C5D556-A5AC-4F20-BBAC-5BDB362F6FA3}" presName="Accent" presStyleLbl="bgShp" presStyleIdx="2" presStyleCnt="6"/>
      <dgm:spPr/>
    </dgm:pt>
    <dgm:pt modelId="{C62FBFEA-7005-4A03-BE95-851F4F3B8379}" type="pres">
      <dgm:prSet presAssocID="{42C5D556-A5AC-4F20-BBAC-5BDB362F6FA3}" presName="Child3" presStyleLbl="node1" presStyleIdx="2" presStyleCnt="6" custLinFactNeighborY="1786">
        <dgm:presLayoutVars>
          <dgm:chMax val="0"/>
          <dgm:chPref val="0"/>
          <dgm:bulletEnabled val="1"/>
        </dgm:presLayoutVars>
      </dgm:prSet>
      <dgm:spPr/>
    </dgm:pt>
    <dgm:pt modelId="{784EB92F-0588-4AF9-BED6-95A0CBC83D74}" type="pres">
      <dgm:prSet presAssocID="{13888F5F-6B3B-432E-BC14-013A7B6FE4C8}" presName="Accent4" presStyleCnt="0"/>
      <dgm:spPr/>
    </dgm:pt>
    <dgm:pt modelId="{2C15BECA-EFB2-4D49-929D-5EF10A7D9A7B}" type="pres">
      <dgm:prSet presAssocID="{13888F5F-6B3B-432E-BC14-013A7B6FE4C8}" presName="Accent" presStyleLbl="bgShp" presStyleIdx="3" presStyleCnt="6"/>
      <dgm:spPr/>
    </dgm:pt>
    <dgm:pt modelId="{BE512769-1228-4FD7-A33C-4AE48D8F6232}" type="pres">
      <dgm:prSet presAssocID="{13888F5F-6B3B-432E-BC14-013A7B6FE4C8}" presName="Child4" presStyleLbl="node1" presStyleIdx="3" presStyleCnt="6">
        <dgm:presLayoutVars>
          <dgm:chMax val="0"/>
          <dgm:chPref val="0"/>
          <dgm:bulletEnabled val="1"/>
        </dgm:presLayoutVars>
      </dgm:prSet>
      <dgm:spPr/>
    </dgm:pt>
    <dgm:pt modelId="{287C9CE0-0C17-41C8-99B0-91FA12003A97}" type="pres">
      <dgm:prSet presAssocID="{B9590499-98E5-4558-A3FE-06EE5EC58CDD}" presName="Accent5" presStyleCnt="0"/>
      <dgm:spPr/>
    </dgm:pt>
    <dgm:pt modelId="{7F8EDFB3-15AA-4F8E-8C54-DC2C66B57BDD}" type="pres">
      <dgm:prSet presAssocID="{B9590499-98E5-4558-A3FE-06EE5EC58CDD}" presName="Accent" presStyleLbl="bgShp" presStyleIdx="4" presStyleCnt="6"/>
      <dgm:spPr/>
    </dgm:pt>
    <dgm:pt modelId="{624BEF83-D0E1-45D9-AB30-8A63BCFA1792}" type="pres">
      <dgm:prSet presAssocID="{B9590499-98E5-4558-A3FE-06EE5EC58CDD}" presName="Child5" presStyleLbl="node1" presStyleIdx="4" presStyleCnt="6">
        <dgm:presLayoutVars>
          <dgm:chMax val="0"/>
          <dgm:chPref val="0"/>
          <dgm:bulletEnabled val="1"/>
        </dgm:presLayoutVars>
      </dgm:prSet>
      <dgm:spPr/>
    </dgm:pt>
    <dgm:pt modelId="{FBC8DE70-A541-4BE4-B450-2F203817986D}" type="pres">
      <dgm:prSet presAssocID="{482E783D-8066-4F9A-BA87-CAF56A22D315}" presName="Accent6" presStyleCnt="0"/>
      <dgm:spPr/>
    </dgm:pt>
    <dgm:pt modelId="{BADCF650-C545-43E2-B257-D787742287B1}" type="pres">
      <dgm:prSet presAssocID="{482E783D-8066-4F9A-BA87-CAF56A22D315}" presName="Accent" presStyleLbl="bgShp" presStyleIdx="5" presStyleCnt="6"/>
      <dgm:spPr/>
    </dgm:pt>
    <dgm:pt modelId="{9FBBB871-0E0F-4AAB-81B9-8F87F5AB30BA}" type="pres">
      <dgm:prSet presAssocID="{482E783D-8066-4F9A-BA87-CAF56A22D315}" presName="Child6" presStyleLbl="node1" presStyleIdx="5" presStyleCnt="6">
        <dgm:presLayoutVars>
          <dgm:chMax val="0"/>
          <dgm:chPref val="0"/>
          <dgm:bulletEnabled val="1"/>
        </dgm:presLayoutVars>
      </dgm:prSet>
      <dgm:spPr/>
    </dgm:pt>
  </dgm:ptLst>
  <dgm:cxnLst>
    <dgm:cxn modelId="{D2078300-C810-470B-BFC6-1551A6B60D41}" type="presOf" srcId="{6262EB52-5786-43D9-84A5-FA68370E3A97}" destId="{F9363087-C6BC-4642-A0D2-10776F240E79}" srcOrd="0" destOrd="0" presId="urn:microsoft.com/office/officeart/2011/layout/HexagonRadial"/>
    <dgm:cxn modelId="{016AF213-0117-46A3-93C7-344C2C22CAE6}" type="presOf" srcId="{91A066AD-0F20-492A-9128-C1C3D82F0F4A}" destId="{CB339A29-34BF-4993-B852-E227ED1EB1A1}" srcOrd="0" destOrd="0" presId="urn:microsoft.com/office/officeart/2011/layout/HexagonRadial"/>
    <dgm:cxn modelId="{E5DBFA13-21D2-44CE-BC1A-8080A8877EFC}" srcId="{3566BA85-622E-4C69-985A-63FAAF0F6A21}" destId="{482E783D-8066-4F9A-BA87-CAF56A22D315}" srcOrd="5" destOrd="0" parTransId="{DB8B9D58-0DE4-494E-8FF3-5A3906960319}" sibTransId="{6866C4A6-2D88-4E5F-8660-6914E2695C83}"/>
    <dgm:cxn modelId="{3DE3E927-FA38-446C-AC3A-359955069133}" type="presOf" srcId="{13888F5F-6B3B-432E-BC14-013A7B6FE4C8}" destId="{BE512769-1228-4FD7-A33C-4AE48D8F6232}" srcOrd="0" destOrd="0" presId="urn:microsoft.com/office/officeart/2011/layout/HexagonRadial"/>
    <dgm:cxn modelId="{8C6E0F28-82DC-4791-9111-279A72FF7DD4}" type="presOf" srcId="{482E783D-8066-4F9A-BA87-CAF56A22D315}" destId="{9FBBB871-0E0F-4AAB-81B9-8F87F5AB30BA}" srcOrd="0" destOrd="0" presId="urn:microsoft.com/office/officeart/2011/layout/HexagonRadial"/>
    <dgm:cxn modelId="{50AD1A2E-6CDC-4237-B5D7-8D7C4499361D}" srcId="{6262EB52-5786-43D9-84A5-FA68370E3A97}" destId="{3566BA85-622E-4C69-985A-63FAAF0F6A21}" srcOrd="0" destOrd="0" parTransId="{5FE98577-CC0D-446B-A0AA-C36B744AA7D0}" sibTransId="{578F8F08-9C4A-4715-BEC7-D7AF09346DCC}"/>
    <dgm:cxn modelId="{3F593D3D-CE70-4655-BD8A-7BCC3A9F4245}" srcId="{3566BA85-622E-4C69-985A-63FAAF0F6A21}" destId="{42C5D556-A5AC-4F20-BBAC-5BDB362F6FA3}" srcOrd="2" destOrd="0" parTransId="{AB99412C-9433-47FA-BEF0-512EF1542791}" sibTransId="{2DF3B5EF-F575-4F43-9E83-120D5AD41882}"/>
    <dgm:cxn modelId="{4E892B5B-3B59-484C-BA30-F35502C51772}" type="presOf" srcId="{B9590499-98E5-4558-A3FE-06EE5EC58CDD}" destId="{624BEF83-D0E1-45D9-AB30-8A63BCFA1792}" srcOrd="0" destOrd="0" presId="urn:microsoft.com/office/officeart/2011/layout/HexagonRadial"/>
    <dgm:cxn modelId="{F19B7B5C-08C9-4D88-BD5E-1F335393E34D}" srcId="{3566BA85-622E-4C69-985A-63FAAF0F6A21}" destId="{91A066AD-0F20-492A-9128-C1C3D82F0F4A}" srcOrd="1" destOrd="0" parTransId="{8DAF4CB8-F51F-4C9D-9FB6-2C641B325175}" sibTransId="{04A46715-8014-46DD-853D-A0135BD73195}"/>
    <dgm:cxn modelId="{E3CEDE88-3A85-4B72-A350-5086C2B754BD}" type="presOf" srcId="{42C5D556-A5AC-4F20-BBAC-5BDB362F6FA3}" destId="{C62FBFEA-7005-4A03-BE95-851F4F3B8379}" srcOrd="0" destOrd="0" presId="urn:microsoft.com/office/officeart/2011/layout/HexagonRadial"/>
    <dgm:cxn modelId="{A4C6348F-337E-4872-9F62-E9EE3A0E4052}" type="presOf" srcId="{EAAB18B9-9B82-4C13-B657-FF778B85F2E0}" destId="{3E12B488-20B1-4932-8862-609A6BD75DD2}" srcOrd="0" destOrd="0" presId="urn:microsoft.com/office/officeart/2011/layout/HexagonRadial"/>
    <dgm:cxn modelId="{564F6CA5-4645-490C-A8AE-2F2DF5EEBA2E}" srcId="{3566BA85-622E-4C69-985A-63FAAF0F6A21}" destId="{EAAB18B9-9B82-4C13-B657-FF778B85F2E0}" srcOrd="0" destOrd="0" parTransId="{2FE27AA8-87ED-45B9-AF3D-0C37635FAFF8}" sibTransId="{1FA28509-2A55-47D4-B4EC-0416A0F32501}"/>
    <dgm:cxn modelId="{50C780B4-3EC0-4314-866D-93DE975C7D9C}" type="presOf" srcId="{3566BA85-622E-4C69-985A-63FAAF0F6A21}" destId="{6EF88204-D1EE-4971-A7C8-A3C175928DB4}" srcOrd="0" destOrd="0" presId="urn:microsoft.com/office/officeart/2011/layout/HexagonRadial"/>
    <dgm:cxn modelId="{751E8CEB-DFE3-46B9-AAAA-3EA55DBB5183}" srcId="{3566BA85-622E-4C69-985A-63FAAF0F6A21}" destId="{13888F5F-6B3B-432E-BC14-013A7B6FE4C8}" srcOrd="3" destOrd="0" parTransId="{03C807D1-8B5F-4148-966A-A3B73D69A3CF}" sibTransId="{5B53C6DE-C5F0-4A3B-8502-954C22AB450A}"/>
    <dgm:cxn modelId="{A4823FF7-469C-4C93-B81E-460F91ECF27E}" srcId="{3566BA85-622E-4C69-985A-63FAAF0F6A21}" destId="{B9590499-98E5-4558-A3FE-06EE5EC58CDD}" srcOrd="4" destOrd="0" parTransId="{562D6C15-B0F1-468A-8EB7-8E368558DE5D}" sibTransId="{518AD37C-E990-49A8-AFA0-8D1DFE54E153}"/>
    <dgm:cxn modelId="{F4E349D7-ECBF-4B44-99E3-50D1AFDFCDF5}" type="presParOf" srcId="{F9363087-C6BC-4642-A0D2-10776F240E79}" destId="{6EF88204-D1EE-4971-A7C8-A3C175928DB4}" srcOrd="0" destOrd="0" presId="urn:microsoft.com/office/officeart/2011/layout/HexagonRadial"/>
    <dgm:cxn modelId="{E45D9185-656C-4D59-848E-8028D1BECBBE}" type="presParOf" srcId="{F9363087-C6BC-4642-A0D2-10776F240E79}" destId="{013DC766-E7EE-4433-A61E-87CA47F65E56}" srcOrd="1" destOrd="0" presId="urn:microsoft.com/office/officeart/2011/layout/HexagonRadial"/>
    <dgm:cxn modelId="{04279B5E-5754-428C-8937-B00496D7F6CB}" type="presParOf" srcId="{013DC766-E7EE-4433-A61E-87CA47F65E56}" destId="{612CC590-4E95-4CE1-89A6-9906610F5D3A}" srcOrd="0" destOrd="0" presId="urn:microsoft.com/office/officeart/2011/layout/HexagonRadial"/>
    <dgm:cxn modelId="{CC36D645-7959-40E8-8E01-889DA9105BB9}" type="presParOf" srcId="{F9363087-C6BC-4642-A0D2-10776F240E79}" destId="{3E12B488-20B1-4932-8862-609A6BD75DD2}" srcOrd="2" destOrd="0" presId="urn:microsoft.com/office/officeart/2011/layout/HexagonRadial"/>
    <dgm:cxn modelId="{EC61F0DA-A262-4042-9620-CF0D84561111}" type="presParOf" srcId="{F9363087-C6BC-4642-A0D2-10776F240E79}" destId="{A4A726C5-8799-4283-A857-8AAA5C3C6253}" srcOrd="3" destOrd="0" presId="urn:microsoft.com/office/officeart/2011/layout/HexagonRadial"/>
    <dgm:cxn modelId="{95EC8818-DE28-499A-8E9A-9B8DFA329956}" type="presParOf" srcId="{A4A726C5-8799-4283-A857-8AAA5C3C6253}" destId="{C2FD0F5F-0388-4A8A-BB26-DB4AD5CD415F}" srcOrd="0" destOrd="0" presId="urn:microsoft.com/office/officeart/2011/layout/HexagonRadial"/>
    <dgm:cxn modelId="{EC432955-E959-465E-9CFA-5443BB8C5C18}" type="presParOf" srcId="{F9363087-C6BC-4642-A0D2-10776F240E79}" destId="{CB339A29-34BF-4993-B852-E227ED1EB1A1}" srcOrd="4" destOrd="0" presId="urn:microsoft.com/office/officeart/2011/layout/HexagonRadial"/>
    <dgm:cxn modelId="{56BA9727-C3AA-43F9-9434-86C7D18684E6}" type="presParOf" srcId="{F9363087-C6BC-4642-A0D2-10776F240E79}" destId="{B8F02BC0-0BFB-4382-9592-67E6AA40195F}" srcOrd="5" destOrd="0" presId="urn:microsoft.com/office/officeart/2011/layout/HexagonRadial"/>
    <dgm:cxn modelId="{029D6003-E906-4DB9-9C20-CA2241DB5234}" type="presParOf" srcId="{B8F02BC0-0BFB-4382-9592-67E6AA40195F}" destId="{CE09BD9E-A94A-43BF-953E-785BFFAE2BA6}" srcOrd="0" destOrd="0" presId="urn:microsoft.com/office/officeart/2011/layout/HexagonRadial"/>
    <dgm:cxn modelId="{17E43531-AEFF-4083-ABF3-32CDA9DE03BD}" type="presParOf" srcId="{F9363087-C6BC-4642-A0D2-10776F240E79}" destId="{C62FBFEA-7005-4A03-BE95-851F4F3B8379}" srcOrd="6" destOrd="0" presId="urn:microsoft.com/office/officeart/2011/layout/HexagonRadial"/>
    <dgm:cxn modelId="{6DE0876E-6B89-4208-A5D4-A3CD5F9652CE}" type="presParOf" srcId="{F9363087-C6BC-4642-A0D2-10776F240E79}" destId="{784EB92F-0588-4AF9-BED6-95A0CBC83D74}" srcOrd="7" destOrd="0" presId="urn:microsoft.com/office/officeart/2011/layout/HexagonRadial"/>
    <dgm:cxn modelId="{00B071B4-D505-41B4-87F7-B2F611848AAE}" type="presParOf" srcId="{784EB92F-0588-4AF9-BED6-95A0CBC83D74}" destId="{2C15BECA-EFB2-4D49-929D-5EF10A7D9A7B}" srcOrd="0" destOrd="0" presId="urn:microsoft.com/office/officeart/2011/layout/HexagonRadial"/>
    <dgm:cxn modelId="{FD6C0826-EFD8-48C2-A707-1777AF5E527D}" type="presParOf" srcId="{F9363087-C6BC-4642-A0D2-10776F240E79}" destId="{BE512769-1228-4FD7-A33C-4AE48D8F6232}" srcOrd="8" destOrd="0" presId="urn:microsoft.com/office/officeart/2011/layout/HexagonRadial"/>
    <dgm:cxn modelId="{6F0038B6-CA3E-44F4-A208-E48C605844DA}" type="presParOf" srcId="{F9363087-C6BC-4642-A0D2-10776F240E79}" destId="{287C9CE0-0C17-41C8-99B0-91FA12003A97}" srcOrd="9" destOrd="0" presId="urn:microsoft.com/office/officeart/2011/layout/HexagonRadial"/>
    <dgm:cxn modelId="{9CED56D1-2D46-4CB2-8F23-94ACDD573B0A}" type="presParOf" srcId="{287C9CE0-0C17-41C8-99B0-91FA12003A97}" destId="{7F8EDFB3-15AA-4F8E-8C54-DC2C66B57BDD}" srcOrd="0" destOrd="0" presId="urn:microsoft.com/office/officeart/2011/layout/HexagonRadial"/>
    <dgm:cxn modelId="{58F303A4-B33D-4B55-9A21-1E05D836DAB9}" type="presParOf" srcId="{F9363087-C6BC-4642-A0D2-10776F240E79}" destId="{624BEF83-D0E1-45D9-AB30-8A63BCFA1792}" srcOrd="10" destOrd="0" presId="urn:microsoft.com/office/officeart/2011/layout/HexagonRadial"/>
    <dgm:cxn modelId="{ABCC3F1E-73F0-41ED-8D93-FE8900685D29}" type="presParOf" srcId="{F9363087-C6BC-4642-A0D2-10776F240E79}" destId="{FBC8DE70-A541-4BE4-B450-2F203817986D}" srcOrd="11" destOrd="0" presId="urn:microsoft.com/office/officeart/2011/layout/HexagonRadial"/>
    <dgm:cxn modelId="{D139FCC9-0944-488A-8230-B555841672A1}" type="presParOf" srcId="{FBC8DE70-A541-4BE4-B450-2F203817986D}" destId="{BADCF650-C545-43E2-B257-D787742287B1}" srcOrd="0" destOrd="0" presId="urn:microsoft.com/office/officeart/2011/layout/HexagonRadial"/>
    <dgm:cxn modelId="{FA9AD928-1A6F-43FA-A85F-992C3E30257A}" type="presParOf" srcId="{F9363087-C6BC-4642-A0D2-10776F240E79}" destId="{9FBBB871-0E0F-4AAB-81B9-8F87F5AB30BA}"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2A220FC2-C83F-453F-A310-DA4D4891EE96}">
      <dgm:prSet custT="1"/>
      <dgm:spPr/>
      <dgm:t>
        <a:bodyPr/>
        <a:lstStyle/>
        <a:p>
          <a:r>
            <a:rPr lang="en-IN" sz="1800"/>
            <a:t>Collaborative Filtering</a:t>
          </a:r>
          <a:endParaRPr lang="en-IN" sz="1800" dirty="0"/>
        </a:p>
      </dgm:t>
    </dgm:pt>
    <dgm:pt modelId="{E2A65666-8191-4E87-B1C0-7089A504384C}" type="parTrans" cxnId="{D9BD4AFB-2E77-471C-861B-4B7AF335CD70}">
      <dgm:prSet/>
      <dgm:spPr/>
      <dgm:t>
        <a:bodyPr/>
        <a:lstStyle/>
        <a:p>
          <a:endParaRPr lang="en-IN"/>
        </a:p>
      </dgm:t>
    </dgm:pt>
    <dgm:pt modelId="{15B5415D-4A76-4D1A-BC7F-1FBCC0F9E21E}" type="sibTrans" cxnId="{D9BD4AFB-2E77-471C-861B-4B7AF335CD70}">
      <dgm:prSet/>
      <dgm:spPr/>
      <dgm:t>
        <a:bodyPr/>
        <a:lstStyle/>
        <a:p>
          <a:endParaRPr lang="en-IN"/>
        </a:p>
      </dgm:t>
    </dgm:pt>
    <dgm:pt modelId="{B402A79A-A61C-4DC9-BCF9-1E6BDC8CA5FA}">
      <dgm:prSet custT="1"/>
      <dgm:spPr/>
      <dgm:t>
        <a:bodyPr/>
        <a:lstStyle/>
        <a:p>
          <a:r>
            <a:rPr lang="en-IN" sz="1600" dirty="0"/>
            <a:t>Past purchase pattern and activity</a:t>
          </a:r>
        </a:p>
      </dgm:t>
    </dgm:pt>
    <dgm:pt modelId="{2A618080-670C-4A1D-BB4F-75B94A4730B3}" type="parTrans" cxnId="{A3271CB9-037D-4460-85FB-148AD02D4581}">
      <dgm:prSet/>
      <dgm:spPr/>
      <dgm:t>
        <a:bodyPr/>
        <a:lstStyle/>
        <a:p>
          <a:endParaRPr lang="en-IN"/>
        </a:p>
      </dgm:t>
    </dgm:pt>
    <dgm:pt modelId="{D5FF6D33-4E60-45E9-9E67-8956F2CE5025}" type="sibTrans" cxnId="{A3271CB9-037D-4460-85FB-148AD02D4581}">
      <dgm:prSet/>
      <dgm:spPr/>
      <dgm:t>
        <a:bodyPr/>
        <a:lstStyle/>
        <a:p>
          <a:endParaRPr lang="en-IN"/>
        </a:p>
      </dgm:t>
    </dgm:pt>
    <dgm:pt modelId="{A8D4CA51-F588-41F5-B4D9-5CE5244EFFDB}">
      <dgm:prSet custT="1"/>
      <dgm:spPr/>
      <dgm:t>
        <a:bodyPr/>
        <a:lstStyle/>
        <a:p>
          <a:r>
            <a:rPr lang="en-IN" sz="1600" dirty="0"/>
            <a:t>Identify customers with “similar interest/behaviour”</a:t>
          </a:r>
        </a:p>
      </dgm:t>
    </dgm:pt>
    <dgm:pt modelId="{09516E51-F273-4C9E-A295-A2740DD3BDA4}" type="parTrans" cxnId="{1AC3A45A-FE3F-4897-A61E-AADFE58FFEF9}">
      <dgm:prSet/>
      <dgm:spPr/>
      <dgm:t>
        <a:bodyPr/>
        <a:lstStyle/>
        <a:p>
          <a:endParaRPr lang="en-IN"/>
        </a:p>
      </dgm:t>
    </dgm:pt>
    <dgm:pt modelId="{0F4EFBE2-B5B3-4DB1-BBE4-FD7116B24A65}" type="sibTrans" cxnId="{1AC3A45A-FE3F-4897-A61E-AADFE58FFEF9}">
      <dgm:prSet/>
      <dgm:spPr/>
      <dgm:t>
        <a:bodyPr/>
        <a:lstStyle/>
        <a:p>
          <a:endParaRPr lang="en-IN"/>
        </a:p>
      </dgm:t>
    </dgm:pt>
    <dgm:pt modelId="{24B9A447-9B45-40BE-ACE8-BA8FFDCC9188}">
      <dgm:prSet custT="1"/>
      <dgm:spPr/>
      <dgm:t>
        <a:bodyPr/>
        <a:lstStyle/>
        <a:p>
          <a:r>
            <a:rPr lang="en-IN" sz="1600" dirty="0"/>
            <a:t>Recommend based on common interest.</a:t>
          </a:r>
        </a:p>
      </dgm:t>
    </dgm:pt>
    <dgm:pt modelId="{5DEB1B58-9F16-4162-A498-6DB9A7340969}" type="parTrans" cxnId="{505A30E4-CB9D-4E79-95DE-E990E77BB235}">
      <dgm:prSet/>
      <dgm:spPr/>
      <dgm:t>
        <a:bodyPr/>
        <a:lstStyle/>
        <a:p>
          <a:endParaRPr lang="en-IN"/>
        </a:p>
      </dgm:t>
    </dgm:pt>
    <dgm:pt modelId="{4EC2D930-BFBF-4022-A9BA-863F12BFA29C}" type="sibTrans" cxnId="{505A30E4-CB9D-4E79-95DE-E990E77BB235}">
      <dgm:prSet/>
      <dgm:spPr/>
      <dgm:t>
        <a:bodyPr/>
        <a:lstStyle/>
        <a:p>
          <a:endParaRPr lang="en-IN"/>
        </a:p>
      </dgm:t>
    </dgm:pt>
    <dgm:pt modelId="{DCCEFC79-9719-417E-A1E0-00B776245BB8}">
      <dgm:prSet phldrT="[Text]" custT="1"/>
      <dgm:spPr/>
      <dgm:t>
        <a:bodyPr/>
        <a:lstStyle/>
        <a:p>
          <a:pPr>
            <a:buFont typeface="Arial" panose="020B0604020202020204" pitchFamily="34" charset="0"/>
            <a:buChar char="•"/>
          </a:pPr>
          <a:r>
            <a:rPr lang="en-IN" sz="1800" dirty="0"/>
            <a:t>Content Based Filtering</a:t>
          </a:r>
        </a:p>
      </dgm:t>
    </dgm:pt>
    <dgm:pt modelId="{09C5598B-0DFF-4D3E-A58E-A79FA04D4514}" type="parTrans" cxnId="{42B644DF-B068-4B4A-858D-94EADDE0A588}">
      <dgm:prSet/>
      <dgm:spPr/>
      <dgm:t>
        <a:bodyPr/>
        <a:lstStyle/>
        <a:p>
          <a:endParaRPr lang="en-IN"/>
        </a:p>
      </dgm:t>
    </dgm:pt>
    <dgm:pt modelId="{379CE568-4517-4504-9132-1A85191BC9D0}" type="sibTrans" cxnId="{42B644DF-B068-4B4A-858D-94EADDE0A588}">
      <dgm:prSet/>
      <dgm:spPr/>
      <dgm:t>
        <a:bodyPr/>
        <a:lstStyle/>
        <a:p>
          <a:endParaRPr lang="en-IN"/>
        </a:p>
      </dgm:t>
    </dgm:pt>
    <dgm:pt modelId="{51BE8D6C-F04C-4247-A097-B6AD3AD9E5BC}">
      <dgm:prSet custT="1"/>
      <dgm:spPr/>
      <dgm:t>
        <a:bodyPr/>
        <a:lstStyle/>
        <a:p>
          <a:r>
            <a:rPr lang="en-IN" sz="1600" dirty="0"/>
            <a:t>Build user profile</a:t>
          </a:r>
        </a:p>
      </dgm:t>
    </dgm:pt>
    <dgm:pt modelId="{FB103BB8-739A-4E30-ADEC-D2407ECC5E94}" type="parTrans" cxnId="{A36F9147-3824-41D5-85D8-DB07F030DE20}">
      <dgm:prSet/>
      <dgm:spPr/>
      <dgm:t>
        <a:bodyPr/>
        <a:lstStyle/>
        <a:p>
          <a:endParaRPr lang="en-IN"/>
        </a:p>
      </dgm:t>
    </dgm:pt>
    <dgm:pt modelId="{5D7A9E09-C6C9-49A2-91A1-071A473E078C}" type="sibTrans" cxnId="{A36F9147-3824-41D5-85D8-DB07F030DE20}">
      <dgm:prSet/>
      <dgm:spPr/>
      <dgm:t>
        <a:bodyPr/>
        <a:lstStyle/>
        <a:p>
          <a:endParaRPr lang="en-IN"/>
        </a:p>
      </dgm:t>
    </dgm:pt>
    <dgm:pt modelId="{E438EB9D-65A6-438C-931D-AC33D4BFAEE3}">
      <dgm:prSet custT="1"/>
      <dgm:spPr/>
      <dgm:t>
        <a:bodyPr/>
        <a:lstStyle/>
        <a:p>
          <a:r>
            <a:rPr lang="en-IN" sz="1600" dirty="0"/>
            <a:t>Identify associated/clustered set of products based on product interest/purchase and user profile. </a:t>
          </a:r>
        </a:p>
      </dgm:t>
    </dgm:pt>
    <dgm:pt modelId="{9D154966-87D5-4C16-9903-6D19B0E7CD6B}" type="parTrans" cxnId="{496CCC6F-158B-40C0-A1F9-85858FCA7854}">
      <dgm:prSet/>
      <dgm:spPr/>
      <dgm:t>
        <a:bodyPr/>
        <a:lstStyle/>
        <a:p>
          <a:endParaRPr lang="en-IN"/>
        </a:p>
      </dgm:t>
    </dgm:pt>
    <dgm:pt modelId="{96156737-6902-4D88-A3EA-E17A953BEAEE}" type="sibTrans" cxnId="{496CCC6F-158B-40C0-A1F9-85858FCA7854}">
      <dgm:prSet/>
      <dgm:spPr/>
      <dgm:t>
        <a:bodyPr/>
        <a:lstStyle/>
        <a:p>
          <a:endParaRPr lang="en-IN"/>
        </a:p>
      </dgm:t>
    </dgm:pt>
    <dgm:pt modelId="{99713195-E04B-4E00-A39A-AF18A7948A9D}">
      <dgm:prSet custT="1"/>
      <dgm:spPr/>
      <dgm:t>
        <a:bodyPr/>
        <a:lstStyle/>
        <a:p>
          <a:r>
            <a:rPr lang="en-IN" sz="1800"/>
            <a:t>Hybrid System</a:t>
          </a:r>
          <a:endParaRPr lang="en-IN" sz="1800" dirty="0"/>
        </a:p>
      </dgm:t>
    </dgm:pt>
    <dgm:pt modelId="{115454B6-220A-49A2-8477-86C2DEB23326}" type="parTrans" cxnId="{4C11FB9B-0823-4282-80C9-F5A5C26D867D}">
      <dgm:prSet/>
      <dgm:spPr/>
      <dgm:t>
        <a:bodyPr/>
        <a:lstStyle/>
        <a:p>
          <a:endParaRPr lang="en-IN"/>
        </a:p>
      </dgm:t>
    </dgm:pt>
    <dgm:pt modelId="{09E8DC58-1C30-4A7A-8683-203BB7B9729A}" type="sibTrans" cxnId="{4C11FB9B-0823-4282-80C9-F5A5C26D867D}">
      <dgm:prSet/>
      <dgm:spPr/>
      <dgm:t>
        <a:bodyPr/>
        <a:lstStyle/>
        <a:p>
          <a:endParaRPr lang="en-IN"/>
        </a:p>
      </dgm:t>
    </dgm:pt>
    <dgm:pt modelId="{9883113D-0DEC-43EC-81AA-37E30D3BAB84}">
      <dgm:prSet custT="1"/>
      <dgm:spPr/>
      <dgm:t>
        <a:bodyPr/>
        <a:lstStyle/>
        <a:p>
          <a:r>
            <a:rPr lang="en-IN" sz="1600" dirty="0"/>
            <a:t>Combination of both the approaches</a:t>
          </a:r>
        </a:p>
      </dgm:t>
    </dgm:pt>
    <dgm:pt modelId="{BCFF14E7-35A9-49C5-9997-D682D79CC9D1}" type="parTrans" cxnId="{96ECDA22-09CA-46E6-94F1-B9F6D259D622}">
      <dgm:prSet/>
      <dgm:spPr/>
      <dgm:t>
        <a:bodyPr/>
        <a:lstStyle/>
        <a:p>
          <a:endParaRPr lang="en-IN"/>
        </a:p>
      </dgm:t>
    </dgm:pt>
    <dgm:pt modelId="{95E9F9D3-D38C-4E74-9B0F-99D596D1AE93}" type="sibTrans" cxnId="{96ECDA22-09CA-46E6-94F1-B9F6D259D622}">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C8074992-1657-4FC5-A17E-01E145803E9D}" type="pres">
      <dgm:prSet presAssocID="{2A220FC2-C83F-453F-A310-DA4D4891EE96}" presName="parentText" presStyleLbl="node1" presStyleIdx="0" presStyleCnt="3">
        <dgm:presLayoutVars>
          <dgm:chMax val="0"/>
          <dgm:bulletEnabled val="1"/>
        </dgm:presLayoutVars>
      </dgm:prSet>
      <dgm:spPr/>
    </dgm:pt>
    <dgm:pt modelId="{D958BDE2-AAB9-4A87-9784-D52CBF750F96}" type="pres">
      <dgm:prSet presAssocID="{2A220FC2-C83F-453F-A310-DA4D4891EE96}" presName="childText" presStyleLbl="revTx" presStyleIdx="0" presStyleCnt="3">
        <dgm:presLayoutVars>
          <dgm:bulletEnabled val="1"/>
        </dgm:presLayoutVars>
      </dgm:prSet>
      <dgm:spPr/>
    </dgm:pt>
    <dgm:pt modelId="{2C9037F6-4856-48C9-93A7-C733365766FC}" type="pres">
      <dgm:prSet presAssocID="{DCCEFC79-9719-417E-A1E0-00B776245BB8}" presName="parentText" presStyleLbl="node1" presStyleIdx="1" presStyleCnt="3">
        <dgm:presLayoutVars>
          <dgm:chMax val="0"/>
          <dgm:bulletEnabled val="1"/>
        </dgm:presLayoutVars>
      </dgm:prSet>
      <dgm:spPr/>
    </dgm:pt>
    <dgm:pt modelId="{4922A30A-96A5-4A61-865A-AA9A2976F0DE}" type="pres">
      <dgm:prSet presAssocID="{DCCEFC79-9719-417E-A1E0-00B776245BB8}" presName="childText" presStyleLbl="revTx" presStyleIdx="1" presStyleCnt="3">
        <dgm:presLayoutVars>
          <dgm:bulletEnabled val="1"/>
        </dgm:presLayoutVars>
      </dgm:prSet>
      <dgm:spPr/>
    </dgm:pt>
    <dgm:pt modelId="{F6E33E44-94C3-463B-BD41-59B22869992F}" type="pres">
      <dgm:prSet presAssocID="{99713195-E04B-4E00-A39A-AF18A7948A9D}" presName="parentText" presStyleLbl="node1" presStyleIdx="2" presStyleCnt="3">
        <dgm:presLayoutVars>
          <dgm:chMax val="0"/>
          <dgm:bulletEnabled val="1"/>
        </dgm:presLayoutVars>
      </dgm:prSet>
      <dgm:spPr/>
    </dgm:pt>
    <dgm:pt modelId="{4291DE26-661A-4226-9D6A-ADFFAD2646AA}" type="pres">
      <dgm:prSet presAssocID="{99713195-E04B-4E00-A39A-AF18A7948A9D}" presName="childText" presStyleLbl="revTx" presStyleIdx="2" presStyleCnt="3">
        <dgm:presLayoutVars>
          <dgm:bulletEnabled val="1"/>
        </dgm:presLayoutVars>
      </dgm:prSet>
      <dgm:spPr/>
    </dgm:pt>
  </dgm:ptLst>
  <dgm:cxnLst>
    <dgm:cxn modelId="{608B9107-86F0-4121-9205-04A22E535205}" type="presOf" srcId="{DCCEFC79-9719-417E-A1E0-00B776245BB8}" destId="{2C9037F6-4856-48C9-93A7-C733365766FC}" srcOrd="0" destOrd="0" presId="urn:microsoft.com/office/officeart/2005/8/layout/vList2"/>
    <dgm:cxn modelId="{6EFF071A-BCA2-4F12-8C80-B853758BBF59}" type="presOf" srcId="{2A220FC2-C83F-453F-A310-DA4D4891EE96}" destId="{C8074992-1657-4FC5-A17E-01E145803E9D}" srcOrd="0" destOrd="0" presId="urn:microsoft.com/office/officeart/2005/8/layout/vList2"/>
    <dgm:cxn modelId="{EA85F321-8E32-4BC0-BD28-9CED0A661D4C}" type="presOf" srcId="{99713195-E04B-4E00-A39A-AF18A7948A9D}" destId="{F6E33E44-94C3-463B-BD41-59B22869992F}" srcOrd="0" destOrd="0" presId="urn:microsoft.com/office/officeart/2005/8/layout/vList2"/>
    <dgm:cxn modelId="{C7972122-7FDC-45F6-A97E-31EC31AD250F}" type="presOf" srcId="{9883113D-0DEC-43EC-81AA-37E30D3BAB84}" destId="{4291DE26-661A-4226-9D6A-ADFFAD2646AA}" srcOrd="0" destOrd="0" presId="urn:microsoft.com/office/officeart/2005/8/layout/vList2"/>
    <dgm:cxn modelId="{96ECDA22-09CA-46E6-94F1-B9F6D259D622}" srcId="{99713195-E04B-4E00-A39A-AF18A7948A9D}" destId="{9883113D-0DEC-43EC-81AA-37E30D3BAB84}" srcOrd="0" destOrd="0" parTransId="{BCFF14E7-35A9-49C5-9997-D682D79CC9D1}" sibTransId="{95E9F9D3-D38C-4E74-9B0F-99D596D1AE93}"/>
    <dgm:cxn modelId="{0C8B9D2E-4557-4D67-9FDD-BE46E62DE328}" type="presOf" srcId="{51BE8D6C-F04C-4247-A097-B6AD3AD9E5BC}" destId="{4922A30A-96A5-4A61-865A-AA9A2976F0DE}" srcOrd="0" destOrd="0" presId="urn:microsoft.com/office/officeart/2005/8/layout/vList2"/>
    <dgm:cxn modelId="{C5432334-C453-4541-9B2C-30EACE08692E}" type="presOf" srcId="{24B9A447-9B45-40BE-ACE8-BA8FFDCC9188}" destId="{D958BDE2-AAB9-4A87-9784-D52CBF750F96}" srcOrd="0" destOrd="2" presId="urn:microsoft.com/office/officeart/2005/8/layout/vList2"/>
    <dgm:cxn modelId="{D4F45F36-684B-4464-BDDB-48C151B1AB9E}" type="presOf" srcId="{E438EB9D-65A6-438C-931D-AC33D4BFAEE3}" destId="{4922A30A-96A5-4A61-865A-AA9A2976F0DE}" srcOrd="0" destOrd="1" presId="urn:microsoft.com/office/officeart/2005/8/layout/vList2"/>
    <dgm:cxn modelId="{A36F9147-3824-41D5-85D8-DB07F030DE20}" srcId="{DCCEFC79-9719-417E-A1E0-00B776245BB8}" destId="{51BE8D6C-F04C-4247-A097-B6AD3AD9E5BC}" srcOrd="0" destOrd="0" parTransId="{FB103BB8-739A-4E30-ADEC-D2407ECC5E94}" sibTransId="{5D7A9E09-C6C9-49A2-91A1-071A473E078C}"/>
    <dgm:cxn modelId="{496CCC6F-158B-40C0-A1F9-85858FCA7854}" srcId="{DCCEFC79-9719-417E-A1E0-00B776245BB8}" destId="{E438EB9D-65A6-438C-931D-AC33D4BFAEE3}" srcOrd="1" destOrd="0" parTransId="{9D154966-87D5-4C16-9903-6D19B0E7CD6B}" sibTransId="{96156737-6902-4D88-A3EA-E17A953BEAEE}"/>
    <dgm:cxn modelId="{1AC3A45A-FE3F-4897-A61E-AADFE58FFEF9}" srcId="{2A220FC2-C83F-453F-A310-DA4D4891EE96}" destId="{A8D4CA51-F588-41F5-B4D9-5CE5244EFFDB}" srcOrd="1" destOrd="0" parTransId="{09516E51-F273-4C9E-A295-A2740DD3BDA4}" sibTransId="{0F4EFBE2-B5B3-4DB1-BBE4-FD7116B24A65}"/>
    <dgm:cxn modelId="{4C11FB9B-0823-4282-80C9-F5A5C26D867D}" srcId="{57A1A800-57A6-4D52-B891-42BA991A8B15}" destId="{99713195-E04B-4E00-A39A-AF18A7948A9D}" srcOrd="2" destOrd="0" parTransId="{115454B6-220A-49A2-8477-86C2DEB23326}" sibTransId="{09E8DC58-1C30-4A7A-8683-203BB7B9729A}"/>
    <dgm:cxn modelId="{65E853B0-0460-419F-8B27-545674C8FA1B}" type="presOf" srcId="{B402A79A-A61C-4DC9-BCF9-1E6BDC8CA5FA}" destId="{D958BDE2-AAB9-4A87-9784-D52CBF750F96}" srcOrd="0" destOrd="0" presId="urn:microsoft.com/office/officeart/2005/8/layout/vList2"/>
    <dgm:cxn modelId="{A3271CB9-037D-4460-85FB-148AD02D4581}" srcId="{2A220FC2-C83F-453F-A310-DA4D4891EE96}" destId="{B402A79A-A61C-4DC9-BCF9-1E6BDC8CA5FA}" srcOrd="0" destOrd="0" parTransId="{2A618080-670C-4A1D-BB4F-75B94A4730B3}" sibTransId="{D5FF6D33-4E60-45E9-9E67-8956F2CE5025}"/>
    <dgm:cxn modelId="{600F5EBF-E064-420C-8B69-686E44BEBAAF}" type="presOf" srcId="{57A1A800-57A6-4D52-B891-42BA991A8B15}" destId="{444AB8A3-7309-429C-8096-BF7FF794D01B}" srcOrd="0" destOrd="0" presId="urn:microsoft.com/office/officeart/2005/8/layout/vList2"/>
    <dgm:cxn modelId="{42B644DF-B068-4B4A-858D-94EADDE0A588}" srcId="{57A1A800-57A6-4D52-B891-42BA991A8B15}" destId="{DCCEFC79-9719-417E-A1E0-00B776245BB8}" srcOrd="1" destOrd="0" parTransId="{09C5598B-0DFF-4D3E-A58E-A79FA04D4514}" sibTransId="{379CE568-4517-4504-9132-1A85191BC9D0}"/>
    <dgm:cxn modelId="{505A30E4-CB9D-4E79-95DE-E990E77BB235}" srcId="{2A220FC2-C83F-453F-A310-DA4D4891EE96}" destId="{24B9A447-9B45-40BE-ACE8-BA8FFDCC9188}" srcOrd="2" destOrd="0" parTransId="{5DEB1B58-9F16-4162-A498-6DB9A7340969}" sibTransId="{4EC2D930-BFBF-4022-A9BA-863F12BFA29C}"/>
    <dgm:cxn modelId="{D9BD4AFB-2E77-471C-861B-4B7AF335CD70}" srcId="{57A1A800-57A6-4D52-B891-42BA991A8B15}" destId="{2A220FC2-C83F-453F-A310-DA4D4891EE96}" srcOrd="0" destOrd="0" parTransId="{E2A65666-8191-4E87-B1C0-7089A504384C}" sibTransId="{15B5415D-4A76-4D1A-BC7F-1FBCC0F9E21E}"/>
    <dgm:cxn modelId="{8C4A3EFE-D830-421A-B11A-728E3F2F3C5D}" type="presOf" srcId="{A8D4CA51-F588-41F5-B4D9-5CE5244EFFDB}" destId="{D958BDE2-AAB9-4A87-9784-D52CBF750F96}" srcOrd="0" destOrd="1" presId="urn:microsoft.com/office/officeart/2005/8/layout/vList2"/>
    <dgm:cxn modelId="{009138D2-B4A5-45A5-9668-9E1194F7B4A2}" type="presParOf" srcId="{444AB8A3-7309-429C-8096-BF7FF794D01B}" destId="{C8074992-1657-4FC5-A17E-01E145803E9D}" srcOrd="0" destOrd="0" presId="urn:microsoft.com/office/officeart/2005/8/layout/vList2"/>
    <dgm:cxn modelId="{1E64DB3A-E85F-414E-934A-0CD222AA5001}" type="presParOf" srcId="{444AB8A3-7309-429C-8096-BF7FF794D01B}" destId="{D958BDE2-AAB9-4A87-9784-D52CBF750F96}" srcOrd="1" destOrd="0" presId="urn:microsoft.com/office/officeart/2005/8/layout/vList2"/>
    <dgm:cxn modelId="{6A32E854-902F-4ACD-8C3A-379EEB7A6372}" type="presParOf" srcId="{444AB8A3-7309-429C-8096-BF7FF794D01B}" destId="{2C9037F6-4856-48C9-93A7-C733365766FC}" srcOrd="2" destOrd="0" presId="urn:microsoft.com/office/officeart/2005/8/layout/vList2"/>
    <dgm:cxn modelId="{309715C1-0761-4BA4-BDD3-8DEDC01B9189}" type="presParOf" srcId="{444AB8A3-7309-429C-8096-BF7FF794D01B}" destId="{4922A30A-96A5-4A61-865A-AA9A2976F0DE}" srcOrd="3" destOrd="0" presId="urn:microsoft.com/office/officeart/2005/8/layout/vList2"/>
    <dgm:cxn modelId="{FA20E05F-49B1-4745-80E4-0B77324A7C82}" type="presParOf" srcId="{444AB8A3-7309-429C-8096-BF7FF794D01B}" destId="{F6E33E44-94C3-463B-BD41-59B22869992F}" srcOrd="4" destOrd="0" presId="urn:microsoft.com/office/officeart/2005/8/layout/vList2"/>
    <dgm:cxn modelId="{0C60C974-379E-478E-937C-D3D7CD5E0C04}" type="presParOf" srcId="{444AB8A3-7309-429C-8096-BF7FF794D01B}" destId="{4291DE26-661A-4226-9D6A-ADFFAD2646AA}"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custT="1"/>
      <dgm:spPr/>
      <dgm:t>
        <a:bodyPr/>
        <a:lstStyle/>
        <a:p>
          <a:r>
            <a:rPr lang="en-IN" sz="2000" dirty="0"/>
            <a:t>Text Based</a:t>
          </a:r>
        </a:p>
      </dgm:t>
    </dgm:pt>
    <dgm:pt modelId="{F76D68E4-F103-46F7-B360-FF13D3EBAC22}" type="parTrans" cxnId="{B0EBF134-A264-4AE4-97A3-194AE45B5DEA}">
      <dgm:prSet/>
      <dgm:spPr/>
      <dgm:t>
        <a:bodyPr/>
        <a:lstStyle/>
        <a:p>
          <a:endParaRPr lang="en-IN" sz="2400"/>
        </a:p>
      </dgm:t>
    </dgm:pt>
    <dgm:pt modelId="{8186E5EF-F1D6-41C7-ADE5-061FD8A5A24F}" type="sibTrans" cxnId="{B0EBF134-A264-4AE4-97A3-194AE45B5DEA}">
      <dgm:prSet/>
      <dgm:spPr/>
      <dgm:t>
        <a:bodyPr/>
        <a:lstStyle/>
        <a:p>
          <a:endParaRPr lang="en-IN" sz="2400"/>
        </a:p>
      </dgm:t>
    </dgm:pt>
    <dgm:pt modelId="{CBF6C0EA-5DE4-461A-B2B3-6B3D132F8FF9}">
      <dgm:prSet phldrT="[Text]" custT="1"/>
      <dgm:spPr/>
      <dgm:t>
        <a:bodyPr/>
        <a:lstStyle/>
        <a:p>
          <a:r>
            <a:rPr lang="en-IN" sz="1600" dirty="0"/>
            <a:t>Typeahead to complete query</a:t>
          </a:r>
        </a:p>
      </dgm:t>
    </dgm:pt>
    <dgm:pt modelId="{C54AD501-5238-4365-BD51-C9DB31AC2172}" type="parTrans" cxnId="{22A404C3-ED2B-4705-A852-979A4CC16028}">
      <dgm:prSet/>
      <dgm:spPr/>
      <dgm:t>
        <a:bodyPr/>
        <a:lstStyle/>
        <a:p>
          <a:endParaRPr lang="en-IN" sz="2400"/>
        </a:p>
      </dgm:t>
    </dgm:pt>
    <dgm:pt modelId="{B6CBCB1F-6CE5-4E1F-987B-E8E9D6BE7E2F}" type="sibTrans" cxnId="{22A404C3-ED2B-4705-A852-979A4CC16028}">
      <dgm:prSet/>
      <dgm:spPr/>
      <dgm:t>
        <a:bodyPr/>
        <a:lstStyle/>
        <a:p>
          <a:endParaRPr lang="en-IN" sz="2400"/>
        </a:p>
      </dgm:t>
    </dgm:pt>
    <dgm:pt modelId="{776C1A65-2346-491E-BC68-40CB83D7CFDD}">
      <dgm:prSet phldrT="[Text]" custT="1"/>
      <dgm:spPr/>
      <dgm:t>
        <a:bodyPr/>
        <a:lstStyle/>
        <a:p>
          <a:r>
            <a:rPr lang="en-IN" sz="1600" dirty="0"/>
            <a:t>Probable items based on sequence of characters</a:t>
          </a:r>
        </a:p>
      </dgm:t>
    </dgm:pt>
    <dgm:pt modelId="{1E5EBE93-6971-48F1-AE91-B6E7215AC612}" type="parTrans" cxnId="{853AAFE8-5439-403A-87D3-47D66C345D88}">
      <dgm:prSet/>
      <dgm:spPr/>
      <dgm:t>
        <a:bodyPr/>
        <a:lstStyle/>
        <a:p>
          <a:endParaRPr lang="en-IN" sz="2400"/>
        </a:p>
      </dgm:t>
    </dgm:pt>
    <dgm:pt modelId="{A7D30308-960E-4B4F-B412-7D09BD0C18EF}" type="sibTrans" cxnId="{853AAFE8-5439-403A-87D3-47D66C345D88}">
      <dgm:prSet/>
      <dgm:spPr/>
      <dgm:t>
        <a:bodyPr/>
        <a:lstStyle/>
        <a:p>
          <a:endParaRPr lang="en-IN" sz="2400"/>
        </a:p>
      </dgm:t>
    </dgm:pt>
    <dgm:pt modelId="{D0C7F70D-6E5C-4124-AD02-7BAF9BD6D3B2}">
      <dgm:prSet phldrT="[Text]" custT="1"/>
      <dgm:spPr/>
      <dgm:t>
        <a:bodyPr/>
        <a:lstStyle/>
        <a:p>
          <a:r>
            <a:rPr lang="en-IN" sz="2000" dirty="0"/>
            <a:t>Image Based</a:t>
          </a:r>
        </a:p>
      </dgm:t>
    </dgm:pt>
    <dgm:pt modelId="{71A8262E-40A2-48B2-8CEA-571592F27F03}" type="parTrans" cxnId="{26268246-7310-491C-B745-7E99E51DB2C2}">
      <dgm:prSet/>
      <dgm:spPr/>
      <dgm:t>
        <a:bodyPr/>
        <a:lstStyle/>
        <a:p>
          <a:endParaRPr lang="en-IN" sz="2400"/>
        </a:p>
      </dgm:t>
    </dgm:pt>
    <dgm:pt modelId="{71A1AFC2-228F-4607-A45F-F52857A4C692}" type="sibTrans" cxnId="{26268246-7310-491C-B745-7E99E51DB2C2}">
      <dgm:prSet/>
      <dgm:spPr/>
      <dgm:t>
        <a:bodyPr/>
        <a:lstStyle/>
        <a:p>
          <a:endParaRPr lang="en-IN" sz="2400"/>
        </a:p>
      </dgm:t>
    </dgm:pt>
    <dgm:pt modelId="{515ED35C-E36E-4E37-A717-AEDC6E51518B}">
      <dgm:prSet phldrT="[Text]" custT="1"/>
      <dgm:spPr/>
      <dgm:t>
        <a:bodyPr/>
        <a:lstStyle/>
        <a:p>
          <a:r>
            <a:rPr lang="en-IN" sz="1600" dirty="0"/>
            <a:t>Given images of items, recommend similar visually appealing images (based on texture, colour, shape etc).</a:t>
          </a:r>
        </a:p>
      </dgm:t>
    </dgm:pt>
    <dgm:pt modelId="{CF639C24-EE01-40A7-B989-413B05165E3A}" type="parTrans" cxnId="{21E35F9A-2861-4CAD-A7C9-540884ABC637}">
      <dgm:prSet/>
      <dgm:spPr/>
      <dgm:t>
        <a:bodyPr/>
        <a:lstStyle/>
        <a:p>
          <a:endParaRPr lang="en-IN" sz="2400"/>
        </a:p>
      </dgm:t>
    </dgm:pt>
    <dgm:pt modelId="{C030E977-D141-4548-B57F-56412335329E}" type="sibTrans" cxnId="{21E35F9A-2861-4CAD-A7C9-540884ABC637}">
      <dgm:prSet/>
      <dgm:spPr/>
      <dgm:t>
        <a:bodyPr/>
        <a:lstStyle/>
        <a:p>
          <a:endParaRPr lang="en-IN" sz="2400"/>
        </a:p>
      </dgm:t>
    </dgm:pt>
    <dgm:pt modelId="{35349A92-3644-4C24-BBEC-EF6A6A156FA7}">
      <dgm:prSet phldrT="[Text]" custT="1"/>
      <dgm:spPr/>
      <dgm:t>
        <a:bodyPr/>
        <a:lstStyle/>
        <a:p>
          <a:r>
            <a:rPr lang="en-IN" sz="1600" dirty="0"/>
            <a:t>Upload/key in image URL of image to search for relevant products matching the image.</a:t>
          </a:r>
        </a:p>
      </dgm:t>
    </dgm:pt>
    <dgm:pt modelId="{484CC2FE-F783-4E5C-B1EE-49B5BEAB5EBC}" type="parTrans" cxnId="{C454A364-96A4-4AAB-AECB-1C5D4CE0F9B0}">
      <dgm:prSet/>
      <dgm:spPr/>
      <dgm:t>
        <a:bodyPr/>
        <a:lstStyle/>
        <a:p>
          <a:endParaRPr lang="en-IN" sz="2400"/>
        </a:p>
      </dgm:t>
    </dgm:pt>
    <dgm:pt modelId="{C53196A9-0101-401D-91E2-F363A064B7A5}" type="sibTrans" cxnId="{C454A364-96A4-4AAB-AECB-1C5D4CE0F9B0}">
      <dgm:prSet/>
      <dgm:spPr/>
      <dgm:t>
        <a:bodyPr/>
        <a:lstStyle/>
        <a:p>
          <a:endParaRPr lang="en-IN" sz="2400"/>
        </a:p>
      </dgm:t>
    </dgm:pt>
    <dgm:pt modelId="{E08AD1BF-D73C-4A9E-80F1-BBCC7AABAD00}">
      <dgm:prSet phldrT="[Text]" custT="1"/>
      <dgm:spPr/>
      <dgm:t>
        <a:bodyPr/>
        <a:lstStyle/>
        <a:p>
          <a:r>
            <a:rPr lang="en-IN" sz="2000" dirty="0"/>
            <a:t>Voice Based</a:t>
          </a:r>
        </a:p>
      </dgm:t>
    </dgm:pt>
    <dgm:pt modelId="{09526D8A-4FF3-4D89-B824-081F0E6F4F43}" type="parTrans" cxnId="{4CECD265-EEF0-4BAE-B080-40616DDFC766}">
      <dgm:prSet/>
      <dgm:spPr/>
      <dgm:t>
        <a:bodyPr/>
        <a:lstStyle/>
        <a:p>
          <a:endParaRPr lang="en-IN" sz="2400"/>
        </a:p>
      </dgm:t>
    </dgm:pt>
    <dgm:pt modelId="{5757B07D-8310-4154-835D-C7D894E4FE56}" type="sibTrans" cxnId="{4CECD265-EEF0-4BAE-B080-40616DDFC766}">
      <dgm:prSet/>
      <dgm:spPr/>
      <dgm:t>
        <a:bodyPr/>
        <a:lstStyle/>
        <a:p>
          <a:endParaRPr lang="en-IN" sz="2400"/>
        </a:p>
      </dgm:t>
    </dgm:pt>
    <dgm:pt modelId="{EC221CA9-6D0C-4303-A3B6-CFF5E4210BEE}">
      <dgm:prSet phldrT="[Text]" custT="1"/>
      <dgm:spPr/>
      <dgm:t>
        <a:bodyPr/>
        <a:lstStyle/>
        <a:p>
          <a:r>
            <a:rPr lang="en-IN" sz="1600" dirty="0"/>
            <a:t>Given a voice input, reply with a list of relevant items </a:t>
          </a:r>
        </a:p>
      </dgm:t>
    </dgm:pt>
    <dgm:pt modelId="{7564B636-9195-4512-9511-25CD89306AC3}" type="parTrans" cxnId="{48C0DBFC-BB65-4B71-9348-741D1D3A4FA7}">
      <dgm:prSet/>
      <dgm:spPr/>
      <dgm:t>
        <a:bodyPr/>
        <a:lstStyle/>
        <a:p>
          <a:endParaRPr lang="en-IN" sz="2400"/>
        </a:p>
      </dgm:t>
    </dgm:pt>
    <dgm:pt modelId="{35DDF635-8E8B-462D-8C30-70E102CEA7FD}" type="sibTrans" cxnId="{48C0DBFC-BB65-4B71-9348-741D1D3A4FA7}">
      <dgm:prSet/>
      <dgm:spPr/>
      <dgm:t>
        <a:bodyPr/>
        <a:lstStyle/>
        <a:p>
          <a:endParaRPr lang="en-IN" sz="2400"/>
        </a:p>
      </dgm:t>
    </dgm:pt>
    <dgm:pt modelId="{8B2B88EF-665F-4005-99C5-DF926680BC94}">
      <dgm:prSet phldrT="[Text]" custT="1"/>
      <dgm:spPr/>
      <dgm:t>
        <a:bodyPr/>
        <a:lstStyle/>
        <a:p>
          <a:r>
            <a:rPr lang="en-IN" sz="1600" dirty="0"/>
            <a:t>“what’s the best 43 inch SONY LED TV under $400</a:t>
          </a:r>
        </a:p>
      </dgm:t>
    </dgm:pt>
    <dgm:pt modelId="{2C2FFB5E-FC71-4D80-A6DB-EADF82DA9515}" type="parTrans" cxnId="{C34B1096-6957-4390-8816-0270BDD93B7C}">
      <dgm:prSet/>
      <dgm:spPr/>
      <dgm:t>
        <a:bodyPr/>
        <a:lstStyle/>
        <a:p>
          <a:endParaRPr lang="en-IN" sz="2400"/>
        </a:p>
      </dgm:t>
    </dgm:pt>
    <dgm:pt modelId="{5C06CA89-DFCA-441C-A486-9F42B567A684}" type="sibTrans" cxnId="{C34B1096-6957-4390-8816-0270BDD93B7C}">
      <dgm:prSet/>
      <dgm:spPr/>
      <dgm:t>
        <a:bodyPr/>
        <a:lstStyle/>
        <a:p>
          <a:endParaRPr lang="en-IN" sz="2400"/>
        </a:p>
      </dgm:t>
    </dgm:pt>
    <dgm:pt modelId="{9C892EB5-FF8E-4C9C-8BDA-30A96C27E225}">
      <dgm:prSet phldrT="[Text]" custT="1"/>
      <dgm:spPr/>
      <dgm:t>
        <a:bodyPr/>
        <a:lstStyle/>
        <a:p>
          <a:r>
            <a:rPr lang="en-IN" sz="1600" dirty="0"/>
            <a:t>Spell Correction</a:t>
          </a:r>
        </a:p>
      </dgm:t>
    </dgm:pt>
    <dgm:pt modelId="{814649CA-9511-4596-BED7-7842A7F0D8F5}" type="parTrans" cxnId="{502753A4-CE15-4B2A-A7B8-02BC261FF28A}">
      <dgm:prSet/>
      <dgm:spPr/>
      <dgm:t>
        <a:bodyPr/>
        <a:lstStyle/>
        <a:p>
          <a:endParaRPr lang="en-IN" sz="2400"/>
        </a:p>
      </dgm:t>
    </dgm:pt>
    <dgm:pt modelId="{288A6335-9CF1-4A45-BB42-664E34D87CB6}" type="sibTrans" cxnId="{502753A4-CE15-4B2A-A7B8-02BC261FF28A}">
      <dgm:prSet/>
      <dgm:spPr/>
      <dgm:t>
        <a:bodyPr/>
        <a:lstStyle/>
        <a:p>
          <a:endParaRPr lang="en-IN" sz="2400"/>
        </a:p>
      </dgm:t>
    </dgm:pt>
    <dgm:pt modelId="{E13F28F6-BCCB-4F33-99D6-E5A6A304CF81}">
      <dgm:prSet phldrT="[Text]" custT="1"/>
      <dgm:spPr/>
      <dgm:t>
        <a:bodyPr/>
        <a:lstStyle/>
        <a:p>
          <a:r>
            <a:rPr lang="en-IN" sz="1600" dirty="0"/>
            <a:t>Understand what user wants to type based on query formation.</a:t>
          </a:r>
        </a:p>
      </dgm:t>
    </dgm:pt>
    <dgm:pt modelId="{F76E2A21-60C1-4BBB-B399-B0AFE7684F5F}" type="parTrans" cxnId="{86D80E62-7B1D-4F0B-A7A0-D5F254286219}">
      <dgm:prSet/>
      <dgm:spPr/>
      <dgm:t>
        <a:bodyPr/>
        <a:lstStyle/>
        <a:p>
          <a:endParaRPr lang="en-IN" sz="2400"/>
        </a:p>
      </dgm:t>
    </dgm:pt>
    <dgm:pt modelId="{DFAF515D-8C8A-4AB1-A554-4E9624E3751D}" type="sibTrans" cxnId="{86D80E62-7B1D-4F0B-A7A0-D5F254286219}">
      <dgm:prSet/>
      <dgm:spPr/>
      <dgm:t>
        <a:bodyPr/>
        <a:lstStyle/>
        <a:p>
          <a:endParaRPr lang="en-IN" sz="2400"/>
        </a:p>
      </dgm:t>
    </dgm:pt>
    <dgm:pt modelId="{AC5D38F1-2CC7-4D5F-9570-B6170E8E30B3}">
      <dgm:prSet phldrT="[Text]" custT="1"/>
      <dgm:spPr/>
      <dgm:t>
        <a:bodyPr/>
        <a:lstStyle/>
        <a:p>
          <a:r>
            <a:rPr lang="en-IN" sz="1600" dirty="0"/>
            <a:t>Based on attributes/features of item(s) in the image </a:t>
          </a:r>
        </a:p>
      </dgm:t>
    </dgm:pt>
    <dgm:pt modelId="{8B51487C-3914-447D-B22E-4A8962DB6F08}" type="parTrans" cxnId="{83702807-0530-4EB0-AA53-FAD8E4C4E74A}">
      <dgm:prSet/>
      <dgm:spPr/>
      <dgm:t>
        <a:bodyPr/>
        <a:lstStyle/>
        <a:p>
          <a:endParaRPr lang="en-IN" sz="2400"/>
        </a:p>
      </dgm:t>
    </dgm:pt>
    <dgm:pt modelId="{F0D4AA96-71B0-4E53-9CC1-1D5C09E49EC7}" type="sibTrans" cxnId="{83702807-0530-4EB0-AA53-FAD8E4C4E74A}">
      <dgm:prSet/>
      <dgm:spPr/>
      <dgm:t>
        <a:bodyPr/>
        <a:lstStyle/>
        <a:p>
          <a:endParaRPr lang="en-IN" sz="2400"/>
        </a:p>
      </dgm:t>
    </dgm:pt>
    <dgm:pt modelId="{AA36B709-8CEC-47BA-87A9-1927692FFB05}">
      <dgm:prSet phldrT="[Text]" custT="1"/>
      <dgm:spPr/>
      <dgm:t>
        <a:bodyPr/>
        <a:lstStyle/>
        <a:p>
          <a:r>
            <a:rPr lang="en-IN" sz="1600" dirty="0"/>
            <a:t>“Show me deal of the day”</a:t>
          </a:r>
        </a:p>
      </dgm:t>
    </dgm:pt>
    <dgm:pt modelId="{5F12D978-3BD5-4FC2-836E-1B3370643287}" type="parTrans" cxnId="{34009DF9-504F-4B15-B842-CFC4D168C1A3}">
      <dgm:prSet/>
      <dgm:spPr/>
      <dgm:t>
        <a:bodyPr/>
        <a:lstStyle/>
        <a:p>
          <a:endParaRPr lang="en-IN" sz="2400"/>
        </a:p>
      </dgm:t>
    </dgm:pt>
    <dgm:pt modelId="{AD590A39-AF54-43DA-994B-C971941FC2A1}" type="sibTrans" cxnId="{34009DF9-504F-4B15-B842-CFC4D168C1A3}">
      <dgm:prSet/>
      <dgm:spPr/>
      <dgm:t>
        <a:bodyPr/>
        <a:lstStyle/>
        <a:p>
          <a:endParaRPr lang="en-IN" sz="2400"/>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3" custLinFactNeighborY="-7713">
        <dgm:presLayoutVars>
          <dgm:chMax val="0"/>
          <dgm:bulletEnabled val="1"/>
        </dgm:presLayoutVars>
      </dgm:prSet>
      <dgm:spPr/>
    </dgm:pt>
    <dgm:pt modelId="{A946E082-9ADE-4755-B5BB-EDDA48E45139}" type="pres">
      <dgm:prSet presAssocID="{BCF963D9-2A26-4EA8-A12F-846B88579338}" presName="childText" presStyleLbl="revTx" presStyleIdx="0" presStyleCnt="3">
        <dgm:presLayoutVars>
          <dgm:bulletEnabled val="1"/>
        </dgm:presLayoutVars>
      </dgm:prSet>
      <dgm:spPr/>
    </dgm:pt>
    <dgm:pt modelId="{3341C542-94A5-4DEE-BA74-3A1207C84992}" type="pres">
      <dgm:prSet presAssocID="{D0C7F70D-6E5C-4124-AD02-7BAF9BD6D3B2}" presName="parentText" presStyleLbl="node1" presStyleIdx="1" presStyleCnt="3">
        <dgm:presLayoutVars>
          <dgm:chMax val="0"/>
          <dgm:bulletEnabled val="1"/>
        </dgm:presLayoutVars>
      </dgm:prSet>
      <dgm:spPr/>
    </dgm:pt>
    <dgm:pt modelId="{73E0D62A-98ED-4BF1-B3ED-3221EB6F2BFA}" type="pres">
      <dgm:prSet presAssocID="{D0C7F70D-6E5C-4124-AD02-7BAF9BD6D3B2}" presName="childText" presStyleLbl="revTx" presStyleIdx="1" presStyleCnt="3">
        <dgm:presLayoutVars>
          <dgm:bulletEnabled val="1"/>
        </dgm:presLayoutVars>
      </dgm:prSet>
      <dgm:spPr/>
    </dgm:pt>
    <dgm:pt modelId="{1E72D0AC-FDC5-4844-9E24-E5601D647250}" type="pres">
      <dgm:prSet presAssocID="{E08AD1BF-D73C-4A9E-80F1-BBCC7AABAD00}" presName="parentText" presStyleLbl="node1" presStyleIdx="2" presStyleCnt="3">
        <dgm:presLayoutVars>
          <dgm:chMax val="0"/>
          <dgm:bulletEnabled val="1"/>
        </dgm:presLayoutVars>
      </dgm:prSet>
      <dgm:spPr/>
    </dgm:pt>
    <dgm:pt modelId="{F5D577ED-9CCD-4A9A-B1AC-81B67E98283D}" type="pres">
      <dgm:prSet presAssocID="{E08AD1BF-D73C-4A9E-80F1-BBCC7AABAD00}" presName="childText" presStyleLbl="revTx" presStyleIdx="2" presStyleCnt="3">
        <dgm:presLayoutVars>
          <dgm:bulletEnabled val="1"/>
        </dgm:presLayoutVars>
      </dgm:prSet>
      <dgm:spPr/>
    </dgm:pt>
  </dgm:ptLst>
  <dgm:cxnLst>
    <dgm:cxn modelId="{83702807-0530-4EB0-AA53-FAD8E4C4E74A}" srcId="{D0C7F70D-6E5C-4124-AD02-7BAF9BD6D3B2}" destId="{AC5D38F1-2CC7-4D5F-9570-B6170E8E30B3}" srcOrd="1" destOrd="0" parTransId="{8B51487C-3914-447D-B22E-4A8962DB6F08}" sibTransId="{F0D4AA96-71B0-4E53-9CC1-1D5C09E49EC7}"/>
    <dgm:cxn modelId="{D84E390D-4689-44AC-B588-82673F73C8D5}" type="presOf" srcId="{E08AD1BF-D73C-4A9E-80F1-BBCC7AABAD00}" destId="{1E72D0AC-FDC5-4844-9E24-E5601D647250}" srcOrd="0" destOrd="0" presId="urn:microsoft.com/office/officeart/2005/8/layout/vList2"/>
    <dgm:cxn modelId="{97D36B17-553D-4CFC-85A6-A8A871A1EA91}" type="presOf" srcId="{776C1A65-2346-491E-BC68-40CB83D7CFDD}" destId="{A946E082-9ADE-4755-B5BB-EDDA48E45139}" srcOrd="0" destOrd="1" presId="urn:microsoft.com/office/officeart/2005/8/layout/vList2"/>
    <dgm:cxn modelId="{E7651122-F470-4473-8E08-FA50CE967140}" type="presOf" srcId="{EC221CA9-6D0C-4303-A3B6-CFF5E4210BEE}" destId="{F5D577ED-9CCD-4A9A-B1AC-81B67E98283D}" srcOrd="0" destOrd="0" presId="urn:microsoft.com/office/officeart/2005/8/layout/vList2"/>
    <dgm:cxn modelId="{1BC8472D-2DBC-4927-BA61-01810F3865B1}" type="presOf" srcId="{BCF963D9-2A26-4EA8-A12F-846B88579338}" destId="{FB3A1540-906C-40D0-8B20-CD04E124D5C1}"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4CF0845C-2CBF-464D-A599-B3EE5A3755A1}" type="presOf" srcId="{35349A92-3644-4C24-BBEC-EF6A6A156FA7}" destId="{73E0D62A-98ED-4BF1-B3ED-3221EB6F2BFA}" srcOrd="0" destOrd="2" presId="urn:microsoft.com/office/officeart/2005/8/layout/vList2"/>
    <dgm:cxn modelId="{86D80E62-7B1D-4F0B-A7A0-D5F254286219}" srcId="{BCF963D9-2A26-4EA8-A12F-846B88579338}" destId="{E13F28F6-BCCB-4F33-99D6-E5A6A304CF81}" srcOrd="3" destOrd="0" parTransId="{F76E2A21-60C1-4BBB-B399-B0AFE7684F5F}" sibTransId="{DFAF515D-8C8A-4AB1-A554-4E9624E3751D}"/>
    <dgm:cxn modelId="{C454A364-96A4-4AAB-AECB-1C5D4CE0F9B0}" srcId="{D0C7F70D-6E5C-4124-AD02-7BAF9BD6D3B2}" destId="{35349A92-3644-4C24-BBEC-EF6A6A156FA7}" srcOrd="2" destOrd="0" parTransId="{484CC2FE-F783-4E5C-B1EE-49B5BEAB5EBC}" sibTransId="{C53196A9-0101-401D-91E2-F363A064B7A5}"/>
    <dgm:cxn modelId="{BCBBCA44-0144-4DB4-9D36-8DA187FBCA22}" type="presOf" srcId="{E13F28F6-BCCB-4F33-99D6-E5A6A304CF81}" destId="{A946E082-9ADE-4755-B5BB-EDDA48E45139}" srcOrd="0" destOrd="3" presId="urn:microsoft.com/office/officeart/2005/8/layout/vList2"/>
    <dgm:cxn modelId="{4CECD265-EEF0-4BAE-B080-40616DDFC766}" srcId="{57A1A800-57A6-4D52-B891-42BA991A8B15}" destId="{E08AD1BF-D73C-4A9E-80F1-BBCC7AABAD00}" srcOrd="2" destOrd="0" parTransId="{09526D8A-4FF3-4D89-B824-081F0E6F4F43}" sibTransId="{5757B07D-8310-4154-835D-C7D894E4FE56}"/>
    <dgm:cxn modelId="{26268246-7310-491C-B745-7E99E51DB2C2}" srcId="{57A1A800-57A6-4D52-B891-42BA991A8B15}" destId="{D0C7F70D-6E5C-4124-AD02-7BAF9BD6D3B2}" srcOrd="1" destOrd="0" parTransId="{71A8262E-40A2-48B2-8CEA-571592F27F03}" sibTransId="{71A1AFC2-228F-4607-A45F-F52857A4C692}"/>
    <dgm:cxn modelId="{53CEF866-65D6-4C9A-AC5C-58BF60E8FB0D}" type="presOf" srcId="{515ED35C-E36E-4E37-A717-AEDC6E51518B}" destId="{73E0D62A-98ED-4BF1-B3ED-3221EB6F2BFA}" srcOrd="0" destOrd="0" presId="urn:microsoft.com/office/officeart/2005/8/layout/vList2"/>
    <dgm:cxn modelId="{B700CF76-382E-4266-8485-A05392D48F0A}" type="presOf" srcId="{D0C7F70D-6E5C-4124-AD02-7BAF9BD6D3B2}" destId="{3341C542-94A5-4DEE-BA74-3A1207C84992}" srcOrd="0" destOrd="0" presId="urn:microsoft.com/office/officeart/2005/8/layout/vList2"/>
    <dgm:cxn modelId="{6A1E0E7B-54C5-4BE6-BDD2-2841D458080C}" type="presOf" srcId="{AA36B709-8CEC-47BA-87A9-1927692FFB05}" destId="{F5D577ED-9CCD-4A9A-B1AC-81B67E98283D}" srcOrd="0" destOrd="2" presId="urn:microsoft.com/office/officeart/2005/8/layout/vList2"/>
    <dgm:cxn modelId="{C34B1096-6957-4390-8816-0270BDD93B7C}" srcId="{E08AD1BF-D73C-4A9E-80F1-BBCC7AABAD00}" destId="{8B2B88EF-665F-4005-99C5-DF926680BC94}" srcOrd="1" destOrd="0" parTransId="{2C2FFB5E-FC71-4D80-A6DB-EADF82DA9515}" sibTransId="{5C06CA89-DFCA-441C-A486-9F42B567A684}"/>
    <dgm:cxn modelId="{21E35F9A-2861-4CAD-A7C9-540884ABC637}" srcId="{D0C7F70D-6E5C-4124-AD02-7BAF9BD6D3B2}" destId="{515ED35C-E36E-4E37-A717-AEDC6E51518B}" srcOrd="0" destOrd="0" parTransId="{CF639C24-EE01-40A7-B989-413B05165E3A}" sibTransId="{C030E977-D141-4548-B57F-56412335329E}"/>
    <dgm:cxn modelId="{502753A4-CE15-4B2A-A7B8-02BC261FF28A}" srcId="{BCF963D9-2A26-4EA8-A12F-846B88579338}" destId="{9C892EB5-FF8E-4C9C-8BDA-30A96C27E225}" srcOrd="2" destOrd="0" parTransId="{814649CA-9511-4596-BED7-7842A7F0D8F5}" sibTransId="{288A6335-9CF1-4A45-BB42-664E34D87CB6}"/>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BD7880D6-090F-474A-8DF3-8FA72AA4525A}" type="presOf" srcId="{8B2B88EF-665F-4005-99C5-DF926680BC94}" destId="{F5D577ED-9CCD-4A9A-B1AC-81B67E98283D}" srcOrd="0" destOrd="1" presId="urn:microsoft.com/office/officeart/2005/8/layout/vList2"/>
    <dgm:cxn modelId="{EC2768D8-47F5-423A-ABAB-E43E5AD7B627}" type="presOf" srcId="{CBF6C0EA-5DE4-461A-B2B3-6B3D132F8FF9}" destId="{A946E082-9ADE-4755-B5BB-EDDA48E45139}" srcOrd="0" destOrd="0" presId="urn:microsoft.com/office/officeart/2005/8/layout/vList2"/>
    <dgm:cxn modelId="{D9C348DA-D1F2-4CF0-978A-8C8FB2874E1C}" type="presOf" srcId="{9C892EB5-FF8E-4C9C-8BDA-30A96C27E225}" destId="{A946E082-9ADE-4755-B5BB-EDDA48E45139}" srcOrd="0" destOrd="2" presId="urn:microsoft.com/office/officeart/2005/8/layout/vList2"/>
    <dgm:cxn modelId="{853AAFE8-5439-403A-87D3-47D66C345D88}" srcId="{BCF963D9-2A26-4EA8-A12F-846B88579338}" destId="{776C1A65-2346-491E-BC68-40CB83D7CFDD}" srcOrd="1" destOrd="0" parTransId="{1E5EBE93-6971-48F1-AE91-B6E7215AC612}" sibTransId="{A7D30308-960E-4B4F-B412-7D09BD0C18EF}"/>
    <dgm:cxn modelId="{7C34C8E9-6387-4CCF-B15E-C0C1AD17B4B9}" type="presOf" srcId="{AC5D38F1-2CC7-4D5F-9570-B6170E8E30B3}" destId="{73E0D62A-98ED-4BF1-B3ED-3221EB6F2BFA}" srcOrd="0" destOrd="1" presId="urn:microsoft.com/office/officeart/2005/8/layout/vList2"/>
    <dgm:cxn modelId="{34009DF9-504F-4B15-B842-CFC4D168C1A3}" srcId="{E08AD1BF-D73C-4A9E-80F1-BBCC7AABAD00}" destId="{AA36B709-8CEC-47BA-87A9-1927692FFB05}" srcOrd="2" destOrd="0" parTransId="{5F12D978-3BD5-4FC2-836E-1B3370643287}" sibTransId="{AD590A39-AF54-43DA-994B-C971941FC2A1}"/>
    <dgm:cxn modelId="{48C0DBFC-BB65-4B71-9348-741D1D3A4FA7}" srcId="{E08AD1BF-D73C-4A9E-80F1-BBCC7AABAD00}" destId="{EC221CA9-6D0C-4303-A3B6-CFF5E4210BEE}" srcOrd="0" destOrd="0" parTransId="{7564B636-9195-4512-9511-25CD89306AC3}" sibTransId="{35DDF635-8E8B-462D-8C30-70E102CEA7FD}"/>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D44360FF-1747-467E-AA7D-98DFAEDF4270}" type="presParOf" srcId="{444AB8A3-7309-429C-8096-BF7FF794D01B}" destId="{3341C542-94A5-4DEE-BA74-3A1207C84992}" srcOrd="2" destOrd="0" presId="urn:microsoft.com/office/officeart/2005/8/layout/vList2"/>
    <dgm:cxn modelId="{C2C4188C-B5F9-44D3-A051-D9AAC9F44142}" type="presParOf" srcId="{444AB8A3-7309-429C-8096-BF7FF794D01B}" destId="{73E0D62A-98ED-4BF1-B3ED-3221EB6F2BFA}" srcOrd="3" destOrd="0" presId="urn:microsoft.com/office/officeart/2005/8/layout/vList2"/>
    <dgm:cxn modelId="{32ECF055-E434-41E4-BAF0-136753342817}" type="presParOf" srcId="{444AB8A3-7309-429C-8096-BF7FF794D01B}" destId="{1E72D0AC-FDC5-4844-9E24-E5601D647250}" srcOrd="4" destOrd="0" presId="urn:microsoft.com/office/officeart/2005/8/layout/vList2"/>
    <dgm:cxn modelId="{F6F8803B-29F9-4ED7-97A1-33C700EC5ADD}" type="presParOf" srcId="{444AB8A3-7309-429C-8096-BF7FF794D01B}" destId="{F5D577ED-9CCD-4A9A-B1AC-81B67E98283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dgm:spPr/>
      <dgm:t>
        <a:bodyPr/>
        <a:lstStyle/>
        <a:p>
          <a:r>
            <a:rPr lang="en-IN" dirty="0"/>
            <a:t>Identity Theft:</a:t>
          </a:r>
        </a:p>
      </dgm:t>
    </dgm:pt>
    <dgm:pt modelId="{F76D68E4-F103-46F7-B360-FF13D3EBAC22}" type="parTrans" cxnId="{B0EBF134-A264-4AE4-97A3-194AE45B5DEA}">
      <dgm:prSet/>
      <dgm:spPr/>
      <dgm:t>
        <a:bodyPr/>
        <a:lstStyle/>
        <a:p>
          <a:endParaRPr lang="en-IN"/>
        </a:p>
      </dgm:t>
    </dgm:pt>
    <dgm:pt modelId="{8186E5EF-F1D6-41C7-ADE5-061FD8A5A24F}" type="sibTrans" cxnId="{B0EBF134-A264-4AE4-97A3-194AE45B5DEA}">
      <dgm:prSet/>
      <dgm:spPr/>
      <dgm:t>
        <a:bodyPr/>
        <a:lstStyle/>
        <a:p>
          <a:endParaRPr lang="en-IN"/>
        </a:p>
      </dgm:t>
    </dgm:pt>
    <dgm:pt modelId="{CBF6C0EA-5DE4-461A-B2B3-6B3D132F8FF9}">
      <dgm:prSet phldrT="[Text]"/>
      <dgm:spPr/>
      <dgm:t>
        <a:bodyPr/>
        <a:lstStyle/>
        <a:p>
          <a:r>
            <a:rPr lang="en-US" dirty="0"/>
            <a:t>entails a situation in which a scammer breaches a user account, alters personal data, and tries to get money or goods from a retailer using this semi-fake personal information.</a:t>
          </a:r>
          <a:endParaRPr lang="en-IN" dirty="0"/>
        </a:p>
      </dgm:t>
    </dgm:pt>
    <dgm:pt modelId="{C54AD501-5238-4365-BD51-C9DB31AC2172}" type="parTrans" cxnId="{22A404C3-ED2B-4705-A852-979A4CC16028}">
      <dgm:prSet/>
      <dgm:spPr/>
      <dgm:t>
        <a:bodyPr/>
        <a:lstStyle/>
        <a:p>
          <a:endParaRPr lang="en-IN"/>
        </a:p>
      </dgm:t>
    </dgm:pt>
    <dgm:pt modelId="{B6CBCB1F-6CE5-4E1F-987B-E8E9D6BE7E2F}" type="sibTrans" cxnId="{22A404C3-ED2B-4705-A852-979A4CC16028}">
      <dgm:prSet/>
      <dgm:spPr/>
      <dgm:t>
        <a:bodyPr/>
        <a:lstStyle/>
        <a:p>
          <a:endParaRPr lang="en-IN"/>
        </a:p>
      </dgm:t>
    </dgm:pt>
    <dgm:pt modelId="{D0C7F70D-6E5C-4124-AD02-7BAF9BD6D3B2}">
      <dgm:prSet phldrT="[Text]"/>
      <dgm:spPr/>
      <dgm:t>
        <a:bodyPr/>
        <a:lstStyle/>
        <a:p>
          <a:r>
            <a:rPr lang="en-US" dirty="0"/>
            <a:t>Merchant Scams:</a:t>
          </a:r>
          <a:endParaRPr lang="en-IN" dirty="0"/>
        </a:p>
      </dgm:t>
    </dgm:pt>
    <dgm:pt modelId="{71A8262E-40A2-48B2-8CEA-571592F27F03}" type="parTrans" cxnId="{26268246-7310-491C-B745-7E99E51DB2C2}">
      <dgm:prSet/>
      <dgm:spPr/>
      <dgm:t>
        <a:bodyPr/>
        <a:lstStyle/>
        <a:p>
          <a:endParaRPr lang="en-IN"/>
        </a:p>
      </dgm:t>
    </dgm:pt>
    <dgm:pt modelId="{71A1AFC2-228F-4607-A45F-F52857A4C692}" type="sibTrans" cxnId="{26268246-7310-491C-B745-7E99E51DB2C2}">
      <dgm:prSet/>
      <dgm:spPr/>
      <dgm:t>
        <a:bodyPr/>
        <a:lstStyle/>
        <a:p>
          <a:endParaRPr lang="en-IN"/>
        </a:p>
      </dgm:t>
    </dgm:pt>
    <dgm:pt modelId="{47C48D1B-91DA-488C-BF92-74173FD50859}">
      <dgm:prSet/>
      <dgm:spPr/>
      <dgm:t>
        <a:bodyPr/>
        <a:lstStyle/>
        <a:p>
          <a:r>
            <a:rPr lang="en-IN" dirty="0"/>
            <a:t>prevention through behaviour analytics involving </a:t>
          </a:r>
          <a:r>
            <a:rPr lang="en-US" dirty="0"/>
            <a:t>smart algorithms to uncover suspicious activities, analyze them, and find inconsistencies in the historical sets of personal data.</a:t>
          </a:r>
        </a:p>
      </dgm:t>
    </dgm:pt>
    <dgm:pt modelId="{E580B677-A8D6-4269-BCCF-86CD7A3B3483}" type="parTrans" cxnId="{65DB9A51-9B9A-436E-BE6B-4E1C772336A4}">
      <dgm:prSet/>
      <dgm:spPr/>
      <dgm:t>
        <a:bodyPr/>
        <a:lstStyle/>
        <a:p>
          <a:endParaRPr lang="en-IN"/>
        </a:p>
      </dgm:t>
    </dgm:pt>
    <dgm:pt modelId="{4BBFEE33-D479-4789-A33C-B44FF1AF424B}" type="sibTrans" cxnId="{65DB9A51-9B9A-436E-BE6B-4E1C772336A4}">
      <dgm:prSet/>
      <dgm:spPr/>
      <dgm:t>
        <a:bodyPr/>
        <a:lstStyle/>
        <a:p>
          <a:endParaRPr lang="en-IN"/>
        </a:p>
      </dgm:t>
    </dgm:pt>
    <dgm:pt modelId="{515ED35C-E36E-4E37-A717-AEDC6E51518B}">
      <dgm:prSet phldrT="[Text]"/>
      <dgm:spPr/>
      <dgm:t>
        <a:bodyPr/>
        <a:lstStyle/>
        <a:p>
          <a:r>
            <a:rPr lang="en-US" b="0" i="0" dirty="0"/>
            <a:t>related to fraudulent companies or merchants operating through marketplaces by creating fake reviews for their accounts to attract customers.</a:t>
          </a:r>
          <a:endParaRPr lang="en-IN" dirty="0"/>
        </a:p>
      </dgm:t>
    </dgm:pt>
    <dgm:pt modelId="{C030E977-D141-4548-B57F-56412335329E}" type="sibTrans" cxnId="{21E35F9A-2861-4CAD-A7C9-540884ABC637}">
      <dgm:prSet/>
      <dgm:spPr/>
      <dgm:t>
        <a:bodyPr/>
        <a:lstStyle/>
        <a:p>
          <a:endParaRPr lang="en-IN"/>
        </a:p>
      </dgm:t>
    </dgm:pt>
    <dgm:pt modelId="{CF639C24-EE01-40A7-B989-413B05165E3A}" type="parTrans" cxnId="{21E35F9A-2861-4CAD-A7C9-540884ABC637}">
      <dgm:prSet/>
      <dgm:spPr/>
      <dgm:t>
        <a:bodyPr/>
        <a:lstStyle/>
        <a:p>
          <a:endParaRPr lang="en-IN"/>
        </a:p>
      </dgm:t>
    </dgm:pt>
    <dgm:pt modelId="{1091D761-508F-4846-B737-BAC2CE8D1354}">
      <dgm:prSet phldrT="[Text]"/>
      <dgm:spPr/>
      <dgm:t>
        <a:bodyPr/>
        <a:lstStyle/>
        <a:p>
          <a:r>
            <a:rPr lang="en-US" dirty="0"/>
            <a:t>can eliminate the influence of such fraudsters through conducting sentimental and behavior analytics and detecting suspicious activities linked to merchants or their products.</a:t>
          </a:r>
          <a:endParaRPr lang="en-IN" dirty="0"/>
        </a:p>
      </dgm:t>
    </dgm:pt>
    <dgm:pt modelId="{E009D35A-A6CD-45B9-9913-937FF2409CD7}" type="sibTrans" cxnId="{2685804A-6F27-48B2-B022-D400455AF4BA}">
      <dgm:prSet/>
      <dgm:spPr/>
      <dgm:t>
        <a:bodyPr/>
        <a:lstStyle/>
        <a:p>
          <a:endParaRPr lang="en-IN"/>
        </a:p>
      </dgm:t>
    </dgm:pt>
    <dgm:pt modelId="{1EED197D-CBCB-4ACA-A7E3-BB76B1B15589}" type="parTrans" cxnId="{2685804A-6F27-48B2-B022-D400455AF4BA}">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2">
        <dgm:presLayoutVars>
          <dgm:chMax val="0"/>
          <dgm:bulletEnabled val="1"/>
        </dgm:presLayoutVars>
      </dgm:prSet>
      <dgm:spPr/>
    </dgm:pt>
    <dgm:pt modelId="{A946E082-9ADE-4755-B5BB-EDDA48E45139}" type="pres">
      <dgm:prSet presAssocID="{BCF963D9-2A26-4EA8-A12F-846B88579338}" presName="childText" presStyleLbl="revTx" presStyleIdx="0" presStyleCnt="2">
        <dgm:presLayoutVars>
          <dgm:bulletEnabled val="1"/>
        </dgm:presLayoutVars>
      </dgm:prSet>
      <dgm:spPr/>
    </dgm:pt>
    <dgm:pt modelId="{3341C542-94A5-4DEE-BA74-3A1207C84992}" type="pres">
      <dgm:prSet presAssocID="{D0C7F70D-6E5C-4124-AD02-7BAF9BD6D3B2}" presName="parentText" presStyleLbl="node1" presStyleIdx="1" presStyleCnt="2">
        <dgm:presLayoutVars>
          <dgm:chMax val="0"/>
          <dgm:bulletEnabled val="1"/>
        </dgm:presLayoutVars>
      </dgm:prSet>
      <dgm:spPr/>
    </dgm:pt>
    <dgm:pt modelId="{73E0D62A-98ED-4BF1-B3ED-3221EB6F2BFA}" type="pres">
      <dgm:prSet presAssocID="{D0C7F70D-6E5C-4124-AD02-7BAF9BD6D3B2}" presName="childText" presStyleLbl="revTx" presStyleIdx="1" presStyleCnt="2" custLinFactNeighborX="-148">
        <dgm:presLayoutVars>
          <dgm:bulletEnabled val="1"/>
        </dgm:presLayoutVars>
      </dgm:prSet>
      <dgm:spPr/>
    </dgm:pt>
  </dgm:ptLst>
  <dgm:cxnLst>
    <dgm:cxn modelId="{AC979B06-B422-48A7-B0CA-F1CD732E058A}" type="presOf" srcId="{47C48D1B-91DA-488C-BF92-74173FD50859}" destId="{A946E082-9ADE-4755-B5BB-EDDA48E45139}" srcOrd="0" destOrd="1" presId="urn:microsoft.com/office/officeart/2005/8/layout/vList2"/>
    <dgm:cxn modelId="{1BC8472D-2DBC-4927-BA61-01810F3865B1}" type="presOf" srcId="{BCF963D9-2A26-4EA8-A12F-846B88579338}" destId="{FB3A1540-906C-40D0-8B20-CD04E124D5C1}"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26268246-7310-491C-B745-7E99E51DB2C2}" srcId="{57A1A800-57A6-4D52-B891-42BA991A8B15}" destId="{D0C7F70D-6E5C-4124-AD02-7BAF9BD6D3B2}" srcOrd="1" destOrd="0" parTransId="{71A8262E-40A2-48B2-8CEA-571592F27F03}" sibTransId="{71A1AFC2-228F-4607-A45F-F52857A4C692}"/>
    <dgm:cxn modelId="{53CEF866-65D6-4C9A-AC5C-58BF60E8FB0D}" type="presOf" srcId="{515ED35C-E36E-4E37-A717-AEDC6E51518B}" destId="{73E0D62A-98ED-4BF1-B3ED-3221EB6F2BFA}" srcOrd="0" destOrd="0" presId="urn:microsoft.com/office/officeart/2005/8/layout/vList2"/>
    <dgm:cxn modelId="{2685804A-6F27-48B2-B022-D400455AF4BA}" srcId="{D0C7F70D-6E5C-4124-AD02-7BAF9BD6D3B2}" destId="{1091D761-508F-4846-B737-BAC2CE8D1354}" srcOrd="1" destOrd="0" parTransId="{1EED197D-CBCB-4ACA-A7E3-BB76B1B15589}" sibTransId="{E009D35A-A6CD-45B9-9913-937FF2409CD7}"/>
    <dgm:cxn modelId="{65DB9A51-9B9A-436E-BE6B-4E1C772336A4}" srcId="{BCF963D9-2A26-4EA8-A12F-846B88579338}" destId="{47C48D1B-91DA-488C-BF92-74173FD50859}" srcOrd="1" destOrd="0" parTransId="{E580B677-A8D6-4269-BCCF-86CD7A3B3483}" sibTransId="{4BBFEE33-D479-4789-A33C-B44FF1AF424B}"/>
    <dgm:cxn modelId="{B700CF76-382E-4266-8485-A05392D48F0A}" type="presOf" srcId="{D0C7F70D-6E5C-4124-AD02-7BAF9BD6D3B2}" destId="{3341C542-94A5-4DEE-BA74-3A1207C84992}" srcOrd="0" destOrd="0" presId="urn:microsoft.com/office/officeart/2005/8/layout/vList2"/>
    <dgm:cxn modelId="{21E35F9A-2861-4CAD-A7C9-540884ABC637}" srcId="{D0C7F70D-6E5C-4124-AD02-7BAF9BD6D3B2}" destId="{515ED35C-E36E-4E37-A717-AEDC6E51518B}" srcOrd="0" destOrd="0" parTransId="{CF639C24-EE01-40A7-B989-413B05165E3A}" sibTransId="{C030E977-D141-4548-B57F-56412335329E}"/>
    <dgm:cxn modelId="{8658B7A3-20C7-4837-A4B4-7DCC2026F6EB}" type="presOf" srcId="{1091D761-508F-4846-B737-BAC2CE8D1354}" destId="{73E0D62A-98ED-4BF1-B3ED-3221EB6F2BFA}" srcOrd="0" destOrd="1" presId="urn:microsoft.com/office/officeart/2005/8/layout/vList2"/>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EC2768D8-47F5-423A-ABAB-E43E5AD7B627}" type="presOf" srcId="{CBF6C0EA-5DE4-461A-B2B3-6B3D132F8FF9}" destId="{A946E082-9ADE-4755-B5BB-EDDA48E45139}" srcOrd="0" destOrd="0" presId="urn:microsoft.com/office/officeart/2005/8/layout/vList2"/>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D44360FF-1747-467E-AA7D-98DFAEDF4270}" type="presParOf" srcId="{444AB8A3-7309-429C-8096-BF7FF794D01B}" destId="{3341C542-94A5-4DEE-BA74-3A1207C84992}" srcOrd="2" destOrd="0" presId="urn:microsoft.com/office/officeart/2005/8/layout/vList2"/>
    <dgm:cxn modelId="{C2C4188C-B5F9-44D3-A051-D9AAC9F44142}" type="presParOf" srcId="{444AB8A3-7309-429C-8096-BF7FF794D01B}" destId="{73E0D62A-98ED-4BF1-B3ED-3221EB6F2BF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dgm:spPr/>
      <dgm:t>
        <a:bodyPr/>
        <a:lstStyle/>
        <a:p>
          <a:r>
            <a:rPr lang="en-IN" dirty="0"/>
            <a:t>Site visitor</a:t>
          </a:r>
        </a:p>
      </dgm:t>
    </dgm:pt>
    <dgm:pt modelId="{F76D68E4-F103-46F7-B360-FF13D3EBAC22}" type="parTrans" cxnId="{B0EBF134-A264-4AE4-97A3-194AE45B5DEA}">
      <dgm:prSet/>
      <dgm:spPr/>
      <dgm:t>
        <a:bodyPr/>
        <a:lstStyle/>
        <a:p>
          <a:endParaRPr lang="en-IN"/>
        </a:p>
      </dgm:t>
    </dgm:pt>
    <dgm:pt modelId="{8186E5EF-F1D6-41C7-ADE5-061FD8A5A24F}" type="sibTrans" cxnId="{B0EBF134-A264-4AE4-97A3-194AE45B5DEA}">
      <dgm:prSet/>
      <dgm:spPr/>
      <dgm:t>
        <a:bodyPr/>
        <a:lstStyle/>
        <a:p>
          <a:endParaRPr lang="en-IN"/>
        </a:p>
      </dgm:t>
    </dgm:pt>
    <dgm:pt modelId="{CBF6C0EA-5DE4-461A-B2B3-6B3D132F8FF9}">
      <dgm:prSet phldrT="[Text]"/>
      <dgm:spPr/>
      <dgm:t>
        <a:bodyPr/>
        <a:lstStyle/>
        <a:p>
          <a:r>
            <a:rPr lang="en-US" dirty="0"/>
            <a:t>Welcome message and greetings.</a:t>
          </a:r>
          <a:endParaRPr lang="en-IN" dirty="0"/>
        </a:p>
      </dgm:t>
    </dgm:pt>
    <dgm:pt modelId="{C54AD501-5238-4365-BD51-C9DB31AC2172}" type="parTrans" cxnId="{22A404C3-ED2B-4705-A852-979A4CC16028}">
      <dgm:prSet/>
      <dgm:spPr/>
      <dgm:t>
        <a:bodyPr/>
        <a:lstStyle/>
        <a:p>
          <a:endParaRPr lang="en-IN"/>
        </a:p>
      </dgm:t>
    </dgm:pt>
    <dgm:pt modelId="{B6CBCB1F-6CE5-4E1F-987B-E8E9D6BE7E2F}" type="sibTrans" cxnId="{22A404C3-ED2B-4705-A852-979A4CC16028}">
      <dgm:prSet/>
      <dgm:spPr/>
      <dgm:t>
        <a:bodyPr/>
        <a:lstStyle/>
        <a:p>
          <a:endParaRPr lang="en-IN"/>
        </a:p>
      </dgm:t>
    </dgm:pt>
    <dgm:pt modelId="{D0C7F70D-6E5C-4124-AD02-7BAF9BD6D3B2}">
      <dgm:prSet phldrT="[Text]"/>
      <dgm:spPr/>
      <dgm:t>
        <a:bodyPr/>
        <a:lstStyle/>
        <a:p>
          <a:r>
            <a:rPr lang="en-US" dirty="0"/>
            <a:t>Customer Experience</a:t>
          </a:r>
          <a:endParaRPr lang="en-IN" dirty="0"/>
        </a:p>
      </dgm:t>
    </dgm:pt>
    <dgm:pt modelId="{71A8262E-40A2-48B2-8CEA-571592F27F03}" type="parTrans" cxnId="{26268246-7310-491C-B745-7E99E51DB2C2}">
      <dgm:prSet/>
      <dgm:spPr/>
      <dgm:t>
        <a:bodyPr/>
        <a:lstStyle/>
        <a:p>
          <a:endParaRPr lang="en-IN"/>
        </a:p>
      </dgm:t>
    </dgm:pt>
    <dgm:pt modelId="{71A1AFC2-228F-4607-A45F-F52857A4C692}" type="sibTrans" cxnId="{26268246-7310-491C-B745-7E99E51DB2C2}">
      <dgm:prSet/>
      <dgm:spPr/>
      <dgm:t>
        <a:bodyPr/>
        <a:lstStyle/>
        <a:p>
          <a:endParaRPr lang="en-IN"/>
        </a:p>
      </dgm:t>
    </dgm:pt>
    <dgm:pt modelId="{515ED35C-E36E-4E37-A717-AEDC6E51518B}">
      <dgm:prSet phldrT="[Text]"/>
      <dgm:spPr/>
      <dgm:t>
        <a:bodyPr/>
        <a:lstStyle/>
        <a:p>
          <a:r>
            <a:rPr lang="en-US" dirty="0"/>
            <a:t>Eliminate wait time inherent in human based interactions - always on.</a:t>
          </a:r>
          <a:endParaRPr lang="en-IN" dirty="0"/>
        </a:p>
      </dgm:t>
    </dgm:pt>
    <dgm:pt modelId="{C030E977-D141-4548-B57F-56412335329E}" type="sibTrans" cxnId="{21E35F9A-2861-4CAD-A7C9-540884ABC637}">
      <dgm:prSet/>
      <dgm:spPr/>
      <dgm:t>
        <a:bodyPr/>
        <a:lstStyle/>
        <a:p>
          <a:endParaRPr lang="en-IN"/>
        </a:p>
      </dgm:t>
    </dgm:pt>
    <dgm:pt modelId="{CF639C24-EE01-40A7-B989-413B05165E3A}" type="parTrans" cxnId="{21E35F9A-2861-4CAD-A7C9-540884ABC637}">
      <dgm:prSet/>
      <dgm:spPr/>
      <dgm:t>
        <a:bodyPr/>
        <a:lstStyle/>
        <a:p>
          <a:endParaRPr lang="en-IN"/>
        </a:p>
      </dgm:t>
    </dgm:pt>
    <dgm:pt modelId="{7C6F93B8-202E-4E56-87C3-B311E56F4CB3}">
      <dgm:prSet/>
      <dgm:spPr/>
      <dgm:t>
        <a:bodyPr/>
        <a:lstStyle/>
        <a:p>
          <a:pPr>
            <a:buFont typeface="Arial" panose="020B0604020202020204" pitchFamily="34" charset="0"/>
            <a:buChar char="•"/>
          </a:pPr>
          <a:r>
            <a:rPr lang="en-US" dirty="0"/>
            <a:t>Help navigate and direct to specific page based on request.</a:t>
          </a:r>
        </a:p>
      </dgm:t>
    </dgm:pt>
    <dgm:pt modelId="{61E59DBE-EA4B-47B0-880B-568941BCDA6E}" type="parTrans" cxnId="{D47BCE80-84AA-42EB-B27A-BB9C966FCCEB}">
      <dgm:prSet/>
      <dgm:spPr/>
      <dgm:t>
        <a:bodyPr/>
        <a:lstStyle/>
        <a:p>
          <a:endParaRPr lang="en-IN"/>
        </a:p>
      </dgm:t>
    </dgm:pt>
    <dgm:pt modelId="{AD6EF5F7-1725-45D5-84FF-E4C7548EAA6D}" type="sibTrans" cxnId="{D47BCE80-84AA-42EB-B27A-BB9C966FCCEB}">
      <dgm:prSet/>
      <dgm:spPr/>
      <dgm:t>
        <a:bodyPr/>
        <a:lstStyle/>
        <a:p>
          <a:endParaRPr lang="en-IN"/>
        </a:p>
      </dgm:t>
    </dgm:pt>
    <dgm:pt modelId="{D16000EC-9F51-403B-8EF7-B908251BCF03}">
      <dgm:prSet/>
      <dgm:spPr/>
      <dgm:t>
        <a:bodyPr/>
        <a:lstStyle/>
        <a:p>
          <a:r>
            <a:rPr lang="en-US" b="0" i="0" dirty="0"/>
            <a:t>Offer real-time support (FAQs, help blogs, reports).</a:t>
          </a:r>
          <a:endParaRPr lang="en-US" dirty="0"/>
        </a:p>
      </dgm:t>
    </dgm:pt>
    <dgm:pt modelId="{E32EEB93-3990-4026-98C7-52409E209F24}" type="parTrans" cxnId="{63D814C8-7E41-4CE0-B908-D9BA4E971AA5}">
      <dgm:prSet/>
      <dgm:spPr/>
      <dgm:t>
        <a:bodyPr/>
        <a:lstStyle/>
        <a:p>
          <a:endParaRPr lang="en-IN"/>
        </a:p>
      </dgm:t>
    </dgm:pt>
    <dgm:pt modelId="{DDCE3840-0278-4CB3-8804-FA404B98BADF}" type="sibTrans" cxnId="{63D814C8-7E41-4CE0-B908-D9BA4E971AA5}">
      <dgm:prSet/>
      <dgm:spPr/>
      <dgm:t>
        <a:bodyPr/>
        <a:lstStyle/>
        <a:p>
          <a:endParaRPr lang="en-IN"/>
        </a:p>
      </dgm:t>
    </dgm:pt>
    <dgm:pt modelId="{833ADD13-A43A-40F7-AFC1-370CFF4089CD}">
      <dgm:prSet/>
      <dgm:spPr/>
      <dgm:t>
        <a:bodyPr/>
        <a:lstStyle/>
        <a:p>
          <a:r>
            <a:rPr lang="en-US" dirty="0"/>
            <a:t>Help customer take informed decisions based on interest and behavior pattern</a:t>
          </a:r>
        </a:p>
      </dgm:t>
    </dgm:pt>
    <dgm:pt modelId="{0196020A-7E48-4BF3-8FB7-7F272A7D61BB}" type="parTrans" cxnId="{81E5834A-DEB0-43DE-8D1C-3AB557C2396D}">
      <dgm:prSet/>
      <dgm:spPr/>
      <dgm:t>
        <a:bodyPr/>
        <a:lstStyle/>
        <a:p>
          <a:endParaRPr lang="en-IN"/>
        </a:p>
      </dgm:t>
    </dgm:pt>
    <dgm:pt modelId="{8DB87101-E54C-4B4A-B626-421605D19F7F}" type="sibTrans" cxnId="{81E5834A-DEB0-43DE-8D1C-3AB557C2396D}">
      <dgm:prSet/>
      <dgm:spPr/>
      <dgm:t>
        <a:bodyPr/>
        <a:lstStyle/>
        <a:p>
          <a:endParaRPr lang="en-IN"/>
        </a:p>
      </dgm:t>
    </dgm:pt>
    <dgm:pt modelId="{B41B6BC3-85DE-48E3-A4D4-A7BE764E9BC2}">
      <dgm:prSet/>
      <dgm:spPr/>
      <dgm:t>
        <a:bodyPr/>
        <a:lstStyle/>
        <a:p>
          <a:pPr>
            <a:buFont typeface="Arial" panose="020B0604020202020204" pitchFamily="34" charset="0"/>
            <a:buChar char="•"/>
          </a:pPr>
          <a:r>
            <a:rPr lang="en-US" dirty="0"/>
            <a:t>Recommendation</a:t>
          </a:r>
        </a:p>
      </dgm:t>
    </dgm:pt>
    <dgm:pt modelId="{6EACD95C-DE01-4B50-8C9F-6ABA641AF79B}" type="parTrans" cxnId="{1F4D80F4-5B8F-4224-AF1A-AC6D91E36662}">
      <dgm:prSet/>
      <dgm:spPr/>
      <dgm:t>
        <a:bodyPr/>
        <a:lstStyle/>
        <a:p>
          <a:endParaRPr lang="en-IN"/>
        </a:p>
      </dgm:t>
    </dgm:pt>
    <dgm:pt modelId="{BE070E14-F692-4A08-A080-2D45C2E4AA66}" type="sibTrans" cxnId="{1F4D80F4-5B8F-4224-AF1A-AC6D91E36662}">
      <dgm:prSet/>
      <dgm:spPr/>
      <dgm:t>
        <a:bodyPr/>
        <a:lstStyle/>
        <a:p>
          <a:endParaRPr lang="en-IN"/>
        </a:p>
      </dgm:t>
    </dgm:pt>
    <dgm:pt modelId="{769534F4-8B6E-4ED3-A751-3BB0CC1322F5}">
      <dgm:prSet phldrT="[Text]"/>
      <dgm:spPr/>
      <dgm:t>
        <a:bodyPr/>
        <a:lstStyle/>
        <a:p>
          <a:r>
            <a:rPr lang="en-US" dirty="0"/>
            <a:t>Product suggestions</a:t>
          </a:r>
        </a:p>
      </dgm:t>
    </dgm:pt>
    <dgm:pt modelId="{F076BF11-6C9A-47BF-9FC5-8ECE5C5474FF}" type="parTrans" cxnId="{68827140-260A-4CC8-9CEB-390903E50160}">
      <dgm:prSet/>
      <dgm:spPr/>
      <dgm:t>
        <a:bodyPr/>
        <a:lstStyle/>
        <a:p>
          <a:endParaRPr lang="en-IN"/>
        </a:p>
      </dgm:t>
    </dgm:pt>
    <dgm:pt modelId="{8F362372-76D1-4AEB-8BEA-0F5BC035AB8A}" type="sibTrans" cxnId="{68827140-260A-4CC8-9CEB-390903E50160}">
      <dgm:prSet/>
      <dgm:spPr/>
      <dgm:t>
        <a:bodyPr/>
        <a:lstStyle/>
        <a:p>
          <a:endParaRPr lang="en-IN"/>
        </a:p>
      </dgm:t>
    </dgm:pt>
    <dgm:pt modelId="{4A08F2ED-B678-4ADE-955D-908258127BA5}">
      <dgm:prSet/>
      <dgm:spPr/>
      <dgm:t>
        <a:bodyPr/>
        <a:lstStyle/>
        <a:p>
          <a:r>
            <a:rPr lang="en-US" b="0" i="0" dirty="0"/>
            <a:t>Promotional offers, discounts and coupons.</a:t>
          </a:r>
          <a:endParaRPr lang="en-IN" dirty="0"/>
        </a:p>
      </dgm:t>
    </dgm:pt>
    <dgm:pt modelId="{0EDF8F73-70A1-49BA-8174-562D9F302E6E}" type="parTrans" cxnId="{FEFEBF73-4A4E-4311-906A-ED0A624EC52E}">
      <dgm:prSet/>
      <dgm:spPr/>
      <dgm:t>
        <a:bodyPr/>
        <a:lstStyle/>
        <a:p>
          <a:endParaRPr lang="en-IN"/>
        </a:p>
      </dgm:t>
    </dgm:pt>
    <dgm:pt modelId="{E8FC5555-544B-4454-B5AE-ECDBA51BDCDF}" type="sibTrans" cxnId="{FEFEBF73-4A4E-4311-906A-ED0A624EC52E}">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3">
        <dgm:presLayoutVars>
          <dgm:chMax val="0"/>
          <dgm:bulletEnabled val="1"/>
        </dgm:presLayoutVars>
      </dgm:prSet>
      <dgm:spPr/>
    </dgm:pt>
    <dgm:pt modelId="{A946E082-9ADE-4755-B5BB-EDDA48E45139}" type="pres">
      <dgm:prSet presAssocID="{BCF963D9-2A26-4EA8-A12F-846B88579338}" presName="childText" presStyleLbl="revTx" presStyleIdx="0" presStyleCnt="3">
        <dgm:presLayoutVars>
          <dgm:bulletEnabled val="1"/>
        </dgm:presLayoutVars>
      </dgm:prSet>
      <dgm:spPr/>
    </dgm:pt>
    <dgm:pt modelId="{7C36D328-356F-4798-AFBE-97F6A26A18A0}" type="pres">
      <dgm:prSet presAssocID="{B41B6BC3-85DE-48E3-A4D4-A7BE764E9BC2}" presName="parentText" presStyleLbl="node1" presStyleIdx="1" presStyleCnt="3">
        <dgm:presLayoutVars>
          <dgm:chMax val="0"/>
          <dgm:bulletEnabled val="1"/>
        </dgm:presLayoutVars>
      </dgm:prSet>
      <dgm:spPr/>
    </dgm:pt>
    <dgm:pt modelId="{4352E3CA-4499-4421-9979-0540B7CA52F7}" type="pres">
      <dgm:prSet presAssocID="{B41B6BC3-85DE-48E3-A4D4-A7BE764E9BC2}" presName="childText" presStyleLbl="revTx" presStyleIdx="1" presStyleCnt="3" custLinFactNeighborX="-148">
        <dgm:presLayoutVars>
          <dgm:bulletEnabled val="1"/>
        </dgm:presLayoutVars>
      </dgm:prSet>
      <dgm:spPr/>
    </dgm:pt>
    <dgm:pt modelId="{3341C542-94A5-4DEE-BA74-3A1207C84992}" type="pres">
      <dgm:prSet presAssocID="{D0C7F70D-6E5C-4124-AD02-7BAF9BD6D3B2}" presName="parentText" presStyleLbl="node1" presStyleIdx="2" presStyleCnt="3">
        <dgm:presLayoutVars>
          <dgm:chMax val="0"/>
          <dgm:bulletEnabled val="1"/>
        </dgm:presLayoutVars>
      </dgm:prSet>
      <dgm:spPr/>
    </dgm:pt>
    <dgm:pt modelId="{73E0D62A-98ED-4BF1-B3ED-3221EB6F2BFA}" type="pres">
      <dgm:prSet presAssocID="{D0C7F70D-6E5C-4124-AD02-7BAF9BD6D3B2}" presName="childText" presStyleLbl="revTx" presStyleIdx="2" presStyleCnt="3" custLinFactNeighborX="-148">
        <dgm:presLayoutVars>
          <dgm:bulletEnabled val="1"/>
        </dgm:presLayoutVars>
      </dgm:prSet>
      <dgm:spPr/>
    </dgm:pt>
  </dgm:ptLst>
  <dgm:cxnLst>
    <dgm:cxn modelId="{1BC8472D-2DBC-4927-BA61-01810F3865B1}" type="presOf" srcId="{BCF963D9-2A26-4EA8-A12F-846B88579338}" destId="{FB3A1540-906C-40D0-8B20-CD04E124D5C1}"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68827140-260A-4CC8-9CEB-390903E50160}" srcId="{B41B6BC3-85DE-48E3-A4D4-A7BE764E9BC2}" destId="{769534F4-8B6E-4ED3-A751-3BB0CC1322F5}" srcOrd="0" destOrd="0" parTransId="{F076BF11-6C9A-47BF-9FC5-8ECE5C5474FF}" sibTransId="{8F362372-76D1-4AEB-8BEA-0F5BC035AB8A}"/>
    <dgm:cxn modelId="{240D7A61-ABC6-419A-A16D-462FC48DD88A}" type="presOf" srcId="{D16000EC-9F51-403B-8EF7-B908251BCF03}" destId="{73E0D62A-98ED-4BF1-B3ED-3221EB6F2BFA}" srcOrd="0" destOrd="1" presId="urn:microsoft.com/office/officeart/2005/8/layout/vList2"/>
    <dgm:cxn modelId="{74CB9942-AA0B-4911-A7D1-67B6862F7AFE}" type="presOf" srcId="{4A08F2ED-B678-4ADE-955D-908258127BA5}" destId="{4352E3CA-4499-4421-9979-0540B7CA52F7}" srcOrd="0" destOrd="1" presId="urn:microsoft.com/office/officeart/2005/8/layout/vList2"/>
    <dgm:cxn modelId="{26268246-7310-491C-B745-7E99E51DB2C2}" srcId="{57A1A800-57A6-4D52-B891-42BA991A8B15}" destId="{D0C7F70D-6E5C-4124-AD02-7BAF9BD6D3B2}" srcOrd="2" destOrd="0" parTransId="{71A8262E-40A2-48B2-8CEA-571592F27F03}" sibTransId="{71A1AFC2-228F-4607-A45F-F52857A4C692}"/>
    <dgm:cxn modelId="{53CEF866-65D6-4C9A-AC5C-58BF60E8FB0D}" type="presOf" srcId="{515ED35C-E36E-4E37-A717-AEDC6E51518B}" destId="{73E0D62A-98ED-4BF1-B3ED-3221EB6F2BFA}" srcOrd="0" destOrd="0" presId="urn:microsoft.com/office/officeart/2005/8/layout/vList2"/>
    <dgm:cxn modelId="{81E5834A-DEB0-43DE-8D1C-3AB557C2396D}" srcId="{D0C7F70D-6E5C-4124-AD02-7BAF9BD6D3B2}" destId="{833ADD13-A43A-40F7-AFC1-370CFF4089CD}" srcOrd="2" destOrd="0" parTransId="{0196020A-7E48-4BF3-8FB7-7F272A7D61BB}" sibTransId="{8DB87101-E54C-4B4A-B626-421605D19F7F}"/>
    <dgm:cxn modelId="{25E0286F-79F0-40CA-8F93-9DA9692C0EAE}" type="presOf" srcId="{769534F4-8B6E-4ED3-A751-3BB0CC1322F5}" destId="{4352E3CA-4499-4421-9979-0540B7CA52F7}" srcOrd="0" destOrd="0" presId="urn:microsoft.com/office/officeart/2005/8/layout/vList2"/>
    <dgm:cxn modelId="{3A4AD570-52AC-4DD8-92EA-A69CD0D391EF}" type="presOf" srcId="{7C6F93B8-202E-4E56-87C3-B311E56F4CB3}" destId="{A946E082-9ADE-4755-B5BB-EDDA48E45139}" srcOrd="0" destOrd="1" presId="urn:microsoft.com/office/officeart/2005/8/layout/vList2"/>
    <dgm:cxn modelId="{FEFEBF73-4A4E-4311-906A-ED0A624EC52E}" srcId="{B41B6BC3-85DE-48E3-A4D4-A7BE764E9BC2}" destId="{4A08F2ED-B678-4ADE-955D-908258127BA5}" srcOrd="1" destOrd="0" parTransId="{0EDF8F73-70A1-49BA-8174-562D9F302E6E}" sibTransId="{E8FC5555-544B-4454-B5AE-ECDBA51BDCDF}"/>
    <dgm:cxn modelId="{B700CF76-382E-4266-8485-A05392D48F0A}" type="presOf" srcId="{D0C7F70D-6E5C-4124-AD02-7BAF9BD6D3B2}" destId="{3341C542-94A5-4DEE-BA74-3A1207C84992}" srcOrd="0" destOrd="0" presId="urn:microsoft.com/office/officeart/2005/8/layout/vList2"/>
    <dgm:cxn modelId="{D47BCE80-84AA-42EB-B27A-BB9C966FCCEB}" srcId="{BCF963D9-2A26-4EA8-A12F-846B88579338}" destId="{7C6F93B8-202E-4E56-87C3-B311E56F4CB3}" srcOrd="1" destOrd="0" parTransId="{61E59DBE-EA4B-47B0-880B-568941BCDA6E}" sibTransId="{AD6EF5F7-1725-45D5-84FF-E4C7548EAA6D}"/>
    <dgm:cxn modelId="{21E35F9A-2861-4CAD-A7C9-540884ABC637}" srcId="{D0C7F70D-6E5C-4124-AD02-7BAF9BD6D3B2}" destId="{515ED35C-E36E-4E37-A717-AEDC6E51518B}" srcOrd="0" destOrd="0" parTransId="{CF639C24-EE01-40A7-B989-413B05165E3A}" sibTransId="{C030E977-D141-4548-B57F-56412335329E}"/>
    <dgm:cxn modelId="{16BA5EB5-6C77-4B9F-A23D-BB802217597C}" type="presOf" srcId="{833ADD13-A43A-40F7-AFC1-370CFF4089CD}" destId="{73E0D62A-98ED-4BF1-B3ED-3221EB6F2BFA}" srcOrd="0" destOrd="2" presId="urn:microsoft.com/office/officeart/2005/8/layout/vList2"/>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63D814C8-7E41-4CE0-B908-D9BA4E971AA5}" srcId="{D0C7F70D-6E5C-4124-AD02-7BAF9BD6D3B2}" destId="{D16000EC-9F51-403B-8EF7-B908251BCF03}" srcOrd="1" destOrd="0" parTransId="{E32EEB93-3990-4026-98C7-52409E209F24}" sibTransId="{DDCE3840-0278-4CB3-8804-FA404B98BADF}"/>
    <dgm:cxn modelId="{EC2768D8-47F5-423A-ABAB-E43E5AD7B627}" type="presOf" srcId="{CBF6C0EA-5DE4-461A-B2B3-6B3D132F8FF9}" destId="{A946E082-9ADE-4755-B5BB-EDDA48E45139}" srcOrd="0" destOrd="0" presId="urn:microsoft.com/office/officeart/2005/8/layout/vList2"/>
    <dgm:cxn modelId="{CAD916EE-D895-4660-9B41-8AE8CE1E2DD0}" type="presOf" srcId="{B41B6BC3-85DE-48E3-A4D4-A7BE764E9BC2}" destId="{7C36D328-356F-4798-AFBE-97F6A26A18A0}" srcOrd="0" destOrd="0" presId="urn:microsoft.com/office/officeart/2005/8/layout/vList2"/>
    <dgm:cxn modelId="{1F4D80F4-5B8F-4224-AF1A-AC6D91E36662}" srcId="{57A1A800-57A6-4D52-B891-42BA991A8B15}" destId="{B41B6BC3-85DE-48E3-A4D4-A7BE764E9BC2}" srcOrd="1" destOrd="0" parTransId="{6EACD95C-DE01-4B50-8C9F-6ABA641AF79B}" sibTransId="{BE070E14-F692-4A08-A080-2D45C2E4AA66}"/>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2C680E63-16CF-48A9-9475-2AA0214AEACD}" type="presParOf" srcId="{444AB8A3-7309-429C-8096-BF7FF794D01B}" destId="{7C36D328-356F-4798-AFBE-97F6A26A18A0}" srcOrd="2" destOrd="0" presId="urn:microsoft.com/office/officeart/2005/8/layout/vList2"/>
    <dgm:cxn modelId="{3BDAEF3A-4E30-4D8F-9D2C-7D7B120702D7}" type="presParOf" srcId="{444AB8A3-7309-429C-8096-BF7FF794D01B}" destId="{4352E3CA-4499-4421-9979-0540B7CA52F7}" srcOrd="3" destOrd="0" presId="urn:microsoft.com/office/officeart/2005/8/layout/vList2"/>
    <dgm:cxn modelId="{D44360FF-1747-467E-AA7D-98DFAEDF4270}" type="presParOf" srcId="{444AB8A3-7309-429C-8096-BF7FF794D01B}" destId="{3341C542-94A5-4DEE-BA74-3A1207C84992}" srcOrd="4" destOrd="0" presId="urn:microsoft.com/office/officeart/2005/8/layout/vList2"/>
    <dgm:cxn modelId="{C2C4188C-B5F9-44D3-A051-D9AAC9F44142}" type="presParOf" srcId="{444AB8A3-7309-429C-8096-BF7FF794D01B}" destId="{73E0D62A-98ED-4BF1-B3ED-3221EB6F2BF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custT="1"/>
      <dgm:spPr/>
      <dgm:t>
        <a:bodyPr/>
        <a:lstStyle/>
        <a:p>
          <a:r>
            <a:rPr lang="en-IN" sz="1800" dirty="0"/>
            <a:t>Demand Prediction</a:t>
          </a:r>
        </a:p>
      </dgm:t>
    </dgm:pt>
    <dgm:pt modelId="{F76D68E4-F103-46F7-B360-FF13D3EBAC22}" type="parTrans" cxnId="{B0EBF134-A264-4AE4-97A3-194AE45B5DEA}">
      <dgm:prSet/>
      <dgm:spPr/>
      <dgm:t>
        <a:bodyPr/>
        <a:lstStyle/>
        <a:p>
          <a:endParaRPr lang="en-IN"/>
        </a:p>
      </dgm:t>
    </dgm:pt>
    <dgm:pt modelId="{8186E5EF-F1D6-41C7-ADE5-061FD8A5A24F}" type="sibTrans" cxnId="{B0EBF134-A264-4AE4-97A3-194AE45B5DEA}">
      <dgm:prSet/>
      <dgm:spPr/>
      <dgm:t>
        <a:bodyPr/>
        <a:lstStyle/>
        <a:p>
          <a:endParaRPr lang="en-IN"/>
        </a:p>
      </dgm:t>
    </dgm:pt>
    <dgm:pt modelId="{CBF6C0EA-5DE4-461A-B2B3-6B3D132F8FF9}">
      <dgm:prSet phldrT="[Text]" custT="1"/>
      <dgm:spPr/>
      <dgm:t>
        <a:bodyPr/>
        <a:lstStyle/>
        <a:p>
          <a:r>
            <a:rPr lang="en-US" sz="1500" dirty="0"/>
            <a:t>Automated</a:t>
          </a:r>
          <a:r>
            <a:rPr lang="en-US" sz="1600" dirty="0"/>
            <a:t> demand prediction based on multiple factors (weather forecast, perishability, day of week, holiday, events, stock availability etc.)</a:t>
          </a:r>
          <a:endParaRPr lang="en-IN" sz="1600" dirty="0"/>
        </a:p>
      </dgm:t>
    </dgm:pt>
    <dgm:pt modelId="{C54AD501-5238-4365-BD51-C9DB31AC2172}" type="parTrans" cxnId="{22A404C3-ED2B-4705-A852-979A4CC16028}">
      <dgm:prSet/>
      <dgm:spPr/>
      <dgm:t>
        <a:bodyPr/>
        <a:lstStyle/>
        <a:p>
          <a:endParaRPr lang="en-IN"/>
        </a:p>
      </dgm:t>
    </dgm:pt>
    <dgm:pt modelId="{B6CBCB1F-6CE5-4E1F-987B-E8E9D6BE7E2F}" type="sibTrans" cxnId="{22A404C3-ED2B-4705-A852-979A4CC16028}">
      <dgm:prSet/>
      <dgm:spPr/>
      <dgm:t>
        <a:bodyPr/>
        <a:lstStyle/>
        <a:p>
          <a:endParaRPr lang="en-IN"/>
        </a:p>
      </dgm:t>
    </dgm:pt>
    <dgm:pt modelId="{B41B6BC3-85DE-48E3-A4D4-A7BE764E9BC2}">
      <dgm:prSet custT="1"/>
      <dgm:spPr/>
      <dgm:t>
        <a:bodyPr/>
        <a:lstStyle/>
        <a:p>
          <a:pPr>
            <a:buFont typeface="Arial" panose="020B0604020202020204" pitchFamily="34" charset="0"/>
            <a:buChar char="•"/>
          </a:pPr>
          <a:r>
            <a:rPr lang="en-US" sz="1800" dirty="0"/>
            <a:t>Dynamic Pricing</a:t>
          </a:r>
        </a:p>
      </dgm:t>
    </dgm:pt>
    <dgm:pt modelId="{6EACD95C-DE01-4B50-8C9F-6ABA641AF79B}" type="parTrans" cxnId="{1F4D80F4-5B8F-4224-AF1A-AC6D91E36662}">
      <dgm:prSet/>
      <dgm:spPr/>
      <dgm:t>
        <a:bodyPr/>
        <a:lstStyle/>
        <a:p>
          <a:endParaRPr lang="en-IN"/>
        </a:p>
      </dgm:t>
    </dgm:pt>
    <dgm:pt modelId="{BE070E14-F692-4A08-A080-2D45C2E4AA66}" type="sibTrans" cxnId="{1F4D80F4-5B8F-4224-AF1A-AC6D91E36662}">
      <dgm:prSet/>
      <dgm:spPr/>
      <dgm:t>
        <a:bodyPr/>
        <a:lstStyle/>
        <a:p>
          <a:endParaRPr lang="en-IN"/>
        </a:p>
      </dgm:t>
    </dgm:pt>
    <dgm:pt modelId="{769534F4-8B6E-4ED3-A751-3BB0CC1322F5}">
      <dgm:prSet phldrT="[Text]" custT="1"/>
      <dgm:spPr>
        <a:noFill/>
        <a:ln>
          <a:noFill/>
        </a:ln>
        <a:effectLst/>
      </dgm:spPr>
      <dgm:t>
        <a:bodyPr spcFirstLastPara="0" vert="horz" wrap="square" lIns="198753" tIns="20320" rIns="113792" bIns="20320" numCol="1" spcCol="1270" anchor="t" anchorCtr="0"/>
        <a:lstStyle/>
        <a:p>
          <a:r>
            <a:rPr lang="en-US" sz="1600" dirty="0"/>
            <a:t>Automatically adjusting price real-time based on demand, product shelf life, seasonality, competitor pricing, events etc. </a:t>
          </a:r>
        </a:p>
      </dgm:t>
    </dgm:pt>
    <dgm:pt modelId="{F076BF11-6C9A-47BF-9FC5-8ECE5C5474FF}" type="parTrans" cxnId="{68827140-260A-4CC8-9CEB-390903E50160}">
      <dgm:prSet/>
      <dgm:spPr/>
      <dgm:t>
        <a:bodyPr/>
        <a:lstStyle/>
        <a:p>
          <a:endParaRPr lang="en-IN"/>
        </a:p>
      </dgm:t>
    </dgm:pt>
    <dgm:pt modelId="{8F362372-76D1-4AEB-8BEA-0F5BC035AB8A}" type="sibTrans" cxnId="{68827140-260A-4CC8-9CEB-390903E50160}">
      <dgm:prSet/>
      <dgm:spPr/>
      <dgm:t>
        <a:bodyPr/>
        <a:lstStyle/>
        <a:p>
          <a:endParaRPr lang="en-IN"/>
        </a:p>
      </dgm:t>
    </dgm:pt>
    <dgm:pt modelId="{4A08F2ED-B678-4ADE-955D-908258127BA5}">
      <dgm:prSet custT="1"/>
      <dgm:spPr>
        <a:noFill/>
        <a:ln>
          <a:noFill/>
        </a:ln>
        <a:effectLst/>
      </dgm:spPr>
      <dgm:t>
        <a:bodyPr spcFirstLastPara="0" vert="horz" wrap="square" lIns="198753" tIns="20320" rIns="113792" bIns="20320" numCol="1" spcCol="1270" anchor="t" anchorCtr="0"/>
        <a:lstStyle/>
        <a:p>
          <a:r>
            <a:rPr lang="en-US" sz="1600" b="0" i="0" dirty="0"/>
            <a:t>AI e-commerce strategy helps develop a greater understanding of buying trends. It helps to identify patterns in data to reveal pricing gaps in the market and opportunities that may have been missed.</a:t>
          </a:r>
          <a:endParaRPr lang="en-IN" sz="1600" dirty="0"/>
        </a:p>
      </dgm:t>
    </dgm:pt>
    <dgm:pt modelId="{0EDF8F73-70A1-49BA-8174-562D9F302E6E}" type="parTrans" cxnId="{FEFEBF73-4A4E-4311-906A-ED0A624EC52E}">
      <dgm:prSet/>
      <dgm:spPr/>
      <dgm:t>
        <a:bodyPr/>
        <a:lstStyle/>
        <a:p>
          <a:endParaRPr lang="en-IN"/>
        </a:p>
      </dgm:t>
    </dgm:pt>
    <dgm:pt modelId="{E8FC5555-544B-4454-B5AE-ECDBA51BDCDF}" type="sibTrans" cxnId="{FEFEBF73-4A4E-4311-906A-ED0A624EC52E}">
      <dgm:prSet/>
      <dgm:spPr/>
      <dgm:t>
        <a:bodyPr/>
        <a:lstStyle/>
        <a:p>
          <a:endParaRPr lang="en-IN"/>
        </a:p>
      </dgm:t>
    </dgm:pt>
    <dgm:pt modelId="{3ABE64BC-F6B0-438B-97E3-C16216AB03D7}">
      <dgm:prSet phldrT="[Text]" custT="1"/>
      <dgm:spPr/>
      <dgm:t>
        <a:bodyPr/>
        <a:lstStyle/>
        <a:p>
          <a:r>
            <a:rPr lang="en-IN" sz="1600" dirty="0"/>
            <a:t>Help in recommending inventory using approximate localized demand along with factors contributing to predictions. </a:t>
          </a:r>
        </a:p>
      </dgm:t>
    </dgm:pt>
    <dgm:pt modelId="{3483BBDA-CD8E-4638-98FC-55037A61FBDF}" type="parTrans" cxnId="{AE6A4930-566D-42CA-97E5-D6294F1A35FA}">
      <dgm:prSet/>
      <dgm:spPr/>
      <dgm:t>
        <a:bodyPr/>
        <a:lstStyle/>
        <a:p>
          <a:endParaRPr lang="en-IN"/>
        </a:p>
      </dgm:t>
    </dgm:pt>
    <dgm:pt modelId="{8E7E4EC2-F4FF-4127-83D5-0E7DA89557B9}" type="sibTrans" cxnId="{AE6A4930-566D-42CA-97E5-D6294F1A35FA}">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2" custScaleY="50373">
        <dgm:presLayoutVars>
          <dgm:chMax val="0"/>
          <dgm:bulletEnabled val="1"/>
        </dgm:presLayoutVars>
      </dgm:prSet>
      <dgm:spPr/>
    </dgm:pt>
    <dgm:pt modelId="{A946E082-9ADE-4755-B5BB-EDDA48E45139}" type="pres">
      <dgm:prSet presAssocID="{BCF963D9-2A26-4EA8-A12F-846B88579338}" presName="childText" presStyleLbl="revTx" presStyleIdx="0" presStyleCnt="2">
        <dgm:presLayoutVars>
          <dgm:bulletEnabled val="1"/>
        </dgm:presLayoutVars>
      </dgm:prSet>
      <dgm:spPr/>
    </dgm:pt>
    <dgm:pt modelId="{7C36D328-356F-4798-AFBE-97F6A26A18A0}" type="pres">
      <dgm:prSet presAssocID="{B41B6BC3-85DE-48E3-A4D4-A7BE764E9BC2}" presName="parentText" presStyleLbl="node1" presStyleIdx="1" presStyleCnt="2" custScaleY="48995">
        <dgm:presLayoutVars>
          <dgm:chMax val="0"/>
          <dgm:bulletEnabled val="1"/>
        </dgm:presLayoutVars>
      </dgm:prSet>
      <dgm:spPr/>
    </dgm:pt>
    <dgm:pt modelId="{4352E3CA-4499-4421-9979-0540B7CA52F7}" type="pres">
      <dgm:prSet presAssocID="{B41B6BC3-85DE-48E3-A4D4-A7BE764E9BC2}" presName="childText" presStyleLbl="revTx" presStyleIdx="1" presStyleCnt="2" custLinFactNeighborX="-148">
        <dgm:presLayoutVars>
          <dgm:bulletEnabled val="1"/>
        </dgm:presLayoutVars>
      </dgm:prSet>
      <dgm:spPr>
        <a:xfrm>
          <a:off x="0" y="2009425"/>
          <a:ext cx="6259942" cy="1523520"/>
        </a:xfrm>
        <a:prstGeom prst="rect">
          <a:avLst/>
        </a:prstGeom>
      </dgm:spPr>
    </dgm:pt>
  </dgm:ptLst>
  <dgm:cxnLst>
    <dgm:cxn modelId="{1BC8472D-2DBC-4927-BA61-01810F3865B1}" type="presOf" srcId="{BCF963D9-2A26-4EA8-A12F-846B88579338}" destId="{FB3A1540-906C-40D0-8B20-CD04E124D5C1}" srcOrd="0" destOrd="0" presId="urn:microsoft.com/office/officeart/2005/8/layout/vList2"/>
    <dgm:cxn modelId="{AE6A4930-566D-42CA-97E5-D6294F1A35FA}" srcId="{BCF963D9-2A26-4EA8-A12F-846B88579338}" destId="{3ABE64BC-F6B0-438B-97E3-C16216AB03D7}" srcOrd="1" destOrd="0" parTransId="{3483BBDA-CD8E-4638-98FC-55037A61FBDF}" sibTransId="{8E7E4EC2-F4FF-4127-83D5-0E7DA89557B9}"/>
    <dgm:cxn modelId="{B0EBF134-A264-4AE4-97A3-194AE45B5DEA}" srcId="{57A1A800-57A6-4D52-B891-42BA991A8B15}" destId="{BCF963D9-2A26-4EA8-A12F-846B88579338}" srcOrd="0" destOrd="0" parTransId="{F76D68E4-F103-46F7-B360-FF13D3EBAC22}" sibTransId="{8186E5EF-F1D6-41C7-ADE5-061FD8A5A24F}"/>
    <dgm:cxn modelId="{68827140-260A-4CC8-9CEB-390903E50160}" srcId="{B41B6BC3-85DE-48E3-A4D4-A7BE764E9BC2}" destId="{769534F4-8B6E-4ED3-A751-3BB0CC1322F5}" srcOrd="0" destOrd="0" parTransId="{F076BF11-6C9A-47BF-9FC5-8ECE5C5474FF}" sibTransId="{8F362372-76D1-4AEB-8BEA-0F5BC035AB8A}"/>
    <dgm:cxn modelId="{74CB9942-AA0B-4911-A7D1-67B6862F7AFE}" type="presOf" srcId="{4A08F2ED-B678-4ADE-955D-908258127BA5}" destId="{4352E3CA-4499-4421-9979-0540B7CA52F7}" srcOrd="0" destOrd="1" presId="urn:microsoft.com/office/officeart/2005/8/layout/vList2"/>
    <dgm:cxn modelId="{25E0286F-79F0-40CA-8F93-9DA9692C0EAE}" type="presOf" srcId="{769534F4-8B6E-4ED3-A751-3BB0CC1322F5}" destId="{4352E3CA-4499-4421-9979-0540B7CA52F7}" srcOrd="0" destOrd="0" presId="urn:microsoft.com/office/officeart/2005/8/layout/vList2"/>
    <dgm:cxn modelId="{FEFEBF73-4A4E-4311-906A-ED0A624EC52E}" srcId="{B41B6BC3-85DE-48E3-A4D4-A7BE764E9BC2}" destId="{4A08F2ED-B678-4ADE-955D-908258127BA5}" srcOrd="1" destOrd="0" parTransId="{0EDF8F73-70A1-49BA-8174-562D9F302E6E}" sibTransId="{E8FC5555-544B-4454-B5AE-ECDBA51BDCDF}"/>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EC2768D8-47F5-423A-ABAB-E43E5AD7B627}" type="presOf" srcId="{CBF6C0EA-5DE4-461A-B2B3-6B3D132F8FF9}" destId="{A946E082-9ADE-4755-B5BB-EDDA48E45139}" srcOrd="0" destOrd="0" presId="urn:microsoft.com/office/officeart/2005/8/layout/vList2"/>
    <dgm:cxn modelId="{CAD916EE-D895-4660-9B41-8AE8CE1E2DD0}" type="presOf" srcId="{B41B6BC3-85DE-48E3-A4D4-A7BE764E9BC2}" destId="{7C36D328-356F-4798-AFBE-97F6A26A18A0}" srcOrd="0" destOrd="0" presId="urn:microsoft.com/office/officeart/2005/8/layout/vList2"/>
    <dgm:cxn modelId="{1F4D80F4-5B8F-4224-AF1A-AC6D91E36662}" srcId="{57A1A800-57A6-4D52-B891-42BA991A8B15}" destId="{B41B6BC3-85DE-48E3-A4D4-A7BE764E9BC2}" srcOrd="1" destOrd="0" parTransId="{6EACD95C-DE01-4B50-8C9F-6ABA641AF79B}" sibTransId="{BE070E14-F692-4A08-A080-2D45C2E4AA66}"/>
    <dgm:cxn modelId="{0FF288F6-0DFD-42D3-B069-8DD94E269EA0}" type="presOf" srcId="{3ABE64BC-F6B0-438B-97E3-C16216AB03D7}" destId="{A946E082-9ADE-4755-B5BB-EDDA48E45139}" srcOrd="0" destOrd="1" presId="urn:microsoft.com/office/officeart/2005/8/layout/vList2"/>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2C680E63-16CF-48A9-9475-2AA0214AEACD}" type="presParOf" srcId="{444AB8A3-7309-429C-8096-BF7FF794D01B}" destId="{7C36D328-356F-4798-AFBE-97F6A26A18A0}" srcOrd="2" destOrd="0" presId="urn:microsoft.com/office/officeart/2005/8/layout/vList2"/>
    <dgm:cxn modelId="{3BDAEF3A-4E30-4D8F-9D2C-7D7B120702D7}" type="presParOf" srcId="{444AB8A3-7309-429C-8096-BF7FF794D01B}" destId="{4352E3CA-4499-4421-9979-0540B7CA52F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custT="1"/>
      <dgm:spPr/>
      <dgm:t>
        <a:bodyPr/>
        <a:lstStyle/>
        <a:p>
          <a:r>
            <a:rPr lang="en-IN" sz="1800" dirty="0"/>
            <a:t>Fluid Experience</a:t>
          </a:r>
        </a:p>
      </dgm:t>
    </dgm:pt>
    <dgm:pt modelId="{F76D68E4-F103-46F7-B360-FF13D3EBAC22}" type="parTrans" cxnId="{B0EBF134-A264-4AE4-97A3-194AE45B5DEA}">
      <dgm:prSet/>
      <dgm:spPr/>
      <dgm:t>
        <a:bodyPr/>
        <a:lstStyle/>
        <a:p>
          <a:endParaRPr lang="en-IN"/>
        </a:p>
      </dgm:t>
    </dgm:pt>
    <dgm:pt modelId="{8186E5EF-F1D6-41C7-ADE5-061FD8A5A24F}" type="sibTrans" cxnId="{B0EBF134-A264-4AE4-97A3-194AE45B5DEA}">
      <dgm:prSet/>
      <dgm:spPr/>
      <dgm:t>
        <a:bodyPr/>
        <a:lstStyle/>
        <a:p>
          <a:endParaRPr lang="en-IN"/>
        </a:p>
      </dgm:t>
    </dgm:pt>
    <dgm:pt modelId="{CBF6C0EA-5DE4-461A-B2B3-6B3D132F8FF9}">
      <dgm:prSet phldrT="[Text]" custT="1"/>
      <dgm:spPr/>
      <dgm:t>
        <a:bodyPr/>
        <a:lstStyle/>
        <a:p>
          <a:r>
            <a:rPr lang="en-US" sz="1500" b="0" i="0" dirty="0"/>
            <a:t>Personalized website/app based on individual shoppers’ preferences. Learns from shoppers’ browsing and shopping histories and displays items that match their preferences and provides personalized shopping recommendations</a:t>
          </a:r>
          <a:endParaRPr lang="en-IN" sz="1600" dirty="0"/>
        </a:p>
      </dgm:t>
    </dgm:pt>
    <dgm:pt modelId="{C54AD501-5238-4365-BD51-C9DB31AC2172}" type="parTrans" cxnId="{22A404C3-ED2B-4705-A852-979A4CC16028}">
      <dgm:prSet/>
      <dgm:spPr/>
      <dgm:t>
        <a:bodyPr/>
        <a:lstStyle/>
        <a:p>
          <a:endParaRPr lang="en-IN"/>
        </a:p>
      </dgm:t>
    </dgm:pt>
    <dgm:pt modelId="{B6CBCB1F-6CE5-4E1F-987B-E8E9D6BE7E2F}" type="sibTrans" cxnId="{22A404C3-ED2B-4705-A852-979A4CC16028}">
      <dgm:prSet/>
      <dgm:spPr/>
      <dgm:t>
        <a:bodyPr/>
        <a:lstStyle/>
        <a:p>
          <a:endParaRPr lang="en-IN"/>
        </a:p>
      </dgm:t>
    </dgm:pt>
    <dgm:pt modelId="{B41B6BC3-85DE-48E3-A4D4-A7BE764E9BC2}">
      <dgm:prSet custT="1"/>
      <dgm:spPr/>
      <dgm:t>
        <a:bodyPr/>
        <a:lstStyle/>
        <a:p>
          <a:pPr>
            <a:buFont typeface="Arial" panose="020B0604020202020204" pitchFamily="34" charset="0"/>
            <a:buChar char="•"/>
          </a:pPr>
          <a:r>
            <a:rPr lang="en-US" sz="1800" dirty="0"/>
            <a:t>Recommendation</a:t>
          </a:r>
        </a:p>
      </dgm:t>
    </dgm:pt>
    <dgm:pt modelId="{6EACD95C-DE01-4B50-8C9F-6ABA641AF79B}" type="parTrans" cxnId="{1F4D80F4-5B8F-4224-AF1A-AC6D91E36662}">
      <dgm:prSet/>
      <dgm:spPr/>
      <dgm:t>
        <a:bodyPr/>
        <a:lstStyle/>
        <a:p>
          <a:endParaRPr lang="en-IN"/>
        </a:p>
      </dgm:t>
    </dgm:pt>
    <dgm:pt modelId="{BE070E14-F692-4A08-A080-2D45C2E4AA66}" type="sibTrans" cxnId="{1F4D80F4-5B8F-4224-AF1A-AC6D91E36662}">
      <dgm:prSet/>
      <dgm:spPr/>
      <dgm:t>
        <a:bodyPr/>
        <a:lstStyle/>
        <a:p>
          <a:endParaRPr lang="en-IN"/>
        </a:p>
      </dgm:t>
    </dgm:pt>
    <dgm:pt modelId="{769534F4-8B6E-4ED3-A751-3BB0CC1322F5}">
      <dgm:prSet phldrT="[Text]" custT="1"/>
      <dgm:spPr>
        <a:noFill/>
        <a:ln>
          <a:noFill/>
        </a:ln>
        <a:effectLst/>
      </dgm:spPr>
      <dgm:t>
        <a:bodyPr spcFirstLastPara="0" vert="horz" wrap="square" lIns="198753" tIns="20320" rIns="113792" bIns="20320" numCol="1" spcCol="1270" anchor="t" anchorCtr="0"/>
        <a:lstStyle/>
        <a:p>
          <a:r>
            <a:rPr lang="en-US" sz="1600" dirty="0"/>
            <a:t>Help user to explore product assortment learning from:</a:t>
          </a:r>
        </a:p>
      </dgm:t>
    </dgm:pt>
    <dgm:pt modelId="{F076BF11-6C9A-47BF-9FC5-8ECE5C5474FF}" type="parTrans" cxnId="{68827140-260A-4CC8-9CEB-390903E50160}">
      <dgm:prSet/>
      <dgm:spPr/>
      <dgm:t>
        <a:bodyPr/>
        <a:lstStyle/>
        <a:p>
          <a:endParaRPr lang="en-IN"/>
        </a:p>
      </dgm:t>
    </dgm:pt>
    <dgm:pt modelId="{8F362372-76D1-4AEB-8BEA-0F5BC035AB8A}" type="sibTrans" cxnId="{68827140-260A-4CC8-9CEB-390903E50160}">
      <dgm:prSet/>
      <dgm:spPr/>
      <dgm:t>
        <a:bodyPr/>
        <a:lstStyle/>
        <a:p>
          <a:endParaRPr lang="en-IN"/>
        </a:p>
      </dgm:t>
    </dgm:pt>
    <dgm:pt modelId="{3B6D8A20-CC18-42BC-AFD0-4BEF6AE8951B}">
      <dgm:prSet phldrT="[Text]" custT="1"/>
      <dgm:spPr/>
      <dgm:t>
        <a:bodyPr/>
        <a:lstStyle/>
        <a:p>
          <a:r>
            <a:rPr lang="en-IN" sz="1600" dirty="0"/>
            <a:t>Left Hand Navigation (LHN) – Best set of facet and facet values increasing stickiness and effective user interaction.</a:t>
          </a:r>
        </a:p>
      </dgm:t>
    </dgm:pt>
    <dgm:pt modelId="{E84A63E7-59D1-4289-B026-F8D93BB5F162}" type="parTrans" cxnId="{3D8BB0F8-2B80-4CB9-A0FA-AAF8676745AF}">
      <dgm:prSet/>
      <dgm:spPr/>
      <dgm:t>
        <a:bodyPr/>
        <a:lstStyle/>
        <a:p>
          <a:endParaRPr lang="en-IN"/>
        </a:p>
      </dgm:t>
    </dgm:pt>
    <dgm:pt modelId="{81DEE832-AFAD-4A5D-B653-7C9B5B8D1440}" type="sibTrans" cxnId="{3D8BB0F8-2B80-4CB9-A0FA-AAF8676745AF}">
      <dgm:prSet/>
      <dgm:spPr/>
      <dgm:t>
        <a:bodyPr/>
        <a:lstStyle/>
        <a:p>
          <a:endParaRPr lang="en-IN"/>
        </a:p>
      </dgm:t>
    </dgm:pt>
    <dgm:pt modelId="{D1008AC4-A3AD-4D16-8655-926F80EA2538}">
      <dgm:prSet phldrT="[Text]" custT="1"/>
      <dgm:spPr>
        <a:noFill/>
        <a:ln>
          <a:noFill/>
        </a:ln>
        <a:effectLst/>
      </dgm:spPr>
      <dgm:t>
        <a:bodyPr spcFirstLastPara="0" vert="horz" wrap="square" lIns="198753" tIns="20320" rIns="113792" bIns="20320" numCol="1" spcCol="1270" anchor="t" anchorCtr="0"/>
        <a:lstStyle/>
        <a:p>
          <a:r>
            <a:rPr lang="en-US" sz="1600" dirty="0"/>
            <a:t>actions on websites/apps - searches, clicks, browsing behavior.</a:t>
          </a:r>
        </a:p>
      </dgm:t>
    </dgm:pt>
    <dgm:pt modelId="{C27254CA-461D-44B8-A21D-0DD8D8EDBF2A}" type="parTrans" cxnId="{78A8E8A9-AC9A-45AD-A20C-203389441F1B}">
      <dgm:prSet/>
      <dgm:spPr/>
      <dgm:t>
        <a:bodyPr/>
        <a:lstStyle/>
        <a:p>
          <a:endParaRPr lang="en-IN"/>
        </a:p>
      </dgm:t>
    </dgm:pt>
    <dgm:pt modelId="{ACD265F6-CCB5-466B-83D4-936A77E77C9E}" type="sibTrans" cxnId="{78A8E8A9-AC9A-45AD-A20C-203389441F1B}">
      <dgm:prSet/>
      <dgm:spPr/>
      <dgm:t>
        <a:bodyPr/>
        <a:lstStyle/>
        <a:p>
          <a:endParaRPr lang="en-IN"/>
        </a:p>
      </dgm:t>
    </dgm:pt>
    <dgm:pt modelId="{3AE68AC1-4E61-4A67-BA02-3E039E6EC682}">
      <dgm:prSet phldrT="[Text]" custT="1"/>
      <dgm:spPr>
        <a:noFill/>
        <a:ln>
          <a:noFill/>
        </a:ln>
        <a:effectLst/>
      </dgm:spPr>
      <dgm:t>
        <a:bodyPr spcFirstLastPara="0" vert="horz" wrap="square" lIns="198753" tIns="20320" rIns="113792" bIns="20320" numCol="1" spcCol="1270" anchor="t" anchorCtr="0"/>
        <a:lstStyle/>
        <a:p>
          <a:r>
            <a:rPr lang="en-US" sz="1600" dirty="0"/>
            <a:t>product – purchase preference, history, reviews, ratings, return rates. </a:t>
          </a:r>
        </a:p>
      </dgm:t>
    </dgm:pt>
    <dgm:pt modelId="{0F3F85CC-F143-4D64-B6CF-EF2AB22519A5}" type="parTrans" cxnId="{ECAC1611-9188-49C3-8DA2-7A3BB70EDD21}">
      <dgm:prSet/>
      <dgm:spPr/>
      <dgm:t>
        <a:bodyPr/>
        <a:lstStyle/>
        <a:p>
          <a:endParaRPr lang="en-IN"/>
        </a:p>
      </dgm:t>
    </dgm:pt>
    <dgm:pt modelId="{9CE9825A-FCB3-4C00-B9EB-C18C28EA6B15}" type="sibTrans" cxnId="{ECAC1611-9188-49C3-8DA2-7A3BB70EDD21}">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2" custScaleY="50373" custLinFactNeighborX="146">
        <dgm:presLayoutVars>
          <dgm:chMax val="0"/>
          <dgm:bulletEnabled val="1"/>
        </dgm:presLayoutVars>
      </dgm:prSet>
      <dgm:spPr/>
    </dgm:pt>
    <dgm:pt modelId="{A946E082-9ADE-4755-B5BB-EDDA48E45139}" type="pres">
      <dgm:prSet presAssocID="{BCF963D9-2A26-4EA8-A12F-846B88579338}" presName="childText" presStyleLbl="revTx" presStyleIdx="0" presStyleCnt="2">
        <dgm:presLayoutVars>
          <dgm:bulletEnabled val="1"/>
        </dgm:presLayoutVars>
      </dgm:prSet>
      <dgm:spPr/>
    </dgm:pt>
    <dgm:pt modelId="{7C36D328-356F-4798-AFBE-97F6A26A18A0}" type="pres">
      <dgm:prSet presAssocID="{B41B6BC3-85DE-48E3-A4D4-A7BE764E9BC2}" presName="parentText" presStyleLbl="node1" presStyleIdx="1" presStyleCnt="2" custScaleY="48995">
        <dgm:presLayoutVars>
          <dgm:chMax val="0"/>
          <dgm:bulletEnabled val="1"/>
        </dgm:presLayoutVars>
      </dgm:prSet>
      <dgm:spPr/>
    </dgm:pt>
    <dgm:pt modelId="{4352E3CA-4499-4421-9979-0540B7CA52F7}" type="pres">
      <dgm:prSet presAssocID="{B41B6BC3-85DE-48E3-A4D4-A7BE764E9BC2}" presName="childText" presStyleLbl="revTx" presStyleIdx="1" presStyleCnt="2" custLinFactNeighborX="-148">
        <dgm:presLayoutVars>
          <dgm:bulletEnabled val="1"/>
        </dgm:presLayoutVars>
      </dgm:prSet>
      <dgm:spPr>
        <a:xfrm>
          <a:off x="0" y="2009425"/>
          <a:ext cx="6259942" cy="1523520"/>
        </a:xfrm>
        <a:prstGeom prst="rect">
          <a:avLst/>
        </a:prstGeom>
      </dgm:spPr>
    </dgm:pt>
  </dgm:ptLst>
  <dgm:cxnLst>
    <dgm:cxn modelId="{E08D3210-7DDB-41E1-8081-798CACEAC0C9}" type="presOf" srcId="{D1008AC4-A3AD-4D16-8655-926F80EA2538}" destId="{4352E3CA-4499-4421-9979-0540B7CA52F7}" srcOrd="0" destOrd="1" presId="urn:microsoft.com/office/officeart/2005/8/layout/vList2"/>
    <dgm:cxn modelId="{ECAC1611-9188-49C3-8DA2-7A3BB70EDD21}" srcId="{769534F4-8B6E-4ED3-A751-3BB0CC1322F5}" destId="{3AE68AC1-4E61-4A67-BA02-3E039E6EC682}" srcOrd="1" destOrd="0" parTransId="{0F3F85CC-F143-4D64-B6CF-EF2AB22519A5}" sibTransId="{9CE9825A-FCB3-4C00-B9EB-C18C28EA6B15}"/>
    <dgm:cxn modelId="{1BC8472D-2DBC-4927-BA61-01810F3865B1}" type="presOf" srcId="{BCF963D9-2A26-4EA8-A12F-846B88579338}" destId="{FB3A1540-906C-40D0-8B20-CD04E124D5C1}"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68827140-260A-4CC8-9CEB-390903E50160}" srcId="{B41B6BC3-85DE-48E3-A4D4-A7BE764E9BC2}" destId="{769534F4-8B6E-4ED3-A751-3BB0CC1322F5}" srcOrd="0" destOrd="0" parTransId="{F076BF11-6C9A-47BF-9FC5-8ECE5C5474FF}" sibTransId="{8F362372-76D1-4AEB-8BEA-0F5BC035AB8A}"/>
    <dgm:cxn modelId="{562D2C4C-A71F-4DD0-92C9-D1A701F4A300}" type="presOf" srcId="{3B6D8A20-CC18-42BC-AFD0-4BEF6AE8951B}" destId="{A946E082-9ADE-4755-B5BB-EDDA48E45139}" srcOrd="0" destOrd="1" presId="urn:microsoft.com/office/officeart/2005/8/layout/vList2"/>
    <dgm:cxn modelId="{25E0286F-79F0-40CA-8F93-9DA9692C0EAE}" type="presOf" srcId="{769534F4-8B6E-4ED3-A751-3BB0CC1322F5}" destId="{4352E3CA-4499-4421-9979-0540B7CA52F7}" srcOrd="0" destOrd="0" presId="urn:microsoft.com/office/officeart/2005/8/layout/vList2"/>
    <dgm:cxn modelId="{78A8E8A9-AC9A-45AD-A20C-203389441F1B}" srcId="{769534F4-8B6E-4ED3-A751-3BB0CC1322F5}" destId="{D1008AC4-A3AD-4D16-8655-926F80EA2538}" srcOrd="0" destOrd="0" parTransId="{C27254CA-461D-44B8-A21D-0DD8D8EDBF2A}" sibTransId="{ACD265F6-CCB5-466B-83D4-936A77E77C9E}"/>
    <dgm:cxn modelId="{8E27CCB4-63C2-4712-8777-030E3AC19FAC}" type="presOf" srcId="{3AE68AC1-4E61-4A67-BA02-3E039E6EC682}" destId="{4352E3CA-4499-4421-9979-0540B7CA52F7}" srcOrd="0" destOrd="2" presId="urn:microsoft.com/office/officeart/2005/8/layout/vList2"/>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EC2768D8-47F5-423A-ABAB-E43E5AD7B627}" type="presOf" srcId="{CBF6C0EA-5DE4-461A-B2B3-6B3D132F8FF9}" destId="{A946E082-9ADE-4755-B5BB-EDDA48E45139}" srcOrd="0" destOrd="0" presId="urn:microsoft.com/office/officeart/2005/8/layout/vList2"/>
    <dgm:cxn modelId="{CAD916EE-D895-4660-9B41-8AE8CE1E2DD0}" type="presOf" srcId="{B41B6BC3-85DE-48E3-A4D4-A7BE764E9BC2}" destId="{7C36D328-356F-4798-AFBE-97F6A26A18A0}" srcOrd="0" destOrd="0" presId="urn:microsoft.com/office/officeart/2005/8/layout/vList2"/>
    <dgm:cxn modelId="{1F4D80F4-5B8F-4224-AF1A-AC6D91E36662}" srcId="{57A1A800-57A6-4D52-B891-42BA991A8B15}" destId="{B41B6BC3-85DE-48E3-A4D4-A7BE764E9BC2}" srcOrd="1" destOrd="0" parTransId="{6EACD95C-DE01-4B50-8C9F-6ABA641AF79B}" sibTransId="{BE070E14-F692-4A08-A080-2D45C2E4AA66}"/>
    <dgm:cxn modelId="{3D8BB0F8-2B80-4CB9-A0FA-AAF8676745AF}" srcId="{BCF963D9-2A26-4EA8-A12F-846B88579338}" destId="{3B6D8A20-CC18-42BC-AFD0-4BEF6AE8951B}" srcOrd="1" destOrd="0" parTransId="{E84A63E7-59D1-4289-B026-F8D93BB5F162}" sibTransId="{81DEE832-AFAD-4A5D-B653-7C9B5B8D1440}"/>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2C680E63-16CF-48A9-9475-2AA0214AEACD}" type="presParOf" srcId="{444AB8A3-7309-429C-8096-BF7FF794D01B}" destId="{7C36D328-356F-4798-AFBE-97F6A26A18A0}" srcOrd="2" destOrd="0" presId="urn:microsoft.com/office/officeart/2005/8/layout/vList2"/>
    <dgm:cxn modelId="{3BDAEF3A-4E30-4D8F-9D2C-7D7B120702D7}" type="presParOf" srcId="{444AB8A3-7309-429C-8096-BF7FF794D01B}" destId="{4352E3CA-4499-4421-9979-0540B7CA52F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E86AE8-E774-4FDE-904B-9934774A56FA}"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B7F2A412-F22E-4EE0-99B4-AF7B581B91D1}">
      <dgm:prSet phldrT="[Text]"/>
      <dgm:spPr/>
      <dgm:t>
        <a:bodyPr/>
        <a:lstStyle/>
        <a:p>
          <a:pPr algn="ctr"/>
          <a:r>
            <a:rPr lang="en-IN" u="sng" dirty="0"/>
            <a:t>Stage 1</a:t>
          </a:r>
        </a:p>
      </dgm:t>
    </dgm:pt>
    <dgm:pt modelId="{F574FEA2-114C-4309-994C-BD0459F2DE4D}" type="parTrans" cxnId="{392BED06-9136-4860-B32B-B49147CB3F31}">
      <dgm:prSet/>
      <dgm:spPr/>
      <dgm:t>
        <a:bodyPr/>
        <a:lstStyle/>
        <a:p>
          <a:endParaRPr lang="en-IN"/>
        </a:p>
      </dgm:t>
    </dgm:pt>
    <dgm:pt modelId="{3BD1367E-9D0B-442E-A7DB-27D18F5008A4}" type="sibTrans" cxnId="{392BED06-9136-4860-B32B-B49147CB3F31}">
      <dgm:prSet/>
      <dgm:spPr/>
      <dgm:t>
        <a:bodyPr/>
        <a:lstStyle/>
        <a:p>
          <a:endParaRPr lang="en-IN"/>
        </a:p>
      </dgm:t>
    </dgm:pt>
    <dgm:pt modelId="{929342DE-02B4-4665-B6B5-8401225EF68C}">
      <dgm:prSet phldrT="[Text]"/>
      <dgm:spPr/>
      <dgm:t>
        <a:bodyPr/>
        <a:lstStyle/>
        <a:p>
          <a:pPr algn="ctr"/>
          <a:r>
            <a:rPr lang="en-IN" u="sng" dirty="0"/>
            <a:t>Stage 2</a:t>
          </a:r>
        </a:p>
      </dgm:t>
    </dgm:pt>
    <dgm:pt modelId="{F3DF6AA0-F7C0-4099-8688-E91980AB50A8}" type="parTrans" cxnId="{BB11ABB2-9E6F-4420-B5E6-887C95F17F16}">
      <dgm:prSet/>
      <dgm:spPr/>
      <dgm:t>
        <a:bodyPr/>
        <a:lstStyle/>
        <a:p>
          <a:endParaRPr lang="en-IN"/>
        </a:p>
      </dgm:t>
    </dgm:pt>
    <dgm:pt modelId="{D267E912-187D-46A2-8258-1FE5F8A27BD3}" type="sibTrans" cxnId="{BB11ABB2-9E6F-4420-B5E6-887C95F17F16}">
      <dgm:prSet/>
      <dgm:spPr/>
      <dgm:t>
        <a:bodyPr/>
        <a:lstStyle/>
        <a:p>
          <a:endParaRPr lang="en-IN"/>
        </a:p>
      </dgm:t>
    </dgm:pt>
    <dgm:pt modelId="{B279DDC1-96F0-43A8-9EDA-A1B77E3F7F1D}">
      <dgm:prSet phldrT="[Text]"/>
      <dgm:spPr/>
      <dgm:t>
        <a:bodyPr/>
        <a:lstStyle/>
        <a:p>
          <a:pPr algn="l"/>
          <a:r>
            <a:rPr lang="en-IN"/>
            <a:t>Maturity </a:t>
          </a:r>
          <a:r>
            <a:rPr lang="en-IN" dirty="0"/>
            <a:t>Assessment</a:t>
          </a:r>
        </a:p>
      </dgm:t>
    </dgm:pt>
    <dgm:pt modelId="{FE20B151-7CC0-4008-A288-86325A647255}" type="parTrans" cxnId="{03EDB55F-32E9-45D0-B613-B3431046B01D}">
      <dgm:prSet/>
      <dgm:spPr/>
      <dgm:t>
        <a:bodyPr/>
        <a:lstStyle/>
        <a:p>
          <a:endParaRPr lang="en-IN"/>
        </a:p>
      </dgm:t>
    </dgm:pt>
    <dgm:pt modelId="{11636CC1-63F8-48CD-AD6E-4C68D7A8AA8F}" type="sibTrans" cxnId="{03EDB55F-32E9-45D0-B613-B3431046B01D}">
      <dgm:prSet/>
      <dgm:spPr/>
      <dgm:t>
        <a:bodyPr/>
        <a:lstStyle/>
        <a:p>
          <a:endParaRPr lang="en-IN"/>
        </a:p>
      </dgm:t>
    </dgm:pt>
    <dgm:pt modelId="{52EA87CC-353B-4A4D-BD47-D303D049577D}">
      <dgm:prSet phldrT="[Text]"/>
      <dgm:spPr/>
      <dgm:t>
        <a:bodyPr/>
        <a:lstStyle/>
        <a:p>
          <a:pPr algn="l"/>
          <a:r>
            <a:rPr lang="en-IN"/>
            <a:t>Data Collection</a:t>
          </a:r>
          <a:endParaRPr lang="en-IN" dirty="0"/>
        </a:p>
      </dgm:t>
    </dgm:pt>
    <dgm:pt modelId="{41F95F33-980C-4CCF-A6AD-6827A9DF5A9F}" type="parTrans" cxnId="{5BB8FE55-9A08-46D2-8FF6-DA4B02DC2792}">
      <dgm:prSet/>
      <dgm:spPr/>
      <dgm:t>
        <a:bodyPr/>
        <a:lstStyle/>
        <a:p>
          <a:endParaRPr lang="en-IN"/>
        </a:p>
      </dgm:t>
    </dgm:pt>
    <dgm:pt modelId="{4757E70C-5F3E-465D-9F1C-D2E19224FD3D}" type="sibTrans" cxnId="{5BB8FE55-9A08-46D2-8FF6-DA4B02DC2792}">
      <dgm:prSet/>
      <dgm:spPr/>
      <dgm:t>
        <a:bodyPr/>
        <a:lstStyle/>
        <a:p>
          <a:endParaRPr lang="en-IN"/>
        </a:p>
      </dgm:t>
    </dgm:pt>
    <dgm:pt modelId="{BB54E15A-341B-4155-9B67-5CF9005DF245}">
      <dgm:prSet phldrT="[Text]"/>
      <dgm:spPr/>
      <dgm:t>
        <a:bodyPr/>
        <a:lstStyle/>
        <a:p>
          <a:pPr algn="l"/>
          <a:r>
            <a:rPr lang="en-IN" dirty="0"/>
            <a:t>Model Maintenance</a:t>
          </a:r>
        </a:p>
      </dgm:t>
    </dgm:pt>
    <dgm:pt modelId="{7BCA59BE-0938-4A84-BC5A-1DFBB09AAF67}" type="parTrans" cxnId="{0239C6D5-7179-4F63-AA06-31666D78A73E}">
      <dgm:prSet/>
      <dgm:spPr/>
      <dgm:t>
        <a:bodyPr/>
        <a:lstStyle/>
        <a:p>
          <a:endParaRPr lang="en-IN"/>
        </a:p>
      </dgm:t>
    </dgm:pt>
    <dgm:pt modelId="{96D6DD62-494B-44A3-9287-526ECA3A570A}" type="sibTrans" cxnId="{0239C6D5-7179-4F63-AA06-31666D78A73E}">
      <dgm:prSet/>
      <dgm:spPr/>
      <dgm:t>
        <a:bodyPr/>
        <a:lstStyle/>
        <a:p>
          <a:endParaRPr lang="en-IN"/>
        </a:p>
      </dgm:t>
    </dgm:pt>
    <dgm:pt modelId="{C774139B-DF2D-43DA-B9F3-6BD1171CDAC9}">
      <dgm:prSet phldrT="[Text]"/>
      <dgm:spPr/>
      <dgm:t>
        <a:bodyPr/>
        <a:lstStyle/>
        <a:p>
          <a:pPr algn="ctr"/>
          <a:r>
            <a:rPr lang="en-IN" u="sng" dirty="0"/>
            <a:t>Stage 3</a:t>
          </a:r>
        </a:p>
      </dgm:t>
    </dgm:pt>
    <dgm:pt modelId="{EBC11C7C-BE8D-4BA3-9311-141CCB0DB045}" type="parTrans" cxnId="{17FB8B14-2A66-4094-9A58-9D0C1DF0599E}">
      <dgm:prSet/>
      <dgm:spPr/>
      <dgm:t>
        <a:bodyPr/>
        <a:lstStyle/>
        <a:p>
          <a:endParaRPr lang="en-IN"/>
        </a:p>
      </dgm:t>
    </dgm:pt>
    <dgm:pt modelId="{C26D4ADE-F3CC-43A6-B2CB-7A9C037187F3}" type="sibTrans" cxnId="{17FB8B14-2A66-4094-9A58-9D0C1DF0599E}">
      <dgm:prSet/>
      <dgm:spPr/>
      <dgm:t>
        <a:bodyPr/>
        <a:lstStyle/>
        <a:p>
          <a:endParaRPr lang="en-IN"/>
        </a:p>
      </dgm:t>
    </dgm:pt>
    <dgm:pt modelId="{81B82185-DF8B-40D0-85C7-9EABEF9F6961}">
      <dgm:prSet phldrT="[Text]"/>
      <dgm:spPr/>
      <dgm:t>
        <a:bodyPr/>
        <a:lstStyle/>
        <a:p>
          <a:pPr algn="l"/>
          <a:r>
            <a:rPr lang="en-IN" u="none" dirty="0"/>
            <a:t>Data driven insights &amp; Recommendation </a:t>
          </a:r>
        </a:p>
      </dgm:t>
    </dgm:pt>
    <dgm:pt modelId="{DEB215D9-F6EE-44EA-ACEB-47DF045B20F4}" type="parTrans" cxnId="{F135E608-998E-46C1-8318-6D52EC6CE777}">
      <dgm:prSet/>
      <dgm:spPr/>
      <dgm:t>
        <a:bodyPr/>
        <a:lstStyle/>
        <a:p>
          <a:endParaRPr lang="en-IN"/>
        </a:p>
      </dgm:t>
    </dgm:pt>
    <dgm:pt modelId="{FFCD03C6-6C1E-41FB-AD94-A51E77679C81}" type="sibTrans" cxnId="{F135E608-998E-46C1-8318-6D52EC6CE777}">
      <dgm:prSet/>
      <dgm:spPr/>
      <dgm:t>
        <a:bodyPr/>
        <a:lstStyle/>
        <a:p>
          <a:endParaRPr lang="en-IN"/>
        </a:p>
      </dgm:t>
    </dgm:pt>
    <dgm:pt modelId="{C9DDA701-2351-4F64-BC93-CC0D75CCFA40}">
      <dgm:prSet phldrT="[Text]"/>
      <dgm:spPr/>
      <dgm:t>
        <a:bodyPr/>
        <a:lstStyle/>
        <a:p>
          <a:pPr algn="l"/>
          <a:r>
            <a:rPr lang="en-IN" u="none" dirty="0"/>
            <a:t>Pilot Prediction App</a:t>
          </a:r>
        </a:p>
      </dgm:t>
    </dgm:pt>
    <dgm:pt modelId="{D7F8B664-0840-4228-A704-50059F610983}" type="parTrans" cxnId="{409E1E4B-D161-44F5-8601-876197D442E1}">
      <dgm:prSet/>
      <dgm:spPr/>
      <dgm:t>
        <a:bodyPr/>
        <a:lstStyle/>
        <a:p>
          <a:endParaRPr lang="en-IN"/>
        </a:p>
      </dgm:t>
    </dgm:pt>
    <dgm:pt modelId="{EC5DC9AF-F71D-4606-A397-60DD6905A8C7}" type="sibTrans" cxnId="{409E1E4B-D161-44F5-8601-876197D442E1}">
      <dgm:prSet/>
      <dgm:spPr/>
      <dgm:t>
        <a:bodyPr/>
        <a:lstStyle/>
        <a:p>
          <a:endParaRPr lang="en-IN"/>
        </a:p>
      </dgm:t>
    </dgm:pt>
    <dgm:pt modelId="{5D411777-774A-4A07-89B6-CE4673F16965}">
      <dgm:prSet phldrT="[Text]"/>
      <dgm:spPr/>
      <dgm:t>
        <a:bodyPr/>
        <a:lstStyle/>
        <a:p>
          <a:pPr algn="l"/>
          <a:r>
            <a:rPr lang="en-IN" dirty="0"/>
            <a:t>Production rollout</a:t>
          </a:r>
        </a:p>
      </dgm:t>
    </dgm:pt>
    <dgm:pt modelId="{7D4D4C35-26A3-4546-8DDB-9D9D19F7FA52}" type="parTrans" cxnId="{0BFA9CC6-5DE6-4892-A93D-C6D05C2319D9}">
      <dgm:prSet/>
      <dgm:spPr/>
      <dgm:t>
        <a:bodyPr/>
        <a:lstStyle/>
        <a:p>
          <a:endParaRPr lang="en-IN"/>
        </a:p>
      </dgm:t>
    </dgm:pt>
    <dgm:pt modelId="{0C99245A-227B-4D7F-960A-0A2DCBB95C42}" type="sibTrans" cxnId="{0BFA9CC6-5DE6-4892-A93D-C6D05C2319D9}">
      <dgm:prSet/>
      <dgm:spPr/>
      <dgm:t>
        <a:bodyPr/>
        <a:lstStyle/>
        <a:p>
          <a:endParaRPr lang="en-IN"/>
        </a:p>
      </dgm:t>
    </dgm:pt>
    <dgm:pt modelId="{38A70E94-EF68-42BB-9BC1-62284D74A5E7}" type="pres">
      <dgm:prSet presAssocID="{2AE86AE8-E774-4FDE-904B-9934774A56FA}" presName="cycle" presStyleCnt="0">
        <dgm:presLayoutVars>
          <dgm:dir/>
          <dgm:resizeHandles val="exact"/>
        </dgm:presLayoutVars>
      </dgm:prSet>
      <dgm:spPr/>
    </dgm:pt>
    <dgm:pt modelId="{7B1FF5CA-4614-4D76-A260-DD9231DF0132}" type="pres">
      <dgm:prSet presAssocID="{B7F2A412-F22E-4EE0-99B4-AF7B581B91D1}" presName="node" presStyleLbl="node1" presStyleIdx="0" presStyleCnt="3">
        <dgm:presLayoutVars>
          <dgm:bulletEnabled val="1"/>
        </dgm:presLayoutVars>
      </dgm:prSet>
      <dgm:spPr/>
    </dgm:pt>
    <dgm:pt modelId="{0C2B2362-9821-4DB8-8DFC-6C79C635FEAD}" type="pres">
      <dgm:prSet presAssocID="{3BD1367E-9D0B-442E-A7DB-27D18F5008A4}" presName="sibTrans" presStyleLbl="sibTrans2D1" presStyleIdx="0" presStyleCnt="3"/>
      <dgm:spPr/>
    </dgm:pt>
    <dgm:pt modelId="{DF18F098-9746-4C0F-9284-CBE465370138}" type="pres">
      <dgm:prSet presAssocID="{3BD1367E-9D0B-442E-A7DB-27D18F5008A4}" presName="connectorText" presStyleLbl="sibTrans2D1" presStyleIdx="0" presStyleCnt="3"/>
      <dgm:spPr/>
    </dgm:pt>
    <dgm:pt modelId="{94264E61-6515-4B62-8E63-0C120647F06F}" type="pres">
      <dgm:prSet presAssocID="{929342DE-02B4-4665-B6B5-8401225EF68C}" presName="node" presStyleLbl="node1" presStyleIdx="1" presStyleCnt="3">
        <dgm:presLayoutVars>
          <dgm:bulletEnabled val="1"/>
        </dgm:presLayoutVars>
      </dgm:prSet>
      <dgm:spPr/>
    </dgm:pt>
    <dgm:pt modelId="{50B1912C-AA85-4F6E-98D0-AB0123CAE55A}" type="pres">
      <dgm:prSet presAssocID="{D267E912-187D-46A2-8258-1FE5F8A27BD3}" presName="sibTrans" presStyleLbl="sibTrans2D1" presStyleIdx="1" presStyleCnt="3"/>
      <dgm:spPr/>
    </dgm:pt>
    <dgm:pt modelId="{0CB2A10B-F56D-4044-AA3F-E4794290A9E6}" type="pres">
      <dgm:prSet presAssocID="{D267E912-187D-46A2-8258-1FE5F8A27BD3}" presName="connectorText" presStyleLbl="sibTrans2D1" presStyleIdx="1" presStyleCnt="3"/>
      <dgm:spPr/>
    </dgm:pt>
    <dgm:pt modelId="{6AFD278A-A3F8-46F7-98A1-CBA444087E82}" type="pres">
      <dgm:prSet presAssocID="{C774139B-DF2D-43DA-B9F3-6BD1171CDAC9}" presName="node" presStyleLbl="node1" presStyleIdx="2" presStyleCnt="3">
        <dgm:presLayoutVars>
          <dgm:bulletEnabled val="1"/>
        </dgm:presLayoutVars>
      </dgm:prSet>
      <dgm:spPr/>
    </dgm:pt>
    <dgm:pt modelId="{D1211FAB-703F-4953-A8E6-2180A80642FA}" type="pres">
      <dgm:prSet presAssocID="{C26D4ADE-F3CC-43A6-B2CB-7A9C037187F3}" presName="sibTrans" presStyleLbl="sibTrans2D1" presStyleIdx="2" presStyleCnt="3"/>
      <dgm:spPr/>
    </dgm:pt>
    <dgm:pt modelId="{4F432D39-0727-499E-91F7-6CE8E2763A67}" type="pres">
      <dgm:prSet presAssocID="{C26D4ADE-F3CC-43A6-B2CB-7A9C037187F3}" presName="connectorText" presStyleLbl="sibTrans2D1" presStyleIdx="2" presStyleCnt="3"/>
      <dgm:spPr/>
    </dgm:pt>
  </dgm:ptLst>
  <dgm:cxnLst>
    <dgm:cxn modelId="{392BED06-9136-4860-B32B-B49147CB3F31}" srcId="{2AE86AE8-E774-4FDE-904B-9934774A56FA}" destId="{B7F2A412-F22E-4EE0-99B4-AF7B581B91D1}" srcOrd="0" destOrd="0" parTransId="{F574FEA2-114C-4309-994C-BD0459F2DE4D}" sibTransId="{3BD1367E-9D0B-442E-A7DB-27D18F5008A4}"/>
    <dgm:cxn modelId="{F135E608-998E-46C1-8318-6D52EC6CE777}" srcId="{929342DE-02B4-4665-B6B5-8401225EF68C}" destId="{81B82185-DF8B-40D0-85C7-9EABEF9F6961}" srcOrd="0" destOrd="0" parTransId="{DEB215D9-F6EE-44EA-ACEB-47DF045B20F4}" sibTransId="{FFCD03C6-6C1E-41FB-AD94-A51E77679C81}"/>
    <dgm:cxn modelId="{23934E0C-86FF-4B36-B2DA-EB97578460D5}" type="presOf" srcId="{3BD1367E-9D0B-442E-A7DB-27D18F5008A4}" destId="{0C2B2362-9821-4DB8-8DFC-6C79C635FEAD}" srcOrd="0" destOrd="0" presId="urn:microsoft.com/office/officeart/2005/8/layout/cycle2"/>
    <dgm:cxn modelId="{17FB8B14-2A66-4094-9A58-9D0C1DF0599E}" srcId="{2AE86AE8-E774-4FDE-904B-9934774A56FA}" destId="{C774139B-DF2D-43DA-B9F3-6BD1171CDAC9}" srcOrd="2" destOrd="0" parTransId="{EBC11C7C-BE8D-4BA3-9311-141CCB0DB045}" sibTransId="{C26D4ADE-F3CC-43A6-B2CB-7A9C037187F3}"/>
    <dgm:cxn modelId="{37A6201C-6856-45BD-9399-D08580AF40C5}" type="presOf" srcId="{2AE86AE8-E774-4FDE-904B-9934774A56FA}" destId="{38A70E94-EF68-42BB-9BC1-62284D74A5E7}" srcOrd="0" destOrd="0" presId="urn:microsoft.com/office/officeart/2005/8/layout/cycle2"/>
    <dgm:cxn modelId="{AEC1F125-88EB-4705-BE50-05C437FA4AA0}" type="presOf" srcId="{C26D4ADE-F3CC-43A6-B2CB-7A9C037187F3}" destId="{D1211FAB-703F-4953-A8E6-2180A80642FA}" srcOrd="0" destOrd="0" presId="urn:microsoft.com/office/officeart/2005/8/layout/cycle2"/>
    <dgm:cxn modelId="{2ACAE734-9001-4A02-9953-D68DE6578B9B}" type="presOf" srcId="{5D411777-774A-4A07-89B6-CE4673F16965}" destId="{6AFD278A-A3F8-46F7-98A1-CBA444087E82}" srcOrd="0" destOrd="1" presId="urn:microsoft.com/office/officeart/2005/8/layout/cycle2"/>
    <dgm:cxn modelId="{03EDB55F-32E9-45D0-B613-B3431046B01D}" srcId="{B7F2A412-F22E-4EE0-99B4-AF7B581B91D1}" destId="{B279DDC1-96F0-43A8-9EDA-A1B77E3F7F1D}" srcOrd="1" destOrd="0" parTransId="{FE20B151-7CC0-4008-A288-86325A647255}" sibTransId="{11636CC1-63F8-48CD-AD6E-4C68D7A8AA8F}"/>
    <dgm:cxn modelId="{EA8E4064-8643-4BC9-ABDB-00F1344AD9F7}" type="presOf" srcId="{BB54E15A-341B-4155-9B67-5CF9005DF245}" destId="{6AFD278A-A3F8-46F7-98A1-CBA444087E82}" srcOrd="0" destOrd="2" presId="urn:microsoft.com/office/officeart/2005/8/layout/cycle2"/>
    <dgm:cxn modelId="{409E1E4B-D161-44F5-8601-876197D442E1}" srcId="{929342DE-02B4-4665-B6B5-8401225EF68C}" destId="{C9DDA701-2351-4F64-BC93-CC0D75CCFA40}" srcOrd="1" destOrd="0" parTransId="{D7F8B664-0840-4228-A704-50059F610983}" sibTransId="{EC5DC9AF-F71D-4606-A397-60DD6905A8C7}"/>
    <dgm:cxn modelId="{5BB8FE55-9A08-46D2-8FF6-DA4B02DC2792}" srcId="{B7F2A412-F22E-4EE0-99B4-AF7B581B91D1}" destId="{52EA87CC-353B-4A4D-BD47-D303D049577D}" srcOrd="0" destOrd="0" parTransId="{41F95F33-980C-4CCF-A6AD-6827A9DF5A9F}" sibTransId="{4757E70C-5F3E-465D-9F1C-D2E19224FD3D}"/>
    <dgm:cxn modelId="{18B4B591-4529-48BA-B4BC-AE27C6DA0A28}" type="presOf" srcId="{81B82185-DF8B-40D0-85C7-9EABEF9F6961}" destId="{94264E61-6515-4B62-8E63-0C120647F06F}" srcOrd="0" destOrd="1" presId="urn:microsoft.com/office/officeart/2005/8/layout/cycle2"/>
    <dgm:cxn modelId="{7D55D8A4-8F34-4E69-BE18-0C6223705C9E}" type="presOf" srcId="{C9DDA701-2351-4F64-BC93-CC0D75CCFA40}" destId="{94264E61-6515-4B62-8E63-0C120647F06F}" srcOrd="0" destOrd="2" presId="urn:microsoft.com/office/officeart/2005/8/layout/cycle2"/>
    <dgm:cxn modelId="{80B382A5-DF24-4016-B97A-6066A7C35721}" type="presOf" srcId="{B7F2A412-F22E-4EE0-99B4-AF7B581B91D1}" destId="{7B1FF5CA-4614-4D76-A260-DD9231DF0132}" srcOrd="0" destOrd="0" presId="urn:microsoft.com/office/officeart/2005/8/layout/cycle2"/>
    <dgm:cxn modelId="{F932D1A9-7403-458F-9D2D-C380AA5E04E1}" type="presOf" srcId="{C26D4ADE-F3CC-43A6-B2CB-7A9C037187F3}" destId="{4F432D39-0727-499E-91F7-6CE8E2763A67}" srcOrd="1" destOrd="0" presId="urn:microsoft.com/office/officeart/2005/8/layout/cycle2"/>
    <dgm:cxn modelId="{74449BAF-6C16-43E4-8B1C-B330AD6F1A8C}" type="presOf" srcId="{929342DE-02B4-4665-B6B5-8401225EF68C}" destId="{94264E61-6515-4B62-8E63-0C120647F06F}" srcOrd="0" destOrd="0" presId="urn:microsoft.com/office/officeart/2005/8/layout/cycle2"/>
    <dgm:cxn modelId="{BB11ABB2-9E6F-4420-B5E6-887C95F17F16}" srcId="{2AE86AE8-E774-4FDE-904B-9934774A56FA}" destId="{929342DE-02B4-4665-B6B5-8401225EF68C}" srcOrd="1" destOrd="0" parTransId="{F3DF6AA0-F7C0-4099-8688-E91980AB50A8}" sibTransId="{D267E912-187D-46A2-8258-1FE5F8A27BD3}"/>
    <dgm:cxn modelId="{7AA8EDB7-E5B8-43FA-B915-050D586FB6DE}" type="presOf" srcId="{C774139B-DF2D-43DA-B9F3-6BD1171CDAC9}" destId="{6AFD278A-A3F8-46F7-98A1-CBA444087E82}" srcOrd="0" destOrd="0" presId="urn:microsoft.com/office/officeart/2005/8/layout/cycle2"/>
    <dgm:cxn modelId="{0BFA9CC6-5DE6-4892-A93D-C6D05C2319D9}" srcId="{C774139B-DF2D-43DA-B9F3-6BD1171CDAC9}" destId="{5D411777-774A-4A07-89B6-CE4673F16965}" srcOrd="0" destOrd="0" parTransId="{7D4D4C35-26A3-4546-8DDB-9D9D19F7FA52}" sibTransId="{0C99245A-227B-4D7F-960A-0A2DCBB95C42}"/>
    <dgm:cxn modelId="{0239C6D5-7179-4F63-AA06-31666D78A73E}" srcId="{C774139B-DF2D-43DA-B9F3-6BD1171CDAC9}" destId="{BB54E15A-341B-4155-9B67-5CF9005DF245}" srcOrd="1" destOrd="0" parTransId="{7BCA59BE-0938-4A84-BC5A-1DFBB09AAF67}" sibTransId="{96D6DD62-494B-44A3-9287-526ECA3A570A}"/>
    <dgm:cxn modelId="{027772D8-DCA0-4D68-A24A-B9CACDFFA5B7}" type="presOf" srcId="{B279DDC1-96F0-43A8-9EDA-A1B77E3F7F1D}" destId="{7B1FF5CA-4614-4D76-A260-DD9231DF0132}" srcOrd="0" destOrd="2" presId="urn:microsoft.com/office/officeart/2005/8/layout/cycle2"/>
    <dgm:cxn modelId="{86F27CD9-0D9A-485D-A086-F4053CFC0497}" type="presOf" srcId="{52EA87CC-353B-4A4D-BD47-D303D049577D}" destId="{7B1FF5CA-4614-4D76-A260-DD9231DF0132}" srcOrd="0" destOrd="1" presId="urn:microsoft.com/office/officeart/2005/8/layout/cycle2"/>
    <dgm:cxn modelId="{7C5473E3-096A-41F3-9E71-9D6A6A67F373}" type="presOf" srcId="{D267E912-187D-46A2-8258-1FE5F8A27BD3}" destId="{0CB2A10B-F56D-4044-AA3F-E4794290A9E6}" srcOrd="1" destOrd="0" presId="urn:microsoft.com/office/officeart/2005/8/layout/cycle2"/>
    <dgm:cxn modelId="{10FDE8EF-970C-4012-BD09-D3A7E6934042}" type="presOf" srcId="{D267E912-187D-46A2-8258-1FE5F8A27BD3}" destId="{50B1912C-AA85-4F6E-98D0-AB0123CAE55A}" srcOrd="0" destOrd="0" presId="urn:microsoft.com/office/officeart/2005/8/layout/cycle2"/>
    <dgm:cxn modelId="{BF88E1FF-E99A-4108-867F-29BE3F9856ED}" type="presOf" srcId="{3BD1367E-9D0B-442E-A7DB-27D18F5008A4}" destId="{DF18F098-9746-4C0F-9284-CBE465370138}" srcOrd="1" destOrd="0" presId="urn:microsoft.com/office/officeart/2005/8/layout/cycle2"/>
    <dgm:cxn modelId="{162C993F-5482-43BF-9926-8AD153CDB981}" type="presParOf" srcId="{38A70E94-EF68-42BB-9BC1-62284D74A5E7}" destId="{7B1FF5CA-4614-4D76-A260-DD9231DF0132}" srcOrd="0" destOrd="0" presId="urn:microsoft.com/office/officeart/2005/8/layout/cycle2"/>
    <dgm:cxn modelId="{805D4983-BF63-45D9-B0E4-58E567C02017}" type="presParOf" srcId="{38A70E94-EF68-42BB-9BC1-62284D74A5E7}" destId="{0C2B2362-9821-4DB8-8DFC-6C79C635FEAD}" srcOrd="1" destOrd="0" presId="urn:microsoft.com/office/officeart/2005/8/layout/cycle2"/>
    <dgm:cxn modelId="{3B582C24-C9BE-4231-B471-B4773C1623FC}" type="presParOf" srcId="{0C2B2362-9821-4DB8-8DFC-6C79C635FEAD}" destId="{DF18F098-9746-4C0F-9284-CBE465370138}" srcOrd="0" destOrd="0" presId="urn:microsoft.com/office/officeart/2005/8/layout/cycle2"/>
    <dgm:cxn modelId="{F42A3BAA-CFB3-43E7-BC78-83013EC854C0}" type="presParOf" srcId="{38A70E94-EF68-42BB-9BC1-62284D74A5E7}" destId="{94264E61-6515-4B62-8E63-0C120647F06F}" srcOrd="2" destOrd="0" presId="urn:microsoft.com/office/officeart/2005/8/layout/cycle2"/>
    <dgm:cxn modelId="{63080055-6757-45ED-98FB-721279F0FFE6}" type="presParOf" srcId="{38A70E94-EF68-42BB-9BC1-62284D74A5E7}" destId="{50B1912C-AA85-4F6E-98D0-AB0123CAE55A}" srcOrd="3" destOrd="0" presId="urn:microsoft.com/office/officeart/2005/8/layout/cycle2"/>
    <dgm:cxn modelId="{00240F0E-C59F-4281-A9F2-F0AED20326F8}" type="presParOf" srcId="{50B1912C-AA85-4F6E-98D0-AB0123CAE55A}" destId="{0CB2A10B-F56D-4044-AA3F-E4794290A9E6}" srcOrd="0" destOrd="0" presId="urn:microsoft.com/office/officeart/2005/8/layout/cycle2"/>
    <dgm:cxn modelId="{1C597A37-5A73-41BD-8005-EE8296B98267}" type="presParOf" srcId="{38A70E94-EF68-42BB-9BC1-62284D74A5E7}" destId="{6AFD278A-A3F8-46F7-98A1-CBA444087E82}" srcOrd="4" destOrd="0" presId="urn:microsoft.com/office/officeart/2005/8/layout/cycle2"/>
    <dgm:cxn modelId="{EC772299-DB0D-40AC-8C72-2FE90E7CDA7E}" type="presParOf" srcId="{38A70E94-EF68-42BB-9BC1-62284D74A5E7}" destId="{D1211FAB-703F-4953-A8E6-2180A80642FA}" srcOrd="5" destOrd="0" presId="urn:microsoft.com/office/officeart/2005/8/layout/cycle2"/>
    <dgm:cxn modelId="{313CD7BE-4087-45BF-BD5E-D74F3E4556F3}" type="presParOf" srcId="{D1211FAB-703F-4953-A8E6-2180A80642FA}" destId="{4F432D39-0727-499E-91F7-6CE8E2763A6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custT="1"/>
      <dgm:spPr/>
      <dgm:t>
        <a:bodyPr/>
        <a:lstStyle/>
        <a:p>
          <a:r>
            <a:rPr lang="en-IN" sz="1400" dirty="0"/>
            <a:t>Vehicle:</a:t>
          </a:r>
        </a:p>
      </dgm:t>
    </dgm:pt>
    <dgm:pt modelId="{F76D68E4-F103-46F7-B360-FF13D3EBAC22}" type="parTrans" cxnId="{B0EBF134-A264-4AE4-97A3-194AE45B5DEA}">
      <dgm:prSet/>
      <dgm:spPr/>
      <dgm:t>
        <a:bodyPr/>
        <a:lstStyle/>
        <a:p>
          <a:endParaRPr lang="en-IN" sz="1400"/>
        </a:p>
      </dgm:t>
    </dgm:pt>
    <dgm:pt modelId="{8186E5EF-F1D6-41C7-ADE5-061FD8A5A24F}" type="sibTrans" cxnId="{B0EBF134-A264-4AE4-97A3-194AE45B5DEA}">
      <dgm:prSet/>
      <dgm:spPr/>
      <dgm:t>
        <a:bodyPr/>
        <a:lstStyle/>
        <a:p>
          <a:endParaRPr lang="en-IN" sz="1400"/>
        </a:p>
      </dgm:t>
    </dgm:pt>
    <dgm:pt modelId="{67A950E3-2405-491F-BD09-0BBAFAF0C14A}">
      <dgm:prSet custT="1"/>
      <dgm:spPr/>
      <dgm:t>
        <a:bodyPr/>
        <a:lstStyle/>
        <a:p>
          <a:r>
            <a:rPr lang="en-IN" sz="1400" dirty="0"/>
            <a:t>Workshop(s)</a:t>
          </a:r>
        </a:p>
      </dgm:t>
    </dgm:pt>
    <dgm:pt modelId="{4381CFED-BC41-43F6-A2C3-1B67AF050D56}" type="parTrans" cxnId="{00ECB9D9-6B63-4629-BF82-58ACE20A1E69}">
      <dgm:prSet/>
      <dgm:spPr/>
      <dgm:t>
        <a:bodyPr/>
        <a:lstStyle/>
        <a:p>
          <a:endParaRPr lang="en-IN" sz="1400"/>
        </a:p>
      </dgm:t>
    </dgm:pt>
    <dgm:pt modelId="{9BB8C86A-8D94-479E-B790-00014E1785F8}" type="sibTrans" cxnId="{00ECB9D9-6B63-4629-BF82-58ACE20A1E69}">
      <dgm:prSet/>
      <dgm:spPr/>
      <dgm:t>
        <a:bodyPr/>
        <a:lstStyle/>
        <a:p>
          <a:endParaRPr lang="en-IN" sz="1400"/>
        </a:p>
      </dgm:t>
    </dgm:pt>
    <dgm:pt modelId="{63B35625-9958-49CD-A0E7-927400BE18FA}">
      <dgm:prSet custT="1"/>
      <dgm:spPr/>
      <dgm:t>
        <a:bodyPr/>
        <a:lstStyle/>
        <a:p>
          <a:r>
            <a:rPr lang="en-IN" sz="1400" dirty="0"/>
            <a:t>Collaborative Interaction</a:t>
          </a:r>
        </a:p>
      </dgm:t>
    </dgm:pt>
    <dgm:pt modelId="{63634200-63DF-43BC-A9C5-03C9329AB685}" type="parTrans" cxnId="{F76F03C9-C6C7-47E0-B473-72E893991C1E}">
      <dgm:prSet/>
      <dgm:spPr/>
      <dgm:t>
        <a:bodyPr/>
        <a:lstStyle/>
        <a:p>
          <a:endParaRPr lang="en-IN" sz="1400"/>
        </a:p>
      </dgm:t>
    </dgm:pt>
    <dgm:pt modelId="{958E959C-FC93-4402-AD0B-BB925AB2C869}" type="sibTrans" cxnId="{F76F03C9-C6C7-47E0-B473-72E893991C1E}">
      <dgm:prSet/>
      <dgm:spPr/>
      <dgm:t>
        <a:bodyPr/>
        <a:lstStyle/>
        <a:p>
          <a:endParaRPr lang="en-IN" sz="1400"/>
        </a:p>
      </dgm:t>
    </dgm:pt>
    <dgm:pt modelId="{862CA746-8B47-4680-960E-CE8398A70BFF}">
      <dgm:prSet custT="1"/>
      <dgm:spPr/>
      <dgm:t>
        <a:bodyPr/>
        <a:lstStyle/>
        <a:p>
          <a:r>
            <a:rPr lang="en-IN" sz="1400" dirty="0"/>
            <a:t>Questionnaire/Surveys</a:t>
          </a:r>
        </a:p>
      </dgm:t>
    </dgm:pt>
    <dgm:pt modelId="{F2A893E5-381E-4522-AB78-C56FC8525BA0}" type="parTrans" cxnId="{F358D677-8AAE-4A58-B5D0-F304D6C4844B}">
      <dgm:prSet/>
      <dgm:spPr/>
      <dgm:t>
        <a:bodyPr/>
        <a:lstStyle/>
        <a:p>
          <a:endParaRPr lang="en-IN" sz="1400"/>
        </a:p>
      </dgm:t>
    </dgm:pt>
    <dgm:pt modelId="{0B00A9B2-F589-4A90-ABE1-8B26193B4D3C}" type="sibTrans" cxnId="{F358D677-8AAE-4A58-B5D0-F304D6C4844B}">
      <dgm:prSet/>
      <dgm:spPr/>
      <dgm:t>
        <a:bodyPr/>
        <a:lstStyle/>
        <a:p>
          <a:endParaRPr lang="en-IN" sz="1400"/>
        </a:p>
      </dgm:t>
    </dgm:pt>
    <dgm:pt modelId="{90068F41-89F3-4FB9-A4FE-54216E4C9E9B}">
      <dgm:prSet custT="1"/>
      <dgm:spPr/>
      <dgm:t>
        <a:bodyPr/>
        <a:lstStyle/>
        <a:p>
          <a:r>
            <a:rPr lang="en-IN" sz="1400" dirty="0"/>
            <a:t>Key focus:</a:t>
          </a:r>
        </a:p>
      </dgm:t>
    </dgm:pt>
    <dgm:pt modelId="{BD0FC371-F84C-4794-B780-5724F8A04D6C}" type="parTrans" cxnId="{DF3A8374-8822-44BA-81F9-A184AAC54CC7}">
      <dgm:prSet/>
      <dgm:spPr/>
      <dgm:t>
        <a:bodyPr/>
        <a:lstStyle/>
        <a:p>
          <a:endParaRPr lang="en-IN" sz="1400"/>
        </a:p>
      </dgm:t>
    </dgm:pt>
    <dgm:pt modelId="{262584B2-757E-40AC-AF43-5EB023EC408C}" type="sibTrans" cxnId="{DF3A8374-8822-44BA-81F9-A184AAC54CC7}">
      <dgm:prSet/>
      <dgm:spPr/>
      <dgm:t>
        <a:bodyPr/>
        <a:lstStyle/>
        <a:p>
          <a:endParaRPr lang="en-IN" sz="1400"/>
        </a:p>
      </dgm:t>
    </dgm:pt>
    <dgm:pt modelId="{AE50EA54-E079-4753-BB18-427CCA4E5966}">
      <dgm:prSet custT="1"/>
      <dgm:spPr/>
      <dgm:t>
        <a:bodyPr/>
        <a:lstStyle/>
        <a:p>
          <a:r>
            <a:rPr lang="en-IN" sz="1400" dirty="0"/>
            <a:t>Structure</a:t>
          </a:r>
        </a:p>
      </dgm:t>
    </dgm:pt>
    <dgm:pt modelId="{B19FCBA2-C5BA-41E5-9350-A9E32B59E066}" type="parTrans" cxnId="{2CC12703-C025-4B72-A499-C87073448551}">
      <dgm:prSet/>
      <dgm:spPr/>
      <dgm:t>
        <a:bodyPr/>
        <a:lstStyle/>
        <a:p>
          <a:endParaRPr lang="en-IN" sz="1400"/>
        </a:p>
      </dgm:t>
    </dgm:pt>
    <dgm:pt modelId="{73BC8269-8E01-4002-998C-80A6E2F85A70}" type="sibTrans" cxnId="{2CC12703-C025-4B72-A499-C87073448551}">
      <dgm:prSet/>
      <dgm:spPr/>
      <dgm:t>
        <a:bodyPr/>
        <a:lstStyle/>
        <a:p>
          <a:endParaRPr lang="en-IN" sz="1400"/>
        </a:p>
      </dgm:t>
    </dgm:pt>
    <dgm:pt modelId="{6866AF40-6264-479F-8BA4-5783E5434109}">
      <dgm:prSet custT="1"/>
      <dgm:spPr/>
      <dgm:t>
        <a:bodyPr/>
        <a:lstStyle/>
        <a:p>
          <a:r>
            <a:rPr lang="en-IN" sz="1400" dirty="0"/>
            <a:t>Stitching</a:t>
          </a:r>
        </a:p>
      </dgm:t>
    </dgm:pt>
    <dgm:pt modelId="{3AA70C54-6F75-43D1-BFF2-6A9158BC26F1}" type="parTrans" cxnId="{857AC2E9-23C6-48C6-B0D6-625CC375C098}">
      <dgm:prSet/>
      <dgm:spPr/>
      <dgm:t>
        <a:bodyPr/>
        <a:lstStyle/>
        <a:p>
          <a:endParaRPr lang="en-IN" sz="1400"/>
        </a:p>
      </dgm:t>
    </dgm:pt>
    <dgm:pt modelId="{C686E82D-75B6-4BF0-AB47-D987261AFFB2}" type="sibTrans" cxnId="{857AC2E9-23C6-48C6-B0D6-625CC375C098}">
      <dgm:prSet/>
      <dgm:spPr/>
      <dgm:t>
        <a:bodyPr/>
        <a:lstStyle/>
        <a:p>
          <a:endParaRPr lang="en-IN" sz="1400"/>
        </a:p>
      </dgm:t>
    </dgm:pt>
    <dgm:pt modelId="{5525F533-4184-4341-8A08-6F58CFCFF94B}">
      <dgm:prSet custT="1"/>
      <dgm:spPr/>
      <dgm:t>
        <a:bodyPr/>
        <a:lstStyle/>
        <a:p>
          <a:r>
            <a:rPr lang="en-IN" sz="1400" dirty="0"/>
            <a:t>Enhancement</a:t>
          </a:r>
        </a:p>
      </dgm:t>
    </dgm:pt>
    <dgm:pt modelId="{7F1E0EFA-B226-4FA3-A894-566D41B27C30}" type="parTrans" cxnId="{5B00958A-EFA9-492A-98B3-6C8680E7B9AE}">
      <dgm:prSet/>
      <dgm:spPr/>
      <dgm:t>
        <a:bodyPr/>
        <a:lstStyle/>
        <a:p>
          <a:endParaRPr lang="en-IN" sz="1400"/>
        </a:p>
      </dgm:t>
    </dgm:pt>
    <dgm:pt modelId="{E017ACE4-DB74-4BB3-B74B-7A4CBA4E8B94}" type="sibTrans" cxnId="{5B00958A-EFA9-492A-98B3-6C8680E7B9AE}">
      <dgm:prSet/>
      <dgm:spPr/>
      <dgm:t>
        <a:bodyPr/>
        <a:lstStyle/>
        <a:p>
          <a:endParaRPr lang="en-IN" sz="1400"/>
        </a:p>
      </dgm:t>
    </dgm:pt>
    <dgm:pt modelId="{22694B31-6957-48E4-8128-E32D010760A2}">
      <dgm:prSet custT="1"/>
      <dgm:spPr/>
      <dgm:t>
        <a:bodyPr/>
        <a:lstStyle/>
        <a:p>
          <a:r>
            <a:rPr lang="en-IN" sz="1400" dirty="0"/>
            <a:t>Enrichment</a:t>
          </a:r>
        </a:p>
      </dgm:t>
    </dgm:pt>
    <dgm:pt modelId="{37BE8229-0F8F-42DB-9E9F-4B6F517CD229}" type="parTrans" cxnId="{F2B0A175-5E9B-40E4-BD5F-9F055E13866E}">
      <dgm:prSet/>
      <dgm:spPr/>
      <dgm:t>
        <a:bodyPr/>
        <a:lstStyle/>
        <a:p>
          <a:endParaRPr lang="en-IN" sz="1400"/>
        </a:p>
      </dgm:t>
    </dgm:pt>
    <dgm:pt modelId="{8F1B579F-6124-40F2-A699-D2A52FF82629}" type="sibTrans" cxnId="{F2B0A175-5E9B-40E4-BD5F-9F055E13866E}">
      <dgm:prSet/>
      <dgm:spPr/>
      <dgm:t>
        <a:bodyPr/>
        <a:lstStyle/>
        <a:p>
          <a:endParaRPr lang="en-IN" sz="1400"/>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2" custScaleY="50373" custLinFactNeighborY="-3436">
        <dgm:presLayoutVars>
          <dgm:chMax val="0"/>
          <dgm:bulletEnabled val="1"/>
        </dgm:presLayoutVars>
      </dgm:prSet>
      <dgm:spPr/>
    </dgm:pt>
    <dgm:pt modelId="{A946E082-9ADE-4755-B5BB-EDDA48E45139}" type="pres">
      <dgm:prSet presAssocID="{BCF963D9-2A26-4EA8-A12F-846B88579338}" presName="childText" presStyleLbl="revTx" presStyleIdx="0" presStyleCnt="2">
        <dgm:presLayoutVars>
          <dgm:bulletEnabled val="1"/>
        </dgm:presLayoutVars>
      </dgm:prSet>
      <dgm:spPr/>
    </dgm:pt>
    <dgm:pt modelId="{7A5A3BE0-507A-4009-908D-8D343F93BA77}" type="pres">
      <dgm:prSet presAssocID="{90068F41-89F3-4FB9-A4FE-54216E4C9E9B}" presName="parentText" presStyleLbl="node1" presStyleIdx="1" presStyleCnt="2" custScaleY="45764" custLinFactNeighborX="-24887" custLinFactNeighborY="1078">
        <dgm:presLayoutVars>
          <dgm:chMax val="0"/>
          <dgm:bulletEnabled val="1"/>
        </dgm:presLayoutVars>
      </dgm:prSet>
      <dgm:spPr/>
    </dgm:pt>
    <dgm:pt modelId="{CC944FD7-17A6-4D77-A184-42410B873990}" type="pres">
      <dgm:prSet presAssocID="{90068F41-89F3-4FB9-A4FE-54216E4C9E9B}" presName="childText" presStyleLbl="revTx" presStyleIdx="1" presStyleCnt="2">
        <dgm:presLayoutVars>
          <dgm:bulletEnabled val="1"/>
        </dgm:presLayoutVars>
      </dgm:prSet>
      <dgm:spPr/>
    </dgm:pt>
  </dgm:ptLst>
  <dgm:cxnLst>
    <dgm:cxn modelId="{2CC12703-C025-4B72-A499-C87073448551}" srcId="{90068F41-89F3-4FB9-A4FE-54216E4C9E9B}" destId="{AE50EA54-E079-4753-BB18-427CCA4E5966}" srcOrd="0" destOrd="0" parTransId="{B19FCBA2-C5BA-41E5-9350-A9E32B59E066}" sibTransId="{73BC8269-8E01-4002-998C-80A6E2F85A70}"/>
    <dgm:cxn modelId="{E389210B-6E41-4CD6-8318-0AF0CC356BF4}" type="presOf" srcId="{63B35625-9958-49CD-A0E7-927400BE18FA}" destId="{A946E082-9ADE-4755-B5BB-EDDA48E45139}" srcOrd="0" destOrd="1" presId="urn:microsoft.com/office/officeart/2005/8/layout/vList2"/>
    <dgm:cxn modelId="{443B6D15-30FD-4DE7-A271-54A8455677EC}" type="presOf" srcId="{862CA746-8B47-4680-960E-CE8398A70BFF}" destId="{A946E082-9ADE-4755-B5BB-EDDA48E45139}" srcOrd="0" destOrd="2" presId="urn:microsoft.com/office/officeart/2005/8/layout/vList2"/>
    <dgm:cxn modelId="{87366519-2BDE-4798-9CCE-201EAE4A38BC}" type="presOf" srcId="{AE50EA54-E079-4753-BB18-427CCA4E5966}" destId="{CC944FD7-17A6-4D77-A184-42410B873990}" srcOrd="0" destOrd="0" presId="urn:microsoft.com/office/officeart/2005/8/layout/vList2"/>
    <dgm:cxn modelId="{1BC8472D-2DBC-4927-BA61-01810F3865B1}" type="presOf" srcId="{BCF963D9-2A26-4EA8-A12F-846B88579338}" destId="{FB3A1540-906C-40D0-8B20-CD04E124D5C1}" srcOrd="0" destOrd="0" presId="urn:microsoft.com/office/officeart/2005/8/layout/vList2"/>
    <dgm:cxn modelId="{245FDF33-CC9E-44F8-A39D-DCFE153BE289}" type="presOf" srcId="{67A950E3-2405-491F-BD09-0BBAFAF0C14A}" destId="{A946E082-9ADE-4755-B5BB-EDDA48E45139}"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45E0A349-5F72-4622-8089-4EFDB9FC9C8C}" type="presOf" srcId="{22694B31-6957-48E4-8128-E32D010760A2}" destId="{CC944FD7-17A6-4D77-A184-42410B873990}" srcOrd="0" destOrd="3" presId="urn:microsoft.com/office/officeart/2005/8/layout/vList2"/>
    <dgm:cxn modelId="{DF3A8374-8822-44BA-81F9-A184AAC54CC7}" srcId="{57A1A800-57A6-4D52-B891-42BA991A8B15}" destId="{90068F41-89F3-4FB9-A4FE-54216E4C9E9B}" srcOrd="1" destOrd="0" parTransId="{BD0FC371-F84C-4794-B780-5724F8A04D6C}" sibTransId="{262584B2-757E-40AC-AF43-5EB023EC408C}"/>
    <dgm:cxn modelId="{F2B0A175-5E9B-40E4-BD5F-9F055E13866E}" srcId="{90068F41-89F3-4FB9-A4FE-54216E4C9E9B}" destId="{22694B31-6957-48E4-8128-E32D010760A2}" srcOrd="3" destOrd="0" parTransId="{37BE8229-0F8F-42DB-9E9F-4B6F517CD229}" sibTransId="{8F1B579F-6124-40F2-A699-D2A52FF82629}"/>
    <dgm:cxn modelId="{F358D677-8AAE-4A58-B5D0-F304D6C4844B}" srcId="{BCF963D9-2A26-4EA8-A12F-846B88579338}" destId="{862CA746-8B47-4680-960E-CE8398A70BFF}" srcOrd="2" destOrd="0" parTransId="{F2A893E5-381E-4522-AB78-C56FC8525BA0}" sibTransId="{0B00A9B2-F589-4A90-ABE1-8B26193B4D3C}"/>
    <dgm:cxn modelId="{955C6583-FAE6-4E64-8348-4002EACF6BA2}" type="presOf" srcId="{6866AF40-6264-479F-8BA4-5783E5434109}" destId="{CC944FD7-17A6-4D77-A184-42410B873990}" srcOrd="0" destOrd="1" presId="urn:microsoft.com/office/officeart/2005/8/layout/vList2"/>
    <dgm:cxn modelId="{7C4FCF85-4C45-4F58-88C0-E9F264EF5D5C}" type="presOf" srcId="{90068F41-89F3-4FB9-A4FE-54216E4C9E9B}" destId="{7A5A3BE0-507A-4009-908D-8D343F93BA77}" srcOrd="0" destOrd="0" presId="urn:microsoft.com/office/officeart/2005/8/layout/vList2"/>
    <dgm:cxn modelId="{5B00958A-EFA9-492A-98B3-6C8680E7B9AE}" srcId="{90068F41-89F3-4FB9-A4FE-54216E4C9E9B}" destId="{5525F533-4184-4341-8A08-6F58CFCFF94B}" srcOrd="2" destOrd="0" parTransId="{7F1E0EFA-B226-4FA3-A894-566D41B27C30}" sibTransId="{E017ACE4-DB74-4BB3-B74B-7A4CBA4E8B94}"/>
    <dgm:cxn modelId="{CB9ABBBB-887E-48DE-AAE1-91EE9776C928}" type="presOf" srcId="{5525F533-4184-4341-8A08-6F58CFCFF94B}" destId="{CC944FD7-17A6-4D77-A184-42410B873990}" srcOrd="0" destOrd="2" presId="urn:microsoft.com/office/officeart/2005/8/layout/vList2"/>
    <dgm:cxn modelId="{600F5EBF-E064-420C-8B69-686E44BEBAAF}" type="presOf" srcId="{57A1A800-57A6-4D52-B891-42BA991A8B15}" destId="{444AB8A3-7309-429C-8096-BF7FF794D01B}" srcOrd="0" destOrd="0" presId="urn:microsoft.com/office/officeart/2005/8/layout/vList2"/>
    <dgm:cxn modelId="{F76F03C9-C6C7-47E0-B473-72E893991C1E}" srcId="{BCF963D9-2A26-4EA8-A12F-846B88579338}" destId="{63B35625-9958-49CD-A0E7-927400BE18FA}" srcOrd="1" destOrd="0" parTransId="{63634200-63DF-43BC-A9C5-03C9329AB685}" sibTransId="{958E959C-FC93-4402-AD0B-BB925AB2C869}"/>
    <dgm:cxn modelId="{00ECB9D9-6B63-4629-BF82-58ACE20A1E69}" srcId="{BCF963D9-2A26-4EA8-A12F-846B88579338}" destId="{67A950E3-2405-491F-BD09-0BBAFAF0C14A}" srcOrd="0" destOrd="0" parTransId="{4381CFED-BC41-43F6-A2C3-1B67AF050D56}" sibTransId="{9BB8C86A-8D94-479E-B790-00014E1785F8}"/>
    <dgm:cxn modelId="{857AC2E9-23C6-48C6-B0D6-625CC375C098}" srcId="{90068F41-89F3-4FB9-A4FE-54216E4C9E9B}" destId="{6866AF40-6264-479F-8BA4-5783E5434109}" srcOrd="1" destOrd="0" parTransId="{3AA70C54-6F75-43D1-BFF2-6A9158BC26F1}" sibTransId="{C686E82D-75B6-4BF0-AB47-D987261AFFB2}"/>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BF8C397B-64F9-46A3-B262-DE1EB76D11B9}" type="presParOf" srcId="{444AB8A3-7309-429C-8096-BF7FF794D01B}" destId="{7A5A3BE0-507A-4009-908D-8D343F93BA77}" srcOrd="2" destOrd="0" presId="urn:microsoft.com/office/officeart/2005/8/layout/vList2"/>
    <dgm:cxn modelId="{14E79BFA-0C18-4AB0-A7F6-708F8F927947}" type="presParOf" srcId="{444AB8A3-7309-429C-8096-BF7FF794D01B}" destId="{CC944FD7-17A6-4D77-A184-42410B87399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88204-D1EE-4971-A7C8-A3C175928DB4}">
      <dsp:nvSpPr>
        <dsp:cNvPr id="0" name=""/>
        <dsp:cNvSpPr/>
      </dsp:nvSpPr>
      <dsp:spPr>
        <a:xfrm>
          <a:off x="1476881" y="1147538"/>
          <a:ext cx="1458570" cy="126172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Cognitive Ecommerce</a:t>
          </a:r>
        </a:p>
      </dsp:txBody>
      <dsp:txXfrm>
        <a:off x="1718586" y="1356623"/>
        <a:ext cx="975160" cy="843552"/>
      </dsp:txXfrm>
    </dsp:sp>
    <dsp:sp modelId="{C2FD0F5F-0388-4A8A-BB26-DB4AD5CD415F}">
      <dsp:nvSpPr>
        <dsp:cNvPr id="0" name=""/>
        <dsp:cNvSpPr/>
      </dsp:nvSpPr>
      <dsp:spPr>
        <a:xfrm>
          <a:off x="2390227" y="543888"/>
          <a:ext cx="550314" cy="47416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2B488-20B1-4932-8862-609A6BD75DD2}">
      <dsp:nvSpPr>
        <dsp:cNvPr id="0" name=""/>
        <dsp:cNvSpPr/>
      </dsp:nvSpPr>
      <dsp:spPr>
        <a:xfrm>
          <a:off x="1611237" y="0"/>
          <a:ext cx="1195288" cy="1034064"/>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200" kern="1200" dirty="0">
              <a:latin typeface="Garamond" panose="02020404030301010803"/>
              <a:ea typeface="+mn-ea"/>
              <a:cs typeface="+mn-cs"/>
            </a:rPr>
            <a:t>Personalization</a:t>
          </a:r>
        </a:p>
      </dsp:txBody>
      <dsp:txXfrm>
        <a:off x="1809322" y="171366"/>
        <a:ext cx="799118" cy="691332"/>
      </dsp:txXfrm>
    </dsp:sp>
    <dsp:sp modelId="{CE09BD9E-A94A-43BF-953E-785BFFAE2BA6}">
      <dsp:nvSpPr>
        <dsp:cNvPr id="0" name=""/>
        <dsp:cNvSpPr/>
      </dsp:nvSpPr>
      <dsp:spPr>
        <a:xfrm>
          <a:off x="3032487" y="1430332"/>
          <a:ext cx="550314" cy="47416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39A29-34BF-4993-B852-E227ED1EB1A1}">
      <dsp:nvSpPr>
        <dsp:cNvPr id="0" name=""/>
        <dsp:cNvSpPr/>
      </dsp:nvSpPr>
      <dsp:spPr>
        <a:xfrm>
          <a:off x="2707455" y="636019"/>
          <a:ext cx="1195288" cy="1034064"/>
        </a:xfrm>
        <a:prstGeom prst="hexagon">
          <a:avLst>
            <a:gd name="adj" fmla="val 2857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100" kern="1200">
              <a:latin typeface="Garamond" panose="02020404030301010803"/>
              <a:ea typeface="+mn-ea"/>
              <a:cs typeface="+mn-cs"/>
            </a:rPr>
            <a:t>Product  Recommendation</a:t>
          </a:r>
          <a:endParaRPr lang="en-IN" sz="1100" kern="1200" dirty="0">
            <a:latin typeface="Garamond" panose="02020404030301010803"/>
            <a:ea typeface="+mn-ea"/>
            <a:cs typeface="+mn-cs"/>
          </a:endParaRPr>
        </a:p>
      </dsp:txBody>
      <dsp:txXfrm>
        <a:off x="2905540" y="807385"/>
        <a:ext cx="799118" cy="691332"/>
      </dsp:txXfrm>
    </dsp:sp>
    <dsp:sp modelId="{2C15BECA-EFB2-4D49-929D-5EF10A7D9A7B}">
      <dsp:nvSpPr>
        <dsp:cNvPr id="0" name=""/>
        <dsp:cNvSpPr/>
      </dsp:nvSpPr>
      <dsp:spPr>
        <a:xfrm>
          <a:off x="2586332" y="2430959"/>
          <a:ext cx="550314" cy="47416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FBFEA-7005-4A03-BE95-851F4F3B8379}">
      <dsp:nvSpPr>
        <dsp:cNvPr id="0" name=""/>
        <dsp:cNvSpPr/>
      </dsp:nvSpPr>
      <dsp:spPr>
        <a:xfrm>
          <a:off x="2707455" y="1904827"/>
          <a:ext cx="1195288" cy="1034064"/>
        </a:xfrm>
        <a:prstGeom prst="hexagon">
          <a:avLst>
            <a:gd name="adj" fmla="val 2857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Intelligent Search</a:t>
          </a:r>
        </a:p>
      </dsp:txBody>
      <dsp:txXfrm>
        <a:off x="2905540" y="2076193"/>
        <a:ext cx="799118" cy="691332"/>
      </dsp:txXfrm>
    </dsp:sp>
    <dsp:sp modelId="{7F8EDFB3-15AA-4F8E-8C54-DC2C66B57BDD}">
      <dsp:nvSpPr>
        <dsp:cNvPr id="0" name=""/>
        <dsp:cNvSpPr/>
      </dsp:nvSpPr>
      <dsp:spPr>
        <a:xfrm>
          <a:off x="1479596" y="2534828"/>
          <a:ext cx="550314" cy="47416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512769-1228-4FD7-A33C-4AE48D8F6232}">
      <dsp:nvSpPr>
        <dsp:cNvPr id="0" name=""/>
        <dsp:cNvSpPr/>
      </dsp:nvSpPr>
      <dsp:spPr>
        <a:xfrm>
          <a:off x="1611237" y="2523090"/>
          <a:ext cx="1195288" cy="1034064"/>
        </a:xfrm>
        <a:prstGeom prst="hexagon">
          <a:avLst>
            <a:gd name="adj" fmla="val 2857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Anomaly Detection</a:t>
          </a:r>
        </a:p>
      </dsp:txBody>
      <dsp:txXfrm>
        <a:off x="1809322" y="2694456"/>
        <a:ext cx="799118" cy="691332"/>
      </dsp:txXfrm>
    </dsp:sp>
    <dsp:sp modelId="{BADCF650-C545-43E2-B257-D787742287B1}">
      <dsp:nvSpPr>
        <dsp:cNvPr id="0" name=""/>
        <dsp:cNvSpPr/>
      </dsp:nvSpPr>
      <dsp:spPr>
        <a:xfrm>
          <a:off x="826818" y="1648741"/>
          <a:ext cx="550314" cy="474168"/>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BEF83-D0E1-45D9-AB30-8A63BCFA1792}">
      <dsp:nvSpPr>
        <dsp:cNvPr id="0" name=""/>
        <dsp:cNvSpPr/>
      </dsp:nvSpPr>
      <dsp:spPr>
        <a:xfrm>
          <a:off x="509929" y="1887070"/>
          <a:ext cx="1195288" cy="1034064"/>
        </a:xfrm>
        <a:prstGeom prst="hexagon">
          <a:avLst>
            <a:gd name="adj" fmla="val 2857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Customer Service</a:t>
          </a:r>
        </a:p>
      </dsp:txBody>
      <dsp:txXfrm>
        <a:off x="708014" y="2058436"/>
        <a:ext cx="799118" cy="691332"/>
      </dsp:txXfrm>
    </dsp:sp>
    <dsp:sp modelId="{9FBBB871-0E0F-4AAB-81B9-8F87F5AB30BA}">
      <dsp:nvSpPr>
        <dsp:cNvPr id="0" name=""/>
        <dsp:cNvSpPr/>
      </dsp:nvSpPr>
      <dsp:spPr>
        <a:xfrm>
          <a:off x="509929" y="634596"/>
          <a:ext cx="1195288" cy="1034064"/>
        </a:xfrm>
        <a:prstGeom prst="hexagon">
          <a:avLst>
            <a:gd name="adj" fmla="val 2857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Price &amp; Product Optimization</a:t>
          </a:r>
        </a:p>
      </dsp:txBody>
      <dsp:txXfrm>
        <a:off x="708014" y="805962"/>
        <a:ext cx="799118" cy="691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74992-1657-4FC5-A17E-01E145803E9D}">
      <dsp:nvSpPr>
        <dsp:cNvPr id="0" name=""/>
        <dsp:cNvSpPr/>
      </dsp:nvSpPr>
      <dsp:spPr>
        <a:xfrm>
          <a:off x="0" y="20216"/>
          <a:ext cx="6579265" cy="636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Collaborative Filtering</a:t>
          </a:r>
          <a:endParaRPr lang="en-IN" sz="1800" kern="1200" dirty="0"/>
        </a:p>
      </dsp:txBody>
      <dsp:txXfrm>
        <a:off x="31070" y="51286"/>
        <a:ext cx="6517125" cy="574340"/>
      </dsp:txXfrm>
    </dsp:sp>
    <dsp:sp modelId="{D958BDE2-AAB9-4A87-9784-D52CBF750F96}">
      <dsp:nvSpPr>
        <dsp:cNvPr id="0" name=""/>
        <dsp:cNvSpPr/>
      </dsp:nvSpPr>
      <dsp:spPr>
        <a:xfrm>
          <a:off x="0" y="656696"/>
          <a:ext cx="6579265" cy="826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89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Past purchase pattern and activity</a:t>
          </a:r>
        </a:p>
        <a:p>
          <a:pPr marL="171450" lvl="1" indent="-171450" algn="l" defTabSz="711200">
            <a:lnSpc>
              <a:spcPct val="90000"/>
            </a:lnSpc>
            <a:spcBef>
              <a:spcPct val="0"/>
            </a:spcBef>
            <a:spcAft>
              <a:spcPct val="20000"/>
            </a:spcAft>
            <a:buChar char="•"/>
          </a:pPr>
          <a:r>
            <a:rPr lang="en-IN" sz="1600" kern="1200" dirty="0"/>
            <a:t>Identify customers with “similar interest/behaviour”</a:t>
          </a:r>
        </a:p>
        <a:p>
          <a:pPr marL="171450" lvl="1" indent="-171450" algn="l" defTabSz="711200">
            <a:lnSpc>
              <a:spcPct val="90000"/>
            </a:lnSpc>
            <a:spcBef>
              <a:spcPct val="0"/>
            </a:spcBef>
            <a:spcAft>
              <a:spcPct val="20000"/>
            </a:spcAft>
            <a:buChar char="•"/>
          </a:pPr>
          <a:r>
            <a:rPr lang="en-IN" sz="1600" kern="1200" dirty="0"/>
            <a:t>Recommend based on common interest.</a:t>
          </a:r>
        </a:p>
      </dsp:txBody>
      <dsp:txXfrm>
        <a:off x="0" y="656696"/>
        <a:ext cx="6579265" cy="826965"/>
      </dsp:txXfrm>
    </dsp:sp>
    <dsp:sp modelId="{2C9037F6-4856-48C9-93A7-C733365766FC}">
      <dsp:nvSpPr>
        <dsp:cNvPr id="0" name=""/>
        <dsp:cNvSpPr/>
      </dsp:nvSpPr>
      <dsp:spPr>
        <a:xfrm>
          <a:off x="0" y="1483661"/>
          <a:ext cx="6579265" cy="636480"/>
        </a:xfrm>
        <a:prstGeom prst="roundRect">
          <a:avLst/>
        </a:prstGeom>
        <a:solidFill>
          <a:schemeClr val="accent5">
            <a:hueOff val="2430022"/>
            <a:satOff val="859"/>
            <a:lumOff val="7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IN" sz="1800" kern="1200" dirty="0"/>
            <a:t>Content Based Filtering</a:t>
          </a:r>
        </a:p>
      </dsp:txBody>
      <dsp:txXfrm>
        <a:off x="31070" y="1514731"/>
        <a:ext cx="6517125" cy="574340"/>
      </dsp:txXfrm>
    </dsp:sp>
    <dsp:sp modelId="{4922A30A-96A5-4A61-865A-AA9A2976F0DE}">
      <dsp:nvSpPr>
        <dsp:cNvPr id="0" name=""/>
        <dsp:cNvSpPr/>
      </dsp:nvSpPr>
      <dsp:spPr>
        <a:xfrm>
          <a:off x="0" y="2120142"/>
          <a:ext cx="6579265"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89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Build user profile</a:t>
          </a:r>
        </a:p>
        <a:p>
          <a:pPr marL="171450" lvl="1" indent="-171450" algn="l" defTabSz="711200">
            <a:lnSpc>
              <a:spcPct val="90000"/>
            </a:lnSpc>
            <a:spcBef>
              <a:spcPct val="0"/>
            </a:spcBef>
            <a:spcAft>
              <a:spcPct val="20000"/>
            </a:spcAft>
            <a:buChar char="•"/>
          </a:pPr>
          <a:r>
            <a:rPr lang="en-IN" sz="1600" kern="1200" dirty="0"/>
            <a:t>Identify associated/clustered set of products based on product interest/purchase and user profile. </a:t>
          </a:r>
        </a:p>
      </dsp:txBody>
      <dsp:txXfrm>
        <a:off x="0" y="2120142"/>
        <a:ext cx="6579265" cy="774180"/>
      </dsp:txXfrm>
    </dsp:sp>
    <dsp:sp modelId="{F6E33E44-94C3-463B-BD41-59B22869992F}">
      <dsp:nvSpPr>
        <dsp:cNvPr id="0" name=""/>
        <dsp:cNvSpPr/>
      </dsp:nvSpPr>
      <dsp:spPr>
        <a:xfrm>
          <a:off x="0" y="2894321"/>
          <a:ext cx="6579265" cy="636480"/>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Hybrid System</a:t>
          </a:r>
          <a:endParaRPr lang="en-IN" sz="1800" kern="1200" dirty="0"/>
        </a:p>
      </dsp:txBody>
      <dsp:txXfrm>
        <a:off x="31070" y="2925391"/>
        <a:ext cx="6517125" cy="574340"/>
      </dsp:txXfrm>
    </dsp:sp>
    <dsp:sp modelId="{4291DE26-661A-4226-9D6A-ADFFAD2646AA}">
      <dsp:nvSpPr>
        <dsp:cNvPr id="0" name=""/>
        <dsp:cNvSpPr/>
      </dsp:nvSpPr>
      <dsp:spPr>
        <a:xfrm>
          <a:off x="0" y="3530802"/>
          <a:ext cx="6579265"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89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Combination of both the approaches</a:t>
          </a:r>
        </a:p>
      </dsp:txBody>
      <dsp:txXfrm>
        <a:off x="0" y="3530802"/>
        <a:ext cx="6579265" cy="563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0"/>
          <a:ext cx="7242048" cy="44881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Text Based</a:t>
          </a:r>
        </a:p>
      </dsp:txBody>
      <dsp:txXfrm>
        <a:off x="21909" y="21909"/>
        <a:ext cx="7198230" cy="404993"/>
      </dsp:txXfrm>
    </dsp:sp>
    <dsp:sp modelId="{A946E082-9ADE-4755-B5BB-EDDA48E45139}">
      <dsp:nvSpPr>
        <dsp:cNvPr id="0" name=""/>
        <dsp:cNvSpPr/>
      </dsp:nvSpPr>
      <dsp:spPr>
        <a:xfrm>
          <a:off x="0" y="451455"/>
          <a:ext cx="7242048" cy="1026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Typeahead to complete query</a:t>
          </a:r>
        </a:p>
        <a:p>
          <a:pPr marL="171450" lvl="1" indent="-171450" algn="l" defTabSz="711200">
            <a:lnSpc>
              <a:spcPct val="90000"/>
            </a:lnSpc>
            <a:spcBef>
              <a:spcPct val="0"/>
            </a:spcBef>
            <a:spcAft>
              <a:spcPct val="20000"/>
            </a:spcAft>
            <a:buChar char="•"/>
          </a:pPr>
          <a:r>
            <a:rPr lang="en-IN" sz="1600" kern="1200" dirty="0"/>
            <a:t>Probable items based on sequence of characters</a:t>
          </a:r>
        </a:p>
        <a:p>
          <a:pPr marL="171450" lvl="1" indent="-171450" algn="l" defTabSz="711200">
            <a:lnSpc>
              <a:spcPct val="90000"/>
            </a:lnSpc>
            <a:spcBef>
              <a:spcPct val="0"/>
            </a:spcBef>
            <a:spcAft>
              <a:spcPct val="20000"/>
            </a:spcAft>
            <a:buChar char="•"/>
          </a:pPr>
          <a:r>
            <a:rPr lang="en-IN" sz="1600" kern="1200" dirty="0"/>
            <a:t>Spell Correction</a:t>
          </a:r>
        </a:p>
        <a:p>
          <a:pPr marL="171450" lvl="1" indent="-171450" algn="l" defTabSz="711200">
            <a:lnSpc>
              <a:spcPct val="90000"/>
            </a:lnSpc>
            <a:spcBef>
              <a:spcPct val="0"/>
            </a:spcBef>
            <a:spcAft>
              <a:spcPct val="20000"/>
            </a:spcAft>
            <a:buChar char="•"/>
          </a:pPr>
          <a:r>
            <a:rPr lang="en-IN" sz="1600" kern="1200" dirty="0"/>
            <a:t>Understand what user wants to type based on query formation.</a:t>
          </a:r>
        </a:p>
      </dsp:txBody>
      <dsp:txXfrm>
        <a:off x="0" y="451455"/>
        <a:ext cx="7242048" cy="1026456"/>
      </dsp:txXfrm>
    </dsp:sp>
    <dsp:sp modelId="{3341C542-94A5-4DEE-BA74-3A1207C84992}">
      <dsp:nvSpPr>
        <dsp:cNvPr id="0" name=""/>
        <dsp:cNvSpPr/>
      </dsp:nvSpPr>
      <dsp:spPr>
        <a:xfrm>
          <a:off x="0" y="1477911"/>
          <a:ext cx="7242048" cy="448811"/>
        </a:xfrm>
        <a:prstGeom prst="roundRect">
          <a:avLst/>
        </a:prstGeom>
        <a:solidFill>
          <a:schemeClr val="accent5">
            <a:hueOff val="2430022"/>
            <a:satOff val="859"/>
            <a:lumOff val="7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Image Based</a:t>
          </a:r>
        </a:p>
      </dsp:txBody>
      <dsp:txXfrm>
        <a:off x="21909" y="1499820"/>
        <a:ext cx="7198230" cy="404993"/>
      </dsp:txXfrm>
    </dsp:sp>
    <dsp:sp modelId="{73E0D62A-98ED-4BF1-B3ED-3221EB6F2BFA}">
      <dsp:nvSpPr>
        <dsp:cNvPr id="0" name=""/>
        <dsp:cNvSpPr/>
      </dsp:nvSpPr>
      <dsp:spPr>
        <a:xfrm>
          <a:off x="0" y="1926723"/>
          <a:ext cx="7242048" cy="1181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Given images of items, recommend similar visually appealing images (based on texture, colour, shape etc).</a:t>
          </a:r>
        </a:p>
        <a:p>
          <a:pPr marL="171450" lvl="1" indent="-171450" algn="l" defTabSz="711200">
            <a:lnSpc>
              <a:spcPct val="90000"/>
            </a:lnSpc>
            <a:spcBef>
              <a:spcPct val="0"/>
            </a:spcBef>
            <a:spcAft>
              <a:spcPct val="20000"/>
            </a:spcAft>
            <a:buChar char="•"/>
          </a:pPr>
          <a:r>
            <a:rPr lang="en-IN" sz="1600" kern="1200" dirty="0"/>
            <a:t>Based on attributes/features of item(s) in the image </a:t>
          </a:r>
        </a:p>
        <a:p>
          <a:pPr marL="171450" lvl="1" indent="-171450" algn="l" defTabSz="711200">
            <a:lnSpc>
              <a:spcPct val="90000"/>
            </a:lnSpc>
            <a:spcBef>
              <a:spcPct val="0"/>
            </a:spcBef>
            <a:spcAft>
              <a:spcPct val="20000"/>
            </a:spcAft>
            <a:buChar char="•"/>
          </a:pPr>
          <a:r>
            <a:rPr lang="en-IN" sz="1600" kern="1200" dirty="0"/>
            <a:t>Upload/key in image URL of image to search for relevant products matching the image.</a:t>
          </a:r>
        </a:p>
      </dsp:txBody>
      <dsp:txXfrm>
        <a:off x="0" y="1926723"/>
        <a:ext cx="7242048" cy="1181393"/>
      </dsp:txXfrm>
    </dsp:sp>
    <dsp:sp modelId="{1E72D0AC-FDC5-4844-9E24-E5601D647250}">
      <dsp:nvSpPr>
        <dsp:cNvPr id="0" name=""/>
        <dsp:cNvSpPr/>
      </dsp:nvSpPr>
      <dsp:spPr>
        <a:xfrm>
          <a:off x="0" y="3108116"/>
          <a:ext cx="7242048" cy="448811"/>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Voice Based</a:t>
          </a:r>
        </a:p>
      </dsp:txBody>
      <dsp:txXfrm>
        <a:off x="21909" y="3130025"/>
        <a:ext cx="7198230" cy="404993"/>
      </dsp:txXfrm>
    </dsp:sp>
    <dsp:sp modelId="{F5D577ED-9CCD-4A9A-B1AC-81B67E98283D}">
      <dsp:nvSpPr>
        <dsp:cNvPr id="0" name=""/>
        <dsp:cNvSpPr/>
      </dsp:nvSpPr>
      <dsp:spPr>
        <a:xfrm>
          <a:off x="0" y="3556928"/>
          <a:ext cx="7242048" cy="774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3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Given a voice input, reply with a list of relevant items </a:t>
          </a:r>
        </a:p>
        <a:p>
          <a:pPr marL="171450" lvl="1" indent="-171450" algn="l" defTabSz="711200">
            <a:lnSpc>
              <a:spcPct val="90000"/>
            </a:lnSpc>
            <a:spcBef>
              <a:spcPct val="0"/>
            </a:spcBef>
            <a:spcAft>
              <a:spcPct val="20000"/>
            </a:spcAft>
            <a:buChar char="•"/>
          </a:pPr>
          <a:r>
            <a:rPr lang="en-IN" sz="1600" kern="1200" dirty="0"/>
            <a:t>“what’s the best 43 inch SONY LED TV under $400</a:t>
          </a:r>
        </a:p>
        <a:p>
          <a:pPr marL="171450" lvl="1" indent="-171450" algn="l" defTabSz="711200">
            <a:lnSpc>
              <a:spcPct val="90000"/>
            </a:lnSpc>
            <a:spcBef>
              <a:spcPct val="0"/>
            </a:spcBef>
            <a:spcAft>
              <a:spcPct val="20000"/>
            </a:spcAft>
            <a:buChar char="•"/>
          </a:pPr>
          <a:r>
            <a:rPr lang="en-IN" sz="1600" kern="1200" dirty="0"/>
            <a:t>“Show me deal of the day”</a:t>
          </a:r>
        </a:p>
      </dsp:txBody>
      <dsp:txXfrm>
        <a:off x="0" y="3556928"/>
        <a:ext cx="7242048" cy="7746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163367"/>
          <a:ext cx="6259942"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Identity Theft:</a:t>
          </a:r>
        </a:p>
      </dsp:txBody>
      <dsp:txXfrm>
        <a:off x="21075" y="184442"/>
        <a:ext cx="6217792" cy="389580"/>
      </dsp:txXfrm>
    </dsp:sp>
    <dsp:sp modelId="{A946E082-9ADE-4755-B5BB-EDDA48E45139}">
      <dsp:nvSpPr>
        <dsp:cNvPr id="0" name=""/>
        <dsp:cNvSpPr/>
      </dsp:nvSpPr>
      <dsp:spPr>
        <a:xfrm>
          <a:off x="0" y="595097"/>
          <a:ext cx="6259942"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entails a situation in which a scammer breaches a user account, alters personal data, and tries to get money or goods from a retailer using this semi-fake personal information.</a:t>
          </a:r>
          <a:endParaRPr lang="en-IN" sz="1400" kern="1200" dirty="0"/>
        </a:p>
        <a:p>
          <a:pPr marL="114300" lvl="1" indent="-114300" algn="l" defTabSz="622300">
            <a:lnSpc>
              <a:spcPct val="90000"/>
            </a:lnSpc>
            <a:spcBef>
              <a:spcPct val="0"/>
            </a:spcBef>
            <a:spcAft>
              <a:spcPct val="20000"/>
            </a:spcAft>
            <a:buChar char="•"/>
          </a:pPr>
          <a:r>
            <a:rPr lang="en-IN" sz="1400" kern="1200" dirty="0"/>
            <a:t>prevention through behaviour analytics involving </a:t>
          </a:r>
          <a:r>
            <a:rPr lang="en-US" sz="1400" kern="1200" dirty="0"/>
            <a:t>smart algorithms to uncover suspicious activities, analyze them, and find inconsistencies in the historical sets of personal data.</a:t>
          </a:r>
        </a:p>
      </dsp:txBody>
      <dsp:txXfrm>
        <a:off x="0" y="595097"/>
        <a:ext cx="6259942" cy="1266840"/>
      </dsp:txXfrm>
    </dsp:sp>
    <dsp:sp modelId="{3341C542-94A5-4DEE-BA74-3A1207C84992}">
      <dsp:nvSpPr>
        <dsp:cNvPr id="0" name=""/>
        <dsp:cNvSpPr/>
      </dsp:nvSpPr>
      <dsp:spPr>
        <a:xfrm>
          <a:off x="0" y="1861938"/>
          <a:ext cx="6259942" cy="431730"/>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Merchant Scams:</a:t>
          </a:r>
          <a:endParaRPr lang="en-IN" sz="1800" kern="1200" dirty="0"/>
        </a:p>
      </dsp:txBody>
      <dsp:txXfrm>
        <a:off x="21075" y="1883013"/>
        <a:ext cx="6217792" cy="389580"/>
      </dsp:txXfrm>
    </dsp:sp>
    <dsp:sp modelId="{73E0D62A-98ED-4BF1-B3ED-3221EB6F2BFA}">
      <dsp:nvSpPr>
        <dsp:cNvPr id="0" name=""/>
        <dsp:cNvSpPr/>
      </dsp:nvSpPr>
      <dsp:spPr>
        <a:xfrm>
          <a:off x="0" y="2293668"/>
          <a:ext cx="6259942" cy="108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dirty="0"/>
            <a:t>related to fraudulent companies or merchants operating through marketplaces by creating fake reviews for their accounts to attract customers.</a:t>
          </a:r>
          <a:endParaRPr lang="en-IN" sz="1400" kern="1200" dirty="0"/>
        </a:p>
        <a:p>
          <a:pPr marL="114300" lvl="1" indent="-114300" algn="l" defTabSz="622300">
            <a:lnSpc>
              <a:spcPct val="90000"/>
            </a:lnSpc>
            <a:spcBef>
              <a:spcPct val="0"/>
            </a:spcBef>
            <a:spcAft>
              <a:spcPct val="20000"/>
            </a:spcAft>
            <a:buChar char="•"/>
          </a:pPr>
          <a:r>
            <a:rPr lang="en-US" sz="1400" kern="1200" dirty="0"/>
            <a:t>can eliminate the influence of such fraudsters through conducting sentimental and behavior analytics and detecting suspicious activities linked to merchants or their products.</a:t>
          </a:r>
          <a:endParaRPr lang="en-IN" sz="1400" kern="1200" dirty="0"/>
        </a:p>
      </dsp:txBody>
      <dsp:txXfrm>
        <a:off x="0" y="2293668"/>
        <a:ext cx="6259942" cy="1080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72468"/>
          <a:ext cx="6259942" cy="4557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Site visitor</a:t>
          </a:r>
        </a:p>
      </dsp:txBody>
      <dsp:txXfrm>
        <a:off x="22246" y="94714"/>
        <a:ext cx="6215450" cy="411223"/>
      </dsp:txXfrm>
    </dsp:sp>
    <dsp:sp modelId="{A946E082-9ADE-4755-B5BB-EDDA48E45139}">
      <dsp:nvSpPr>
        <dsp:cNvPr id="0" name=""/>
        <dsp:cNvSpPr/>
      </dsp:nvSpPr>
      <dsp:spPr>
        <a:xfrm>
          <a:off x="0" y="528183"/>
          <a:ext cx="625994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Welcome message and greetings.</a:t>
          </a:r>
          <a:endParaRPr lang="en-IN" sz="1500" kern="1200" dirty="0"/>
        </a:p>
        <a:p>
          <a:pPr marL="114300" lvl="1" indent="-114300" algn="l" defTabSz="666750">
            <a:lnSpc>
              <a:spcPct val="90000"/>
            </a:lnSpc>
            <a:spcBef>
              <a:spcPct val="0"/>
            </a:spcBef>
            <a:spcAft>
              <a:spcPct val="20000"/>
            </a:spcAft>
            <a:buFont typeface="Arial" panose="020B0604020202020204" pitchFamily="34" charset="0"/>
            <a:buChar char="•"/>
          </a:pPr>
          <a:r>
            <a:rPr lang="en-US" sz="1500" kern="1200" dirty="0"/>
            <a:t>Help navigate and direct to specific page based on request.</a:t>
          </a:r>
        </a:p>
      </dsp:txBody>
      <dsp:txXfrm>
        <a:off x="0" y="528183"/>
        <a:ext cx="6259942" cy="521122"/>
      </dsp:txXfrm>
    </dsp:sp>
    <dsp:sp modelId="{7C36D328-356F-4798-AFBE-97F6A26A18A0}">
      <dsp:nvSpPr>
        <dsp:cNvPr id="0" name=""/>
        <dsp:cNvSpPr/>
      </dsp:nvSpPr>
      <dsp:spPr>
        <a:xfrm>
          <a:off x="0" y="1049305"/>
          <a:ext cx="6259942" cy="455715"/>
        </a:xfrm>
        <a:prstGeom prst="roundRect">
          <a:avLst/>
        </a:prstGeom>
        <a:solidFill>
          <a:schemeClr val="accent5">
            <a:hueOff val="2430022"/>
            <a:satOff val="859"/>
            <a:lumOff val="7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US" sz="1900" kern="1200" dirty="0"/>
            <a:t>Recommendation</a:t>
          </a:r>
        </a:p>
      </dsp:txBody>
      <dsp:txXfrm>
        <a:off x="22246" y="1071551"/>
        <a:ext cx="6215450" cy="411223"/>
      </dsp:txXfrm>
    </dsp:sp>
    <dsp:sp modelId="{4352E3CA-4499-4421-9979-0540B7CA52F7}">
      <dsp:nvSpPr>
        <dsp:cNvPr id="0" name=""/>
        <dsp:cNvSpPr/>
      </dsp:nvSpPr>
      <dsp:spPr>
        <a:xfrm>
          <a:off x="0" y="1505020"/>
          <a:ext cx="625994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Product suggestions</a:t>
          </a:r>
        </a:p>
        <a:p>
          <a:pPr marL="114300" lvl="1" indent="-114300" algn="l" defTabSz="666750">
            <a:lnSpc>
              <a:spcPct val="90000"/>
            </a:lnSpc>
            <a:spcBef>
              <a:spcPct val="0"/>
            </a:spcBef>
            <a:spcAft>
              <a:spcPct val="20000"/>
            </a:spcAft>
            <a:buChar char="•"/>
          </a:pPr>
          <a:r>
            <a:rPr lang="en-US" sz="1500" b="0" i="0" kern="1200" dirty="0"/>
            <a:t>Promotional offers, discounts and coupons.</a:t>
          </a:r>
          <a:endParaRPr lang="en-IN" sz="1500" kern="1200" dirty="0"/>
        </a:p>
      </dsp:txBody>
      <dsp:txXfrm>
        <a:off x="0" y="1505020"/>
        <a:ext cx="6259942" cy="521122"/>
      </dsp:txXfrm>
    </dsp:sp>
    <dsp:sp modelId="{3341C542-94A5-4DEE-BA74-3A1207C84992}">
      <dsp:nvSpPr>
        <dsp:cNvPr id="0" name=""/>
        <dsp:cNvSpPr/>
      </dsp:nvSpPr>
      <dsp:spPr>
        <a:xfrm>
          <a:off x="0" y="2026143"/>
          <a:ext cx="6259942" cy="455715"/>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Customer Experience</a:t>
          </a:r>
          <a:endParaRPr lang="en-IN" sz="1900" kern="1200" dirty="0"/>
        </a:p>
      </dsp:txBody>
      <dsp:txXfrm>
        <a:off x="22246" y="2048389"/>
        <a:ext cx="6215450" cy="411223"/>
      </dsp:txXfrm>
    </dsp:sp>
    <dsp:sp modelId="{73E0D62A-98ED-4BF1-B3ED-3221EB6F2BFA}">
      <dsp:nvSpPr>
        <dsp:cNvPr id="0" name=""/>
        <dsp:cNvSpPr/>
      </dsp:nvSpPr>
      <dsp:spPr>
        <a:xfrm>
          <a:off x="0" y="2481858"/>
          <a:ext cx="6259942"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Eliminate wait time inherent in human based interactions - always on.</a:t>
          </a:r>
          <a:endParaRPr lang="en-IN" sz="1500" kern="1200" dirty="0"/>
        </a:p>
        <a:p>
          <a:pPr marL="114300" lvl="1" indent="-114300" algn="l" defTabSz="666750">
            <a:lnSpc>
              <a:spcPct val="90000"/>
            </a:lnSpc>
            <a:spcBef>
              <a:spcPct val="0"/>
            </a:spcBef>
            <a:spcAft>
              <a:spcPct val="20000"/>
            </a:spcAft>
            <a:buChar char="•"/>
          </a:pPr>
          <a:r>
            <a:rPr lang="en-US" sz="1500" b="0" i="0" kern="1200" dirty="0"/>
            <a:t>Offer real-time support (FAQs, help blogs, reports).</a:t>
          </a:r>
          <a:endParaRPr lang="en-US" sz="1500" kern="1200" dirty="0"/>
        </a:p>
        <a:p>
          <a:pPr marL="114300" lvl="1" indent="-114300" algn="l" defTabSz="666750">
            <a:lnSpc>
              <a:spcPct val="90000"/>
            </a:lnSpc>
            <a:spcBef>
              <a:spcPct val="0"/>
            </a:spcBef>
            <a:spcAft>
              <a:spcPct val="20000"/>
            </a:spcAft>
            <a:buChar char="•"/>
          </a:pPr>
          <a:r>
            <a:rPr lang="en-US" sz="1500" kern="1200" dirty="0"/>
            <a:t>Help customer take informed decisions based on interest and behavior pattern</a:t>
          </a:r>
        </a:p>
      </dsp:txBody>
      <dsp:txXfrm>
        <a:off x="0" y="2481858"/>
        <a:ext cx="6259942" cy="983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815"/>
          <a:ext cx="6259942" cy="44320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Demand Prediction</a:t>
          </a:r>
        </a:p>
      </dsp:txBody>
      <dsp:txXfrm>
        <a:off x="21635" y="22450"/>
        <a:ext cx="6216672" cy="399931"/>
      </dsp:txXfrm>
    </dsp:sp>
    <dsp:sp modelId="{A946E082-9ADE-4755-B5BB-EDDA48E45139}">
      <dsp:nvSpPr>
        <dsp:cNvPr id="0" name=""/>
        <dsp:cNvSpPr/>
      </dsp:nvSpPr>
      <dsp:spPr>
        <a:xfrm>
          <a:off x="0" y="444017"/>
          <a:ext cx="6259942" cy="12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19050" rIns="106680" bIns="1905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Automated</a:t>
          </a:r>
          <a:r>
            <a:rPr lang="en-US" sz="1600" kern="1200" dirty="0"/>
            <a:t> demand prediction based on multiple factors (weather forecast, perishability, day of week, holiday, events, stock availability etc.)</a:t>
          </a:r>
          <a:endParaRPr lang="en-IN" sz="1600" kern="1200" dirty="0"/>
        </a:p>
        <a:p>
          <a:pPr marL="171450" lvl="1" indent="-171450" algn="l" defTabSz="711200">
            <a:lnSpc>
              <a:spcPct val="90000"/>
            </a:lnSpc>
            <a:spcBef>
              <a:spcPct val="0"/>
            </a:spcBef>
            <a:spcAft>
              <a:spcPct val="20000"/>
            </a:spcAft>
            <a:buChar char="•"/>
          </a:pPr>
          <a:r>
            <a:rPr lang="en-IN" sz="1600" kern="1200" dirty="0"/>
            <a:t>Help in recommending inventory using approximate localized demand along with factors contributing to predictions. </a:t>
          </a:r>
        </a:p>
      </dsp:txBody>
      <dsp:txXfrm>
        <a:off x="0" y="444017"/>
        <a:ext cx="6259942" cy="1216125"/>
      </dsp:txXfrm>
    </dsp:sp>
    <dsp:sp modelId="{7C36D328-356F-4798-AFBE-97F6A26A18A0}">
      <dsp:nvSpPr>
        <dsp:cNvPr id="0" name=""/>
        <dsp:cNvSpPr/>
      </dsp:nvSpPr>
      <dsp:spPr>
        <a:xfrm>
          <a:off x="0" y="1660142"/>
          <a:ext cx="6259942" cy="431077"/>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Dynamic Pricing</a:t>
          </a:r>
        </a:p>
      </dsp:txBody>
      <dsp:txXfrm>
        <a:off x="21043" y="1681185"/>
        <a:ext cx="6217856" cy="388991"/>
      </dsp:txXfrm>
    </dsp:sp>
    <dsp:sp modelId="{4352E3CA-4499-4421-9979-0540B7CA52F7}">
      <dsp:nvSpPr>
        <dsp:cNvPr id="0" name=""/>
        <dsp:cNvSpPr/>
      </dsp:nvSpPr>
      <dsp:spPr>
        <a:xfrm>
          <a:off x="0" y="2091219"/>
          <a:ext cx="6259942" cy="1216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Automatically adjusting price real-time based on demand, product shelf life, seasonality, competitor pricing, events etc. </a:t>
          </a:r>
        </a:p>
        <a:p>
          <a:pPr marL="171450" lvl="1" indent="-171450" algn="l" defTabSz="711200">
            <a:lnSpc>
              <a:spcPct val="90000"/>
            </a:lnSpc>
            <a:spcBef>
              <a:spcPct val="0"/>
            </a:spcBef>
            <a:spcAft>
              <a:spcPct val="20000"/>
            </a:spcAft>
            <a:buChar char="•"/>
          </a:pPr>
          <a:r>
            <a:rPr lang="en-US" sz="1600" b="0" i="0" kern="1200" dirty="0"/>
            <a:t>AI e-commerce strategy helps develop a greater understanding of buying trends. It helps to identify patterns in data to reveal pricing gaps in the market and opportunities that may have been missed.</a:t>
          </a:r>
          <a:endParaRPr lang="en-IN" sz="1600" kern="1200" dirty="0"/>
        </a:p>
      </dsp:txBody>
      <dsp:txXfrm>
        <a:off x="0" y="2091219"/>
        <a:ext cx="6259942" cy="12161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230"/>
          <a:ext cx="6259942" cy="5280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Fluid Experience</a:t>
          </a:r>
        </a:p>
      </dsp:txBody>
      <dsp:txXfrm>
        <a:off x="25778" y="26008"/>
        <a:ext cx="6208386" cy="476514"/>
      </dsp:txXfrm>
    </dsp:sp>
    <dsp:sp modelId="{A946E082-9ADE-4755-B5BB-EDDA48E45139}">
      <dsp:nvSpPr>
        <dsp:cNvPr id="0" name=""/>
        <dsp:cNvSpPr/>
      </dsp:nvSpPr>
      <dsp:spPr>
        <a:xfrm>
          <a:off x="0" y="528300"/>
          <a:ext cx="6259942"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19050" rIns="106680" bIns="1905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Personalized website/app based on individual shoppers’ preferences. Learns from shoppers’ browsing and shopping histories and displays items that match their preferences and provides personalized shopping recommendations</a:t>
          </a:r>
          <a:endParaRPr lang="en-IN" sz="1600" kern="1200" dirty="0"/>
        </a:p>
        <a:p>
          <a:pPr marL="171450" lvl="1" indent="-171450" algn="l" defTabSz="711200">
            <a:lnSpc>
              <a:spcPct val="90000"/>
            </a:lnSpc>
            <a:spcBef>
              <a:spcPct val="0"/>
            </a:spcBef>
            <a:spcAft>
              <a:spcPct val="20000"/>
            </a:spcAft>
            <a:buChar char="•"/>
          </a:pPr>
          <a:r>
            <a:rPr lang="en-IN" sz="1600" kern="1200" dirty="0"/>
            <a:t>Left Hand Navigation (LHN) – Best set of facet and facet values increasing stickiness and effective user interaction.</a:t>
          </a:r>
        </a:p>
      </dsp:txBody>
      <dsp:txXfrm>
        <a:off x="0" y="528300"/>
        <a:ext cx="6259942" cy="1391040"/>
      </dsp:txXfrm>
    </dsp:sp>
    <dsp:sp modelId="{7C36D328-356F-4798-AFBE-97F6A26A18A0}">
      <dsp:nvSpPr>
        <dsp:cNvPr id="0" name=""/>
        <dsp:cNvSpPr/>
      </dsp:nvSpPr>
      <dsp:spPr>
        <a:xfrm>
          <a:off x="0" y="1919340"/>
          <a:ext cx="6259942" cy="513624"/>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Recommendation</a:t>
          </a:r>
        </a:p>
      </dsp:txBody>
      <dsp:txXfrm>
        <a:off x="25073" y="1944413"/>
        <a:ext cx="6209796" cy="463478"/>
      </dsp:txXfrm>
    </dsp:sp>
    <dsp:sp modelId="{4352E3CA-4499-4421-9979-0540B7CA52F7}">
      <dsp:nvSpPr>
        <dsp:cNvPr id="0" name=""/>
        <dsp:cNvSpPr/>
      </dsp:nvSpPr>
      <dsp:spPr>
        <a:xfrm>
          <a:off x="0" y="2432965"/>
          <a:ext cx="625994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Help user to explore product assortment learning from:</a:t>
          </a:r>
        </a:p>
        <a:p>
          <a:pPr marL="342900" lvl="2" indent="-171450" algn="l" defTabSz="711200">
            <a:lnSpc>
              <a:spcPct val="90000"/>
            </a:lnSpc>
            <a:spcBef>
              <a:spcPct val="0"/>
            </a:spcBef>
            <a:spcAft>
              <a:spcPct val="20000"/>
            </a:spcAft>
            <a:buChar char="•"/>
          </a:pPr>
          <a:r>
            <a:rPr lang="en-US" sz="1600" kern="1200" dirty="0"/>
            <a:t>actions on websites/apps - searches, clicks, browsing behavior.</a:t>
          </a:r>
        </a:p>
        <a:p>
          <a:pPr marL="342900" lvl="2" indent="-171450" algn="l" defTabSz="711200">
            <a:lnSpc>
              <a:spcPct val="90000"/>
            </a:lnSpc>
            <a:spcBef>
              <a:spcPct val="0"/>
            </a:spcBef>
            <a:spcAft>
              <a:spcPct val="20000"/>
            </a:spcAft>
            <a:buChar char="•"/>
          </a:pPr>
          <a:r>
            <a:rPr lang="en-US" sz="1600" kern="1200" dirty="0"/>
            <a:t>product – purchase preference, history, reviews, ratings, return rates. </a:t>
          </a:r>
        </a:p>
      </dsp:txBody>
      <dsp:txXfrm>
        <a:off x="0" y="2432965"/>
        <a:ext cx="6259942" cy="1043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FF5CA-4614-4D76-A260-DD9231DF0132}">
      <dsp:nvSpPr>
        <dsp:cNvPr id="0" name=""/>
        <dsp:cNvSpPr/>
      </dsp:nvSpPr>
      <dsp:spPr>
        <a:xfrm>
          <a:off x="2164395" y="1221"/>
          <a:ext cx="2035432" cy="203543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u="sng" kern="1200" dirty="0"/>
            <a:t>Stage 1</a:t>
          </a:r>
        </a:p>
        <a:p>
          <a:pPr marL="114300" lvl="1" indent="-114300" algn="l" defTabSz="622300">
            <a:lnSpc>
              <a:spcPct val="90000"/>
            </a:lnSpc>
            <a:spcBef>
              <a:spcPct val="0"/>
            </a:spcBef>
            <a:spcAft>
              <a:spcPct val="15000"/>
            </a:spcAft>
            <a:buChar char="•"/>
          </a:pPr>
          <a:r>
            <a:rPr lang="en-IN" sz="1400" kern="1200"/>
            <a:t>Data Collection</a:t>
          </a:r>
          <a:endParaRPr lang="en-IN" sz="1400" kern="1200" dirty="0"/>
        </a:p>
        <a:p>
          <a:pPr marL="114300" lvl="1" indent="-114300" algn="l" defTabSz="622300">
            <a:lnSpc>
              <a:spcPct val="90000"/>
            </a:lnSpc>
            <a:spcBef>
              <a:spcPct val="0"/>
            </a:spcBef>
            <a:spcAft>
              <a:spcPct val="15000"/>
            </a:spcAft>
            <a:buChar char="•"/>
          </a:pPr>
          <a:r>
            <a:rPr lang="en-IN" sz="1400" kern="1200"/>
            <a:t>Maturity </a:t>
          </a:r>
          <a:r>
            <a:rPr lang="en-IN" sz="1400" kern="1200" dirty="0"/>
            <a:t>Assessment</a:t>
          </a:r>
        </a:p>
      </dsp:txBody>
      <dsp:txXfrm>
        <a:off x="2462477" y="299303"/>
        <a:ext cx="1439268" cy="1439268"/>
      </dsp:txXfrm>
    </dsp:sp>
    <dsp:sp modelId="{0C2B2362-9821-4DB8-8DFC-6C79C635FEAD}">
      <dsp:nvSpPr>
        <dsp:cNvPr id="0" name=""/>
        <dsp:cNvSpPr/>
      </dsp:nvSpPr>
      <dsp:spPr>
        <a:xfrm rot="3600000">
          <a:off x="3668055" y="1984590"/>
          <a:ext cx="539767" cy="68695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708538" y="2051864"/>
        <a:ext cx="377837" cy="412174"/>
      </dsp:txXfrm>
    </dsp:sp>
    <dsp:sp modelId="{94264E61-6515-4B62-8E63-0C120647F06F}">
      <dsp:nvSpPr>
        <dsp:cNvPr id="0" name=""/>
        <dsp:cNvSpPr/>
      </dsp:nvSpPr>
      <dsp:spPr>
        <a:xfrm>
          <a:off x="3691326" y="2645944"/>
          <a:ext cx="2035432" cy="20354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u="sng" kern="1200" dirty="0"/>
            <a:t>Stage 2</a:t>
          </a:r>
        </a:p>
        <a:p>
          <a:pPr marL="114300" lvl="1" indent="-114300" algn="l" defTabSz="622300">
            <a:lnSpc>
              <a:spcPct val="90000"/>
            </a:lnSpc>
            <a:spcBef>
              <a:spcPct val="0"/>
            </a:spcBef>
            <a:spcAft>
              <a:spcPct val="15000"/>
            </a:spcAft>
            <a:buChar char="•"/>
          </a:pPr>
          <a:r>
            <a:rPr lang="en-IN" sz="1400" u="none" kern="1200" dirty="0"/>
            <a:t>Data driven insights &amp; Recommendation </a:t>
          </a:r>
        </a:p>
        <a:p>
          <a:pPr marL="114300" lvl="1" indent="-114300" algn="l" defTabSz="622300">
            <a:lnSpc>
              <a:spcPct val="90000"/>
            </a:lnSpc>
            <a:spcBef>
              <a:spcPct val="0"/>
            </a:spcBef>
            <a:spcAft>
              <a:spcPct val="15000"/>
            </a:spcAft>
            <a:buChar char="•"/>
          </a:pPr>
          <a:r>
            <a:rPr lang="en-IN" sz="1400" u="none" kern="1200" dirty="0"/>
            <a:t>Pilot Prediction App</a:t>
          </a:r>
        </a:p>
      </dsp:txBody>
      <dsp:txXfrm>
        <a:off x="3989408" y="2944026"/>
        <a:ext cx="1439268" cy="1439268"/>
      </dsp:txXfrm>
    </dsp:sp>
    <dsp:sp modelId="{50B1912C-AA85-4F6E-98D0-AB0123CAE55A}">
      <dsp:nvSpPr>
        <dsp:cNvPr id="0" name=""/>
        <dsp:cNvSpPr/>
      </dsp:nvSpPr>
      <dsp:spPr>
        <a:xfrm rot="10800000">
          <a:off x="2927504" y="3320181"/>
          <a:ext cx="539767" cy="68695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3089434" y="3457573"/>
        <a:ext cx="377837" cy="412174"/>
      </dsp:txXfrm>
    </dsp:sp>
    <dsp:sp modelId="{6AFD278A-A3F8-46F7-98A1-CBA444087E82}">
      <dsp:nvSpPr>
        <dsp:cNvPr id="0" name=""/>
        <dsp:cNvSpPr/>
      </dsp:nvSpPr>
      <dsp:spPr>
        <a:xfrm>
          <a:off x="637464" y="2645944"/>
          <a:ext cx="2035432" cy="203543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u="sng" kern="1200" dirty="0"/>
            <a:t>Stage 3</a:t>
          </a:r>
        </a:p>
        <a:p>
          <a:pPr marL="114300" lvl="1" indent="-114300" algn="l" defTabSz="622300">
            <a:lnSpc>
              <a:spcPct val="90000"/>
            </a:lnSpc>
            <a:spcBef>
              <a:spcPct val="0"/>
            </a:spcBef>
            <a:spcAft>
              <a:spcPct val="15000"/>
            </a:spcAft>
            <a:buChar char="•"/>
          </a:pPr>
          <a:r>
            <a:rPr lang="en-IN" sz="1400" kern="1200" dirty="0"/>
            <a:t>Production rollout</a:t>
          </a:r>
        </a:p>
        <a:p>
          <a:pPr marL="114300" lvl="1" indent="-114300" algn="l" defTabSz="622300">
            <a:lnSpc>
              <a:spcPct val="90000"/>
            </a:lnSpc>
            <a:spcBef>
              <a:spcPct val="0"/>
            </a:spcBef>
            <a:spcAft>
              <a:spcPct val="15000"/>
            </a:spcAft>
            <a:buChar char="•"/>
          </a:pPr>
          <a:r>
            <a:rPr lang="en-IN" sz="1400" kern="1200" dirty="0"/>
            <a:t>Model Maintenance</a:t>
          </a:r>
        </a:p>
      </dsp:txBody>
      <dsp:txXfrm>
        <a:off x="935546" y="2944026"/>
        <a:ext cx="1439268" cy="1439268"/>
      </dsp:txXfrm>
    </dsp:sp>
    <dsp:sp modelId="{D1211FAB-703F-4953-A8E6-2180A80642FA}">
      <dsp:nvSpPr>
        <dsp:cNvPr id="0" name=""/>
        <dsp:cNvSpPr/>
      </dsp:nvSpPr>
      <dsp:spPr>
        <a:xfrm rot="18000000">
          <a:off x="2141124" y="2011049"/>
          <a:ext cx="539767" cy="68695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181607" y="2218559"/>
        <a:ext cx="377837" cy="4121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0"/>
          <a:ext cx="3278590" cy="5469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Vehicle:</a:t>
          </a:r>
        </a:p>
      </dsp:txBody>
      <dsp:txXfrm>
        <a:off x="26699" y="26699"/>
        <a:ext cx="3225192" cy="493531"/>
      </dsp:txXfrm>
    </dsp:sp>
    <dsp:sp modelId="{A946E082-9ADE-4755-B5BB-EDDA48E45139}">
      <dsp:nvSpPr>
        <dsp:cNvPr id="0" name=""/>
        <dsp:cNvSpPr/>
      </dsp:nvSpPr>
      <dsp:spPr>
        <a:xfrm>
          <a:off x="0" y="570792"/>
          <a:ext cx="3278590" cy="9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095"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IN" sz="1400" kern="1200" dirty="0"/>
            <a:t>Workshop(s)</a:t>
          </a:r>
        </a:p>
        <a:p>
          <a:pPr marL="114300" lvl="1" indent="-114300" algn="l" defTabSz="622300">
            <a:lnSpc>
              <a:spcPct val="90000"/>
            </a:lnSpc>
            <a:spcBef>
              <a:spcPct val="0"/>
            </a:spcBef>
            <a:spcAft>
              <a:spcPct val="20000"/>
            </a:spcAft>
            <a:buChar char="•"/>
          </a:pPr>
          <a:r>
            <a:rPr lang="en-IN" sz="1400" kern="1200" dirty="0"/>
            <a:t>Collaborative Interaction</a:t>
          </a:r>
        </a:p>
        <a:p>
          <a:pPr marL="114300" lvl="1" indent="-114300" algn="l" defTabSz="622300">
            <a:lnSpc>
              <a:spcPct val="90000"/>
            </a:lnSpc>
            <a:spcBef>
              <a:spcPct val="0"/>
            </a:spcBef>
            <a:spcAft>
              <a:spcPct val="20000"/>
            </a:spcAft>
            <a:buChar char="•"/>
          </a:pPr>
          <a:r>
            <a:rPr lang="en-IN" sz="1400" kern="1200" dirty="0"/>
            <a:t>Questionnaire/Surveys</a:t>
          </a:r>
        </a:p>
      </dsp:txBody>
      <dsp:txXfrm>
        <a:off x="0" y="570792"/>
        <a:ext cx="3278590" cy="960480"/>
      </dsp:txXfrm>
    </dsp:sp>
    <dsp:sp modelId="{7A5A3BE0-507A-4009-908D-8D343F93BA77}">
      <dsp:nvSpPr>
        <dsp:cNvPr id="0" name=""/>
        <dsp:cNvSpPr/>
      </dsp:nvSpPr>
      <dsp:spPr>
        <a:xfrm>
          <a:off x="0" y="1541626"/>
          <a:ext cx="3278590" cy="496887"/>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Key focus:</a:t>
          </a:r>
        </a:p>
      </dsp:txBody>
      <dsp:txXfrm>
        <a:off x="24256" y="1565882"/>
        <a:ext cx="3230078" cy="448375"/>
      </dsp:txXfrm>
    </dsp:sp>
    <dsp:sp modelId="{CC944FD7-17A6-4D77-A184-42410B873990}">
      <dsp:nvSpPr>
        <dsp:cNvPr id="0" name=""/>
        <dsp:cNvSpPr/>
      </dsp:nvSpPr>
      <dsp:spPr>
        <a:xfrm>
          <a:off x="0" y="2028159"/>
          <a:ext cx="3278590" cy="9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095"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IN" sz="1400" kern="1200" dirty="0"/>
            <a:t>Structure</a:t>
          </a:r>
        </a:p>
        <a:p>
          <a:pPr marL="114300" lvl="1" indent="-114300" algn="l" defTabSz="622300">
            <a:lnSpc>
              <a:spcPct val="90000"/>
            </a:lnSpc>
            <a:spcBef>
              <a:spcPct val="0"/>
            </a:spcBef>
            <a:spcAft>
              <a:spcPct val="20000"/>
            </a:spcAft>
            <a:buChar char="•"/>
          </a:pPr>
          <a:r>
            <a:rPr lang="en-IN" sz="1400" kern="1200" dirty="0"/>
            <a:t>Stitching</a:t>
          </a:r>
        </a:p>
        <a:p>
          <a:pPr marL="114300" lvl="1" indent="-114300" algn="l" defTabSz="622300">
            <a:lnSpc>
              <a:spcPct val="90000"/>
            </a:lnSpc>
            <a:spcBef>
              <a:spcPct val="0"/>
            </a:spcBef>
            <a:spcAft>
              <a:spcPct val="20000"/>
            </a:spcAft>
            <a:buChar char="•"/>
          </a:pPr>
          <a:r>
            <a:rPr lang="en-IN" sz="1400" kern="1200" dirty="0"/>
            <a:t>Enhancement</a:t>
          </a:r>
        </a:p>
        <a:p>
          <a:pPr marL="114300" lvl="1" indent="-114300" algn="l" defTabSz="622300">
            <a:lnSpc>
              <a:spcPct val="90000"/>
            </a:lnSpc>
            <a:spcBef>
              <a:spcPct val="0"/>
            </a:spcBef>
            <a:spcAft>
              <a:spcPct val="20000"/>
            </a:spcAft>
            <a:buChar char="•"/>
          </a:pPr>
          <a:r>
            <a:rPr lang="en-IN" sz="1400" kern="1200" dirty="0"/>
            <a:t>Enrichment</a:t>
          </a:r>
        </a:p>
      </dsp:txBody>
      <dsp:txXfrm>
        <a:off x="0" y="2028159"/>
        <a:ext cx="3278590" cy="96048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020958"/>
          </a:xfrm>
        </p:spPr>
        <p:txBody>
          <a:bodyPr anchor="b">
            <a:noAutofit/>
          </a:bodyPr>
          <a:lstStyle>
            <a:lvl1pPr algn="r">
              <a:lnSpc>
                <a:spcPct val="80000"/>
              </a:lnSpc>
              <a:defRPr sz="54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225296" y="3895980"/>
            <a:ext cx="10160508" cy="1645920"/>
          </a:xfrm>
        </p:spPr>
        <p:txBody>
          <a:bodyPr>
            <a:normAutofit/>
          </a:bodyPr>
          <a:lstStyle>
            <a:lvl1pPr marL="0" indent="0" algn="r">
              <a:buNone/>
              <a:defRPr sz="3200" i="1">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11/17/2018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cxnSp>
        <p:nvCxnSpPr>
          <p:cNvPr id="6" name="Straight Connector 5">
            <a:extLst>
              <a:ext uri="{FF2B5EF4-FFF2-40B4-BE49-F238E27FC236}">
                <a16:creationId xmlns:a16="http://schemas.microsoft.com/office/drawing/2014/main" id="{A5B1FE39-9D1B-425D-A2CD-5057A88DC71E}"/>
              </a:ext>
            </a:extLst>
          </p:cNvPr>
          <p:cNvCxnSpPr>
            <a:cxnSpLocks/>
          </p:cNvCxnSpPr>
          <p:nvPr userDrawn="1"/>
        </p:nvCxnSpPr>
        <p:spPr>
          <a:xfrm>
            <a:off x="685800" y="3738665"/>
            <a:ext cx="1063447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273402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0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9825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ing &amp; 2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p:cNvSpPr>
          <p:nvPr>
            <p:ph idx="1"/>
          </p:nvPr>
        </p:nvSpPr>
        <p:spPr>
          <a:xfrm>
            <a:off x="398882" y="1323001"/>
            <a:ext cx="5524319"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idx="12"/>
          </p:nvPr>
        </p:nvSpPr>
        <p:spPr>
          <a:xfrm>
            <a:off x="6268800" y="1323001"/>
            <a:ext cx="5526693"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899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224" y="216954"/>
            <a:ext cx="10772775" cy="906886"/>
          </a:xfrm>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0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cxnSp>
        <p:nvCxnSpPr>
          <p:cNvPr id="25" name="Straight Connector 24">
            <a:extLst>
              <a:ext uri="{FF2B5EF4-FFF2-40B4-BE49-F238E27FC236}">
                <a16:creationId xmlns:a16="http://schemas.microsoft.com/office/drawing/2014/main" id="{EBEE28B7-0264-42E1-9180-EE7E6781E1A8}"/>
              </a:ext>
            </a:extLst>
          </p:cNvPr>
          <p:cNvCxnSpPr>
            <a:cxnSpLocks/>
          </p:cNvCxnSpPr>
          <p:nvPr userDrawn="1"/>
        </p:nvCxnSpPr>
        <p:spPr>
          <a:xfrm flipV="1">
            <a:off x="657224" y="969264"/>
            <a:ext cx="10772775" cy="8274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30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pattFill prst="pct5">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gn="r">
              <a:lnSpc>
                <a:spcPct val="80000"/>
              </a:lnSpc>
              <a:defRPr sz="4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10716768" cy="1645920"/>
          </a:xfrm>
        </p:spPr>
        <p:txBody>
          <a:bodyPr anchor="t">
            <a:normAutofit/>
          </a:bodyPr>
          <a:lstStyle>
            <a:lvl1pPr marL="0" indent="0" algn="r">
              <a:buNone/>
              <a:defRPr sz="320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a:extLst>
              <a:ext uri="{FF2B5EF4-FFF2-40B4-BE49-F238E27FC236}">
                <a16:creationId xmlns:a16="http://schemas.microsoft.com/office/drawing/2014/main" id="{0A113046-3C6F-4B00-B3E6-2C60B0820F81}"/>
              </a:ext>
            </a:extLst>
          </p:cNvPr>
          <p:cNvCxnSpPr>
            <a:cxnSpLocks/>
          </p:cNvCxnSpPr>
          <p:nvPr userDrawn="1"/>
        </p:nvCxnSpPr>
        <p:spPr>
          <a:xfrm>
            <a:off x="685800" y="4076993"/>
            <a:ext cx="1063447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057663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61040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227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514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936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92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11/17/2018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34836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5806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1222386"/>
            <a:ext cx="10753725" cy="45554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1BEF0D-F0BB-DE4B-95CE-6DB70DBA9567}" type="datetimeFigureOut">
              <a:rPr lang="en-US" smtClean="0"/>
              <a:pPr/>
              <a:t>11/17/2018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580727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defTabSz="914400" rtl="0" eaLnBrk="1" latinLnBrk="0" hangingPunct="1">
        <a:lnSpc>
          <a:spcPct val="85000"/>
        </a:lnSpc>
        <a:spcBef>
          <a:spcPct val="0"/>
        </a:spcBef>
        <a:buNone/>
        <a:defRPr sz="36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hyperlink" Target="https://www.quora.com/What-is-the-difference-between-supervised-and-unsupervised-learning-algorithm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jp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s://www.google.co.in/url?sa=i&amp;source=images&amp;cd=&amp;cad=rja&amp;uact=8&amp;ved=2ahUKEwid3uPY27LeAhULPY8KHQBpAocQjRx6BAgBEAU&amp;url=https://medium.com/@tomar.ankur287/user-user-collaborative-filtering-recommender-system-51f568489727&amp;psig=AOvVaw00LuAFCTizynYu4PIZrrdl&amp;ust=1541145272917998" TargetMode="Externa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www.google.co.in/url?sa=i&amp;source=images&amp;cd=&amp;ved=2ahUKEwiH_pGdqbPeAhUHwI8KHSYdA54QjRx6BAgBEAU&amp;url=http://www.commons.fm/?page_id%3D25798&amp;psig=AOvVaw3iNTOflgsuNHwluPNaQ6CG&amp;ust=1541165399095512"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7.xml"/><Relationship Id="rId7" Type="http://schemas.openxmlformats.org/officeDocument/2006/relationships/hyperlink" Target="https://blog.coveo.com/le-contenu/fichiers/2018/05/image2.png"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321D-59BA-464E-AC33-ACE78E82F856}"/>
              </a:ext>
            </a:extLst>
          </p:cNvPr>
          <p:cNvSpPr>
            <a:spLocks noGrp="1"/>
          </p:cNvSpPr>
          <p:nvPr>
            <p:ph type="ctrTitle"/>
          </p:nvPr>
        </p:nvSpPr>
        <p:spPr/>
        <p:txBody>
          <a:bodyPr/>
          <a:lstStyle/>
          <a:p>
            <a:r>
              <a:rPr lang="en-IN" dirty="0"/>
              <a:t>Cognitive e-commerce</a:t>
            </a:r>
          </a:p>
        </p:txBody>
      </p:sp>
      <p:sp>
        <p:nvSpPr>
          <p:cNvPr id="3" name="Subtitle 2">
            <a:extLst>
              <a:ext uri="{FF2B5EF4-FFF2-40B4-BE49-F238E27FC236}">
                <a16:creationId xmlns:a16="http://schemas.microsoft.com/office/drawing/2014/main" id="{07D8444D-2732-4B6C-9450-8A3ACA94029C}"/>
              </a:ext>
            </a:extLst>
          </p:cNvPr>
          <p:cNvSpPr>
            <a:spLocks noGrp="1"/>
          </p:cNvSpPr>
          <p:nvPr>
            <p:ph type="subTitle" idx="1"/>
          </p:nvPr>
        </p:nvSpPr>
        <p:spPr/>
        <p:txBody>
          <a:bodyPr/>
          <a:lstStyle/>
          <a:p>
            <a:r>
              <a:rPr lang="en-IN" dirty="0"/>
              <a:t>Opportunities to leverage AI in retail</a:t>
            </a:r>
          </a:p>
        </p:txBody>
      </p:sp>
    </p:spTree>
    <p:extLst>
      <p:ext uri="{BB962C8B-B14F-4D97-AF65-F5344CB8AC3E}">
        <p14:creationId xmlns:p14="http://schemas.microsoft.com/office/powerpoint/2010/main" val="79873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8B18BE-EE87-4754-B910-494E83B2AE76}"/>
              </a:ext>
            </a:extLst>
          </p:cNvPr>
          <p:cNvSpPr>
            <a:spLocks noGrp="1"/>
          </p:cNvSpPr>
          <p:nvPr>
            <p:ph type="title"/>
          </p:nvPr>
        </p:nvSpPr>
        <p:spPr/>
        <p:txBody>
          <a:bodyPr>
            <a:normAutofit/>
          </a:bodyPr>
          <a:lstStyle/>
          <a:p>
            <a:r>
              <a:rPr lang="en-IN" sz="4000" dirty="0"/>
              <a:t>Getting Started</a:t>
            </a:r>
          </a:p>
        </p:txBody>
      </p:sp>
      <p:sp>
        <p:nvSpPr>
          <p:cNvPr id="5" name="Text Placeholder 4">
            <a:extLst>
              <a:ext uri="{FF2B5EF4-FFF2-40B4-BE49-F238E27FC236}">
                <a16:creationId xmlns:a16="http://schemas.microsoft.com/office/drawing/2014/main" id="{FE1733D3-D610-4981-A560-9B23D9EA1EA4}"/>
              </a:ext>
            </a:extLst>
          </p:cNvPr>
          <p:cNvSpPr>
            <a:spLocks noGrp="1"/>
          </p:cNvSpPr>
          <p:nvPr>
            <p:ph type="body" idx="1"/>
          </p:nvPr>
        </p:nvSpPr>
        <p:spPr/>
        <p:txBody>
          <a:bodyPr>
            <a:normAutofit/>
          </a:bodyPr>
          <a:lstStyle/>
          <a:p>
            <a:r>
              <a:rPr lang="en-IN" sz="2800" dirty="0"/>
              <a:t>Approach to starting AI in the organization</a:t>
            </a:r>
          </a:p>
        </p:txBody>
      </p:sp>
    </p:spTree>
    <p:extLst>
      <p:ext uri="{BB962C8B-B14F-4D97-AF65-F5344CB8AC3E}">
        <p14:creationId xmlns:p14="http://schemas.microsoft.com/office/powerpoint/2010/main" val="33464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987D44-8792-4A33-865A-5F460F92A5E1}"/>
              </a:ext>
            </a:extLst>
          </p:cNvPr>
          <p:cNvSpPr>
            <a:spLocks noGrp="1"/>
          </p:cNvSpPr>
          <p:nvPr>
            <p:ph type="title"/>
          </p:nvPr>
        </p:nvSpPr>
        <p:spPr/>
        <p:txBody>
          <a:bodyPr/>
          <a:lstStyle/>
          <a:p>
            <a:r>
              <a:rPr lang="en-IN" dirty="0"/>
              <a:t>AI journey</a:t>
            </a:r>
          </a:p>
        </p:txBody>
      </p:sp>
      <p:graphicFrame>
        <p:nvGraphicFramePr>
          <p:cNvPr id="43" name="Diagram 42">
            <a:extLst>
              <a:ext uri="{FF2B5EF4-FFF2-40B4-BE49-F238E27FC236}">
                <a16:creationId xmlns:a16="http://schemas.microsoft.com/office/drawing/2014/main" id="{5018F85E-95F4-4464-B6C6-2380258C052E}"/>
              </a:ext>
            </a:extLst>
          </p:cNvPr>
          <p:cNvGraphicFramePr/>
          <p:nvPr>
            <p:extLst>
              <p:ext uri="{D42A27DB-BD31-4B8C-83A1-F6EECF244321}">
                <p14:modId xmlns:p14="http://schemas.microsoft.com/office/powerpoint/2010/main" val="3148977160"/>
              </p:ext>
            </p:extLst>
          </p:nvPr>
        </p:nvGraphicFramePr>
        <p:xfrm>
          <a:off x="2624328" y="1681624"/>
          <a:ext cx="6364224" cy="468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4" name="TextBox 43">
            <a:extLst>
              <a:ext uri="{FF2B5EF4-FFF2-40B4-BE49-F238E27FC236}">
                <a16:creationId xmlns:a16="http://schemas.microsoft.com/office/drawing/2014/main" id="{3956BE67-772E-4273-BB9E-CB46A59F019F}"/>
              </a:ext>
            </a:extLst>
          </p:cNvPr>
          <p:cNvSpPr txBox="1"/>
          <p:nvPr/>
        </p:nvSpPr>
        <p:spPr>
          <a:xfrm>
            <a:off x="3447288" y="3853761"/>
            <a:ext cx="1783080" cy="307777"/>
          </a:xfrm>
          <a:prstGeom prst="rect">
            <a:avLst/>
          </a:prstGeom>
          <a:noFill/>
        </p:spPr>
        <p:txBody>
          <a:bodyPr wrap="square" rtlCol="0">
            <a:spAutoFit/>
          </a:bodyPr>
          <a:lstStyle/>
          <a:p>
            <a:r>
              <a:rPr lang="en-IN" sz="1400" dirty="0"/>
              <a:t>New opportunity</a:t>
            </a:r>
          </a:p>
        </p:txBody>
      </p:sp>
      <p:sp>
        <p:nvSpPr>
          <p:cNvPr id="45" name="TextBox 44">
            <a:extLst>
              <a:ext uri="{FF2B5EF4-FFF2-40B4-BE49-F238E27FC236}">
                <a16:creationId xmlns:a16="http://schemas.microsoft.com/office/drawing/2014/main" id="{F3CFA9E7-0B2B-40E5-9814-E1A1DC7BC3D5}"/>
              </a:ext>
            </a:extLst>
          </p:cNvPr>
          <p:cNvSpPr txBox="1"/>
          <p:nvPr/>
        </p:nvSpPr>
        <p:spPr>
          <a:xfrm>
            <a:off x="6891528" y="3567249"/>
            <a:ext cx="2097024" cy="523220"/>
          </a:xfrm>
          <a:prstGeom prst="rect">
            <a:avLst/>
          </a:prstGeom>
          <a:noFill/>
        </p:spPr>
        <p:txBody>
          <a:bodyPr wrap="square" rtlCol="0">
            <a:spAutoFit/>
          </a:bodyPr>
          <a:lstStyle/>
          <a:p>
            <a:r>
              <a:rPr lang="en-IN" sz="1400" dirty="0"/>
              <a:t>Data Exploration, Visualization &amp; ML Model</a:t>
            </a:r>
          </a:p>
        </p:txBody>
      </p:sp>
      <p:sp>
        <p:nvSpPr>
          <p:cNvPr id="46" name="TextBox 45">
            <a:extLst>
              <a:ext uri="{FF2B5EF4-FFF2-40B4-BE49-F238E27FC236}">
                <a16:creationId xmlns:a16="http://schemas.microsoft.com/office/drawing/2014/main" id="{814D9C84-08D2-4904-8ACD-7A3637F12022}"/>
              </a:ext>
            </a:extLst>
          </p:cNvPr>
          <p:cNvSpPr txBox="1"/>
          <p:nvPr/>
        </p:nvSpPr>
        <p:spPr>
          <a:xfrm>
            <a:off x="5053584" y="5880681"/>
            <a:ext cx="1783080" cy="523220"/>
          </a:xfrm>
          <a:prstGeom prst="rect">
            <a:avLst/>
          </a:prstGeom>
          <a:noFill/>
        </p:spPr>
        <p:txBody>
          <a:bodyPr wrap="square" rtlCol="0">
            <a:spAutoFit/>
          </a:bodyPr>
          <a:lstStyle/>
          <a:p>
            <a:r>
              <a:rPr lang="en-IN" sz="1400" dirty="0"/>
              <a:t>Integrate ML with existing Systems</a:t>
            </a:r>
          </a:p>
        </p:txBody>
      </p:sp>
    </p:spTree>
    <p:extLst>
      <p:ext uri="{BB962C8B-B14F-4D97-AF65-F5344CB8AC3E}">
        <p14:creationId xmlns:p14="http://schemas.microsoft.com/office/powerpoint/2010/main" val="20904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018DDC-1AC4-4440-8BE4-199905499B4E}"/>
              </a:ext>
            </a:extLst>
          </p:cNvPr>
          <p:cNvSpPr>
            <a:spLocks noGrp="1"/>
          </p:cNvSpPr>
          <p:nvPr>
            <p:ph type="title"/>
          </p:nvPr>
        </p:nvSpPr>
        <p:spPr/>
        <p:txBody>
          <a:bodyPr>
            <a:normAutofit/>
          </a:bodyPr>
          <a:lstStyle/>
          <a:p>
            <a:r>
              <a:rPr lang="en-IN" sz="3600" dirty="0"/>
              <a:t>Stage 1 – Data Maturity Assessment</a:t>
            </a:r>
          </a:p>
        </p:txBody>
      </p:sp>
      <p:grpSp>
        <p:nvGrpSpPr>
          <p:cNvPr id="47" name="Group 46">
            <a:extLst>
              <a:ext uri="{FF2B5EF4-FFF2-40B4-BE49-F238E27FC236}">
                <a16:creationId xmlns:a16="http://schemas.microsoft.com/office/drawing/2014/main" id="{420D64DE-7B08-44FB-991A-C4970D0BBC56}"/>
              </a:ext>
            </a:extLst>
          </p:cNvPr>
          <p:cNvGrpSpPr/>
          <p:nvPr/>
        </p:nvGrpSpPr>
        <p:grpSpPr>
          <a:xfrm>
            <a:off x="535897" y="2313432"/>
            <a:ext cx="2137199" cy="2242993"/>
            <a:chOff x="1459441" y="2907792"/>
            <a:chExt cx="2137199" cy="2242993"/>
          </a:xfrm>
        </p:grpSpPr>
        <p:sp>
          <p:nvSpPr>
            <p:cNvPr id="21" name="Oval 20">
              <a:extLst>
                <a:ext uri="{FF2B5EF4-FFF2-40B4-BE49-F238E27FC236}">
                  <a16:creationId xmlns:a16="http://schemas.microsoft.com/office/drawing/2014/main" id="{DF14E7E2-2E0C-408D-9022-90D6EED3B429}"/>
                </a:ext>
              </a:extLst>
            </p:cNvPr>
            <p:cNvSpPr/>
            <p:nvPr/>
          </p:nvSpPr>
          <p:spPr>
            <a:xfrm>
              <a:off x="1483317" y="2907792"/>
              <a:ext cx="1979296" cy="1929381"/>
            </a:xfrm>
            <a:prstGeom prst="ellipse">
              <a:avLst/>
            </a:prstGeom>
            <a:solidFill>
              <a:schemeClr val="accent1">
                <a:alpha val="29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grpSp>
          <p:nvGrpSpPr>
            <p:cNvPr id="18" name="Group 17">
              <a:extLst>
                <a:ext uri="{FF2B5EF4-FFF2-40B4-BE49-F238E27FC236}">
                  <a16:creationId xmlns:a16="http://schemas.microsoft.com/office/drawing/2014/main" id="{F5727228-3047-4B68-AF96-41783E6386F1}"/>
                </a:ext>
              </a:extLst>
            </p:cNvPr>
            <p:cNvGrpSpPr/>
            <p:nvPr/>
          </p:nvGrpSpPr>
          <p:grpSpPr>
            <a:xfrm>
              <a:off x="1459441" y="3384470"/>
              <a:ext cx="778489" cy="687371"/>
              <a:chOff x="3265600" y="3113751"/>
              <a:chExt cx="1186840" cy="959208"/>
            </a:xfrm>
          </p:grpSpPr>
          <p:grpSp>
            <p:nvGrpSpPr>
              <p:cNvPr id="8" name="Group 7">
                <a:extLst>
                  <a:ext uri="{FF2B5EF4-FFF2-40B4-BE49-F238E27FC236}">
                    <a16:creationId xmlns:a16="http://schemas.microsoft.com/office/drawing/2014/main" id="{7FD6E84C-08E2-40B8-9A87-FDEFCC5BEF09}"/>
                  </a:ext>
                </a:extLst>
              </p:cNvPr>
              <p:cNvGrpSpPr/>
              <p:nvPr/>
            </p:nvGrpSpPr>
            <p:grpSpPr>
              <a:xfrm>
                <a:off x="3727393" y="3113751"/>
                <a:ext cx="379614" cy="532017"/>
                <a:chOff x="3808844" y="3053138"/>
                <a:chExt cx="609600" cy="878385"/>
              </a:xfrm>
            </p:grpSpPr>
            <p:sp>
              <p:nvSpPr>
                <p:cNvPr id="6" name="Oval 5">
                  <a:extLst>
                    <a:ext uri="{FF2B5EF4-FFF2-40B4-BE49-F238E27FC236}">
                      <a16:creationId xmlns:a16="http://schemas.microsoft.com/office/drawing/2014/main" id="{479D8BBE-6508-4518-9425-032EC725CE11}"/>
                    </a:ext>
                  </a:extLst>
                </p:cNvPr>
                <p:cNvSpPr/>
                <p:nvPr/>
              </p:nvSpPr>
              <p:spPr>
                <a:xfrm>
                  <a:off x="3928915" y="3053138"/>
                  <a:ext cx="360218" cy="3971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elay 6">
                  <a:extLst>
                    <a:ext uri="{FF2B5EF4-FFF2-40B4-BE49-F238E27FC236}">
                      <a16:creationId xmlns:a16="http://schemas.microsoft.com/office/drawing/2014/main" id="{641BEBEE-7DC2-4722-97C6-4930D1F0BD5E}"/>
                    </a:ext>
                  </a:extLst>
                </p:cNvPr>
                <p:cNvSpPr/>
                <p:nvPr/>
              </p:nvSpPr>
              <p:spPr>
                <a:xfrm rot="16200000">
                  <a:off x="3878116" y="3391196"/>
                  <a:ext cx="471055" cy="609600"/>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26B23675-D443-4979-A436-6FBACD13A39B}"/>
                  </a:ext>
                </a:extLst>
              </p:cNvPr>
              <p:cNvSpPr txBox="1"/>
              <p:nvPr/>
            </p:nvSpPr>
            <p:spPr>
              <a:xfrm>
                <a:off x="3265600" y="3686415"/>
                <a:ext cx="1186840" cy="386544"/>
              </a:xfrm>
              <a:prstGeom prst="rect">
                <a:avLst/>
              </a:prstGeom>
              <a:noFill/>
              <a:ln>
                <a:noFill/>
              </a:ln>
            </p:spPr>
            <p:txBody>
              <a:bodyPr wrap="square" rtlCol="0">
                <a:spAutoFit/>
              </a:bodyPr>
              <a:lstStyle/>
              <a:p>
                <a:pPr algn="ctr"/>
                <a:r>
                  <a:rPr lang="en-IN" sz="1200" dirty="0"/>
                  <a:t>IT Team</a:t>
                </a:r>
              </a:p>
            </p:txBody>
          </p:sp>
        </p:grpSp>
        <p:grpSp>
          <p:nvGrpSpPr>
            <p:cNvPr id="19" name="Group 18">
              <a:extLst>
                <a:ext uri="{FF2B5EF4-FFF2-40B4-BE49-F238E27FC236}">
                  <a16:creationId xmlns:a16="http://schemas.microsoft.com/office/drawing/2014/main" id="{4BE76D67-068D-41E1-9899-EF6774612028}"/>
                </a:ext>
              </a:extLst>
            </p:cNvPr>
            <p:cNvGrpSpPr/>
            <p:nvPr/>
          </p:nvGrpSpPr>
          <p:grpSpPr>
            <a:xfrm>
              <a:off x="2442610" y="3378530"/>
              <a:ext cx="1154030" cy="706393"/>
              <a:chOff x="4480003" y="2953063"/>
              <a:chExt cx="1759367" cy="985753"/>
            </a:xfrm>
          </p:grpSpPr>
          <p:grpSp>
            <p:nvGrpSpPr>
              <p:cNvPr id="10" name="Group 9">
                <a:extLst>
                  <a:ext uri="{FF2B5EF4-FFF2-40B4-BE49-F238E27FC236}">
                    <a16:creationId xmlns:a16="http://schemas.microsoft.com/office/drawing/2014/main" id="{F83FEA03-BBEF-4214-B150-48314F54862D}"/>
                  </a:ext>
                </a:extLst>
              </p:cNvPr>
              <p:cNvGrpSpPr/>
              <p:nvPr/>
            </p:nvGrpSpPr>
            <p:grpSpPr>
              <a:xfrm>
                <a:off x="5148553" y="2953063"/>
                <a:ext cx="379614" cy="532019"/>
                <a:chOff x="4067905" y="3492354"/>
                <a:chExt cx="609600" cy="878382"/>
              </a:xfrm>
            </p:grpSpPr>
            <p:sp>
              <p:nvSpPr>
                <p:cNvPr id="11" name="Oval 10">
                  <a:extLst>
                    <a:ext uri="{FF2B5EF4-FFF2-40B4-BE49-F238E27FC236}">
                      <a16:creationId xmlns:a16="http://schemas.microsoft.com/office/drawing/2014/main" id="{ACB88827-1009-454A-8198-D95B27B3254B}"/>
                    </a:ext>
                  </a:extLst>
                </p:cNvPr>
                <p:cNvSpPr/>
                <p:nvPr/>
              </p:nvSpPr>
              <p:spPr>
                <a:xfrm>
                  <a:off x="4187977" y="3492354"/>
                  <a:ext cx="360218" cy="39716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Delay 11">
                  <a:extLst>
                    <a:ext uri="{FF2B5EF4-FFF2-40B4-BE49-F238E27FC236}">
                      <a16:creationId xmlns:a16="http://schemas.microsoft.com/office/drawing/2014/main" id="{74B5CFAD-72B3-408C-8A60-6C2545B92088}"/>
                    </a:ext>
                  </a:extLst>
                </p:cNvPr>
                <p:cNvSpPr/>
                <p:nvPr/>
              </p:nvSpPr>
              <p:spPr>
                <a:xfrm rot="16200000">
                  <a:off x="4137176" y="3830407"/>
                  <a:ext cx="471058" cy="609600"/>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AE53C2AC-685A-49FD-B44D-03C9E2B8BF84}"/>
                  </a:ext>
                </a:extLst>
              </p:cNvPr>
              <p:cNvSpPr txBox="1"/>
              <p:nvPr/>
            </p:nvSpPr>
            <p:spPr>
              <a:xfrm>
                <a:off x="4480003" y="3535883"/>
                <a:ext cx="1759367" cy="402933"/>
              </a:xfrm>
              <a:prstGeom prst="rect">
                <a:avLst/>
              </a:prstGeom>
              <a:noFill/>
              <a:ln>
                <a:noFill/>
              </a:ln>
            </p:spPr>
            <p:txBody>
              <a:bodyPr wrap="square" rtlCol="0">
                <a:spAutoFit/>
              </a:bodyPr>
              <a:lstStyle/>
              <a:p>
                <a:pPr algn="ctr"/>
                <a:r>
                  <a:rPr lang="en-IN" sz="1200" dirty="0"/>
                  <a:t>Domain Expert</a:t>
                </a:r>
              </a:p>
            </p:txBody>
          </p:sp>
        </p:grpSp>
        <p:grpSp>
          <p:nvGrpSpPr>
            <p:cNvPr id="20" name="Group 19">
              <a:extLst>
                <a:ext uri="{FF2B5EF4-FFF2-40B4-BE49-F238E27FC236}">
                  <a16:creationId xmlns:a16="http://schemas.microsoft.com/office/drawing/2014/main" id="{34FB7E34-880E-4191-879E-F52725E227D2}"/>
                </a:ext>
              </a:extLst>
            </p:cNvPr>
            <p:cNvGrpSpPr/>
            <p:nvPr/>
          </p:nvGrpSpPr>
          <p:grpSpPr>
            <a:xfrm>
              <a:off x="1972137" y="4313028"/>
              <a:ext cx="990517" cy="837757"/>
              <a:chOff x="4087868" y="4332093"/>
              <a:chExt cx="1510084" cy="1185807"/>
            </a:xfrm>
          </p:grpSpPr>
          <p:grpSp>
            <p:nvGrpSpPr>
              <p:cNvPr id="14" name="Group 13">
                <a:extLst>
                  <a:ext uri="{FF2B5EF4-FFF2-40B4-BE49-F238E27FC236}">
                    <a16:creationId xmlns:a16="http://schemas.microsoft.com/office/drawing/2014/main" id="{90CFB7AC-6505-40D6-815E-B31DC61A695B}"/>
                  </a:ext>
                </a:extLst>
              </p:cNvPr>
              <p:cNvGrpSpPr/>
              <p:nvPr/>
            </p:nvGrpSpPr>
            <p:grpSpPr>
              <a:xfrm>
                <a:off x="4614459" y="4332093"/>
                <a:ext cx="379614" cy="532010"/>
                <a:chOff x="3438638" y="3655619"/>
                <a:chExt cx="609600" cy="878375"/>
              </a:xfrm>
            </p:grpSpPr>
            <p:sp>
              <p:nvSpPr>
                <p:cNvPr id="15" name="Oval 14">
                  <a:extLst>
                    <a:ext uri="{FF2B5EF4-FFF2-40B4-BE49-F238E27FC236}">
                      <a16:creationId xmlns:a16="http://schemas.microsoft.com/office/drawing/2014/main" id="{FC250DD2-C8A0-43A8-883C-D870E23FC127}"/>
                    </a:ext>
                  </a:extLst>
                </p:cNvPr>
                <p:cNvSpPr/>
                <p:nvPr/>
              </p:nvSpPr>
              <p:spPr>
                <a:xfrm>
                  <a:off x="3558710" y="3655619"/>
                  <a:ext cx="360217" cy="39716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Delay 15">
                  <a:extLst>
                    <a:ext uri="{FF2B5EF4-FFF2-40B4-BE49-F238E27FC236}">
                      <a16:creationId xmlns:a16="http://schemas.microsoft.com/office/drawing/2014/main" id="{17095A50-99D5-44B1-9DB8-C1377F52FE5F}"/>
                    </a:ext>
                  </a:extLst>
                </p:cNvPr>
                <p:cNvSpPr/>
                <p:nvPr/>
              </p:nvSpPr>
              <p:spPr>
                <a:xfrm rot="16200000">
                  <a:off x="3507911" y="3993667"/>
                  <a:ext cx="471054" cy="609600"/>
                </a:xfrm>
                <a:prstGeom prst="flowChartDelay">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TextBox 16">
                <a:extLst>
                  <a:ext uri="{FF2B5EF4-FFF2-40B4-BE49-F238E27FC236}">
                    <a16:creationId xmlns:a16="http://schemas.microsoft.com/office/drawing/2014/main" id="{A507B86A-B455-416C-BC23-BE6F2BE0B473}"/>
                  </a:ext>
                </a:extLst>
              </p:cNvPr>
              <p:cNvSpPr txBox="1"/>
              <p:nvPr/>
            </p:nvSpPr>
            <p:spPr>
              <a:xfrm>
                <a:off x="4087868" y="4864434"/>
                <a:ext cx="1510084" cy="653466"/>
              </a:xfrm>
              <a:prstGeom prst="rect">
                <a:avLst/>
              </a:prstGeom>
              <a:noFill/>
              <a:ln>
                <a:noFill/>
              </a:ln>
            </p:spPr>
            <p:txBody>
              <a:bodyPr wrap="square" rtlCol="0">
                <a:spAutoFit/>
              </a:bodyPr>
              <a:lstStyle/>
              <a:p>
                <a:pPr algn="ctr"/>
                <a:r>
                  <a:rPr lang="en-IN" sz="1200" dirty="0"/>
                  <a:t>Data Evangelist</a:t>
                </a:r>
              </a:p>
            </p:txBody>
          </p:sp>
        </p:grpSp>
      </p:grpSp>
      <p:sp>
        <p:nvSpPr>
          <p:cNvPr id="23" name="Arrow: Right 22">
            <a:extLst>
              <a:ext uri="{FF2B5EF4-FFF2-40B4-BE49-F238E27FC236}">
                <a16:creationId xmlns:a16="http://schemas.microsoft.com/office/drawing/2014/main" id="{4426889E-0ACD-4EF5-A584-BD5355FC5A3E}"/>
              </a:ext>
            </a:extLst>
          </p:cNvPr>
          <p:cNvSpPr/>
          <p:nvPr/>
        </p:nvSpPr>
        <p:spPr>
          <a:xfrm>
            <a:off x="2712205" y="3154310"/>
            <a:ext cx="3628736" cy="95805"/>
          </a:xfrm>
          <a:prstGeom prst="rightArrow">
            <a:avLst>
              <a:gd name="adj1" fmla="val 461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03CD664-04D4-458F-ADC4-CD26CBD7DD0E}"/>
              </a:ext>
            </a:extLst>
          </p:cNvPr>
          <p:cNvSpPr/>
          <p:nvPr/>
        </p:nvSpPr>
        <p:spPr>
          <a:xfrm>
            <a:off x="6465823" y="2496312"/>
            <a:ext cx="2978913" cy="2194560"/>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400" u="sng" dirty="0">
                <a:solidFill>
                  <a:schemeClr val="dk1"/>
                </a:solidFill>
              </a:rPr>
              <a:t>Outcome</a:t>
            </a:r>
          </a:p>
          <a:p>
            <a:pPr marL="285750" indent="-285750">
              <a:buFont typeface="Arial" panose="020B0604020202020204" pitchFamily="34" charset="0"/>
              <a:buChar char="•"/>
            </a:pPr>
            <a:endParaRPr lang="en-IN" sz="1400" dirty="0">
              <a:solidFill>
                <a:schemeClr val="dk1"/>
              </a:solidFill>
            </a:endParaRPr>
          </a:p>
          <a:p>
            <a:pPr marL="285750" indent="-285750">
              <a:buFont typeface="Arial" panose="020B0604020202020204" pitchFamily="34" charset="0"/>
              <a:buChar char="•"/>
            </a:pPr>
            <a:r>
              <a:rPr lang="en-IN" sz="1400" dirty="0">
                <a:solidFill>
                  <a:schemeClr val="dk1"/>
                </a:solidFill>
              </a:rPr>
              <a:t>Analysis of Current State</a:t>
            </a:r>
          </a:p>
          <a:p>
            <a:pPr marL="285750" indent="-285750">
              <a:buFont typeface="Arial" panose="020B0604020202020204" pitchFamily="34" charset="0"/>
              <a:buChar char="•"/>
            </a:pPr>
            <a:r>
              <a:rPr lang="en-IN" sz="1400" dirty="0">
                <a:solidFill>
                  <a:schemeClr val="dk1"/>
                </a:solidFill>
              </a:rPr>
              <a:t>Opportunity identification</a:t>
            </a:r>
          </a:p>
          <a:p>
            <a:pPr marL="285750" indent="-285750">
              <a:buFont typeface="Arial" panose="020B0604020202020204" pitchFamily="34" charset="0"/>
              <a:buChar char="•"/>
            </a:pPr>
            <a:r>
              <a:rPr lang="en-IN" sz="1400" dirty="0">
                <a:solidFill>
                  <a:schemeClr val="dk1"/>
                </a:solidFill>
              </a:rPr>
              <a:t>Future state recommendations</a:t>
            </a:r>
          </a:p>
        </p:txBody>
      </p:sp>
      <p:grpSp>
        <p:nvGrpSpPr>
          <p:cNvPr id="48" name="Group 47">
            <a:extLst>
              <a:ext uri="{FF2B5EF4-FFF2-40B4-BE49-F238E27FC236}">
                <a16:creationId xmlns:a16="http://schemas.microsoft.com/office/drawing/2014/main" id="{51421BF3-4A77-4049-A614-465E87ECCFD8}"/>
              </a:ext>
            </a:extLst>
          </p:cNvPr>
          <p:cNvGrpSpPr/>
          <p:nvPr/>
        </p:nvGrpSpPr>
        <p:grpSpPr>
          <a:xfrm>
            <a:off x="9658561" y="2401824"/>
            <a:ext cx="2137199" cy="2242993"/>
            <a:chOff x="1459441" y="2907792"/>
            <a:chExt cx="2137199" cy="2242993"/>
          </a:xfrm>
        </p:grpSpPr>
        <p:sp>
          <p:nvSpPr>
            <p:cNvPr id="49" name="Oval 48">
              <a:extLst>
                <a:ext uri="{FF2B5EF4-FFF2-40B4-BE49-F238E27FC236}">
                  <a16:creationId xmlns:a16="http://schemas.microsoft.com/office/drawing/2014/main" id="{611901D8-BD9F-40BC-908A-1B545B7059DC}"/>
                </a:ext>
              </a:extLst>
            </p:cNvPr>
            <p:cNvSpPr/>
            <p:nvPr/>
          </p:nvSpPr>
          <p:spPr>
            <a:xfrm>
              <a:off x="1483317" y="2907792"/>
              <a:ext cx="1979296" cy="1929381"/>
            </a:xfrm>
            <a:prstGeom prst="ellipse">
              <a:avLst/>
            </a:prstGeom>
            <a:solidFill>
              <a:schemeClr val="accent1">
                <a:alpha val="29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grpSp>
          <p:nvGrpSpPr>
            <p:cNvPr id="50" name="Group 49">
              <a:extLst>
                <a:ext uri="{FF2B5EF4-FFF2-40B4-BE49-F238E27FC236}">
                  <a16:creationId xmlns:a16="http://schemas.microsoft.com/office/drawing/2014/main" id="{41A3BE2F-E8F3-46A7-8A25-67A58829D07D}"/>
                </a:ext>
              </a:extLst>
            </p:cNvPr>
            <p:cNvGrpSpPr/>
            <p:nvPr/>
          </p:nvGrpSpPr>
          <p:grpSpPr>
            <a:xfrm>
              <a:off x="1459441" y="3384470"/>
              <a:ext cx="778489" cy="872038"/>
              <a:chOff x="3265600" y="3113751"/>
              <a:chExt cx="1186840" cy="1216906"/>
            </a:xfrm>
          </p:grpSpPr>
          <p:grpSp>
            <p:nvGrpSpPr>
              <p:cNvPr id="61" name="Group 60">
                <a:extLst>
                  <a:ext uri="{FF2B5EF4-FFF2-40B4-BE49-F238E27FC236}">
                    <a16:creationId xmlns:a16="http://schemas.microsoft.com/office/drawing/2014/main" id="{4781CE9B-8374-47FA-867E-E55C2E705D3D}"/>
                  </a:ext>
                </a:extLst>
              </p:cNvPr>
              <p:cNvGrpSpPr/>
              <p:nvPr/>
            </p:nvGrpSpPr>
            <p:grpSpPr>
              <a:xfrm>
                <a:off x="3727393" y="3113751"/>
                <a:ext cx="379614" cy="532017"/>
                <a:chOff x="3808844" y="3053138"/>
                <a:chExt cx="609600" cy="878385"/>
              </a:xfrm>
            </p:grpSpPr>
            <p:sp>
              <p:nvSpPr>
                <p:cNvPr id="63" name="Oval 62">
                  <a:extLst>
                    <a:ext uri="{FF2B5EF4-FFF2-40B4-BE49-F238E27FC236}">
                      <a16:creationId xmlns:a16="http://schemas.microsoft.com/office/drawing/2014/main" id="{48300D88-349C-478F-9156-4194050A81B8}"/>
                    </a:ext>
                  </a:extLst>
                </p:cNvPr>
                <p:cNvSpPr/>
                <p:nvPr/>
              </p:nvSpPr>
              <p:spPr>
                <a:xfrm>
                  <a:off x="3928915" y="3053138"/>
                  <a:ext cx="360218" cy="3971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Flowchart: Delay 63">
                  <a:extLst>
                    <a:ext uri="{FF2B5EF4-FFF2-40B4-BE49-F238E27FC236}">
                      <a16:creationId xmlns:a16="http://schemas.microsoft.com/office/drawing/2014/main" id="{E18001CC-B9AD-46ED-8069-40CEE0A10701}"/>
                    </a:ext>
                  </a:extLst>
                </p:cNvPr>
                <p:cNvSpPr/>
                <p:nvPr/>
              </p:nvSpPr>
              <p:spPr>
                <a:xfrm rot="16200000">
                  <a:off x="3878116" y="3391196"/>
                  <a:ext cx="471055" cy="609600"/>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2" name="TextBox 61">
                <a:extLst>
                  <a:ext uri="{FF2B5EF4-FFF2-40B4-BE49-F238E27FC236}">
                    <a16:creationId xmlns:a16="http://schemas.microsoft.com/office/drawing/2014/main" id="{813FC5C0-EC7D-4CD6-B5A0-AB595F607B34}"/>
                  </a:ext>
                </a:extLst>
              </p:cNvPr>
              <p:cNvSpPr txBox="1"/>
              <p:nvPr/>
            </p:nvSpPr>
            <p:spPr>
              <a:xfrm>
                <a:off x="3265600" y="3686416"/>
                <a:ext cx="1186840" cy="644241"/>
              </a:xfrm>
              <a:prstGeom prst="rect">
                <a:avLst/>
              </a:prstGeom>
              <a:noFill/>
              <a:ln>
                <a:noFill/>
              </a:ln>
            </p:spPr>
            <p:txBody>
              <a:bodyPr wrap="square" rtlCol="0">
                <a:spAutoFit/>
              </a:bodyPr>
              <a:lstStyle/>
              <a:p>
                <a:pPr algn="ctr"/>
                <a:r>
                  <a:rPr lang="en-IN" sz="1200" dirty="0">
                    <a:solidFill>
                      <a:srgbClr val="C00000"/>
                    </a:solidFill>
                  </a:rPr>
                  <a:t>Data Team</a:t>
                </a:r>
              </a:p>
            </p:txBody>
          </p:sp>
        </p:grpSp>
        <p:grpSp>
          <p:nvGrpSpPr>
            <p:cNvPr id="51" name="Group 50">
              <a:extLst>
                <a:ext uri="{FF2B5EF4-FFF2-40B4-BE49-F238E27FC236}">
                  <a16:creationId xmlns:a16="http://schemas.microsoft.com/office/drawing/2014/main" id="{581B7DC6-7229-4551-9F54-C3113605705A}"/>
                </a:ext>
              </a:extLst>
            </p:cNvPr>
            <p:cNvGrpSpPr/>
            <p:nvPr/>
          </p:nvGrpSpPr>
          <p:grpSpPr>
            <a:xfrm>
              <a:off x="2442610" y="3378528"/>
              <a:ext cx="1154030" cy="879315"/>
              <a:chOff x="4480003" y="2953063"/>
              <a:chExt cx="1759367" cy="1227062"/>
            </a:xfrm>
          </p:grpSpPr>
          <p:grpSp>
            <p:nvGrpSpPr>
              <p:cNvPr id="57" name="Group 56">
                <a:extLst>
                  <a:ext uri="{FF2B5EF4-FFF2-40B4-BE49-F238E27FC236}">
                    <a16:creationId xmlns:a16="http://schemas.microsoft.com/office/drawing/2014/main" id="{D7B29E2C-E627-48B2-B424-274A05FF647D}"/>
                  </a:ext>
                </a:extLst>
              </p:cNvPr>
              <p:cNvGrpSpPr/>
              <p:nvPr/>
            </p:nvGrpSpPr>
            <p:grpSpPr>
              <a:xfrm>
                <a:off x="5148553" y="2953063"/>
                <a:ext cx="379614" cy="532019"/>
                <a:chOff x="4067905" y="3492354"/>
                <a:chExt cx="609600" cy="878382"/>
              </a:xfrm>
            </p:grpSpPr>
            <p:sp>
              <p:nvSpPr>
                <p:cNvPr id="59" name="Oval 58">
                  <a:extLst>
                    <a:ext uri="{FF2B5EF4-FFF2-40B4-BE49-F238E27FC236}">
                      <a16:creationId xmlns:a16="http://schemas.microsoft.com/office/drawing/2014/main" id="{DAC2BD14-4EC1-48CB-9A69-CCB5BCCAA6D0}"/>
                    </a:ext>
                  </a:extLst>
                </p:cNvPr>
                <p:cNvSpPr/>
                <p:nvPr/>
              </p:nvSpPr>
              <p:spPr>
                <a:xfrm>
                  <a:off x="4187977" y="3492354"/>
                  <a:ext cx="360218" cy="39716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lowchart: Delay 59">
                  <a:extLst>
                    <a:ext uri="{FF2B5EF4-FFF2-40B4-BE49-F238E27FC236}">
                      <a16:creationId xmlns:a16="http://schemas.microsoft.com/office/drawing/2014/main" id="{E5A53072-8FC9-4829-B1AD-439EACD8DB4F}"/>
                    </a:ext>
                  </a:extLst>
                </p:cNvPr>
                <p:cNvSpPr/>
                <p:nvPr/>
              </p:nvSpPr>
              <p:spPr>
                <a:xfrm rot="16200000">
                  <a:off x="4137176" y="3830407"/>
                  <a:ext cx="471058" cy="609600"/>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8" name="TextBox 57">
                <a:extLst>
                  <a:ext uri="{FF2B5EF4-FFF2-40B4-BE49-F238E27FC236}">
                    <a16:creationId xmlns:a16="http://schemas.microsoft.com/office/drawing/2014/main" id="{36AD759F-3E13-4396-9835-F4B5E5C890E9}"/>
                  </a:ext>
                </a:extLst>
              </p:cNvPr>
              <p:cNvSpPr txBox="1"/>
              <p:nvPr/>
            </p:nvSpPr>
            <p:spPr>
              <a:xfrm>
                <a:off x="4480003" y="3535883"/>
                <a:ext cx="1759367" cy="644242"/>
              </a:xfrm>
              <a:prstGeom prst="rect">
                <a:avLst/>
              </a:prstGeom>
              <a:noFill/>
              <a:ln>
                <a:noFill/>
              </a:ln>
            </p:spPr>
            <p:txBody>
              <a:bodyPr wrap="square" rtlCol="0">
                <a:spAutoFit/>
              </a:bodyPr>
              <a:lstStyle/>
              <a:p>
                <a:pPr algn="ctr"/>
                <a:r>
                  <a:rPr lang="en-IN" sz="1200" dirty="0"/>
                  <a:t>Domain Data Analyst</a:t>
                </a:r>
              </a:p>
            </p:txBody>
          </p:sp>
        </p:grpSp>
        <p:grpSp>
          <p:nvGrpSpPr>
            <p:cNvPr id="52" name="Group 51">
              <a:extLst>
                <a:ext uri="{FF2B5EF4-FFF2-40B4-BE49-F238E27FC236}">
                  <a16:creationId xmlns:a16="http://schemas.microsoft.com/office/drawing/2014/main" id="{867B9B1B-4D5A-4DEC-828A-1BECEE419586}"/>
                </a:ext>
              </a:extLst>
            </p:cNvPr>
            <p:cNvGrpSpPr/>
            <p:nvPr/>
          </p:nvGrpSpPr>
          <p:grpSpPr>
            <a:xfrm>
              <a:off x="1972137" y="4313028"/>
              <a:ext cx="990517" cy="837757"/>
              <a:chOff x="4087868" y="4332093"/>
              <a:chExt cx="1510084" cy="1185807"/>
            </a:xfrm>
          </p:grpSpPr>
          <p:grpSp>
            <p:nvGrpSpPr>
              <p:cNvPr id="53" name="Group 52">
                <a:extLst>
                  <a:ext uri="{FF2B5EF4-FFF2-40B4-BE49-F238E27FC236}">
                    <a16:creationId xmlns:a16="http://schemas.microsoft.com/office/drawing/2014/main" id="{53CD13D9-E788-4A7F-BFCC-BC724FAA3A34}"/>
                  </a:ext>
                </a:extLst>
              </p:cNvPr>
              <p:cNvGrpSpPr/>
              <p:nvPr/>
            </p:nvGrpSpPr>
            <p:grpSpPr>
              <a:xfrm>
                <a:off x="4614459" y="4332093"/>
                <a:ext cx="379614" cy="532010"/>
                <a:chOff x="3438638" y="3655619"/>
                <a:chExt cx="609600" cy="878375"/>
              </a:xfrm>
            </p:grpSpPr>
            <p:sp>
              <p:nvSpPr>
                <p:cNvPr id="55" name="Oval 54">
                  <a:extLst>
                    <a:ext uri="{FF2B5EF4-FFF2-40B4-BE49-F238E27FC236}">
                      <a16:creationId xmlns:a16="http://schemas.microsoft.com/office/drawing/2014/main" id="{424F9644-B087-4FA1-A56E-6FA2444C9143}"/>
                    </a:ext>
                  </a:extLst>
                </p:cNvPr>
                <p:cNvSpPr/>
                <p:nvPr/>
              </p:nvSpPr>
              <p:spPr>
                <a:xfrm>
                  <a:off x="3558710" y="3655619"/>
                  <a:ext cx="360217" cy="39716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lowchart: Delay 55">
                  <a:extLst>
                    <a:ext uri="{FF2B5EF4-FFF2-40B4-BE49-F238E27FC236}">
                      <a16:creationId xmlns:a16="http://schemas.microsoft.com/office/drawing/2014/main" id="{63449910-0AB2-499D-84F7-ECCA34EC9CE2}"/>
                    </a:ext>
                  </a:extLst>
                </p:cNvPr>
                <p:cNvSpPr/>
                <p:nvPr/>
              </p:nvSpPr>
              <p:spPr>
                <a:xfrm rot="16200000">
                  <a:off x="3507911" y="3993667"/>
                  <a:ext cx="471054" cy="609600"/>
                </a:xfrm>
                <a:prstGeom prst="flowChartDelay">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4" name="TextBox 53">
                <a:extLst>
                  <a:ext uri="{FF2B5EF4-FFF2-40B4-BE49-F238E27FC236}">
                    <a16:creationId xmlns:a16="http://schemas.microsoft.com/office/drawing/2014/main" id="{667F4431-81FA-49DA-85FC-24658975051E}"/>
                  </a:ext>
                </a:extLst>
              </p:cNvPr>
              <p:cNvSpPr txBox="1"/>
              <p:nvPr/>
            </p:nvSpPr>
            <p:spPr>
              <a:xfrm>
                <a:off x="4087868" y="4864434"/>
                <a:ext cx="1510084" cy="653466"/>
              </a:xfrm>
              <a:prstGeom prst="rect">
                <a:avLst/>
              </a:prstGeom>
              <a:noFill/>
              <a:ln>
                <a:noFill/>
              </a:ln>
            </p:spPr>
            <p:txBody>
              <a:bodyPr wrap="square" rtlCol="0">
                <a:spAutoFit/>
              </a:bodyPr>
              <a:lstStyle/>
              <a:p>
                <a:pPr algn="ctr"/>
                <a:r>
                  <a:rPr lang="en-IN" sz="1200" dirty="0"/>
                  <a:t>Data Explorer</a:t>
                </a:r>
              </a:p>
            </p:txBody>
          </p:sp>
        </p:grpSp>
      </p:grpSp>
      <p:graphicFrame>
        <p:nvGraphicFramePr>
          <p:cNvPr id="71" name="Diagram 70">
            <a:extLst>
              <a:ext uri="{FF2B5EF4-FFF2-40B4-BE49-F238E27FC236}">
                <a16:creationId xmlns:a16="http://schemas.microsoft.com/office/drawing/2014/main" id="{9060CFD2-A729-44D6-94FF-A25D90FA3B6A}"/>
              </a:ext>
            </a:extLst>
          </p:cNvPr>
          <p:cNvGraphicFramePr/>
          <p:nvPr>
            <p:extLst>
              <p:ext uri="{D42A27DB-BD31-4B8C-83A1-F6EECF244321}">
                <p14:modId xmlns:p14="http://schemas.microsoft.com/office/powerpoint/2010/main" val="1376966898"/>
              </p:ext>
            </p:extLst>
          </p:nvPr>
        </p:nvGraphicFramePr>
        <p:xfrm>
          <a:off x="2869248" y="3433111"/>
          <a:ext cx="3278590" cy="3012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5" name="Arrow: Curved Down 74">
            <a:extLst>
              <a:ext uri="{FF2B5EF4-FFF2-40B4-BE49-F238E27FC236}">
                <a16:creationId xmlns:a16="http://schemas.microsoft.com/office/drawing/2014/main" id="{1D26F39E-11AC-42A1-A5E2-6F41202D6C67}"/>
              </a:ext>
            </a:extLst>
          </p:cNvPr>
          <p:cNvSpPr/>
          <p:nvPr/>
        </p:nvSpPr>
        <p:spPr>
          <a:xfrm>
            <a:off x="1443048" y="1603853"/>
            <a:ext cx="9447457" cy="6538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TextBox 75">
            <a:extLst>
              <a:ext uri="{FF2B5EF4-FFF2-40B4-BE49-F238E27FC236}">
                <a16:creationId xmlns:a16="http://schemas.microsoft.com/office/drawing/2014/main" id="{495805EB-3CDE-4416-8B3E-45B10F5D7529}"/>
              </a:ext>
            </a:extLst>
          </p:cNvPr>
          <p:cNvSpPr txBox="1"/>
          <p:nvPr/>
        </p:nvSpPr>
        <p:spPr>
          <a:xfrm>
            <a:off x="5202936" y="1207007"/>
            <a:ext cx="2624328" cy="338554"/>
          </a:xfrm>
          <a:prstGeom prst="rect">
            <a:avLst/>
          </a:prstGeom>
        </p:spPr>
        <p:txBody>
          <a:bodyPr wrap="square">
            <a:spAutoFit/>
          </a:bodyPr>
          <a:lstStyle>
            <a:defPPr>
              <a:defRPr lang="en-US"/>
            </a:defPPr>
            <a:lvl1pPr>
              <a:defRPr sz="1600">
                <a:solidFill>
                  <a:schemeClr val="accent1"/>
                </a:solidFill>
              </a:defRPr>
            </a:lvl1pPr>
          </a:lstStyle>
          <a:p>
            <a:r>
              <a:rPr lang="en-IN" dirty="0"/>
              <a:t>Transformation</a:t>
            </a:r>
          </a:p>
        </p:txBody>
      </p:sp>
    </p:spTree>
    <p:extLst>
      <p:ext uri="{BB962C8B-B14F-4D97-AF65-F5344CB8AC3E}">
        <p14:creationId xmlns:p14="http://schemas.microsoft.com/office/powerpoint/2010/main" val="241744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018DDC-1AC4-4440-8BE4-199905499B4E}"/>
              </a:ext>
            </a:extLst>
          </p:cNvPr>
          <p:cNvSpPr>
            <a:spLocks noGrp="1"/>
          </p:cNvSpPr>
          <p:nvPr>
            <p:ph type="title"/>
          </p:nvPr>
        </p:nvSpPr>
        <p:spPr/>
        <p:txBody>
          <a:bodyPr>
            <a:normAutofit/>
          </a:bodyPr>
          <a:lstStyle/>
          <a:p>
            <a:r>
              <a:rPr lang="en-IN" sz="3600" dirty="0"/>
              <a:t>Stage 2 – Exploration &amp; Learning</a:t>
            </a:r>
          </a:p>
        </p:txBody>
      </p:sp>
      <p:sp>
        <p:nvSpPr>
          <p:cNvPr id="23" name="Arrow: Right 22">
            <a:extLst>
              <a:ext uri="{FF2B5EF4-FFF2-40B4-BE49-F238E27FC236}">
                <a16:creationId xmlns:a16="http://schemas.microsoft.com/office/drawing/2014/main" id="{4426889E-0ACD-4EF5-A584-BD5355FC5A3E}"/>
              </a:ext>
            </a:extLst>
          </p:cNvPr>
          <p:cNvSpPr/>
          <p:nvPr/>
        </p:nvSpPr>
        <p:spPr>
          <a:xfrm>
            <a:off x="3624536" y="3217277"/>
            <a:ext cx="3040424" cy="211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EC3D50A4-EFAC-4105-80AE-9C8897779B05}"/>
              </a:ext>
            </a:extLst>
          </p:cNvPr>
          <p:cNvSpPr/>
          <p:nvPr/>
        </p:nvSpPr>
        <p:spPr>
          <a:xfrm>
            <a:off x="3754205" y="3682750"/>
            <a:ext cx="2886879" cy="1346450"/>
          </a:xfrm>
          <a:prstGeom prst="rect">
            <a:avLst/>
          </a:prstGeom>
          <a:solidFill>
            <a:schemeClr val="accent1">
              <a:lumMod val="75000"/>
              <a:alpha val="29000"/>
            </a:schemeClr>
          </a:solidFill>
          <a:ln>
            <a:solidFill>
              <a:schemeClr val="accent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IN" sz="1400" dirty="0"/>
              <a:t>Exploratory Data Analysis</a:t>
            </a:r>
          </a:p>
          <a:p>
            <a:pPr marL="285750" indent="-285750">
              <a:buFont typeface="Arial" panose="020B0604020202020204" pitchFamily="34" charset="0"/>
              <a:buChar char="•"/>
            </a:pPr>
            <a:r>
              <a:rPr lang="en-IN" sz="1400" dirty="0"/>
              <a:t>Validation by domain expert</a:t>
            </a:r>
          </a:p>
          <a:p>
            <a:pPr marL="285750" indent="-285750">
              <a:buFont typeface="Arial" panose="020B0604020202020204" pitchFamily="34" charset="0"/>
              <a:buChar char="•"/>
            </a:pPr>
            <a:r>
              <a:rPr lang="en-IN" sz="1400" dirty="0"/>
              <a:t>Develop insights</a:t>
            </a:r>
          </a:p>
        </p:txBody>
      </p:sp>
      <p:sp>
        <p:nvSpPr>
          <p:cNvPr id="28" name="Rectangle: Rounded Corners 27">
            <a:extLst>
              <a:ext uri="{FF2B5EF4-FFF2-40B4-BE49-F238E27FC236}">
                <a16:creationId xmlns:a16="http://schemas.microsoft.com/office/drawing/2014/main" id="{703CD664-04D4-458F-ADC4-CD26CBD7DD0E}"/>
              </a:ext>
            </a:extLst>
          </p:cNvPr>
          <p:cNvSpPr/>
          <p:nvPr/>
        </p:nvSpPr>
        <p:spPr>
          <a:xfrm>
            <a:off x="7133336" y="2368296"/>
            <a:ext cx="2305268" cy="2679192"/>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N" sz="1400" u="sng" dirty="0">
                <a:solidFill>
                  <a:schemeClr val="dk1"/>
                </a:solidFill>
              </a:rPr>
              <a:t>Outcome</a:t>
            </a:r>
          </a:p>
          <a:p>
            <a:r>
              <a:rPr lang="en-IN" sz="1400" dirty="0">
                <a:solidFill>
                  <a:schemeClr val="dk1"/>
                </a:solidFill>
              </a:rPr>
              <a:t>Insights, Trend Analysis, Recommendations</a:t>
            </a:r>
          </a:p>
          <a:p>
            <a:r>
              <a:rPr lang="en-IN" sz="1400" dirty="0">
                <a:solidFill>
                  <a:schemeClr val="dk1"/>
                </a:solidFill>
              </a:rPr>
              <a:t>ML Model(s)</a:t>
            </a:r>
          </a:p>
          <a:p>
            <a:r>
              <a:rPr lang="en-IN" sz="1400" dirty="0">
                <a:solidFill>
                  <a:schemeClr val="dk1"/>
                </a:solidFill>
              </a:rPr>
              <a:t>Pilot Prediction App</a:t>
            </a:r>
          </a:p>
        </p:txBody>
      </p:sp>
      <p:grpSp>
        <p:nvGrpSpPr>
          <p:cNvPr id="25" name="Group 24">
            <a:extLst>
              <a:ext uri="{FF2B5EF4-FFF2-40B4-BE49-F238E27FC236}">
                <a16:creationId xmlns:a16="http://schemas.microsoft.com/office/drawing/2014/main" id="{660528DD-0E5D-46DC-81B3-12AA8E468BC7}"/>
              </a:ext>
            </a:extLst>
          </p:cNvPr>
          <p:cNvGrpSpPr/>
          <p:nvPr/>
        </p:nvGrpSpPr>
        <p:grpSpPr>
          <a:xfrm>
            <a:off x="1282657" y="2411060"/>
            <a:ext cx="2137199" cy="2242993"/>
            <a:chOff x="1459441" y="2907792"/>
            <a:chExt cx="2137199" cy="2242993"/>
          </a:xfrm>
        </p:grpSpPr>
        <p:sp>
          <p:nvSpPr>
            <p:cNvPr id="27" name="Oval 26">
              <a:extLst>
                <a:ext uri="{FF2B5EF4-FFF2-40B4-BE49-F238E27FC236}">
                  <a16:creationId xmlns:a16="http://schemas.microsoft.com/office/drawing/2014/main" id="{46693716-427F-4A5A-82B5-A949645CA6DA}"/>
                </a:ext>
              </a:extLst>
            </p:cNvPr>
            <p:cNvSpPr/>
            <p:nvPr/>
          </p:nvSpPr>
          <p:spPr>
            <a:xfrm>
              <a:off x="1483317" y="2907792"/>
              <a:ext cx="1979296" cy="1929381"/>
            </a:xfrm>
            <a:prstGeom prst="ellipse">
              <a:avLst/>
            </a:prstGeom>
            <a:solidFill>
              <a:schemeClr val="accent1">
                <a:alpha val="29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grpSp>
          <p:nvGrpSpPr>
            <p:cNvPr id="29" name="Group 28">
              <a:extLst>
                <a:ext uri="{FF2B5EF4-FFF2-40B4-BE49-F238E27FC236}">
                  <a16:creationId xmlns:a16="http://schemas.microsoft.com/office/drawing/2014/main" id="{26E74DD8-07D9-400E-9E4E-9AA4C2C8BF82}"/>
                </a:ext>
              </a:extLst>
            </p:cNvPr>
            <p:cNvGrpSpPr/>
            <p:nvPr/>
          </p:nvGrpSpPr>
          <p:grpSpPr>
            <a:xfrm>
              <a:off x="1459441" y="3384470"/>
              <a:ext cx="778489" cy="872038"/>
              <a:chOff x="3265600" y="3113751"/>
              <a:chExt cx="1186840" cy="1216906"/>
            </a:xfrm>
          </p:grpSpPr>
          <p:grpSp>
            <p:nvGrpSpPr>
              <p:cNvPr id="40" name="Group 39">
                <a:extLst>
                  <a:ext uri="{FF2B5EF4-FFF2-40B4-BE49-F238E27FC236}">
                    <a16:creationId xmlns:a16="http://schemas.microsoft.com/office/drawing/2014/main" id="{975D1CA5-5849-4221-A69A-ACE87BC254C8}"/>
                  </a:ext>
                </a:extLst>
              </p:cNvPr>
              <p:cNvGrpSpPr/>
              <p:nvPr/>
            </p:nvGrpSpPr>
            <p:grpSpPr>
              <a:xfrm>
                <a:off x="3727393" y="3113751"/>
                <a:ext cx="379614" cy="532017"/>
                <a:chOff x="3808844" y="3053138"/>
                <a:chExt cx="609600" cy="878385"/>
              </a:xfrm>
            </p:grpSpPr>
            <p:sp>
              <p:nvSpPr>
                <p:cNvPr id="42" name="Oval 41">
                  <a:extLst>
                    <a:ext uri="{FF2B5EF4-FFF2-40B4-BE49-F238E27FC236}">
                      <a16:creationId xmlns:a16="http://schemas.microsoft.com/office/drawing/2014/main" id="{AE1E3E12-408C-484B-AF43-14D6C920B40A}"/>
                    </a:ext>
                  </a:extLst>
                </p:cNvPr>
                <p:cNvSpPr/>
                <p:nvPr/>
              </p:nvSpPr>
              <p:spPr>
                <a:xfrm>
                  <a:off x="3928915" y="3053138"/>
                  <a:ext cx="360218" cy="3971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Flowchart: Delay 42">
                  <a:extLst>
                    <a:ext uri="{FF2B5EF4-FFF2-40B4-BE49-F238E27FC236}">
                      <a16:creationId xmlns:a16="http://schemas.microsoft.com/office/drawing/2014/main" id="{EFEC7363-0166-4DC6-8148-A7220099149A}"/>
                    </a:ext>
                  </a:extLst>
                </p:cNvPr>
                <p:cNvSpPr/>
                <p:nvPr/>
              </p:nvSpPr>
              <p:spPr>
                <a:xfrm rot="16200000">
                  <a:off x="3878116" y="3391196"/>
                  <a:ext cx="471055" cy="609600"/>
                </a:xfrm>
                <a:prstGeom prst="flowChartDelay">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 name="TextBox 40">
                <a:extLst>
                  <a:ext uri="{FF2B5EF4-FFF2-40B4-BE49-F238E27FC236}">
                    <a16:creationId xmlns:a16="http://schemas.microsoft.com/office/drawing/2014/main" id="{6DC701BE-261D-43F8-A1A4-4C18B8C207C7}"/>
                  </a:ext>
                </a:extLst>
              </p:cNvPr>
              <p:cNvSpPr txBox="1"/>
              <p:nvPr/>
            </p:nvSpPr>
            <p:spPr>
              <a:xfrm>
                <a:off x="3265600" y="3686416"/>
                <a:ext cx="1186840" cy="644241"/>
              </a:xfrm>
              <a:prstGeom prst="rect">
                <a:avLst/>
              </a:prstGeom>
              <a:noFill/>
              <a:ln>
                <a:noFill/>
              </a:ln>
            </p:spPr>
            <p:txBody>
              <a:bodyPr wrap="square" rtlCol="0">
                <a:spAutoFit/>
              </a:bodyPr>
              <a:lstStyle/>
              <a:p>
                <a:pPr algn="ctr"/>
                <a:r>
                  <a:rPr lang="en-IN" sz="1200" dirty="0">
                    <a:solidFill>
                      <a:srgbClr val="C00000"/>
                    </a:solidFill>
                  </a:rPr>
                  <a:t>Data Team</a:t>
                </a:r>
              </a:p>
            </p:txBody>
          </p:sp>
        </p:grpSp>
        <p:grpSp>
          <p:nvGrpSpPr>
            <p:cNvPr id="30" name="Group 29">
              <a:extLst>
                <a:ext uri="{FF2B5EF4-FFF2-40B4-BE49-F238E27FC236}">
                  <a16:creationId xmlns:a16="http://schemas.microsoft.com/office/drawing/2014/main" id="{DC063B3C-59F6-409F-B278-E6439EA3774A}"/>
                </a:ext>
              </a:extLst>
            </p:cNvPr>
            <p:cNvGrpSpPr/>
            <p:nvPr/>
          </p:nvGrpSpPr>
          <p:grpSpPr>
            <a:xfrm>
              <a:off x="2442610" y="3378528"/>
              <a:ext cx="1154030" cy="879315"/>
              <a:chOff x="4480003" y="2953063"/>
              <a:chExt cx="1759367" cy="1227062"/>
            </a:xfrm>
          </p:grpSpPr>
          <p:grpSp>
            <p:nvGrpSpPr>
              <p:cNvPr id="36" name="Group 35">
                <a:extLst>
                  <a:ext uri="{FF2B5EF4-FFF2-40B4-BE49-F238E27FC236}">
                    <a16:creationId xmlns:a16="http://schemas.microsoft.com/office/drawing/2014/main" id="{331BCEB4-CB88-46F5-ABB0-43D4E779B53C}"/>
                  </a:ext>
                </a:extLst>
              </p:cNvPr>
              <p:cNvGrpSpPr/>
              <p:nvPr/>
            </p:nvGrpSpPr>
            <p:grpSpPr>
              <a:xfrm>
                <a:off x="5148553" y="2953063"/>
                <a:ext cx="379614" cy="532019"/>
                <a:chOff x="4067905" y="3492354"/>
                <a:chExt cx="609600" cy="878382"/>
              </a:xfrm>
            </p:grpSpPr>
            <p:sp>
              <p:nvSpPr>
                <p:cNvPr id="38" name="Oval 37">
                  <a:extLst>
                    <a:ext uri="{FF2B5EF4-FFF2-40B4-BE49-F238E27FC236}">
                      <a16:creationId xmlns:a16="http://schemas.microsoft.com/office/drawing/2014/main" id="{738CC6CD-507B-46CD-8BE4-5ED52C1E480E}"/>
                    </a:ext>
                  </a:extLst>
                </p:cNvPr>
                <p:cNvSpPr/>
                <p:nvPr/>
              </p:nvSpPr>
              <p:spPr>
                <a:xfrm>
                  <a:off x="4187977" y="3492354"/>
                  <a:ext cx="360218" cy="397164"/>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Delay 38">
                  <a:extLst>
                    <a:ext uri="{FF2B5EF4-FFF2-40B4-BE49-F238E27FC236}">
                      <a16:creationId xmlns:a16="http://schemas.microsoft.com/office/drawing/2014/main" id="{AFADFD2B-3D7B-428E-A3BB-3B6E6C237A3F}"/>
                    </a:ext>
                  </a:extLst>
                </p:cNvPr>
                <p:cNvSpPr/>
                <p:nvPr/>
              </p:nvSpPr>
              <p:spPr>
                <a:xfrm rot="16200000">
                  <a:off x="4137176" y="3830407"/>
                  <a:ext cx="471058" cy="609600"/>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7" name="TextBox 36">
                <a:extLst>
                  <a:ext uri="{FF2B5EF4-FFF2-40B4-BE49-F238E27FC236}">
                    <a16:creationId xmlns:a16="http://schemas.microsoft.com/office/drawing/2014/main" id="{9A4F213C-69A5-4852-AF9C-A8C054A51A82}"/>
                  </a:ext>
                </a:extLst>
              </p:cNvPr>
              <p:cNvSpPr txBox="1"/>
              <p:nvPr/>
            </p:nvSpPr>
            <p:spPr>
              <a:xfrm>
                <a:off x="4480003" y="3535883"/>
                <a:ext cx="1759367" cy="644242"/>
              </a:xfrm>
              <a:prstGeom prst="rect">
                <a:avLst/>
              </a:prstGeom>
              <a:noFill/>
              <a:ln>
                <a:noFill/>
              </a:ln>
            </p:spPr>
            <p:txBody>
              <a:bodyPr wrap="square" rtlCol="0">
                <a:spAutoFit/>
              </a:bodyPr>
              <a:lstStyle/>
              <a:p>
                <a:pPr algn="ctr"/>
                <a:r>
                  <a:rPr lang="en-IN" sz="1200" dirty="0"/>
                  <a:t>Domain Data Analyst</a:t>
                </a:r>
              </a:p>
            </p:txBody>
          </p:sp>
        </p:grpSp>
        <p:grpSp>
          <p:nvGrpSpPr>
            <p:cNvPr id="31" name="Group 30">
              <a:extLst>
                <a:ext uri="{FF2B5EF4-FFF2-40B4-BE49-F238E27FC236}">
                  <a16:creationId xmlns:a16="http://schemas.microsoft.com/office/drawing/2014/main" id="{A15476BD-BB22-443B-B39E-90CEEDDE38B1}"/>
                </a:ext>
              </a:extLst>
            </p:cNvPr>
            <p:cNvGrpSpPr/>
            <p:nvPr/>
          </p:nvGrpSpPr>
          <p:grpSpPr>
            <a:xfrm>
              <a:off x="1972137" y="4313028"/>
              <a:ext cx="990517" cy="837757"/>
              <a:chOff x="4087868" y="4332093"/>
              <a:chExt cx="1510084" cy="1185807"/>
            </a:xfrm>
          </p:grpSpPr>
          <p:grpSp>
            <p:nvGrpSpPr>
              <p:cNvPr id="32" name="Group 31">
                <a:extLst>
                  <a:ext uri="{FF2B5EF4-FFF2-40B4-BE49-F238E27FC236}">
                    <a16:creationId xmlns:a16="http://schemas.microsoft.com/office/drawing/2014/main" id="{AD0155F1-AE00-495B-92D8-8EAA912526D6}"/>
                  </a:ext>
                </a:extLst>
              </p:cNvPr>
              <p:cNvGrpSpPr/>
              <p:nvPr/>
            </p:nvGrpSpPr>
            <p:grpSpPr>
              <a:xfrm>
                <a:off x="4614459" y="4332093"/>
                <a:ext cx="379614" cy="532010"/>
                <a:chOff x="3438638" y="3655619"/>
                <a:chExt cx="609600" cy="878375"/>
              </a:xfrm>
            </p:grpSpPr>
            <p:sp>
              <p:nvSpPr>
                <p:cNvPr id="34" name="Oval 33">
                  <a:extLst>
                    <a:ext uri="{FF2B5EF4-FFF2-40B4-BE49-F238E27FC236}">
                      <a16:creationId xmlns:a16="http://schemas.microsoft.com/office/drawing/2014/main" id="{E5462B52-24CF-4F32-BB5D-8D0D653A07BE}"/>
                    </a:ext>
                  </a:extLst>
                </p:cNvPr>
                <p:cNvSpPr/>
                <p:nvPr/>
              </p:nvSpPr>
              <p:spPr>
                <a:xfrm>
                  <a:off x="3558710" y="3655619"/>
                  <a:ext cx="360217" cy="39716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Delay 34">
                  <a:extLst>
                    <a:ext uri="{FF2B5EF4-FFF2-40B4-BE49-F238E27FC236}">
                      <a16:creationId xmlns:a16="http://schemas.microsoft.com/office/drawing/2014/main" id="{F681913A-B5BD-46BB-9DF0-1CE16B56CFBC}"/>
                    </a:ext>
                  </a:extLst>
                </p:cNvPr>
                <p:cNvSpPr/>
                <p:nvPr/>
              </p:nvSpPr>
              <p:spPr>
                <a:xfrm rot="16200000">
                  <a:off x="3507911" y="3993667"/>
                  <a:ext cx="471054" cy="609600"/>
                </a:xfrm>
                <a:prstGeom prst="flowChartDelay">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TextBox 32">
                <a:extLst>
                  <a:ext uri="{FF2B5EF4-FFF2-40B4-BE49-F238E27FC236}">
                    <a16:creationId xmlns:a16="http://schemas.microsoft.com/office/drawing/2014/main" id="{756DCD00-8950-4560-9C0C-C047CDA25A4D}"/>
                  </a:ext>
                </a:extLst>
              </p:cNvPr>
              <p:cNvSpPr txBox="1"/>
              <p:nvPr/>
            </p:nvSpPr>
            <p:spPr>
              <a:xfrm>
                <a:off x="4087868" y="4864434"/>
                <a:ext cx="1510084" cy="653466"/>
              </a:xfrm>
              <a:prstGeom prst="rect">
                <a:avLst/>
              </a:prstGeom>
              <a:noFill/>
              <a:ln>
                <a:noFill/>
              </a:ln>
            </p:spPr>
            <p:txBody>
              <a:bodyPr wrap="square" rtlCol="0">
                <a:spAutoFit/>
              </a:bodyPr>
              <a:lstStyle/>
              <a:p>
                <a:pPr algn="ctr"/>
                <a:r>
                  <a:rPr lang="en-IN" sz="1200" dirty="0"/>
                  <a:t>Data Explorer</a:t>
                </a:r>
              </a:p>
            </p:txBody>
          </p:sp>
        </p:grpSp>
      </p:grpSp>
    </p:spTree>
    <p:extLst>
      <p:ext uri="{BB962C8B-B14F-4D97-AF65-F5344CB8AC3E}">
        <p14:creationId xmlns:p14="http://schemas.microsoft.com/office/powerpoint/2010/main" val="68934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90AD-5C4B-4040-B582-A5FFCAA06E9B}"/>
              </a:ext>
            </a:extLst>
          </p:cNvPr>
          <p:cNvSpPr>
            <a:spLocks noGrp="1"/>
          </p:cNvSpPr>
          <p:nvPr>
            <p:ph type="title"/>
          </p:nvPr>
        </p:nvSpPr>
        <p:spPr/>
        <p:txBody>
          <a:bodyPr/>
          <a:lstStyle/>
          <a:p>
            <a:r>
              <a:rPr lang="en-IN" dirty="0"/>
              <a:t>Stage 3 - Institutionalizing AI</a:t>
            </a:r>
          </a:p>
        </p:txBody>
      </p:sp>
      <p:sp>
        <p:nvSpPr>
          <p:cNvPr id="3" name="Content Placeholder 2">
            <a:extLst>
              <a:ext uri="{FF2B5EF4-FFF2-40B4-BE49-F238E27FC236}">
                <a16:creationId xmlns:a16="http://schemas.microsoft.com/office/drawing/2014/main" id="{E103BFD4-6F25-45DC-8514-274CDC303C45}"/>
              </a:ext>
            </a:extLst>
          </p:cNvPr>
          <p:cNvSpPr>
            <a:spLocks noGrp="1"/>
          </p:cNvSpPr>
          <p:nvPr>
            <p:ph idx="1"/>
          </p:nvPr>
        </p:nvSpPr>
        <p:spPr/>
        <p:txBody>
          <a:bodyPr/>
          <a:lstStyle/>
          <a:p>
            <a:r>
              <a:rPr lang="en-IN" dirty="0"/>
              <a:t>TBD</a:t>
            </a:r>
          </a:p>
        </p:txBody>
      </p:sp>
    </p:spTree>
    <p:extLst>
      <p:ext uri="{BB962C8B-B14F-4D97-AF65-F5344CB8AC3E}">
        <p14:creationId xmlns:p14="http://schemas.microsoft.com/office/powerpoint/2010/main" val="36100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08AF6E-F29B-41F1-9026-6A0A966DA3F0}"/>
              </a:ext>
            </a:extLst>
          </p:cNvPr>
          <p:cNvSpPr>
            <a:spLocks noGrp="1"/>
          </p:cNvSpPr>
          <p:nvPr>
            <p:ph type="title"/>
          </p:nvPr>
        </p:nvSpPr>
        <p:spPr/>
        <p:txBody>
          <a:bodyPr/>
          <a:lstStyle/>
          <a:p>
            <a:r>
              <a:rPr lang="en-IN" dirty="0"/>
              <a:t>Appendix</a:t>
            </a:r>
          </a:p>
        </p:txBody>
      </p:sp>
      <p:sp>
        <p:nvSpPr>
          <p:cNvPr id="5" name="Text Placeholder 4">
            <a:extLst>
              <a:ext uri="{FF2B5EF4-FFF2-40B4-BE49-F238E27FC236}">
                <a16:creationId xmlns:a16="http://schemas.microsoft.com/office/drawing/2014/main" id="{B76BCBC6-5C7A-45A9-BE1C-D0824A8BD4EA}"/>
              </a:ext>
            </a:extLst>
          </p:cNvPr>
          <p:cNvSpPr>
            <a:spLocks noGrp="1"/>
          </p:cNvSpPr>
          <p:nvPr>
            <p:ph type="body" idx="1"/>
          </p:nvPr>
        </p:nvSpPr>
        <p:spPr/>
        <p:txBody>
          <a:bodyPr/>
          <a:lstStyle/>
          <a:p>
            <a:r>
              <a:rPr lang="en-IN" dirty="0"/>
              <a:t>ML Insights</a:t>
            </a:r>
          </a:p>
        </p:txBody>
      </p:sp>
    </p:spTree>
    <p:extLst>
      <p:ext uri="{BB962C8B-B14F-4D97-AF65-F5344CB8AC3E}">
        <p14:creationId xmlns:p14="http://schemas.microsoft.com/office/powerpoint/2010/main" val="83648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14A20-26E1-4401-8FC9-AB25894D233A}"/>
              </a:ext>
            </a:extLst>
          </p:cNvPr>
          <p:cNvSpPr>
            <a:spLocks noGrp="1"/>
          </p:cNvSpPr>
          <p:nvPr>
            <p:ph type="title"/>
          </p:nvPr>
        </p:nvSpPr>
        <p:spPr>
          <a:xfrm>
            <a:off x="940987" y="294562"/>
            <a:ext cx="9601196" cy="623148"/>
          </a:xfrm>
        </p:spPr>
        <p:txBody>
          <a:bodyPr>
            <a:normAutofit/>
          </a:bodyPr>
          <a:lstStyle/>
          <a:p>
            <a:r>
              <a:rPr lang="en-IN" dirty="0"/>
              <a:t>Machine Learning Process</a:t>
            </a:r>
          </a:p>
        </p:txBody>
      </p:sp>
      <p:grpSp>
        <p:nvGrpSpPr>
          <p:cNvPr id="47" name="Group 46">
            <a:extLst>
              <a:ext uri="{FF2B5EF4-FFF2-40B4-BE49-F238E27FC236}">
                <a16:creationId xmlns:a16="http://schemas.microsoft.com/office/drawing/2014/main" id="{12456FDB-535F-4D4B-AEC6-63FA21ECDAA5}"/>
              </a:ext>
            </a:extLst>
          </p:cNvPr>
          <p:cNvGrpSpPr/>
          <p:nvPr/>
        </p:nvGrpSpPr>
        <p:grpSpPr>
          <a:xfrm>
            <a:off x="615054" y="1501371"/>
            <a:ext cx="10861551" cy="3646701"/>
            <a:chOff x="163416" y="1501371"/>
            <a:chExt cx="11947706" cy="3343193"/>
          </a:xfrm>
        </p:grpSpPr>
        <p:sp>
          <p:nvSpPr>
            <p:cNvPr id="10" name="Rectangle: Rounded Corners 9">
              <a:extLst>
                <a:ext uri="{FF2B5EF4-FFF2-40B4-BE49-F238E27FC236}">
                  <a16:creationId xmlns:a16="http://schemas.microsoft.com/office/drawing/2014/main" id="{135EC0C9-E1C7-4173-B8A5-979629DFBC98}"/>
                </a:ext>
              </a:extLst>
            </p:cNvPr>
            <p:cNvSpPr/>
            <p:nvPr/>
          </p:nvSpPr>
          <p:spPr>
            <a:xfrm>
              <a:off x="163416" y="2183218"/>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Get Data</a:t>
              </a:r>
            </a:p>
            <a:p>
              <a:pPr marL="171450" lvl="0" indent="-171450">
                <a:buFont typeface="Arial" panose="020B0604020202020204" pitchFamily="34" charset="0"/>
                <a:buChar char="•"/>
              </a:pPr>
              <a:r>
                <a:rPr lang="en-IN" sz="1200" dirty="0"/>
                <a:t>Frame the Problem</a:t>
              </a:r>
            </a:p>
            <a:p>
              <a:pPr marL="171450" lvl="0" indent="-171450">
                <a:buFont typeface="Arial" panose="020B0604020202020204" pitchFamily="34" charset="0"/>
                <a:buChar char="•"/>
              </a:pPr>
              <a:r>
                <a:rPr lang="en-IN" sz="1200" dirty="0"/>
                <a:t>Select performance measure</a:t>
              </a:r>
            </a:p>
            <a:p>
              <a:pPr marL="171450" lvl="0" indent="-171450">
                <a:buFont typeface="Arial" panose="020B0604020202020204" pitchFamily="34" charset="0"/>
                <a:buChar char="•"/>
              </a:pPr>
              <a:r>
                <a:rPr lang="en-IN" sz="1200" dirty="0"/>
                <a:t>Validate Assumptions</a:t>
              </a:r>
            </a:p>
          </p:txBody>
        </p:sp>
        <p:sp>
          <p:nvSpPr>
            <p:cNvPr id="13" name="Shape 12">
              <a:extLst>
                <a:ext uri="{FF2B5EF4-FFF2-40B4-BE49-F238E27FC236}">
                  <a16:creationId xmlns:a16="http://schemas.microsoft.com/office/drawing/2014/main" id="{AC08DED3-A514-4F90-9CA3-A39545D8D30A}"/>
                </a:ext>
              </a:extLst>
            </p:cNvPr>
            <p:cNvSpPr/>
            <p:nvPr/>
          </p:nvSpPr>
          <p:spPr>
            <a:xfrm>
              <a:off x="1141707" y="3348459"/>
              <a:ext cx="1620000" cy="1496105"/>
            </a:xfrm>
            <a:prstGeom prst="leftCircularArrow">
              <a:avLst>
                <a:gd name="adj1" fmla="val 3263"/>
                <a:gd name="adj2" fmla="val 402633"/>
                <a:gd name="adj3" fmla="val 1046916"/>
                <a:gd name="adj4" fmla="val 7893261"/>
                <a:gd name="adj5" fmla="val 3807"/>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sp>
        <p:sp>
          <p:nvSpPr>
            <p:cNvPr id="15" name="Rectangle: Rounded Corners 14">
              <a:extLst>
                <a:ext uri="{FF2B5EF4-FFF2-40B4-BE49-F238E27FC236}">
                  <a16:creationId xmlns:a16="http://schemas.microsoft.com/office/drawing/2014/main" id="{AC02AA03-F75F-4460-991C-A4633F7B9FCE}"/>
                </a:ext>
              </a:extLst>
            </p:cNvPr>
            <p:cNvSpPr/>
            <p:nvPr/>
          </p:nvSpPr>
          <p:spPr>
            <a:xfrm>
              <a:off x="1867416" y="2189314"/>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Discover and visualize data</a:t>
              </a:r>
            </a:p>
            <a:p>
              <a:pPr marL="171450" lvl="0" indent="-171450">
                <a:buFont typeface="Arial" panose="020B0604020202020204" pitchFamily="34" charset="0"/>
                <a:buChar char="•"/>
              </a:pPr>
              <a:r>
                <a:rPr lang="en-IN" sz="1200" dirty="0"/>
                <a:t>Features Correlation</a:t>
              </a:r>
            </a:p>
            <a:p>
              <a:pPr marL="171450" lvl="0" indent="-171450">
                <a:buFont typeface="Arial" panose="020B0604020202020204" pitchFamily="34" charset="0"/>
                <a:buChar char="•"/>
              </a:pPr>
              <a:r>
                <a:rPr lang="en-IN" sz="1200" dirty="0"/>
                <a:t>Gain Insights</a:t>
              </a:r>
            </a:p>
          </p:txBody>
        </p:sp>
        <p:sp>
          <p:nvSpPr>
            <p:cNvPr id="16" name="Rectangle: Rounded Corners 15">
              <a:extLst>
                <a:ext uri="{FF2B5EF4-FFF2-40B4-BE49-F238E27FC236}">
                  <a16:creationId xmlns:a16="http://schemas.microsoft.com/office/drawing/2014/main" id="{7A057E59-13F3-445E-B579-609645444AD5}"/>
                </a:ext>
              </a:extLst>
            </p:cNvPr>
            <p:cNvSpPr/>
            <p:nvPr/>
          </p:nvSpPr>
          <p:spPr>
            <a:xfrm>
              <a:off x="3571416" y="2167978"/>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Data Cleaning</a:t>
              </a:r>
            </a:p>
            <a:p>
              <a:pPr marL="171450" lvl="0" indent="-171450">
                <a:buFont typeface="Arial" panose="020B0604020202020204" pitchFamily="34" charset="0"/>
                <a:buChar char="•"/>
              </a:pPr>
              <a:r>
                <a:rPr lang="en-IN" sz="1200" dirty="0"/>
                <a:t>Feature Engineering</a:t>
              </a:r>
            </a:p>
            <a:p>
              <a:pPr marL="171450" lvl="0" indent="-171450">
                <a:buFont typeface="Arial" panose="020B0604020202020204" pitchFamily="34" charset="0"/>
                <a:buChar char="•"/>
              </a:pPr>
              <a:r>
                <a:rPr lang="en-IN" sz="1200" dirty="0"/>
                <a:t>Handling text and categorical attributes</a:t>
              </a:r>
            </a:p>
            <a:p>
              <a:pPr marL="171450" lvl="0" indent="-171450">
                <a:buFont typeface="Arial" panose="020B0604020202020204" pitchFamily="34" charset="0"/>
                <a:buChar char="•"/>
              </a:pPr>
              <a:r>
                <a:rPr lang="en-IN" sz="1200" dirty="0"/>
                <a:t>Transformation Pipeline</a:t>
              </a:r>
            </a:p>
          </p:txBody>
        </p:sp>
        <p:sp>
          <p:nvSpPr>
            <p:cNvPr id="17" name="Rectangle: Rounded Corners 16">
              <a:extLst>
                <a:ext uri="{FF2B5EF4-FFF2-40B4-BE49-F238E27FC236}">
                  <a16:creationId xmlns:a16="http://schemas.microsoft.com/office/drawing/2014/main" id="{E898B506-F90E-4B35-83CF-6A5615086BEC}"/>
                </a:ext>
              </a:extLst>
            </p:cNvPr>
            <p:cNvSpPr/>
            <p:nvPr/>
          </p:nvSpPr>
          <p:spPr>
            <a:xfrm>
              <a:off x="5275416" y="2165780"/>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Creating Training, Validation and Test Sets</a:t>
              </a:r>
            </a:p>
            <a:p>
              <a:pPr marL="171450" lvl="0" indent="-171450">
                <a:buFont typeface="Arial" panose="020B0604020202020204" pitchFamily="34" charset="0"/>
                <a:buChar char="•"/>
              </a:pPr>
              <a:r>
                <a:rPr lang="en-IN" sz="1200" dirty="0"/>
                <a:t>Training the Model</a:t>
              </a:r>
            </a:p>
          </p:txBody>
        </p:sp>
        <p:sp>
          <p:nvSpPr>
            <p:cNvPr id="18" name="Rectangle: Rounded Corners 17">
              <a:extLst>
                <a:ext uri="{FF2B5EF4-FFF2-40B4-BE49-F238E27FC236}">
                  <a16:creationId xmlns:a16="http://schemas.microsoft.com/office/drawing/2014/main" id="{AD74B329-FF34-4BD7-BFF4-4EAD22E2B706}"/>
                </a:ext>
              </a:extLst>
            </p:cNvPr>
            <p:cNvSpPr/>
            <p:nvPr/>
          </p:nvSpPr>
          <p:spPr>
            <a:xfrm>
              <a:off x="6979416" y="2163582"/>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Hyper Parameter Tuning</a:t>
              </a:r>
            </a:p>
            <a:p>
              <a:pPr marL="171450" lvl="0" indent="-171450">
                <a:buFont typeface="Arial" panose="020B0604020202020204" pitchFamily="34" charset="0"/>
                <a:buChar char="•"/>
              </a:pPr>
              <a:r>
                <a:rPr lang="en-IN" sz="1200" dirty="0"/>
                <a:t>Validation performance</a:t>
              </a:r>
            </a:p>
            <a:p>
              <a:pPr marL="171450" lvl="0" indent="-171450">
                <a:buFont typeface="Arial" panose="020B0604020202020204" pitchFamily="34" charset="0"/>
                <a:buChar char="•"/>
              </a:pPr>
              <a:r>
                <a:rPr lang="en-IN" sz="1200" dirty="0"/>
                <a:t>Ensemble Models</a:t>
              </a:r>
            </a:p>
          </p:txBody>
        </p:sp>
        <p:sp>
          <p:nvSpPr>
            <p:cNvPr id="19" name="Rectangle: Rounded Corners 18">
              <a:extLst>
                <a:ext uri="{FF2B5EF4-FFF2-40B4-BE49-F238E27FC236}">
                  <a16:creationId xmlns:a16="http://schemas.microsoft.com/office/drawing/2014/main" id="{6053E754-1264-4B1F-A64C-02250045818B}"/>
                </a:ext>
              </a:extLst>
            </p:cNvPr>
            <p:cNvSpPr/>
            <p:nvPr/>
          </p:nvSpPr>
          <p:spPr>
            <a:xfrm>
              <a:off x="8694123" y="2143096"/>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Model Scoring</a:t>
              </a:r>
            </a:p>
            <a:p>
              <a:pPr marL="171450" lvl="0" indent="-171450">
                <a:buFont typeface="Arial" panose="020B0604020202020204" pitchFamily="34" charset="0"/>
                <a:buChar char="•"/>
              </a:pPr>
              <a:r>
                <a:rPr lang="en-IN" sz="1200" dirty="0"/>
                <a:t>Benchmarking</a:t>
              </a:r>
            </a:p>
          </p:txBody>
        </p:sp>
        <p:sp>
          <p:nvSpPr>
            <p:cNvPr id="20" name="Rectangle: Rounded Corners 19">
              <a:extLst>
                <a:ext uri="{FF2B5EF4-FFF2-40B4-BE49-F238E27FC236}">
                  <a16:creationId xmlns:a16="http://schemas.microsoft.com/office/drawing/2014/main" id="{47A2DAA1-6277-41C5-A608-304DC08EE14A}"/>
                </a:ext>
              </a:extLst>
            </p:cNvPr>
            <p:cNvSpPr/>
            <p:nvPr/>
          </p:nvSpPr>
          <p:spPr>
            <a:xfrm>
              <a:off x="10387416" y="2130904"/>
              <a:ext cx="1620000" cy="1980000"/>
            </a:xfrm>
            <a:prstGeom prst="roundRect">
              <a:avLst/>
            </a:prstGeom>
            <a:solidFill>
              <a:prstClr val="white">
                <a:alpha val="90000"/>
                <a:hueOff val="0"/>
                <a:satOff val="0"/>
                <a:lumOff val="0"/>
                <a:alphaOff val="0"/>
              </a:prstClr>
            </a:solidFill>
            <a:ln w="12700" cap="flat" cmpd="sng" algn="ctr">
              <a:solidFill>
                <a:srgbClr val="50B4C8">
                  <a:shade val="80000"/>
                  <a:hueOff val="45103"/>
                  <a:satOff val="212"/>
                  <a:lumOff val="7100"/>
                  <a:alphaOff val="0"/>
                </a:srgbClr>
              </a:solidFill>
              <a:prstDash val="solid"/>
            </a:ln>
            <a:effectLst/>
          </p:spPr>
          <p:txBody>
            <a:bodyPr spcFirstLastPara="0" vert="horz" wrap="square" lIns="123825" tIns="123825" rIns="123825" bIns="123825" numCol="1" spcCol="1270" anchor="ctr" anchorCtr="0">
              <a:noAutofit/>
            </a:bodyPr>
            <a:lstStyle/>
            <a:p>
              <a:pPr marL="171450" lvl="0" indent="-171450">
                <a:buFont typeface="Arial" panose="020B0604020202020204" pitchFamily="34" charset="0"/>
                <a:buChar char="•"/>
              </a:pPr>
              <a:r>
                <a:rPr lang="en-IN" sz="1200" dirty="0"/>
                <a:t>Performance monitoring</a:t>
              </a:r>
            </a:p>
            <a:p>
              <a:pPr marL="171450" lvl="0" indent="-171450">
                <a:buFont typeface="Arial" panose="020B0604020202020204" pitchFamily="34" charset="0"/>
                <a:buChar char="•"/>
              </a:pPr>
              <a:r>
                <a:rPr lang="en-IN" sz="1200" dirty="0"/>
                <a:t>Baselining</a:t>
              </a:r>
            </a:p>
            <a:p>
              <a:pPr marL="171450" lvl="0" indent="-171450">
                <a:buFont typeface="Arial" panose="020B0604020202020204" pitchFamily="34" charset="0"/>
                <a:buChar char="•"/>
              </a:pPr>
              <a:r>
                <a:rPr lang="en-IN" sz="1200" dirty="0"/>
                <a:t>Recalibration</a:t>
              </a:r>
            </a:p>
          </p:txBody>
        </p:sp>
        <p:grpSp>
          <p:nvGrpSpPr>
            <p:cNvPr id="21" name="Group 20">
              <a:extLst>
                <a:ext uri="{FF2B5EF4-FFF2-40B4-BE49-F238E27FC236}">
                  <a16:creationId xmlns:a16="http://schemas.microsoft.com/office/drawing/2014/main" id="{341468E0-1337-4AF0-A440-C7F5EB82F408}"/>
                </a:ext>
              </a:extLst>
            </p:cNvPr>
            <p:cNvGrpSpPr/>
            <p:nvPr/>
          </p:nvGrpSpPr>
          <p:grpSpPr>
            <a:xfrm>
              <a:off x="2443345" y="1962867"/>
              <a:ext cx="1116000" cy="504000"/>
              <a:chOff x="327219" y="3207864"/>
              <a:chExt cx="1108219" cy="440702"/>
            </a:xfrm>
          </p:grpSpPr>
          <p:sp>
            <p:nvSpPr>
              <p:cNvPr id="22" name="Rectangle: Rounded Corners 21">
                <a:extLst>
                  <a:ext uri="{FF2B5EF4-FFF2-40B4-BE49-F238E27FC236}">
                    <a16:creationId xmlns:a16="http://schemas.microsoft.com/office/drawing/2014/main" id="{64FBB309-F092-42EC-93B2-552F932A2444}"/>
                  </a:ext>
                </a:extLst>
              </p:cNvPr>
              <p:cNvSpPr/>
              <p:nvPr/>
            </p:nvSpPr>
            <p:spPr>
              <a:xfrm>
                <a:off x="327219" y="3207864"/>
                <a:ext cx="1108219"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3" name="Rectangle: Rounded Corners 4">
                <a:extLst>
                  <a:ext uri="{FF2B5EF4-FFF2-40B4-BE49-F238E27FC236}">
                    <a16:creationId xmlns:a16="http://schemas.microsoft.com/office/drawing/2014/main" id="{68EACE38-F33C-46CE-9428-8176590CF5CB}"/>
                  </a:ext>
                </a:extLst>
              </p:cNvPr>
              <p:cNvSpPr txBox="1"/>
              <p:nvPr/>
            </p:nvSpPr>
            <p:spPr>
              <a:xfrm>
                <a:off x="340127" y="3220772"/>
                <a:ext cx="1082403"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dirty="0"/>
                  <a:t>EDA</a:t>
                </a:r>
              </a:p>
            </p:txBody>
          </p:sp>
        </p:grpSp>
        <p:grpSp>
          <p:nvGrpSpPr>
            <p:cNvPr id="24" name="Group 23">
              <a:extLst>
                <a:ext uri="{FF2B5EF4-FFF2-40B4-BE49-F238E27FC236}">
                  <a16:creationId xmlns:a16="http://schemas.microsoft.com/office/drawing/2014/main" id="{A11ED572-46F3-41A3-9169-C76E7B0C3865}"/>
                </a:ext>
              </a:extLst>
            </p:cNvPr>
            <p:cNvGrpSpPr/>
            <p:nvPr/>
          </p:nvGrpSpPr>
          <p:grpSpPr>
            <a:xfrm>
              <a:off x="744698" y="3942867"/>
              <a:ext cx="1116000" cy="504000"/>
              <a:chOff x="327219" y="3207864"/>
              <a:chExt cx="1108219" cy="440702"/>
            </a:xfrm>
          </p:grpSpPr>
          <p:sp>
            <p:nvSpPr>
              <p:cNvPr id="25" name="Rectangle: Rounded Corners 24">
                <a:extLst>
                  <a:ext uri="{FF2B5EF4-FFF2-40B4-BE49-F238E27FC236}">
                    <a16:creationId xmlns:a16="http://schemas.microsoft.com/office/drawing/2014/main" id="{F12DF878-EF14-4611-B73E-5B0955E076F6}"/>
                  </a:ext>
                </a:extLst>
              </p:cNvPr>
              <p:cNvSpPr/>
              <p:nvPr/>
            </p:nvSpPr>
            <p:spPr>
              <a:xfrm>
                <a:off x="327219" y="3207864"/>
                <a:ext cx="1108219"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6" name="Rectangle: Rounded Corners 4">
                <a:extLst>
                  <a:ext uri="{FF2B5EF4-FFF2-40B4-BE49-F238E27FC236}">
                    <a16:creationId xmlns:a16="http://schemas.microsoft.com/office/drawing/2014/main" id="{0064FD42-58D9-438E-BEE5-505F5068E8B2}"/>
                  </a:ext>
                </a:extLst>
              </p:cNvPr>
              <p:cNvSpPr txBox="1"/>
              <p:nvPr/>
            </p:nvSpPr>
            <p:spPr>
              <a:xfrm>
                <a:off x="340127" y="3220772"/>
                <a:ext cx="1082403"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N" sz="1200" kern="1200" dirty="0"/>
                  <a:t>Big Picture</a:t>
                </a:r>
              </a:p>
            </p:txBody>
          </p:sp>
        </p:grpSp>
        <p:grpSp>
          <p:nvGrpSpPr>
            <p:cNvPr id="27" name="Group 26">
              <a:extLst>
                <a:ext uri="{FF2B5EF4-FFF2-40B4-BE49-F238E27FC236}">
                  <a16:creationId xmlns:a16="http://schemas.microsoft.com/office/drawing/2014/main" id="{E37A049D-92F9-4BFF-AEC7-1592CCD0F2C7}"/>
                </a:ext>
              </a:extLst>
            </p:cNvPr>
            <p:cNvGrpSpPr/>
            <p:nvPr/>
          </p:nvGrpSpPr>
          <p:grpSpPr>
            <a:xfrm>
              <a:off x="4161506" y="3912387"/>
              <a:ext cx="1116000" cy="504000"/>
              <a:chOff x="327219" y="3207864"/>
              <a:chExt cx="1108219" cy="440702"/>
            </a:xfrm>
          </p:grpSpPr>
          <p:sp>
            <p:nvSpPr>
              <p:cNvPr id="28" name="Rectangle: Rounded Corners 27">
                <a:extLst>
                  <a:ext uri="{FF2B5EF4-FFF2-40B4-BE49-F238E27FC236}">
                    <a16:creationId xmlns:a16="http://schemas.microsoft.com/office/drawing/2014/main" id="{F97FCDAA-17ED-447F-9C72-31C6FCECE6A3}"/>
                  </a:ext>
                </a:extLst>
              </p:cNvPr>
              <p:cNvSpPr/>
              <p:nvPr/>
            </p:nvSpPr>
            <p:spPr>
              <a:xfrm>
                <a:off x="327219" y="3207864"/>
                <a:ext cx="1108219"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9" name="Rectangle: Rounded Corners 4">
                <a:extLst>
                  <a:ext uri="{FF2B5EF4-FFF2-40B4-BE49-F238E27FC236}">
                    <a16:creationId xmlns:a16="http://schemas.microsoft.com/office/drawing/2014/main" id="{CC52D81C-E685-430E-9385-3C9FD7DA4CD5}"/>
                  </a:ext>
                </a:extLst>
              </p:cNvPr>
              <p:cNvSpPr txBox="1"/>
              <p:nvPr/>
            </p:nvSpPr>
            <p:spPr>
              <a:xfrm>
                <a:off x="340127" y="3220772"/>
                <a:ext cx="1082403"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lvl="0" algn="ctr"/>
                <a:r>
                  <a:rPr lang="en-IN" sz="1200" dirty="0"/>
                  <a:t>Data Preparation</a:t>
                </a:r>
              </a:p>
            </p:txBody>
          </p:sp>
        </p:grpSp>
        <p:grpSp>
          <p:nvGrpSpPr>
            <p:cNvPr id="30" name="Group 29">
              <a:extLst>
                <a:ext uri="{FF2B5EF4-FFF2-40B4-BE49-F238E27FC236}">
                  <a16:creationId xmlns:a16="http://schemas.microsoft.com/office/drawing/2014/main" id="{72C884E2-D970-419A-A353-9259E2B38D9F}"/>
                </a:ext>
              </a:extLst>
            </p:cNvPr>
            <p:cNvGrpSpPr/>
            <p:nvPr/>
          </p:nvGrpSpPr>
          <p:grpSpPr>
            <a:xfrm>
              <a:off x="5832721" y="1959819"/>
              <a:ext cx="1116000" cy="504000"/>
              <a:chOff x="327219" y="3207864"/>
              <a:chExt cx="1108219" cy="440702"/>
            </a:xfrm>
          </p:grpSpPr>
          <p:sp>
            <p:nvSpPr>
              <p:cNvPr id="31" name="Rectangle: Rounded Corners 30">
                <a:extLst>
                  <a:ext uri="{FF2B5EF4-FFF2-40B4-BE49-F238E27FC236}">
                    <a16:creationId xmlns:a16="http://schemas.microsoft.com/office/drawing/2014/main" id="{1F69BDA7-F6E1-45B6-BC1D-27EF5E9FB091}"/>
                  </a:ext>
                </a:extLst>
              </p:cNvPr>
              <p:cNvSpPr/>
              <p:nvPr/>
            </p:nvSpPr>
            <p:spPr>
              <a:xfrm>
                <a:off x="327219" y="3207864"/>
                <a:ext cx="1108219"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Rectangle: Rounded Corners 4">
                <a:extLst>
                  <a:ext uri="{FF2B5EF4-FFF2-40B4-BE49-F238E27FC236}">
                    <a16:creationId xmlns:a16="http://schemas.microsoft.com/office/drawing/2014/main" id="{F340B3E9-BD1F-482D-8A39-EABAF9C5A8BF}"/>
                  </a:ext>
                </a:extLst>
              </p:cNvPr>
              <p:cNvSpPr txBox="1"/>
              <p:nvPr/>
            </p:nvSpPr>
            <p:spPr>
              <a:xfrm>
                <a:off x="340127" y="3220772"/>
                <a:ext cx="1082403"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lvl="0" algn="ctr"/>
                <a:r>
                  <a:rPr lang="en-IN" sz="1200" dirty="0"/>
                  <a:t>Model Selection and Training</a:t>
                </a:r>
              </a:p>
            </p:txBody>
          </p:sp>
        </p:grpSp>
        <p:grpSp>
          <p:nvGrpSpPr>
            <p:cNvPr id="33" name="Group 32">
              <a:extLst>
                <a:ext uri="{FF2B5EF4-FFF2-40B4-BE49-F238E27FC236}">
                  <a16:creationId xmlns:a16="http://schemas.microsoft.com/office/drawing/2014/main" id="{F65D5673-F4BE-443B-9278-66D215D33AFC}"/>
                </a:ext>
              </a:extLst>
            </p:cNvPr>
            <p:cNvGrpSpPr/>
            <p:nvPr/>
          </p:nvGrpSpPr>
          <p:grpSpPr>
            <a:xfrm>
              <a:off x="7569170" y="3900195"/>
              <a:ext cx="1116000" cy="504000"/>
              <a:chOff x="327219" y="3207864"/>
              <a:chExt cx="1108219" cy="440702"/>
            </a:xfrm>
          </p:grpSpPr>
          <p:sp>
            <p:nvSpPr>
              <p:cNvPr id="34" name="Rectangle: Rounded Corners 33">
                <a:extLst>
                  <a:ext uri="{FF2B5EF4-FFF2-40B4-BE49-F238E27FC236}">
                    <a16:creationId xmlns:a16="http://schemas.microsoft.com/office/drawing/2014/main" id="{1FE7E817-13BB-4F3B-B148-32FD3E0D723B}"/>
                  </a:ext>
                </a:extLst>
              </p:cNvPr>
              <p:cNvSpPr/>
              <p:nvPr/>
            </p:nvSpPr>
            <p:spPr>
              <a:xfrm>
                <a:off x="327219" y="3207864"/>
                <a:ext cx="1108219"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Rectangle: Rounded Corners 4">
                <a:extLst>
                  <a:ext uri="{FF2B5EF4-FFF2-40B4-BE49-F238E27FC236}">
                    <a16:creationId xmlns:a16="http://schemas.microsoft.com/office/drawing/2014/main" id="{A292FD01-A20D-425D-9E25-C2DEBC5C8536}"/>
                  </a:ext>
                </a:extLst>
              </p:cNvPr>
              <p:cNvSpPr txBox="1"/>
              <p:nvPr/>
            </p:nvSpPr>
            <p:spPr>
              <a:xfrm>
                <a:off x="340127" y="3220772"/>
                <a:ext cx="1082403"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lvl="0" algn="ctr"/>
                <a:r>
                  <a:rPr lang="en-IN" sz="1200" dirty="0"/>
                  <a:t>Model Tuning</a:t>
                </a:r>
              </a:p>
            </p:txBody>
          </p:sp>
        </p:grpSp>
        <p:grpSp>
          <p:nvGrpSpPr>
            <p:cNvPr id="36" name="Group 35">
              <a:extLst>
                <a:ext uri="{FF2B5EF4-FFF2-40B4-BE49-F238E27FC236}">
                  <a16:creationId xmlns:a16="http://schemas.microsoft.com/office/drawing/2014/main" id="{CEC65F10-2F87-443F-9B80-92238ABBDC4B}"/>
                </a:ext>
              </a:extLst>
            </p:cNvPr>
            <p:cNvGrpSpPr/>
            <p:nvPr/>
          </p:nvGrpSpPr>
          <p:grpSpPr>
            <a:xfrm>
              <a:off x="9258673" y="1965915"/>
              <a:ext cx="1116000" cy="504000"/>
              <a:chOff x="327219" y="3207864"/>
              <a:chExt cx="1108219" cy="440702"/>
            </a:xfrm>
          </p:grpSpPr>
          <p:sp>
            <p:nvSpPr>
              <p:cNvPr id="37" name="Rectangle: Rounded Corners 36">
                <a:extLst>
                  <a:ext uri="{FF2B5EF4-FFF2-40B4-BE49-F238E27FC236}">
                    <a16:creationId xmlns:a16="http://schemas.microsoft.com/office/drawing/2014/main" id="{CDAFDB71-1388-49A0-BF88-D37337C2DE04}"/>
                  </a:ext>
                </a:extLst>
              </p:cNvPr>
              <p:cNvSpPr/>
              <p:nvPr/>
            </p:nvSpPr>
            <p:spPr>
              <a:xfrm>
                <a:off x="327219" y="3207864"/>
                <a:ext cx="1108219"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8" name="Rectangle: Rounded Corners 4">
                <a:extLst>
                  <a:ext uri="{FF2B5EF4-FFF2-40B4-BE49-F238E27FC236}">
                    <a16:creationId xmlns:a16="http://schemas.microsoft.com/office/drawing/2014/main" id="{9B2D47DF-DBA7-43CA-A568-409C59A426B4}"/>
                  </a:ext>
                </a:extLst>
              </p:cNvPr>
              <p:cNvSpPr txBox="1"/>
              <p:nvPr/>
            </p:nvSpPr>
            <p:spPr>
              <a:xfrm>
                <a:off x="340127" y="3220772"/>
                <a:ext cx="1082403"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lvl="0" algn="ctr"/>
                <a:r>
                  <a:rPr lang="en-IN" sz="1200" dirty="0"/>
                  <a:t>Model Evaluation (Test Set)</a:t>
                </a:r>
              </a:p>
            </p:txBody>
          </p:sp>
        </p:grpSp>
        <p:grpSp>
          <p:nvGrpSpPr>
            <p:cNvPr id="39" name="Group 38">
              <a:extLst>
                <a:ext uri="{FF2B5EF4-FFF2-40B4-BE49-F238E27FC236}">
                  <a16:creationId xmlns:a16="http://schemas.microsoft.com/office/drawing/2014/main" id="{7B30512F-8BA8-46CB-A3DA-1FBFF295926E}"/>
                </a:ext>
              </a:extLst>
            </p:cNvPr>
            <p:cNvGrpSpPr/>
            <p:nvPr/>
          </p:nvGrpSpPr>
          <p:grpSpPr>
            <a:xfrm>
              <a:off x="10995122" y="3906291"/>
              <a:ext cx="1116000" cy="504000"/>
              <a:chOff x="327219" y="3207864"/>
              <a:chExt cx="1108219" cy="440702"/>
            </a:xfrm>
          </p:grpSpPr>
          <p:sp>
            <p:nvSpPr>
              <p:cNvPr id="40" name="Rectangle: Rounded Corners 39">
                <a:extLst>
                  <a:ext uri="{FF2B5EF4-FFF2-40B4-BE49-F238E27FC236}">
                    <a16:creationId xmlns:a16="http://schemas.microsoft.com/office/drawing/2014/main" id="{33027D96-2128-45F0-AAC9-4534C4F98B0B}"/>
                  </a:ext>
                </a:extLst>
              </p:cNvPr>
              <p:cNvSpPr/>
              <p:nvPr/>
            </p:nvSpPr>
            <p:spPr>
              <a:xfrm>
                <a:off x="327219" y="3207864"/>
                <a:ext cx="1108219" cy="440702"/>
              </a:xfrm>
              <a:prstGeom prst="roundRect">
                <a:avLst>
                  <a:gd name="adj" fmla="val 100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1" name="Rectangle: Rounded Corners 4">
                <a:extLst>
                  <a:ext uri="{FF2B5EF4-FFF2-40B4-BE49-F238E27FC236}">
                    <a16:creationId xmlns:a16="http://schemas.microsoft.com/office/drawing/2014/main" id="{57D6E763-2C10-45CB-A410-F2B34B10B010}"/>
                  </a:ext>
                </a:extLst>
              </p:cNvPr>
              <p:cNvSpPr txBox="1"/>
              <p:nvPr/>
            </p:nvSpPr>
            <p:spPr>
              <a:xfrm>
                <a:off x="340127" y="3220772"/>
                <a:ext cx="1082403" cy="41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15240" rIns="22860" bIns="15240" numCol="1" spcCol="1270" anchor="ctr" anchorCtr="0">
                <a:noAutofit/>
              </a:bodyPr>
              <a:lstStyle/>
              <a:p>
                <a:pPr lvl="0" algn="ctr"/>
                <a:r>
                  <a:rPr lang="en-IN" sz="1200" dirty="0"/>
                  <a:t>Launch and monitor (Pilot)</a:t>
                </a:r>
              </a:p>
            </p:txBody>
          </p:sp>
        </p:grpSp>
        <p:sp>
          <p:nvSpPr>
            <p:cNvPr id="42" name="Shape 41">
              <a:extLst>
                <a:ext uri="{FF2B5EF4-FFF2-40B4-BE49-F238E27FC236}">
                  <a16:creationId xmlns:a16="http://schemas.microsoft.com/office/drawing/2014/main" id="{10CB6BE2-B176-4488-B4D2-C714871DF0A5}"/>
                </a:ext>
              </a:extLst>
            </p:cNvPr>
            <p:cNvSpPr/>
            <p:nvPr/>
          </p:nvSpPr>
          <p:spPr>
            <a:xfrm>
              <a:off x="4512795" y="3345411"/>
              <a:ext cx="1620000" cy="1496105"/>
            </a:xfrm>
            <a:prstGeom prst="leftCircularArrow">
              <a:avLst>
                <a:gd name="adj1" fmla="val 3263"/>
                <a:gd name="adj2" fmla="val 402633"/>
                <a:gd name="adj3" fmla="val 1046916"/>
                <a:gd name="adj4" fmla="val 7893261"/>
                <a:gd name="adj5" fmla="val 3807"/>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sp>
        <p:sp>
          <p:nvSpPr>
            <p:cNvPr id="43" name="Shape 42">
              <a:extLst>
                <a:ext uri="{FF2B5EF4-FFF2-40B4-BE49-F238E27FC236}">
                  <a16:creationId xmlns:a16="http://schemas.microsoft.com/office/drawing/2014/main" id="{49207163-6FDF-4C1A-8345-9B2A0407D4C4}"/>
                </a:ext>
              </a:extLst>
            </p:cNvPr>
            <p:cNvSpPr/>
            <p:nvPr/>
          </p:nvSpPr>
          <p:spPr>
            <a:xfrm>
              <a:off x="7920459" y="3324075"/>
              <a:ext cx="1620000" cy="1496105"/>
            </a:xfrm>
            <a:prstGeom prst="leftCircularArrow">
              <a:avLst>
                <a:gd name="adj1" fmla="val 3263"/>
                <a:gd name="adj2" fmla="val 402633"/>
                <a:gd name="adj3" fmla="val 1046916"/>
                <a:gd name="adj4" fmla="val 7893261"/>
                <a:gd name="adj5" fmla="val 3807"/>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sp>
        <p:sp>
          <p:nvSpPr>
            <p:cNvPr id="44" name="Shape 43">
              <a:extLst>
                <a:ext uri="{FF2B5EF4-FFF2-40B4-BE49-F238E27FC236}">
                  <a16:creationId xmlns:a16="http://schemas.microsoft.com/office/drawing/2014/main" id="{7030495F-8D8B-4E03-A3C7-C8ED31E7932F}"/>
                </a:ext>
              </a:extLst>
            </p:cNvPr>
            <p:cNvSpPr/>
            <p:nvPr/>
          </p:nvSpPr>
          <p:spPr>
            <a:xfrm flipV="1">
              <a:off x="2748003" y="1544043"/>
              <a:ext cx="1620000" cy="1496105"/>
            </a:xfrm>
            <a:prstGeom prst="leftCircularArrow">
              <a:avLst>
                <a:gd name="adj1" fmla="val 3263"/>
                <a:gd name="adj2" fmla="val 402633"/>
                <a:gd name="adj3" fmla="val 1046916"/>
                <a:gd name="adj4" fmla="val 7893261"/>
                <a:gd name="adj5" fmla="val 3807"/>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sp>
        <p:sp>
          <p:nvSpPr>
            <p:cNvPr id="45" name="Shape 44">
              <a:extLst>
                <a:ext uri="{FF2B5EF4-FFF2-40B4-BE49-F238E27FC236}">
                  <a16:creationId xmlns:a16="http://schemas.microsoft.com/office/drawing/2014/main" id="{F27F65FD-C63A-4BC1-93E5-18C360C0FC1F}"/>
                </a:ext>
              </a:extLst>
            </p:cNvPr>
            <p:cNvSpPr/>
            <p:nvPr/>
          </p:nvSpPr>
          <p:spPr>
            <a:xfrm flipV="1">
              <a:off x="6137379" y="1522707"/>
              <a:ext cx="1620000" cy="1496105"/>
            </a:xfrm>
            <a:prstGeom prst="leftCircularArrow">
              <a:avLst>
                <a:gd name="adj1" fmla="val 3263"/>
                <a:gd name="adj2" fmla="val 402633"/>
                <a:gd name="adj3" fmla="val 1046916"/>
                <a:gd name="adj4" fmla="val 7893261"/>
                <a:gd name="adj5" fmla="val 3807"/>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sp>
        <p:sp>
          <p:nvSpPr>
            <p:cNvPr id="46" name="Shape 45">
              <a:extLst>
                <a:ext uri="{FF2B5EF4-FFF2-40B4-BE49-F238E27FC236}">
                  <a16:creationId xmlns:a16="http://schemas.microsoft.com/office/drawing/2014/main" id="{18BCBE82-BFEE-4337-89CC-D22544E0630A}"/>
                </a:ext>
              </a:extLst>
            </p:cNvPr>
            <p:cNvSpPr/>
            <p:nvPr/>
          </p:nvSpPr>
          <p:spPr>
            <a:xfrm flipV="1">
              <a:off x="9590763" y="1501371"/>
              <a:ext cx="1620000" cy="1496105"/>
            </a:xfrm>
            <a:prstGeom prst="leftCircularArrow">
              <a:avLst>
                <a:gd name="adj1" fmla="val 3263"/>
                <a:gd name="adj2" fmla="val 402633"/>
                <a:gd name="adj3" fmla="val 1046916"/>
                <a:gd name="adj4" fmla="val 7893261"/>
                <a:gd name="adj5" fmla="val 3807"/>
              </a:avLst>
            </a:pr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sp>
      </p:grpSp>
    </p:spTree>
    <p:extLst>
      <p:ext uri="{BB962C8B-B14F-4D97-AF65-F5344CB8AC3E}">
        <p14:creationId xmlns:p14="http://schemas.microsoft.com/office/powerpoint/2010/main" val="1896379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E48C-BBA9-422E-AE46-B1FDF6A145A3}"/>
              </a:ext>
            </a:extLst>
          </p:cNvPr>
          <p:cNvSpPr>
            <a:spLocks noGrp="1"/>
          </p:cNvSpPr>
          <p:nvPr>
            <p:ph type="title"/>
          </p:nvPr>
        </p:nvSpPr>
        <p:spPr>
          <a:xfrm>
            <a:off x="657224" y="435525"/>
            <a:ext cx="10772775" cy="580602"/>
          </a:xfrm>
        </p:spPr>
        <p:txBody>
          <a:bodyPr vert="horz" lIns="91440" tIns="45720" rIns="91440" bIns="45720" rtlCol="0" anchor="ctr">
            <a:normAutofit/>
          </a:bodyPr>
          <a:lstStyle/>
          <a:p>
            <a:r>
              <a:rPr lang="en-US" dirty="0"/>
              <a:t>ML Categorization – Supervised vs Unsupervised</a:t>
            </a:r>
            <a:endParaRPr lang="en-GB" dirty="0"/>
          </a:p>
        </p:txBody>
      </p:sp>
      <p:pic>
        <p:nvPicPr>
          <p:cNvPr id="7" name="Content Placeholder 6">
            <a:extLst>
              <a:ext uri="{FF2B5EF4-FFF2-40B4-BE49-F238E27FC236}">
                <a16:creationId xmlns:a16="http://schemas.microsoft.com/office/drawing/2014/main" id="{04EC611B-11A0-4AD3-A652-64FCB3FD9C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5966" y="1540344"/>
            <a:ext cx="4811216" cy="2803057"/>
          </a:xfrm>
        </p:spPr>
      </p:pic>
      <p:sp>
        <p:nvSpPr>
          <p:cNvPr id="6" name="Rectangle 5">
            <a:extLst>
              <a:ext uri="{FF2B5EF4-FFF2-40B4-BE49-F238E27FC236}">
                <a16:creationId xmlns:a16="http://schemas.microsoft.com/office/drawing/2014/main" id="{AD9B98CD-D3F9-4247-8709-7D3612DF466E}"/>
              </a:ext>
            </a:extLst>
          </p:cNvPr>
          <p:cNvSpPr/>
          <p:nvPr/>
        </p:nvSpPr>
        <p:spPr>
          <a:xfrm>
            <a:off x="2946152" y="1128910"/>
            <a:ext cx="1428596" cy="369332"/>
          </a:xfrm>
          <a:prstGeom prst="rect">
            <a:avLst/>
          </a:prstGeom>
        </p:spPr>
        <p:txBody>
          <a:bodyPr wrap="none">
            <a:spAutoFit/>
          </a:bodyPr>
          <a:lstStyle/>
          <a:p>
            <a:r>
              <a:rPr lang="en-GB" b="1" u="sng" dirty="0">
                <a:solidFill>
                  <a:schemeClr val="accent1">
                    <a:lumMod val="75000"/>
                  </a:schemeClr>
                </a:solidFill>
                <a:latin typeface="arial" panose="020B0604020202020204" pitchFamily="34" charset="0"/>
              </a:rPr>
              <a:t>Supervised</a:t>
            </a:r>
            <a:endParaRPr lang="en-GB" u="sng" dirty="0">
              <a:solidFill>
                <a:schemeClr val="accent1">
                  <a:lumMod val="75000"/>
                </a:schemeClr>
              </a:solidFill>
            </a:endParaRPr>
          </a:p>
        </p:txBody>
      </p:sp>
      <p:sp>
        <p:nvSpPr>
          <p:cNvPr id="18" name="Rectangle 17">
            <a:extLst>
              <a:ext uri="{FF2B5EF4-FFF2-40B4-BE49-F238E27FC236}">
                <a16:creationId xmlns:a16="http://schemas.microsoft.com/office/drawing/2014/main" id="{09D025D9-13F8-4A10-B461-3D89507902E6}"/>
              </a:ext>
            </a:extLst>
          </p:cNvPr>
          <p:cNvSpPr/>
          <p:nvPr/>
        </p:nvSpPr>
        <p:spPr>
          <a:xfrm>
            <a:off x="7661876" y="1128910"/>
            <a:ext cx="1710725" cy="369332"/>
          </a:xfrm>
          <a:prstGeom prst="rect">
            <a:avLst/>
          </a:prstGeom>
        </p:spPr>
        <p:txBody>
          <a:bodyPr wrap="none">
            <a:spAutoFit/>
          </a:bodyPr>
          <a:lstStyle/>
          <a:p>
            <a:r>
              <a:rPr lang="en-GB" b="1" u="sng" dirty="0">
                <a:solidFill>
                  <a:schemeClr val="accent1">
                    <a:lumMod val="75000"/>
                  </a:schemeClr>
                </a:solidFill>
                <a:latin typeface="arial" panose="020B0604020202020204" pitchFamily="34" charset="0"/>
              </a:rPr>
              <a:t>Unsupervised</a:t>
            </a:r>
            <a:endParaRPr lang="en-GB" u="sng" dirty="0">
              <a:solidFill>
                <a:schemeClr val="accent1">
                  <a:lumMod val="75000"/>
                </a:schemeClr>
              </a:solidFill>
            </a:endParaRPr>
          </a:p>
        </p:txBody>
      </p:sp>
      <p:sp>
        <p:nvSpPr>
          <p:cNvPr id="19" name="Rectangle 18">
            <a:extLst>
              <a:ext uri="{FF2B5EF4-FFF2-40B4-BE49-F238E27FC236}">
                <a16:creationId xmlns:a16="http://schemas.microsoft.com/office/drawing/2014/main" id="{C0956637-42D7-4CFC-846E-9D3C355B50EC}"/>
              </a:ext>
            </a:extLst>
          </p:cNvPr>
          <p:cNvSpPr/>
          <p:nvPr/>
        </p:nvSpPr>
        <p:spPr>
          <a:xfrm>
            <a:off x="1295401" y="4343400"/>
            <a:ext cx="4723141" cy="1323439"/>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r>
              <a:rPr lang="en-US" sz="1600" u="sng" dirty="0">
                <a:ln w="0"/>
                <a:solidFill>
                  <a:schemeClr val="accent1"/>
                </a:solidFill>
                <a:effectLst>
                  <a:outerShdw blurRad="38100" dist="25400" dir="5400000" algn="ctr" rotWithShape="0">
                    <a:srgbClr val="6E747A">
                      <a:alpha val="43000"/>
                    </a:srgbClr>
                  </a:outerShdw>
                </a:effectLst>
              </a:rPr>
              <a:t>Supervised</a:t>
            </a:r>
          </a:p>
          <a:p>
            <a:pPr marL="342900" indent="-342900">
              <a:buFont typeface="Arial" panose="020B0604020202020204" pitchFamily="34" charset="0"/>
              <a:buChar char="•"/>
            </a:pPr>
            <a:r>
              <a:rPr lang="en-US" sz="1600" dirty="0">
                <a:ln w="0"/>
                <a:solidFill>
                  <a:schemeClr val="accent1"/>
                </a:solidFill>
              </a:rPr>
              <a:t>Input: Labeled Data</a:t>
            </a:r>
          </a:p>
          <a:p>
            <a:pPr marL="342900" indent="-342900">
              <a:buFont typeface="Arial" panose="020B0604020202020204" pitchFamily="34" charset="0"/>
              <a:buChar char="•"/>
            </a:pPr>
            <a:r>
              <a:rPr lang="en-US" sz="1600" dirty="0">
                <a:ln w="0"/>
                <a:solidFill>
                  <a:schemeClr val="accent1"/>
                </a:solidFill>
              </a:rPr>
              <a:t>Learning: Labeled output available to adjust the model and learn </a:t>
            </a:r>
          </a:p>
          <a:p>
            <a:pPr marL="342900" indent="-342900">
              <a:buFont typeface="Arial" panose="020B0604020202020204" pitchFamily="34" charset="0"/>
              <a:buChar char="•"/>
            </a:pPr>
            <a:r>
              <a:rPr lang="en-US" sz="1600" dirty="0">
                <a:ln w="0"/>
                <a:solidFill>
                  <a:schemeClr val="accent1"/>
                </a:solidFill>
              </a:rPr>
              <a:t>Examples: Sales Prediction, Dynamic Pricing</a:t>
            </a:r>
          </a:p>
        </p:txBody>
      </p:sp>
      <p:sp>
        <p:nvSpPr>
          <p:cNvPr id="20" name="Rectangle 19">
            <a:extLst>
              <a:ext uri="{FF2B5EF4-FFF2-40B4-BE49-F238E27FC236}">
                <a16:creationId xmlns:a16="http://schemas.microsoft.com/office/drawing/2014/main" id="{09A48C0D-DD17-48D0-BE60-C3CF90D0A9EB}"/>
              </a:ext>
            </a:extLst>
          </p:cNvPr>
          <p:cNvSpPr/>
          <p:nvPr/>
        </p:nvSpPr>
        <p:spPr>
          <a:xfrm>
            <a:off x="6324601" y="4363998"/>
            <a:ext cx="4723141" cy="181588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r>
              <a:rPr lang="en-US" sz="1600" u="sng" dirty="0">
                <a:ln w="0"/>
                <a:solidFill>
                  <a:schemeClr val="accent1"/>
                </a:solidFill>
                <a:effectLst>
                  <a:outerShdw blurRad="38100" dist="25400" dir="5400000" algn="ctr" rotWithShape="0">
                    <a:srgbClr val="6E747A">
                      <a:alpha val="43000"/>
                    </a:srgbClr>
                  </a:outerShdw>
                </a:effectLst>
              </a:rPr>
              <a:t>Unsupervised:</a:t>
            </a:r>
          </a:p>
          <a:p>
            <a:pPr marL="285750" indent="-285750">
              <a:buFont typeface="Arial" panose="020B0604020202020204" pitchFamily="34" charset="0"/>
              <a:buChar char="•"/>
            </a:pPr>
            <a:r>
              <a:rPr lang="en-US" sz="1600" dirty="0">
                <a:ln w="0"/>
                <a:solidFill>
                  <a:schemeClr val="accent1"/>
                </a:solidFill>
              </a:rPr>
              <a:t>Input: Unlabeled Data</a:t>
            </a:r>
          </a:p>
          <a:p>
            <a:pPr marL="285750" indent="-285750">
              <a:buFont typeface="Arial" panose="020B0604020202020204" pitchFamily="34" charset="0"/>
              <a:buChar char="•"/>
            </a:pPr>
            <a:r>
              <a:rPr lang="en-US" sz="1600" dirty="0">
                <a:ln w="0"/>
                <a:solidFill>
                  <a:schemeClr val="accent1"/>
                </a:solidFill>
              </a:rPr>
              <a:t>Learning: Based on identifying relationship amongst input variables based on clustering (k-means) or association (PCA)</a:t>
            </a:r>
          </a:p>
          <a:p>
            <a:pPr marL="285750" indent="-285750">
              <a:buFont typeface="Arial" panose="020B0604020202020204" pitchFamily="34" charset="0"/>
              <a:buChar char="•"/>
            </a:pPr>
            <a:r>
              <a:rPr lang="en-US" sz="1600" dirty="0">
                <a:ln w="0"/>
                <a:solidFill>
                  <a:schemeClr val="accent1"/>
                </a:solidFill>
              </a:rPr>
              <a:t>Example: Product Recommendation, </a:t>
            </a:r>
            <a:r>
              <a:rPr lang="en-US" sz="1600" dirty="0" err="1">
                <a:ln w="0"/>
                <a:solidFill>
                  <a:schemeClr val="accent1"/>
                </a:solidFill>
              </a:rPr>
              <a:t>Anamoly</a:t>
            </a:r>
            <a:r>
              <a:rPr lang="en-US" sz="1600" dirty="0">
                <a:ln w="0"/>
                <a:solidFill>
                  <a:schemeClr val="accent1"/>
                </a:solidFill>
              </a:rPr>
              <a:t> Detection</a:t>
            </a:r>
          </a:p>
        </p:txBody>
      </p:sp>
      <p:pic>
        <p:nvPicPr>
          <p:cNvPr id="9" name="Picture 8">
            <a:extLst>
              <a:ext uri="{FF2B5EF4-FFF2-40B4-BE49-F238E27FC236}">
                <a16:creationId xmlns:a16="http://schemas.microsoft.com/office/drawing/2014/main" id="{760CE781-0446-4600-A456-A7A37ED3C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540343"/>
            <a:ext cx="4648200" cy="2803057"/>
          </a:xfrm>
          <a:prstGeom prst="rect">
            <a:avLst/>
          </a:prstGeom>
        </p:spPr>
      </p:pic>
      <p:sp>
        <p:nvSpPr>
          <p:cNvPr id="14" name="Rectangle 13">
            <a:extLst>
              <a:ext uri="{FF2B5EF4-FFF2-40B4-BE49-F238E27FC236}">
                <a16:creationId xmlns:a16="http://schemas.microsoft.com/office/drawing/2014/main" id="{90BC785D-1C55-4B59-92E5-9903B4214D47}"/>
              </a:ext>
            </a:extLst>
          </p:cNvPr>
          <p:cNvSpPr/>
          <p:nvPr/>
        </p:nvSpPr>
        <p:spPr>
          <a:xfrm>
            <a:off x="1372886" y="6553200"/>
            <a:ext cx="2037737" cy="261610"/>
          </a:xfrm>
          <a:prstGeom prst="rect">
            <a:avLst/>
          </a:prstGeom>
        </p:spPr>
        <p:txBody>
          <a:bodyPr wrap="none">
            <a:spAutoFit/>
          </a:bodyPr>
          <a:lstStyle/>
          <a:p>
            <a:r>
              <a:rPr lang="en-US" sz="1100" dirty="0">
                <a:solidFill>
                  <a:srgbClr val="333333"/>
                </a:solidFill>
                <a:latin typeface="q_serif"/>
              </a:rPr>
              <a:t>Source for Above Images: </a:t>
            </a:r>
            <a:r>
              <a:rPr lang="en-US" sz="1100" dirty="0">
                <a:solidFill>
                  <a:srgbClr val="2B6DAD"/>
                </a:solidFill>
                <a:latin typeface="q_serif"/>
                <a:hlinkClick r:id="rId4"/>
              </a:rPr>
              <a:t>Quora</a:t>
            </a:r>
            <a:endParaRPr lang="en-GB" sz="1100" dirty="0"/>
          </a:p>
        </p:txBody>
      </p:sp>
    </p:spTree>
    <p:extLst>
      <p:ext uri="{BB962C8B-B14F-4D97-AF65-F5344CB8AC3E}">
        <p14:creationId xmlns:p14="http://schemas.microsoft.com/office/powerpoint/2010/main" val="307794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1B11-12B5-475A-884D-A20045C2F97A}"/>
              </a:ext>
            </a:extLst>
          </p:cNvPr>
          <p:cNvSpPr>
            <a:spLocks noGrp="1"/>
          </p:cNvSpPr>
          <p:nvPr>
            <p:ph type="title"/>
          </p:nvPr>
        </p:nvSpPr>
        <p:spPr>
          <a:xfrm>
            <a:off x="657224" y="362373"/>
            <a:ext cx="10772775" cy="580602"/>
          </a:xfrm>
        </p:spPr>
        <p:txBody>
          <a:bodyPr vert="horz" lIns="91440" tIns="45720" rIns="91440" bIns="45720" rtlCol="0" anchor="ctr">
            <a:normAutofit/>
          </a:bodyPr>
          <a:lstStyle/>
          <a:p>
            <a:r>
              <a:rPr lang="en-US" dirty="0"/>
              <a:t>ML Implementation – Model Tuning &amp; Evaluation</a:t>
            </a:r>
            <a:endParaRPr lang="en-GB" dirty="0"/>
          </a:p>
        </p:txBody>
      </p:sp>
      <p:sp>
        <p:nvSpPr>
          <p:cNvPr id="3" name="Content Placeholder 2">
            <a:extLst>
              <a:ext uri="{FF2B5EF4-FFF2-40B4-BE49-F238E27FC236}">
                <a16:creationId xmlns:a16="http://schemas.microsoft.com/office/drawing/2014/main" id="{985338F3-ED6B-4CE6-BD79-1E6515C23B90}"/>
              </a:ext>
            </a:extLst>
          </p:cNvPr>
          <p:cNvSpPr>
            <a:spLocks noGrp="1"/>
          </p:cNvSpPr>
          <p:nvPr>
            <p:ph idx="1"/>
          </p:nvPr>
        </p:nvSpPr>
        <p:spPr>
          <a:xfrm>
            <a:off x="7180162" y="1170455"/>
            <a:ext cx="3945038" cy="3085204"/>
          </a:xfrm>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t">
            <a:spAutoFit/>
          </a:bodyPr>
          <a:lstStyle/>
          <a:p>
            <a:pPr marL="0" indent="0">
              <a:buNone/>
            </a:pPr>
            <a:r>
              <a:rPr lang="en-US" sz="1600" u="sng" dirty="0">
                <a:ln w="0"/>
                <a:solidFill>
                  <a:schemeClr val="accent1"/>
                </a:solidFill>
              </a:rPr>
              <a:t>Tuning</a:t>
            </a:r>
          </a:p>
          <a:p>
            <a:pPr marL="0" indent="0">
              <a:buNone/>
            </a:pPr>
            <a:r>
              <a:rPr lang="en-US" sz="1600" dirty="0">
                <a:ln w="0"/>
                <a:solidFill>
                  <a:schemeClr val="accent1"/>
                </a:solidFill>
              </a:rPr>
              <a:t>Bias (Underfitting)</a:t>
            </a:r>
          </a:p>
          <a:p>
            <a:pPr marL="457200" lvl="1"/>
            <a:r>
              <a:rPr lang="en-US" sz="1600" dirty="0">
                <a:ln w="0"/>
                <a:solidFill>
                  <a:schemeClr val="accent1"/>
                </a:solidFill>
              </a:rPr>
              <a:t>Choice of Model</a:t>
            </a:r>
          </a:p>
          <a:p>
            <a:pPr marL="457200" lvl="1"/>
            <a:r>
              <a:rPr lang="en-US" sz="1600" dirty="0">
                <a:ln w="0"/>
                <a:solidFill>
                  <a:schemeClr val="accent1"/>
                </a:solidFill>
              </a:rPr>
              <a:t>Feature Engineering</a:t>
            </a:r>
          </a:p>
          <a:p>
            <a:pPr marL="457200" lvl="1"/>
            <a:r>
              <a:rPr lang="en-US" sz="1600" dirty="0">
                <a:ln w="0"/>
                <a:solidFill>
                  <a:schemeClr val="accent1"/>
                </a:solidFill>
              </a:rPr>
              <a:t>Training Set Diversity </a:t>
            </a:r>
          </a:p>
          <a:p>
            <a:pPr marL="0" indent="0">
              <a:buNone/>
            </a:pPr>
            <a:r>
              <a:rPr lang="en-US" sz="1600" dirty="0">
                <a:ln w="0"/>
                <a:solidFill>
                  <a:schemeClr val="accent1"/>
                </a:solidFill>
              </a:rPr>
              <a:t>Variance (Overfitting)</a:t>
            </a:r>
          </a:p>
          <a:p>
            <a:pPr marL="457200" lvl="1"/>
            <a:r>
              <a:rPr lang="en-US" sz="1600" dirty="0">
                <a:ln w="0"/>
                <a:solidFill>
                  <a:schemeClr val="accent1"/>
                </a:solidFill>
              </a:rPr>
              <a:t>More Data</a:t>
            </a:r>
          </a:p>
          <a:p>
            <a:pPr marL="457200" lvl="1"/>
            <a:r>
              <a:rPr lang="en-US" sz="1600" dirty="0">
                <a:ln w="0"/>
                <a:solidFill>
                  <a:schemeClr val="accent1"/>
                </a:solidFill>
              </a:rPr>
              <a:t>Cross-validation</a:t>
            </a:r>
          </a:p>
          <a:p>
            <a:pPr marL="457200" lvl="1"/>
            <a:r>
              <a:rPr lang="en-US" sz="1600" dirty="0">
                <a:ln w="0"/>
                <a:solidFill>
                  <a:schemeClr val="accent1"/>
                </a:solidFill>
              </a:rPr>
              <a:t>Early-stopping</a:t>
            </a:r>
          </a:p>
          <a:p>
            <a:pPr marL="457200" lvl="1"/>
            <a:r>
              <a:rPr lang="en-US" sz="1600" dirty="0">
                <a:ln w="0"/>
                <a:solidFill>
                  <a:schemeClr val="accent1"/>
                </a:solidFill>
              </a:rPr>
              <a:t>Regularization</a:t>
            </a:r>
          </a:p>
        </p:txBody>
      </p:sp>
      <p:graphicFrame>
        <p:nvGraphicFramePr>
          <p:cNvPr id="7" name="Content Placeholder 6">
            <a:extLst>
              <a:ext uri="{FF2B5EF4-FFF2-40B4-BE49-F238E27FC236}">
                <a16:creationId xmlns:a16="http://schemas.microsoft.com/office/drawing/2014/main" id="{B74F0EF8-9AC2-4113-9D90-D150D07721DA}"/>
              </a:ext>
            </a:extLst>
          </p:cNvPr>
          <p:cNvGraphicFramePr>
            <a:graphicFrameLocks noGrp="1"/>
          </p:cNvGraphicFramePr>
          <p:nvPr>
            <p:ph idx="12"/>
            <p:extLst>
              <p:ext uri="{D42A27DB-BD31-4B8C-83A1-F6EECF244321}">
                <p14:modId xmlns:p14="http://schemas.microsoft.com/office/powerpoint/2010/main" val="532457791"/>
              </p:ext>
            </p:extLst>
          </p:nvPr>
        </p:nvGraphicFramePr>
        <p:xfrm>
          <a:off x="972309" y="4495801"/>
          <a:ext cx="5486405" cy="1910230"/>
        </p:xfrm>
        <a:graphic>
          <a:graphicData uri="http://schemas.openxmlformats.org/drawingml/2006/table">
            <a:tbl>
              <a:tblPr firstRow="1">
                <a:tableStyleId>{5C22544A-7EE6-4342-B048-85BDC9FD1C3A}</a:tableStyleId>
              </a:tblPr>
              <a:tblGrid>
                <a:gridCol w="1097281">
                  <a:extLst>
                    <a:ext uri="{9D8B030D-6E8A-4147-A177-3AD203B41FA5}">
                      <a16:colId xmlns:a16="http://schemas.microsoft.com/office/drawing/2014/main" val="3886967228"/>
                    </a:ext>
                  </a:extLst>
                </a:gridCol>
                <a:gridCol w="1097281">
                  <a:extLst>
                    <a:ext uri="{9D8B030D-6E8A-4147-A177-3AD203B41FA5}">
                      <a16:colId xmlns:a16="http://schemas.microsoft.com/office/drawing/2014/main" val="2900146048"/>
                    </a:ext>
                  </a:extLst>
                </a:gridCol>
                <a:gridCol w="1097281">
                  <a:extLst>
                    <a:ext uri="{9D8B030D-6E8A-4147-A177-3AD203B41FA5}">
                      <a16:colId xmlns:a16="http://schemas.microsoft.com/office/drawing/2014/main" val="875452545"/>
                    </a:ext>
                  </a:extLst>
                </a:gridCol>
                <a:gridCol w="1097281">
                  <a:extLst>
                    <a:ext uri="{9D8B030D-6E8A-4147-A177-3AD203B41FA5}">
                      <a16:colId xmlns:a16="http://schemas.microsoft.com/office/drawing/2014/main" val="76801506"/>
                    </a:ext>
                  </a:extLst>
                </a:gridCol>
                <a:gridCol w="1097281">
                  <a:extLst>
                    <a:ext uri="{9D8B030D-6E8A-4147-A177-3AD203B41FA5}">
                      <a16:colId xmlns:a16="http://schemas.microsoft.com/office/drawing/2014/main" val="2227306391"/>
                    </a:ext>
                  </a:extLst>
                </a:gridCol>
              </a:tblGrid>
              <a:tr h="656295">
                <a:tc>
                  <a:txBody>
                    <a:bodyPr/>
                    <a:lstStyle/>
                    <a:p>
                      <a:pPr algn="ctr"/>
                      <a:r>
                        <a:rPr lang="en-US" sz="1600" dirty="0"/>
                        <a:t>Model</a:t>
                      </a:r>
                      <a:endParaRPr lang="en-GB" sz="1600" dirty="0">
                        <a:latin typeface="Bradley Hand ITC" panose="03070402050302030203" pitchFamily="66" charset="0"/>
                      </a:endParaRPr>
                    </a:p>
                  </a:txBody>
                  <a:tcPr marT="50292" marB="50292"/>
                </a:tc>
                <a:tc>
                  <a:txBody>
                    <a:bodyPr/>
                    <a:lstStyle/>
                    <a:p>
                      <a:pPr algn="ctr"/>
                      <a:r>
                        <a:rPr lang="en-US" sz="1600" dirty="0"/>
                        <a:t>Precision</a:t>
                      </a:r>
                      <a:endParaRPr lang="en-GB" sz="1600" dirty="0">
                        <a:latin typeface="Bradley Hand ITC" panose="03070402050302030203" pitchFamily="66" charset="0"/>
                      </a:endParaRPr>
                    </a:p>
                  </a:txBody>
                  <a:tcPr marT="50292" marB="50292"/>
                </a:tc>
                <a:tc>
                  <a:txBody>
                    <a:bodyPr/>
                    <a:lstStyle/>
                    <a:p>
                      <a:pPr algn="ctr"/>
                      <a:r>
                        <a:rPr lang="en-US" sz="1600" dirty="0"/>
                        <a:t>Recall</a:t>
                      </a:r>
                      <a:endParaRPr lang="en-GB" sz="1600" dirty="0">
                        <a:latin typeface="Bradley Hand ITC" panose="03070402050302030203" pitchFamily="66" charset="0"/>
                      </a:endParaRPr>
                    </a:p>
                  </a:txBody>
                  <a:tcPr marT="50292" marB="50292"/>
                </a:tc>
                <a:tc>
                  <a:txBody>
                    <a:bodyPr/>
                    <a:lstStyle/>
                    <a:p>
                      <a:pPr algn="ctr"/>
                      <a:r>
                        <a:rPr lang="en-US" sz="1600" dirty="0"/>
                        <a:t>F1 Score</a:t>
                      </a:r>
                    </a:p>
                    <a:p>
                      <a:pPr algn="ctr"/>
                      <a:r>
                        <a:rPr lang="en-US" sz="1600" dirty="0"/>
                        <a:t>(HM)</a:t>
                      </a:r>
                      <a:endParaRPr lang="en-GB" sz="1600" dirty="0">
                        <a:latin typeface="Bradley Hand ITC" panose="03070402050302030203" pitchFamily="66" charset="0"/>
                      </a:endParaRPr>
                    </a:p>
                  </a:txBody>
                  <a:tcPr marT="50292" marB="50292"/>
                </a:tc>
                <a:tc>
                  <a:txBody>
                    <a:bodyPr/>
                    <a:lstStyle/>
                    <a:p>
                      <a:pPr algn="ctr"/>
                      <a:r>
                        <a:rPr lang="en-US" sz="1600" dirty="0"/>
                        <a:t>Running Time (</a:t>
                      </a:r>
                      <a:r>
                        <a:rPr lang="en-US" sz="1600" dirty="0" err="1"/>
                        <a:t>ms</a:t>
                      </a:r>
                      <a:r>
                        <a:rPr lang="en-US" sz="1600" dirty="0"/>
                        <a:t>)</a:t>
                      </a:r>
                      <a:endParaRPr lang="en-GB" sz="1600" dirty="0">
                        <a:latin typeface="Bradley Hand ITC" panose="03070402050302030203" pitchFamily="66" charset="0"/>
                      </a:endParaRPr>
                    </a:p>
                  </a:txBody>
                  <a:tcPr marT="50292" marB="50292"/>
                </a:tc>
                <a:extLst>
                  <a:ext uri="{0D108BD9-81ED-4DB2-BD59-A6C34878D82A}">
                    <a16:rowId xmlns:a16="http://schemas.microsoft.com/office/drawing/2014/main" val="608127358"/>
                  </a:ext>
                </a:extLst>
              </a:tr>
              <a:tr h="372288">
                <a:tc>
                  <a:txBody>
                    <a:bodyPr/>
                    <a:lstStyle/>
                    <a:p>
                      <a:pPr algn="ctr"/>
                      <a:r>
                        <a:rPr lang="en-US" sz="1800" dirty="0"/>
                        <a:t>A</a:t>
                      </a:r>
                      <a:endParaRPr lang="en-GB" sz="1800" dirty="0">
                        <a:latin typeface="Mistral" panose="03090702030407020403" pitchFamily="66" charset="0"/>
                      </a:endParaRPr>
                    </a:p>
                  </a:txBody>
                  <a:tcPr marT="50292" marB="50292"/>
                </a:tc>
                <a:tc>
                  <a:txBody>
                    <a:bodyPr/>
                    <a:lstStyle/>
                    <a:p>
                      <a:pPr algn="ctr"/>
                      <a:r>
                        <a:rPr lang="en-US" sz="1800" dirty="0"/>
                        <a:t>95%</a:t>
                      </a:r>
                      <a:endParaRPr lang="en-GB" sz="1800" dirty="0">
                        <a:latin typeface="Mistral" panose="03090702030407020403" pitchFamily="66" charset="0"/>
                      </a:endParaRPr>
                    </a:p>
                  </a:txBody>
                  <a:tcPr marT="50292" marB="50292"/>
                </a:tc>
                <a:tc>
                  <a:txBody>
                    <a:bodyPr/>
                    <a:lstStyle/>
                    <a:p>
                      <a:pPr algn="ctr"/>
                      <a:r>
                        <a:rPr lang="en-US" sz="1800" dirty="0"/>
                        <a:t>90%</a:t>
                      </a:r>
                      <a:endParaRPr lang="en-GB" sz="1800" dirty="0">
                        <a:latin typeface="Mistral" panose="03090702030407020403" pitchFamily="66" charset="0"/>
                      </a:endParaRPr>
                    </a:p>
                  </a:txBody>
                  <a:tcPr marT="50292" marB="50292"/>
                </a:tc>
                <a:tc>
                  <a:txBody>
                    <a:bodyPr/>
                    <a:lstStyle/>
                    <a:p>
                      <a:pPr algn="ctr"/>
                      <a:r>
                        <a:rPr lang="en-US" sz="1800" dirty="0"/>
                        <a:t>92.4%</a:t>
                      </a:r>
                      <a:endParaRPr lang="en-GB" sz="1800" dirty="0">
                        <a:latin typeface="Mistral" panose="03090702030407020403" pitchFamily="66" charset="0"/>
                      </a:endParaRPr>
                    </a:p>
                  </a:txBody>
                  <a:tcPr marT="50292" marB="50292"/>
                </a:tc>
                <a:tc>
                  <a:txBody>
                    <a:bodyPr/>
                    <a:lstStyle/>
                    <a:p>
                      <a:pPr algn="ctr"/>
                      <a:r>
                        <a:rPr lang="en-US" sz="1800" dirty="0"/>
                        <a:t>90</a:t>
                      </a:r>
                      <a:endParaRPr lang="en-GB" sz="1800" dirty="0">
                        <a:latin typeface="Mistral" panose="03090702030407020403" pitchFamily="66" charset="0"/>
                      </a:endParaRPr>
                    </a:p>
                  </a:txBody>
                  <a:tcPr marT="50292" marB="50292"/>
                </a:tc>
                <a:extLst>
                  <a:ext uri="{0D108BD9-81ED-4DB2-BD59-A6C34878D82A}">
                    <a16:rowId xmlns:a16="http://schemas.microsoft.com/office/drawing/2014/main" val="21215604"/>
                  </a:ext>
                </a:extLst>
              </a:tr>
              <a:tr h="372288">
                <a:tc>
                  <a:txBody>
                    <a:bodyPr/>
                    <a:lstStyle/>
                    <a:p>
                      <a:pPr algn="ctr"/>
                      <a:r>
                        <a:rPr lang="en-US" sz="1800" dirty="0"/>
                        <a:t>B</a:t>
                      </a:r>
                      <a:endParaRPr lang="en-GB" sz="1800" dirty="0">
                        <a:latin typeface="Mistral" panose="03090702030407020403" pitchFamily="66" charset="0"/>
                      </a:endParaRPr>
                    </a:p>
                  </a:txBody>
                  <a:tcPr marT="50292" marB="50292"/>
                </a:tc>
                <a:tc>
                  <a:txBody>
                    <a:bodyPr/>
                    <a:lstStyle/>
                    <a:p>
                      <a:pPr algn="ctr"/>
                      <a:r>
                        <a:rPr lang="en-US" sz="1800" dirty="0"/>
                        <a:t>98%</a:t>
                      </a:r>
                      <a:endParaRPr lang="en-GB" sz="1800" dirty="0">
                        <a:latin typeface="Mistral" panose="03090702030407020403" pitchFamily="66" charset="0"/>
                      </a:endParaRPr>
                    </a:p>
                  </a:txBody>
                  <a:tcPr marT="50292" marB="50292"/>
                </a:tc>
                <a:tc>
                  <a:txBody>
                    <a:bodyPr/>
                    <a:lstStyle/>
                    <a:p>
                      <a:pPr algn="ctr"/>
                      <a:r>
                        <a:rPr lang="en-US" sz="1800" dirty="0"/>
                        <a:t>85%</a:t>
                      </a:r>
                      <a:endParaRPr lang="en-GB" sz="1800" dirty="0">
                        <a:latin typeface="Mistral" panose="03090702030407020403" pitchFamily="66" charset="0"/>
                      </a:endParaRPr>
                    </a:p>
                  </a:txBody>
                  <a:tcPr marT="50292" marB="50292"/>
                </a:tc>
                <a:tc>
                  <a:txBody>
                    <a:bodyPr/>
                    <a:lstStyle/>
                    <a:p>
                      <a:pPr algn="ctr"/>
                      <a:r>
                        <a:rPr lang="en-US" sz="1800" dirty="0"/>
                        <a:t>91.0%</a:t>
                      </a:r>
                      <a:endParaRPr lang="en-GB" sz="1800" dirty="0">
                        <a:latin typeface="Mistral" panose="03090702030407020403" pitchFamily="66" charset="0"/>
                      </a:endParaRPr>
                    </a:p>
                  </a:txBody>
                  <a:tcPr marT="50292" marB="50292"/>
                </a:tc>
                <a:tc>
                  <a:txBody>
                    <a:bodyPr/>
                    <a:lstStyle/>
                    <a:p>
                      <a:pPr algn="ctr"/>
                      <a:r>
                        <a:rPr lang="en-US" sz="1800" dirty="0"/>
                        <a:t>80</a:t>
                      </a:r>
                      <a:endParaRPr lang="en-GB" sz="1800" dirty="0">
                        <a:latin typeface="Mistral" panose="03090702030407020403" pitchFamily="66" charset="0"/>
                      </a:endParaRPr>
                    </a:p>
                  </a:txBody>
                  <a:tcPr marT="50292" marB="50292"/>
                </a:tc>
                <a:extLst>
                  <a:ext uri="{0D108BD9-81ED-4DB2-BD59-A6C34878D82A}">
                    <a16:rowId xmlns:a16="http://schemas.microsoft.com/office/drawing/2014/main" val="1451390051"/>
                  </a:ext>
                </a:extLst>
              </a:tr>
              <a:tr h="504127">
                <a:tc>
                  <a:txBody>
                    <a:bodyPr/>
                    <a:lstStyle/>
                    <a:p>
                      <a:pPr algn="ctr"/>
                      <a:r>
                        <a:rPr lang="en-US" sz="1800" dirty="0"/>
                        <a:t>C</a:t>
                      </a:r>
                      <a:endParaRPr lang="en-GB" sz="1800" dirty="0">
                        <a:latin typeface="Mistral" panose="03090702030407020403" pitchFamily="66" charset="0"/>
                      </a:endParaRPr>
                    </a:p>
                  </a:txBody>
                  <a:tcPr marT="50292" marB="50292"/>
                </a:tc>
                <a:tc>
                  <a:txBody>
                    <a:bodyPr/>
                    <a:lstStyle/>
                    <a:p>
                      <a:pPr algn="ctr"/>
                      <a:r>
                        <a:rPr lang="en-US" sz="1800" dirty="0"/>
                        <a:t>97%</a:t>
                      </a:r>
                      <a:endParaRPr lang="en-GB" sz="1800" dirty="0">
                        <a:latin typeface="Mistral" panose="03090702030407020403" pitchFamily="66" charset="0"/>
                      </a:endParaRPr>
                    </a:p>
                  </a:txBody>
                  <a:tcPr marT="50292" marB="50292"/>
                </a:tc>
                <a:tc>
                  <a:txBody>
                    <a:bodyPr/>
                    <a:lstStyle/>
                    <a:p>
                      <a:pPr algn="ctr"/>
                      <a:r>
                        <a:rPr lang="en-US" sz="1800" dirty="0"/>
                        <a:t>96%</a:t>
                      </a:r>
                      <a:endParaRPr lang="en-GB" sz="1800" dirty="0">
                        <a:latin typeface="Mistral" panose="03090702030407020403" pitchFamily="66" charset="0"/>
                      </a:endParaRPr>
                    </a:p>
                  </a:txBody>
                  <a:tcPr marT="50292" marB="50292"/>
                </a:tc>
                <a:tc>
                  <a:txBody>
                    <a:bodyPr/>
                    <a:lstStyle/>
                    <a:p>
                      <a:pPr algn="ctr"/>
                      <a:r>
                        <a:rPr lang="en-US" sz="1800" dirty="0"/>
                        <a:t>96.5%</a:t>
                      </a:r>
                      <a:endParaRPr lang="en-GB" sz="1800" dirty="0">
                        <a:latin typeface="Mistral" panose="03090702030407020403" pitchFamily="66" charset="0"/>
                      </a:endParaRPr>
                    </a:p>
                  </a:txBody>
                  <a:tcPr marT="50292" marB="50292"/>
                </a:tc>
                <a:tc>
                  <a:txBody>
                    <a:bodyPr/>
                    <a:lstStyle/>
                    <a:p>
                      <a:pPr algn="ctr"/>
                      <a:r>
                        <a:rPr lang="en-US" sz="1800" dirty="0"/>
                        <a:t>1500</a:t>
                      </a:r>
                      <a:endParaRPr lang="en-GB" sz="1800" dirty="0">
                        <a:latin typeface="Mistral" panose="03090702030407020403" pitchFamily="66" charset="0"/>
                      </a:endParaRPr>
                    </a:p>
                  </a:txBody>
                  <a:tcPr marT="50292" marB="50292"/>
                </a:tc>
                <a:extLst>
                  <a:ext uri="{0D108BD9-81ED-4DB2-BD59-A6C34878D82A}">
                    <a16:rowId xmlns:a16="http://schemas.microsoft.com/office/drawing/2014/main" val="4180772121"/>
                  </a:ext>
                </a:extLst>
              </a:tr>
            </a:tbl>
          </a:graphicData>
        </a:graphic>
      </p:graphicFrame>
      <p:pic>
        <p:nvPicPr>
          <p:cNvPr id="8" name="Picture 7">
            <a:extLst>
              <a:ext uri="{FF2B5EF4-FFF2-40B4-BE49-F238E27FC236}">
                <a16:creationId xmlns:a16="http://schemas.microsoft.com/office/drawing/2014/main" id="{7DC3F809-0229-4DBA-8CBA-CC077B1A3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283" y="1176595"/>
            <a:ext cx="5465558" cy="3090605"/>
          </a:xfrm>
          <a:prstGeom prst="rect">
            <a:avLst/>
          </a:prstGeom>
        </p:spPr>
      </p:pic>
      <p:sp>
        <p:nvSpPr>
          <p:cNvPr id="9" name="Content Placeholder 2">
            <a:extLst>
              <a:ext uri="{FF2B5EF4-FFF2-40B4-BE49-F238E27FC236}">
                <a16:creationId xmlns:a16="http://schemas.microsoft.com/office/drawing/2014/main" id="{A276BA9D-8FB9-4387-BD3E-07F57E3C923C}"/>
              </a:ext>
            </a:extLst>
          </p:cNvPr>
          <p:cNvSpPr txBox="1">
            <a:spLocks/>
          </p:cNvSpPr>
          <p:nvPr/>
        </p:nvSpPr>
        <p:spPr>
          <a:xfrm>
            <a:off x="7170092" y="4594050"/>
            <a:ext cx="3802709" cy="1391150"/>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sp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ln w="0"/>
                <a:solidFill>
                  <a:schemeClr val="accent1"/>
                </a:solidFill>
                <a:latin typeface="+mn-lt"/>
              </a:rPr>
              <a:t>Evaluation</a:t>
            </a:r>
          </a:p>
          <a:p>
            <a:pPr marL="0"/>
            <a:r>
              <a:rPr lang="en-US" sz="1600" dirty="0">
                <a:ln w="0"/>
                <a:solidFill>
                  <a:schemeClr val="accent1"/>
                </a:solidFill>
                <a:latin typeface="+mn-lt"/>
              </a:rPr>
              <a:t>Model Accuracy</a:t>
            </a:r>
          </a:p>
          <a:p>
            <a:pPr marL="0"/>
            <a:r>
              <a:rPr lang="en-US" sz="1600" dirty="0">
                <a:ln w="0"/>
                <a:solidFill>
                  <a:schemeClr val="accent1"/>
                </a:solidFill>
                <a:latin typeface="+mn-lt"/>
              </a:rPr>
              <a:t>Satisficing metric (</a:t>
            </a:r>
            <a:r>
              <a:rPr lang="en-US" sz="1600" dirty="0" err="1">
                <a:ln w="0"/>
                <a:solidFill>
                  <a:schemeClr val="accent1"/>
                </a:solidFill>
                <a:latin typeface="+mn-lt"/>
              </a:rPr>
              <a:t>e.g</a:t>
            </a:r>
            <a:r>
              <a:rPr lang="en-US" sz="1600" dirty="0">
                <a:ln w="0"/>
                <a:solidFill>
                  <a:schemeClr val="accent1"/>
                </a:solidFill>
                <a:latin typeface="+mn-lt"/>
              </a:rPr>
              <a:t>, 100 </a:t>
            </a:r>
            <a:r>
              <a:rPr lang="en-US" sz="1600" dirty="0" err="1">
                <a:ln w="0"/>
                <a:solidFill>
                  <a:schemeClr val="accent1"/>
                </a:solidFill>
                <a:latin typeface="+mn-lt"/>
              </a:rPr>
              <a:t>ms</a:t>
            </a:r>
            <a:r>
              <a:rPr lang="en-US" sz="1600" dirty="0">
                <a:ln w="0"/>
                <a:solidFill>
                  <a:schemeClr val="accent1"/>
                </a:solidFill>
                <a:latin typeface="+mn-lt"/>
              </a:rPr>
              <a:t>)</a:t>
            </a:r>
          </a:p>
          <a:p>
            <a:pPr marL="0"/>
            <a:endParaRPr lang="en-GB" sz="1600" dirty="0">
              <a:ln w="0"/>
              <a:solidFill>
                <a:schemeClr val="accent1"/>
              </a:solidFill>
              <a:effectLst>
                <a:outerShdw blurRad="38100" dist="25400" dir="5400000" algn="ctr" rotWithShape="0">
                  <a:srgbClr val="6E747A">
                    <a:alpha val="43000"/>
                  </a:srgbClr>
                </a:outerShdw>
              </a:effectLst>
              <a:latin typeface="+mn-lt"/>
            </a:endParaRPr>
          </a:p>
        </p:txBody>
      </p:sp>
    </p:spTree>
    <p:extLst>
      <p:ext uri="{BB962C8B-B14F-4D97-AF65-F5344CB8AC3E}">
        <p14:creationId xmlns:p14="http://schemas.microsoft.com/office/powerpoint/2010/main" val="25448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normAutofit/>
          </a:bodyPr>
          <a:lstStyle/>
          <a:p>
            <a:r>
              <a:rPr lang="en-IN" dirty="0"/>
              <a:t>Understanding AI</a:t>
            </a:r>
          </a:p>
        </p:txBody>
      </p:sp>
      <p:sp>
        <p:nvSpPr>
          <p:cNvPr id="3" name="Content Placeholder 2">
            <a:extLst>
              <a:ext uri="{FF2B5EF4-FFF2-40B4-BE49-F238E27FC236}">
                <a16:creationId xmlns:a16="http://schemas.microsoft.com/office/drawing/2014/main" id="{3AE001F4-5369-489E-8FAF-440346D25945}"/>
              </a:ext>
            </a:extLst>
          </p:cNvPr>
          <p:cNvSpPr>
            <a:spLocks noGrp="1"/>
          </p:cNvSpPr>
          <p:nvPr>
            <p:ph idx="1"/>
          </p:nvPr>
        </p:nvSpPr>
        <p:spPr/>
        <p:txBody>
          <a:bodyPr>
            <a:normAutofit/>
          </a:bodyPr>
          <a:lstStyle/>
          <a:p>
            <a:endParaRPr lang="en-US" sz="1600" dirty="0"/>
          </a:p>
          <a:p>
            <a:r>
              <a:rPr lang="en-US" sz="1600" dirty="0"/>
              <a:t>What is AI?</a:t>
            </a:r>
          </a:p>
          <a:p>
            <a:pPr lvl="1"/>
            <a:r>
              <a:rPr lang="en-US" sz="1600" dirty="0"/>
              <a:t>Simulation of human intelligence processes by computer systems including learning (the acquisition of information and rules for using the information), reasoning (using rules to reach approximate or definite conclusions) and self-correction.</a:t>
            </a:r>
          </a:p>
          <a:p>
            <a:endParaRPr lang="en-US" sz="1600" dirty="0"/>
          </a:p>
          <a:p>
            <a:r>
              <a:rPr lang="en-US" sz="1600" dirty="0"/>
              <a:t>Why a sudden explosion of AI?</a:t>
            </a:r>
          </a:p>
          <a:p>
            <a:pPr lvl="1"/>
            <a:r>
              <a:rPr lang="en-US" sz="1600" dirty="0"/>
              <a:t>Exponential growth of (BIG)data.</a:t>
            </a:r>
          </a:p>
          <a:p>
            <a:pPr lvl="1"/>
            <a:r>
              <a:rPr lang="en-US" sz="1600" dirty="0"/>
              <a:t>Cheap computing power.</a:t>
            </a:r>
          </a:p>
          <a:p>
            <a:pPr lvl="1"/>
            <a:r>
              <a:rPr lang="en-US" sz="1600" dirty="0"/>
              <a:t>Evolution and maturity in the field of Machine Learning and Deep Learning.</a:t>
            </a:r>
            <a:endParaRPr lang="en-IN" sz="1600" dirty="0"/>
          </a:p>
        </p:txBody>
      </p:sp>
    </p:spTree>
    <p:extLst>
      <p:ext uri="{BB962C8B-B14F-4D97-AF65-F5344CB8AC3E}">
        <p14:creationId xmlns:p14="http://schemas.microsoft.com/office/powerpoint/2010/main" val="422811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normAutofit/>
          </a:bodyPr>
          <a:lstStyle/>
          <a:p>
            <a:r>
              <a:rPr lang="en-IN" dirty="0"/>
              <a:t>AI opportunities in ecommerce</a:t>
            </a:r>
          </a:p>
        </p:txBody>
      </p:sp>
      <p:graphicFrame>
        <p:nvGraphicFramePr>
          <p:cNvPr id="4" name="Content Placeholder 3">
            <a:extLst>
              <a:ext uri="{FF2B5EF4-FFF2-40B4-BE49-F238E27FC236}">
                <a16:creationId xmlns:a16="http://schemas.microsoft.com/office/drawing/2014/main" id="{155704A8-EC71-4E52-897F-52FC8E4DD089}"/>
              </a:ext>
            </a:extLst>
          </p:cNvPr>
          <p:cNvGraphicFramePr>
            <a:graphicFrameLocks noGrp="1"/>
          </p:cNvGraphicFramePr>
          <p:nvPr>
            <p:ph idx="1"/>
            <p:extLst>
              <p:ext uri="{D42A27DB-BD31-4B8C-83A1-F6EECF244321}">
                <p14:modId xmlns:p14="http://schemas.microsoft.com/office/powerpoint/2010/main" val="116970128"/>
              </p:ext>
            </p:extLst>
          </p:nvPr>
        </p:nvGraphicFramePr>
        <p:xfrm>
          <a:off x="691896" y="2000319"/>
          <a:ext cx="4412674" cy="3557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81E39AF-B637-4F7E-9FAF-C4612ED666CD}"/>
              </a:ext>
            </a:extLst>
          </p:cNvPr>
          <p:cNvSpPr txBox="1"/>
          <p:nvPr/>
        </p:nvSpPr>
        <p:spPr>
          <a:xfrm>
            <a:off x="5671130" y="1836104"/>
            <a:ext cx="5457118" cy="37856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IN" sz="1500" b="1" dirty="0"/>
              <a:t>Product Recommendation </a:t>
            </a:r>
            <a:r>
              <a:rPr lang="en-IN" sz="1500" dirty="0"/>
              <a:t>–based on customer behaviour, customer segmentation and profiling.</a:t>
            </a:r>
          </a:p>
          <a:p>
            <a:pPr marL="285750" indent="-285750">
              <a:buFont typeface="Arial" panose="020B0604020202020204" pitchFamily="34" charset="0"/>
              <a:buChar char="•"/>
            </a:pPr>
            <a:endParaRPr lang="en-IN" sz="1500" dirty="0"/>
          </a:p>
          <a:p>
            <a:pPr marL="285750" indent="-285750">
              <a:buFont typeface="Arial" panose="020B0604020202020204" pitchFamily="34" charset="0"/>
              <a:buChar char="•"/>
            </a:pPr>
            <a:r>
              <a:rPr lang="en-IN" sz="1500" b="1" dirty="0"/>
              <a:t>Intelligent Search </a:t>
            </a:r>
            <a:r>
              <a:rPr lang="en-IN" sz="1500" dirty="0"/>
              <a:t>- move beyond simple text based search to image and voice based search based on natural language.</a:t>
            </a:r>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Anomaly Detection </a:t>
            </a:r>
            <a:r>
              <a:rPr lang="en-IN" sz="1500" dirty="0"/>
              <a:t>– detect unusual buying pattern.</a:t>
            </a:r>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Customer Support </a:t>
            </a:r>
            <a:r>
              <a:rPr lang="en-IN" sz="1500" dirty="0"/>
              <a:t>– Digital Assistant, Chatbot.</a:t>
            </a:r>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Price &amp; Product Optimization </a:t>
            </a:r>
            <a:r>
              <a:rPr lang="en-IN" sz="1500" dirty="0"/>
              <a:t>– Predict product demand, maximize probability of relevant items in stock, leaner inventory and faster fulfilment., dynamic pricing..</a:t>
            </a:r>
          </a:p>
          <a:p>
            <a:pPr marL="285750" indent="-285750">
              <a:buFont typeface="Arial" panose="020B0604020202020204" pitchFamily="34" charset="0"/>
              <a:buChar char="•"/>
            </a:pPr>
            <a:endParaRPr lang="en-IN" sz="1500" b="1" dirty="0"/>
          </a:p>
          <a:p>
            <a:pPr marL="285750" indent="-285750">
              <a:buFont typeface="Arial" panose="020B0604020202020204" pitchFamily="34" charset="0"/>
              <a:buChar char="•"/>
            </a:pPr>
            <a:r>
              <a:rPr lang="en-IN" sz="1500" b="1" dirty="0"/>
              <a:t>Personalization</a:t>
            </a:r>
            <a:r>
              <a:rPr lang="en-IN" sz="1500" dirty="0"/>
              <a:t> – Customization of shopping recommendation, m-commerce and e-commerce layout and promotions.</a:t>
            </a:r>
          </a:p>
        </p:txBody>
      </p:sp>
    </p:spTree>
    <p:extLst>
      <p:ext uri="{BB962C8B-B14F-4D97-AF65-F5344CB8AC3E}">
        <p14:creationId xmlns:p14="http://schemas.microsoft.com/office/powerpoint/2010/main" val="291474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83-D01B-4224-8588-AF29B9B56DF4}"/>
              </a:ext>
            </a:extLst>
          </p:cNvPr>
          <p:cNvSpPr>
            <a:spLocks noGrp="1"/>
          </p:cNvSpPr>
          <p:nvPr>
            <p:ph type="title"/>
          </p:nvPr>
        </p:nvSpPr>
        <p:spPr/>
        <p:txBody>
          <a:bodyPr>
            <a:normAutofit/>
          </a:bodyPr>
          <a:lstStyle/>
          <a:p>
            <a:r>
              <a:rPr lang="en-IN" dirty="0"/>
              <a:t>Product Recommendation</a:t>
            </a:r>
          </a:p>
        </p:txBody>
      </p:sp>
      <p:pic>
        <p:nvPicPr>
          <p:cNvPr id="7" name="Content Placeholder 6">
            <a:extLst>
              <a:ext uri="{FF2B5EF4-FFF2-40B4-BE49-F238E27FC236}">
                <a16:creationId xmlns:a16="http://schemas.microsoft.com/office/drawing/2014/main" id="{970B2681-D7F4-45A5-891E-F8E7A7F4A8A7}"/>
              </a:ext>
            </a:extLst>
          </p:cNvPr>
          <p:cNvPicPr>
            <a:picLocks noGrp="1" noChangeAspect="1"/>
          </p:cNvPicPr>
          <p:nvPr>
            <p:ph idx="1"/>
          </p:nvPr>
        </p:nvPicPr>
        <p:blipFill>
          <a:blip r:embed="rId2"/>
          <a:stretch>
            <a:fillRect/>
          </a:stretch>
        </p:blipFill>
        <p:spPr>
          <a:xfrm>
            <a:off x="908827" y="1811108"/>
            <a:ext cx="3264711" cy="1695451"/>
          </a:xfrm>
        </p:spPr>
      </p:pic>
      <p:pic>
        <p:nvPicPr>
          <p:cNvPr id="10" name="Picture 9">
            <a:extLst>
              <a:ext uri="{FF2B5EF4-FFF2-40B4-BE49-F238E27FC236}">
                <a16:creationId xmlns:a16="http://schemas.microsoft.com/office/drawing/2014/main" id="{3A07DE71-E203-4278-B196-C458B74362F6}"/>
              </a:ext>
            </a:extLst>
          </p:cNvPr>
          <p:cNvPicPr>
            <a:picLocks noChangeAspect="1"/>
          </p:cNvPicPr>
          <p:nvPr/>
        </p:nvPicPr>
        <p:blipFill>
          <a:blip r:embed="rId3"/>
          <a:stretch>
            <a:fillRect/>
          </a:stretch>
        </p:blipFill>
        <p:spPr>
          <a:xfrm>
            <a:off x="899590" y="3715139"/>
            <a:ext cx="3264712" cy="1547374"/>
          </a:xfrm>
          <a:prstGeom prst="rect">
            <a:avLst/>
          </a:prstGeom>
        </p:spPr>
      </p:pic>
      <p:sp>
        <p:nvSpPr>
          <p:cNvPr id="13" name="TextBox 12">
            <a:extLst>
              <a:ext uri="{FF2B5EF4-FFF2-40B4-BE49-F238E27FC236}">
                <a16:creationId xmlns:a16="http://schemas.microsoft.com/office/drawing/2014/main" id="{2B6C98BF-72F1-4C39-89E6-6B3565340DBD}"/>
              </a:ext>
            </a:extLst>
          </p:cNvPr>
          <p:cNvSpPr txBox="1"/>
          <p:nvPr/>
        </p:nvSpPr>
        <p:spPr>
          <a:xfrm>
            <a:off x="774547" y="5265425"/>
            <a:ext cx="2382982" cy="184989"/>
          </a:xfrm>
          <a:prstGeom prst="rect">
            <a:avLst/>
          </a:prstGeom>
          <a:noFill/>
        </p:spPr>
        <p:txBody>
          <a:bodyPr wrap="square" rtlCol="0">
            <a:spAutoFit/>
          </a:bodyPr>
          <a:lstStyle/>
          <a:p>
            <a:r>
              <a:rPr lang="en-IN" sz="1000" dirty="0"/>
              <a:t>Image source: 	</a:t>
            </a:r>
            <a:r>
              <a:rPr lang="en-IN" sz="1000" dirty="0">
                <a:hlinkClick r:id="rId4"/>
              </a:rPr>
              <a:t>Medium</a:t>
            </a:r>
            <a:endParaRPr lang="en-IN" sz="1000" dirty="0"/>
          </a:p>
        </p:txBody>
      </p:sp>
      <p:sp>
        <p:nvSpPr>
          <p:cNvPr id="15" name="Rectangle 14">
            <a:extLst>
              <a:ext uri="{FF2B5EF4-FFF2-40B4-BE49-F238E27FC236}">
                <a16:creationId xmlns:a16="http://schemas.microsoft.com/office/drawing/2014/main" id="{4A76E94B-1ADE-42FC-BD1A-5294DF9FAE81}"/>
              </a:ext>
            </a:extLst>
          </p:cNvPr>
          <p:cNvSpPr/>
          <p:nvPr/>
        </p:nvSpPr>
        <p:spPr>
          <a:xfrm>
            <a:off x="722376" y="1146472"/>
            <a:ext cx="7933483" cy="338554"/>
          </a:xfrm>
          <a:prstGeom prst="rect">
            <a:avLst/>
          </a:prstGeom>
        </p:spPr>
        <p:txBody>
          <a:bodyPr wrap="square">
            <a:spAutoFit/>
          </a:bodyPr>
          <a:lstStyle/>
          <a:p>
            <a:r>
              <a:rPr lang="en-US" sz="1600" dirty="0">
                <a:solidFill>
                  <a:schemeClr val="accent1"/>
                </a:solidFill>
              </a:rPr>
              <a:t>Filtering system that seeks to predict and show items that a user would like to purchase.</a:t>
            </a:r>
            <a:endParaRPr lang="en-IN" sz="1600" dirty="0">
              <a:solidFill>
                <a:schemeClr val="accent1"/>
              </a:solidFill>
            </a:endParaRPr>
          </a:p>
        </p:txBody>
      </p:sp>
      <p:graphicFrame>
        <p:nvGraphicFramePr>
          <p:cNvPr id="14" name="Diagram 13">
            <a:extLst>
              <a:ext uri="{FF2B5EF4-FFF2-40B4-BE49-F238E27FC236}">
                <a16:creationId xmlns:a16="http://schemas.microsoft.com/office/drawing/2014/main" id="{74DDE3A8-962C-42AF-BE09-E0D7A4867BB2}"/>
              </a:ext>
            </a:extLst>
          </p:cNvPr>
          <p:cNvGraphicFramePr/>
          <p:nvPr>
            <p:extLst>
              <p:ext uri="{D42A27DB-BD31-4B8C-83A1-F6EECF244321}">
                <p14:modId xmlns:p14="http://schemas.microsoft.com/office/powerpoint/2010/main" val="3260328575"/>
              </p:ext>
            </p:extLst>
          </p:nvPr>
        </p:nvGraphicFramePr>
        <p:xfrm>
          <a:off x="5075729" y="1856232"/>
          <a:ext cx="6579265" cy="41140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5567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83-D01B-4224-8588-AF29B9B56DF4}"/>
              </a:ext>
            </a:extLst>
          </p:cNvPr>
          <p:cNvSpPr>
            <a:spLocks noGrp="1"/>
          </p:cNvSpPr>
          <p:nvPr>
            <p:ph type="title"/>
          </p:nvPr>
        </p:nvSpPr>
        <p:spPr/>
        <p:txBody>
          <a:bodyPr>
            <a:normAutofit/>
          </a:bodyPr>
          <a:lstStyle/>
          <a:p>
            <a:r>
              <a:rPr lang="en-IN" dirty="0"/>
              <a:t>Intelligent Search</a:t>
            </a:r>
          </a:p>
        </p:txBody>
      </p:sp>
      <p:graphicFrame>
        <p:nvGraphicFramePr>
          <p:cNvPr id="5" name="Diagram 4">
            <a:extLst>
              <a:ext uri="{FF2B5EF4-FFF2-40B4-BE49-F238E27FC236}">
                <a16:creationId xmlns:a16="http://schemas.microsoft.com/office/drawing/2014/main" id="{E7A5DBDC-3E3D-4CA9-A592-08CAB55CAB2F}"/>
              </a:ext>
            </a:extLst>
          </p:cNvPr>
          <p:cNvGraphicFramePr/>
          <p:nvPr>
            <p:extLst>
              <p:ext uri="{D42A27DB-BD31-4B8C-83A1-F6EECF244321}">
                <p14:modId xmlns:p14="http://schemas.microsoft.com/office/powerpoint/2010/main" val="3193477855"/>
              </p:ext>
            </p:extLst>
          </p:nvPr>
        </p:nvGraphicFramePr>
        <p:xfrm>
          <a:off x="4361688" y="1819656"/>
          <a:ext cx="7242048"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7773631F-D31F-4C30-90AB-0668EA1E093D}"/>
              </a:ext>
            </a:extLst>
          </p:cNvPr>
          <p:cNvPicPr>
            <a:picLocks noChangeAspect="1"/>
          </p:cNvPicPr>
          <p:nvPr/>
        </p:nvPicPr>
        <p:blipFill>
          <a:blip r:embed="rId7"/>
          <a:stretch>
            <a:fillRect/>
          </a:stretch>
        </p:blipFill>
        <p:spPr>
          <a:xfrm>
            <a:off x="1127282" y="2107107"/>
            <a:ext cx="2296162" cy="1303867"/>
          </a:xfrm>
          <a:prstGeom prst="rect">
            <a:avLst/>
          </a:prstGeom>
        </p:spPr>
      </p:pic>
      <p:pic>
        <p:nvPicPr>
          <p:cNvPr id="15" name="Picture 14">
            <a:extLst>
              <a:ext uri="{FF2B5EF4-FFF2-40B4-BE49-F238E27FC236}">
                <a16:creationId xmlns:a16="http://schemas.microsoft.com/office/drawing/2014/main" id="{992D4E5C-5DA8-4DD2-B2DD-7397A3B5EDDB}"/>
              </a:ext>
            </a:extLst>
          </p:cNvPr>
          <p:cNvPicPr>
            <a:picLocks noChangeAspect="1"/>
          </p:cNvPicPr>
          <p:nvPr/>
        </p:nvPicPr>
        <p:blipFill>
          <a:blip r:embed="rId8"/>
          <a:stretch>
            <a:fillRect/>
          </a:stretch>
        </p:blipFill>
        <p:spPr>
          <a:xfrm>
            <a:off x="818805" y="3495601"/>
            <a:ext cx="2927926" cy="1052940"/>
          </a:xfrm>
          <a:prstGeom prst="rect">
            <a:avLst/>
          </a:prstGeom>
        </p:spPr>
      </p:pic>
      <p:pic>
        <p:nvPicPr>
          <p:cNvPr id="17" name="Picture 16">
            <a:extLst>
              <a:ext uri="{FF2B5EF4-FFF2-40B4-BE49-F238E27FC236}">
                <a16:creationId xmlns:a16="http://schemas.microsoft.com/office/drawing/2014/main" id="{47034973-A770-4D10-BB88-D330A204A18A}"/>
              </a:ext>
            </a:extLst>
          </p:cNvPr>
          <p:cNvPicPr>
            <a:picLocks noChangeAspect="1"/>
          </p:cNvPicPr>
          <p:nvPr/>
        </p:nvPicPr>
        <p:blipFill>
          <a:blip r:embed="rId9"/>
          <a:stretch>
            <a:fillRect/>
          </a:stretch>
        </p:blipFill>
        <p:spPr>
          <a:xfrm>
            <a:off x="1289861" y="4632595"/>
            <a:ext cx="1828799" cy="1052940"/>
          </a:xfrm>
          <a:prstGeom prst="rect">
            <a:avLst/>
          </a:prstGeom>
        </p:spPr>
      </p:pic>
      <p:sp>
        <p:nvSpPr>
          <p:cNvPr id="18" name="Rectangle 17">
            <a:extLst>
              <a:ext uri="{FF2B5EF4-FFF2-40B4-BE49-F238E27FC236}">
                <a16:creationId xmlns:a16="http://schemas.microsoft.com/office/drawing/2014/main" id="{CC488A73-374F-48F1-AC78-05B96E2D9847}"/>
              </a:ext>
            </a:extLst>
          </p:cNvPr>
          <p:cNvSpPr/>
          <p:nvPr/>
        </p:nvSpPr>
        <p:spPr>
          <a:xfrm>
            <a:off x="740666" y="1142964"/>
            <a:ext cx="6964217" cy="338554"/>
          </a:xfrm>
          <a:prstGeom prst="rect">
            <a:avLst/>
          </a:prstGeom>
        </p:spPr>
        <p:txBody>
          <a:bodyPr wrap="square">
            <a:spAutoFit/>
          </a:bodyPr>
          <a:lstStyle/>
          <a:p>
            <a:r>
              <a:rPr lang="en-IN" sz="1600" dirty="0">
                <a:solidFill>
                  <a:schemeClr val="accent1"/>
                </a:solidFill>
              </a:rPr>
              <a:t>Help users to find and discover items that they will purchase</a:t>
            </a:r>
          </a:p>
        </p:txBody>
      </p:sp>
    </p:spTree>
    <p:extLst>
      <p:ext uri="{BB962C8B-B14F-4D97-AF65-F5344CB8AC3E}">
        <p14:creationId xmlns:p14="http://schemas.microsoft.com/office/powerpoint/2010/main" val="330042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normAutofit/>
          </a:bodyPr>
          <a:lstStyle/>
          <a:p>
            <a:r>
              <a:rPr lang="en-IN" dirty="0"/>
              <a:t>Anomaly Detection</a:t>
            </a:r>
          </a:p>
        </p:txBody>
      </p:sp>
      <p:pic>
        <p:nvPicPr>
          <p:cNvPr id="7" name="Content Placeholder 6">
            <a:extLst>
              <a:ext uri="{FF2B5EF4-FFF2-40B4-BE49-F238E27FC236}">
                <a16:creationId xmlns:a16="http://schemas.microsoft.com/office/drawing/2014/main" id="{4BBB93FE-C019-40C5-8672-1DA9D086D1CB}"/>
              </a:ext>
            </a:extLst>
          </p:cNvPr>
          <p:cNvPicPr>
            <a:picLocks noGrp="1" noChangeAspect="1"/>
          </p:cNvPicPr>
          <p:nvPr>
            <p:ph idx="1"/>
          </p:nvPr>
        </p:nvPicPr>
        <p:blipFill>
          <a:blip r:embed="rId2"/>
          <a:stretch>
            <a:fillRect/>
          </a:stretch>
        </p:blipFill>
        <p:spPr>
          <a:xfrm>
            <a:off x="866735" y="2282879"/>
            <a:ext cx="3576898" cy="2793979"/>
          </a:xfrm>
        </p:spPr>
      </p:pic>
      <p:sp>
        <p:nvSpPr>
          <p:cNvPr id="8" name="Rectangle 7">
            <a:extLst>
              <a:ext uri="{FF2B5EF4-FFF2-40B4-BE49-F238E27FC236}">
                <a16:creationId xmlns:a16="http://schemas.microsoft.com/office/drawing/2014/main" id="{BF5275EF-FAED-48A7-A24F-8E74BF5773ED}"/>
              </a:ext>
            </a:extLst>
          </p:cNvPr>
          <p:cNvSpPr/>
          <p:nvPr/>
        </p:nvSpPr>
        <p:spPr>
          <a:xfrm>
            <a:off x="701598" y="1137328"/>
            <a:ext cx="8356597" cy="338554"/>
          </a:xfrm>
          <a:prstGeom prst="rect">
            <a:avLst/>
          </a:prstGeom>
        </p:spPr>
        <p:txBody>
          <a:bodyPr wrap="square">
            <a:spAutoFit/>
          </a:bodyPr>
          <a:lstStyle/>
          <a:p>
            <a:r>
              <a:rPr lang="en-IN" sz="1600" dirty="0">
                <a:solidFill>
                  <a:schemeClr val="accent1"/>
                </a:solidFill>
              </a:rPr>
              <a:t>Identify behaviour, events, observations that deviate from normal or expected pattern.</a:t>
            </a:r>
          </a:p>
        </p:txBody>
      </p:sp>
      <p:graphicFrame>
        <p:nvGraphicFramePr>
          <p:cNvPr id="9" name="Diagram 8">
            <a:extLst>
              <a:ext uri="{FF2B5EF4-FFF2-40B4-BE49-F238E27FC236}">
                <a16:creationId xmlns:a16="http://schemas.microsoft.com/office/drawing/2014/main" id="{A9AFC230-78B1-4F04-A2A7-B06B7E73018D}"/>
              </a:ext>
            </a:extLst>
          </p:cNvPr>
          <p:cNvGraphicFramePr/>
          <p:nvPr>
            <p:extLst>
              <p:ext uri="{D42A27DB-BD31-4B8C-83A1-F6EECF244321}">
                <p14:modId xmlns:p14="http://schemas.microsoft.com/office/powerpoint/2010/main" val="1352469797"/>
              </p:ext>
            </p:extLst>
          </p:nvPr>
        </p:nvGraphicFramePr>
        <p:xfrm>
          <a:off x="4581235" y="1964204"/>
          <a:ext cx="6259943" cy="3537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849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normAutofit/>
          </a:bodyPr>
          <a:lstStyle/>
          <a:p>
            <a:r>
              <a:rPr lang="en-IN" dirty="0"/>
              <a:t>Customer Service</a:t>
            </a:r>
          </a:p>
        </p:txBody>
      </p:sp>
      <p:pic>
        <p:nvPicPr>
          <p:cNvPr id="6" name="Content Placeholder 5">
            <a:extLst>
              <a:ext uri="{FF2B5EF4-FFF2-40B4-BE49-F238E27FC236}">
                <a16:creationId xmlns:a16="http://schemas.microsoft.com/office/drawing/2014/main" id="{4D11A9E6-692E-4933-9CB5-14C85AB33928}"/>
              </a:ext>
            </a:extLst>
          </p:cNvPr>
          <p:cNvPicPr>
            <a:picLocks noGrp="1" noChangeAspect="1"/>
          </p:cNvPicPr>
          <p:nvPr>
            <p:ph idx="1"/>
          </p:nvPr>
        </p:nvPicPr>
        <p:blipFill>
          <a:blip r:embed="rId2"/>
          <a:stretch>
            <a:fillRect/>
          </a:stretch>
        </p:blipFill>
        <p:spPr>
          <a:xfrm>
            <a:off x="749300" y="2038192"/>
            <a:ext cx="3804004" cy="2814636"/>
          </a:xfrm>
        </p:spPr>
      </p:pic>
      <p:sp>
        <p:nvSpPr>
          <p:cNvPr id="8" name="Rectangle 7">
            <a:extLst>
              <a:ext uri="{FF2B5EF4-FFF2-40B4-BE49-F238E27FC236}">
                <a16:creationId xmlns:a16="http://schemas.microsoft.com/office/drawing/2014/main" id="{BF5275EF-FAED-48A7-A24F-8E74BF5773ED}"/>
              </a:ext>
            </a:extLst>
          </p:cNvPr>
          <p:cNvSpPr/>
          <p:nvPr/>
        </p:nvSpPr>
        <p:spPr>
          <a:xfrm>
            <a:off x="731520" y="1128692"/>
            <a:ext cx="9352280" cy="338554"/>
          </a:xfrm>
          <a:prstGeom prst="rect">
            <a:avLst/>
          </a:prstGeom>
        </p:spPr>
        <p:txBody>
          <a:bodyPr wrap="square">
            <a:spAutoFit/>
          </a:bodyPr>
          <a:lstStyle/>
          <a:p>
            <a:r>
              <a:rPr lang="en-IN" sz="1600" dirty="0">
                <a:solidFill>
                  <a:schemeClr val="accent1"/>
                </a:solidFill>
              </a:rPr>
              <a:t>Cognitive digital assistants to help customers make informed decisions, address his/her queries and concerns </a:t>
            </a:r>
          </a:p>
        </p:txBody>
      </p:sp>
      <p:graphicFrame>
        <p:nvGraphicFramePr>
          <p:cNvPr id="9" name="Diagram 8">
            <a:extLst>
              <a:ext uri="{FF2B5EF4-FFF2-40B4-BE49-F238E27FC236}">
                <a16:creationId xmlns:a16="http://schemas.microsoft.com/office/drawing/2014/main" id="{A9AFC230-78B1-4F04-A2A7-B06B7E73018D}"/>
              </a:ext>
            </a:extLst>
          </p:cNvPr>
          <p:cNvGraphicFramePr/>
          <p:nvPr>
            <p:extLst>
              <p:ext uri="{D42A27DB-BD31-4B8C-83A1-F6EECF244321}">
                <p14:modId xmlns:p14="http://schemas.microsoft.com/office/powerpoint/2010/main" val="1487418140"/>
              </p:ext>
            </p:extLst>
          </p:nvPr>
        </p:nvGraphicFramePr>
        <p:xfrm>
          <a:off x="4581235" y="1918484"/>
          <a:ext cx="6259943" cy="3537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83F737F4-526A-41F8-BA10-9368305AC3E4}"/>
              </a:ext>
            </a:extLst>
          </p:cNvPr>
          <p:cNvSpPr txBox="1"/>
          <p:nvPr/>
        </p:nvSpPr>
        <p:spPr>
          <a:xfrm>
            <a:off x="1522831" y="5184145"/>
            <a:ext cx="2382982" cy="246221"/>
          </a:xfrm>
          <a:prstGeom prst="rect">
            <a:avLst/>
          </a:prstGeom>
          <a:noFill/>
        </p:spPr>
        <p:txBody>
          <a:bodyPr wrap="square" rtlCol="0">
            <a:spAutoFit/>
          </a:bodyPr>
          <a:lstStyle/>
          <a:p>
            <a:r>
              <a:rPr lang="en-IN" sz="1000" dirty="0"/>
              <a:t>Image source: 	</a:t>
            </a:r>
            <a:r>
              <a:rPr lang="en-IN" sz="1000" dirty="0">
                <a:hlinkClick r:id="rId8"/>
              </a:rPr>
              <a:t>commons.fm</a:t>
            </a:r>
            <a:endParaRPr lang="en-IN" sz="1000" dirty="0"/>
          </a:p>
        </p:txBody>
      </p:sp>
    </p:spTree>
    <p:extLst>
      <p:ext uri="{BB962C8B-B14F-4D97-AF65-F5344CB8AC3E}">
        <p14:creationId xmlns:p14="http://schemas.microsoft.com/office/powerpoint/2010/main" val="283613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A278-9116-4290-B196-D16419F0CF90}"/>
              </a:ext>
            </a:extLst>
          </p:cNvPr>
          <p:cNvSpPr>
            <a:spLocks noGrp="1"/>
          </p:cNvSpPr>
          <p:nvPr>
            <p:ph type="title"/>
          </p:nvPr>
        </p:nvSpPr>
        <p:spPr/>
        <p:txBody>
          <a:bodyPr>
            <a:normAutofit/>
          </a:bodyPr>
          <a:lstStyle/>
          <a:p>
            <a:r>
              <a:rPr lang="en-IN" dirty="0"/>
              <a:t>Price &amp; Product Optimization</a:t>
            </a:r>
          </a:p>
        </p:txBody>
      </p:sp>
      <p:pic>
        <p:nvPicPr>
          <p:cNvPr id="9" name="Picture 8">
            <a:extLst>
              <a:ext uri="{FF2B5EF4-FFF2-40B4-BE49-F238E27FC236}">
                <a16:creationId xmlns:a16="http://schemas.microsoft.com/office/drawing/2014/main" id="{B56671DB-DAE3-441A-A16D-1AEB9E8C1FAB}"/>
              </a:ext>
            </a:extLst>
          </p:cNvPr>
          <p:cNvPicPr>
            <a:picLocks noChangeAspect="1"/>
          </p:cNvPicPr>
          <p:nvPr/>
        </p:nvPicPr>
        <p:blipFill>
          <a:blip r:embed="rId2"/>
          <a:stretch>
            <a:fillRect/>
          </a:stretch>
        </p:blipFill>
        <p:spPr>
          <a:xfrm>
            <a:off x="822960" y="1905000"/>
            <a:ext cx="3563112" cy="3563112"/>
          </a:xfrm>
          <a:prstGeom prst="rect">
            <a:avLst/>
          </a:prstGeom>
        </p:spPr>
      </p:pic>
      <p:graphicFrame>
        <p:nvGraphicFramePr>
          <p:cNvPr id="13" name="Diagram 12">
            <a:extLst>
              <a:ext uri="{FF2B5EF4-FFF2-40B4-BE49-F238E27FC236}">
                <a16:creationId xmlns:a16="http://schemas.microsoft.com/office/drawing/2014/main" id="{97FAB9AD-555C-46DE-8901-0B759214D3D3}"/>
              </a:ext>
            </a:extLst>
          </p:cNvPr>
          <p:cNvGraphicFramePr/>
          <p:nvPr>
            <p:extLst>
              <p:ext uri="{D42A27DB-BD31-4B8C-83A1-F6EECF244321}">
                <p14:modId xmlns:p14="http://schemas.microsoft.com/office/powerpoint/2010/main" val="2548959149"/>
              </p:ext>
            </p:extLst>
          </p:nvPr>
        </p:nvGraphicFramePr>
        <p:xfrm>
          <a:off x="4581235" y="1918484"/>
          <a:ext cx="6259943" cy="3308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a:extLst>
              <a:ext uri="{FF2B5EF4-FFF2-40B4-BE49-F238E27FC236}">
                <a16:creationId xmlns:a16="http://schemas.microsoft.com/office/drawing/2014/main" id="{CD8CDBC5-A7D6-47D4-A458-53DEDB4D1206}"/>
              </a:ext>
            </a:extLst>
          </p:cNvPr>
          <p:cNvSpPr/>
          <p:nvPr/>
        </p:nvSpPr>
        <p:spPr>
          <a:xfrm>
            <a:off x="786386" y="1164760"/>
            <a:ext cx="6964217" cy="338554"/>
          </a:xfrm>
          <a:prstGeom prst="rect">
            <a:avLst/>
          </a:prstGeom>
        </p:spPr>
        <p:txBody>
          <a:bodyPr wrap="square">
            <a:spAutoFit/>
          </a:bodyPr>
          <a:lstStyle/>
          <a:p>
            <a:r>
              <a:rPr lang="en-US" sz="1600" dirty="0">
                <a:solidFill>
                  <a:schemeClr val="accent1"/>
                </a:solidFill>
              </a:rPr>
              <a:t>Flexible pricing strategy and real time sales forecast to optimize sales</a:t>
            </a:r>
            <a:endParaRPr lang="en-IN" sz="1600" dirty="0">
              <a:solidFill>
                <a:schemeClr val="accent1"/>
              </a:solidFill>
            </a:endParaRPr>
          </a:p>
        </p:txBody>
      </p:sp>
    </p:spTree>
    <p:extLst>
      <p:ext uri="{BB962C8B-B14F-4D97-AF65-F5344CB8AC3E}">
        <p14:creationId xmlns:p14="http://schemas.microsoft.com/office/powerpoint/2010/main" val="313519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A278-9116-4290-B196-D16419F0CF90}"/>
              </a:ext>
            </a:extLst>
          </p:cNvPr>
          <p:cNvSpPr>
            <a:spLocks noGrp="1"/>
          </p:cNvSpPr>
          <p:nvPr>
            <p:ph type="title"/>
          </p:nvPr>
        </p:nvSpPr>
        <p:spPr/>
        <p:txBody>
          <a:bodyPr>
            <a:normAutofit/>
          </a:bodyPr>
          <a:lstStyle/>
          <a:p>
            <a:r>
              <a:rPr lang="en-IN" dirty="0"/>
              <a:t>Personalization</a:t>
            </a:r>
          </a:p>
        </p:txBody>
      </p:sp>
      <p:graphicFrame>
        <p:nvGraphicFramePr>
          <p:cNvPr id="13" name="Diagram 12">
            <a:extLst>
              <a:ext uri="{FF2B5EF4-FFF2-40B4-BE49-F238E27FC236}">
                <a16:creationId xmlns:a16="http://schemas.microsoft.com/office/drawing/2014/main" id="{97FAB9AD-555C-46DE-8901-0B759214D3D3}"/>
              </a:ext>
            </a:extLst>
          </p:cNvPr>
          <p:cNvGraphicFramePr/>
          <p:nvPr>
            <p:extLst>
              <p:ext uri="{D42A27DB-BD31-4B8C-83A1-F6EECF244321}">
                <p14:modId xmlns:p14="http://schemas.microsoft.com/office/powerpoint/2010/main" val="262266482"/>
              </p:ext>
            </p:extLst>
          </p:nvPr>
        </p:nvGraphicFramePr>
        <p:xfrm>
          <a:off x="4928707" y="1964204"/>
          <a:ext cx="6259943" cy="3476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88CFEEC1-B5B7-4085-9CEB-4A84D7828E0D}"/>
              </a:ext>
            </a:extLst>
          </p:cNvPr>
          <p:cNvSpPr/>
          <p:nvPr/>
        </p:nvSpPr>
        <p:spPr>
          <a:xfrm>
            <a:off x="1071080" y="5256014"/>
            <a:ext cx="1531188" cy="253916"/>
          </a:xfrm>
          <a:prstGeom prst="rect">
            <a:avLst/>
          </a:prstGeom>
        </p:spPr>
        <p:txBody>
          <a:bodyPr wrap="none">
            <a:spAutoFit/>
          </a:bodyPr>
          <a:lstStyle/>
          <a:p>
            <a:r>
              <a:rPr lang="en-IN" sz="1050" dirty="0"/>
              <a:t>Image Source: </a:t>
            </a:r>
            <a:r>
              <a:rPr lang="en-IN" sz="1050" dirty="0">
                <a:hlinkClick r:id="rId7"/>
              </a:rPr>
              <a:t>coveo.com</a:t>
            </a:r>
            <a:endParaRPr lang="en-IN" sz="1050" dirty="0"/>
          </a:p>
        </p:txBody>
      </p:sp>
      <p:pic>
        <p:nvPicPr>
          <p:cNvPr id="5" name="Picture 4">
            <a:extLst>
              <a:ext uri="{FF2B5EF4-FFF2-40B4-BE49-F238E27FC236}">
                <a16:creationId xmlns:a16="http://schemas.microsoft.com/office/drawing/2014/main" id="{46B94AF8-43DD-46AE-87BF-2DB88B614AB9}"/>
              </a:ext>
            </a:extLst>
          </p:cNvPr>
          <p:cNvPicPr>
            <a:picLocks noChangeAspect="1"/>
          </p:cNvPicPr>
          <p:nvPr/>
        </p:nvPicPr>
        <p:blipFill>
          <a:blip r:embed="rId8"/>
          <a:stretch>
            <a:fillRect/>
          </a:stretch>
        </p:blipFill>
        <p:spPr>
          <a:xfrm>
            <a:off x="1097280" y="2252282"/>
            <a:ext cx="3549925" cy="2283142"/>
          </a:xfrm>
          <a:prstGeom prst="rect">
            <a:avLst/>
          </a:prstGeom>
        </p:spPr>
      </p:pic>
      <p:sp>
        <p:nvSpPr>
          <p:cNvPr id="8" name="Rectangle 7">
            <a:extLst>
              <a:ext uri="{FF2B5EF4-FFF2-40B4-BE49-F238E27FC236}">
                <a16:creationId xmlns:a16="http://schemas.microsoft.com/office/drawing/2014/main" id="{3A5A7E31-4C8D-4EF6-A8DF-4BDA1C66E71F}"/>
              </a:ext>
            </a:extLst>
          </p:cNvPr>
          <p:cNvSpPr/>
          <p:nvPr/>
        </p:nvSpPr>
        <p:spPr>
          <a:xfrm>
            <a:off x="740664" y="1173904"/>
            <a:ext cx="7192819" cy="338554"/>
          </a:xfrm>
          <a:prstGeom prst="rect">
            <a:avLst/>
          </a:prstGeom>
        </p:spPr>
        <p:txBody>
          <a:bodyPr wrap="square">
            <a:spAutoFit/>
          </a:bodyPr>
          <a:lstStyle/>
          <a:p>
            <a:r>
              <a:rPr lang="en-US" sz="1600" dirty="0">
                <a:solidFill>
                  <a:schemeClr val="accent1"/>
                </a:solidFill>
              </a:rPr>
              <a:t>Present content and products that are relevant and engaging to each individual user</a:t>
            </a:r>
            <a:endParaRPr lang="en-IN" sz="1600" dirty="0">
              <a:solidFill>
                <a:schemeClr val="accent1"/>
              </a:solidFill>
            </a:endParaRPr>
          </a:p>
        </p:txBody>
      </p:sp>
    </p:spTree>
    <p:extLst>
      <p:ext uri="{BB962C8B-B14F-4D97-AF65-F5344CB8AC3E}">
        <p14:creationId xmlns:p14="http://schemas.microsoft.com/office/powerpoint/2010/main" val="333135175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1244</TotalTime>
  <Words>1191</Words>
  <Application>Microsoft Office PowerPoint</Application>
  <PresentationFormat>Widescreen</PresentationFormat>
  <Paragraphs>224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vt:lpstr>
      <vt:lpstr>Bradley Hand ITC</vt:lpstr>
      <vt:lpstr>Calibri Light</vt:lpstr>
      <vt:lpstr>Garamond</vt:lpstr>
      <vt:lpstr>Mistral</vt:lpstr>
      <vt:lpstr>q_serif</vt:lpstr>
      <vt:lpstr>Metropolitan</vt:lpstr>
      <vt:lpstr>Cognitive e-commerce</vt:lpstr>
      <vt:lpstr>Understanding AI</vt:lpstr>
      <vt:lpstr>AI opportunities in ecommerce</vt:lpstr>
      <vt:lpstr>Product Recommendation</vt:lpstr>
      <vt:lpstr>Intelligent Search</vt:lpstr>
      <vt:lpstr>Anomaly Detection</vt:lpstr>
      <vt:lpstr>Customer Service</vt:lpstr>
      <vt:lpstr>Price &amp; Product Optimization</vt:lpstr>
      <vt:lpstr>Personalization</vt:lpstr>
      <vt:lpstr>Getting Started</vt:lpstr>
      <vt:lpstr>AI journey</vt:lpstr>
      <vt:lpstr>Stage 1 – Data Maturity Assessment</vt:lpstr>
      <vt:lpstr>Stage 2 – Exploration &amp; Learning</vt:lpstr>
      <vt:lpstr>Stage 3 - Institutionalizing AI</vt:lpstr>
      <vt:lpstr>Appendix</vt:lpstr>
      <vt:lpstr>Machine Learning Process</vt:lpstr>
      <vt:lpstr>ML Categorization – Supervised vs Unsupervised</vt:lpstr>
      <vt:lpstr>ML Implementation – Model Tuning &amp;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e-commerce</dc:title>
  <dc:creator>Ramesh Natarajan</dc:creator>
  <cp:lastModifiedBy>Ramesh Natarajan</cp:lastModifiedBy>
  <cp:revision>250</cp:revision>
  <dcterms:created xsi:type="dcterms:W3CDTF">2018-11-01T04:07:33Z</dcterms:created>
  <dcterms:modified xsi:type="dcterms:W3CDTF">2018-11-17T17:16:00Z</dcterms:modified>
</cp:coreProperties>
</file>