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3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6E5198-D9FC-4402-8A31-035456C02FA2}" v="4" dt="2022-08-12T06:10:30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20"/>
    <p:restoredTop sz="94677"/>
  </p:normalViewPr>
  <p:slideViewPr>
    <p:cSldViewPr snapToGrid="0" snapToObjects="1" showGuides="1">
      <p:cViewPr varScale="1">
        <p:scale>
          <a:sx n="103" d="100"/>
          <a:sy n="103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a Rana" userId="9219c7e7-1421-4316-ab98-093626c7fd02" providerId="ADAL" clId="{E46E5198-D9FC-4402-8A31-035456C02FA2}"/>
    <pc:docChg chg="undo custSel mod addSld modSld sldOrd">
      <pc:chgData name="Vijaya Rana" userId="9219c7e7-1421-4316-ab98-093626c7fd02" providerId="ADAL" clId="{E46E5198-D9FC-4402-8A31-035456C02FA2}" dt="2022-08-12T18:58:59.432" v="1783"/>
      <pc:docMkLst>
        <pc:docMk/>
      </pc:docMkLst>
      <pc:sldChg chg="addSp delSp modSp mod ord setBg modClrScheme chgLayout">
        <pc:chgData name="Vijaya Rana" userId="9219c7e7-1421-4316-ab98-093626c7fd02" providerId="ADAL" clId="{E46E5198-D9FC-4402-8A31-035456C02FA2}" dt="2022-08-12T18:58:59.432" v="1783"/>
        <pc:sldMkLst>
          <pc:docMk/>
          <pc:sldMk cId="407818404" sldId="257"/>
        </pc:sldMkLst>
        <pc:spChg chg="del mod">
          <ac:chgData name="Vijaya Rana" userId="9219c7e7-1421-4316-ab98-093626c7fd02" providerId="ADAL" clId="{E46E5198-D9FC-4402-8A31-035456C02FA2}" dt="2022-08-12T04:28:59.970" v="29" actId="478"/>
          <ac:spMkLst>
            <pc:docMk/>
            <pc:sldMk cId="407818404" sldId="257"/>
            <ac:spMk id="2" creationId="{92ED5FB0-2B67-C341-ACC4-624379A8E590}"/>
          </ac:spMkLst>
        </pc:spChg>
        <pc:spChg chg="mod ord">
          <ac:chgData name="Vijaya Rana" userId="9219c7e7-1421-4316-ab98-093626c7fd02" providerId="ADAL" clId="{E46E5198-D9FC-4402-8A31-035456C02FA2}" dt="2022-08-12T06:05:29.186" v="1442" actId="26606"/>
          <ac:spMkLst>
            <pc:docMk/>
            <pc:sldMk cId="407818404" sldId="257"/>
            <ac:spMk id="6" creationId="{1089AC9A-5D7D-5A4C-8605-7607252D4FA1}"/>
          </ac:spMkLst>
        </pc:spChg>
        <pc:spChg chg="mod ord">
          <ac:chgData name="Vijaya Rana" userId="9219c7e7-1421-4316-ab98-093626c7fd02" providerId="ADAL" clId="{E46E5198-D9FC-4402-8A31-035456C02FA2}" dt="2022-08-12T06:05:33.618" v="1443" actId="14100"/>
          <ac:spMkLst>
            <pc:docMk/>
            <pc:sldMk cId="407818404" sldId="257"/>
            <ac:spMk id="7" creationId="{9C71998B-4791-F94C-B599-D1D76743645B}"/>
          </ac:spMkLst>
        </pc:spChg>
        <pc:spChg chg="add del">
          <ac:chgData name="Vijaya Rana" userId="9219c7e7-1421-4316-ab98-093626c7fd02" providerId="ADAL" clId="{E46E5198-D9FC-4402-8A31-035456C02FA2}" dt="2022-08-12T06:05:07.368" v="1434" actId="26606"/>
          <ac:spMkLst>
            <pc:docMk/>
            <pc:sldMk cId="407818404" sldId="257"/>
            <ac:spMk id="9" creationId="{9D25F302-27C5-414F-97F8-6EA0A6C028BA}"/>
          </ac:spMkLst>
        </pc:spChg>
        <pc:spChg chg="add del">
          <ac:chgData name="Vijaya Rana" userId="9219c7e7-1421-4316-ab98-093626c7fd02" providerId="ADAL" clId="{E46E5198-D9FC-4402-8A31-035456C02FA2}" dt="2022-08-12T06:05:07.368" v="1434" actId="26606"/>
          <ac:spMkLst>
            <pc:docMk/>
            <pc:sldMk cId="407818404" sldId="257"/>
            <ac:spMk id="10" creationId="{830A36F8-48C2-4842-A87B-8CE8DF4E7FD2}"/>
          </ac:spMkLst>
        </pc:spChg>
        <pc:spChg chg="add del">
          <ac:chgData name="Vijaya Rana" userId="9219c7e7-1421-4316-ab98-093626c7fd02" providerId="ADAL" clId="{E46E5198-D9FC-4402-8A31-035456C02FA2}" dt="2022-08-12T06:05:07.368" v="1434" actId="26606"/>
          <ac:spMkLst>
            <pc:docMk/>
            <pc:sldMk cId="407818404" sldId="257"/>
            <ac:spMk id="11" creationId="{8F451A30-466B-4996-9BA5-CD6ABCC6D558}"/>
          </ac:spMkLst>
        </pc:spChg>
        <pc:spChg chg="add del">
          <ac:chgData name="Vijaya Rana" userId="9219c7e7-1421-4316-ab98-093626c7fd02" providerId="ADAL" clId="{E46E5198-D9FC-4402-8A31-035456C02FA2}" dt="2022-08-12T06:04:54.865" v="1426" actId="26606"/>
          <ac:spMkLst>
            <pc:docMk/>
            <pc:sldMk cId="407818404" sldId="257"/>
            <ac:spMk id="12" creationId="{85016AEC-0320-4ED0-8ECB-FE11DDDFE17A}"/>
          </ac:spMkLst>
        </pc:spChg>
        <pc:spChg chg="add del">
          <ac:chgData name="Vijaya Rana" userId="9219c7e7-1421-4316-ab98-093626c7fd02" providerId="ADAL" clId="{E46E5198-D9FC-4402-8A31-035456C02FA2}" dt="2022-08-12T06:05:13.701" v="1436" actId="26606"/>
          <ac:spMkLst>
            <pc:docMk/>
            <pc:sldMk cId="407818404" sldId="257"/>
            <ac:spMk id="13" creationId="{66E48AFA-8884-4F68-A44F-D2C1E8609C5A}"/>
          </ac:spMkLst>
        </pc:spChg>
        <pc:spChg chg="add del">
          <ac:chgData name="Vijaya Rana" userId="9219c7e7-1421-4316-ab98-093626c7fd02" providerId="ADAL" clId="{E46E5198-D9FC-4402-8A31-035456C02FA2}" dt="2022-08-12T06:04:54.865" v="1426" actId="26606"/>
          <ac:spMkLst>
            <pc:docMk/>
            <pc:sldMk cId="407818404" sldId="257"/>
            <ac:spMk id="14" creationId="{C70C3B59-DE2C-4611-8148-812575C5CA48}"/>
          </ac:spMkLst>
        </pc:spChg>
        <pc:spChg chg="add del">
          <ac:chgData name="Vijaya Rana" userId="9219c7e7-1421-4316-ab98-093626c7fd02" providerId="ADAL" clId="{E46E5198-D9FC-4402-8A31-035456C02FA2}" dt="2022-08-12T06:05:13.701" v="1436" actId="26606"/>
          <ac:spMkLst>
            <pc:docMk/>
            <pc:sldMk cId="407818404" sldId="257"/>
            <ac:spMk id="15" creationId="{969D19A6-08CB-498C-93EC-3FFB021FC68A}"/>
          </ac:spMkLst>
        </pc:spChg>
        <pc:spChg chg="add del">
          <ac:chgData name="Vijaya Rana" userId="9219c7e7-1421-4316-ab98-093626c7fd02" providerId="ADAL" clId="{E46E5198-D9FC-4402-8A31-035456C02FA2}" dt="2022-08-12T06:04:57.017" v="1428" actId="26606"/>
          <ac:spMkLst>
            <pc:docMk/>
            <pc:sldMk cId="407818404" sldId="257"/>
            <ac:spMk id="21" creationId="{D1942232-83D0-49E2-AF9B-1F97E3C1EF8E}"/>
          </ac:spMkLst>
        </pc:spChg>
        <pc:spChg chg="add del">
          <ac:chgData name="Vijaya Rana" userId="9219c7e7-1421-4316-ab98-093626c7fd02" providerId="ADAL" clId="{E46E5198-D9FC-4402-8A31-035456C02FA2}" dt="2022-08-12T06:04:57.017" v="1428" actId="26606"/>
          <ac:spMkLst>
            <pc:docMk/>
            <pc:sldMk cId="407818404" sldId="257"/>
            <ac:spMk id="27" creationId="{E9E70D72-6E23-4015-A4A6-85C120C19167}"/>
          </ac:spMkLst>
        </pc:spChg>
        <pc:spChg chg="add del">
          <ac:chgData name="Vijaya Rana" userId="9219c7e7-1421-4316-ab98-093626c7fd02" providerId="ADAL" clId="{E46E5198-D9FC-4402-8A31-035456C02FA2}" dt="2022-08-12T06:05:29.186" v="1442" actId="26606"/>
          <ac:spMkLst>
            <pc:docMk/>
            <pc:sldMk cId="407818404" sldId="257"/>
            <ac:spMk id="28" creationId="{D1942232-83D0-49E2-AF9B-1F97E3C1EF8E}"/>
          </ac:spMkLst>
        </pc:spChg>
        <pc:spChg chg="add del">
          <ac:chgData name="Vijaya Rana" userId="9219c7e7-1421-4316-ab98-093626c7fd02" providerId="ADAL" clId="{E46E5198-D9FC-4402-8A31-035456C02FA2}" dt="2022-08-12T06:05:04.302" v="1430" actId="26606"/>
          <ac:spMkLst>
            <pc:docMk/>
            <pc:sldMk cId="407818404" sldId="257"/>
            <ac:spMk id="29" creationId="{8B3A2D1A-45FC-4F95-B150-1C13EF2F6D09}"/>
          </ac:spMkLst>
        </pc:spChg>
        <pc:spChg chg="add del">
          <ac:chgData name="Vijaya Rana" userId="9219c7e7-1421-4316-ab98-093626c7fd02" providerId="ADAL" clId="{E46E5198-D9FC-4402-8A31-035456C02FA2}" dt="2022-08-12T06:05:04.302" v="1430" actId="26606"/>
          <ac:spMkLst>
            <pc:docMk/>
            <pc:sldMk cId="407818404" sldId="257"/>
            <ac:spMk id="30" creationId="{39C3C864-C625-4883-B868-9A4C470F4DD5}"/>
          </ac:spMkLst>
        </pc:spChg>
        <pc:spChg chg="add del">
          <ac:chgData name="Vijaya Rana" userId="9219c7e7-1421-4316-ab98-093626c7fd02" providerId="ADAL" clId="{E46E5198-D9FC-4402-8A31-035456C02FA2}" dt="2022-08-12T06:05:29.186" v="1442" actId="26606"/>
          <ac:spMkLst>
            <pc:docMk/>
            <pc:sldMk cId="407818404" sldId="257"/>
            <ac:spMk id="31" creationId="{E9E70D72-6E23-4015-A4A6-85C120C19167}"/>
          </ac:spMkLst>
        </pc:spChg>
        <pc:spChg chg="add del">
          <ac:chgData name="Vijaya Rana" userId="9219c7e7-1421-4316-ab98-093626c7fd02" providerId="ADAL" clId="{E46E5198-D9FC-4402-8A31-035456C02FA2}" dt="2022-08-12T06:05:28.116" v="1439" actId="26606"/>
          <ac:spMkLst>
            <pc:docMk/>
            <pc:sldMk cId="407818404" sldId="257"/>
            <ac:spMk id="38" creationId="{245A9F99-D9B1-4094-A2E2-B90AC1DB7B9C}"/>
          </ac:spMkLst>
        </pc:spChg>
        <pc:spChg chg="add del">
          <ac:chgData name="Vijaya Rana" userId="9219c7e7-1421-4316-ab98-093626c7fd02" providerId="ADAL" clId="{E46E5198-D9FC-4402-8A31-035456C02FA2}" dt="2022-08-12T06:05:28.116" v="1439" actId="26606"/>
          <ac:spMkLst>
            <pc:docMk/>
            <pc:sldMk cId="407818404" sldId="257"/>
            <ac:spMk id="40" creationId="{B7FAF607-473A-4A43-A23D-BBFF5C4117BB}"/>
          </ac:spMkLst>
        </pc:spChg>
        <pc:spChg chg="add del">
          <ac:chgData name="Vijaya Rana" userId="9219c7e7-1421-4316-ab98-093626c7fd02" providerId="ADAL" clId="{E46E5198-D9FC-4402-8A31-035456C02FA2}" dt="2022-08-12T06:05:29.175" v="1441" actId="26606"/>
          <ac:spMkLst>
            <pc:docMk/>
            <pc:sldMk cId="407818404" sldId="257"/>
            <ac:spMk id="47" creationId="{9D25F302-27C5-414F-97F8-6EA0A6C028BA}"/>
          </ac:spMkLst>
        </pc:spChg>
        <pc:spChg chg="add del">
          <ac:chgData name="Vijaya Rana" userId="9219c7e7-1421-4316-ab98-093626c7fd02" providerId="ADAL" clId="{E46E5198-D9FC-4402-8A31-035456C02FA2}" dt="2022-08-12T06:05:29.175" v="1441" actId="26606"/>
          <ac:spMkLst>
            <pc:docMk/>
            <pc:sldMk cId="407818404" sldId="257"/>
            <ac:spMk id="48" creationId="{830A36F8-48C2-4842-A87B-8CE8DF4E7FD2}"/>
          </ac:spMkLst>
        </pc:spChg>
        <pc:spChg chg="add del">
          <ac:chgData name="Vijaya Rana" userId="9219c7e7-1421-4316-ab98-093626c7fd02" providerId="ADAL" clId="{E46E5198-D9FC-4402-8A31-035456C02FA2}" dt="2022-08-12T06:05:29.175" v="1441" actId="26606"/>
          <ac:spMkLst>
            <pc:docMk/>
            <pc:sldMk cId="407818404" sldId="257"/>
            <ac:spMk id="49" creationId="{8F451A30-466B-4996-9BA5-CD6ABCC6D558}"/>
          </ac:spMkLst>
        </pc:spChg>
        <pc:grpChg chg="add del">
          <ac:chgData name="Vijaya Rana" userId="9219c7e7-1421-4316-ab98-093626c7fd02" providerId="ADAL" clId="{E46E5198-D9FC-4402-8A31-035456C02FA2}" dt="2022-08-12T06:04:57.017" v="1428" actId="26606"/>
          <ac:grpSpMkLst>
            <pc:docMk/>
            <pc:sldMk cId="407818404" sldId="257"/>
            <ac:grpSpMk id="16" creationId="{C28A977F-B603-4D81-B0FC-C8DE048A7931}"/>
          </ac:grpSpMkLst>
        </pc:grpChg>
        <pc:grpChg chg="add del">
          <ac:chgData name="Vijaya Rana" userId="9219c7e7-1421-4316-ab98-093626c7fd02" providerId="ADAL" clId="{E46E5198-D9FC-4402-8A31-035456C02FA2}" dt="2022-08-12T06:04:57.017" v="1428" actId="26606"/>
          <ac:grpSpMkLst>
            <pc:docMk/>
            <pc:sldMk cId="407818404" sldId="257"/>
            <ac:grpSpMk id="22" creationId="{C78D9229-E61D-4FEE-8321-2F8B64A8CADF}"/>
          </ac:grpSpMkLst>
        </pc:grpChg>
        <pc:grpChg chg="add del">
          <ac:chgData name="Vijaya Rana" userId="9219c7e7-1421-4316-ab98-093626c7fd02" providerId="ADAL" clId="{E46E5198-D9FC-4402-8A31-035456C02FA2}" dt="2022-08-12T06:05:29.186" v="1442" actId="26606"/>
          <ac:grpSpMkLst>
            <pc:docMk/>
            <pc:sldMk cId="407818404" sldId="257"/>
            <ac:grpSpMk id="32" creationId="{C28A977F-B603-4D81-B0FC-C8DE048A7931}"/>
          </ac:grpSpMkLst>
        </pc:grpChg>
        <pc:grpChg chg="add del">
          <ac:chgData name="Vijaya Rana" userId="9219c7e7-1421-4316-ab98-093626c7fd02" providerId="ADAL" clId="{E46E5198-D9FC-4402-8A31-035456C02FA2}" dt="2022-08-12T06:05:29.186" v="1442" actId="26606"/>
          <ac:grpSpMkLst>
            <pc:docMk/>
            <pc:sldMk cId="407818404" sldId="257"/>
            <ac:grpSpMk id="33" creationId="{C78D9229-E61D-4FEE-8321-2F8B64A8CADF}"/>
          </ac:grpSpMkLst>
        </pc:grpChg>
        <pc:grpChg chg="add del">
          <ac:chgData name="Vijaya Rana" userId="9219c7e7-1421-4316-ab98-093626c7fd02" providerId="ADAL" clId="{E46E5198-D9FC-4402-8A31-035456C02FA2}" dt="2022-08-12T06:05:28.116" v="1439" actId="26606"/>
          <ac:grpSpMkLst>
            <pc:docMk/>
            <pc:sldMk cId="407818404" sldId="257"/>
            <ac:grpSpMk id="42" creationId="{C5F6476F-D303-44D3-B30F-1BA348F0F64A}"/>
          </ac:grpSpMkLst>
        </pc:grpChg>
        <pc:picChg chg="add mod">
          <ac:chgData name="Vijaya Rana" userId="9219c7e7-1421-4316-ab98-093626c7fd02" providerId="ADAL" clId="{E46E5198-D9FC-4402-8A31-035456C02FA2}" dt="2022-08-12T06:05:29.186" v="1442" actId="26606"/>
          <ac:picMkLst>
            <pc:docMk/>
            <pc:sldMk cId="407818404" sldId="257"/>
            <ac:picMk id="4" creationId="{D8848A48-E25C-4E8A-9D4D-BD2FC0710F67}"/>
          </ac:picMkLst>
        </pc:picChg>
      </pc:sldChg>
      <pc:sldChg chg="delSp modSp mod">
        <pc:chgData name="Vijaya Rana" userId="9219c7e7-1421-4316-ab98-093626c7fd02" providerId="ADAL" clId="{E46E5198-D9FC-4402-8A31-035456C02FA2}" dt="2022-08-12T16:48:37.367" v="1662" actId="20577"/>
        <pc:sldMkLst>
          <pc:docMk/>
          <pc:sldMk cId="916806505" sldId="259"/>
        </pc:sldMkLst>
        <pc:spChg chg="mod">
          <ac:chgData name="Vijaya Rana" userId="9219c7e7-1421-4316-ab98-093626c7fd02" providerId="ADAL" clId="{E46E5198-D9FC-4402-8A31-035456C02FA2}" dt="2022-08-12T04:55:39.248" v="75" actId="20577"/>
          <ac:spMkLst>
            <pc:docMk/>
            <pc:sldMk cId="916806505" sldId="259"/>
            <ac:spMk id="2" creationId="{6EFFE0B3-6566-3F48-9291-A6A8E30E2D62}"/>
          </ac:spMkLst>
        </pc:spChg>
        <pc:spChg chg="mod">
          <ac:chgData name="Vijaya Rana" userId="9219c7e7-1421-4316-ab98-093626c7fd02" providerId="ADAL" clId="{E46E5198-D9FC-4402-8A31-035456C02FA2}" dt="2022-08-12T16:48:37.367" v="1662" actId="20577"/>
          <ac:spMkLst>
            <pc:docMk/>
            <pc:sldMk cId="916806505" sldId="259"/>
            <ac:spMk id="5" creationId="{C69252C7-A6C4-2849-AD0F-63A6BD9AFA47}"/>
          </ac:spMkLst>
        </pc:spChg>
        <pc:spChg chg="del mod">
          <ac:chgData name="Vijaya Rana" userId="9219c7e7-1421-4316-ab98-093626c7fd02" providerId="ADAL" clId="{E46E5198-D9FC-4402-8A31-035456C02FA2}" dt="2022-08-12T04:57:43.830" v="119"/>
          <ac:spMkLst>
            <pc:docMk/>
            <pc:sldMk cId="916806505" sldId="259"/>
            <ac:spMk id="7" creationId="{5BB9807D-1168-934B-B00B-859A60951C22}"/>
          </ac:spMkLst>
        </pc:spChg>
        <pc:spChg chg="del mod">
          <ac:chgData name="Vijaya Rana" userId="9219c7e7-1421-4316-ab98-093626c7fd02" providerId="ADAL" clId="{E46E5198-D9FC-4402-8A31-035456C02FA2}" dt="2022-08-12T04:57:43.828" v="117"/>
          <ac:spMkLst>
            <pc:docMk/>
            <pc:sldMk cId="916806505" sldId="259"/>
            <ac:spMk id="8" creationId="{40EF4C81-DF1C-AE4F-9C5B-E912899E9B86}"/>
          </ac:spMkLst>
        </pc:spChg>
        <pc:spChg chg="del mod">
          <ac:chgData name="Vijaya Rana" userId="9219c7e7-1421-4316-ab98-093626c7fd02" providerId="ADAL" clId="{E46E5198-D9FC-4402-8A31-035456C02FA2}" dt="2022-08-12T04:57:43.825" v="115"/>
          <ac:spMkLst>
            <pc:docMk/>
            <pc:sldMk cId="916806505" sldId="259"/>
            <ac:spMk id="9" creationId="{1DAFC921-9FCB-F84F-86B7-8BC2D7E1FAD6}"/>
          </ac:spMkLst>
        </pc:spChg>
        <pc:spChg chg="del mod">
          <ac:chgData name="Vijaya Rana" userId="9219c7e7-1421-4316-ab98-093626c7fd02" providerId="ADAL" clId="{E46E5198-D9FC-4402-8A31-035456C02FA2}" dt="2022-08-12T04:49:00.761" v="45"/>
          <ac:spMkLst>
            <pc:docMk/>
            <pc:sldMk cId="916806505" sldId="259"/>
            <ac:spMk id="10" creationId="{89158D6D-C069-4240-908D-64878C1FD17B}"/>
          </ac:spMkLst>
        </pc:spChg>
      </pc:sldChg>
      <pc:sldChg chg="addSp delSp modSp new mod modClrScheme chgLayout">
        <pc:chgData name="Vijaya Rana" userId="9219c7e7-1421-4316-ab98-093626c7fd02" providerId="ADAL" clId="{E46E5198-D9FC-4402-8A31-035456C02FA2}" dt="2022-08-12T16:45:54.042" v="1567" actId="207"/>
        <pc:sldMkLst>
          <pc:docMk/>
          <pc:sldMk cId="1990735220" sldId="260"/>
        </pc:sldMkLst>
        <pc:spChg chg="mod ord">
          <ac:chgData name="Vijaya Rana" userId="9219c7e7-1421-4316-ab98-093626c7fd02" providerId="ADAL" clId="{E46E5198-D9FC-4402-8A31-035456C02FA2}" dt="2022-08-12T06:00:38.643" v="1349" actId="207"/>
          <ac:spMkLst>
            <pc:docMk/>
            <pc:sldMk cId="1990735220" sldId="260"/>
            <ac:spMk id="2" creationId="{090D5CB6-415B-48D1-B914-296D21E04E01}"/>
          </ac:spMkLst>
        </pc:spChg>
        <pc:spChg chg="add del mod ord">
          <ac:chgData name="Vijaya Rana" userId="9219c7e7-1421-4316-ab98-093626c7fd02" providerId="ADAL" clId="{E46E5198-D9FC-4402-8A31-035456C02FA2}" dt="2022-08-12T16:45:54.042" v="1567" actId="207"/>
          <ac:spMkLst>
            <pc:docMk/>
            <pc:sldMk cId="1990735220" sldId="260"/>
            <ac:spMk id="3" creationId="{346A0B4D-EA22-4005-8B72-BE088C546795}"/>
          </ac:spMkLst>
        </pc:spChg>
        <pc:picChg chg="add del mod ord">
          <ac:chgData name="Vijaya Rana" userId="9219c7e7-1421-4316-ab98-093626c7fd02" providerId="ADAL" clId="{E46E5198-D9FC-4402-8A31-035456C02FA2}" dt="2022-08-12T05:01:37.406" v="219" actId="22"/>
          <ac:picMkLst>
            <pc:docMk/>
            <pc:sldMk cId="1990735220" sldId="260"/>
            <ac:picMk id="5" creationId="{C9AB4602-0E73-403B-94BC-451FA1293763}"/>
          </ac:picMkLst>
        </pc:picChg>
        <pc:picChg chg="add mod">
          <ac:chgData name="Vijaya Rana" userId="9219c7e7-1421-4316-ab98-093626c7fd02" providerId="ADAL" clId="{E46E5198-D9FC-4402-8A31-035456C02FA2}" dt="2022-08-12T06:01:08.009" v="1353" actId="14100"/>
          <ac:picMkLst>
            <pc:docMk/>
            <pc:sldMk cId="1990735220" sldId="260"/>
            <ac:picMk id="7" creationId="{0129BF0C-6533-41AF-86AC-7FD78674C8CD}"/>
          </ac:picMkLst>
        </pc:picChg>
      </pc:sldChg>
      <pc:sldChg chg="modSp new mod">
        <pc:chgData name="Vijaya Rana" userId="9219c7e7-1421-4316-ab98-093626c7fd02" providerId="ADAL" clId="{E46E5198-D9FC-4402-8A31-035456C02FA2}" dt="2022-08-12T06:11:17.900" v="1517" actId="20577"/>
        <pc:sldMkLst>
          <pc:docMk/>
          <pc:sldMk cId="461814976" sldId="261"/>
        </pc:sldMkLst>
        <pc:spChg chg="mod">
          <ac:chgData name="Vijaya Rana" userId="9219c7e7-1421-4316-ab98-093626c7fd02" providerId="ADAL" clId="{E46E5198-D9FC-4402-8A31-035456C02FA2}" dt="2022-08-12T05:02:56.917" v="376" actId="14100"/>
          <ac:spMkLst>
            <pc:docMk/>
            <pc:sldMk cId="461814976" sldId="261"/>
            <ac:spMk id="2" creationId="{E74AF248-42D0-4822-9FCE-835AFC814C79}"/>
          </ac:spMkLst>
        </pc:spChg>
        <pc:spChg chg="mod">
          <ac:chgData name="Vijaya Rana" userId="9219c7e7-1421-4316-ab98-093626c7fd02" providerId="ADAL" clId="{E46E5198-D9FC-4402-8A31-035456C02FA2}" dt="2022-08-12T06:11:17.900" v="1517" actId="20577"/>
          <ac:spMkLst>
            <pc:docMk/>
            <pc:sldMk cId="461814976" sldId="261"/>
            <ac:spMk id="3" creationId="{EB00D34D-C4B1-4072-A0FF-540C76216527}"/>
          </ac:spMkLst>
        </pc:spChg>
      </pc:sldChg>
      <pc:sldChg chg="addSp delSp modSp new mod">
        <pc:chgData name="Vijaya Rana" userId="9219c7e7-1421-4316-ab98-093626c7fd02" providerId="ADAL" clId="{E46E5198-D9FC-4402-8A31-035456C02FA2}" dt="2022-08-12T06:01:53.243" v="1364" actId="2711"/>
        <pc:sldMkLst>
          <pc:docMk/>
          <pc:sldMk cId="3629685889" sldId="262"/>
        </pc:sldMkLst>
        <pc:spChg chg="mod">
          <ac:chgData name="Vijaya Rana" userId="9219c7e7-1421-4316-ab98-093626c7fd02" providerId="ADAL" clId="{E46E5198-D9FC-4402-8A31-035456C02FA2}" dt="2022-08-12T06:01:53.243" v="1364" actId="2711"/>
          <ac:spMkLst>
            <pc:docMk/>
            <pc:sldMk cId="3629685889" sldId="262"/>
            <ac:spMk id="2" creationId="{D289972E-538D-4DDB-BB26-4053FA5C2394}"/>
          </ac:spMkLst>
        </pc:spChg>
        <pc:spChg chg="del">
          <ac:chgData name="Vijaya Rana" userId="9219c7e7-1421-4316-ab98-093626c7fd02" providerId="ADAL" clId="{E46E5198-D9FC-4402-8A31-035456C02FA2}" dt="2022-08-12T05:18:17.895" v="418" actId="22"/>
          <ac:spMkLst>
            <pc:docMk/>
            <pc:sldMk cId="3629685889" sldId="262"/>
            <ac:spMk id="3" creationId="{F0BFD536-F4E0-4A9B-9367-7F332AB2145D}"/>
          </ac:spMkLst>
        </pc:spChg>
        <pc:picChg chg="add mod ord">
          <ac:chgData name="Vijaya Rana" userId="9219c7e7-1421-4316-ab98-093626c7fd02" providerId="ADAL" clId="{E46E5198-D9FC-4402-8A31-035456C02FA2}" dt="2022-08-12T05:18:20.436" v="419" actId="14100"/>
          <ac:picMkLst>
            <pc:docMk/>
            <pc:sldMk cId="3629685889" sldId="262"/>
            <ac:picMk id="5" creationId="{E2DA8143-51F0-40D9-BBC7-73A9E4E702B0}"/>
          </ac:picMkLst>
        </pc:picChg>
      </pc:sldChg>
      <pc:sldChg chg="addSp modSp new mod ord">
        <pc:chgData name="Vijaya Rana" userId="9219c7e7-1421-4316-ab98-093626c7fd02" providerId="ADAL" clId="{E46E5198-D9FC-4402-8A31-035456C02FA2}" dt="2022-08-12T18:55:10.817" v="1710" actId="313"/>
        <pc:sldMkLst>
          <pc:docMk/>
          <pc:sldMk cId="949583465" sldId="263"/>
        </pc:sldMkLst>
        <pc:spChg chg="mod">
          <ac:chgData name="Vijaya Rana" userId="9219c7e7-1421-4316-ab98-093626c7fd02" providerId="ADAL" clId="{E46E5198-D9FC-4402-8A31-035456C02FA2}" dt="2022-08-12T16:33:16.919" v="1518" actId="14100"/>
          <ac:spMkLst>
            <pc:docMk/>
            <pc:sldMk cId="949583465" sldId="263"/>
            <ac:spMk id="2" creationId="{139B7180-5B40-4180-91B3-02F4874DE9FD}"/>
          </ac:spMkLst>
        </pc:spChg>
        <pc:spChg chg="mod">
          <ac:chgData name="Vijaya Rana" userId="9219c7e7-1421-4316-ab98-093626c7fd02" providerId="ADAL" clId="{E46E5198-D9FC-4402-8A31-035456C02FA2}" dt="2022-08-12T18:55:10.817" v="1710" actId="313"/>
          <ac:spMkLst>
            <pc:docMk/>
            <pc:sldMk cId="949583465" sldId="263"/>
            <ac:spMk id="3" creationId="{E29F33B4-56EF-4D11-8A84-993E4E16E1B7}"/>
          </ac:spMkLst>
        </pc:spChg>
        <pc:picChg chg="add mod">
          <ac:chgData name="Vijaya Rana" userId="9219c7e7-1421-4316-ab98-093626c7fd02" providerId="ADAL" clId="{E46E5198-D9FC-4402-8A31-035456C02FA2}" dt="2022-08-12T06:03:10.674" v="1402" actId="14100"/>
          <ac:picMkLst>
            <pc:docMk/>
            <pc:sldMk cId="949583465" sldId="263"/>
            <ac:picMk id="5" creationId="{ECA9C6CA-8782-40DE-B8C5-8F1969D6E3AA}"/>
          </ac:picMkLst>
        </pc:picChg>
      </pc:sldChg>
      <pc:sldChg chg="addSp delSp modSp new mod">
        <pc:chgData name="Vijaya Rana" userId="9219c7e7-1421-4316-ab98-093626c7fd02" providerId="ADAL" clId="{E46E5198-D9FC-4402-8A31-035456C02FA2}" dt="2022-08-12T18:56:16.278" v="1730" actId="20577"/>
        <pc:sldMkLst>
          <pc:docMk/>
          <pc:sldMk cId="1994985275" sldId="264"/>
        </pc:sldMkLst>
        <pc:spChg chg="mod">
          <ac:chgData name="Vijaya Rana" userId="9219c7e7-1421-4316-ab98-093626c7fd02" providerId="ADAL" clId="{E46E5198-D9FC-4402-8A31-035456C02FA2}" dt="2022-08-12T18:56:16.278" v="1730" actId="20577"/>
          <ac:spMkLst>
            <pc:docMk/>
            <pc:sldMk cId="1994985275" sldId="264"/>
            <ac:spMk id="2" creationId="{44009A26-EDAC-446A-8097-5A7BB4841759}"/>
          </ac:spMkLst>
        </pc:spChg>
        <pc:spChg chg="del">
          <ac:chgData name="Vijaya Rana" userId="9219c7e7-1421-4316-ab98-093626c7fd02" providerId="ADAL" clId="{E46E5198-D9FC-4402-8A31-035456C02FA2}" dt="2022-08-12T05:23:51.247" v="568" actId="22"/>
          <ac:spMkLst>
            <pc:docMk/>
            <pc:sldMk cId="1994985275" sldId="264"/>
            <ac:spMk id="3" creationId="{A4D73AE9-2855-449F-B868-2DEBFCE038E1}"/>
          </ac:spMkLst>
        </pc:spChg>
        <pc:spChg chg="add mod">
          <ac:chgData name="Vijaya Rana" userId="9219c7e7-1421-4316-ab98-093626c7fd02" providerId="ADAL" clId="{E46E5198-D9FC-4402-8A31-035456C02FA2}" dt="2022-08-12T16:50:20.572" v="1679" actId="14100"/>
          <ac:spMkLst>
            <pc:docMk/>
            <pc:sldMk cId="1994985275" sldId="264"/>
            <ac:spMk id="7" creationId="{641562B4-FBBA-405E-B27A-A1D73E26B1FA}"/>
          </ac:spMkLst>
        </pc:spChg>
        <pc:picChg chg="add del mod ord">
          <ac:chgData name="Vijaya Rana" userId="9219c7e7-1421-4316-ab98-093626c7fd02" providerId="ADAL" clId="{E46E5198-D9FC-4402-8A31-035456C02FA2}" dt="2022-08-12T05:25:33.943" v="569" actId="478"/>
          <ac:picMkLst>
            <pc:docMk/>
            <pc:sldMk cId="1994985275" sldId="264"/>
            <ac:picMk id="5" creationId="{71135D1D-D65B-48A3-8EC4-9B997B6AEC87}"/>
          </ac:picMkLst>
        </pc:picChg>
        <pc:picChg chg="add mod">
          <ac:chgData name="Vijaya Rana" userId="9219c7e7-1421-4316-ab98-093626c7fd02" providerId="ADAL" clId="{E46E5198-D9FC-4402-8A31-035456C02FA2}" dt="2022-08-12T05:31:09.738" v="847" actId="14100"/>
          <ac:picMkLst>
            <pc:docMk/>
            <pc:sldMk cId="1994985275" sldId="264"/>
            <ac:picMk id="9" creationId="{B956E987-029D-4E80-9C3A-F269CFF547DE}"/>
          </ac:picMkLst>
        </pc:picChg>
      </pc:sldChg>
      <pc:sldChg chg="addSp delSp modSp new mod">
        <pc:chgData name="Vijaya Rana" userId="9219c7e7-1421-4316-ab98-093626c7fd02" providerId="ADAL" clId="{E46E5198-D9FC-4402-8A31-035456C02FA2}" dt="2022-08-12T18:57:54.050" v="1781" actId="1036"/>
        <pc:sldMkLst>
          <pc:docMk/>
          <pc:sldMk cId="2032112765" sldId="265"/>
        </pc:sldMkLst>
        <pc:spChg chg="mod">
          <ac:chgData name="Vijaya Rana" userId="9219c7e7-1421-4316-ab98-093626c7fd02" providerId="ADAL" clId="{E46E5198-D9FC-4402-8A31-035456C02FA2}" dt="2022-08-12T18:56:10.883" v="1728" actId="20577"/>
          <ac:spMkLst>
            <pc:docMk/>
            <pc:sldMk cId="2032112765" sldId="265"/>
            <ac:spMk id="2" creationId="{4122F171-58F0-49CF-AF13-852D248F7059}"/>
          </ac:spMkLst>
        </pc:spChg>
        <pc:spChg chg="add del mod">
          <ac:chgData name="Vijaya Rana" userId="9219c7e7-1421-4316-ab98-093626c7fd02" providerId="ADAL" clId="{E46E5198-D9FC-4402-8A31-035456C02FA2}" dt="2022-08-12T18:57:49.676" v="1762" actId="20577"/>
          <ac:spMkLst>
            <pc:docMk/>
            <pc:sldMk cId="2032112765" sldId="265"/>
            <ac:spMk id="3" creationId="{11B2729B-3222-4222-973E-59328A459D37}"/>
          </ac:spMkLst>
        </pc:spChg>
        <pc:picChg chg="add del mod ord">
          <ac:chgData name="Vijaya Rana" userId="9219c7e7-1421-4316-ab98-093626c7fd02" providerId="ADAL" clId="{E46E5198-D9FC-4402-8A31-035456C02FA2}" dt="2022-08-12T05:34:48.374" v="881" actId="22"/>
          <ac:picMkLst>
            <pc:docMk/>
            <pc:sldMk cId="2032112765" sldId="265"/>
            <ac:picMk id="5" creationId="{0753A32F-8031-42EC-B615-DF95EC0F4148}"/>
          </ac:picMkLst>
        </pc:picChg>
        <pc:picChg chg="add mod">
          <ac:chgData name="Vijaya Rana" userId="9219c7e7-1421-4316-ab98-093626c7fd02" providerId="ADAL" clId="{E46E5198-D9FC-4402-8A31-035456C02FA2}" dt="2022-08-12T18:57:54.050" v="1781" actId="1036"/>
          <ac:picMkLst>
            <pc:docMk/>
            <pc:sldMk cId="2032112765" sldId="265"/>
            <ac:picMk id="7" creationId="{1A44C13B-28BF-4EC1-8C1A-1ED56DAA2E08}"/>
          </ac:picMkLst>
        </pc:picChg>
      </pc:sldChg>
      <pc:sldChg chg="addSp modSp new mod modClrScheme chgLayout">
        <pc:chgData name="Vijaya Rana" userId="9219c7e7-1421-4316-ab98-093626c7fd02" providerId="ADAL" clId="{E46E5198-D9FC-4402-8A31-035456C02FA2}" dt="2022-08-12T05:52:42.959" v="1122" actId="20577"/>
        <pc:sldMkLst>
          <pc:docMk/>
          <pc:sldMk cId="3004045494" sldId="266"/>
        </pc:sldMkLst>
        <pc:spChg chg="add mod">
          <ac:chgData name="Vijaya Rana" userId="9219c7e7-1421-4316-ab98-093626c7fd02" providerId="ADAL" clId="{E46E5198-D9FC-4402-8A31-035456C02FA2}" dt="2022-08-12T05:52:42.959" v="1122" actId="20577"/>
          <ac:spMkLst>
            <pc:docMk/>
            <pc:sldMk cId="3004045494" sldId="266"/>
            <ac:spMk id="2" creationId="{DF610745-EC19-4517-8CB4-D5EF7B8C7B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0400" y="6041329"/>
            <a:ext cx="4800600" cy="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1079500"/>
            <a:ext cx="7093434" cy="5778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1066800"/>
            <a:ext cx="7077369" cy="29325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6A37-D6A5-0C40-A676-03633A9F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0402" y="6041329"/>
            <a:ext cx="4800595" cy="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4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5600" y="321249"/>
            <a:ext cx="4800600" cy="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6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55600" y="321249"/>
            <a:ext cx="4800600" cy="355823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439930E-F253-DE46-B952-3E0957740773}"/>
              </a:ext>
            </a:extLst>
          </p:cNvPr>
          <p:cNvSpPr txBox="1">
            <a:spLocks/>
          </p:cNvSpPr>
          <p:nvPr userDrawn="1"/>
        </p:nvSpPr>
        <p:spPr>
          <a:xfrm>
            <a:off x="6938176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53C135-CEC6-A548-8917-8F7FEB82358B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63" r:id="rId3"/>
    <p:sldLayoutId id="2147483669" r:id="rId4"/>
    <p:sldLayoutId id="2147483650" r:id="rId5"/>
    <p:sldLayoutId id="2147483664" r:id="rId6"/>
    <p:sldLayoutId id="2147483652" r:id="rId7"/>
    <p:sldLayoutId id="2147483653" r:id="rId8"/>
    <p:sldLayoutId id="2147483654" r:id="rId9"/>
    <p:sldLayoutId id="2147483655" r:id="rId10"/>
    <p:sldLayoutId id="2147483665" r:id="rId11"/>
    <p:sldLayoutId id="2147483666" r:id="rId12"/>
    <p:sldLayoutId id="2147483660" r:id="rId13"/>
    <p:sldLayoutId id="2147483667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-vrana3@buffalo.edu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ranavijaya" TargetMode="External"/><Relationship Id="rId4" Type="http://schemas.openxmlformats.org/officeDocument/2006/relationships/hyperlink" Target="https://www.linkedin.com/in/ranavijay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48A48-E25C-4E8A-9D4D-BD2FC0710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72" b="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" y="3752850"/>
            <a:ext cx="11435075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+mn-ea"/>
                <a:cs typeface="+mn-cs"/>
              </a:rPr>
              <a:t>VIJAYA RANA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+mn-ea"/>
                <a:cs typeface="+mn-cs"/>
              </a:rPr>
              <a:t>UB:50419571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+mn-ea"/>
                <a:cs typeface="+mn-cs"/>
                <a:hlinkClick r:id="rId3"/>
              </a:rPr>
              <a:t>Email- vrana3@buffalo.edu</a:t>
            </a:r>
            <a:endParaRPr lang="en-US" sz="1800" dirty="0"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+mn-ea"/>
                <a:cs typeface="+mn-cs"/>
              </a:rPr>
              <a:t>Linkedin-</a:t>
            </a:r>
            <a:r>
              <a:rPr lang="en-US" sz="1800" i="0" dirty="0">
                <a:effectLst/>
                <a:ea typeface="+mn-ea"/>
                <a:cs typeface="+mn-cs"/>
                <a:hlinkClick r:id="rId4"/>
              </a:rPr>
              <a:t>linkedin.com/in/</a:t>
            </a:r>
            <a:r>
              <a:rPr lang="en-US" sz="1800" i="0" dirty="0" err="1">
                <a:effectLst/>
                <a:ea typeface="+mn-ea"/>
                <a:cs typeface="+mn-cs"/>
                <a:hlinkClick r:id="rId4"/>
              </a:rPr>
              <a:t>ranavijaya</a:t>
            </a:r>
            <a:endParaRPr lang="en-US" sz="1800" i="0" dirty="0">
              <a:effectLst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+mn-ea"/>
                <a:cs typeface="+mn-cs"/>
              </a:rPr>
              <a:t>Github-</a:t>
            </a:r>
            <a:r>
              <a:rPr lang="en-US" sz="1800" i="0" dirty="0">
                <a:effectLst/>
                <a:ea typeface="+mn-ea"/>
                <a:cs typeface="+mn-cs"/>
                <a:hlinkClick r:id="rId5"/>
              </a:rPr>
              <a:t>github.com/</a:t>
            </a:r>
            <a:r>
              <a:rPr lang="en-US" sz="1800" i="0" dirty="0" err="1">
                <a:effectLst/>
                <a:ea typeface="+mn-ea"/>
                <a:cs typeface="+mn-cs"/>
                <a:hlinkClick r:id="rId5"/>
              </a:rPr>
              <a:t>ranavijaya</a:t>
            </a:r>
            <a:r>
              <a:rPr lang="en-US" sz="1800" i="0" dirty="0">
                <a:effectLst/>
                <a:ea typeface="+mn-ea"/>
                <a:cs typeface="+mn-cs"/>
                <a:hlinkClick r:id="rId5"/>
              </a:rPr>
              <a:t> </a:t>
            </a:r>
            <a:endParaRPr lang="en-US" sz="18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36851"/>
            <a:ext cx="6951472" cy="590931"/>
          </a:xfrm>
        </p:spPr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1632665"/>
            <a:ext cx="10928386" cy="3225662"/>
          </a:xfrm>
        </p:spPr>
        <p:txBody>
          <a:bodyPr vert="horz" lIns="91440" tIns="45720" rIns="91440" bIns="45720" rtlCol="0" anchor="t">
            <a:noAutofit/>
          </a:bodyPr>
          <a:lstStyle/>
          <a:p>
            <a:pPr fontAlgn="base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Dataset Modification</a:t>
            </a:r>
          </a:p>
          <a:p>
            <a:pPr fontAlgn="base"/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rPr>
              <a:t>M</a:t>
            </a:r>
            <a:r>
              <a:rPr lang="en-US" sz="2400" b="0" i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ethodology used 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r>
              <a:rPr lang="en-US" sz="2400" b="0" i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Top 10 predictors </a:t>
            </a:r>
          </a:p>
          <a:p>
            <a:pPr fontAlgn="base"/>
            <a:r>
              <a:rPr lang="en-US" sz="2400" b="0" i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Visualizing Important features </a:t>
            </a:r>
          </a:p>
          <a:p>
            <a:pPr fontAlgn="base"/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rPr>
              <a:t>Key Brand  Insights- 1</a:t>
            </a:r>
          </a:p>
          <a:p>
            <a:pPr fontAlgn="base"/>
            <a:r>
              <a:rPr lang="en-US" sz="2400" b="0" i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Key Brand Insights - 2</a:t>
            </a:r>
          </a:p>
          <a:p>
            <a:pPr fontAlgn="base"/>
            <a:endParaRPr lang="en-US" sz="2400" b="0" i="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80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5CB6-415B-48D1-B914-296D21E0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352170"/>
            <a:ext cx="6951472" cy="590931"/>
          </a:xfrm>
        </p:spPr>
        <p:txBody>
          <a:bodyPr/>
          <a:lstStyle/>
          <a:p>
            <a:pPr fontAlgn="base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A0B4D-EA22-4005-8B72-BE088C546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1981716"/>
            <a:ext cx="10713782" cy="417194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 columns are dropped for the analysis shown below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BF0C-6533-41AF-86AC-7FD78674C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90" y="2686050"/>
            <a:ext cx="5429250" cy="397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3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7180-5B40-4180-91B3-02F4874D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219208"/>
            <a:ext cx="6951472" cy="59093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F33B4-56EF-4D11-8A84-993E4E16E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185416"/>
            <a:ext cx="11217635" cy="396824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RandomForestClassifier for finding the top features model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feature importance for Top 10 predictors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matplotlib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visualization of the predictors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9C6CA-8782-40DE-B8C5-8F1969D6E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95" y="3625070"/>
            <a:ext cx="2771191" cy="244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8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F248-42D0-4822-9FCE-835AFC81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82352"/>
            <a:ext cx="6951472" cy="653142"/>
          </a:xfrm>
        </p:spPr>
        <p:txBody>
          <a:bodyPr/>
          <a:lstStyle/>
          <a:p>
            <a:r>
              <a:rPr lang="en-US" dirty="0"/>
              <a:t>Top 10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0D34D-C4B1-4072-A0FF-540C76216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1735494"/>
            <a:ext cx="10629807" cy="4418171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'Q19_r2’-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 Type:Can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'Q19_r1’-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 Type: Bag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'Q9_r3’-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Category: Coffee Pod or Capsule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'Q9_r2’-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Category: Ground Coffee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'Q13_r21’-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Attributes: It's affordable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'Q12_r6’-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Benefits: It's a premium brand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'Q21_r1’-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 Tier: Under $10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'Q13_r10’-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Attributes: It's strong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'Q12_r7’-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Benefits: It's a high-quality brand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'Q12_r16’-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 : It has good aroma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181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972E-538D-4DDB-BB26-4053FA5C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Important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DA8143-51F0-40D9-BBC7-73A9E4E70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219" y="2402681"/>
            <a:ext cx="6819430" cy="3533775"/>
          </a:xfrm>
        </p:spPr>
      </p:pic>
    </p:spTree>
    <p:extLst>
      <p:ext uri="{BB962C8B-B14F-4D97-AF65-F5344CB8AC3E}">
        <p14:creationId xmlns:p14="http://schemas.microsoft.com/office/powerpoint/2010/main" val="362968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9A26-EDAC-446A-8097-5A7BB484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191216"/>
            <a:ext cx="6951472" cy="59093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Brand Insights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1562B4-FBBA-405E-B27A-A1D73E26B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1782148"/>
            <a:ext cx="10181938" cy="507585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 Type : Can &amp; </a:t>
            </a:r>
            <a:r>
              <a:rPr lang="en-US" sz="1800" b="0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Brand : Maxwell House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positive 0.31 correlation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 Type : Can &amp; </a:t>
            </a:r>
            <a:r>
              <a:rPr lang="en-US" sz="1800" b="0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Brand : Folgers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positive 0.38 correlation </a:t>
            </a:r>
          </a:p>
          <a:p>
            <a:r>
              <a:rPr lang="en-US" sz="1800" b="0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 : Ground Coffee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Pack Type : Can have positive 0.37 correlation</a:t>
            </a:r>
          </a:p>
          <a:p>
            <a:r>
              <a:rPr lang="en-US" sz="1800" b="0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 : Ground Coffee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Category: Coffee Pod or Capsule has highest negative -0.8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56E987-029D-4E80-9C3A-F269CFF54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94" y="3429001"/>
            <a:ext cx="696063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8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F171-58F0-49CF-AF13-852D248F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2729B-3222-4222-973E-59328A45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10797758" cy="3968249"/>
          </a:xfrm>
        </p:spPr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 was generated consisting of performance evaluation metrics.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4C13B-28BF-4EC1-8C1A-1ED56DAA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2705877"/>
            <a:ext cx="4324350" cy="338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1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0745-EC19-4517-8CB4-D5EF7B8C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THANK YOU</a:t>
            </a:r>
          </a:p>
        </p:txBody>
      </p:sp>
    </p:spTree>
    <p:extLst>
      <p:ext uri="{BB962C8B-B14F-4D97-AF65-F5344CB8AC3E}">
        <p14:creationId xmlns:p14="http://schemas.microsoft.com/office/powerpoint/2010/main" val="300404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259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Regular</vt:lpstr>
      <vt:lpstr>Calibri</vt:lpstr>
      <vt:lpstr>System Font Regular</vt:lpstr>
      <vt:lpstr>Times New Roman</vt:lpstr>
      <vt:lpstr>Office Theme</vt:lpstr>
      <vt:lpstr>     </vt:lpstr>
      <vt:lpstr>Topics Covered</vt:lpstr>
      <vt:lpstr>Dataset Modification</vt:lpstr>
      <vt:lpstr>Methodology used </vt:lpstr>
      <vt:lpstr>Top 10 predictors</vt:lpstr>
      <vt:lpstr>Visualizing Important Features</vt:lpstr>
      <vt:lpstr>Key Brand Insights </vt:lpstr>
      <vt:lpstr>Summary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dc:creator>Vijaya Rana</dc:creator>
  <cp:lastModifiedBy>Vijaya Rana</cp:lastModifiedBy>
  <cp:revision>1</cp:revision>
  <dcterms:created xsi:type="dcterms:W3CDTF">2022-08-12T06:05:29Z</dcterms:created>
  <dcterms:modified xsi:type="dcterms:W3CDTF">2022-08-12T18:59:08Z</dcterms:modified>
</cp:coreProperties>
</file>